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17.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18.xml" ContentType="application/vnd.openxmlformats-officedocument.presentationml.slide+xml"/>
  <Override PartName="/ppt/slides/slide45.xml" ContentType="application/vnd.openxmlformats-officedocument.presentationml.slide+xml"/>
  <Override PartName="/ppt/slides/slide43.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44.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2.xml" ContentType="application/vnd.openxmlformats-officedocument.presentationml.slide+xml"/>
  <Override PartName="/ppt/slides/slide38.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6.xml" ContentType="application/vnd.openxmlformats-officedocument.presentationml.tags+xml"/>
  <Override PartName="/ppt/tags/tag3.xml" ContentType="application/vnd.openxmlformats-officedocument.presentationml.tags+xml"/>
  <Override PartName="/ppt/tags/tag11.xml" ContentType="application/vnd.openxmlformats-officedocument.presentationml.tags+xml"/>
  <Override PartName="/ppt/tags/tag7.xml" ContentType="application/vnd.openxmlformats-officedocument.presentationml.tags+xml"/>
  <Override PartName="/ppt/tags/tag9.xml" ContentType="application/vnd.openxmlformats-officedocument.presentationml.tags+xml"/>
  <Override PartName="/ppt/tags/tag2.xml" ContentType="application/vnd.openxmlformats-officedocument.presentationml.tags+xml"/>
  <Override PartName="/ppt/tags/tag10.xml" ContentType="application/vnd.openxmlformats-officedocument.presentationml.tags+xml"/>
  <Override PartName="/ppt/tags/tag8.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303" r:id="rId3"/>
    <p:sldId id="313" r:id="rId4"/>
    <p:sldId id="276" r:id="rId5"/>
    <p:sldId id="481" r:id="rId6"/>
    <p:sldId id="660" r:id="rId7"/>
    <p:sldId id="661" r:id="rId8"/>
    <p:sldId id="662" r:id="rId9"/>
    <p:sldId id="663" r:id="rId10"/>
    <p:sldId id="664" r:id="rId11"/>
    <p:sldId id="665" r:id="rId12"/>
    <p:sldId id="666" r:id="rId13"/>
    <p:sldId id="667" r:id="rId14"/>
    <p:sldId id="668" r:id="rId15"/>
    <p:sldId id="669" r:id="rId16"/>
    <p:sldId id="670" r:id="rId17"/>
    <p:sldId id="671" r:id="rId18"/>
    <p:sldId id="672" r:id="rId19"/>
    <p:sldId id="673" r:id="rId20"/>
    <p:sldId id="674" r:id="rId21"/>
    <p:sldId id="675" r:id="rId22"/>
    <p:sldId id="676" r:id="rId23"/>
    <p:sldId id="677" r:id="rId24"/>
    <p:sldId id="678" r:id="rId25"/>
    <p:sldId id="679" r:id="rId26"/>
    <p:sldId id="680" r:id="rId27"/>
    <p:sldId id="681" r:id="rId28"/>
    <p:sldId id="682" r:id="rId29"/>
    <p:sldId id="683" r:id="rId30"/>
    <p:sldId id="684" r:id="rId31"/>
    <p:sldId id="686" r:id="rId32"/>
    <p:sldId id="687" r:id="rId33"/>
    <p:sldId id="688" r:id="rId34"/>
    <p:sldId id="689" r:id="rId35"/>
    <p:sldId id="690" r:id="rId36"/>
    <p:sldId id="691" r:id="rId37"/>
    <p:sldId id="692" r:id="rId38"/>
    <p:sldId id="693" r:id="rId39"/>
    <p:sldId id="694" r:id="rId40"/>
    <p:sldId id="695" r:id="rId41"/>
    <p:sldId id="696" r:id="rId42"/>
    <p:sldId id="697" r:id="rId43"/>
    <p:sldId id="698" r:id="rId44"/>
    <p:sldId id="699" r:id="rId45"/>
    <p:sldId id="700" r:id="rId46"/>
    <p:sldId id="701" r:id="rId47"/>
    <p:sldId id="702" r:id="rId48"/>
    <p:sldId id="703" r:id="rId49"/>
    <p:sldId id="704" r:id="rId50"/>
    <p:sldId id="705" r:id="rId51"/>
    <p:sldId id="706" r:id="rId52"/>
    <p:sldId id="707" r:id="rId53"/>
    <p:sldId id="659" r:id="rId54"/>
    <p:sldId id="526" r:id="rId55"/>
    <p:sldId id="52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659"/>
            <p14:sldId id="526"/>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2118" y="91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5.xml"/><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6.xml"/><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7.xml"/><Relationship Id="rId4" Type="http://schemas.openxmlformats.org/officeDocument/2006/relationships/image" Target="../media/image47.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8.xml"/><Relationship Id="rId4" Type="http://schemas.openxmlformats.org/officeDocument/2006/relationships/image" Target="../media/image48.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49.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50.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1.xml"/><Relationship Id="rId4" Type="http://schemas.openxmlformats.org/officeDocument/2006/relationships/image" Target="../media/image51.png"/></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3.png"/><Relationship Id="rId2" Type="http://schemas.openxmlformats.org/officeDocument/2006/relationships/image" Target="../media/image54.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5119"/>
    </mc:Choice>
    <mc:Fallback xmlns="">
      <p:transition spd="slow" advTm="45119"/>
    </mc:Fallback>
  </mc:AlternateContent>
  <p:timing>
    <p:tnLst>
      <p:par>
        <p:cTn id="1" dur="indefinite" restart="never" nodeType="tmRoot"/>
      </p:par>
    </p:tnLst>
  </p:timing>
  <p:extLst mod="1">
    <p:ext uri="{3A86A75C-4F4B-4683-9AE1-C65F6400EC91}">
      <p14:laserTraceLst xmlns:p14="http://schemas.microsoft.com/office/powerpoint/2010/main">
        <p14:tracePtLst>
          <p14:tracePt t="7724" x="609600" y="5295900"/>
          <p14:tracePt t="7804" x="617538" y="5280025"/>
          <p14:tracePt t="7812" x="647700" y="5265738"/>
          <p14:tracePt t="7820" x="669925" y="5241925"/>
          <p14:tracePt t="7829" x="708025" y="5227638"/>
          <p14:tracePt t="7846" x="838200" y="5121275"/>
          <p14:tracePt t="7863" x="960438" y="5037138"/>
          <p14:tracePt t="7879" x="1104900" y="4937125"/>
          <p14:tracePt t="7896" x="1219200" y="4838700"/>
          <p14:tracePt t="7913" x="1279525" y="4778375"/>
          <p14:tracePt t="7929" x="1311275" y="4754563"/>
          <p14:tracePt t="7946" x="1317625" y="4732338"/>
          <p14:tracePt t="7963" x="1317625" y="4724400"/>
          <p14:tracePt t="34350" x="1333500" y="4724400"/>
          <p14:tracePt t="34358" x="1425575" y="4822825"/>
          <p14:tracePt t="34366" x="1706563" y="5105400"/>
          <p14:tracePt t="34374" x="2193925" y="5349875"/>
          <p14:tracePt t="34390" x="3178175" y="5584825"/>
          <p14:tracePt t="34406" x="3360738" y="5630863"/>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94"/>
    </mc:Choice>
    <mc:Fallback xmlns="">
      <p:transition spd="slow" advTm="1569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solidFill>
                  <a:srgbClr val="FF0000"/>
                </a:solidFill>
              </a:rPr>
              <a:t>Chapter 10: Chi-Square Tests and The </a:t>
            </a:r>
            <a:r>
              <a:rPr lang="en-US" i="1" dirty="0" smtClean="0">
                <a:solidFill>
                  <a:srgbClr val="FF0000"/>
                </a:solidFill>
              </a:rPr>
              <a:t>F</a:t>
            </a:r>
            <a:r>
              <a:rPr lang="en-US" dirty="0" smtClean="0">
                <a:solidFill>
                  <a:srgbClr val="FF0000"/>
                </a:solidFill>
              </a:rPr>
              <a:t>-Distribution                                                                    </a:t>
            </a:r>
          </a:p>
          <a:p>
            <a:pPr algn="r"/>
            <a:r>
              <a:rPr lang="ar-EG" dirty="0">
                <a:solidFill>
                  <a:srgbClr val="FF0000"/>
                </a:solidFill>
              </a:rPr>
              <a:t>الفصل العاشر: اختبارات كاي تربيع  </a:t>
            </a:r>
            <a:r>
              <a:rPr lang="ar-EG" dirty="0" smtClean="0">
                <a:solidFill>
                  <a:srgbClr val="FF0000"/>
                </a:solidFill>
              </a:rPr>
              <a:t>وتوزيع</a:t>
            </a:r>
            <a:r>
              <a:rPr lang="en-US" dirty="0" smtClean="0">
                <a:solidFill>
                  <a:srgbClr val="FF0000"/>
                </a:solidFill>
              </a:rPr>
              <a:t> </a:t>
            </a:r>
            <a:r>
              <a:rPr lang="ar-EG" dirty="0" smtClean="0">
                <a:solidFill>
                  <a:srgbClr val="FF0000"/>
                </a:solidFill>
              </a:rPr>
              <a:t> </a:t>
            </a:r>
            <a:endParaRPr lang="en-US" dirty="0">
              <a:solidFill>
                <a:srgbClr val="FF0000"/>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1757616657"/>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4"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3961"/>
    </mc:Choice>
    <mc:Fallback xmlns="">
      <p:transition spd="slow" advTm="6396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Chapter Outline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09;p2"/>
          <p:cNvSpPr/>
          <p:nvPr/>
        </p:nvSpPr>
        <p:spPr>
          <a:xfrm>
            <a:off x="923943" y="2389603"/>
            <a:ext cx="4889835" cy="216978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dirty="0">
                <a:solidFill>
                  <a:srgbClr val="000000"/>
                </a:solidFill>
                <a:latin typeface="Times New Roman"/>
                <a:ea typeface="Times New Roman"/>
                <a:cs typeface="Times New Roman"/>
                <a:sym typeface="Times New Roman"/>
              </a:rPr>
              <a:t>10.1 Goodness of Fit</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10.2 Independence</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10.3 Comparing Two Variances</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10.4 Analysis of Variance</a:t>
            </a:r>
            <a:endParaRPr sz="2000" dirty="0"/>
          </a:p>
        </p:txBody>
      </p:sp>
      <p:sp>
        <p:nvSpPr>
          <p:cNvPr id="9" name="Google Shape;109;p2"/>
          <p:cNvSpPr/>
          <p:nvPr/>
        </p:nvSpPr>
        <p:spPr>
          <a:xfrm>
            <a:off x="6781465" y="2389603"/>
            <a:ext cx="4889835" cy="1938952"/>
          </a:xfrm>
          <a:prstGeom prst="rect">
            <a:avLst/>
          </a:prstGeom>
          <a:noFill/>
          <a:ln>
            <a:noFill/>
          </a:ln>
        </p:spPr>
        <p:txBody>
          <a:bodyPr spcFirstLastPara="1" wrap="square" lIns="91425" tIns="45700" rIns="91425" bIns="45700" anchor="t" anchorCtr="0">
            <a:spAutoFit/>
          </a:bodyPr>
          <a:lstStyle/>
          <a:p>
            <a:pPr lvl="0" algn="r">
              <a:lnSpc>
                <a:spcPct val="150000"/>
              </a:lnSpc>
            </a:pPr>
            <a:r>
              <a:rPr lang="ar-EG" sz="2000" dirty="0">
                <a:solidFill>
                  <a:srgbClr val="000000"/>
                </a:solidFill>
                <a:latin typeface="Times New Roman"/>
                <a:ea typeface="Times New Roman"/>
                <a:cs typeface="Times New Roman"/>
                <a:sym typeface="Times New Roman"/>
              </a:rPr>
              <a:t>10.1 صلاح الملاءمة</a:t>
            </a:r>
          </a:p>
          <a:p>
            <a:pPr lvl="0" algn="r">
              <a:lnSpc>
                <a:spcPct val="150000"/>
              </a:lnSpc>
            </a:pPr>
            <a:r>
              <a:rPr lang="ar-EG" sz="2000" dirty="0">
                <a:solidFill>
                  <a:srgbClr val="000000"/>
                </a:solidFill>
                <a:latin typeface="Times New Roman"/>
                <a:ea typeface="Times New Roman"/>
                <a:cs typeface="Times New Roman"/>
                <a:sym typeface="Times New Roman"/>
              </a:rPr>
              <a:t>10.2 الاستقلال</a:t>
            </a:r>
          </a:p>
          <a:p>
            <a:pPr lvl="0" algn="r">
              <a:lnSpc>
                <a:spcPct val="150000"/>
              </a:lnSpc>
            </a:pPr>
            <a:r>
              <a:rPr lang="ar-EG" sz="2000" dirty="0">
                <a:solidFill>
                  <a:srgbClr val="000000"/>
                </a:solidFill>
                <a:latin typeface="Times New Roman"/>
                <a:ea typeface="Times New Roman"/>
                <a:cs typeface="Times New Roman"/>
                <a:sym typeface="Times New Roman"/>
              </a:rPr>
              <a:t>10.3 المقارنة بين تباينين</a:t>
            </a:r>
          </a:p>
          <a:p>
            <a:pPr lvl="0" algn="r">
              <a:lnSpc>
                <a:spcPct val="150000"/>
              </a:lnSpc>
            </a:pPr>
            <a:r>
              <a:rPr lang="ar-EG" sz="2000" dirty="0">
                <a:solidFill>
                  <a:srgbClr val="000000"/>
                </a:solidFill>
                <a:latin typeface="Times New Roman"/>
                <a:ea typeface="Times New Roman"/>
                <a:cs typeface="Times New Roman"/>
                <a:sym typeface="Times New Roman"/>
              </a:rPr>
              <a:t>10.4 تحليل التباين</a:t>
            </a:r>
            <a:endParaRPr sz="20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4872"/>
    </mc:Choice>
    <mc:Fallback xmlns="">
      <p:transition advTm="54872"/>
    </mc:Fallback>
  </mc:AlternateContent>
  <p:timing>
    <p:tnLst>
      <p:par>
        <p:cTn id="1" dur="indefinite" restart="never" nodeType="tmRoot"/>
      </p:par>
    </p:tnLst>
  </p:timing>
  <p:extLst mod="1">
    <p:ext uri="{3A86A75C-4F4B-4683-9AE1-C65F6400EC91}">
      <p14:laserTraceLst xmlns:p14="http://schemas.microsoft.com/office/powerpoint/2010/main">
        <p14:tracePtLst>
          <p14:tracePt t="40751" x="3368675" y="5638800"/>
          <p14:tracePt t="40793" x="4808538" y="5676900"/>
          <p14:tracePt t="40812" x="5402263" y="5402263"/>
          <p14:tracePt t="40829" x="5745163" y="5356225"/>
          <p14:tracePt t="40846" x="6188075" y="5364163"/>
          <p14:tracePt t="41286" x="6194425" y="5364163"/>
          <p14:tracePt t="41293" x="6202363" y="5364163"/>
          <p14:tracePt t="41301" x="6202363" y="5356225"/>
          <p14:tracePt t="41313" x="6218238" y="5349875"/>
          <p14:tracePt t="41329" x="6218238" y="5341938"/>
          <p14:tracePt t="41347" x="6218238" y="533400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Section </a:t>
            </a:r>
            <a:r>
              <a:rPr lang="en-US" sz="2800" b="1" dirty="0">
                <a:latin typeface="Times New Roman" panose="02020603050405020304" pitchFamily="18" charset="0"/>
                <a:cs typeface="Times New Roman" panose="02020603050405020304" pitchFamily="18" charset="0"/>
                <a:sym typeface="Times New Roman"/>
              </a:rPr>
              <a:t>10.1: Goodness of Fit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123;p3"/>
          <p:cNvSpPr/>
          <p:nvPr/>
        </p:nvSpPr>
        <p:spPr>
          <a:xfrm>
            <a:off x="1353403" y="1356809"/>
            <a:ext cx="9304328" cy="13233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dirty="0">
                <a:solidFill>
                  <a:schemeClr val="dk1"/>
                </a:solidFill>
                <a:latin typeface="Calibri"/>
                <a:ea typeface="Calibri"/>
                <a:cs typeface="Calibri"/>
                <a:sym typeface="Calibri"/>
              </a:rPr>
              <a:t>A </a:t>
            </a:r>
            <a:r>
              <a:rPr lang="en-US" sz="1600" b="1" dirty="0">
                <a:solidFill>
                  <a:srgbClr val="000099"/>
                </a:solidFill>
                <a:latin typeface="Calibri"/>
                <a:ea typeface="Calibri"/>
                <a:cs typeface="Calibri"/>
                <a:sym typeface="Calibri"/>
              </a:rPr>
              <a:t>multinomial experiment</a:t>
            </a:r>
            <a:r>
              <a:rPr lang="en-US" sz="1600" dirty="0">
                <a:solidFill>
                  <a:schemeClr val="dk1"/>
                </a:solidFill>
                <a:latin typeface="Calibri"/>
                <a:ea typeface="Calibri"/>
                <a:cs typeface="Calibri"/>
                <a:sym typeface="Calibri"/>
              </a:rPr>
              <a:t> is a probability experiment consisting of a fixed number of trials in which there are more than two possible outcomes for each independent trial.  (Unlike the </a:t>
            </a:r>
            <a:r>
              <a:rPr lang="en-US" sz="1600" b="1" dirty="0">
                <a:solidFill>
                  <a:schemeClr val="folHlink"/>
                </a:solidFill>
                <a:latin typeface="Calibri"/>
                <a:ea typeface="Calibri"/>
                <a:cs typeface="Calibri"/>
                <a:sym typeface="Calibri"/>
              </a:rPr>
              <a:t>binomial</a:t>
            </a:r>
            <a:r>
              <a:rPr lang="en-US" sz="1600" dirty="0">
                <a:solidFill>
                  <a:schemeClr val="dk1"/>
                </a:solidFill>
                <a:latin typeface="Calibri"/>
                <a:ea typeface="Calibri"/>
                <a:cs typeface="Calibri"/>
                <a:sym typeface="Calibri"/>
              </a:rPr>
              <a:t> experiment in which there were only two possible outcomes.)</a:t>
            </a:r>
            <a:endParaRPr sz="1600" dirty="0"/>
          </a:p>
          <a:p>
            <a:pPr lvl="0" algn="r"/>
            <a:r>
              <a:rPr lang="ar-EG" sz="1600" dirty="0">
                <a:solidFill>
                  <a:schemeClr val="dk1"/>
                </a:solidFill>
                <a:latin typeface="Times New Roman"/>
                <a:ea typeface="Times New Roman"/>
                <a:cs typeface="Times New Roman"/>
                <a:sym typeface="Times New Roman"/>
              </a:rPr>
              <a:t>التجربة متعددة الحدود هي تجربة احتمالية تتكون من عدد ثابت من التجارب التي يوجد فيها أكثر من نتيجتين محتملتين لكل تجربة مستقلة.  (على عكس التجربة ذات الحدين التي لم يكن هناك سوى نتيجتين محتملتين).</a:t>
            </a:r>
            <a:endParaRPr sz="1600" dirty="0">
              <a:solidFill>
                <a:schemeClr val="dk1"/>
              </a:solidFill>
              <a:latin typeface="Times New Roman"/>
              <a:ea typeface="Times New Roman"/>
              <a:cs typeface="Times New Roman"/>
              <a:sym typeface="Times New Roman"/>
            </a:endParaRPr>
          </a:p>
        </p:txBody>
      </p:sp>
      <p:sp>
        <p:nvSpPr>
          <p:cNvPr id="12" name="Google Shape;124;p3"/>
          <p:cNvSpPr/>
          <p:nvPr/>
        </p:nvSpPr>
        <p:spPr>
          <a:xfrm>
            <a:off x="1485375" y="2541576"/>
            <a:ext cx="8955409" cy="1089489"/>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None/>
            </a:pPr>
            <a:r>
              <a:rPr lang="en-US" sz="1800" b="1" dirty="0">
                <a:solidFill>
                  <a:schemeClr val="dk1"/>
                </a:solidFill>
                <a:latin typeface="Calibri"/>
                <a:ea typeface="Calibri"/>
                <a:cs typeface="Calibri"/>
                <a:sym typeface="Calibri"/>
              </a:rPr>
              <a:t>Example</a:t>
            </a:r>
            <a:r>
              <a:rPr lang="en-US" sz="1800" dirty="0">
                <a:solidFill>
                  <a:schemeClr val="dk1"/>
                </a:solidFill>
                <a:latin typeface="Times New Roman"/>
                <a:ea typeface="Times New Roman"/>
                <a:cs typeface="Times New Roman"/>
                <a:sym typeface="Times New Roman"/>
              </a:rPr>
              <a:t>:</a:t>
            </a:r>
            <a:endParaRPr dirty="0"/>
          </a:p>
          <a:p>
            <a:pPr marL="0" marR="0" lvl="0" indent="0" algn="l" rtl="0">
              <a:lnSpc>
                <a:spcPct val="90000"/>
              </a:lnSpc>
              <a:spcBef>
                <a:spcPts val="0"/>
              </a:spcBef>
              <a:spcAft>
                <a:spcPts val="0"/>
              </a:spcAft>
              <a:buNone/>
            </a:pPr>
            <a:r>
              <a:rPr lang="en-US" sz="1800" dirty="0">
                <a:solidFill>
                  <a:schemeClr val="dk1"/>
                </a:solidFill>
                <a:latin typeface="Calibri"/>
                <a:ea typeface="Calibri"/>
                <a:cs typeface="Calibri"/>
                <a:sym typeface="Calibri"/>
              </a:rPr>
              <a:t>A researcher claims that the distribution of favorite pizza toppings among teenagers is as shown below</a:t>
            </a:r>
            <a:r>
              <a:rPr lang="en-US" sz="1800" dirty="0" smtClean="0">
                <a:solidFill>
                  <a:schemeClr val="dk1"/>
                </a:solidFill>
                <a:latin typeface="Calibri"/>
                <a:ea typeface="Calibri"/>
                <a:cs typeface="Calibri"/>
                <a:sym typeface="Calibri"/>
              </a:rPr>
              <a:t>.</a:t>
            </a:r>
          </a:p>
          <a:p>
            <a:pPr lvl="0" algn="ctr">
              <a:lnSpc>
                <a:spcPct val="90000"/>
              </a:lnSpc>
            </a:pPr>
            <a:r>
              <a:rPr lang="ar-EG" dirty="0"/>
              <a:t>يدعي أحد الباحثين أن توزيع طبقة البيتزا المفضلة بين المراهقين هو كما هو موضح أدناه.</a:t>
            </a:r>
            <a:endParaRPr dirty="0"/>
          </a:p>
        </p:txBody>
      </p:sp>
      <p:sp>
        <p:nvSpPr>
          <p:cNvPr id="13" name="Google Shape;125;p3"/>
          <p:cNvSpPr/>
          <p:nvPr/>
        </p:nvSpPr>
        <p:spPr>
          <a:xfrm>
            <a:off x="1675176" y="4287438"/>
            <a:ext cx="2622550" cy="10969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Each outcome is classified into </a:t>
            </a:r>
            <a:r>
              <a:rPr lang="en-US" sz="2200" b="1">
                <a:solidFill>
                  <a:schemeClr val="folHlink"/>
                </a:solidFill>
                <a:latin typeface="Calibri"/>
                <a:ea typeface="Calibri"/>
                <a:cs typeface="Calibri"/>
                <a:sym typeface="Calibri"/>
              </a:rPr>
              <a:t>categories</a:t>
            </a:r>
            <a:r>
              <a:rPr lang="en-US" sz="2200">
                <a:solidFill>
                  <a:schemeClr val="dk1"/>
                </a:solidFill>
                <a:latin typeface="Calibri"/>
                <a:ea typeface="Calibri"/>
                <a:cs typeface="Calibri"/>
                <a:sym typeface="Calibri"/>
              </a:rPr>
              <a:t>.</a:t>
            </a:r>
            <a:endParaRPr/>
          </a:p>
        </p:txBody>
      </p:sp>
      <p:graphicFrame>
        <p:nvGraphicFramePr>
          <p:cNvPr id="14" name="Google Shape;126;p3"/>
          <p:cNvGraphicFramePr/>
          <p:nvPr/>
        </p:nvGraphicFramePr>
        <p:xfrm>
          <a:off x="3981880" y="3937002"/>
          <a:ext cx="3962400" cy="2048400"/>
        </p:xfrm>
        <a:graphic>
          <a:graphicData uri="http://schemas.openxmlformats.org/drawingml/2006/table">
            <a:tbl>
              <a:tblPr>
                <a:noFill/>
              </a:tblPr>
              <a:tblGrid>
                <a:gridCol w="19812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tblGrid>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Topping</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folHlink">
                        <a:alpha val="49803"/>
                      </a:schemeClr>
                    </a:solidFill>
                  </a:tcPr>
                </a:tc>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Frequency, </a:t>
                      </a:r>
                      <a:r>
                        <a:rPr lang="en-US" sz="2000" b="0" i="1" u="none" strike="noStrike" cap="none">
                          <a:solidFill>
                            <a:schemeClr val="dk1"/>
                          </a:solidFill>
                          <a:latin typeface="Century"/>
                          <a:ea typeface="Century"/>
                          <a:cs typeface="Century"/>
                          <a:sym typeface="Century"/>
                        </a:rPr>
                        <a:t>f</a:t>
                      </a:r>
                      <a:endParaRPr sz="2000" b="0" i="0" u="none" strike="noStrike" cap="none">
                        <a:solidFill>
                          <a:schemeClr val="dk1"/>
                        </a:solidFill>
                        <a:latin typeface="Century"/>
                        <a:ea typeface="Century"/>
                        <a:cs typeface="Century"/>
                        <a:sym typeface="Century"/>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folHlink">
                        <a:alpha val="49803"/>
                      </a:schemeClr>
                    </a:solidFill>
                  </a:tcPr>
                </a:tc>
                <a:extLst>
                  <a:ext uri="{0D108BD9-81ED-4DB2-BD59-A6C34878D82A}">
                    <a16:rowId xmlns:a16="http://schemas.microsoft.com/office/drawing/2014/main" val="10000"/>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Cheese</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41%</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6675">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Pepperoni</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25%</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Sausage</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15%</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Mushrooms</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10%</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Onions</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9%</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15" name="Google Shape;127;p3"/>
          <p:cNvSpPr/>
          <p:nvPr/>
        </p:nvSpPr>
        <p:spPr>
          <a:xfrm>
            <a:off x="8186139" y="4389506"/>
            <a:ext cx="316766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The probability for each possible outcome is fixed.</a:t>
            </a:r>
            <a:endParaRPr/>
          </a:p>
        </p:txBody>
      </p:sp>
    </p:spTree>
    <p:custDataLst>
      <p:tags r:id="rId1"/>
    </p:custDataLst>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156616"/>
    </mc:Choice>
    <mc:Fallback xmlns="">
      <p:transition advTm="1566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100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3815" x="6218238" y="5326063"/>
          <p14:tracePt t="13823" x="6218238" y="5303838"/>
          <p14:tracePt t="13835" x="6188075" y="5143500"/>
          <p14:tracePt t="13851" x="5927725" y="4587875"/>
          <p14:tracePt t="13868" x="5692775" y="4327525"/>
          <p14:tracePt t="13885" x="5622925" y="4283075"/>
          <p14:tracePt t="13902" x="5295900" y="4168775"/>
          <p14:tracePt t="13918" x="5006975" y="4092575"/>
          <p14:tracePt t="13935" x="4716463" y="4060825"/>
          <p14:tracePt t="13951" x="4419600" y="4016375"/>
          <p14:tracePt t="13968" x="4114800" y="3978275"/>
          <p14:tracePt t="13985" x="3856038" y="3962400"/>
          <p14:tracePt t="14001" x="3603625" y="3916363"/>
          <p14:tracePt t="14018" x="3436938" y="3894138"/>
          <p14:tracePt t="14035" x="3368675" y="3886200"/>
          <p14:tracePt t="14051" x="3352800" y="3870325"/>
          <p14:tracePt t="14068" x="3336925" y="3863975"/>
          <p14:tracePt t="14085" x="3336925" y="3840163"/>
          <p14:tracePt t="14102" x="3336925" y="3787775"/>
          <p14:tracePt t="14118" x="3597275" y="3208338"/>
          <p14:tracePt t="14135" x="3817938" y="2498725"/>
          <p14:tracePt t="14151" x="3902075" y="2057400"/>
          <p14:tracePt t="14168" x="3902075" y="1836738"/>
          <p14:tracePt t="14185" x="3902075" y="1684338"/>
          <p14:tracePt t="14201" x="3902075" y="1577975"/>
          <p14:tracePt t="14218" x="3902075" y="1554163"/>
          <p14:tracePt t="14235" x="3894138" y="1539875"/>
          <p14:tracePt t="14252" x="3863975" y="1516063"/>
          <p14:tracePt t="14268" x="3832225" y="1516063"/>
          <p14:tracePt t="14285" x="3771900" y="1501775"/>
          <p14:tracePt t="14302" x="3725863" y="1501775"/>
          <p14:tracePt t="14318" x="3635375" y="1524000"/>
          <p14:tracePt t="14335" x="3535363" y="1562100"/>
          <p14:tracePt t="14352" x="3444875" y="1577975"/>
          <p14:tracePt t="14368" x="3406775" y="1577975"/>
          <p14:tracePt t="14495" x="3398838" y="1584325"/>
          <p14:tracePt t="14639" x="3382963" y="1584325"/>
          <p14:tracePt t="14647" x="3298825" y="1630363"/>
          <p14:tracePt t="14654" x="3154363" y="1730375"/>
          <p14:tracePt t="14668" x="3040063" y="1820863"/>
          <p14:tracePt t="14686" x="2887663" y="1958975"/>
          <p14:tracePt t="14702" x="2849563" y="1989138"/>
          <p14:tracePt t="14718" x="2727325" y="2087563"/>
          <p14:tracePt t="14735" x="2644775" y="2163763"/>
          <p14:tracePt t="14752" x="2536825" y="2201863"/>
          <p14:tracePt t="14768" x="2498725" y="2209800"/>
          <p14:tracePt t="14785" x="2484438" y="2201863"/>
          <p14:tracePt t="14802" x="2484438" y="2179638"/>
          <p14:tracePt t="14818" x="2484438" y="2171700"/>
          <p14:tracePt t="15103" x="2476500" y="2171700"/>
          <p14:tracePt t="15119" x="2476500" y="2179638"/>
          <p14:tracePt t="15127" x="2460625" y="2179638"/>
          <p14:tracePt t="15175" x="2454275" y="2179638"/>
          <p14:tracePt t="15223" x="2454275" y="2171700"/>
          <p14:tracePt t="15231" x="2454275" y="2155825"/>
          <p14:tracePt t="15238" x="2460625" y="2149475"/>
          <p14:tracePt t="15252" x="2484438" y="2133600"/>
          <p14:tracePt t="15268" x="2514600" y="2111375"/>
          <p14:tracePt t="15285" x="2582863" y="2079625"/>
          <p14:tracePt t="15301" x="2705100" y="2041525"/>
          <p14:tracePt t="15318" x="2797175" y="2035175"/>
          <p14:tracePt t="15335" x="2865438" y="2019300"/>
          <p14:tracePt t="15351" x="2925763" y="2011363"/>
          <p14:tracePt t="15368" x="2941638" y="2011363"/>
          <p14:tracePt t="15623" x="2987675" y="2011363"/>
          <p14:tracePt t="15631" x="3140075" y="2041525"/>
          <p14:tracePt t="15638" x="3298825" y="2087563"/>
          <p14:tracePt t="15652" x="3451225" y="2125663"/>
          <p14:tracePt t="15669" x="3657600" y="2179638"/>
          <p14:tracePt t="15686" x="3916363" y="2187575"/>
          <p14:tracePt t="15702" x="4130675" y="2187575"/>
          <p14:tracePt t="15719" x="4275138" y="2187575"/>
          <p14:tracePt t="15735" x="4321175" y="2187575"/>
          <p14:tracePt t="15815" x="4313238" y="2187575"/>
          <p14:tracePt t="15823" x="4305300" y="2187575"/>
          <p14:tracePt t="15835" x="4297363" y="2187575"/>
          <p14:tracePt t="15852" x="4289425" y="2187575"/>
          <p14:tracePt t="15869" x="4283075" y="2187575"/>
          <p14:tracePt t="15886" x="4244975" y="2201863"/>
          <p14:tracePt t="15902" x="4213225" y="2217738"/>
          <p14:tracePt t="15919" x="4191000" y="2217738"/>
          <p14:tracePt t="15935" x="4175125" y="2217738"/>
          <p14:tracePt t="15952" x="4168775" y="2217738"/>
          <p14:tracePt t="16351" x="4198938" y="2239963"/>
          <p14:tracePt t="16359" x="4297363" y="2293938"/>
          <p14:tracePt t="16369" x="4389438" y="2324100"/>
          <p14:tracePt t="16385" x="4686300" y="2454275"/>
          <p14:tracePt t="16402" x="4968875" y="2560638"/>
          <p14:tracePt t="16419" x="5135563" y="2590800"/>
          <p14:tracePt t="16436" x="5235575" y="2598738"/>
          <p14:tracePt t="16452" x="5273675" y="2606675"/>
          <p14:tracePt t="16895" x="5287963" y="2620963"/>
          <p14:tracePt t="16903" x="5295900" y="2636838"/>
          <p14:tracePt t="16911" x="5303838" y="2636838"/>
          <p14:tracePt t="16919" x="5303838" y="2644775"/>
          <p14:tracePt t="16936" x="5311775" y="2644775"/>
          <p14:tracePt t="16952" x="5311775" y="2651125"/>
          <p14:tracePt t="72783" x="5311775" y="2659063"/>
          <p14:tracePt t="72791" x="5341938" y="2659063"/>
          <p14:tracePt t="72799" x="5432425" y="2659063"/>
          <p14:tracePt t="72807" x="5540375" y="2659063"/>
          <p14:tracePt t="72823" x="5813425" y="2628900"/>
          <p14:tracePt t="72840" x="6003925" y="2628900"/>
          <p14:tracePt t="72856" x="6164263" y="2613025"/>
          <p14:tracePt t="72873" x="6264275" y="2606675"/>
          <p14:tracePt t="72890" x="6332538" y="2606675"/>
          <p14:tracePt t="72923" x="6340475" y="2606675"/>
          <p14:tracePt t="72940" x="6340475" y="2628900"/>
          <p14:tracePt t="72956" x="6340475" y="2720975"/>
          <p14:tracePt t="72974" x="6302375" y="2879725"/>
          <p14:tracePt t="72990" x="6218238" y="3086100"/>
          <p14:tracePt t="73006" x="6042025" y="3390900"/>
          <p14:tracePt t="73023" x="5989638" y="3527425"/>
          <p14:tracePt t="73040" x="5973763" y="3573463"/>
          <p14:tracePt t="73087" x="5997575" y="3573463"/>
          <p14:tracePt t="73095" x="6035675" y="3559175"/>
          <p14:tracePt t="73107" x="6073775" y="3543300"/>
          <p14:tracePt t="73123" x="6142038" y="3527425"/>
          <p14:tracePt t="73140" x="6188075" y="3513138"/>
          <p14:tracePt t="73157" x="6194425" y="3513138"/>
          <p14:tracePt t="73223" x="6172200" y="3513138"/>
          <p14:tracePt t="73231" x="6156325" y="3521075"/>
          <p14:tracePt t="73240" x="6134100" y="3535363"/>
          <p14:tracePt t="73257" x="6126163" y="3535363"/>
          <p14:tracePt t="73703" x="6103938" y="3543300"/>
          <p14:tracePt t="73710" x="6088063" y="3543300"/>
          <p14:tracePt t="73723" x="6080125" y="3551238"/>
          <p14:tracePt t="73742" x="6057900" y="3559175"/>
          <p14:tracePt t="73759" x="6049963" y="3565525"/>
          <p14:tracePt t="73774" x="6027738" y="3589338"/>
          <p14:tracePt t="73807" x="6011863" y="3589338"/>
          <p14:tracePt t="73824" x="6003925" y="3589338"/>
          <p14:tracePt t="73903" x="6003925" y="3597275"/>
          <p14:tracePt t="74503" x="6011863" y="3597275"/>
          <p14:tracePt t="74511" x="6027738" y="3597275"/>
          <p14:tracePt t="74524" x="6065838" y="3597275"/>
          <p14:tracePt t="74540" x="6226175" y="3573463"/>
          <p14:tracePt t="74558" x="6392863" y="3573463"/>
          <p14:tracePt t="74574" x="6446838" y="3573463"/>
          <p14:tracePt t="74590" x="6591300" y="3573463"/>
          <p14:tracePt t="74607" x="6621463" y="3573463"/>
          <p14:tracePt t="74624" x="6629400" y="3573463"/>
          <p14:tracePt t="74679" x="6629400" y="3581400"/>
          <p14:tracePt t="74688" x="6607175" y="3581400"/>
          <p14:tracePt t="74695" x="6575425" y="3581400"/>
          <p14:tracePt t="74707" x="6537325" y="3581400"/>
          <p14:tracePt t="74724" x="6530975" y="3581400"/>
          <p14:tracePt t="75247" x="6569075" y="3573463"/>
          <p14:tracePt t="75255" x="6659563" y="3573463"/>
          <p14:tracePt t="75263" x="6781800" y="3573463"/>
          <p14:tracePt t="75274" x="6911975" y="3573463"/>
          <p14:tracePt t="75291" x="7154863" y="3573463"/>
          <p14:tracePt t="75307" x="7307263" y="3573463"/>
          <p14:tracePt t="75324" x="7445375" y="3573463"/>
          <p14:tracePt t="75341" x="7535863" y="3573463"/>
          <p14:tracePt t="75357" x="7559675" y="3573463"/>
          <p14:tracePt t="75422" x="7559675" y="3565525"/>
          <p14:tracePt t="75430" x="7513638" y="3559175"/>
          <p14:tracePt t="75441" x="7459663" y="3559175"/>
          <p14:tracePt t="75457" x="7383463" y="3559175"/>
          <p14:tracePt t="75527" x="7429500" y="3559175"/>
          <p14:tracePt t="75535" x="7497763" y="3559175"/>
          <p14:tracePt t="75543" x="7559675" y="3559175"/>
          <p14:tracePt t="75558" x="7680325" y="3559175"/>
          <p14:tracePt t="75574" x="7712075" y="3559175"/>
          <p14:tracePt t="75591" x="7750175" y="3559175"/>
          <p14:tracePt t="75607" x="7750175" y="3551238"/>
          <p14:tracePt t="75703" x="7764463" y="3551238"/>
          <p14:tracePt t="75711" x="7832725" y="3551238"/>
          <p14:tracePt t="75724" x="7916863" y="3551238"/>
          <p14:tracePt t="75741" x="8131175" y="3551238"/>
          <p14:tracePt t="75758" x="8305800" y="3551238"/>
          <p14:tracePt t="75774" x="8488363" y="3551238"/>
          <p14:tracePt t="75791" x="8512175" y="3551238"/>
          <p14:tracePt t="75808" x="8518525" y="3551238"/>
          <p14:tracePt t="75975" x="8542338" y="3551238"/>
          <p14:tracePt t="75983" x="8580438" y="3551238"/>
          <p14:tracePt t="75991" x="8626475" y="3551238"/>
          <p14:tracePt t="76008" x="8678863" y="3551238"/>
          <p14:tracePt t="76024" x="8694738" y="3543300"/>
          <p14:tracePt t="113103" x="8550275" y="3527425"/>
          <p14:tracePt t="113111" x="8145463" y="3565525"/>
          <p14:tracePt t="113121" x="7666038" y="3756025"/>
          <p14:tracePt t="113138" x="6765925" y="4122738"/>
          <p14:tracePt t="113155" x="5943600" y="4351338"/>
          <p14:tracePt t="113171" x="5181600" y="4572000"/>
          <p14:tracePt t="113188" x="4549775" y="4708525"/>
          <p14:tracePt t="113205" x="4054475" y="4778375"/>
          <p14:tracePt t="113222" x="3717925" y="4778375"/>
          <p14:tracePt t="113238" x="3641725" y="4716463"/>
          <p14:tracePt t="113255" x="3641725" y="4686300"/>
          <p14:tracePt t="113367" x="3641725" y="4678363"/>
          <p14:tracePt t="113390" x="3627438" y="4670425"/>
          <p14:tracePt t="113398" x="3581400" y="4632325"/>
          <p14:tracePt t="113407" x="3543300" y="4610100"/>
          <p14:tracePt t="113421" x="3513138" y="4610100"/>
          <p14:tracePt t="113438" x="3482975" y="4610100"/>
          <p14:tracePt t="113455" x="3436938" y="4625975"/>
          <p14:tracePt t="113472" x="3406775" y="4740275"/>
          <p14:tracePt t="113488" x="3406775" y="4846638"/>
          <p14:tracePt t="113505" x="3475038" y="4975225"/>
          <p14:tracePt t="113521" x="3641725" y="5105400"/>
          <p14:tracePt t="113538" x="3817938" y="5143500"/>
          <p14:tracePt t="113555" x="4054475" y="5173663"/>
          <p14:tracePt t="113571" x="4283075" y="5159375"/>
          <p14:tracePt t="113588" x="4441825" y="5059363"/>
          <p14:tracePt t="113605" x="4556125" y="4937125"/>
          <p14:tracePt t="113622" x="4656138" y="4716463"/>
          <p14:tracePt t="113638" x="4716463" y="4518025"/>
          <p14:tracePt t="113655" x="4770438" y="4359275"/>
          <p14:tracePt t="113671" x="4770438" y="4289425"/>
          <p14:tracePt t="113688" x="4770438" y="4283075"/>
          <p14:tracePt t="113935" x="4754563" y="4283075"/>
          <p14:tracePt t="113943" x="4708525" y="4321175"/>
          <p14:tracePt t="113955" x="4648200" y="4365625"/>
          <p14:tracePt t="113972" x="4549775" y="4457700"/>
          <p14:tracePt t="113988" x="4479925" y="4541838"/>
          <p14:tracePt t="114005" x="4381500" y="4656138"/>
          <p14:tracePt t="114022" x="4335463" y="4716463"/>
          <p14:tracePt t="114038" x="4327525" y="4732338"/>
          <p14:tracePt t="114159" x="4327525" y="4740275"/>
          <p14:tracePt t="114167" x="4335463" y="4740275"/>
          <p14:tracePt t="114175" x="4365625" y="4732338"/>
          <p14:tracePt t="114188" x="4373563" y="4724400"/>
          <p14:tracePt t="114205" x="4403725" y="4702175"/>
          <p14:tracePt t="114399" x="4411663" y="4702175"/>
          <p14:tracePt t="114406" x="4427538" y="4702175"/>
          <p14:tracePt t="114414" x="4457700" y="4702175"/>
          <p14:tracePt t="114422" x="4487863" y="4702175"/>
          <p14:tracePt t="114438" x="4556125" y="4716463"/>
          <p14:tracePt t="114455" x="4610100" y="4724400"/>
          <p14:tracePt t="114472" x="4640263" y="4724400"/>
          <p14:tracePt t="114488" x="4656138" y="4724400"/>
          <p14:tracePt t="114719" x="4664075" y="4716463"/>
          <p14:tracePt t="114727" x="4678363" y="4708525"/>
          <p14:tracePt t="114738" x="4694238" y="4694238"/>
          <p14:tracePt t="114839" x="4694238" y="4686300"/>
          <p14:tracePt t="114847" x="4694238" y="4678363"/>
          <p14:tracePt t="114855" x="4664075" y="4670425"/>
          <p14:tracePt t="114872" x="4632325" y="4664075"/>
          <p14:tracePt t="114889" x="4625975" y="4656138"/>
          <p14:tracePt t="114943" x="4632325" y="4640263"/>
          <p14:tracePt t="114951" x="4648200" y="4625975"/>
          <p14:tracePt t="114958" x="4670425" y="4602163"/>
          <p14:tracePt t="114972" x="4694238" y="4594225"/>
          <p14:tracePt t="114989" x="4746625" y="4556125"/>
          <p14:tracePt t="115005" x="4784725" y="4541838"/>
          <p14:tracePt t="115103" x="4770438" y="4533900"/>
          <p14:tracePt t="115111" x="4746625" y="4518025"/>
          <p14:tracePt t="115122" x="4740275" y="4518025"/>
          <p14:tracePt t="115139" x="4724400" y="4511675"/>
          <p14:tracePt t="115215" x="4716463" y="4503738"/>
          <p14:tracePt t="115223" x="4740275" y="4479925"/>
          <p14:tracePt t="115238" x="4800600" y="4457700"/>
          <p14:tracePt t="115255" x="4838700" y="4435475"/>
          <p14:tracePt t="115367" x="4838700" y="4427538"/>
          <p14:tracePt t="115375" x="4816475" y="4419600"/>
          <p14:tracePt t="115389" x="4808538" y="4419600"/>
          <p14:tracePt t="115406" x="4762500" y="4419600"/>
          <p14:tracePt t="115422" x="4632325" y="4457700"/>
          <p14:tracePt t="115439" x="4556125" y="4487863"/>
          <p14:tracePt t="115455" x="4541838" y="4503738"/>
          <p14:tracePt t="116191" x="4564063" y="4503738"/>
          <p14:tracePt t="116199" x="4610100" y="4503738"/>
          <p14:tracePt t="116207" x="4640263" y="4503738"/>
          <p14:tracePt t="116222" x="4664075" y="4495800"/>
          <p14:tracePt t="116239" x="4670425" y="4495800"/>
          <p14:tracePt t="116631" x="4678363" y="4495800"/>
          <p14:tracePt t="116639" x="4678363" y="4525963"/>
          <p14:tracePt t="116647" x="4678363" y="4549775"/>
          <p14:tracePt t="116656" x="4694238" y="4587875"/>
          <p14:tracePt t="116673" x="4702175" y="4664075"/>
          <p14:tracePt t="116689" x="4702175" y="4732338"/>
          <p14:tracePt t="116706" x="4702175" y="4778375"/>
          <p14:tracePt t="116723" x="4702175" y="4784725"/>
          <p14:tracePt t="116739" x="4702175" y="4800600"/>
          <p14:tracePt t="116783" x="4702175" y="4808538"/>
          <p14:tracePt t="116807" x="4694238" y="4808538"/>
          <p14:tracePt t="116823" x="4686300" y="4808538"/>
          <p14:tracePt t="116831" x="4670425" y="4808538"/>
          <p14:tracePt t="116847" x="4664075" y="4808538"/>
          <p14:tracePt t="116856" x="4656138" y="4808538"/>
          <p14:tracePt t="116873" x="4625975" y="4808538"/>
          <p14:tracePt t="116889" x="4602163" y="4808538"/>
          <p14:tracePt t="116906" x="4579938" y="4808538"/>
          <p14:tracePt t="116923" x="4572000" y="4808538"/>
          <p14:tracePt t="117423" x="4572000" y="4816475"/>
          <p14:tracePt t="117430" x="4572000" y="4838700"/>
          <p14:tracePt t="117439" x="4564063" y="4876800"/>
          <p14:tracePt t="117456" x="4549775" y="4937125"/>
          <p14:tracePt t="117473" x="4549775" y="4968875"/>
          <p14:tracePt t="117490" x="4549775" y="4983163"/>
          <p14:tracePt t="117599" x="4549775" y="4991100"/>
          <p14:tracePt t="117607" x="4549775" y="5006975"/>
          <p14:tracePt t="117623" x="4549775" y="5013325"/>
          <p14:tracePt t="117631" x="4549775" y="5029200"/>
          <p14:tracePt t="117639" x="4549775" y="5051425"/>
          <p14:tracePt t="117656" x="4549775" y="5089525"/>
          <p14:tracePt t="117673" x="4549775" y="5151438"/>
          <p14:tracePt t="117690" x="4549775" y="5227638"/>
          <p14:tracePt t="117706" x="4549775" y="5303838"/>
          <p14:tracePt t="117723" x="4549775" y="5349875"/>
          <p14:tracePt t="117740" x="4549775" y="5364163"/>
          <p14:tracePt t="117879" x="4564063" y="5372100"/>
          <p14:tracePt t="117919" x="4572000" y="5372100"/>
          <p14:tracePt t="118319" x="4572000" y="5364163"/>
          <p14:tracePt t="118327" x="4572000" y="5356225"/>
          <p14:tracePt t="118340" x="4572000" y="5349875"/>
          <p14:tracePt t="118357" x="4572000" y="5341938"/>
          <p14:tracePt t="118471" x="4587875" y="5318125"/>
          <p14:tracePt t="118479" x="4594225" y="5287963"/>
          <p14:tracePt t="118490" x="4610100" y="5257800"/>
          <p14:tracePt t="118506" x="4625975" y="5227638"/>
          <p14:tracePt t="118523" x="4632325" y="5203825"/>
          <p14:tracePt t="118540" x="4656138" y="5151438"/>
          <p14:tracePt t="118556" x="4678363" y="5105400"/>
          <p14:tracePt t="118573" x="4686300" y="5075238"/>
          <p14:tracePt t="118590" x="4686300" y="5051425"/>
          <p14:tracePt t="118606" x="4694238" y="5051425"/>
          <p14:tracePt t="121551" x="4694238" y="5059363"/>
          <p14:tracePt t="121559" x="4694238" y="5143500"/>
          <p14:tracePt t="121567" x="4694238" y="5241925"/>
          <p14:tracePt t="121575" x="4694238" y="5326063"/>
          <p14:tracePt t="121591" x="4678363" y="5478463"/>
          <p14:tracePt t="121608" x="4656138" y="5654675"/>
          <p14:tracePt t="121625" x="4618038" y="5807075"/>
          <p14:tracePt t="121641" x="4579938" y="5913438"/>
          <p14:tracePt t="121658" x="4556125" y="5973763"/>
          <p14:tracePt t="121674" x="4556125" y="6003925"/>
          <p14:tracePt t="121691" x="4549775" y="6019800"/>
          <p14:tracePt t="121708" x="4541838" y="6035675"/>
          <p14:tracePt t="121742" x="4533900" y="6049963"/>
          <p14:tracePt t="121758" x="4525963" y="6065838"/>
          <p14:tracePt t="121774" x="4511675" y="6096000"/>
          <p14:tracePt t="121791" x="4495800" y="6118225"/>
          <p14:tracePt t="121808" x="4479925" y="6142038"/>
          <p14:tracePt t="121824" x="4479925" y="6164263"/>
          <p14:tracePt t="121863" x="4479925" y="6172200"/>
          <p14:tracePt t="122103" x="4479925" y="6180138"/>
          <p14:tracePt t="122110" x="4479925" y="6188075"/>
          <p14:tracePt t="122119" x="4479925" y="6194425"/>
          <p14:tracePt t="122143" x="4479925" y="6210300"/>
          <p14:tracePt t="122319" x="4473575" y="6210300"/>
          <p14:tracePt t="122335" x="4473575" y="6194425"/>
          <p14:tracePt t="122343" x="4465638" y="6180138"/>
          <p14:tracePt t="122351" x="4465638" y="6172200"/>
          <p14:tracePt t="122359" x="4465638" y="6156325"/>
          <p14:tracePt t="122375" x="4457700" y="6134100"/>
          <p14:tracePt t="122391" x="4457700" y="6118225"/>
          <p14:tracePt t="122407" x="4457700" y="6111875"/>
          <p14:tracePt t="122424" x="4457700" y="6096000"/>
          <p14:tracePt t="122458" x="4457700" y="6088063"/>
          <p14:tracePt t="123447" x="4473575" y="6049963"/>
          <p14:tracePt t="123455" x="4518025" y="5997575"/>
          <p14:tracePt t="123462" x="4579938" y="5935663"/>
          <p14:tracePt t="123475" x="4618038" y="5889625"/>
          <p14:tracePt t="123492" x="4686300" y="5813425"/>
          <p14:tracePt t="123508" x="4740275" y="5737225"/>
          <p14:tracePt t="123526" x="4914900" y="5532438"/>
          <p14:tracePt t="123542" x="4975225" y="5448300"/>
          <p14:tracePt t="123558" x="5127625" y="5249863"/>
          <p14:tracePt t="123575" x="5227638" y="5127625"/>
          <p14:tracePt t="123592" x="5318125" y="5013325"/>
          <p14:tracePt t="123608" x="5426075" y="4930775"/>
          <p14:tracePt t="123625" x="5532438" y="4846638"/>
          <p14:tracePt t="123642" x="5630863" y="4754563"/>
          <p14:tracePt t="123658" x="5761038" y="4625975"/>
          <p14:tracePt t="123675" x="5845175" y="4503738"/>
          <p14:tracePt t="123692" x="5951538" y="4373563"/>
          <p14:tracePt t="123709" x="6035675" y="4267200"/>
          <p14:tracePt t="123726" x="6156325" y="4175125"/>
          <p14:tracePt t="123742" x="6194425" y="4152900"/>
          <p14:tracePt t="123758" x="6324600" y="4098925"/>
          <p14:tracePt t="123775" x="6400800" y="4084638"/>
          <p14:tracePt t="123792" x="6484938" y="4068763"/>
          <p14:tracePt t="123809" x="6553200" y="4068763"/>
          <p14:tracePt t="123825" x="6607175" y="4068763"/>
          <p14:tracePt t="123842" x="6651625" y="4084638"/>
          <p14:tracePt t="123859" x="6683375" y="4098925"/>
          <p14:tracePt t="123875" x="6705600" y="4106863"/>
          <p14:tracePt t="123892" x="6713538" y="4106863"/>
          <p14:tracePt t="123909" x="6735763" y="4122738"/>
          <p14:tracePt t="123925" x="6751638" y="4122738"/>
          <p14:tracePt t="123967" x="6759575" y="4130675"/>
          <p14:tracePt t="123975" x="6759575" y="4144963"/>
          <p14:tracePt t="123983" x="6759575" y="4183063"/>
          <p14:tracePt t="123992" x="6759575" y="4213225"/>
          <p14:tracePt t="124008" x="6721475" y="4313238"/>
          <p14:tracePt t="124025" x="6645275" y="4389438"/>
          <p14:tracePt t="124042" x="6523038" y="4427538"/>
          <p14:tracePt t="124058" x="6423025" y="4441825"/>
          <p14:tracePt t="124075" x="6346825" y="4441825"/>
          <p14:tracePt t="124092" x="6316663" y="4441825"/>
          <p14:tracePt t="124125" x="6308725" y="4441825"/>
          <p14:tracePt t="124142" x="6316663" y="4427538"/>
          <p14:tracePt t="124158" x="6507163" y="4373563"/>
          <p14:tracePt t="124175" x="6689725" y="4373563"/>
          <p14:tracePt t="124192" x="6842125" y="4373563"/>
          <p14:tracePt t="124208" x="6950075" y="4373563"/>
          <p14:tracePt t="124225" x="6972300" y="4373563"/>
          <p14:tracePt t="124242" x="6980238" y="4381500"/>
          <p14:tracePt t="124258" x="6980238" y="4389438"/>
          <p14:tracePt t="124275" x="6934200" y="4435475"/>
          <p14:tracePt t="124292" x="6858000" y="4479925"/>
          <p14:tracePt t="124308" x="6751638" y="4518025"/>
          <p14:tracePt t="124326" x="6569075" y="4564063"/>
          <p14:tracePt t="124342" x="6507163" y="4564063"/>
          <p14:tracePt t="124358" x="6484938" y="4564063"/>
          <p14:tracePt t="126223" x="6499225" y="4564063"/>
          <p14:tracePt t="126231" x="6530975" y="4541838"/>
          <p14:tracePt t="126243" x="6561138" y="4518025"/>
          <p14:tracePt t="127935" x="6545263" y="4511675"/>
          <p14:tracePt t="127951" x="6537325" y="4511675"/>
          <p14:tracePt t="127959" x="6523038" y="4511675"/>
          <p14:tracePt t="128823" x="6515100" y="4503738"/>
          <p14:tracePt t="128839" x="6499225" y="4503738"/>
          <p14:tracePt t="128846" x="6477000" y="4495800"/>
          <p14:tracePt t="128860" x="6461125" y="4495800"/>
          <p14:tracePt t="128877" x="6408738" y="4487863"/>
          <p14:tracePt t="128894" x="6294438" y="4487863"/>
          <p14:tracePt t="128910" x="6172200" y="4487863"/>
          <p14:tracePt t="128927" x="6065838" y="4487863"/>
          <p14:tracePt t="128944" x="5973763" y="4487863"/>
          <p14:tracePt t="128960" x="5889625" y="4487863"/>
          <p14:tracePt t="128977" x="5791200" y="4487863"/>
          <p14:tracePt t="128994" x="5715000" y="4487863"/>
          <p14:tracePt t="129010" x="5638800" y="4487863"/>
          <p14:tracePt t="129027" x="5570538" y="4487863"/>
          <p14:tracePt t="129044" x="5532438" y="4487863"/>
          <p14:tracePt t="129060" x="5508625" y="4495800"/>
          <p14:tracePt t="129078" x="5494338" y="4503738"/>
          <p14:tracePt t="129110" x="5464175" y="4518025"/>
          <p14:tracePt t="129127" x="5448300" y="4525963"/>
          <p14:tracePt t="129144" x="5440363" y="4525963"/>
          <p14:tracePt t="129161" x="5432425" y="4525963"/>
          <p14:tracePt t="129177" x="5426075" y="4541838"/>
          <p14:tracePt t="129215" x="5418138" y="4541838"/>
          <p14:tracePt t="129255" x="5410200" y="4541838"/>
          <p14:tracePt t="129279" x="5394325" y="4541838"/>
          <p14:tracePt t="129295" x="5387975" y="4541838"/>
          <p14:tracePt t="129303" x="5372100" y="4541838"/>
          <p14:tracePt t="129311" x="5364163" y="4541838"/>
          <p14:tracePt t="129327" x="5341938" y="4541838"/>
          <p14:tracePt t="129344" x="5334000" y="4541838"/>
          <p14:tracePt t="129361" x="5318125" y="4541838"/>
          <p14:tracePt t="129377" x="5295900" y="4541838"/>
          <p14:tracePt t="129394" x="5287963" y="4541838"/>
          <p14:tracePt t="129410" x="5273675" y="4541838"/>
          <p14:tracePt t="129427" x="5265738" y="4541838"/>
          <p14:tracePt t="129461" x="5257800" y="4541838"/>
          <p14:tracePt t="130095" x="5295900" y="4541838"/>
          <p14:tracePt t="130103" x="5349875" y="4556125"/>
          <p14:tracePt t="130111" x="5394325" y="4572000"/>
          <p14:tracePt t="130128" x="5508625" y="4618038"/>
          <p14:tracePt t="130145" x="5654675" y="4656138"/>
          <p14:tracePt t="130161" x="5829300" y="4694238"/>
          <p14:tracePt t="130178" x="5989638" y="4740275"/>
          <p14:tracePt t="130194" x="6111875" y="4778375"/>
          <p14:tracePt t="130211" x="6142038" y="4778375"/>
          <p14:tracePt t="130295" x="6156325" y="4778375"/>
          <p14:tracePt t="130303" x="6188075" y="4778375"/>
          <p14:tracePt t="130311" x="6218238" y="4778375"/>
          <p14:tracePt t="130328" x="6302375" y="4778375"/>
          <p14:tracePt t="130344" x="6384925" y="4778375"/>
          <p14:tracePt t="130361" x="6469063" y="4778375"/>
          <p14:tracePt t="130378" x="6591300" y="4778375"/>
          <p14:tracePt t="130394" x="6705600" y="4784725"/>
          <p14:tracePt t="130411" x="6773863" y="4800600"/>
          <p14:tracePt t="130428" x="6797675" y="4800600"/>
          <p14:tracePt t="130463" x="6804025" y="4800600"/>
          <p14:tracePt t="130478" x="6804025" y="4808538"/>
          <p14:tracePt t="130494" x="6827838" y="4808538"/>
          <p14:tracePt t="130511" x="6842125" y="4816475"/>
          <p14:tracePt t="130528" x="6865938" y="4830763"/>
          <p14:tracePt t="130544" x="6880225" y="4838700"/>
          <p14:tracePt t="130561" x="6896100" y="4860925"/>
          <p14:tracePt t="130578" x="6904038" y="4860925"/>
          <p14:tracePt t="130647" x="6896100" y="4860925"/>
          <p14:tracePt t="130656" x="6880225" y="4860925"/>
          <p14:tracePt t="130664" x="6858000" y="4860925"/>
          <p14:tracePt t="130678" x="6835775" y="4868863"/>
          <p14:tracePt t="130694" x="6727825" y="4876800"/>
          <p14:tracePt t="130711" x="6613525" y="4876800"/>
          <p14:tracePt t="130728" x="6461125" y="4876800"/>
          <p14:tracePt t="130744" x="6264275" y="4876800"/>
          <p14:tracePt t="130761" x="5989638" y="4876800"/>
          <p14:tracePt t="130778" x="5745163" y="4876800"/>
          <p14:tracePt t="130794" x="5546725" y="4876800"/>
          <p14:tracePt t="130811" x="5380038" y="4876800"/>
          <p14:tracePt t="130828" x="5273675" y="4876800"/>
          <p14:tracePt t="130844" x="5211763" y="4892675"/>
          <p14:tracePt t="130861" x="5143500" y="4892675"/>
          <p14:tracePt t="130878" x="5089525" y="4892675"/>
          <p14:tracePt t="130894" x="5029200" y="4899025"/>
          <p14:tracePt t="130911" x="4999038" y="4906963"/>
          <p14:tracePt t="130928" x="4991100" y="4906963"/>
          <p14:tracePt t="131023" x="4983163" y="4906963"/>
          <p14:tracePt t="131031" x="4975225" y="4906963"/>
          <p14:tracePt t="131044" x="4968875" y="4906963"/>
          <p14:tracePt t="131061" x="4960938" y="4906963"/>
          <p14:tracePt t="131078" x="4953000" y="4906963"/>
          <p14:tracePt t="131094" x="4937125" y="4906963"/>
          <p14:tracePt t="131167" x="4930775" y="4906963"/>
          <p14:tracePt t="131175" x="4914900" y="4906963"/>
          <p14:tracePt t="131183" x="4906963" y="4906963"/>
          <p14:tracePt t="131195" x="4899025" y="4906963"/>
          <p14:tracePt t="131211" x="4854575" y="4906963"/>
          <p14:tracePt t="131228" x="4822825" y="4906963"/>
          <p14:tracePt t="131287" x="4816475" y="4906963"/>
          <p14:tracePt t="131303" x="4830763" y="4906963"/>
          <p14:tracePt t="131311" x="4868863" y="4906963"/>
          <p14:tracePt t="131319" x="4906963" y="4906963"/>
          <p14:tracePt t="131328" x="4953000" y="4906963"/>
          <p14:tracePt t="131344" x="5013325" y="4906963"/>
          <p14:tracePt t="131361" x="5029200" y="4906963"/>
          <p14:tracePt t="131951" x="5037138" y="4906963"/>
          <p14:tracePt t="131967" x="5045075" y="4906963"/>
          <p14:tracePt t="131991" x="5051425" y="4906963"/>
          <p14:tracePt t="131999" x="5067300" y="4906963"/>
          <p14:tracePt t="132012" x="5089525" y="4906963"/>
          <p14:tracePt t="132028" x="5151438" y="4892675"/>
          <p14:tracePt t="132045" x="5227638" y="4892675"/>
          <p14:tracePt t="132062" x="5410200" y="4892675"/>
          <p14:tracePt t="132078" x="5532438" y="4892675"/>
          <p14:tracePt t="132095" x="5668963" y="4892675"/>
          <p14:tracePt t="132111" x="5775325" y="4892675"/>
          <p14:tracePt t="132128" x="5875338" y="4906963"/>
          <p14:tracePt t="132145" x="5959475" y="4930775"/>
          <p14:tracePt t="132162" x="6011863" y="4945063"/>
          <p14:tracePt t="132178" x="6065838" y="4960938"/>
          <p14:tracePt t="132195" x="6096000" y="4983163"/>
          <p14:tracePt t="132212" x="6134100" y="5006975"/>
          <p14:tracePt t="132228" x="6188075" y="5037138"/>
          <p14:tracePt t="132245" x="6226175" y="5067300"/>
          <p14:tracePt t="132262" x="6278563" y="5089525"/>
          <p14:tracePt t="132278" x="6308725" y="5097463"/>
          <p14:tracePt t="132295" x="6316663" y="5097463"/>
          <p14:tracePt t="132312" x="6332538" y="5097463"/>
          <p14:tracePt t="132328" x="6340475" y="5105400"/>
          <p14:tracePt t="132345" x="6370638" y="5105400"/>
          <p14:tracePt t="132362" x="6423025" y="5113338"/>
          <p14:tracePt t="132378" x="6530975" y="5127625"/>
          <p14:tracePt t="132395" x="6613525" y="5143500"/>
          <p14:tracePt t="132411" x="6697663" y="5151438"/>
          <p14:tracePt t="132428" x="6789738" y="5159375"/>
          <p14:tracePt t="132445" x="6873875" y="5159375"/>
          <p14:tracePt t="132462" x="6911975" y="5159375"/>
          <p14:tracePt t="132478" x="6934200" y="5159375"/>
          <p14:tracePt t="132567" x="6911975" y="5159375"/>
          <p14:tracePt t="132575" x="6880225" y="5159375"/>
          <p14:tracePt t="132585" x="6819900" y="5151438"/>
          <p14:tracePt t="132595" x="6759575" y="5151438"/>
          <p14:tracePt t="132611" x="6561138" y="5151438"/>
          <p14:tracePt t="132628" x="6316663" y="5151438"/>
          <p14:tracePt t="132645" x="6042025" y="5151438"/>
          <p14:tracePt t="132662" x="5783263" y="5143500"/>
          <p14:tracePt t="132678" x="5546725" y="5105400"/>
          <p14:tracePt t="132695" x="5456238" y="5097463"/>
          <p14:tracePt t="132711" x="5387975" y="5089525"/>
          <p14:tracePt t="132728" x="5334000" y="5089525"/>
          <p14:tracePt t="132745" x="5287963" y="5089525"/>
          <p14:tracePt t="132762" x="5257800" y="5089525"/>
          <p14:tracePt t="132778" x="5211763" y="5089525"/>
          <p14:tracePt t="132795" x="5173663" y="5089525"/>
          <p14:tracePt t="132812" x="5159375" y="5089525"/>
          <p14:tracePt t="132845" x="5143500" y="5089525"/>
          <p14:tracePt t="132862" x="5127625" y="5089525"/>
          <p14:tracePt t="132878" x="5067300" y="5105400"/>
          <p14:tracePt t="132895" x="5029200" y="5127625"/>
          <p14:tracePt t="132912" x="4991100" y="5143500"/>
          <p14:tracePt t="132928" x="4968875" y="5143500"/>
          <p14:tracePt t="132945" x="4960938" y="5151438"/>
          <p14:tracePt t="133415" x="5006975" y="5159375"/>
          <p14:tracePt t="133422" x="5083175" y="5197475"/>
          <p14:tracePt t="133430" x="5151438" y="5211763"/>
          <p14:tracePt t="133446" x="5418138" y="5287963"/>
          <p14:tracePt t="133462" x="5622925" y="5349875"/>
          <p14:tracePt t="133479" x="6172200" y="5464175"/>
          <p14:tracePt t="133495" x="6430963" y="5502275"/>
          <p14:tracePt t="133512" x="6613525" y="5516563"/>
          <p14:tracePt t="133529" x="6705600" y="5540375"/>
          <p14:tracePt t="133545" x="6735763" y="5546725"/>
          <p14:tracePt t="133591" x="6743700" y="5546725"/>
          <p14:tracePt t="133631" x="6751638" y="5546725"/>
          <p14:tracePt t="133640" x="6751638" y="5562600"/>
          <p14:tracePt t="133648" x="6765925" y="5570538"/>
          <p14:tracePt t="133662" x="6827838" y="5622925"/>
          <p14:tracePt t="133678" x="6904038" y="5676900"/>
          <p14:tracePt t="133695" x="6942138" y="5707063"/>
          <p14:tracePt t="133712" x="6972300" y="5737225"/>
          <p14:tracePt t="133728" x="6980238" y="5737225"/>
          <p14:tracePt t="133798" x="6972300" y="5737225"/>
          <p14:tracePt t="133806" x="6934200" y="5737225"/>
          <p14:tracePt t="133814" x="6873875" y="5722938"/>
          <p14:tracePt t="133828" x="6827838" y="5715000"/>
          <p14:tracePt t="133845" x="6645275" y="5684838"/>
          <p14:tracePt t="133862" x="6430963" y="5684838"/>
          <p14:tracePt t="133878" x="6248400" y="5684838"/>
          <p14:tracePt t="133895" x="6065838" y="5715000"/>
          <p14:tracePt t="133912" x="5889625" y="5745163"/>
          <p14:tracePt t="133929" x="5722938" y="5791200"/>
          <p14:tracePt t="133945" x="5600700" y="5799138"/>
          <p14:tracePt t="133962" x="5516563" y="5799138"/>
          <p14:tracePt t="133979" x="5478463" y="5799138"/>
          <p14:tracePt t="133996" x="5410200" y="5783263"/>
          <p14:tracePt t="134012" x="5364163" y="5768975"/>
          <p14:tracePt t="134029" x="5295900" y="5768975"/>
          <p14:tracePt t="134046" x="5227638" y="5753100"/>
          <p14:tracePt t="134062" x="5165725" y="5737225"/>
          <p14:tracePt t="134079" x="5135563" y="5737225"/>
          <p14:tracePt t="134096" x="5113338" y="5722938"/>
          <p14:tracePt t="134159" x="5105400" y="5715000"/>
          <p14:tracePt t="134175" x="5105400" y="5699125"/>
          <p14:tracePt t="134182" x="5105400" y="5692775"/>
          <p14:tracePt t="134207" x="5105400" y="5676900"/>
          <p14:tracePt t="134215" x="5097463" y="5676900"/>
          <p14:tracePt t="134228" x="5097463" y="5661025"/>
          <p14:tracePt t="134245" x="5097463" y="5630863"/>
          <p14:tracePt t="134262" x="5097463" y="5584825"/>
          <p14:tracePt t="134278" x="5097463" y="5578475"/>
          <p14:tracePt t="134295" x="5089525" y="5562600"/>
          <p14:tracePt t="134487" x="5083175" y="5554663"/>
          <p14:tracePt t="134823" x="5083175" y="5546725"/>
          <p14:tracePt t="134831" x="5127625" y="5554663"/>
          <p14:tracePt t="134839" x="5241925" y="5608638"/>
          <p14:tracePt t="134847" x="5364163" y="5676900"/>
          <p14:tracePt t="134862" x="5646738" y="5791200"/>
          <p14:tracePt t="134879" x="5897563" y="5859463"/>
          <p14:tracePt t="134896" x="6073775" y="5905500"/>
          <p14:tracePt t="134912" x="6188075" y="5921375"/>
          <p14:tracePt t="134929" x="6226175" y="5921375"/>
          <p14:tracePt t="134946" x="6232525" y="5921375"/>
          <p14:tracePt t="134998" x="6248400" y="5921375"/>
          <p14:tracePt t="135006" x="6278563" y="5921375"/>
          <p14:tracePt t="135014" x="6308725" y="5921375"/>
          <p14:tracePt t="135029" x="6332538" y="5921375"/>
          <p14:tracePt t="135046" x="6392863" y="5913438"/>
          <p14:tracePt t="135062" x="6446838" y="5905500"/>
          <p14:tracePt t="135079" x="6461125" y="5905500"/>
          <p14:tracePt t="135096" x="6469063" y="5905500"/>
          <p14:tracePt t="135112" x="6499225" y="5905500"/>
          <p14:tracePt t="135129" x="6530975" y="5905500"/>
          <p14:tracePt t="135146" x="6575425" y="5905500"/>
          <p14:tracePt t="135162" x="6607175" y="5905500"/>
          <p14:tracePt t="135196" x="6613525" y="5905500"/>
          <p14:tracePt t="135359" x="6613525" y="5897563"/>
          <p14:tracePt t="135366" x="6607175" y="5897563"/>
          <p14:tracePt t="135379" x="6583363" y="5889625"/>
          <p14:tracePt t="135396" x="6553200" y="5883275"/>
          <p14:tracePt t="135412" x="6515100" y="5867400"/>
          <p14:tracePt t="135430" x="6454775" y="5867400"/>
          <p14:tracePt t="135446" x="6416675" y="5867400"/>
          <p14:tracePt t="135463" x="6370638" y="5875338"/>
          <p14:tracePt t="135480" x="6302375" y="5897563"/>
          <p14:tracePt t="135496" x="6248400" y="5905500"/>
          <p14:tracePt t="135513" x="6142038" y="5913438"/>
          <p14:tracePt t="135530" x="6073775" y="5913438"/>
          <p14:tracePt t="135546" x="6019800" y="5913438"/>
          <p14:tracePt t="135563" x="5997575" y="5913438"/>
          <p14:tracePt t="135580" x="5989638" y="5913438"/>
          <p14:tracePt t="135639" x="5981700" y="5913438"/>
          <p14:tracePt t="135647" x="5973763" y="5913438"/>
          <p14:tracePt t="135663" x="5959475" y="5913438"/>
          <p14:tracePt t="135679" x="5951538" y="5905500"/>
          <p14:tracePt t="135687" x="5943600" y="5905500"/>
          <p14:tracePt t="135696" x="5927725" y="5905500"/>
          <p14:tracePt t="135713" x="5889625" y="5905500"/>
          <p14:tracePt t="135730" x="5867400" y="5905500"/>
          <p14:tracePt t="135746" x="5851525" y="5897563"/>
          <p14:tracePt t="135763" x="5851525" y="5889625"/>
          <p14:tracePt t="135823" x="5851525" y="5883275"/>
          <p14:tracePt t="135839" x="5851525" y="5875338"/>
          <p14:tracePt t="135847" x="5859463" y="5875338"/>
          <p14:tracePt t="135863" x="5859463" y="5867400"/>
          <p14:tracePt t="135895" x="5851525" y="5867400"/>
          <p14:tracePt t="135903" x="5845175" y="5867400"/>
          <p14:tracePt t="135943" x="5837238" y="5867400"/>
          <p14:tracePt t="135951" x="5829300" y="5867400"/>
          <p14:tracePt t="135975" x="5821363" y="5867400"/>
          <p14:tracePt t="135999" x="5813425" y="5867400"/>
          <p14:tracePt t="136023" x="5799138" y="5867400"/>
          <p14:tracePt t="136119" x="5799138" y="5875338"/>
          <p14:tracePt t="137071" x="5799138" y="5883275"/>
          <p14:tracePt t="137087" x="5807075" y="5883275"/>
          <p14:tracePt t="137095" x="5813425" y="5883275"/>
          <p14:tracePt t="137103" x="5837238" y="5883275"/>
          <p14:tracePt t="137113" x="5851525" y="5883275"/>
          <p14:tracePt t="137130" x="5897563" y="5875338"/>
          <p14:tracePt t="137147" x="5935663" y="5875338"/>
          <p14:tracePt t="137163" x="5997575" y="5851525"/>
          <p14:tracePt t="137180" x="6088063" y="5837238"/>
          <p14:tracePt t="137197" x="6134100" y="5829300"/>
          <p14:tracePt t="137214" x="6180138" y="5821363"/>
          <p14:tracePt t="137247" x="6172200" y="5821363"/>
          <p14:tracePt t="137263" x="6142038" y="5813425"/>
          <p14:tracePt t="137280" x="6111875" y="5813425"/>
          <p14:tracePt t="137297" x="6080125" y="5813425"/>
          <p14:tracePt t="137314" x="6049963" y="5813425"/>
          <p14:tracePt t="137330" x="6027738" y="5813425"/>
          <p14:tracePt t="137347" x="5989638" y="5813425"/>
          <p14:tracePt t="137364" x="5973763" y="5813425"/>
          <p14:tracePt t="137397" x="5973763" y="5829300"/>
          <p14:tracePt t="137413" x="5973763" y="5837238"/>
          <p14:tracePt t="137455" x="5981700" y="5837238"/>
          <p14:tracePt t="137463" x="5997575" y="5829300"/>
          <p14:tracePt t="137495" x="6003925" y="5829300"/>
          <p14:tracePt t="137503" x="6042025" y="5807075"/>
          <p14:tracePt t="137514" x="6088063" y="5799138"/>
          <p14:tracePt t="137530" x="6180138" y="5768975"/>
          <p14:tracePt t="137547" x="6286500" y="5722938"/>
          <p14:tracePt t="137564" x="6423025" y="5654675"/>
          <p14:tracePt t="137580" x="6530975" y="5616575"/>
          <p14:tracePt t="137597" x="6645275" y="5562600"/>
          <p14:tracePt t="137600" x="6689725" y="5508625"/>
          <p14:tracePt t="137614" x="6735763" y="5464175"/>
          <p14:tracePt t="137630" x="6842125" y="5273675"/>
          <p14:tracePt t="137647" x="6918325" y="5083175"/>
          <p14:tracePt t="137664" x="6964363" y="4914900"/>
          <p14:tracePt t="137680" x="7010400" y="4746625"/>
          <p14:tracePt t="137697" x="7040563" y="4640263"/>
          <p14:tracePt t="137713" x="7048500" y="4602163"/>
          <p14:tracePt t="137730" x="7048500" y="4579938"/>
          <p14:tracePt t="137747" x="7048500" y="4564063"/>
          <p14:tracePt t="137763" x="7048500" y="4556125"/>
          <p14:tracePt t="137780" x="7048500" y="4541838"/>
          <p14:tracePt t="138911" x="7048500" y="4533900"/>
          <p14:tracePt t="138919" x="7048500" y="4503738"/>
          <p14:tracePt t="138931" x="7078663" y="4465638"/>
          <p14:tracePt t="138947" x="7086600" y="4457700"/>
          <p14:tracePt t="139223" x="7086600" y="4449763"/>
          <p14:tracePt t="139239" x="7070725" y="4449763"/>
          <p14:tracePt t="139247" x="7056438" y="4441825"/>
          <p14:tracePt t="139255" x="7040563" y="4441825"/>
          <p14:tracePt t="139264" x="7018338" y="4441825"/>
          <p14:tracePt t="139281" x="6942138" y="4419600"/>
          <p14:tracePt t="139297" x="6811963" y="4411663"/>
          <p14:tracePt t="139314" x="6523038" y="4511675"/>
          <p14:tracePt t="139331" x="6118225" y="4702175"/>
          <p14:tracePt t="139347" x="5791200" y="4914900"/>
          <p14:tracePt t="139364" x="5554663" y="5045075"/>
          <p14:tracePt t="139381" x="5418138" y="5089525"/>
          <p14:tracePt t="139398" x="5349875" y="5089525"/>
          <p14:tracePt t="139414" x="5311775" y="5075238"/>
          <p14:tracePt t="139431" x="5241925" y="4991100"/>
          <p14:tracePt t="139447" x="5197475" y="4899025"/>
          <p14:tracePt t="139464" x="5173663" y="4822825"/>
          <p14:tracePt t="139481" x="5159375" y="4762500"/>
          <p14:tracePt t="139497" x="5127625" y="4724400"/>
          <p14:tracePt t="139514" x="5097463" y="4686300"/>
          <p14:tracePt t="139531" x="5051425" y="4678363"/>
          <p14:tracePt t="139547" x="5021263" y="4678363"/>
          <p14:tracePt t="139564" x="4991100" y="4670425"/>
          <p14:tracePt t="139581" x="4968875" y="4670425"/>
          <p14:tracePt t="139597" x="4953000" y="4670425"/>
          <p14:tracePt t="139614" x="4953000" y="4678363"/>
          <p14:tracePt t="139631" x="4953000" y="4686300"/>
          <p14:tracePt t="139678" x="4953000" y="4694238"/>
          <p14:tracePt t="139711" x="4960938" y="4694238"/>
          <p14:tracePt t="139719" x="4975225" y="4686300"/>
          <p14:tracePt t="139731" x="4983163" y="4670425"/>
          <p14:tracePt t="139747" x="4999038" y="4632325"/>
          <p14:tracePt t="139764" x="5006975" y="4602163"/>
          <p14:tracePt t="139781" x="5006975" y="4579938"/>
          <p14:tracePt t="139798" x="5006975" y="4564063"/>
          <p14:tracePt t="140103" x="5006975" y="4556125"/>
          <p14:tracePt t="140111" x="5006975" y="4541838"/>
          <p14:tracePt t="140151" x="5006975" y="4533900"/>
          <p14:tracePt t="140191" x="5006975" y="4518025"/>
          <p14:tracePt t="140799" x="5006975" y="4511675"/>
          <p14:tracePt t="140815" x="5006975" y="4495800"/>
          <p14:tracePt t="140839" x="5006975" y="4487863"/>
          <p14:tracePt t="140863" x="5006975" y="4473575"/>
          <p14:tracePt t="140887" x="5006975" y="4465638"/>
          <p14:tracePt t="141127" x="5006975" y="4473575"/>
          <p14:tracePt t="141327" x="5006975" y="4479925"/>
          <p14:tracePt t="141335" x="5006975" y="4495800"/>
          <p14:tracePt t="141348" x="5006975" y="4518025"/>
          <p14:tracePt t="141365" x="5006975" y="4564063"/>
          <p14:tracePt t="141382" x="5006975" y="4594225"/>
          <p14:tracePt t="141398" x="5006975" y="4602163"/>
          <p14:tracePt t="141415" x="5006975" y="4610100"/>
          <p14:tracePt t="141432" x="5006975" y="4618038"/>
          <p14:tracePt t="141448" x="5006975" y="4625975"/>
          <p14:tracePt t="141465" x="5006975" y="4648200"/>
          <p14:tracePt t="141482" x="5006975" y="4664075"/>
          <p14:tracePt t="141498" x="5006975" y="4686300"/>
          <p14:tracePt t="141515" x="4999038" y="4708525"/>
          <p14:tracePt t="141532" x="4999038" y="4724400"/>
          <p14:tracePt t="141548" x="4999038" y="4740275"/>
          <p14:tracePt t="141565" x="4999038" y="4754563"/>
          <p14:tracePt t="141582" x="4999038" y="4770438"/>
          <p14:tracePt t="141647" x="4991100" y="4778375"/>
          <p14:tracePt t="141663" x="4991100" y="4784725"/>
          <p14:tracePt t="141671" x="4991100" y="4792663"/>
          <p14:tracePt t="141682" x="4983163" y="4792663"/>
          <p14:tracePt t="141698" x="4983163" y="4800600"/>
          <p14:tracePt t="141726" x="4983163" y="4808538"/>
          <p14:tracePt t="141927" x="4983163" y="4816475"/>
          <p14:tracePt t="141935" x="4975225" y="4846638"/>
          <p14:tracePt t="141949" x="4975225" y="4868863"/>
          <p14:tracePt t="141966" x="4968875" y="4937125"/>
          <p14:tracePt t="141982" x="4960938" y="4960938"/>
          <p14:tracePt t="141999" x="4953000" y="5013325"/>
          <p14:tracePt t="142015" x="4953000" y="5029200"/>
          <p14:tracePt t="142032" x="4945063" y="5029200"/>
          <p14:tracePt t="142103" x="4945063" y="5037138"/>
          <p14:tracePt t="142111" x="4945063" y="5045075"/>
          <p14:tracePt t="142118" x="4945063" y="5051425"/>
          <p14:tracePt t="142135" x="4937125" y="5059363"/>
          <p14:tracePt t="142159" x="4937125" y="5075238"/>
          <p14:tracePt t="142167" x="4930775" y="5075238"/>
          <p14:tracePt t="142191" x="4930775" y="5083175"/>
          <p14:tracePt t="142207" x="4930775" y="5097463"/>
          <p14:tracePt t="142215" x="4922838" y="5105400"/>
          <p14:tracePt t="142232" x="4906963" y="5159375"/>
          <p14:tracePt t="142249" x="4906963" y="5241925"/>
          <p14:tracePt t="142265" x="4906963" y="5349875"/>
          <p14:tracePt t="142282" x="4906963" y="5464175"/>
          <p14:tracePt t="142299" x="4906963" y="5532438"/>
          <p14:tracePt t="142315" x="4906963" y="5578475"/>
          <p14:tracePt t="142332" x="4906963" y="5600700"/>
          <p14:tracePt t="142349" x="4899025" y="5616575"/>
          <p14:tracePt t="142366" x="4899025" y="5622925"/>
          <p14:tracePt t="142399" x="4892675" y="5654675"/>
          <p14:tracePt t="142415" x="4884738" y="5676900"/>
          <p14:tracePt t="142432" x="4868863" y="5745163"/>
          <p14:tracePt t="142449" x="4860925" y="5807075"/>
          <p14:tracePt t="142465" x="4854575" y="5889625"/>
          <p14:tracePt t="142482" x="4816475" y="5997575"/>
          <p14:tracePt t="142499" x="4792663" y="6103938"/>
          <p14:tracePt t="142515" x="4754563" y="6218238"/>
          <p14:tracePt t="142532" x="4716463" y="6308725"/>
          <p14:tracePt t="142549" x="4716463" y="6332538"/>
          <p14:tracePt t="142583" x="4716463" y="6340475"/>
          <p14:tracePt t="142591" x="4724400" y="6332538"/>
          <p14:tracePt t="142599" x="4762500" y="6256338"/>
          <p14:tracePt t="142615" x="4868863" y="5965825"/>
          <p14:tracePt t="142632" x="4975225" y="5608638"/>
          <p14:tracePt t="142649" x="5037138" y="5211763"/>
          <p14:tracePt t="142665" x="5067300" y="4930775"/>
          <p14:tracePt t="142682" x="5067300" y="4746625"/>
          <p14:tracePt t="142699" x="5067300" y="4594225"/>
          <p14:tracePt t="142716" x="5067300" y="4503738"/>
          <p14:tracePt t="142732" x="5067300" y="4465638"/>
          <p14:tracePt t="142749" x="5067300" y="4457700"/>
          <p14:tracePt t="142799" x="5051425" y="4549775"/>
          <p14:tracePt t="142807" x="5006975" y="4740275"/>
          <p14:tracePt t="142815" x="4953000" y="4999038"/>
          <p14:tracePt t="142832" x="4876800" y="5562600"/>
          <p14:tracePt t="142849" x="4770438" y="6088063"/>
          <p14:tracePt t="142866" x="4708525" y="6240463"/>
          <p14:tracePt t="142882" x="4702175" y="6256338"/>
          <p14:tracePt t="142916" x="4702175" y="6240463"/>
          <p14:tracePt t="142932" x="4754563" y="5935663"/>
          <p14:tracePt t="142950" x="4792663" y="5197475"/>
          <p14:tracePt t="142966" x="4792663" y="5029200"/>
          <p14:tracePt t="142982" x="4792663" y="4746625"/>
          <p14:tracePt t="143039" x="4792663" y="4838700"/>
          <p14:tracePt t="143047" x="4792663" y="5067300"/>
          <p14:tracePt t="143055" x="4770438" y="5326063"/>
          <p14:tracePt t="143066" x="4724400" y="5570538"/>
          <p14:tracePt t="143082" x="4670425" y="5905500"/>
          <p14:tracePt t="143099" x="4640263" y="5997575"/>
          <p14:tracePt t="143143" x="4656138" y="5905500"/>
          <p14:tracePt t="143152" x="4686300" y="5807075"/>
          <p14:tracePt t="143166" x="4716463" y="5592763"/>
          <p14:tracePt t="143182" x="4754563" y="5432425"/>
          <p14:tracePt t="143199" x="4754563" y="5372100"/>
          <p14:tracePt t="146439" x="4770438" y="5364163"/>
          <p14:tracePt t="146447" x="4784725" y="5364163"/>
          <p14:tracePt t="146455" x="4808538" y="5364163"/>
          <p14:tracePt t="146467" x="4830763" y="5380038"/>
          <p14:tracePt t="146484" x="4854575" y="5387975"/>
          <p14:tracePt t="147927" x="4808538" y="5387975"/>
          <p14:tracePt t="147935" x="4778375" y="5387975"/>
          <p14:tracePt t="147943" x="4754563" y="5394325"/>
          <p14:tracePt t="147951" x="4746625" y="5394325"/>
          <p14:tracePt t="148239" x="4740275" y="5410200"/>
          <p14:tracePt t="148247" x="4740275" y="5418138"/>
          <p14:tracePt t="148255" x="4732338" y="5432425"/>
          <p14:tracePt t="148268" x="4724400" y="5440363"/>
          <p14:tracePt t="148284" x="4716463" y="5456238"/>
          <p14:tracePt t="148301" x="4694238" y="5486400"/>
          <p14:tracePt t="148318" x="4648200" y="5524500"/>
          <p14:tracePt t="148334" x="4525963" y="5584825"/>
          <p14:tracePt t="148351" x="4389438" y="5592763"/>
          <p14:tracePt t="148368" x="4221163" y="5570538"/>
          <p14:tracePt t="148384" x="3970338" y="5364163"/>
          <p14:tracePt t="148401" x="3679825" y="5051425"/>
          <p14:tracePt t="148417" x="3368675" y="4686300"/>
          <p14:tracePt t="148434" x="3146425" y="4389438"/>
          <p14:tracePt t="148451" x="2987675" y="4054475"/>
          <p14:tracePt t="148468" x="2903538" y="3741738"/>
          <p14:tracePt t="148484" x="2879725" y="3398838"/>
          <p14:tracePt t="148502" x="2963863" y="2841625"/>
          <p14:tracePt t="148518" x="3032125" y="2689225"/>
          <p14:tracePt t="148534" x="3368675" y="2378075"/>
          <p14:tracePt t="148551" x="3543300" y="2301875"/>
          <p14:tracePt t="148568" x="3687763" y="2301875"/>
          <p14:tracePt t="148584" x="3802063" y="2339975"/>
          <p14:tracePt t="148601" x="3902075" y="2530475"/>
          <p14:tracePt t="148618" x="3970338" y="3162300"/>
          <p14:tracePt t="148634" x="3962400" y="3870325"/>
          <p14:tracePt t="148651" x="3711575" y="4449763"/>
          <p14:tracePt t="148668" x="3436938" y="4702175"/>
          <p14:tracePt t="148684" x="3154363" y="4716463"/>
          <p14:tracePt t="148688" x="2979738" y="4708525"/>
          <p14:tracePt t="148701" x="2811463" y="4648200"/>
          <p14:tracePt t="148718" x="2370138" y="4427538"/>
          <p14:tracePt t="148734" x="1812925" y="3992563"/>
          <p14:tracePt t="148751" x="1684338" y="3787775"/>
          <p14:tracePt t="148768" x="1660525" y="3695700"/>
          <p14:tracePt t="148784" x="1698625" y="3627438"/>
          <p14:tracePt t="148801" x="1935163" y="3581400"/>
          <p14:tracePt t="148818" x="2430463" y="3581400"/>
          <p14:tracePt t="148834" x="3055938" y="3589338"/>
          <p14:tracePt t="148851" x="3589338" y="3717925"/>
          <p14:tracePt t="148868" x="3840163" y="3886200"/>
          <p14:tracePt t="148884" x="3908425" y="4098925"/>
          <p14:tracePt t="148902" x="3711575" y="4449763"/>
          <p14:tracePt t="148918" x="3489325" y="4564063"/>
          <p14:tracePt t="148934" x="2819400" y="4640263"/>
          <p14:tracePt t="148951" x="2301875" y="4503738"/>
          <p14:tracePt t="148968" x="1874838" y="4313238"/>
          <p14:tracePt t="148984" x="1722438" y="4183063"/>
          <p14:tracePt t="149001" x="1698625" y="4152900"/>
          <p14:tracePt t="149018" x="1698625" y="4114800"/>
          <p14:tracePt t="149034" x="1858963" y="4084638"/>
          <p14:tracePt t="149051" x="2239963" y="4084638"/>
          <p14:tracePt t="149068" x="2849563" y="4122738"/>
          <p14:tracePt t="149085" x="3368675" y="4267200"/>
          <p14:tracePt t="149101" x="3603625" y="4419600"/>
          <p14:tracePt t="149118" x="3665538" y="4572000"/>
          <p14:tracePt t="149135" x="3513138" y="4808538"/>
          <p14:tracePt t="149151" x="3086100" y="4968875"/>
          <p14:tracePt t="149168" x="2476500" y="5013325"/>
          <p14:tracePt t="149185" x="2027238" y="4999038"/>
          <p14:tracePt t="149201" x="1752600" y="4906963"/>
          <p14:tracePt t="149218" x="1692275" y="4868863"/>
          <p14:tracePt t="149235" x="1722438" y="4838700"/>
          <p14:tracePt t="149251" x="1965325" y="4754563"/>
          <p14:tracePt t="149268" x="2430463" y="4740275"/>
          <p14:tracePt t="149285" x="3070225" y="4740275"/>
          <p14:tracePt t="149302" x="3619500" y="4762500"/>
          <p14:tracePt t="149318" x="3665538" y="4784725"/>
          <p14:tracePt t="149335" x="3665538" y="4830763"/>
          <p14:tracePt t="149351" x="3559175" y="4945063"/>
          <p14:tracePt t="149368" x="3108325" y="5097463"/>
          <p14:tracePt t="149385" x="2498725" y="5165725"/>
          <p14:tracePt t="149401" x="2117725" y="5165725"/>
          <p14:tracePt t="149418" x="1981200" y="5165725"/>
          <p14:tracePt t="149435" x="1951038" y="5159375"/>
          <p14:tracePt t="149452" x="2003425" y="5127625"/>
          <p14:tracePt t="149468" x="2239963" y="5067300"/>
          <p14:tracePt t="149485" x="2720975" y="5067300"/>
          <p14:tracePt t="149502" x="3482975" y="5067300"/>
          <p14:tracePt t="149518" x="3611563" y="5067300"/>
          <p14:tracePt t="149535" x="3657600" y="5067300"/>
          <p14:tracePt t="149551" x="3649663" y="5089525"/>
          <p14:tracePt t="149568" x="3429000" y="5159375"/>
          <p14:tracePt t="149585" x="2955925" y="5211763"/>
          <p14:tracePt t="149601" x="2476500" y="5211763"/>
          <p14:tracePt t="149618" x="2239963" y="5211763"/>
          <p14:tracePt t="149635" x="2155825" y="5211763"/>
          <p14:tracePt t="149668" x="2308225" y="5159375"/>
          <p14:tracePt t="149685" x="2713038" y="5135563"/>
          <p14:tracePt t="149702" x="3375025" y="5135563"/>
          <p14:tracePt t="149718" x="3489325" y="5135563"/>
          <p14:tracePt t="149735" x="3543300" y="5135563"/>
          <p14:tracePt t="149759" x="3513138" y="5127625"/>
          <p14:tracePt t="149768" x="3406775" y="5127625"/>
          <p14:tracePt t="149785" x="3101975" y="5127625"/>
          <p14:tracePt t="149801" x="2689225" y="5083175"/>
          <p14:tracePt t="149818" x="2506663" y="5075238"/>
          <p14:tracePt t="149835" x="2454275" y="5067300"/>
          <p14:tracePt t="149851" x="2446338" y="5059363"/>
          <p14:tracePt t="149895" x="2446338" y="5051425"/>
          <p14:tracePt t="150199" x="2530475" y="5051425"/>
          <p14:tracePt t="150207" x="2674938" y="5089525"/>
          <p14:tracePt t="150218" x="2933700" y="5113338"/>
          <p14:tracePt t="150235" x="3581400" y="5159375"/>
          <p14:tracePt t="150252" x="4060825" y="5159375"/>
          <p14:tracePt t="150268" x="4403725" y="5181600"/>
          <p14:tracePt t="150285" x="4556125" y="5211763"/>
          <p14:tracePt t="150302" x="4579938" y="5227638"/>
          <p14:tracePt t="150318" x="4572000" y="5318125"/>
          <p14:tracePt t="150335" x="4297363" y="5464175"/>
          <p14:tracePt t="150352" x="3619500" y="5654675"/>
          <p14:tracePt t="150368" x="2849563" y="5768975"/>
          <p14:tracePt t="150385" x="2408238" y="5813425"/>
          <p14:tracePt t="150401" x="2270125" y="5813425"/>
          <p14:tracePt t="150435" x="2384425" y="5783263"/>
          <p14:tracePt t="150451" x="2636838" y="5715000"/>
          <p14:tracePt t="150468" x="3094038" y="5654675"/>
          <p14:tracePt t="150485" x="3513138" y="5638800"/>
          <p14:tracePt t="150501" x="3733800" y="5638800"/>
          <p14:tracePt t="150518" x="3817938" y="5638800"/>
          <p14:tracePt t="150535" x="3787775" y="5638800"/>
          <p14:tracePt t="150552" x="3627438" y="5638800"/>
          <p14:tracePt t="150568" x="3375025" y="5638800"/>
          <p14:tracePt t="150585" x="3162300" y="5668963"/>
          <p14:tracePt t="150602" x="3025775" y="5668963"/>
          <p14:tracePt t="150618" x="2979738" y="5676900"/>
          <p14:tracePt t="150652" x="3001963" y="5676900"/>
          <p14:tracePt t="150668" x="3070225" y="5676900"/>
          <p14:tracePt t="150685" x="3178175" y="5676900"/>
          <p14:tracePt t="150702" x="3268663" y="5676900"/>
          <p14:tracePt t="150718" x="3390900" y="5654675"/>
          <p14:tracePt t="150735" x="3521075" y="5616575"/>
          <p14:tracePt t="150752" x="3717925" y="5570538"/>
          <p14:tracePt t="150768" x="3924300" y="5546725"/>
          <p14:tracePt t="150785" x="4191000" y="5494338"/>
          <p14:tracePt t="150802" x="4479925" y="5464175"/>
          <p14:tracePt t="150819" x="4754563" y="5426075"/>
          <p14:tracePt t="150835" x="4922838" y="5402263"/>
          <p14:tracePt t="150852" x="5029200" y="5387975"/>
          <p14:tracePt t="150868" x="5059363" y="53800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542305" y="245329"/>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40;p4"/>
          <p:cNvSpPr/>
          <p:nvPr/>
        </p:nvSpPr>
        <p:spPr>
          <a:xfrm>
            <a:off x="1542305" y="1045548"/>
            <a:ext cx="9089399"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 </a:t>
            </a:r>
            <a:r>
              <a:rPr lang="en-US" b="1" dirty="0">
                <a:solidFill>
                  <a:schemeClr val="folHlink"/>
                </a:solidFill>
                <a:latin typeface="Times New Roman"/>
                <a:ea typeface="Times New Roman"/>
                <a:cs typeface="Times New Roman"/>
                <a:sym typeface="Times New Roman"/>
              </a:rPr>
              <a:t>Chi-Square Goodness-of-Fit</a:t>
            </a:r>
            <a:r>
              <a:rPr lang="en-US" dirty="0">
                <a:solidFill>
                  <a:schemeClr val="dk1"/>
                </a:solidFill>
                <a:latin typeface="Times New Roman"/>
                <a:ea typeface="Times New Roman"/>
                <a:cs typeface="Times New Roman"/>
                <a:sym typeface="Times New Roman"/>
              </a:rPr>
              <a:t> </a:t>
            </a:r>
            <a:r>
              <a:rPr lang="en-US" b="1" dirty="0">
                <a:solidFill>
                  <a:schemeClr val="folHlink"/>
                </a:solidFill>
                <a:latin typeface="Times New Roman"/>
                <a:ea typeface="Times New Roman"/>
                <a:cs typeface="Times New Roman"/>
                <a:sym typeface="Times New Roman"/>
              </a:rPr>
              <a:t>Test</a:t>
            </a:r>
            <a:r>
              <a:rPr lang="en-US" dirty="0">
                <a:solidFill>
                  <a:schemeClr val="dk1"/>
                </a:solidFill>
                <a:latin typeface="Times New Roman"/>
                <a:ea typeface="Times New Roman"/>
                <a:cs typeface="Times New Roman"/>
                <a:sym typeface="Times New Roman"/>
              </a:rPr>
              <a:t> is used to test whether a frequency distribution fits an expected distribution</a:t>
            </a:r>
            <a:r>
              <a:rPr lang="en-US" dirty="0" smtClean="0">
                <a:solidFill>
                  <a:schemeClr val="dk1"/>
                </a:solidFill>
                <a:latin typeface="Times New Roman"/>
                <a:ea typeface="Times New Roman"/>
                <a:cs typeface="Times New Roman"/>
                <a:sym typeface="Times New Roman"/>
              </a:rPr>
              <a:t>.</a:t>
            </a:r>
          </a:p>
          <a:p>
            <a:pPr lvl="0" algn="ctr">
              <a:buClr>
                <a:schemeClr val="dk1"/>
              </a:buClr>
              <a:buSzPts val="2400"/>
            </a:pPr>
            <a:r>
              <a:rPr lang="ar-EG" dirty="0"/>
              <a:t>يتم استخدام اختبار </a:t>
            </a:r>
            <a:r>
              <a:rPr lang="ar-EG" dirty="0" smtClean="0"/>
              <a:t>كاي تربيع لاختبار </a:t>
            </a:r>
            <a:r>
              <a:rPr lang="ar-EG" dirty="0"/>
              <a:t>ما إذا كان التوزيع التكراري يناسب التوزيع المتوقع</a:t>
            </a:r>
            <a:endParaRPr dirty="0"/>
          </a:p>
        </p:txBody>
      </p:sp>
      <p:sp>
        <p:nvSpPr>
          <p:cNvPr id="9" name="Google Shape;141;p4"/>
          <p:cNvSpPr/>
          <p:nvPr/>
        </p:nvSpPr>
        <p:spPr>
          <a:xfrm>
            <a:off x="1685815" y="1968837"/>
            <a:ext cx="9117925"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To calculate the test statistic for the chi-square goodness-of-fit test, the observed frequencies and the expected frequencies are used</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buClr>
                <a:schemeClr val="dk1"/>
              </a:buClr>
              <a:buSzPts val="2400"/>
            </a:pPr>
            <a:r>
              <a:rPr lang="ar-EG" dirty="0"/>
              <a:t>لحساب إحصائية الاختبار لاختبار جودة المطابقة لمربع كاي، يتم استخدام التكرارات المرصودة والتكرارات المتوقعة.</a:t>
            </a:r>
            <a:endParaRPr dirty="0"/>
          </a:p>
        </p:txBody>
      </p:sp>
      <p:sp>
        <p:nvSpPr>
          <p:cNvPr id="10" name="Google Shape;142;p4"/>
          <p:cNvSpPr/>
          <p:nvPr/>
        </p:nvSpPr>
        <p:spPr>
          <a:xfrm>
            <a:off x="1685815" y="3343386"/>
            <a:ext cx="9143411" cy="258528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The </a:t>
            </a:r>
            <a:r>
              <a:rPr lang="en-US" b="1" dirty="0">
                <a:solidFill>
                  <a:schemeClr val="folHlink"/>
                </a:solidFill>
                <a:latin typeface="Times New Roman"/>
                <a:ea typeface="Times New Roman"/>
                <a:cs typeface="Times New Roman"/>
                <a:sym typeface="Times New Roman"/>
              </a:rPr>
              <a:t>observed frequency </a:t>
            </a:r>
            <a:r>
              <a:rPr lang="en-US" b="1" i="1" dirty="0">
                <a:solidFill>
                  <a:schemeClr val="folHlink"/>
                </a:solidFill>
                <a:latin typeface="Times New Roman"/>
                <a:ea typeface="Times New Roman"/>
                <a:cs typeface="Times New Roman"/>
                <a:sym typeface="Times New Roman"/>
              </a:rPr>
              <a:t>O</a:t>
            </a:r>
            <a:r>
              <a:rPr lang="en-US" dirty="0">
                <a:solidFill>
                  <a:schemeClr val="dk1"/>
                </a:solidFill>
                <a:latin typeface="Times New Roman"/>
                <a:ea typeface="Times New Roman"/>
                <a:cs typeface="Times New Roman"/>
                <a:sym typeface="Times New Roman"/>
              </a:rPr>
              <a:t> of a category is the frequency for the category observed in the sample data.</a:t>
            </a:r>
            <a:endParaRPr dirty="0"/>
          </a:p>
          <a:p>
            <a:pPr lvl="0" algn="ctr">
              <a:buClr>
                <a:schemeClr val="dk1"/>
              </a:buClr>
              <a:buSzPts val="2400"/>
            </a:pPr>
            <a:r>
              <a:rPr lang="ar-EG" dirty="0">
                <a:solidFill>
                  <a:schemeClr val="dk1"/>
                </a:solidFill>
                <a:latin typeface="Times New Roman"/>
                <a:ea typeface="Times New Roman"/>
                <a:cs typeface="Times New Roman"/>
                <a:sym typeface="Times New Roman"/>
              </a:rPr>
              <a:t>التردد الملحوظ </a:t>
            </a:r>
            <a:r>
              <a:rPr lang="ar-EG" dirty="0" smtClean="0">
                <a:solidFill>
                  <a:schemeClr val="dk1"/>
                </a:solidFill>
                <a:latin typeface="Times New Roman"/>
                <a:ea typeface="Times New Roman"/>
                <a:cs typeface="Times New Roman"/>
                <a:sym typeface="Times New Roman"/>
              </a:rPr>
              <a:t>لفئة </a:t>
            </a:r>
            <a:r>
              <a:rPr lang="ar-EG" dirty="0">
                <a:solidFill>
                  <a:schemeClr val="dk1"/>
                </a:solidFill>
                <a:latin typeface="Times New Roman"/>
                <a:ea typeface="Times New Roman"/>
                <a:cs typeface="Times New Roman"/>
                <a:sym typeface="Times New Roman"/>
              </a:rPr>
              <a:t>ما هو تكرار الفئة الملحوظة في بيانات العينة.</a:t>
            </a:r>
            <a:endParaRPr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The </a:t>
            </a:r>
            <a:r>
              <a:rPr lang="en-US" b="1" dirty="0">
                <a:solidFill>
                  <a:schemeClr val="folHlink"/>
                </a:solidFill>
                <a:latin typeface="Times New Roman"/>
                <a:ea typeface="Times New Roman"/>
                <a:cs typeface="Times New Roman"/>
                <a:sym typeface="Times New Roman"/>
              </a:rPr>
              <a:t>expected frequency </a:t>
            </a:r>
            <a:r>
              <a:rPr lang="en-US" b="1" i="1" dirty="0">
                <a:solidFill>
                  <a:schemeClr val="folHlink"/>
                </a:solidFill>
                <a:latin typeface="Times New Roman"/>
                <a:ea typeface="Times New Roman"/>
                <a:cs typeface="Times New Roman"/>
                <a:sym typeface="Times New Roman"/>
              </a:rPr>
              <a:t>E</a:t>
            </a:r>
            <a:r>
              <a:rPr lang="en-US" dirty="0">
                <a:solidFill>
                  <a:schemeClr val="dk1"/>
                </a:solidFill>
                <a:latin typeface="Times New Roman"/>
                <a:ea typeface="Times New Roman"/>
                <a:cs typeface="Times New Roman"/>
                <a:sym typeface="Times New Roman"/>
              </a:rPr>
              <a:t> of a category is the </a:t>
            </a:r>
            <a:r>
              <a:rPr lang="en-US" i="1" dirty="0">
                <a:solidFill>
                  <a:schemeClr val="dk1"/>
                </a:solidFill>
                <a:latin typeface="Times New Roman"/>
                <a:ea typeface="Times New Roman"/>
                <a:cs typeface="Times New Roman"/>
                <a:sym typeface="Times New Roman"/>
              </a:rPr>
              <a:t>calculated </a:t>
            </a:r>
            <a:r>
              <a:rPr lang="en-US" dirty="0">
                <a:solidFill>
                  <a:schemeClr val="dk1"/>
                </a:solidFill>
                <a:latin typeface="Times New Roman"/>
                <a:ea typeface="Times New Roman"/>
                <a:cs typeface="Times New Roman"/>
                <a:sym typeface="Times New Roman"/>
              </a:rPr>
              <a:t>frequency for the category.  Expected frequencies are obtained assuming the specified (or hypothesized) distribution.  The expected frequency for the </a:t>
            </a:r>
            <a:r>
              <a:rPr lang="en-US" i="1" dirty="0" err="1">
                <a:solidFill>
                  <a:schemeClr val="dk1"/>
                </a:solidFill>
                <a:latin typeface="Times New Roman"/>
                <a:ea typeface="Times New Roman"/>
                <a:cs typeface="Times New Roman"/>
                <a:sym typeface="Times New Roman"/>
              </a:rPr>
              <a:t>i</a:t>
            </a:r>
            <a:r>
              <a:rPr lang="en-US" dirty="0" err="1">
                <a:solidFill>
                  <a:schemeClr val="dk1"/>
                </a:solidFill>
                <a:latin typeface="Times New Roman"/>
                <a:ea typeface="Times New Roman"/>
                <a:cs typeface="Times New Roman"/>
                <a:sym typeface="Times New Roman"/>
              </a:rPr>
              <a:t>th</a:t>
            </a:r>
            <a:r>
              <a:rPr lang="en-US" dirty="0">
                <a:solidFill>
                  <a:schemeClr val="dk1"/>
                </a:solidFill>
                <a:latin typeface="Times New Roman"/>
                <a:ea typeface="Times New Roman"/>
                <a:cs typeface="Times New Roman"/>
                <a:sym typeface="Times New Roman"/>
              </a:rPr>
              <a:t> category is  </a:t>
            </a:r>
            <a:r>
              <a:rPr lang="en-US" i="1" dirty="0" err="1">
                <a:solidFill>
                  <a:schemeClr val="dk1"/>
                </a:solidFill>
                <a:latin typeface="Times New Roman"/>
                <a:ea typeface="Times New Roman"/>
                <a:cs typeface="Times New Roman"/>
                <a:sym typeface="Times New Roman"/>
              </a:rPr>
              <a:t>E</a:t>
            </a:r>
            <a:r>
              <a:rPr lang="en-US" i="1" baseline="-25000" dirty="0" err="1">
                <a:solidFill>
                  <a:schemeClr val="dk1"/>
                </a:solidFill>
                <a:latin typeface="Times New Roman"/>
                <a:ea typeface="Times New Roman"/>
                <a:cs typeface="Times New Roman"/>
                <a:sym typeface="Times New Roman"/>
              </a:rPr>
              <a:t>i</a:t>
            </a:r>
            <a:r>
              <a:rPr lang="en-US" dirty="0">
                <a:solidFill>
                  <a:schemeClr val="dk1"/>
                </a:solidFill>
                <a:latin typeface="Times New Roman"/>
                <a:ea typeface="Times New Roman"/>
                <a:cs typeface="Times New Roman"/>
                <a:sym typeface="Times New Roman"/>
              </a:rPr>
              <a:t> = </a:t>
            </a:r>
            <a:r>
              <a:rPr lang="en-US" i="1" dirty="0" err="1">
                <a:solidFill>
                  <a:schemeClr val="dk1"/>
                </a:solidFill>
                <a:latin typeface="Times New Roman"/>
                <a:ea typeface="Times New Roman"/>
                <a:cs typeface="Times New Roman"/>
                <a:sym typeface="Times New Roman"/>
              </a:rPr>
              <a:t>np</a:t>
            </a:r>
            <a:r>
              <a:rPr lang="en-US" i="1" baseline="-25000" dirty="0" err="1">
                <a:solidFill>
                  <a:schemeClr val="dk1"/>
                </a:solidFill>
                <a:latin typeface="Times New Roman"/>
                <a:ea typeface="Times New Roman"/>
                <a:cs typeface="Times New Roman"/>
                <a:sym typeface="Times New Roman"/>
              </a:rPr>
              <a:t>i</a:t>
            </a:r>
            <a:endParaRPr i="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where </a:t>
            </a:r>
            <a:r>
              <a:rPr lang="en-US" i="1" dirty="0">
                <a:solidFill>
                  <a:schemeClr val="dk1"/>
                </a:solidFill>
                <a:latin typeface="Times New Roman"/>
                <a:ea typeface="Times New Roman"/>
                <a:cs typeface="Times New Roman"/>
                <a:sym typeface="Times New Roman"/>
              </a:rPr>
              <a:t>n</a:t>
            </a:r>
            <a:r>
              <a:rPr lang="en-US" dirty="0">
                <a:solidFill>
                  <a:schemeClr val="dk1"/>
                </a:solidFill>
                <a:latin typeface="Times New Roman"/>
                <a:ea typeface="Times New Roman"/>
                <a:cs typeface="Times New Roman"/>
                <a:sym typeface="Times New Roman"/>
              </a:rPr>
              <a:t> is the number of trials (the sample size) and </a:t>
            </a:r>
            <a:r>
              <a:rPr lang="en-US" i="1" dirty="0">
                <a:solidFill>
                  <a:schemeClr val="dk1"/>
                </a:solidFill>
                <a:latin typeface="Times New Roman"/>
                <a:ea typeface="Times New Roman"/>
                <a:cs typeface="Times New Roman"/>
                <a:sym typeface="Times New Roman"/>
              </a:rPr>
              <a:t>p</a:t>
            </a:r>
            <a:r>
              <a:rPr lang="en-US" i="1" baseline="-25000" dirty="0">
                <a:solidFill>
                  <a:schemeClr val="dk1"/>
                </a:solidFill>
                <a:latin typeface="Times New Roman"/>
                <a:ea typeface="Times New Roman"/>
                <a:cs typeface="Times New Roman"/>
                <a:sym typeface="Times New Roman"/>
              </a:rPr>
              <a:t>i</a:t>
            </a:r>
            <a:r>
              <a:rPr lang="en-US" i="1" dirty="0">
                <a:solidFill>
                  <a:schemeClr val="dk1"/>
                </a:solidFill>
                <a:latin typeface="Times New Roman"/>
                <a:ea typeface="Times New Roman"/>
                <a:cs typeface="Times New Roman"/>
                <a:sym typeface="Times New Roman"/>
              </a:rPr>
              <a:t> </a:t>
            </a:r>
            <a:r>
              <a:rPr lang="en-US" dirty="0">
                <a:solidFill>
                  <a:schemeClr val="dk1"/>
                </a:solidFill>
                <a:latin typeface="Times New Roman"/>
                <a:ea typeface="Times New Roman"/>
                <a:cs typeface="Times New Roman"/>
                <a:sym typeface="Times New Roman"/>
              </a:rPr>
              <a:t>is the assumed probability of the </a:t>
            </a:r>
            <a:r>
              <a:rPr lang="en-US" i="1" dirty="0" err="1">
                <a:solidFill>
                  <a:schemeClr val="dk1"/>
                </a:solidFill>
                <a:latin typeface="Times New Roman"/>
                <a:ea typeface="Times New Roman"/>
                <a:cs typeface="Times New Roman"/>
                <a:sym typeface="Times New Roman"/>
              </a:rPr>
              <a:t>i</a:t>
            </a:r>
            <a:r>
              <a:rPr lang="en-US" dirty="0" err="1">
                <a:solidFill>
                  <a:schemeClr val="dk1"/>
                </a:solidFill>
                <a:latin typeface="Times New Roman"/>
                <a:ea typeface="Times New Roman"/>
                <a:cs typeface="Times New Roman"/>
                <a:sym typeface="Times New Roman"/>
              </a:rPr>
              <a:t>th</a:t>
            </a:r>
            <a:r>
              <a:rPr lang="en-US" dirty="0">
                <a:solidFill>
                  <a:schemeClr val="dk1"/>
                </a:solidFill>
                <a:latin typeface="Times New Roman"/>
                <a:ea typeface="Times New Roman"/>
                <a:cs typeface="Times New Roman"/>
                <a:sym typeface="Times New Roman"/>
              </a:rPr>
              <a:t> category.</a:t>
            </a:r>
            <a:endParaRPr dirty="0"/>
          </a:p>
          <a:p>
            <a:pPr lvl="0" algn="ctr">
              <a:buClr>
                <a:schemeClr val="dk1"/>
              </a:buClr>
              <a:buSzPts val="1800"/>
            </a:pPr>
            <a:r>
              <a:rPr lang="ar-EG" sz="1600" dirty="0">
                <a:solidFill>
                  <a:schemeClr val="dk1"/>
                </a:solidFill>
                <a:latin typeface="+mj-lt"/>
                <a:ea typeface="Calibri"/>
                <a:cs typeface="Calibri"/>
                <a:sym typeface="Calibri"/>
              </a:rPr>
              <a:t>التكرار المتوقع </a:t>
            </a:r>
            <a:r>
              <a:rPr lang="ar-EG" sz="1600" dirty="0" smtClean="0">
                <a:solidFill>
                  <a:schemeClr val="dk1"/>
                </a:solidFill>
                <a:latin typeface="+mj-lt"/>
                <a:ea typeface="Calibri"/>
                <a:cs typeface="Calibri"/>
                <a:sym typeface="Calibri"/>
              </a:rPr>
              <a:t>لفئة </a:t>
            </a:r>
            <a:r>
              <a:rPr lang="ar-EG" sz="1600" dirty="0">
                <a:solidFill>
                  <a:schemeClr val="dk1"/>
                </a:solidFill>
                <a:latin typeface="+mj-lt"/>
                <a:ea typeface="Calibri"/>
                <a:cs typeface="Calibri"/>
                <a:sym typeface="Calibri"/>
              </a:rPr>
              <a:t>ما هو التكرار المحسوب للفئة.</a:t>
            </a:r>
            <a:endParaRPr sz="1600" dirty="0">
              <a:solidFill>
                <a:schemeClr val="dk1"/>
              </a:solidFill>
              <a:latin typeface="+mj-lt"/>
              <a:ea typeface="Calibri"/>
              <a:cs typeface="Calibri"/>
              <a:sym typeface="Calibri"/>
            </a:endParaRPr>
          </a:p>
        </p:txBody>
      </p:sp>
    </p:spTree>
    <p:extLst>
      <p:ext uri="{BB962C8B-B14F-4D97-AF65-F5344CB8AC3E}">
        <p14:creationId xmlns:p14="http://schemas.microsoft.com/office/powerpoint/2010/main" val="1650044765"/>
      </p:ext>
    </p:extLst>
  </p:cSld>
  <p:clrMapOvr>
    <a:masterClrMapping/>
  </p:clrMapOvr>
  <mc:AlternateContent xmlns:mc="http://schemas.openxmlformats.org/markup-compatibility/2006" xmlns:p14="http://schemas.microsoft.com/office/powerpoint/2010/main">
    <mc:Choice Requires="p14">
      <p:transition p14:dur="10" advTm="120926"/>
    </mc:Choice>
    <mc:Fallback xmlns="">
      <p:transition advTm="120926"/>
    </mc:Fallback>
  </mc:AlternateContent>
  <p:timing>
    <p:tnLst>
      <p:par>
        <p:cTn id="1" dur="indefinite" restart="never" nodeType="tmRoot"/>
      </p:par>
    </p:tnLst>
  </p:timing>
  <p:extLst mod="1">
    <p:ext uri="{3A86A75C-4F4B-4683-9AE1-C65F6400EC91}">
      <p14:laserTraceLst xmlns:p14="http://schemas.microsoft.com/office/powerpoint/2010/main">
        <p14:tracePtLst>
          <p14:tracePt t="9494" x="5045075" y="5380038"/>
          <p14:tracePt t="9502" x="5037138" y="5380038"/>
          <p14:tracePt t="9509" x="5013325" y="5372100"/>
          <p14:tracePt t="9524" x="4930775" y="5364163"/>
          <p14:tracePt t="9541" x="3924300" y="5486400"/>
          <p14:tracePt t="9557" x="3094038" y="5654675"/>
          <p14:tracePt t="9574" x="2384425" y="5654675"/>
          <p14:tracePt t="9591" x="1997075" y="5654675"/>
          <p14:tracePt t="9607" x="1798638" y="5638800"/>
          <p14:tracePt t="9624" x="1698625" y="5616575"/>
          <p14:tracePt t="9641" x="1684338" y="5600700"/>
          <p14:tracePt t="9657" x="1646238" y="5570538"/>
          <p14:tracePt t="9674" x="1638300" y="5532438"/>
          <p14:tracePt t="9690" x="1638300" y="5516563"/>
          <p14:tracePt t="9707" x="1638300" y="5464175"/>
          <p14:tracePt t="9724" x="1676400" y="5387975"/>
          <p14:tracePt t="9727" x="1676400" y="5372100"/>
          <p14:tracePt t="9741" x="1698625" y="5341938"/>
          <p14:tracePt t="9757" x="1744663" y="5273675"/>
          <p14:tracePt t="9774" x="1798638" y="5189538"/>
          <p14:tracePt t="9791" x="1851025" y="5121275"/>
          <p14:tracePt t="9807" x="1920875" y="5037138"/>
          <p14:tracePt t="9824" x="1981200" y="4930775"/>
          <p14:tracePt t="9840" x="2041525" y="4854575"/>
          <p14:tracePt t="9857" x="2171700" y="4694238"/>
          <p14:tracePt t="9874" x="2332038" y="4511675"/>
          <p14:tracePt t="9891" x="2514600" y="4289425"/>
          <p14:tracePt t="9907" x="2727325" y="4046538"/>
          <p14:tracePt t="9924" x="2903538" y="3779838"/>
          <p14:tracePt t="9941" x="3009900" y="3444875"/>
          <p14:tracePt t="9957" x="3032125" y="3292475"/>
          <p14:tracePt t="9974" x="3032125" y="3178175"/>
          <p14:tracePt t="9991" x="3009900" y="3025775"/>
          <p14:tracePt t="10007" x="2955925" y="2865438"/>
          <p14:tracePt t="10024" x="2873375" y="2705100"/>
          <p14:tracePt t="10041" x="2789238" y="2536825"/>
          <p14:tracePt t="10057" x="2765425" y="2408238"/>
          <p14:tracePt t="10074" x="2751138" y="2308225"/>
          <p14:tracePt t="10091" x="2751138" y="2293938"/>
          <p14:tracePt t="10398" x="2751138" y="2286000"/>
          <p14:tracePt t="10406" x="2689225" y="2278063"/>
          <p14:tracePt t="10414" x="2552700" y="2163763"/>
          <p14:tracePt t="10424" x="2316163" y="1958975"/>
          <p14:tracePt t="10441" x="1638300" y="1539875"/>
          <p14:tracePt t="10457" x="1082675" y="1135063"/>
          <p14:tracePt t="10474" x="830263" y="906463"/>
          <p14:tracePt t="10491" x="792163" y="815975"/>
          <p14:tracePt t="10508" x="792163" y="792163"/>
          <p14:tracePt t="10524" x="792163" y="746125"/>
          <p14:tracePt t="10541" x="846138" y="663575"/>
          <p14:tracePt t="10557" x="974725" y="593725"/>
          <p14:tracePt t="10574" x="998538" y="593725"/>
          <p14:tracePt t="10942" x="1012825" y="593725"/>
          <p14:tracePt t="10950" x="1082675" y="593725"/>
          <p14:tracePt t="10958" x="1219200" y="609600"/>
          <p14:tracePt t="10974" x="1676400" y="754063"/>
          <p14:tracePt t="10991" x="1965325" y="876300"/>
          <p14:tracePt t="11008" x="2057400" y="944563"/>
          <p14:tracePt t="11024" x="2065338" y="952500"/>
          <p14:tracePt t="11058" x="2065338" y="960438"/>
          <p14:tracePt t="11074" x="2003425" y="960438"/>
          <p14:tracePt t="11091" x="1828800" y="960438"/>
          <p14:tracePt t="11108" x="1622425" y="892175"/>
          <p14:tracePt t="11125" x="1554163" y="846138"/>
          <p14:tracePt t="11141" x="1554163" y="830263"/>
          <p14:tracePt t="11158" x="1668463" y="739775"/>
          <p14:tracePt t="11174" x="1997075" y="685800"/>
          <p14:tracePt t="11191" x="2536825" y="685800"/>
          <p14:tracePt t="11208" x="3048000" y="808038"/>
          <p14:tracePt t="11225" x="3268663" y="952500"/>
          <p14:tracePt t="11241" x="3298825" y="1012825"/>
          <p14:tracePt t="11258" x="3292475" y="1058863"/>
          <p14:tracePt t="11274" x="3146425" y="1112838"/>
          <p14:tracePt t="11291" x="2827338" y="1112838"/>
          <p14:tracePt t="11308" x="2316163" y="1020763"/>
          <p14:tracePt t="11325" x="2065338" y="914400"/>
          <p14:tracePt t="11341" x="2019300" y="892175"/>
          <p14:tracePt t="11358" x="2117725" y="846138"/>
          <p14:tracePt t="11374" x="2506663" y="808038"/>
          <p14:tracePt t="11391" x="3184525" y="808038"/>
          <p14:tracePt t="11408" x="3946525" y="898525"/>
          <p14:tracePt t="11425" x="4419600" y="1012825"/>
          <p14:tracePt t="11441" x="4518025" y="1058863"/>
          <p14:tracePt t="11458" x="4518025" y="1082675"/>
          <p14:tracePt t="11474" x="4373563" y="1165225"/>
          <p14:tracePt t="11491" x="3992563" y="1219200"/>
          <p14:tracePt t="11508" x="3368675" y="1249363"/>
          <p14:tracePt t="11525" x="2781300" y="1249363"/>
          <p14:tracePt t="11541" x="2705100" y="1249363"/>
          <p14:tracePt t="11845" x="2713038" y="1249363"/>
          <p14:tracePt t="11853" x="2841625" y="1279525"/>
          <p14:tracePt t="11861" x="3009900" y="1341438"/>
          <p14:tracePt t="11875" x="3124200" y="1387475"/>
          <p14:tracePt t="11891" x="3268663" y="1516063"/>
          <p14:tracePt t="11908" x="3292475" y="1562100"/>
          <p14:tracePt t="11925" x="3292475" y="1600200"/>
          <p14:tracePt t="11941" x="3124200" y="1684338"/>
          <p14:tracePt t="11958" x="2917825" y="1692275"/>
          <p14:tracePt t="11975" x="2682875" y="1660525"/>
          <p14:tracePt t="11991" x="2506663" y="1577975"/>
          <p14:tracePt t="12008" x="2446338" y="1524000"/>
          <p14:tracePt t="12025" x="2430463" y="1508125"/>
          <p14:tracePt t="12041" x="2430463" y="1485900"/>
          <p14:tracePt t="12058" x="2430463" y="1431925"/>
          <p14:tracePt t="12075" x="2454275" y="1393825"/>
          <p14:tracePt t="12091" x="2460625" y="1371600"/>
          <p14:tracePt t="17046" x="2498725" y="1431925"/>
          <p14:tracePt t="17054" x="2590800" y="1562100"/>
          <p14:tracePt t="17062" x="2705100" y="1730375"/>
          <p14:tracePt t="17077" x="2781300" y="1820863"/>
          <p14:tracePt t="17093" x="3001963" y="2079625"/>
          <p14:tracePt t="17110" x="3078163" y="2193925"/>
          <p14:tracePt t="17127" x="3124200" y="2255838"/>
          <p14:tracePt t="17143" x="3140075" y="2263775"/>
          <p14:tracePt t="17198" x="3162300" y="2263775"/>
          <p14:tracePt t="17205" x="3208338" y="2232025"/>
          <p14:tracePt t="17213" x="3254375" y="2193925"/>
          <p14:tracePt t="17226" x="3298825" y="2163763"/>
          <p14:tracePt t="17243" x="3406775" y="2111375"/>
          <p14:tracePt t="17260" x="3475038" y="2065338"/>
          <p14:tracePt t="17277" x="3535363" y="2041525"/>
          <p14:tracePt t="17279" x="3559175" y="2041525"/>
          <p14:tracePt t="17294" x="3573463" y="2035175"/>
          <p14:tracePt t="17310" x="3589338" y="2027238"/>
          <p14:tracePt t="17327" x="3619500" y="2019300"/>
          <p14:tracePt t="17343" x="3635375" y="2011363"/>
          <p14:tracePt t="17360" x="3673475" y="2011363"/>
          <p14:tracePt t="17377" x="3717925" y="2011363"/>
          <p14:tracePt t="17393" x="3802063" y="1997075"/>
          <p14:tracePt t="17410" x="3856038" y="1981200"/>
          <p14:tracePt t="17427" x="3932238" y="1973263"/>
          <p14:tracePt t="17443" x="3984625" y="1951038"/>
          <p14:tracePt t="17460" x="4016375" y="1943100"/>
          <p14:tracePt t="17502" x="4022725" y="1935163"/>
          <p14:tracePt t="17558" x="4030663" y="1927225"/>
          <p14:tracePt t="17566" x="4054475" y="1920875"/>
          <p14:tracePt t="17577" x="4068763" y="1920875"/>
          <p14:tracePt t="17593" x="4092575" y="1920875"/>
          <p14:tracePt t="17610" x="4130675" y="1912938"/>
          <p14:tracePt t="17627" x="4160838" y="1912938"/>
          <p14:tracePt t="17643" x="4175125" y="1912938"/>
          <p14:tracePt t="17702" x="4183063" y="1912938"/>
          <p14:tracePt t="17710" x="4191000" y="1912938"/>
          <p14:tracePt t="17718" x="4198938" y="1912938"/>
          <p14:tracePt t="17734" x="4206875" y="1912938"/>
          <p14:tracePt t="17744" x="4213225" y="1912938"/>
          <p14:tracePt t="17760" x="4221163" y="1889125"/>
          <p14:tracePt t="17777" x="4221163" y="1882775"/>
          <p14:tracePt t="18222" x="4229100" y="1882775"/>
          <p14:tracePt t="18230" x="4244975" y="1882775"/>
          <p14:tracePt t="18244" x="4251325" y="1882775"/>
          <p14:tracePt t="18294" x="4283075" y="1882775"/>
          <p14:tracePt t="18302" x="4305300" y="1882775"/>
          <p14:tracePt t="18310" x="4335463" y="1882775"/>
          <p14:tracePt t="18327" x="4397375" y="1882775"/>
          <p14:tracePt t="18344" x="4503738" y="1866900"/>
          <p14:tracePt t="18360" x="4625975" y="1858963"/>
          <p14:tracePt t="18377" x="4800600" y="1858963"/>
          <p14:tracePt t="18394" x="4953000" y="1851025"/>
          <p14:tracePt t="18410" x="5067300" y="1828800"/>
          <p14:tracePt t="18427" x="5173663" y="1812925"/>
          <p14:tracePt t="18444" x="5211763" y="1812925"/>
          <p14:tracePt t="18460" x="5219700" y="1812925"/>
          <p14:tracePt t="18774" x="5227638" y="1812925"/>
          <p14:tracePt t="18782" x="5257800" y="1812925"/>
          <p14:tracePt t="18794" x="5334000" y="1812925"/>
          <p14:tracePt t="18810" x="5456238" y="1812925"/>
          <p14:tracePt t="18827" x="5546725" y="1798638"/>
          <p14:tracePt t="18843" x="5622925" y="1790700"/>
          <p14:tracePt t="18860" x="5768975" y="1760538"/>
          <p14:tracePt t="18877" x="5845175" y="1744663"/>
          <p14:tracePt t="18894" x="5851525" y="1744663"/>
          <p14:tracePt t="19014" x="5859463" y="1744663"/>
          <p14:tracePt t="19046" x="5867400" y="1744663"/>
          <p14:tracePt t="19054" x="5883275" y="1744663"/>
          <p14:tracePt t="19062" x="5905500" y="1730375"/>
          <p14:tracePt t="19077" x="5905500" y="1698625"/>
          <p14:tracePt t="19702" x="5927725" y="1698625"/>
          <p14:tracePt t="19710" x="5959475" y="1706563"/>
          <p14:tracePt t="19718" x="5981700" y="1714500"/>
          <p14:tracePt t="19727" x="5997575" y="1730375"/>
          <p14:tracePt t="19757" x="6003925" y="1730375"/>
          <p14:tracePt t="19765" x="6011863" y="1736725"/>
          <p14:tracePt t="19777" x="6019800" y="1736725"/>
          <p14:tracePt t="19910" x="6027738" y="1736725"/>
          <p14:tracePt t="20422" x="6035675" y="1736725"/>
          <p14:tracePt t="20430" x="6103938" y="1744663"/>
          <p14:tracePt t="20445" x="6188075" y="1768475"/>
          <p14:tracePt t="20461" x="6430963" y="1836738"/>
          <p14:tracePt t="20478" x="7018338" y="1889125"/>
          <p14:tracePt t="20495" x="7345363" y="1889125"/>
          <p14:tracePt t="20511" x="7521575" y="1889125"/>
          <p14:tracePt t="20528" x="7635875" y="1889125"/>
          <p14:tracePt t="20544" x="7658100" y="1889125"/>
          <p14:tracePt t="20790" x="7673975" y="1889125"/>
          <p14:tracePt t="20798" x="7718425" y="1889125"/>
          <p14:tracePt t="20811" x="7764463" y="1889125"/>
          <p14:tracePt t="20828" x="7894638" y="1889125"/>
          <p14:tracePt t="20845" x="7985125" y="1889125"/>
          <p14:tracePt t="20861" x="8199438" y="1889125"/>
          <p14:tracePt t="20878" x="8289925" y="1889125"/>
          <p14:tracePt t="20895" x="8374063" y="1889125"/>
          <p14:tracePt t="20911" x="8435975" y="1889125"/>
          <p14:tracePt t="20928" x="8504238" y="1889125"/>
          <p14:tracePt t="20945" x="8534400" y="1889125"/>
          <p14:tracePt t="20961" x="8556625" y="1889125"/>
          <p14:tracePt t="20995" x="8564563" y="1889125"/>
          <p14:tracePt t="21011" x="8580438" y="1889125"/>
          <p14:tracePt t="21028" x="8610600" y="1889125"/>
          <p14:tracePt t="21045" x="8664575" y="1889125"/>
          <p14:tracePt t="21061" x="8801100" y="1889125"/>
          <p14:tracePt t="21078" x="8945563" y="1889125"/>
          <p14:tracePt t="21095" x="9097963" y="1889125"/>
          <p14:tracePt t="21111" x="9220200" y="1905000"/>
          <p14:tracePt t="21128" x="9312275" y="1920875"/>
          <p14:tracePt t="21145" x="9350375" y="1927225"/>
          <p14:tracePt t="21254" x="9364663" y="1927225"/>
          <p14:tracePt t="21278" x="9372600" y="1927225"/>
          <p14:tracePt t="21302" x="9380538" y="1927225"/>
          <p14:tracePt t="21326" x="9388475" y="1927225"/>
          <p14:tracePt t="21334" x="9394825" y="1927225"/>
          <p14:tracePt t="22422" x="9372600" y="1927225"/>
          <p14:tracePt t="22430" x="9318625" y="1927225"/>
          <p14:tracePt t="22438" x="9250363" y="1927225"/>
          <p14:tracePt t="22446" x="9144000" y="1905000"/>
          <p14:tracePt t="22462" x="8702675" y="1920875"/>
          <p14:tracePt t="22478" x="7985125" y="2011363"/>
          <p14:tracePt t="22495" x="7064375" y="2087563"/>
          <p14:tracePt t="22512" x="6027738" y="2149475"/>
          <p14:tracePt t="22528" x="4991100" y="2179638"/>
          <p14:tracePt t="22545" x="3962400" y="2179638"/>
          <p14:tracePt t="22562" x="3216275" y="2179638"/>
          <p14:tracePt t="22578" x="2781300" y="2179638"/>
          <p14:tracePt t="22595" x="2530475" y="2179638"/>
          <p14:tracePt t="22612" x="2416175" y="2179638"/>
          <p14:tracePt t="22629" x="2370138" y="2179638"/>
          <p14:tracePt t="22717" x="2362200" y="2179638"/>
          <p14:tracePt t="22725" x="2339975" y="2179638"/>
          <p14:tracePt t="22733" x="2324100" y="2179638"/>
          <p14:tracePt t="22745" x="2308225" y="2179638"/>
          <p14:tracePt t="22762" x="2270125" y="2163763"/>
          <p14:tracePt t="22778" x="2247900" y="2163763"/>
          <p14:tracePt t="22797" x="2225675" y="2155825"/>
          <p14:tracePt t="22812" x="2217738" y="2155825"/>
          <p14:tracePt t="22828" x="2217738" y="2133600"/>
          <p14:tracePt t="23269" x="2193925" y="2117725"/>
          <p14:tracePt t="23317" x="2201863" y="2117725"/>
          <p14:tracePt t="23342" x="2217738" y="2117725"/>
          <p14:tracePt t="23350" x="2225675" y="2117725"/>
          <p14:tracePt t="23362" x="2255838" y="2133600"/>
          <p14:tracePt t="23379" x="2286000" y="2141538"/>
          <p14:tracePt t="23396" x="2378075" y="2149475"/>
          <p14:tracePt t="23413" x="2530475" y="2179638"/>
          <p14:tracePt t="23429" x="2552700" y="2187575"/>
          <p14:tracePt t="23445" x="2682875" y="2217738"/>
          <p14:tracePt t="23462" x="2879725" y="2217738"/>
          <p14:tracePt t="23479" x="3132138" y="2217738"/>
          <p14:tracePt t="23496" x="3382963" y="2217738"/>
          <p14:tracePt t="23512" x="3673475" y="2217738"/>
          <p14:tracePt t="23529" x="3946525" y="2217738"/>
          <p14:tracePt t="23546" x="4183063" y="2217738"/>
          <p14:tracePt t="23562" x="4373563" y="2217738"/>
          <p14:tracePt t="23579" x="4487863" y="2217738"/>
          <p14:tracePt t="23596" x="4579938" y="2217738"/>
          <p14:tracePt t="23613" x="4640263" y="2217738"/>
          <p14:tracePt t="23629" x="4648200" y="2217738"/>
          <p14:tracePt t="23646" x="4686300" y="2225675"/>
          <p14:tracePt t="23662" x="4732338" y="2247900"/>
          <p14:tracePt t="23679" x="4860925" y="2308225"/>
          <p14:tracePt t="23696" x="5045075" y="2384425"/>
          <p14:tracePt t="23712" x="5219700" y="2422525"/>
          <p14:tracePt t="23729" x="5410200" y="2468563"/>
          <p14:tracePt t="23746" x="5600700" y="2492375"/>
          <p14:tracePt t="23762" x="5684838" y="2498725"/>
          <p14:tracePt t="23779" x="5699125" y="2498725"/>
          <p14:tracePt t="23830" x="5692775" y="2498725"/>
          <p14:tracePt t="23837" x="5684838" y="2498725"/>
          <p14:tracePt t="23845" x="5676900" y="2492375"/>
          <p14:tracePt t="23901" x="5676900" y="2484438"/>
          <p14:tracePt t="23910" x="5684838" y="2468563"/>
          <p14:tracePt t="23918" x="5707063" y="2460625"/>
          <p14:tracePt t="23929" x="5730875" y="2454275"/>
          <p14:tracePt t="23946" x="5799138" y="2430463"/>
          <p14:tracePt t="23962" x="5883275" y="2408238"/>
          <p14:tracePt t="23979" x="5959475" y="2392363"/>
          <p14:tracePt t="23996" x="6019800" y="2384425"/>
          <p14:tracePt t="24013" x="6065838" y="2370138"/>
          <p14:tracePt t="24029" x="6073775" y="2370138"/>
          <p14:tracePt t="24046" x="6073775" y="2362200"/>
          <p14:tracePt t="24118" x="6088063" y="2362200"/>
          <p14:tracePt t="24126" x="6118225" y="2362200"/>
          <p14:tracePt t="24134" x="6149975" y="2354263"/>
          <p14:tracePt t="24146" x="6202363" y="2339975"/>
          <p14:tracePt t="24163" x="6340475" y="2332038"/>
          <p14:tracePt t="24179" x="6515100" y="2316163"/>
          <p14:tracePt t="24196" x="6675438" y="2301875"/>
          <p14:tracePt t="24213" x="6950075" y="2293938"/>
          <p14:tracePt t="24229" x="7102475" y="2293938"/>
          <p14:tracePt t="24246" x="7208838" y="2286000"/>
          <p14:tracePt t="24263" x="7231063" y="2286000"/>
          <p14:tracePt t="26806" x="7231063" y="2278063"/>
          <p14:tracePt t="26813" x="7170738" y="2255838"/>
          <p14:tracePt t="26822" x="7108825" y="2247900"/>
          <p14:tracePt t="26830" x="7032625" y="2247900"/>
          <p14:tracePt t="26847" x="6819900" y="2247900"/>
          <p14:tracePt t="26864" x="6697663" y="2193925"/>
          <p14:tracePt t="33734" x="6697663" y="2201863"/>
          <p14:tracePt t="33742" x="6667500" y="2209800"/>
          <p14:tracePt t="33750" x="6523038" y="2187575"/>
          <p14:tracePt t="33766" x="5913438" y="2239963"/>
          <p14:tracePt t="33783" x="5006975" y="2827338"/>
          <p14:tracePt t="33799" x="4060825" y="3444875"/>
          <p14:tracePt t="33816" x="3444875" y="3825875"/>
          <p14:tracePt t="33833" x="3398838" y="3902075"/>
          <p14:tracePt t="34182" x="3398838" y="3908425"/>
          <p14:tracePt t="34214" x="3406775" y="3908425"/>
          <p14:tracePt t="37494" x="3382963" y="3908425"/>
          <p14:tracePt t="37502" x="3360738" y="3908425"/>
          <p14:tracePt t="37510" x="3330575" y="3902075"/>
          <p14:tracePt t="37518" x="3314700" y="3894138"/>
          <p14:tracePt t="37534" x="3260725" y="3878263"/>
          <p14:tracePt t="37551" x="3238500" y="3870325"/>
          <p14:tracePt t="37774" x="3230563" y="3870325"/>
          <p14:tracePt t="37798" x="3216275" y="3870325"/>
          <p14:tracePt t="37806" x="3216275" y="3863975"/>
          <p14:tracePt t="37838" x="3216275" y="3848100"/>
          <p14:tracePt t="37958" x="3216275" y="3840163"/>
          <p14:tracePt t="37974" x="3216275" y="3825875"/>
          <p14:tracePt t="37982" x="3208338" y="3817938"/>
          <p14:tracePt t="37990" x="3200400" y="3810000"/>
          <p14:tracePt t="38006" x="3192463" y="3802063"/>
          <p14:tracePt t="38018" x="3192463" y="3794125"/>
          <p14:tracePt t="38034" x="3170238" y="3787775"/>
          <p14:tracePt t="38051" x="3146425" y="3771900"/>
          <p14:tracePt t="38068" x="3132138" y="3763963"/>
          <p14:tracePt t="38085" x="3108325" y="3756025"/>
          <p14:tracePt t="38101" x="3108325" y="3749675"/>
          <p14:tracePt t="38118" x="3086100" y="3741738"/>
          <p14:tracePt t="38158" x="3078163" y="3741738"/>
          <p14:tracePt t="38806" x="3086100" y="3741738"/>
          <p14:tracePt t="38814" x="3124200" y="3741738"/>
          <p14:tracePt t="38822" x="3200400" y="3741738"/>
          <p14:tracePt t="38834" x="3268663" y="3733800"/>
          <p14:tracePt t="38851" x="3406775" y="3717925"/>
          <p14:tracePt t="38853" x="3475038" y="3711575"/>
          <p14:tracePt t="38868" x="3535363" y="3703638"/>
          <p14:tracePt t="38884" x="3717925" y="3679825"/>
          <p14:tracePt t="38901" x="3840163" y="3657600"/>
          <p14:tracePt t="38918" x="3954463" y="3657600"/>
          <p14:tracePt t="38935" x="4038600" y="3657600"/>
          <p14:tracePt t="38951" x="4098925" y="3657600"/>
          <p14:tracePt t="38968" x="4160838" y="3657600"/>
          <p14:tracePt t="38985" x="4221163" y="3657600"/>
          <p14:tracePt t="39001" x="4275138" y="3657600"/>
          <p14:tracePt t="39018" x="4359275" y="3657600"/>
          <p14:tracePt t="39035" x="4487863" y="3657600"/>
          <p14:tracePt t="39051" x="4640263" y="3657600"/>
          <p14:tracePt t="39068" x="4746625" y="3657600"/>
          <p14:tracePt t="39085" x="4816475" y="3657600"/>
          <p14:tracePt t="39101" x="4906963" y="3657600"/>
          <p14:tracePt t="39118" x="4930775" y="3657600"/>
          <p14:tracePt t="39135" x="4937125" y="3657600"/>
          <p14:tracePt t="39151" x="4960938" y="3657600"/>
          <p14:tracePt t="39168" x="4983163" y="3649663"/>
          <p14:tracePt t="39185" x="5029200" y="3641725"/>
          <p14:tracePt t="39201" x="5097463" y="3635375"/>
          <p14:tracePt t="39218" x="5181600" y="3627438"/>
          <p14:tracePt t="39235" x="5287963" y="3603625"/>
          <p14:tracePt t="39251" x="5387975" y="3597275"/>
          <p14:tracePt t="39268" x="5456238" y="3597275"/>
          <p14:tracePt t="39285" x="5508625" y="3597275"/>
          <p14:tracePt t="39301" x="5524500" y="3597275"/>
          <p14:tracePt t="39462" x="5532438" y="3597275"/>
          <p14:tracePt t="39470" x="5540375" y="3597275"/>
          <p14:tracePt t="39614" x="5540375" y="3603625"/>
          <p14:tracePt t="39622" x="5540375" y="3611563"/>
          <p14:tracePt t="39646" x="5532438" y="3619500"/>
          <p14:tracePt t="40678" x="5516563" y="3619500"/>
          <p14:tracePt t="40686" x="5478463" y="3641725"/>
          <p14:tracePt t="40694" x="5440363" y="3717925"/>
          <p14:tracePt t="40702" x="5387975" y="3802063"/>
          <p14:tracePt t="40719" x="5273675" y="3946525"/>
          <p14:tracePt t="40735" x="5135563" y="4068763"/>
          <p14:tracePt t="40752" x="4953000" y="4175125"/>
          <p14:tracePt t="40769" x="4702175" y="4259263"/>
          <p14:tracePt t="40785" x="4365625" y="4313238"/>
          <p14:tracePt t="40802" x="4008438" y="4365625"/>
          <p14:tracePt t="40819" x="3733800" y="4365625"/>
          <p14:tracePt t="40835" x="3497263" y="4365625"/>
          <p14:tracePt t="40852" x="3322638" y="4365625"/>
          <p14:tracePt t="40853" x="3246438" y="4365625"/>
          <p14:tracePt t="40868" x="3192463" y="4365625"/>
          <p14:tracePt t="40885" x="3086100" y="4365625"/>
          <p14:tracePt t="40902" x="3063875" y="4373563"/>
          <p14:tracePt t="40919" x="3048000" y="4381500"/>
          <p14:tracePt t="40936" x="3025775" y="4403725"/>
          <p14:tracePt t="40952" x="2979738" y="4441825"/>
          <p14:tracePt t="40969" x="2941638" y="4511675"/>
          <p14:tracePt t="40985" x="2895600" y="4610100"/>
          <p14:tracePt t="41002" x="2865438" y="4686300"/>
          <p14:tracePt t="41019" x="2835275" y="4740275"/>
          <p14:tracePt t="41035" x="2835275" y="4762500"/>
          <p14:tracePt t="41052" x="2827338" y="4770438"/>
          <p14:tracePt t="41070" x="2827338" y="4778375"/>
          <p14:tracePt t="41085" x="2827338" y="4792663"/>
          <p14:tracePt t="41102" x="2811463" y="4800600"/>
          <p14:tracePt t="41119" x="2759075" y="4800600"/>
          <p14:tracePt t="41135" x="2759075" y="4784725"/>
          <p14:tracePt t="41853" x="2759075" y="4778375"/>
          <p14:tracePt t="41901" x="2751138" y="4770438"/>
          <p14:tracePt t="43622" x="2789238" y="4770438"/>
          <p14:tracePt t="43630" x="2865438" y="4762500"/>
          <p14:tracePt t="43638" x="2949575" y="4754563"/>
          <p14:tracePt t="43653" x="3025775" y="4740275"/>
          <p14:tracePt t="43670" x="3246438" y="4708525"/>
          <p14:tracePt t="43686" x="3375025" y="4694238"/>
          <p14:tracePt t="43703" x="3475038" y="4694238"/>
          <p14:tracePt t="43720" x="3535363" y="4694238"/>
          <p14:tracePt t="43736" x="3573463" y="4694238"/>
          <p14:tracePt t="44262" x="3619500" y="4702175"/>
          <p14:tracePt t="44270" x="3673475" y="4708525"/>
          <p14:tracePt t="44278" x="3725863" y="4732338"/>
          <p14:tracePt t="44287" x="3825875" y="4754563"/>
          <p14:tracePt t="44303" x="4084638" y="4784725"/>
          <p14:tracePt t="44320" x="4283075" y="4784725"/>
          <p14:tracePt t="44337" x="4427538" y="4784725"/>
          <p14:tracePt t="44353" x="4549775" y="4784725"/>
          <p14:tracePt t="44370" x="4564063" y="4778375"/>
          <p14:tracePt t="45158" x="4564063" y="4770438"/>
          <p14:tracePt t="45166" x="4533900" y="4762500"/>
          <p14:tracePt t="45174" x="4487863" y="4746625"/>
          <p14:tracePt t="45187" x="4441825" y="4732338"/>
          <p14:tracePt t="45204" x="4343400" y="4732338"/>
          <p14:tracePt t="45221" x="4137025" y="4724400"/>
          <p14:tracePt t="45237" x="4130675" y="4716463"/>
          <p14:tracePt t="45702" x="4122738" y="4716463"/>
          <p14:tracePt t="45710" x="4114800" y="4716463"/>
          <p14:tracePt t="45726" x="4098925" y="4716463"/>
          <p14:tracePt t="45737" x="4092575" y="4716463"/>
          <p14:tracePt t="45754" x="4068763" y="4716463"/>
          <p14:tracePt t="45770" x="4016375" y="4724400"/>
          <p14:tracePt t="45787" x="3962400" y="4740275"/>
          <p14:tracePt t="45804" x="3932238" y="4740275"/>
          <p14:tracePt t="45821" x="3894138" y="4740275"/>
          <p14:tracePt t="45837" x="3870325" y="4732338"/>
          <p14:tracePt t="45853" x="3863975" y="4724400"/>
          <p14:tracePt t="45870" x="3840163" y="4694238"/>
          <p14:tracePt t="45887" x="3817938" y="4648200"/>
          <p14:tracePt t="45903" x="3794125" y="4602163"/>
          <p14:tracePt t="45920" x="3741738" y="4511675"/>
          <p14:tracePt t="45937" x="3679825" y="4373563"/>
          <p14:tracePt t="45954" x="3627438" y="4198938"/>
          <p14:tracePt t="45970" x="3565525" y="4016375"/>
          <p14:tracePt t="45987" x="3497263" y="3848100"/>
          <p14:tracePt t="46004" x="3429000" y="3687763"/>
          <p14:tracePt t="46021" x="3382963" y="3589338"/>
          <p14:tracePt t="46037" x="3368675" y="3559175"/>
          <p14:tracePt t="46054" x="3352800" y="3535363"/>
          <p14:tracePt t="46071" x="3344863" y="3535363"/>
          <p14:tracePt t="46087" x="3322638" y="3527425"/>
          <p14:tracePt t="46104" x="3298825" y="3527425"/>
          <p14:tracePt t="46121" x="3268663" y="3527425"/>
          <p14:tracePt t="46137" x="3216275" y="3535363"/>
          <p14:tracePt t="46154" x="3170238" y="3597275"/>
          <p14:tracePt t="46171" x="3146425" y="3665538"/>
          <p14:tracePt t="46187" x="3146425" y="3717925"/>
          <p14:tracePt t="46204" x="3154363" y="3749675"/>
          <p14:tracePt t="46221" x="3192463" y="3779838"/>
          <p14:tracePt t="46237" x="3216275" y="3779838"/>
          <p14:tracePt t="46254" x="3254375" y="3794125"/>
          <p14:tracePt t="46271" x="3284538" y="3794125"/>
          <p14:tracePt t="46287" x="3298825" y="3794125"/>
          <p14:tracePt t="46304" x="3306763" y="3794125"/>
          <p14:tracePt t="46321" x="3360738" y="3794125"/>
          <p14:tracePt t="46337" x="3390900" y="3779838"/>
          <p14:tracePt t="46354" x="3421063" y="3749675"/>
          <p14:tracePt t="46371" x="3451225" y="3717925"/>
          <p14:tracePt t="46387" x="3459163" y="3717925"/>
          <p14:tracePt t="46404" x="3467100" y="3711575"/>
          <p14:tracePt t="46470" x="3475038" y="3703638"/>
          <p14:tracePt t="46478" x="3489325" y="3703638"/>
          <p14:tracePt t="46487" x="3513138" y="3703638"/>
          <p14:tracePt t="46504" x="3573463" y="3703638"/>
          <p14:tracePt t="46521" x="3665538" y="3717925"/>
          <p14:tracePt t="46538" x="3771900" y="3717925"/>
          <p14:tracePt t="46554" x="3878263" y="3717925"/>
          <p14:tracePt t="46571" x="3962400" y="3717925"/>
          <p14:tracePt t="46588" x="4060825" y="3733800"/>
          <p14:tracePt t="46604" x="4144963" y="3733800"/>
          <p14:tracePt t="46621" x="4251325" y="3733800"/>
          <p14:tracePt t="46637" x="4411663" y="3733800"/>
          <p14:tracePt t="46654" x="4503738" y="3733800"/>
          <p14:tracePt t="46671" x="4640263" y="3733800"/>
          <p14:tracePt t="46688" x="4732338" y="3733800"/>
          <p14:tracePt t="46704" x="4822825" y="3733800"/>
          <p14:tracePt t="46721" x="4876800" y="3733800"/>
          <p14:tracePt t="46737" x="4930775" y="3733800"/>
          <p14:tracePt t="46754" x="4975225" y="3733800"/>
          <p14:tracePt t="46771" x="5029200" y="3733800"/>
          <p14:tracePt t="46788" x="5067300" y="3733800"/>
          <p14:tracePt t="46805" x="5159375" y="3733800"/>
          <p14:tracePt t="46821" x="5219700" y="3733800"/>
          <p14:tracePt t="46837" x="5364163" y="3733800"/>
          <p14:tracePt t="46854" x="5440363" y="3733800"/>
          <p14:tracePt t="46870" x="5470525" y="3733800"/>
          <p14:tracePt t="46887" x="5494338" y="3733800"/>
          <p14:tracePt t="46904" x="5502275" y="3733800"/>
          <p14:tracePt t="46921" x="5508625" y="3733800"/>
          <p14:tracePt t="46938" x="5524500" y="3717925"/>
          <p14:tracePt t="46954" x="5554663" y="3703638"/>
          <p14:tracePt t="46971" x="5584825" y="3679825"/>
          <p14:tracePt t="46988" x="5616575" y="3657600"/>
          <p14:tracePt t="47005" x="5638800" y="3657600"/>
          <p14:tracePt t="47021" x="5646738" y="3649663"/>
          <p14:tracePt t="47038" x="5692775" y="3635375"/>
          <p14:tracePt t="47054" x="5730875" y="3627438"/>
          <p14:tracePt t="47071" x="5761038" y="3619500"/>
          <p14:tracePt t="47088" x="5768975" y="3619500"/>
          <p14:tracePt t="47190" x="5775325" y="3619500"/>
          <p14:tracePt t="47206" x="5783263" y="3619500"/>
          <p14:tracePt t="47230" x="5799138" y="3619500"/>
          <p14:tracePt t="47238" x="5807075" y="3619500"/>
          <p14:tracePt t="47246" x="5813425" y="3619500"/>
          <p14:tracePt t="47254" x="5829300" y="3619500"/>
          <p14:tracePt t="47271" x="5883275" y="3619500"/>
          <p14:tracePt t="47288" x="5927725" y="3619500"/>
          <p14:tracePt t="47304" x="5997575" y="3619500"/>
          <p14:tracePt t="47321" x="6049963" y="3619500"/>
          <p14:tracePt t="47338" x="6080125" y="3619500"/>
          <p14:tracePt t="47354" x="6103938" y="3619500"/>
          <p14:tracePt t="47382" x="6118225" y="3619500"/>
          <p14:tracePt t="47390" x="6134100" y="3627438"/>
          <p14:tracePt t="47406" x="6149975" y="3627438"/>
          <p14:tracePt t="47421" x="6156325" y="3627438"/>
          <p14:tracePt t="47438" x="6202363" y="3641725"/>
          <p14:tracePt t="47454" x="6232525" y="3649663"/>
          <p14:tracePt t="47471" x="6294438" y="3665538"/>
          <p14:tracePt t="47488" x="6302375" y="3673475"/>
          <p14:tracePt t="47504" x="6316663" y="3673475"/>
          <p14:tracePt t="47521" x="6324600" y="3673475"/>
          <p14:tracePt t="47538" x="6332538" y="3679825"/>
          <p14:tracePt t="47555" x="6346825" y="3679825"/>
          <p14:tracePt t="47571" x="6378575" y="3679825"/>
          <p14:tracePt t="47588" x="6400800" y="3679825"/>
          <p14:tracePt t="47605" x="6408738" y="3679825"/>
          <p14:tracePt t="47766" x="6416675" y="3687763"/>
          <p14:tracePt t="47798" x="6438900" y="3695700"/>
          <p14:tracePt t="47806" x="6446838" y="3695700"/>
          <p14:tracePt t="47830" x="6454775" y="3695700"/>
          <p14:tracePt t="47838" x="6438900" y="3695700"/>
          <p14:tracePt t="48262" x="6438900" y="3703638"/>
          <p14:tracePt t="48269" x="6469063" y="3711575"/>
          <p14:tracePt t="48278" x="6492875" y="3711575"/>
          <p14:tracePt t="48288" x="6523038" y="3717925"/>
          <p14:tracePt t="48305" x="6599238" y="3725863"/>
          <p14:tracePt t="48321" x="6705600" y="3749675"/>
          <p14:tracePt t="48338" x="6811963" y="3763963"/>
          <p14:tracePt t="48355" x="6896100" y="3787775"/>
          <p14:tracePt t="48357" x="6950075" y="3794125"/>
          <p14:tracePt t="48371" x="7002463" y="3802063"/>
          <p14:tracePt t="48388" x="7086600" y="3817938"/>
          <p14:tracePt t="48405" x="7162800" y="3848100"/>
          <p14:tracePt t="48421" x="7216775" y="3863975"/>
          <p14:tracePt t="48438" x="7231063" y="3863975"/>
          <p14:tracePt t="48455" x="7261225" y="3863975"/>
          <p14:tracePt t="48472" x="7331075" y="3863975"/>
          <p14:tracePt t="48488" x="7413625" y="3863975"/>
          <p14:tracePt t="48505" x="7497763" y="3863975"/>
          <p14:tracePt t="48522" x="7573963" y="3856038"/>
          <p14:tracePt t="48538" x="7627938" y="3840163"/>
          <p14:tracePt t="48555" x="7642225" y="3840163"/>
          <p14:tracePt t="48572" x="7658100" y="3840163"/>
          <p14:tracePt t="51534" x="7642225" y="3825875"/>
          <p14:tracePt t="51542" x="7566025" y="3810000"/>
          <p14:tracePt t="51556" x="7429500" y="3763963"/>
          <p14:tracePt t="51573" x="7154863" y="3717925"/>
          <p14:tracePt t="51589" x="6477000" y="3894138"/>
          <p14:tracePt t="51606" x="6003925" y="3954463"/>
          <p14:tracePt t="51623" x="5668963" y="3954463"/>
          <p14:tracePt t="51639" x="5464175" y="3954463"/>
          <p14:tracePt t="51656" x="5364163" y="3940175"/>
          <p14:tracePt t="51673" x="5349875" y="3932238"/>
          <p14:tracePt t="51734" x="5341938" y="3924300"/>
          <p14:tracePt t="51750" x="5341938" y="3916363"/>
          <p14:tracePt t="51758" x="5318125" y="3902075"/>
          <p14:tracePt t="51773" x="5295900" y="3886200"/>
          <p14:tracePt t="51789" x="5241925" y="3856038"/>
          <p14:tracePt t="51806" x="5211763" y="3840163"/>
          <p14:tracePt t="51823" x="5197475" y="3840163"/>
          <p14:tracePt t="51839" x="5143500" y="3817938"/>
          <p14:tracePt t="51856" x="5089525" y="3810000"/>
          <p14:tracePt t="51873" x="5037138" y="3810000"/>
          <p14:tracePt t="51889" x="4999038" y="3810000"/>
          <p14:tracePt t="51906" x="4991100" y="3810000"/>
          <p14:tracePt t="51923" x="4975225" y="3810000"/>
          <p14:tracePt t="52414" x="4968875" y="3832225"/>
          <p14:tracePt t="52422" x="4945063" y="3940175"/>
          <p14:tracePt t="52430" x="4892675" y="4060825"/>
          <p14:tracePt t="52440" x="4830763" y="4198938"/>
          <p14:tracePt t="52457" x="4732338" y="4373563"/>
          <p14:tracePt t="52473" x="4541838" y="4541838"/>
          <p14:tracePt t="52490" x="4435475" y="4602163"/>
          <p14:tracePt t="52506" x="4365625" y="4632325"/>
          <p14:tracePt t="52766" x="4335463" y="4664075"/>
          <p14:tracePt t="52774" x="4297363" y="4694238"/>
          <p14:tracePt t="52782" x="4259263" y="4724400"/>
          <p14:tracePt t="52790" x="4213225" y="4762500"/>
          <p14:tracePt t="52806" x="4175125" y="4800600"/>
          <p14:tracePt t="52823" x="4160838" y="4822825"/>
          <p14:tracePt t="52840" x="4152900" y="4838700"/>
          <p14:tracePt t="52885" x="4144963" y="4838700"/>
          <p14:tracePt t="52893" x="4137025" y="4838700"/>
          <p14:tracePt t="52906" x="4130675" y="4838700"/>
          <p14:tracePt t="52923" x="4060825" y="4854575"/>
          <p14:tracePt t="52940" x="4000500" y="4860925"/>
          <p14:tracePt t="52957" x="3924300" y="4868863"/>
          <p14:tracePt t="52973" x="3916363" y="4868863"/>
          <p14:tracePt t="52990" x="3908425" y="4868863"/>
          <p14:tracePt t="55798" x="3924300" y="4816475"/>
          <p14:tracePt t="55806" x="3940175" y="4762500"/>
          <p14:tracePt t="55814" x="3962400" y="4724400"/>
          <p14:tracePt t="55824" x="3970338" y="4670425"/>
          <p14:tracePt t="55840" x="3978275" y="4610100"/>
          <p14:tracePt t="55857" x="3978275" y="4602163"/>
          <p14:tracePt t="56454" x="3984625" y="4602163"/>
          <p14:tracePt t="56478" x="3992563" y="4610100"/>
          <p14:tracePt t="56486" x="4000500" y="4618038"/>
          <p14:tracePt t="56494" x="4008438" y="4625975"/>
          <p14:tracePt t="56508" x="4030663" y="4640263"/>
          <p14:tracePt t="56525" x="4060825" y="4686300"/>
          <p14:tracePt t="56606" x="4076700" y="4694238"/>
          <p14:tracePt t="56614" x="4106863" y="4716463"/>
          <p14:tracePt t="56624" x="4122738" y="4716463"/>
          <p14:tracePt t="56641" x="4183063" y="4740275"/>
          <p14:tracePt t="56658" x="4229100" y="4746625"/>
          <p14:tracePt t="56675" x="4267200" y="4770438"/>
          <p14:tracePt t="56691" x="4283075" y="4778375"/>
          <p14:tracePt t="56708" x="4297363" y="4778375"/>
          <p14:tracePt t="56725" x="4335463" y="4792663"/>
          <p14:tracePt t="56741" x="4343400" y="4792663"/>
          <p14:tracePt t="57077" x="4351338" y="4808538"/>
          <p14:tracePt t="57085" x="4359275" y="4822825"/>
          <p14:tracePt t="57102" x="4365625" y="4822825"/>
          <p14:tracePt t="57118" x="4373563" y="4822825"/>
          <p14:tracePt t="57126" x="4373563" y="4830763"/>
          <p14:tracePt t="57141" x="4397375" y="4854575"/>
          <p14:tracePt t="57158" x="4411663" y="4868863"/>
          <p14:tracePt t="57175" x="4427538" y="4899025"/>
          <p14:tracePt t="57191" x="4479925" y="4953000"/>
          <p14:tracePt t="57208" x="4549775" y="5021263"/>
          <p14:tracePt t="57225" x="4664075" y="5113338"/>
          <p14:tracePt t="57242" x="4792663" y="5203825"/>
          <p14:tracePt t="57258" x="4968875" y="5287963"/>
          <p14:tracePt t="57275" x="5143500" y="5349875"/>
          <p14:tracePt t="57291" x="5257800" y="5372100"/>
          <p14:tracePt t="57308" x="5311775" y="5372100"/>
          <p14:tracePt t="57325" x="5356225" y="5372100"/>
          <p14:tracePt t="57341" x="5364163" y="5372100"/>
          <p14:tracePt t="57374" x="5372100" y="5372100"/>
          <p14:tracePt t="58102" x="5372100" y="5364163"/>
          <p14:tracePt t="58110" x="5326063" y="5356225"/>
          <p14:tracePt t="58118" x="5280025" y="5341938"/>
          <p14:tracePt t="58126" x="5241925" y="5334000"/>
          <p14:tracePt t="58142" x="5105400" y="5295900"/>
          <p14:tracePt t="58158" x="5075238" y="5295900"/>
          <p14:tracePt t="58294" x="5089525" y="5287963"/>
          <p14:tracePt t="58310" x="5097463" y="5287963"/>
          <p14:tracePt t="58318" x="5113338" y="5287963"/>
          <p14:tracePt t="58334" x="5097463" y="5295900"/>
          <p14:tracePt t="58344" x="5097463" y="5303838"/>
          <p14:tracePt t="58358" x="5127625" y="5402263"/>
          <p14:tracePt t="58375" x="5143500" y="5486400"/>
          <p14:tracePt t="58409" x="5143500" y="5524500"/>
          <p14:tracePt t="58425" x="5075238" y="5616575"/>
          <p14:tracePt t="58442" x="5029200" y="5692775"/>
          <p14:tracePt t="58458" x="4960938" y="5768975"/>
          <p14:tracePt t="58475" x="4860925" y="5845175"/>
          <p14:tracePt t="58492" x="4746625" y="5889625"/>
          <p14:tracePt t="58509" x="4564063" y="5921375"/>
          <p14:tracePt t="58525" x="4487863" y="5921375"/>
          <p14:tracePt t="58542" x="4289425" y="5921375"/>
          <p14:tracePt t="58559" x="4198938" y="5921375"/>
          <p14:tracePt t="58575" x="4137025" y="5921375"/>
          <p14:tracePt t="58592" x="4114800" y="5921375"/>
          <p14:tracePt t="58646" x="4098925" y="5921375"/>
          <p14:tracePt t="58654" x="4092575" y="5921375"/>
          <p14:tracePt t="58662" x="4068763" y="5921375"/>
          <p14:tracePt t="58675" x="4054475" y="5921375"/>
          <p14:tracePt t="58692" x="3992563" y="5913438"/>
          <p14:tracePt t="58709" x="3779838" y="5913438"/>
          <p14:tracePt t="58725" x="3619500" y="5913438"/>
          <p14:tracePt t="58742" x="3482975" y="5913438"/>
          <p14:tracePt t="58759" x="3382963" y="5913438"/>
          <p14:tracePt t="58775" x="3322638" y="5913438"/>
          <p14:tracePt t="58792" x="3298825" y="5905500"/>
          <p14:tracePt t="58894" x="3298825" y="5897563"/>
          <p14:tracePt t="58957" x="3298825" y="5889625"/>
          <p14:tracePt t="59126" x="3298825" y="5883275"/>
          <p14:tracePt t="59150" x="3306763" y="5883275"/>
          <p14:tracePt t="59158" x="3314700" y="5883275"/>
          <p14:tracePt t="59166" x="3330575" y="5883275"/>
          <p14:tracePt t="59175" x="3360738" y="5889625"/>
          <p14:tracePt t="59192" x="3398838" y="5897563"/>
          <p14:tracePt t="59208" x="3429000" y="5905500"/>
          <p14:tracePt t="59225" x="3444875" y="5905500"/>
          <p14:tracePt t="59293" x="3451225" y="5905500"/>
          <p14:tracePt t="59310" x="3459163" y="5905500"/>
          <p14:tracePt t="59317" x="3467100" y="5905500"/>
          <p14:tracePt t="59325" x="3482975" y="5905500"/>
          <p14:tracePt t="59342" x="3505200" y="5905500"/>
          <p14:tracePt t="59359" x="3535363" y="5905500"/>
          <p14:tracePt t="59375" x="3565525" y="5905500"/>
          <p14:tracePt t="59392" x="3589338" y="5905500"/>
          <p14:tracePt t="59409" x="3611563" y="5905500"/>
          <p14:tracePt t="59425" x="3635375" y="5905500"/>
          <p14:tracePt t="59442" x="3641725" y="5905500"/>
          <p14:tracePt t="59510" x="3649663" y="5905500"/>
          <p14:tracePt t="59566" x="3649663" y="5897563"/>
          <p14:tracePt t="59654" x="3665538" y="5897563"/>
          <p14:tracePt t="59662" x="3679825" y="5897563"/>
          <p14:tracePt t="59675" x="3687763" y="5897563"/>
          <p14:tracePt t="59692" x="3703638" y="5897563"/>
          <p14:tracePt t="59709" x="3741738" y="5897563"/>
          <p14:tracePt t="59725" x="3825875" y="5897563"/>
          <p14:tracePt t="59742" x="3902075" y="5897563"/>
          <p14:tracePt t="59759" x="4000500" y="5897563"/>
          <p14:tracePt t="59775" x="4068763" y="5897563"/>
          <p14:tracePt t="59792" x="4130675" y="5897563"/>
          <p14:tracePt t="59809" x="4206875" y="5897563"/>
          <p14:tracePt t="59825" x="4267200" y="5897563"/>
          <p14:tracePt t="59842" x="4313238" y="5897563"/>
          <p14:tracePt t="59859" x="4327525" y="5897563"/>
          <p14:tracePt t="60254" x="4327525" y="5889625"/>
          <p14:tracePt t="61430" x="4327525" y="5883275"/>
          <p14:tracePt t="61486" x="4321175" y="5883275"/>
          <p14:tracePt t="61510" x="4321175" y="5875338"/>
          <p14:tracePt t="61534" x="4313238" y="5875338"/>
          <p14:tracePt t="61542" x="4297363" y="5875338"/>
          <p14:tracePt t="61550" x="4289425" y="5875338"/>
          <p14:tracePt t="61560" x="4275138" y="5875338"/>
          <p14:tracePt t="61576" x="4229100" y="5851525"/>
          <p14:tracePt t="61593" x="4213225" y="5851525"/>
          <p14:tracePt t="62046" x="4206875" y="5851525"/>
          <p14:tracePt t="62070" x="4206875" y="5845175"/>
          <p14:tracePt t="62214" x="4198938" y="5837238"/>
          <p14:tracePt t="62222" x="4191000" y="5829300"/>
          <p14:tracePt t="62229" x="4160838" y="5829300"/>
          <p14:tracePt t="62243" x="4114800" y="5813425"/>
          <p14:tracePt t="62260" x="4008438" y="5783263"/>
          <p14:tracePt t="62277" x="3817938" y="5737225"/>
          <p14:tracePt t="62293" x="3641725" y="5684838"/>
          <p14:tracePt t="62310" x="3467100" y="5622925"/>
          <p14:tracePt t="62327" x="3344863" y="5584825"/>
          <p14:tracePt t="62343" x="3292475" y="5562600"/>
          <p14:tracePt t="62360" x="3254375" y="5524500"/>
          <p14:tracePt t="62377" x="3230563" y="5448300"/>
          <p14:tracePt t="62393" x="3230563" y="5303838"/>
          <p14:tracePt t="62410" x="3230563" y="5105400"/>
          <p14:tracePt t="62427" x="3298825" y="4740275"/>
          <p14:tracePt t="62443" x="3421063" y="4343400"/>
          <p14:tracePt t="62460" x="3573463" y="4008438"/>
          <p14:tracePt t="62477" x="3695700" y="3741738"/>
          <p14:tracePt t="62493" x="3802063" y="3505200"/>
          <p14:tracePt t="62510" x="3825875" y="3436938"/>
          <p14:tracePt t="62527" x="3832225" y="3413125"/>
          <p14:tracePt t="62543" x="3832225" y="3398838"/>
          <p14:tracePt t="62577" x="3825875" y="3390900"/>
          <p14:tracePt t="62593" x="3779838" y="3382963"/>
          <p14:tracePt t="62610" x="3756025" y="3368675"/>
          <p14:tracePt t="62830" x="3749675" y="3368675"/>
          <p14:tracePt t="62838" x="3717925" y="3390900"/>
          <p14:tracePt t="62846" x="3703638" y="3421063"/>
          <p14:tracePt t="62860" x="3695700" y="3451225"/>
          <p14:tracePt t="62877" x="3665538" y="3497263"/>
          <p14:tracePt t="62894" x="3649663" y="3543300"/>
          <p14:tracePt t="62910" x="3635375" y="3559175"/>
          <p14:tracePt t="62927" x="3635375" y="3573463"/>
          <p14:tracePt t="62960" x="3627438" y="3573463"/>
          <p14:tracePt t="62977" x="3627438" y="3589338"/>
          <p14:tracePt t="63014" x="3619500" y="3597275"/>
          <p14:tracePt t="63078" x="3611563" y="3597275"/>
          <p14:tracePt t="63086" x="3611563" y="3611563"/>
          <p14:tracePt t="63094" x="3611563" y="3619500"/>
          <p14:tracePt t="63110" x="3627438" y="3649663"/>
          <p14:tracePt t="63127" x="3687763" y="3673475"/>
          <p14:tracePt t="63144" x="3771900" y="3687763"/>
          <p14:tracePt t="63160" x="3848100" y="3695700"/>
          <p14:tracePt t="63177" x="4016375" y="3717925"/>
          <p14:tracePt t="63194" x="4221163" y="3733800"/>
          <p14:tracePt t="63210" x="4343400" y="3733800"/>
          <p14:tracePt t="63227" x="4449763" y="3733800"/>
          <p14:tracePt t="63244" x="4518025" y="3733800"/>
          <p14:tracePt t="63260" x="4533900" y="3717925"/>
          <p14:tracePt t="63438" x="4541838" y="3717925"/>
          <p14:tracePt t="63446" x="4564063" y="3717925"/>
          <p14:tracePt t="63461" x="4602163" y="3717925"/>
          <p14:tracePt t="63477" x="4632325" y="3717925"/>
          <p14:tracePt t="63494" x="4762500" y="3717925"/>
          <p14:tracePt t="63510" x="4808538" y="3725863"/>
          <p14:tracePt t="63527" x="4854575" y="3733800"/>
          <p14:tracePt t="63544" x="4899025" y="3733800"/>
          <p14:tracePt t="63560" x="4914900" y="3733800"/>
          <p14:tracePt t="63577" x="4937125" y="3733800"/>
          <p14:tracePt t="63594" x="4953000" y="3733800"/>
          <p14:tracePt t="63610" x="4999038" y="3733800"/>
          <p14:tracePt t="63627" x="5037138" y="3733800"/>
          <p14:tracePt t="63644" x="5105400" y="3733800"/>
          <p14:tracePt t="63661" x="5165725" y="3733800"/>
          <p14:tracePt t="63677" x="5173663" y="3733800"/>
          <p14:tracePt t="63694" x="5181600" y="3733800"/>
          <p14:tracePt t="63910" x="5197475" y="3733800"/>
          <p14:tracePt t="63918" x="5219700" y="3733800"/>
          <p14:tracePt t="63927" x="5235575" y="3733800"/>
          <p14:tracePt t="63944" x="5280025" y="3725863"/>
          <p14:tracePt t="63961" x="5341938" y="3711575"/>
          <p14:tracePt t="63977" x="5372100" y="3711575"/>
          <p14:tracePt t="64094" x="5387975" y="3711575"/>
          <p14:tracePt t="64686" x="5387975" y="3717925"/>
          <p14:tracePt t="64694" x="5387975" y="3725863"/>
          <p14:tracePt t="64702" x="5387975" y="3741738"/>
          <p14:tracePt t="64711" x="5380038" y="3756025"/>
          <p14:tracePt t="64728" x="5356225" y="3802063"/>
          <p14:tracePt t="64744" x="5341938" y="3848100"/>
          <p14:tracePt t="64761" x="5326063" y="3886200"/>
          <p14:tracePt t="64778" x="5311775" y="3908425"/>
          <p14:tracePt t="64794" x="5303838" y="3924300"/>
          <p14:tracePt t="69806" x="5295900" y="3946525"/>
          <p14:tracePt t="69814" x="5273675" y="3984625"/>
          <p14:tracePt t="69822" x="5249863" y="4008438"/>
          <p14:tracePt t="69830" x="5219700" y="4030663"/>
          <p14:tracePt t="69846" x="5097463" y="4114800"/>
          <p14:tracePt t="69862" x="4960938" y="4198938"/>
          <p14:tracePt t="69879" x="4816475" y="4297363"/>
          <p14:tracePt t="69896" x="4670425" y="4411663"/>
          <p14:tracePt t="69913" x="4579938" y="4495800"/>
          <p14:tracePt t="69929" x="4503738" y="4564063"/>
          <p14:tracePt t="69946" x="4441825" y="4625975"/>
          <p14:tracePt t="69949" x="4403725" y="4640263"/>
          <p14:tracePt t="69963" x="4389438" y="4664075"/>
          <p14:tracePt t="69979" x="4335463" y="4716463"/>
          <p14:tracePt t="69996" x="4289425" y="4754563"/>
          <p14:tracePt t="70013" x="4244975" y="4784725"/>
          <p14:tracePt t="70029" x="4152900" y="4808538"/>
          <p14:tracePt t="70046" x="4092575" y="4816475"/>
          <p14:tracePt t="70063" x="4022725" y="4822825"/>
          <p14:tracePt t="70079" x="3946525" y="4846638"/>
          <p14:tracePt t="70096" x="3894138" y="4854575"/>
          <p14:tracePt t="70113" x="3817938" y="4860925"/>
          <p14:tracePt t="70129" x="3749675" y="4876800"/>
          <p14:tracePt t="70146" x="3679825" y="4876800"/>
          <p14:tracePt t="70163" x="3627438" y="4884738"/>
          <p14:tracePt t="70180" x="3573463" y="4892675"/>
          <p14:tracePt t="70196" x="3535363" y="4892675"/>
          <p14:tracePt t="70213" x="3521075" y="4892675"/>
          <p14:tracePt t="70286" x="3513138" y="4892675"/>
          <p14:tracePt t="70302" x="3489325" y="4899025"/>
          <p14:tracePt t="70310" x="3482975" y="4899025"/>
          <p14:tracePt t="70318" x="3467100" y="4899025"/>
          <p14:tracePt t="70330" x="3459163" y="4899025"/>
          <p14:tracePt t="70346" x="3444875" y="4899025"/>
          <p14:tracePt t="70363" x="3406775" y="4899025"/>
          <p14:tracePt t="70380" x="3398838" y="4892675"/>
          <p14:tracePt t="70396" x="3390900" y="4892675"/>
          <p14:tracePt t="70893" x="3398838" y="4892675"/>
          <p14:tracePt t="70901" x="3398838" y="4876800"/>
          <p14:tracePt t="70942" x="3413125" y="4876800"/>
          <p14:tracePt t="70950" x="3436938" y="4876800"/>
          <p14:tracePt t="70963" x="3467100" y="4876800"/>
          <p14:tracePt t="70980" x="3551238" y="4876800"/>
          <p14:tracePt t="70997" x="3673475" y="4892675"/>
          <p14:tracePt t="71013" x="3725863" y="4892675"/>
          <p14:tracePt t="71030" x="4022725" y="4868863"/>
          <p14:tracePt t="71047" x="4327525" y="4830763"/>
          <p14:tracePt t="71063" x="4686300" y="4822825"/>
          <p14:tracePt t="71080" x="4960938" y="4784725"/>
          <p14:tracePt t="71096" x="5105400" y="4770438"/>
          <p14:tracePt t="71113" x="5151438" y="4762500"/>
          <p14:tracePt t="71130" x="5159375" y="4754563"/>
          <p14:tracePt t="71163" x="5159375" y="4746625"/>
          <p14:tracePt t="71180" x="5143500" y="4746625"/>
          <p14:tracePt t="71454" x="5143500" y="4740275"/>
          <p14:tracePt t="117767" x="5113338" y="4740275"/>
          <p14:tracePt t="117812" x="5059363" y="4686300"/>
          <p14:tracePt t="118126" x="5051425" y="4678363"/>
          <p14:tracePt t="118143" x="5051425" y="4664075"/>
          <p14:tracePt t="118150" x="5059363" y="4656138"/>
          <p14:tracePt t="118166" x="5083175" y="4648200"/>
          <p14:tracePt t="118181" x="5113338" y="46323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523220"/>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Observed </a:t>
            </a:r>
            <a:r>
              <a:rPr lang="en-US" sz="2800" b="1" dirty="0">
                <a:latin typeface="Times New Roman" panose="02020603050405020304" pitchFamily="18" charset="0"/>
                <a:cs typeface="Times New Roman" panose="02020603050405020304" pitchFamily="18" charset="0"/>
                <a:sym typeface="Times New Roman"/>
              </a:rPr>
              <a:t>and Expected Frequencies</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55;p5"/>
          <p:cNvSpPr/>
          <p:nvPr/>
        </p:nvSpPr>
        <p:spPr>
          <a:xfrm>
            <a:off x="1996262" y="1529159"/>
            <a:ext cx="9357538" cy="1892785"/>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None/>
            </a:pPr>
            <a:r>
              <a:rPr lang="en-US" dirty="0">
                <a:solidFill>
                  <a:schemeClr val="dk1"/>
                </a:solidFill>
                <a:latin typeface="Times New Roman"/>
                <a:ea typeface="Times New Roman"/>
                <a:cs typeface="Times New Roman"/>
                <a:sym typeface="Times New Roman"/>
              </a:rPr>
              <a:t> </a:t>
            </a:r>
            <a:r>
              <a:rPr lang="en-US" b="1" dirty="0">
                <a:solidFill>
                  <a:schemeClr val="dk1"/>
                </a:solidFill>
                <a:latin typeface="Times New Roman"/>
                <a:ea typeface="Times New Roman"/>
                <a:cs typeface="Times New Roman"/>
                <a:sym typeface="Times New Roman"/>
              </a:rPr>
              <a:t>Example</a:t>
            </a:r>
            <a:r>
              <a:rPr lang="en-US" dirty="0">
                <a:solidFill>
                  <a:schemeClr val="dk1"/>
                </a:solidFill>
                <a:latin typeface="Times New Roman"/>
                <a:ea typeface="Times New Roman"/>
                <a:cs typeface="Times New Roman"/>
                <a:sym typeface="Times New Roman"/>
              </a:rPr>
              <a:t>:</a:t>
            </a:r>
            <a:endParaRPr dirty="0"/>
          </a:p>
          <a:p>
            <a:pPr marL="0" marR="0" lvl="0" indent="0" algn="l" rtl="0">
              <a:lnSpc>
                <a:spcPct val="90000"/>
              </a:lnSpc>
              <a:spcBef>
                <a:spcPts val="0"/>
              </a:spcBef>
              <a:spcAft>
                <a:spcPts val="0"/>
              </a:spcAft>
              <a:buNone/>
            </a:pPr>
            <a:endParaRPr dirty="0">
              <a:solidFill>
                <a:schemeClr val="dk1"/>
              </a:solidFill>
              <a:latin typeface="Times New Roman"/>
              <a:ea typeface="Times New Roman"/>
              <a:cs typeface="Times New Roman"/>
              <a:sym typeface="Times New Roman"/>
            </a:endParaRPr>
          </a:p>
          <a:p>
            <a:pPr marL="0" marR="0" lvl="0" indent="0" algn="l" rtl="0">
              <a:lnSpc>
                <a:spcPct val="90000"/>
              </a:lnSpc>
              <a:spcBef>
                <a:spcPts val="0"/>
              </a:spcBef>
              <a:spcAft>
                <a:spcPts val="0"/>
              </a:spcAft>
              <a:buNone/>
            </a:pPr>
            <a:r>
              <a:rPr lang="en-US" dirty="0">
                <a:solidFill>
                  <a:schemeClr val="dk1"/>
                </a:solidFill>
                <a:latin typeface="Times New Roman"/>
                <a:ea typeface="Times New Roman"/>
                <a:cs typeface="Times New Roman"/>
                <a:sym typeface="Times New Roman"/>
              </a:rPr>
              <a:t>200 teenagers are randomly selected and asked what their favorite pizza topping is. The results are shown below.  </a:t>
            </a:r>
            <a:endParaRPr dirty="0"/>
          </a:p>
          <a:p>
            <a:pPr marL="0" marR="0" lvl="0" indent="0" algn="l" rtl="0">
              <a:lnSpc>
                <a:spcPct val="90000"/>
              </a:lnSpc>
              <a:spcBef>
                <a:spcPts val="0"/>
              </a:spcBef>
              <a:spcAft>
                <a:spcPts val="0"/>
              </a:spcAft>
              <a:buNone/>
            </a:pPr>
            <a:r>
              <a:rPr lang="en-US" dirty="0" smtClean="0">
                <a:solidFill>
                  <a:schemeClr val="dk1"/>
                </a:solidFill>
                <a:latin typeface="Times New Roman"/>
                <a:ea typeface="Times New Roman"/>
                <a:cs typeface="Times New Roman"/>
                <a:sym typeface="Times New Roman"/>
              </a:rPr>
              <a:t>Find </a:t>
            </a:r>
            <a:r>
              <a:rPr lang="en-US" dirty="0">
                <a:solidFill>
                  <a:schemeClr val="dk1"/>
                </a:solidFill>
                <a:latin typeface="Times New Roman"/>
                <a:ea typeface="Times New Roman"/>
                <a:cs typeface="Times New Roman"/>
                <a:sym typeface="Times New Roman"/>
              </a:rPr>
              <a:t>the observed frequencies and the expected frequencies.</a:t>
            </a:r>
            <a:endParaRPr dirty="0"/>
          </a:p>
          <a:p>
            <a:pPr marL="933450" lvl="1" indent="-533400" algn="ctr"/>
            <a:r>
              <a:rPr lang="ar-EG" dirty="0">
                <a:latin typeface="Times New Roman"/>
                <a:ea typeface="Times New Roman"/>
                <a:cs typeface="Times New Roman"/>
                <a:sym typeface="Times New Roman"/>
              </a:rPr>
              <a:t>يتم اختيار 200 مراهق بشكل عشوائي وسؤالهم عن الطبقة المفضلة لديهم للبيتزا. النتائج مبينة أدناه.  </a:t>
            </a:r>
          </a:p>
          <a:p>
            <a:pPr marL="933450" lvl="1" indent="-533400" algn="ctr"/>
            <a:r>
              <a:rPr lang="ar-EG" dirty="0">
                <a:latin typeface="Times New Roman"/>
                <a:ea typeface="Times New Roman"/>
                <a:cs typeface="Times New Roman"/>
                <a:sym typeface="Times New Roman"/>
              </a:rPr>
              <a:t>أوجد التكرارات المرصودة والتكرارات المتوقعة.</a:t>
            </a:r>
            <a:endParaRPr i="0" u="none" strike="noStrike" cap="none" dirty="0">
              <a:latin typeface="Times New Roman"/>
              <a:ea typeface="Times New Roman"/>
              <a:cs typeface="Times New Roman"/>
              <a:sym typeface="Times New Roman"/>
            </a:endParaRPr>
          </a:p>
        </p:txBody>
      </p:sp>
      <p:pic>
        <p:nvPicPr>
          <p:cNvPr id="9" name="Google Shape;156;p5"/>
          <p:cNvPicPr preferRelativeResize="0"/>
          <p:nvPr/>
        </p:nvPicPr>
        <p:blipFill rotWithShape="1">
          <a:blip r:embed="rId3">
            <a:alphaModFix/>
          </a:blip>
          <a:srcRect/>
          <a:stretch/>
        </p:blipFill>
        <p:spPr>
          <a:xfrm>
            <a:off x="2440788" y="4041775"/>
            <a:ext cx="4076700" cy="2314575"/>
          </a:xfrm>
          <a:prstGeom prst="rect">
            <a:avLst/>
          </a:prstGeom>
          <a:noFill/>
          <a:ln>
            <a:noFill/>
          </a:ln>
        </p:spPr>
      </p:pic>
      <p:pic>
        <p:nvPicPr>
          <p:cNvPr id="10" name="Google Shape;157;p5"/>
          <p:cNvPicPr preferRelativeResize="0"/>
          <p:nvPr/>
        </p:nvPicPr>
        <p:blipFill rotWithShape="1">
          <a:blip r:embed="rId4">
            <a:alphaModFix/>
          </a:blip>
          <a:srcRect/>
          <a:stretch/>
        </p:blipFill>
        <p:spPr>
          <a:xfrm>
            <a:off x="7027437" y="4024727"/>
            <a:ext cx="3600450" cy="2295525"/>
          </a:xfrm>
          <a:prstGeom prst="rect">
            <a:avLst/>
          </a:prstGeom>
          <a:noFill/>
          <a:ln>
            <a:noFill/>
          </a:ln>
        </p:spPr>
      </p:pic>
    </p:spTree>
    <p:extLst>
      <p:ext uri="{BB962C8B-B14F-4D97-AF65-F5344CB8AC3E}">
        <p14:creationId xmlns:p14="http://schemas.microsoft.com/office/powerpoint/2010/main" val="1851353288"/>
      </p:ext>
    </p:extLst>
  </p:cSld>
  <p:clrMapOvr>
    <a:masterClrMapping/>
  </p:clrMapOvr>
  <mc:AlternateContent xmlns:mc="http://schemas.openxmlformats.org/markup-compatibility/2006" xmlns:p14="http://schemas.microsoft.com/office/powerpoint/2010/main">
    <mc:Choice Requires="p14">
      <p:transition p14:dur="10" advTm="194770"/>
    </mc:Choice>
    <mc:Fallback xmlns="">
      <p:transition advTm="194770"/>
    </mc:Fallback>
  </mc:AlternateContent>
  <p:timing>
    <p:tnLst>
      <p:par>
        <p:cTn id="1" dur="indefinite" restart="never" nodeType="tmRoot"/>
      </p:par>
    </p:tnLst>
  </p:timing>
  <p:extLst mod="1">
    <p:ext uri="{3A86A75C-4F4B-4683-9AE1-C65F6400EC91}">
      <p14:laserTraceLst xmlns:p14="http://schemas.microsoft.com/office/powerpoint/2010/main">
        <p14:tracePtLst>
          <p14:tracePt t="1696" x="5037138" y="4618038"/>
          <p14:tracePt t="1704" x="4975225" y="4594225"/>
          <p14:tracePt t="1712" x="4914900" y="4564063"/>
          <p14:tracePt t="1723" x="4906963" y="4564063"/>
          <p14:tracePt t="1960" x="4899025" y="4564063"/>
          <p14:tracePt t="1968" x="4892675" y="4549775"/>
          <p14:tracePt t="1976" x="4860925" y="4495800"/>
          <p14:tracePt t="1989" x="4808538" y="4397375"/>
          <p14:tracePt t="2006" x="4632325" y="4144963"/>
          <p14:tracePt t="2023" x="4487863" y="3962400"/>
          <p14:tracePt t="2040" x="4297363" y="3717925"/>
          <p14:tracePt t="2056" x="4221163" y="3597275"/>
          <p14:tracePt t="2073" x="4130675" y="3459163"/>
          <p14:tracePt t="2090" x="4022725" y="3284538"/>
          <p14:tracePt t="2106" x="3954463" y="3178175"/>
          <p14:tracePt t="2123" x="3924300" y="3116263"/>
          <p14:tracePt t="2140" x="3908425" y="3101975"/>
          <p14:tracePt t="2464" x="3908425" y="3094038"/>
          <p14:tracePt t="2488" x="3908425" y="3086100"/>
          <p14:tracePt t="2496" x="3908425" y="3070225"/>
          <p14:tracePt t="2568" x="3902075" y="3070225"/>
          <p14:tracePt t="2576" x="3886200" y="3070225"/>
          <p14:tracePt t="2584" x="3863975" y="3070225"/>
          <p14:tracePt t="2592" x="3817938" y="3070225"/>
          <p14:tracePt t="2607" x="3673475" y="3070225"/>
          <p14:tracePt t="2623" x="3565525" y="3070225"/>
          <p14:tracePt t="2640" x="3306763" y="3025775"/>
          <p14:tracePt t="2657" x="3200400" y="2994025"/>
          <p14:tracePt t="2673" x="3170238" y="2979738"/>
          <p14:tracePt t="2721" x="3170238" y="2963863"/>
          <p14:tracePt t="2728" x="3170238" y="2917825"/>
          <p14:tracePt t="2740" x="3146425" y="2857500"/>
          <p14:tracePt t="2757" x="3140075" y="2803525"/>
          <p14:tracePt t="2773" x="3108325" y="2743200"/>
          <p14:tracePt t="2790" x="3094038" y="2713038"/>
          <p14:tracePt t="2807" x="3048000" y="2682875"/>
          <p14:tracePt t="2823" x="2994025" y="2667000"/>
          <p14:tracePt t="2840" x="2971800" y="2659063"/>
          <p14:tracePt t="2873" x="2963863" y="2659063"/>
          <p14:tracePt t="2896" x="2949575" y="2659063"/>
          <p14:tracePt t="2906" x="2933700" y="2667000"/>
          <p14:tracePt t="2923" x="2903538" y="2689225"/>
          <p14:tracePt t="2940" x="2895600" y="2689225"/>
          <p14:tracePt t="2957" x="2849563" y="2727325"/>
          <p14:tracePt t="2973" x="2727325" y="2797175"/>
          <p14:tracePt t="2990" x="2582863" y="2865438"/>
          <p14:tracePt t="3006" x="2544763" y="2879725"/>
          <p14:tracePt t="3088" x="2536825" y="2879725"/>
          <p14:tracePt t="3136" x="2530475" y="2879725"/>
          <p14:tracePt t="3160" x="2522538" y="2879725"/>
          <p14:tracePt t="3168" x="2514600" y="2879725"/>
          <p14:tracePt t="3176" x="2506663" y="2879725"/>
          <p14:tracePt t="3528" x="2476500" y="2879725"/>
          <p14:tracePt t="3536" x="2446338" y="2879725"/>
          <p14:tracePt t="3544" x="2416175" y="2873375"/>
          <p14:tracePt t="3557" x="2400300" y="2865438"/>
          <p14:tracePt t="3600" x="2400300" y="2857500"/>
          <p14:tracePt t="3616" x="2400300" y="2827338"/>
          <p14:tracePt t="3624" x="2416175" y="2781300"/>
          <p14:tracePt t="3632" x="2454275" y="2735263"/>
          <p14:tracePt t="3640" x="2468563" y="2727325"/>
          <p14:tracePt t="3657" x="2506663" y="2697163"/>
          <p14:tracePt t="3832" x="2492375" y="2689225"/>
          <p14:tracePt t="3840" x="2484438" y="2689225"/>
          <p14:tracePt t="3848" x="2476500" y="2689225"/>
          <p14:tracePt t="3864" x="2460625" y="2689225"/>
          <p14:tracePt t="5040" x="2484438" y="2689225"/>
          <p14:tracePt t="5048" x="2568575" y="2720975"/>
          <p14:tracePt t="5057" x="2620963" y="2727325"/>
          <p14:tracePt t="5074" x="2857500" y="2727325"/>
          <p14:tracePt t="5091" x="3208338" y="2727325"/>
          <p14:tracePt t="5107" x="3665538" y="2727325"/>
          <p14:tracePt t="5124" x="4038600" y="2727325"/>
          <p14:tracePt t="5141" x="4373563" y="2727325"/>
          <p14:tracePt t="5157" x="4602163" y="2727325"/>
          <p14:tracePt t="5174" x="4778375" y="2727325"/>
          <p14:tracePt t="5191" x="4922838" y="2727325"/>
          <p14:tracePt t="5207" x="4968875" y="2727325"/>
          <p14:tracePt t="5224" x="4983163" y="2727325"/>
          <p14:tracePt t="5896" x="4960938" y="2727325"/>
          <p14:tracePt t="5904" x="4868863" y="2759075"/>
          <p14:tracePt t="5912" x="4784725" y="2781300"/>
          <p14:tracePt t="5924" x="4670425" y="2811463"/>
          <p14:tracePt t="5941" x="4441825" y="2827338"/>
          <p14:tracePt t="5958" x="4213225" y="2827338"/>
          <p14:tracePt t="5975" x="3856038" y="2789238"/>
          <p14:tracePt t="5991" x="3787775" y="2765425"/>
          <p14:tracePt t="6008" x="3665538" y="2697163"/>
          <p14:tracePt t="6024" x="3641725" y="2682875"/>
          <p14:tracePt t="6041" x="3641725" y="2674938"/>
          <p14:tracePt t="6074" x="3641725" y="2628900"/>
          <p14:tracePt t="6091" x="3717925" y="2598738"/>
          <p14:tracePt t="6108" x="3878263" y="2590800"/>
          <p14:tracePt t="6124" x="4030663" y="2590800"/>
          <p14:tracePt t="6141" x="4076700" y="2590800"/>
          <p14:tracePt t="6175" x="3962400" y="2803525"/>
          <p14:tracePt t="6191" x="3878263" y="2865438"/>
          <p14:tracePt t="6208" x="3336925" y="3001963"/>
          <p14:tracePt t="6224" x="2865438" y="3001963"/>
          <p14:tracePt t="6241" x="2476500" y="2933700"/>
          <p14:tracePt t="6258" x="2316163" y="2865438"/>
          <p14:tracePt t="6274" x="2301875" y="2849563"/>
          <p14:tracePt t="6291" x="2301875" y="2827338"/>
          <p14:tracePt t="6308" x="2339975" y="2773363"/>
          <p14:tracePt t="6325" x="2384425" y="2735263"/>
          <p14:tracePt t="6341" x="2446338" y="2720975"/>
          <p14:tracePt t="6358" x="2446338" y="2713038"/>
          <p14:tracePt t="9744" x="2454275" y="2713038"/>
          <p14:tracePt t="9752" x="2460625" y="2713038"/>
          <p14:tracePt t="9760" x="2468563" y="2720975"/>
          <p14:tracePt t="11408" x="2460625" y="2720975"/>
          <p14:tracePt t="11416" x="2460625" y="2727325"/>
          <p14:tracePt t="11426" x="2454275" y="2727325"/>
          <p14:tracePt t="11443" x="2446338" y="2743200"/>
          <p14:tracePt t="11544" x="2430463" y="2759075"/>
          <p14:tracePt t="11552" x="2430463" y="2765425"/>
          <p14:tracePt t="11583" x="2430463" y="2773363"/>
          <p14:tracePt t="11599" x="2422525" y="2781300"/>
          <p14:tracePt t="11720" x="2422525" y="2797175"/>
          <p14:tracePt t="11728" x="2408238" y="2797175"/>
          <p14:tracePt t="11744" x="2408238" y="2803525"/>
          <p14:tracePt t="12216" x="2400300" y="2803525"/>
          <p14:tracePt t="12224" x="2400300" y="2811463"/>
          <p14:tracePt t="12232" x="2392363" y="2811463"/>
          <p14:tracePt t="12312" x="2384425" y="2811463"/>
          <p14:tracePt t="13512" x="2370138" y="2841625"/>
          <p14:tracePt t="13520" x="2332038" y="2987675"/>
          <p14:tracePt t="13529" x="2278063" y="3216275"/>
          <p14:tracePt t="13544" x="2263775" y="3535363"/>
          <p14:tracePt t="13561" x="2225675" y="3863975"/>
          <p14:tracePt t="13577" x="2179638" y="4160838"/>
          <p14:tracePt t="13594" x="2141538" y="4411663"/>
          <p14:tracePt t="13611" x="2111375" y="4678363"/>
          <p14:tracePt t="13627" x="2057400" y="4999038"/>
          <p14:tracePt t="13644" x="1981200" y="5241925"/>
          <p14:tracePt t="13661" x="1935163" y="5387975"/>
          <p14:tracePt t="13677" x="1905000" y="5432425"/>
          <p14:tracePt t="13800" x="1927225" y="5432425"/>
          <p14:tracePt t="13808" x="1951038" y="5410200"/>
          <p14:tracePt t="13816" x="1997075" y="5387975"/>
          <p14:tracePt t="13827" x="2035175" y="5372100"/>
          <p14:tracePt t="13844" x="2163763" y="5311775"/>
          <p14:tracePt t="13861" x="2301875" y="5257800"/>
          <p14:tracePt t="13877" x="2430463" y="5197475"/>
          <p14:tracePt t="13894" x="2514600" y="5165725"/>
          <p14:tracePt t="13911" x="2574925" y="5121275"/>
          <p14:tracePt t="14032" x="2574925" y="5105400"/>
          <p14:tracePt t="14040" x="2574925" y="5089525"/>
          <p14:tracePt t="14048" x="2574925" y="5075238"/>
          <p14:tracePt t="14072" x="2574925" y="5067300"/>
          <p14:tracePt t="14080" x="2574925" y="5051425"/>
          <p14:tracePt t="14320" x="2582863" y="5045075"/>
          <p14:tracePt t="14576" x="2582863" y="5037138"/>
          <p14:tracePt t="14584" x="2582863" y="5029200"/>
          <p14:tracePt t="14594" x="2582863" y="4999038"/>
          <p14:tracePt t="14611" x="2628900" y="4930775"/>
          <p14:tracePt t="14628" x="2628900" y="4922838"/>
          <p14:tracePt t="14644" x="2644775" y="4899025"/>
          <p14:tracePt t="14661" x="2651125" y="4876800"/>
          <p14:tracePt t="14678" x="2667000" y="4846638"/>
          <p14:tracePt t="14695" x="2667000" y="4838700"/>
          <p14:tracePt t="14711" x="2674938" y="4822825"/>
          <p14:tracePt t="14728" x="2674938" y="4808538"/>
          <p14:tracePt t="14888" x="2682875" y="4800600"/>
          <p14:tracePt t="14912" x="2689225" y="4800600"/>
          <p14:tracePt t="14920" x="2697163" y="4800600"/>
          <p14:tracePt t="14928" x="2705100" y="4822825"/>
          <p14:tracePt t="14944" x="2713038" y="4876800"/>
          <p14:tracePt t="14961" x="2713038" y="4953000"/>
          <p14:tracePt t="14978" x="2713038" y="5013325"/>
          <p14:tracePt t="14994" x="2713038" y="5067300"/>
          <p14:tracePt t="15011" x="2713038" y="5097463"/>
          <p14:tracePt t="15027" x="2713038" y="5105400"/>
          <p14:tracePt t="15044" x="2697163" y="5135563"/>
          <p14:tracePt t="15061" x="2689225" y="5151438"/>
          <p14:tracePt t="15078" x="2682875" y="5165725"/>
          <p14:tracePt t="15095" x="2667000" y="5181600"/>
          <p14:tracePt t="15111" x="2651125" y="5189538"/>
          <p14:tracePt t="15128" x="2651125" y="5197475"/>
          <p14:tracePt t="15144" x="2651125" y="5203825"/>
          <p14:tracePt t="17408" x="2651125" y="5211763"/>
          <p14:tracePt t="17592" x="2651125" y="5227638"/>
          <p14:tracePt t="17600" x="2651125" y="5235575"/>
          <p14:tracePt t="17612" x="2667000" y="5235575"/>
          <p14:tracePt t="17629" x="2674938" y="5235575"/>
          <p14:tracePt t="17645" x="2682875" y="5227638"/>
          <p14:tracePt t="17896" x="2689225" y="5227638"/>
          <p14:tracePt t="17904" x="2697163" y="5227638"/>
          <p14:tracePt t="17960" x="2705100" y="5227638"/>
          <p14:tracePt t="18031" x="2713038" y="5241925"/>
          <p14:tracePt t="18039" x="2720975" y="5257800"/>
          <p14:tracePt t="18047" x="2727325" y="5273675"/>
          <p14:tracePt t="18062" x="2743200" y="5295900"/>
          <p14:tracePt t="18079" x="2765425" y="5334000"/>
          <p14:tracePt t="18095" x="2797175" y="5418138"/>
          <p14:tracePt t="18112" x="2819400" y="5502275"/>
          <p14:tracePt t="18129" x="2841625" y="5578475"/>
          <p14:tracePt t="18146" x="2857500" y="5638800"/>
          <p14:tracePt t="18162" x="2865438" y="5676900"/>
          <p14:tracePt t="18179" x="2879725" y="5715000"/>
          <p14:tracePt t="18196" x="2887663" y="5745163"/>
          <p14:tracePt t="18212" x="2887663" y="5775325"/>
          <p14:tracePt t="18229" x="2887663" y="5783263"/>
          <p14:tracePt t="18272" x="2887663" y="5807075"/>
          <p14:tracePt t="18281" x="2887663" y="5821363"/>
          <p14:tracePt t="18296" x="2887663" y="5837238"/>
          <p14:tracePt t="18312" x="2895600" y="5859463"/>
          <p14:tracePt t="18352" x="2895600" y="5867400"/>
          <p14:tracePt t="18656" x="2941638" y="5867400"/>
          <p14:tracePt t="18672" x="2963863" y="5851525"/>
          <p14:tracePt t="18680" x="2994025" y="5845175"/>
          <p14:tracePt t="18688" x="3017838" y="5845175"/>
          <p14:tracePt t="18696" x="3032125" y="5837238"/>
          <p14:tracePt t="18712" x="3108325" y="5775325"/>
          <p14:tracePt t="18729" x="3222625" y="5692775"/>
          <p14:tracePt t="18746" x="3306763" y="5600700"/>
          <p14:tracePt t="18763" x="3382963" y="5470525"/>
          <p14:tracePt t="18779" x="3451225" y="5349875"/>
          <p14:tracePt t="18796" x="3521075" y="5227638"/>
          <p14:tracePt t="18812" x="3581400" y="5121275"/>
          <p14:tracePt t="18829" x="3619500" y="5021263"/>
          <p14:tracePt t="18846" x="3649663" y="4968875"/>
          <p14:tracePt t="18863" x="3657600" y="4945063"/>
          <p14:tracePt t="18879" x="3657600" y="4937125"/>
          <p14:tracePt t="19200" x="3673475" y="4922838"/>
          <p14:tracePt t="19208" x="3711575" y="4884738"/>
          <p14:tracePt t="19216" x="3771900" y="4830763"/>
          <p14:tracePt t="19229" x="3817938" y="4778375"/>
          <p14:tracePt t="19246" x="3886200" y="4686300"/>
          <p14:tracePt t="19263" x="3992563" y="4549775"/>
          <p14:tracePt t="19279" x="4030663" y="4487863"/>
          <p14:tracePt t="19296" x="4084638" y="4373563"/>
          <p14:tracePt t="19313" x="4098925" y="4335463"/>
          <p14:tracePt t="19329" x="4106863" y="4289425"/>
          <p14:tracePt t="19346" x="4122738" y="4229100"/>
          <p14:tracePt t="19363" x="4130675" y="4191000"/>
          <p14:tracePt t="19379" x="4130675" y="4175125"/>
          <p14:tracePt t="19512" x="4160838" y="4152900"/>
          <p14:tracePt t="19520" x="4191000" y="4130675"/>
          <p14:tracePt t="19529" x="4237038" y="4098925"/>
          <p14:tracePt t="19546" x="4373563" y="4030663"/>
          <p14:tracePt t="19563" x="4541838" y="3962400"/>
          <p14:tracePt t="19579" x="4702175" y="3886200"/>
          <p14:tracePt t="19596" x="4854575" y="3825875"/>
          <p14:tracePt t="19613" x="4922838" y="3779838"/>
          <p14:tracePt t="19629" x="4968875" y="3749675"/>
          <p14:tracePt t="19646" x="4991100" y="3717925"/>
          <p14:tracePt t="19663" x="4991100" y="3703638"/>
          <p14:tracePt t="19679" x="4937125" y="3627438"/>
          <p14:tracePt t="19696" x="4860925" y="3603625"/>
          <p14:tracePt t="19713" x="4746625" y="3573463"/>
          <p14:tracePt t="19729" x="4625975" y="3535363"/>
          <p14:tracePt t="19746" x="4473575" y="3497263"/>
          <p14:tracePt t="19763" x="4321175" y="3390900"/>
          <p14:tracePt t="19780" x="4206875" y="3284538"/>
          <p14:tracePt t="19796" x="4130675" y="3108325"/>
          <p14:tracePt t="19813" x="4084638" y="2917825"/>
          <p14:tracePt t="19816" x="4076700" y="2803525"/>
          <p14:tracePt t="19830" x="4060825" y="2713038"/>
          <p14:tracePt t="19846" x="4038600" y="2544763"/>
          <p14:tracePt t="19863" x="4016375" y="2438400"/>
          <p14:tracePt t="19879" x="3978275" y="2370138"/>
          <p14:tracePt t="19896" x="3916363" y="2324100"/>
          <p14:tracePt t="19913" x="3840163" y="2301875"/>
          <p14:tracePt t="19929" x="3741738" y="2270125"/>
          <p14:tracePt t="19946" x="3695700" y="2255838"/>
          <p14:tracePt t="19963" x="3649663" y="2255838"/>
          <p14:tracePt t="19980" x="3611563" y="2247900"/>
          <p14:tracePt t="19996" x="3497263" y="2247900"/>
          <p14:tracePt t="20013" x="3390900" y="2278063"/>
          <p14:tracePt t="20030" x="3336925" y="2286000"/>
          <p14:tracePt t="20046" x="3254375" y="2354263"/>
          <p14:tracePt t="20063" x="3192463" y="2392363"/>
          <p14:tracePt t="20079" x="3154363" y="2454275"/>
          <p14:tracePt t="20096" x="3154363" y="2468563"/>
          <p14:tracePt t="20176" x="3154363" y="2476500"/>
          <p14:tracePt t="20184" x="3140075" y="2476500"/>
          <p14:tracePt t="20196" x="3132138" y="2476500"/>
          <p14:tracePt t="20213" x="3086100" y="2468563"/>
          <p14:tracePt t="20230" x="3078163" y="2468563"/>
          <p14:tracePt t="20246" x="3063875" y="2468563"/>
          <p14:tracePt t="20536" x="3078163" y="2468563"/>
          <p14:tracePt t="20544" x="3132138" y="2484438"/>
          <p14:tracePt t="20552" x="3162300" y="2568575"/>
          <p14:tracePt t="20563" x="3200400" y="2720975"/>
          <p14:tracePt t="20580" x="3330575" y="3063875"/>
          <p14:tracePt t="20596" x="3467100" y="3406775"/>
          <p14:tracePt t="20613" x="3611563" y="3741738"/>
          <p14:tracePt t="20630" x="3741738" y="4008438"/>
          <p14:tracePt t="20647" x="3940175" y="4335463"/>
          <p14:tracePt t="20663" x="3992563" y="4397375"/>
          <p14:tracePt t="20680" x="4076700" y="4503738"/>
          <p14:tracePt t="20697" x="4092575" y="4525963"/>
          <p14:tracePt t="20730" x="4092575" y="4533900"/>
          <p14:tracePt t="20747" x="4092575" y="4549775"/>
          <p14:tracePt t="20763" x="4092575" y="4587875"/>
          <p14:tracePt t="20780" x="4092575" y="4648200"/>
          <p14:tracePt t="20797" x="4084638" y="4754563"/>
          <p14:tracePt t="20813" x="4076700" y="4884738"/>
          <p14:tracePt t="20817" x="4060825" y="4937125"/>
          <p14:tracePt t="20830" x="4054475" y="5006975"/>
          <p14:tracePt t="20847" x="4054475" y="5105400"/>
          <p14:tracePt t="20863" x="4054475" y="5127625"/>
          <p14:tracePt t="20880" x="4084638" y="5197475"/>
          <p14:tracePt t="20897" x="4114800" y="5235575"/>
          <p14:tracePt t="20913" x="4144963" y="5265738"/>
          <p14:tracePt t="20930" x="4191000" y="5280025"/>
          <p14:tracePt t="20947" x="4198938" y="5280025"/>
          <p14:tracePt t="20980" x="4175125" y="5241925"/>
          <p14:tracePt t="20997" x="4092575" y="5197475"/>
          <p14:tracePt t="21296" x="4098925" y="5197475"/>
          <p14:tracePt t="22784" x="4098925" y="5189538"/>
          <p14:tracePt t="22792" x="4098925" y="5159375"/>
          <p14:tracePt t="22800" x="4130675" y="5075238"/>
          <p14:tracePt t="22814" x="4175125" y="5006975"/>
          <p14:tracePt t="22831" x="4251325" y="4899025"/>
          <p14:tracePt t="22847" x="4275138" y="4868863"/>
          <p14:tracePt t="22864" x="4327525" y="4792663"/>
          <p14:tracePt t="22881" x="4335463" y="4784725"/>
          <p14:tracePt t="22897" x="4343400" y="4770438"/>
          <p14:tracePt t="22968" x="4365625" y="4770438"/>
          <p14:tracePt t="22976" x="4397375" y="4770438"/>
          <p14:tracePt t="22984" x="4427538" y="4770438"/>
          <p14:tracePt t="22997" x="4487863" y="4778375"/>
          <p14:tracePt t="23014" x="4610100" y="4816475"/>
          <p14:tracePt t="23031" x="4754563" y="4868863"/>
          <p14:tracePt t="23047" x="4953000" y="4906963"/>
          <p14:tracePt t="23064" x="4968875" y="4906963"/>
          <p14:tracePt t="23127" x="4975225" y="4906963"/>
          <p14:tracePt t="23151" x="4975225" y="4899025"/>
          <p14:tracePt t="23166" x="4983163" y="4892675"/>
          <p14:tracePt t="23681" x="4983163" y="4846638"/>
          <p14:tracePt t="23688" x="5021263" y="4784725"/>
          <p14:tracePt t="23697" x="5051425" y="4724400"/>
          <p14:tracePt t="23714" x="5067300" y="4640263"/>
          <p14:tracePt t="23731" x="5067300" y="4564063"/>
          <p14:tracePt t="23748" x="5067300" y="4487863"/>
          <p14:tracePt t="23781" x="5067300" y="4479925"/>
          <p14:tracePt t="23992" x="5067300" y="4473575"/>
          <p14:tracePt t="24032" x="5075238" y="4473575"/>
          <p14:tracePt t="24048" x="5083175" y="4473575"/>
          <p14:tracePt t="24056" x="5089525" y="4473575"/>
          <p14:tracePt t="24079" x="5105400" y="4473575"/>
          <p14:tracePt t="24088" x="5135563" y="4473575"/>
          <p14:tracePt t="24098" x="5211763" y="4473575"/>
          <p14:tracePt t="24114" x="5364163" y="4473575"/>
          <p14:tracePt t="24131" x="5524500" y="4473575"/>
          <p14:tracePt t="24148" x="5592763" y="4487863"/>
          <p14:tracePt t="24165" x="5600700" y="4487863"/>
          <p14:tracePt t="24198" x="5608638" y="4511675"/>
          <p14:tracePt t="24215" x="5540375" y="4625975"/>
          <p14:tracePt t="24231" x="5494338" y="4664075"/>
          <p14:tracePt t="24248" x="5326063" y="4778375"/>
          <p14:tracePt t="24264" x="5249863" y="4808538"/>
          <p14:tracePt t="24281" x="5189538" y="4808538"/>
          <p14:tracePt t="24298" x="5121275" y="4808538"/>
          <p14:tracePt t="24314" x="5037138" y="4792663"/>
          <p14:tracePt t="24331" x="4854575" y="4762500"/>
          <p14:tracePt t="24347" x="4678363" y="4754563"/>
          <p14:tracePt t="24364" x="4465638" y="4754563"/>
          <p14:tracePt t="24380" x="4244975" y="4754563"/>
          <p14:tracePt t="24397" x="4076700" y="4784725"/>
          <p14:tracePt t="24414" x="3970338" y="4822825"/>
          <p14:tracePt t="24431" x="3924300" y="4838700"/>
          <p14:tracePt t="24504" x="3916363" y="4838700"/>
          <p14:tracePt t="24512" x="3908425" y="4838700"/>
          <p14:tracePt t="24520" x="3878263" y="4830763"/>
          <p14:tracePt t="24531" x="3870325" y="4816475"/>
          <p14:tracePt t="24548" x="3825875" y="4800600"/>
          <p14:tracePt t="24564" x="3749675" y="4778375"/>
          <p14:tracePt t="24581" x="3635375" y="4770438"/>
          <p14:tracePt t="24598" x="3527425" y="4770438"/>
          <p14:tracePt t="24615" x="3505200" y="4770438"/>
          <p14:tracePt t="24688" x="3497263" y="4770438"/>
          <p14:tracePt t="24704" x="3475038" y="4770438"/>
          <p14:tracePt t="24712" x="3451225" y="4770438"/>
          <p14:tracePt t="24720" x="3444875" y="4778375"/>
          <p14:tracePt t="24731" x="3421063" y="4784725"/>
          <p14:tracePt t="24748" x="3390900" y="4800600"/>
          <p14:tracePt t="24765" x="3360738" y="4816475"/>
          <p14:tracePt t="24798" x="3352800" y="4822825"/>
          <p14:tracePt t="24864" x="3344863" y="4822825"/>
          <p14:tracePt t="25104" x="3336925" y="4830763"/>
          <p14:tracePt t="25120" x="3336925" y="4838700"/>
          <p14:tracePt t="25128" x="3336925" y="4846638"/>
          <p14:tracePt t="25184" x="3336925" y="4854575"/>
          <p14:tracePt t="25216" x="3336925" y="4868863"/>
          <p14:tracePt t="25224" x="3336925" y="4876800"/>
          <p14:tracePt t="25232" x="3336925" y="4892675"/>
          <p14:tracePt t="25248" x="3336925" y="4930775"/>
          <p14:tracePt t="25265" x="3336925" y="5006975"/>
          <p14:tracePt t="25282" x="3336925" y="5097463"/>
          <p14:tracePt t="25298" x="3336925" y="5211763"/>
          <p14:tracePt t="25315" x="3336925" y="5364163"/>
          <p14:tracePt t="25332" x="3336925" y="5524500"/>
          <p14:tracePt t="25348" x="3336925" y="5692775"/>
          <p14:tracePt t="25365" x="3336925" y="5813425"/>
          <p14:tracePt t="25382" x="3336925" y="5913438"/>
          <p14:tracePt t="25399" x="3336925" y="5959475"/>
          <p14:tracePt t="25415" x="3336925" y="6003925"/>
          <p14:tracePt t="25432" x="3336925" y="6019800"/>
          <p14:tracePt t="25465" x="3344863" y="6027738"/>
          <p14:tracePt t="25482" x="3436938" y="5959475"/>
          <p14:tracePt t="25498" x="3559175" y="5851525"/>
          <p14:tracePt t="25515" x="3679825" y="5753100"/>
          <p14:tracePt t="25532" x="3802063" y="5668963"/>
          <p14:tracePt t="25548" x="3886200" y="5616575"/>
          <p14:tracePt t="25565" x="3916363" y="5592763"/>
          <p14:tracePt t="25582" x="3916363" y="5584825"/>
          <p14:tracePt t="25632" x="3924300" y="5584825"/>
          <p14:tracePt t="25640" x="3932238" y="5584825"/>
          <p14:tracePt t="25648" x="3940175" y="5584825"/>
          <p14:tracePt t="27696" x="3946525" y="5584825"/>
          <p14:tracePt t="27704" x="3978275" y="5570538"/>
          <p14:tracePt t="27716" x="4022725" y="5494338"/>
          <p14:tracePt t="27732" x="4122738" y="5364163"/>
          <p14:tracePt t="27749" x="4137025" y="5334000"/>
          <p14:tracePt t="27766" x="4160838" y="5280025"/>
          <p14:tracePt t="27783" x="4175125" y="5189538"/>
          <p14:tracePt t="27799" x="4175125" y="5165725"/>
          <p14:tracePt t="27816" x="4175125" y="5135563"/>
          <p14:tracePt t="27880" x="4175125" y="5127625"/>
          <p14:tracePt t="28528" x="4191000" y="5127625"/>
          <p14:tracePt t="28536" x="4237038" y="5083175"/>
          <p14:tracePt t="28544" x="4305300" y="4991100"/>
          <p14:tracePt t="28552" x="4327525" y="4968875"/>
          <p14:tracePt t="28566" x="4343400" y="4945063"/>
          <p14:tracePt t="28583" x="4403725" y="4854575"/>
          <p14:tracePt t="28599" x="4427538" y="4808538"/>
          <p14:tracePt t="28616" x="4435475" y="4770438"/>
          <p14:tracePt t="28633" x="4441825" y="4746625"/>
          <p14:tracePt t="28649" x="4449763" y="4716463"/>
          <p14:tracePt t="28666" x="4457700" y="4708525"/>
          <p14:tracePt t="28777" x="4465638" y="4724400"/>
          <p14:tracePt t="28784" x="4465638" y="4762500"/>
          <p14:tracePt t="28792" x="4465638" y="4808538"/>
          <p14:tracePt t="28800" x="4473575" y="4854575"/>
          <p14:tracePt t="28816" x="4473575" y="4914900"/>
          <p14:tracePt t="28833" x="4473575" y="4945063"/>
          <p14:tracePt t="28888" x="4473575" y="4953000"/>
          <p14:tracePt t="28904" x="4473575" y="4960938"/>
          <p14:tracePt t="28920" x="4465638" y="4960938"/>
          <p14:tracePt t="28944" x="4457700" y="4960938"/>
          <p14:tracePt t="28976" x="4449763" y="4953000"/>
          <p14:tracePt t="29352" x="4441825" y="4953000"/>
          <p14:tracePt t="29384" x="4435475" y="4953000"/>
          <p14:tracePt t="29400" x="4427538" y="4953000"/>
          <p14:tracePt t="29408" x="4411663" y="4945063"/>
          <p14:tracePt t="29432" x="4403725" y="4937125"/>
          <p14:tracePt t="29440" x="4397375" y="4930775"/>
          <p14:tracePt t="29944" x="4397375" y="4922838"/>
          <p14:tracePt t="30008" x="4411663" y="4922838"/>
          <p14:tracePt t="30016" x="4419600" y="4922838"/>
          <p14:tracePt t="30056" x="4427538" y="4922838"/>
          <p14:tracePt t="30064" x="4435475" y="4922838"/>
          <p14:tracePt t="30080" x="4449763" y="4922838"/>
          <p14:tracePt t="30087" x="4465638" y="4922838"/>
          <p14:tracePt t="30111" x="4473575" y="4922838"/>
          <p14:tracePt t="30127" x="4479925" y="4922838"/>
          <p14:tracePt t="32016" x="4495800" y="4922838"/>
          <p14:tracePt t="32040" x="4503738" y="4922838"/>
          <p14:tracePt t="32048" x="4525963" y="4930775"/>
          <p14:tracePt t="32056" x="4564063" y="4937125"/>
          <p14:tracePt t="32067" x="4572000" y="4937125"/>
          <p14:tracePt t="32084" x="4594225" y="4937125"/>
          <p14:tracePt t="32144" x="4602163" y="4937125"/>
          <p14:tracePt t="32160" x="4594225" y="4937125"/>
          <p14:tracePt t="32168" x="4587875" y="4937125"/>
          <p14:tracePt t="32176" x="4572000" y="4930775"/>
          <p14:tracePt t="32184" x="4564063" y="4930775"/>
          <p14:tracePt t="32201" x="4503738" y="4930775"/>
          <p14:tracePt t="32217" x="4449763" y="4930775"/>
          <p14:tracePt t="32234" x="4441825" y="4930775"/>
          <p14:tracePt t="32251" x="4427538" y="4930775"/>
          <p14:tracePt t="34224" x="4411663" y="4922838"/>
          <p14:tracePt t="34232" x="4403725" y="4914900"/>
          <p14:tracePt t="34240" x="4365625" y="4906963"/>
          <p14:tracePt t="34252" x="4335463" y="4899025"/>
          <p14:tracePt t="34268" x="4259263" y="4884738"/>
          <p14:tracePt t="34285" x="4076700" y="4868863"/>
          <p14:tracePt t="34302" x="3863975" y="4868863"/>
          <p14:tracePt t="34319" x="3673475" y="4868863"/>
          <p14:tracePt t="34335" x="3489325" y="4868863"/>
          <p14:tracePt t="34337" x="3398838" y="4868863"/>
          <p14:tracePt t="34351" x="3268663" y="4868863"/>
          <p14:tracePt t="34368" x="3178175" y="4868863"/>
          <p14:tracePt t="34385" x="3140075" y="4868863"/>
          <p14:tracePt t="34402" x="3116263" y="4868863"/>
          <p14:tracePt t="34418" x="3116263" y="4876800"/>
          <p14:tracePt t="34435" x="3108325" y="4876800"/>
          <p14:tracePt t="34452" x="3094038" y="4884738"/>
          <p14:tracePt t="34468" x="3086100" y="4884738"/>
          <p14:tracePt t="34485" x="3078163" y="4884738"/>
          <p14:tracePt t="34502" x="3070225" y="4884738"/>
          <p14:tracePt t="34535" x="3055938" y="4884738"/>
          <p14:tracePt t="34552" x="3032125" y="4884738"/>
          <p14:tracePt t="34568" x="3025775" y="4884738"/>
          <p14:tracePt t="34585" x="3017838" y="4884738"/>
          <p14:tracePt t="34648" x="3017838" y="4892675"/>
          <p14:tracePt t="35016" x="3017838" y="4906963"/>
          <p14:tracePt t="35024" x="3032125" y="4945063"/>
          <p14:tracePt t="35035" x="3070225" y="4991100"/>
          <p14:tracePt t="35052" x="3162300" y="5083175"/>
          <p14:tracePt t="35068" x="3336925" y="5159375"/>
          <p14:tracePt t="35085" x="3535363" y="5219700"/>
          <p14:tracePt t="35102" x="3695700" y="5235575"/>
          <p14:tracePt t="35119" x="4022725" y="5203825"/>
          <p14:tracePt t="35135" x="4084638" y="5181600"/>
          <p14:tracePt t="35152" x="4191000" y="5121275"/>
          <p14:tracePt t="35168" x="4213225" y="5097463"/>
          <p14:tracePt t="35185" x="4221163" y="5083175"/>
          <p14:tracePt t="35304" x="4221163" y="5075238"/>
          <p14:tracePt t="35312" x="4237038" y="5075238"/>
          <p14:tracePt t="35320" x="4251325" y="5075238"/>
          <p14:tracePt t="35335" x="4283075" y="5089525"/>
          <p14:tracePt t="35352" x="4427538" y="5203825"/>
          <p14:tracePt t="35369" x="4541838" y="5280025"/>
          <p14:tracePt t="35385" x="4610100" y="5318125"/>
          <p14:tracePt t="35419" x="4618038" y="5318125"/>
          <p14:tracePt t="35440" x="4610100" y="5318125"/>
          <p14:tracePt t="35452" x="4587875" y="5318125"/>
          <p14:tracePt t="35469" x="4564063" y="5318125"/>
          <p14:tracePt t="35485" x="4556125" y="5318125"/>
          <p14:tracePt t="35688" x="4533900" y="5318125"/>
          <p14:tracePt t="35696" x="4495800" y="5334000"/>
          <p14:tracePt t="35704" x="4435475" y="5364163"/>
          <p14:tracePt t="35719" x="4381500" y="5380038"/>
          <p14:tracePt t="35735" x="4122738" y="5448300"/>
          <p14:tracePt t="35752" x="3946525" y="5448300"/>
          <p14:tracePt t="35769" x="3810000" y="5448300"/>
          <p14:tracePt t="35785" x="3749675" y="5448300"/>
          <p14:tracePt t="35802" x="3733800" y="5448300"/>
          <p14:tracePt t="35848" x="3725863" y="5448300"/>
          <p14:tracePt t="35864" x="3711575" y="5448300"/>
          <p14:tracePt t="35872" x="3703638" y="5440363"/>
          <p14:tracePt t="35885" x="3687763" y="5432425"/>
          <p14:tracePt t="35902" x="3657600" y="5418138"/>
          <p14:tracePt t="35919" x="3635375" y="5410200"/>
          <p14:tracePt t="35935" x="3597275" y="5402263"/>
          <p14:tracePt t="35952" x="3565525" y="5402263"/>
          <p14:tracePt t="35969" x="3535363" y="5394325"/>
          <p14:tracePt t="35985" x="3475038" y="5394325"/>
          <p14:tracePt t="36002" x="3413125" y="5394325"/>
          <p14:tracePt t="36019" x="3368675" y="5394325"/>
          <p14:tracePt t="36036" x="3344863" y="5394325"/>
          <p14:tracePt t="36384" x="3390900" y="5394325"/>
          <p14:tracePt t="36392" x="3459163" y="5410200"/>
          <p14:tracePt t="36402" x="3551238" y="5448300"/>
          <p14:tracePt t="36419" x="3695700" y="5486400"/>
          <p14:tracePt t="36436" x="3992563" y="5508625"/>
          <p14:tracePt t="36452" x="4365625" y="5508625"/>
          <p14:tracePt t="36469" x="4587875" y="5524500"/>
          <p14:tracePt t="36486" x="4708525" y="5524500"/>
          <p14:tracePt t="36503" x="4792663" y="5524500"/>
          <p14:tracePt t="36864" x="4754563" y="5532438"/>
          <p14:tracePt t="36872" x="4702175" y="5546725"/>
          <p14:tracePt t="36880" x="4640263" y="5562600"/>
          <p14:tracePt t="36888" x="4579938" y="5570538"/>
          <p14:tracePt t="36903" x="4389438" y="5570538"/>
          <p14:tracePt t="36920" x="4175125" y="5570538"/>
          <p14:tracePt t="36936" x="3962400" y="5570538"/>
          <p14:tracePt t="36952" x="3832225" y="5570538"/>
          <p14:tracePt t="36969" x="3741738" y="5570538"/>
          <p14:tracePt t="36986" x="3703638" y="5562600"/>
          <p14:tracePt t="37003" x="3679825" y="5562600"/>
          <p14:tracePt t="37019" x="3635375" y="5546725"/>
          <p14:tracePt t="37036" x="3573463" y="5524500"/>
          <p14:tracePt t="37053" x="3475038" y="5524500"/>
          <p14:tracePt t="37069" x="3368675" y="5524500"/>
          <p14:tracePt t="37086" x="3260725" y="5524500"/>
          <p14:tracePt t="37102" x="3238500" y="5524500"/>
          <p14:tracePt t="37119" x="3230563" y="5524500"/>
          <p14:tracePt t="37192" x="3222625" y="5524500"/>
          <p14:tracePt t="37216" x="3216275" y="5524500"/>
          <p14:tracePt t="37448" x="3216275" y="5532438"/>
          <p14:tracePt t="37456" x="3246438" y="5546725"/>
          <p14:tracePt t="37464" x="3314700" y="5584825"/>
          <p14:tracePt t="37472" x="3360738" y="5608638"/>
          <p14:tracePt t="37486" x="3429000" y="5622925"/>
          <p14:tracePt t="37503" x="3589338" y="5668963"/>
          <p14:tracePt t="37519" x="3870325" y="5715000"/>
          <p14:tracePt t="37536" x="4168775" y="5737225"/>
          <p14:tracePt t="37553" x="4237038" y="5737225"/>
          <p14:tracePt t="37569" x="4251325" y="5737225"/>
          <p14:tracePt t="37648" x="4275138" y="5737225"/>
          <p14:tracePt t="37656" x="4305300" y="5737225"/>
          <p14:tracePt t="37664" x="4321175" y="5737225"/>
          <p14:tracePt t="37672" x="4351338" y="5737225"/>
          <p14:tracePt t="37686" x="4359275" y="5745163"/>
          <p14:tracePt t="37703" x="4373563" y="5745163"/>
          <p14:tracePt t="37719" x="4381500" y="5753100"/>
          <p14:tracePt t="37776" x="4381500" y="5761038"/>
          <p14:tracePt t="37784" x="4389438" y="5775325"/>
          <p14:tracePt t="37800" x="4389438" y="5783263"/>
          <p14:tracePt t="37808" x="4397375" y="5799138"/>
          <p14:tracePt t="37832" x="4397375" y="5807075"/>
          <p14:tracePt t="37840" x="4397375" y="5813425"/>
          <p14:tracePt t="37880" x="4397375" y="5821363"/>
          <p14:tracePt t="37896" x="4397375" y="5829300"/>
          <p14:tracePt t="37912" x="4397375" y="5837238"/>
          <p14:tracePt t="37920" x="4389438" y="5845175"/>
          <p14:tracePt t="37928" x="4365625" y="5845175"/>
          <p14:tracePt t="37936" x="4335463" y="5851525"/>
          <p14:tracePt t="37953" x="4275138" y="5859463"/>
          <p14:tracePt t="37970" x="4183063" y="5889625"/>
          <p14:tracePt t="37986" x="4092575" y="5913438"/>
          <p14:tracePt t="38003" x="3970338" y="5943600"/>
          <p14:tracePt t="38020" x="3863975" y="5965825"/>
          <p14:tracePt t="38036" x="3779838" y="5973763"/>
          <p14:tracePt t="38053" x="3733800" y="5973763"/>
          <p14:tracePt t="38069" x="3717925" y="5973763"/>
          <p14:tracePt t="38086" x="3711575" y="5973763"/>
          <p14:tracePt t="38120" x="3687763" y="5973763"/>
          <p14:tracePt t="38136" x="3627438" y="5973763"/>
          <p14:tracePt t="38153" x="3543300" y="5965825"/>
          <p14:tracePt t="38170" x="3451225" y="5959475"/>
          <p14:tracePt t="38186" x="3390900" y="5943600"/>
          <p14:tracePt t="38203" x="3336925" y="5935663"/>
          <p14:tracePt t="38220" x="3322638" y="5935663"/>
          <p14:tracePt t="38236" x="3306763" y="5935663"/>
          <p14:tracePt t="38272" x="3298825" y="5927725"/>
          <p14:tracePt t="38288" x="3298825" y="5921375"/>
          <p14:tracePt t="38312" x="3298825" y="5913438"/>
          <p14:tracePt t="38480" x="3292475" y="5973763"/>
          <p14:tracePt t="38488" x="3276600" y="6035675"/>
          <p14:tracePt t="38496" x="3276600" y="6096000"/>
          <p14:tracePt t="38505" x="3276600" y="6149975"/>
          <p14:tracePt t="38520" x="3276600" y="6264275"/>
          <p14:tracePt t="38536" x="3276600" y="6324600"/>
          <p14:tracePt t="38553" x="3298825" y="6370638"/>
          <p14:tracePt t="38570" x="3330575" y="6400800"/>
          <p14:tracePt t="38586" x="3413125" y="6438900"/>
          <p14:tracePt t="38603" x="3527425" y="6446838"/>
          <p14:tracePt t="38620" x="3695700" y="6446838"/>
          <p14:tracePt t="38636" x="3848100" y="6446838"/>
          <p14:tracePt t="38653" x="4016375" y="6430963"/>
          <p14:tracePt t="38670" x="4152900" y="6384925"/>
          <p14:tracePt t="38687" x="4229100" y="6354763"/>
          <p14:tracePt t="38720" x="4237038" y="6346825"/>
          <p14:tracePt t="38736" x="4244975" y="6340475"/>
          <p14:tracePt t="38753" x="4259263" y="6324600"/>
          <p14:tracePt t="38770" x="4275138" y="6308725"/>
          <p14:tracePt t="38787" x="4313238" y="6302375"/>
          <p14:tracePt t="38803" x="4351338" y="6286500"/>
          <p14:tracePt t="38820" x="4381500" y="6286500"/>
          <p14:tracePt t="38836" x="4411663" y="6286500"/>
          <p14:tracePt t="38839" x="4419600" y="6286500"/>
          <p14:tracePt t="38853" x="4435475" y="6286500"/>
          <p14:tracePt t="38870" x="4441825" y="6286500"/>
          <p14:tracePt t="38888" x="4449763" y="6286500"/>
          <p14:tracePt t="38992" x="4427538" y="6286500"/>
          <p14:tracePt t="39000" x="4389438" y="6294438"/>
          <p14:tracePt t="39008" x="4335463" y="6294438"/>
          <p14:tracePt t="39020" x="4267200" y="6294438"/>
          <p14:tracePt t="39037" x="4068763" y="6294438"/>
          <p14:tracePt t="39053" x="3802063" y="6294438"/>
          <p14:tracePt t="39070" x="3527425" y="6294438"/>
          <p14:tracePt t="39087" x="3330575" y="6294438"/>
          <p14:tracePt t="39103" x="3246438" y="6294438"/>
          <p14:tracePt t="39120" x="3216275" y="6294438"/>
          <p14:tracePt t="39288" x="3200400" y="6294438"/>
          <p14:tracePt t="39296" x="3192463" y="6294438"/>
          <p14:tracePt t="39304" x="3178175" y="6294438"/>
          <p14:tracePt t="39320" x="3170238" y="6294438"/>
          <p14:tracePt t="39488" x="3192463" y="6294438"/>
          <p14:tracePt t="39496" x="3222625" y="6302375"/>
          <p14:tracePt t="39504" x="3260725" y="6302375"/>
          <p14:tracePt t="39520" x="3368675" y="6302375"/>
          <p14:tracePt t="39537" x="3543300" y="6302375"/>
          <p14:tracePt t="39553" x="3756025" y="6302375"/>
          <p14:tracePt t="39570" x="3908425" y="6240463"/>
          <p14:tracePt t="39587" x="4068763" y="6096000"/>
          <p14:tracePt t="39603" x="4198938" y="5837238"/>
          <p14:tracePt t="39620" x="4259263" y="5516563"/>
          <p14:tracePt t="39637" x="4259263" y="5181600"/>
          <p14:tracePt t="39653" x="4259263" y="4846638"/>
          <p14:tracePt t="39670" x="4198938" y="4625975"/>
          <p14:tracePt t="39687" x="4152900" y="4449763"/>
          <p14:tracePt t="39704" x="4144963" y="4435475"/>
          <p14:tracePt t="39760" x="4144963" y="4449763"/>
          <p14:tracePt t="39768" x="4144963" y="4541838"/>
          <p14:tracePt t="39776" x="4144963" y="4664075"/>
          <p14:tracePt t="39787" x="4144963" y="4876800"/>
          <p14:tracePt t="39804" x="4144963" y="5432425"/>
          <p14:tracePt t="39820" x="4144963" y="5927725"/>
          <p14:tracePt t="39837" x="4144963" y="6218238"/>
          <p14:tracePt t="39854" x="4144963" y="6270625"/>
          <p14:tracePt t="39889" x="4144963" y="6156325"/>
          <p14:tracePt t="39896" x="4183063" y="5935663"/>
          <p14:tracePt t="39904" x="4206875" y="5699125"/>
          <p14:tracePt t="39920" x="4206875" y="5287963"/>
          <p14:tracePt t="39937" x="4206875" y="5006975"/>
          <p14:tracePt t="39954" x="4206875" y="4914900"/>
          <p14:tracePt t="39970" x="4206875" y="4906963"/>
          <p14:tracePt t="40004" x="4221163" y="4914900"/>
          <p14:tracePt t="40020" x="4259263" y="5173663"/>
          <p14:tracePt t="40037" x="4259263" y="5584825"/>
          <p14:tracePt t="40054" x="4267200" y="5921375"/>
          <p14:tracePt t="40070" x="4267200" y="6035675"/>
          <p14:tracePt t="40103" x="4305300" y="5859463"/>
          <p14:tracePt t="40120" x="4321175" y="5464175"/>
          <p14:tracePt t="40137" x="4313238" y="5037138"/>
          <p14:tracePt t="40154" x="4289425" y="4816475"/>
          <p14:tracePt t="40170" x="4289425" y="4740275"/>
          <p14:tracePt t="40187" x="4289425" y="4732338"/>
          <p14:tracePt t="40220" x="4289425" y="4784725"/>
          <p14:tracePt t="40237" x="4289425" y="5189538"/>
          <p14:tracePt t="40254" x="4259263" y="5654675"/>
          <p14:tracePt t="40270" x="4259263" y="5837238"/>
          <p14:tracePt t="40287" x="4259263" y="5859463"/>
          <p14:tracePt t="40304" x="4305300" y="5807075"/>
          <p14:tracePt t="40320" x="4473575" y="5418138"/>
          <p14:tracePt t="40337" x="4587875" y="4945063"/>
          <p14:tracePt t="40354" x="4640263" y="4625975"/>
          <p14:tracePt t="40370" x="4656138" y="4465638"/>
          <p14:tracePt t="40387" x="4656138" y="4457700"/>
          <p14:tracePt t="40424" x="4656138" y="4465638"/>
          <p14:tracePt t="40437" x="4656138" y="4632325"/>
          <p14:tracePt t="40454" x="4587875" y="5089525"/>
          <p14:tracePt t="40471" x="4495800" y="5456238"/>
          <p14:tracePt t="40487" x="4479925" y="5470525"/>
          <p14:tracePt t="40520" x="4479925" y="5426075"/>
          <p14:tracePt t="40537" x="4487863" y="5211763"/>
          <p14:tracePt t="40554" x="4503738" y="4999038"/>
          <p14:tracePt t="40570" x="4518025" y="4860925"/>
          <p14:tracePt t="40587" x="4518025" y="4854575"/>
          <p14:tracePt t="40624" x="4518025" y="4899025"/>
          <p14:tracePt t="40637" x="4503738" y="5029200"/>
          <p14:tracePt t="40654" x="4465638" y="5341938"/>
          <p14:tracePt t="40671" x="4427538" y="5524500"/>
          <p14:tracePt t="40704" x="4419600" y="5532438"/>
          <p14:tracePt t="40720" x="4419600" y="5516563"/>
          <p14:tracePt t="40737" x="4419600" y="5372100"/>
          <p14:tracePt t="40754" x="4419600" y="5219700"/>
          <p14:tracePt t="40771" x="4419600" y="5151438"/>
          <p14:tracePt t="40787" x="4419600" y="5135563"/>
          <p14:tracePt t="40821" x="4419600" y="5151438"/>
          <p14:tracePt t="40837" x="4411663" y="5464175"/>
          <p14:tracePt t="40854" x="4381500" y="5768975"/>
          <p14:tracePt t="40857" x="4373563" y="5867400"/>
          <p14:tracePt t="40871" x="4365625" y="5921375"/>
          <p14:tracePt t="40912" x="4365625" y="5845175"/>
          <p14:tracePt t="40920" x="4365625" y="5699125"/>
          <p14:tracePt t="40928" x="4365625" y="5540375"/>
          <p14:tracePt t="40937" x="4365625" y="5410200"/>
          <p14:tracePt t="40954" x="4365625" y="5173663"/>
          <p14:tracePt t="40971" x="4343400" y="5029200"/>
          <p14:tracePt t="41016" x="4343400" y="5075238"/>
          <p14:tracePt t="41024" x="4343400" y="5227638"/>
          <p14:tracePt t="41037" x="4343400" y="5394325"/>
          <p14:tracePt t="41054" x="4343400" y="5768975"/>
          <p14:tracePt t="41071" x="4343400" y="5913438"/>
          <p14:tracePt t="41112" x="4343400" y="5867400"/>
          <p14:tracePt t="41121" x="4343400" y="5783263"/>
          <p14:tracePt t="41137" x="4343400" y="5616575"/>
          <p14:tracePt t="41154" x="4327525" y="5486400"/>
          <p14:tracePt t="41171" x="4327525" y="5456238"/>
          <p14:tracePt t="41208" x="4327525" y="5478463"/>
          <p14:tracePt t="41221" x="4327525" y="5600700"/>
          <p14:tracePt t="41237" x="4327525" y="5935663"/>
          <p14:tracePt t="41254" x="4327525" y="6134100"/>
          <p14:tracePt t="41271" x="4327525" y="6164263"/>
          <p14:tracePt t="41304" x="4327525" y="6080125"/>
          <p14:tracePt t="41321" x="4327525" y="5867400"/>
          <p14:tracePt t="41337" x="4327525" y="5676900"/>
          <p14:tracePt t="41354" x="4327525" y="5584825"/>
          <p14:tracePt t="41400" x="4327525" y="5600700"/>
          <p14:tracePt t="41408" x="4327525" y="5684838"/>
          <p14:tracePt t="41416" x="4327525" y="5799138"/>
          <p14:tracePt t="41424" x="4351338" y="5897563"/>
          <p14:tracePt t="41437" x="4359275" y="5989638"/>
          <p14:tracePt t="41454" x="4381500" y="6118225"/>
          <p14:tracePt t="41471" x="4381500" y="6126163"/>
          <p14:tracePt t="41496" x="4389438" y="6111875"/>
          <p14:tracePt t="41504" x="4397375" y="6042025"/>
          <p14:tracePt t="41521" x="4397375" y="5905500"/>
          <p14:tracePt t="41538" x="4397375" y="5791200"/>
          <p14:tracePt t="41554" x="4397375" y="5699125"/>
          <p14:tracePt t="41571" x="4397375" y="5684838"/>
          <p14:tracePt t="44368" x="4397375" y="5668963"/>
          <p14:tracePt t="44376" x="4397375" y="5616575"/>
          <p14:tracePt t="44389" x="4397375" y="5508625"/>
          <p14:tracePt t="44405" x="4397375" y="5349875"/>
          <p14:tracePt t="44422" x="4403725" y="5203825"/>
          <p14:tracePt t="44439" x="4435475" y="5029200"/>
          <p14:tracePt t="44456" x="4441825" y="4975225"/>
          <p14:tracePt t="44472" x="4441825" y="4899025"/>
          <p14:tracePt t="44489" x="4441825" y="4876800"/>
          <p14:tracePt t="44505" x="4441825" y="4868863"/>
          <p14:tracePt t="44539" x="4441825" y="4860925"/>
          <p14:tracePt t="44640" x="4441825" y="4846638"/>
          <p14:tracePt t="44648" x="4441825" y="4822825"/>
          <p14:tracePt t="44656" x="4441825" y="4808538"/>
          <p14:tracePt t="44672" x="4457700" y="4784725"/>
          <p14:tracePt t="44689" x="4457700" y="4778375"/>
          <p14:tracePt t="44705" x="4457700" y="4762500"/>
          <p14:tracePt t="45048" x="4397375" y="4762500"/>
          <p14:tracePt t="45056" x="4297363" y="4792663"/>
          <p14:tracePt t="45064" x="4183063" y="4822825"/>
          <p14:tracePt t="45072" x="4092575" y="4854575"/>
          <p14:tracePt t="45089" x="3886200" y="4892675"/>
          <p14:tracePt t="45105" x="3733800" y="4906963"/>
          <p14:tracePt t="45122" x="3665538" y="4922838"/>
          <p14:tracePt t="45155" x="3657600" y="4922838"/>
          <p14:tracePt t="45172" x="3687763" y="4937125"/>
          <p14:tracePt t="45189" x="3848100" y="4968875"/>
          <p14:tracePt t="45205" x="4122738" y="4975225"/>
          <p14:tracePt t="45222" x="4533900" y="4937125"/>
          <p14:tracePt t="45239" x="4724400" y="4892675"/>
          <p14:tracePt t="45256" x="4754563" y="4876800"/>
          <p14:tracePt t="45304" x="4746625" y="4868863"/>
          <p14:tracePt t="45312" x="4724400" y="4860925"/>
          <p14:tracePt t="45322" x="4702175" y="4854575"/>
          <p14:tracePt t="45339" x="4678363" y="4854575"/>
          <p14:tracePt t="45356" x="4670425" y="4846638"/>
          <p14:tracePt t="45392" x="4678363" y="4846638"/>
          <p14:tracePt t="45406" x="4708525" y="4846638"/>
          <p14:tracePt t="45422" x="4800600" y="4860925"/>
          <p14:tracePt t="45439" x="4899025" y="4876800"/>
          <p14:tracePt t="45456" x="4930775" y="4876800"/>
          <p14:tracePt t="45472" x="4937125" y="4868863"/>
          <p14:tracePt t="45489" x="4937125" y="4854575"/>
          <p14:tracePt t="45506" x="4892675" y="4830763"/>
          <p14:tracePt t="45522" x="4830763" y="4816475"/>
          <p14:tracePt t="45539" x="4784725" y="4800600"/>
          <p14:tracePt t="45556" x="4754563" y="4792663"/>
          <p14:tracePt t="45664" x="4762500" y="4792663"/>
          <p14:tracePt t="45696" x="4770438" y="4792663"/>
          <p14:tracePt t="45784" x="4754563" y="4792663"/>
          <p14:tracePt t="45808" x="4746625" y="4792663"/>
          <p14:tracePt t="45832" x="4732338" y="4792663"/>
          <p14:tracePt t="48072" x="4792663" y="4800600"/>
          <p14:tracePt t="48080" x="4884738" y="4838700"/>
          <p14:tracePt t="48090" x="5045075" y="4906963"/>
          <p14:tracePt t="48106" x="5448300" y="5235575"/>
          <p14:tracePt t="48123" x="5973763" y="5540375"/>
          <p14:tracePt t="48140" x="6408738" y="5745163"/>
          <p14:tracePt t="48156" x="6773863" y="5883275"/>
          <p14:tracePt t="48173" x="7040563" y="5959475"/>
          <p14:tracePt t="48190" x="7246938" y="5965825"/>
          <p14:tracePt t="48207" x="7413625" y="5943600"/>
          <p14:tracePt t="48223" x="7489825" y="5883275"/>
          <p14:tracePt t="48240" x="7521575" y="5783263"/>
          <p14:tracePt t="48256" x="7559675" y="5668963"/>
          <p14:tracePt t="48273" x="7559675" y="5570538"/>
          <p14:tracePt t="48290" x="7581900" y="5486400"/>
          <p14:tracePt t="48306" x="7597775" y="5418138"/>
          <p14:tracePt t="48323" x="7620000" y="5380038"/>
          <p14:tracePt t="48340" x="7635875" y="5349875"/>
          <p14:tracePt t="48356" x="7642225" y="5341938"/>
          <p14:tracePt t="48373" x="7680325" y="5334000"/>
          <p14:tracePt t="48390" x="7750175" y="5334000"/>
          <p14:tracePt t="48392" x="7764463" y="5334000"/>
          <p14:tracePt t="48407" x="7794625" y="5349875"/>
          <p14:tracePt t="48423" x="7802563" y="5349875"/>
          <p14:tracePt t="48440" x="7802563" y="5356225"/>
          <p14:tracePt t="48456" x="7802563" y="5387975"/>
          <p14:tracePt t="48473" x="7788275" y="5402263"/>
          <p14:tracePt t="48490" x="7718425" y="5394325"/>
          <p14:tracePt t="48506" x="7642225" y="5356225"/>
          <p14:tracePt t="48523" x="7535863" y="5135563"/>
          <p14:tracePt t="48540" x="7489825" y="4945063"/>
          <p14:tracePt t="48556" x="7489825" y="4784725"/>
          <p14:tracePt t="48573" x="7489825" y="4670425"/>
          <p14:tracePt t="48590" x="7489825" y="4656138"/>
          <p14:tracePt t="48648" x="7475538" y="4640263"/>
          <p14:tracePt t="48656" x="7475538" y="4664075"/>
          <p14:tracePt t="48664" x="7475538" y="4754563"/>
          <p14:tracePt t="48673" x="7475538" y="4884738"/>
          <p14:tracePt t="48690" x="7475538" y="5051425"/>
          <p14:tracePt t="48707" x="7483475" y="5089525"/>
          <p14:tracePt t="49000" x="7437438" y="5097463"/>
          <p14:tracePt t="49009" x="7345363" y="5075238"/>
          <p14:tracePt t="49016" x="7223125" y="5075238"/>
          <p14:tracePt t="49024" x="7064375" y="5097463"/>
          <p14:tracePt t="49040" x="6583363" y="5257800"/>
          <p14:tracePt t="49057" x="5935663" y="5502275"/>
          <p14:tracePt t="49073" x="5165725" y="5745163"/>
          <p14:tracePt t="49090" x="4594225" y="5867400"/>
          <p14:tracePt t="49107" x="4411663" y="5889625"/>
          <p14:tracePt t="49123" x="4403725" y="5889625"/>
          <p14:tracePt t="49568" x="4403725" y="5897563"/>
          <p14:tracePt t="49600" x="4403725" y="5905500"/>
          <p14:tracePt t="49608" x="4397375" y="5921375"/>
          <p14:tracePt t="49616" x="4389438" y="5921375"/>
          <p14:tracePt t="49632" x="4389438" y="5927725"/>
          <p14:tracePt t="49640" x="4381500" y="5927725"/>
          <p14:tracePt t="49657" x="4373563" y="5927725"/>
          <p14:tracePt t="49674" x="4343400" y="5927725"/>
          <p14:tracePt t="49691" x="4327525" y="5927725"/>
          <p14:tracePt t="49707" x="4305300" y="5927725"/>
          <p14:tracePt t="49724" x="4289425" y="5927725"/>
          <p14:tracePt t="49757" x="4259263" y="5927725"/>
          <p14:tracePt t="49774" x="4244975" y="5927725"/>
          <p14:tracePt t="49791" x="4183063" y="5921375"/>
          <p14:tracePt t="49807" x="4168775" y="5913438"/>
          <p14:tracePt t="49824" x="4130675" y="5905500"/>
          <p14:tracePt t="49841" x="4106863" y="5883275"/>
          <p14:tracePt t="49857" x="4084638" y="5859463"/>
          <p14:tracePt t="49874" x="4060825" y="5851525"/>
          <p14:tracePt t="49891" x="4000500" y="5821363"/>
          <p14:tracePt t="49907" x="3940175" y="5783263"/>
          <p14:tracePt t="49924" x="3886200" y="5753100"/>
          <p14:tracePt t="49941" x="3848100" y="5730875"/>
          <p14:tracePt t="49957" x="3840163" y="5722938"/>
          <p14:tracePt t="49974" x="3832225" y="5715000"/>
          <p14:tracePt t="49991" x="3825875" y="5707063"/>
          <p14:tracePt t="50024" x="3825875" y="5692775"/>
          <p14:tracePt t="50041" x="3825875" y="5684838"/>
          <p14:tracePt t="50074" x="3825875" y="5668963"/>
          <p14:tracePt t="50136" x="3817938" y="5661025"/>
          <p14:tracePt t="50143" x="3802063" y="5654675"/>
          <p14:tracePt t="50304" x="3954463" y="5600700"/>
          <p14:tracePt t="50312" x="4427538" y="5478463"/>
          <p14:tracePt t="50324" x="4800600" y="5372100"/>
          <p14:tracePt t="50341" x="5295900" y="5227638"/>
          <p14:tracePt t="50357" x="5608638" y="5127625"/>
          <p14:tracePt t="50374" x="5935663" y="5006975"/>
          <p14:tracePt t="50391" x="6232525" y="4914900"/>
          <p14:tracePt t="50407" x="6240463" y="4914900"/>
          <p14:tracePt t="50448" x="6248400" y="4922838"/>
          <p14:tracePt t="50457" x="6248400" y="4991100"/>
          <p14:tracePt t="50474" x="6210300" y="5165725"/>
          <p14:tracePt t="50491" x="6149975" y="5311775"/>
          <p14:tracePt t="50508" x="6042025" y="5440363"/>
          <p14:tracePt t="50524" x="5973763" y="5448300"/>
          <p14:tracePt t="50541" x="5897563" y="5448300"/>
          <p14:tracePt t="50558" x="5821363" y="5364163"/>
          <p14:tracePt t="50574" x="5730875" y="5189538"/>
          <p14:tracePt t="50591" x="5692775" y="5029200"/>
          <p14:tracePt t="50607" x="5684838" y="4876800"/>
          <p14:tracePt t="50624" x="5730875" y="4800600"/>
          <p14:tracePt t="50641" x="5813425" y="4784725"/>
          <p14:tracePt t="50658" x="5913438" y="4784725"/>
          <p14:tracePt t="50674" x="5973763" y="4816475"/>
          <p14:tracePt t="50691" x="5997575" y="4899025"/>
          <p14:tracePt t="50708" x="6011863" y="5045075"/>
          <p14:tracePt t="50724" x="6011863" y="5151438"/>
          <p14:tracePt t="50741" x="5989638" y="5181600"/>
          <p14:tracePt t="50758" x="5927725" y="5181600"/>
          <p14:tracePt t="50775" x="5845175" y="5135563"/>
          <p14:tracePt t="50791" x="5753100" y="4975225"/>
          <p14:tracePt t="50808" x="5684838" y="4784725"/>
          <p14:tracePt t="50824" x="5684838" y="4746625"/>
          <p14:tracePt t="50841" x="5684838" y="4716463"/>
          <p14:tracePt t="50858" x="5692775" y="4716463"/>
          <p14:tracePt t="50874" x="5692775" y="4708525"/>
          <p14:tracePt t="50891" x="5722938" y="4716463"/>
          <p14:tracePt t="50908" x="5745163" y="4746625"/>
          <p14:tracePt t="50924" x="5753100" y="4800600"/>
          <p14:tracePt t="50927" x="5753100" y="4808538"/>
          <p14:tracePt t="50941" x="5753100" y="4822825"/>
          <p14:tracePt t="50958" x="5753100" y="4838700"/>
          <p14:tracePt t="50975" x="5692775" y="4830763"/>
          <p14:tracePt t="50991" x="5684838" y="4822825"/>
          <p14:tracePt t="51008" x="5676900" y="4822825"/>
          <p14:tracePt t="51080" x="5684838" y="4822825"/>
          <p14:tracePt t="51088" x="5692775" y="4822825"/>
          <p14:tracePt t="51096" x="5699125" y="4822825"/>
          <p14:tracePt t="51128" x="5707063" y="4822825"/>
          <p14:tracePt t="51200" x="5707063" y="4830763"/>
          <p14:tracePt t="51208" x="5684838" y="4846638"/>
          <p14:tracePt t="51216" x="5668963" y="4846638"/>
          <p14:tracePt t="51224" x="5646738" y="4860925"/>
          <p14:tracePt t="51241" x="5608638" y="4860925"/>
          <p14:tracePt t="51258" x="5600700" y="4860925"/>
          <p14:tracePt t="51274" x="5584825" y="4860925"/>
          <p14:tracePt t="51296" x="5592763" y="4846638"/>
          <p14:tracePt t="51308" x="5608638" y="4822825"/>
          <p14:tracePt t="51324" x="5676900" y="4808538"/>
          <p14:tracePt t="51341" x="5775325" y="4800600"/>
          <p14:tracePt t="51358" x="5829300" y="4792663"/>
          <p14:tracePt t="51375" x="5837238" y="4792663"/>
          <p14:tracePt t="51408" x="5845175" y="4816475"/>
          <p14:tracePt t="51416" x="5829300" y="4854575"/>
          <p14:tracePt t="51424" x="5799138" y="4906963"/>
          <p14:tracePt t="51441" x="5737225" y="4953000"/>
          <p14:tracePt t="51458" x="5692775" y="4960938"/>
          <p14:tracePt t="51475" x="5668963" y="4960938"/>
          <p14:tracePt t="51491" x="5661025" y="4960938"/>
          <p14:tracePt t="51508" x="5661025" y="4945063"/>
          <p14:tracePt t="51525" x="5661025" y="4892675"/>
          <p14:tracePt t="51541" x="5668963" y="4846638"/>
          <p14:tracePt t="51558" x="5722938" y="4816475"/>
          <p14:tracePt t="51575" x="5791200" y="4800600"/>
          <p14:tracePt t="51624" x="5791200" y="4808538"/>
          <p14:tracePt t="51632" x="5791200" y="4838700"/>
          <p14:tracePt t="51641" x="5791200" y="4854575"/>
          <p14:tracePt t="51658" x="5791200" y="4868863"/>
          <p14:tracePt t="51675" x="5745163" y="4868863"/>
          <p14:tracePt t="51691" x="5699125" y="4868863"/>
          <p14:tracePt t="51708" x="5676900" y="4846638"/>
          <p14:tracePt t="51725" x="5661025" y="4762500"/>
          <p14:tracePt t="51741" x="5638800" y="4686300"/>
          <p14:tracePt t="51758" x="5638800" y="4610100"/>
          <p14:tracePt t="51775" x="5661025" y="4518025"/>
          <p14:tracePt t="51791" x="5676900" y="4495800"/>
          <p14:tracePt t="51807" x="5707063" y="4487863"/>
          <p14:tracePt t="51824" x="5737225" y="4487863"/>
          <p14:tracePt t="51841" x="5791200" y="4549775"/>
          <p14:tracePt t="51858" x="5813425" y="4716463"/>
          <p14:tracePt t="51875" x="5837238" y="4945063"/>
          <p14:tracePt t="51891" x="5837238" y="5135563"/>
          <p14:tracePt t="51908" x="5813425" y="5257800"/>
          <p14:tracePt t="51925" x="5783263" y="5257800"/>
          <p14:tracePt t="51928" x="5768975" y="5257800"/>
          <p14:tracePt t="51941" x="5715000" y="5241925"/>
          <p14:tracePt t="51958" x="5638800" y="5173663"/>
          <p14:tracePt t="51975" x="5532438" y="4983163"/>
          <p14:tracePt t="51991" x="5502275" y="4930775"/>
          <p14:tracePt t="52008" x="5502275" y="4892675"/>
          <p14:tracePt t="52025" x="5516563" y="4884738"/>
          <p14:tracePt t="52041" x="5578475" y="4884738"/>
          <p14:tracePt t="52058" x="5661025" y="4899025"/>
          <p14:tracePt t="52075" x="5722938" y="4930775"/>
          <p14:tracePt t="52091" x="5737225" y="4983163"/>
          <p14:tracePt t="52108" x="5745163" y="5013325"/>
          <p14:tracePt t="52125" x="5745163" y="5045075"/>
          <p14:tracePt t="52141" x="5707063" y="5059363"/>
          <p14:tracePt t="52158" x="5646738" y="5059363"/>
          <p14:tracePt t="52175" x="5584825" y="5037138"/>
          <p14:tracePt t="52191" x="5508625" y="4983163"/>
          <p14:tracePt t="52208" x="5508625" y="4960938"/>
          <p14:tracePt t="52225" x="5508625" y="4953000"/>
          <p14:tracePt t="52241" x="5508625" y="4937125"/>
          <p14:tracePt t="52258" x="5540375" y="4937125"/>
          <p14:tracePt t="52275" x="5562600" y="4937125"/>
          <p14:tracePt t="52291" x="5578475" y="4937125"/>
          <p14:tracePt t="52496" x="5592763" y="4937125"/>
          <p14:tracePt t="52504" x="5608638" y="4937125"/>
          <p14:tracePt t="52512" x="5622925" y="4930775"/>
          <p14:tracePt t="52525" x="5638800" y="4930775"/>
          <p14:tracePt t="52542" x="5668963" y="4922838"/>
          <p14:tracePt t="52558" x="5699125" y="4914900"/>
          <p14:tracePt t="52760" x="5707063" y="4914900"/>
          <p14:tracePt t="52768" x="5707063" y="4906963"/>
          <p14:tracePt t="52800" x="5715000" y="4892675"/>
          <p14:tracePt t="54207" x="5715000" y="4876800"/>
          <p14:tracePt t="54215" x="5722938" y="4854575"/>
          <p14:tracePt t="54225" x="5722938" y="4838700"/>
          <p14:tracePt t="54242" x="5730875" y="4792663"/>
          <p14:tracePt t="54259" x="5737225" y="4732338"/>
          <p14:tracePt t="54275" x="5761038" y="4625975"/>
          <p14:tracePt t="54292" x="5775325" y="4511675"/>
          <p14:tracePt t="54309" x="5807075" y="4435475"/>
          <p14:tracePt t="54326" x="5829300" y="4343400"/>
          <p14:tracePt t="54342" x="5837238" y="4305300"/>
          <p14:tracePt t="54359" x="5845175" y="4283075"/>
          <p14:tracePt t="54425" x="5845175" y="4275138"/>
          <p14:tracePt t="54432" x="5851525" y="4275138"/>
          <p14:tracePt t="54442" x="5859463" y="4275138"/>
          <p14:tracePt t="54459" x="5867400" y="4397375"/>
          <p14:tracePt t="54476" x="5905500" y="4594225"/>
          <p14:tracePt t="54492" x="5927725" y="4800600"/>
          <p14:tracePt t="54509" x="5927725" y="4922838"/>
          <p14:tracePt t="54526" x="5927725" y="4991100"/>
          <p14:tracePt t="54543" x="5927725" y="5029200"/>
          <p14:tracePt t="54559" x="5927725" y="5045075"/>
          <p14:tracePt t="54576" x="5927725" y="5059363"/>
          <p14:tracePt t="54592" x="5921375" y="5059363"/>
          <p14:tracePt t="54609" x="5913438" y="5059363"/>
          <p14:tracePt t="54840" x="5905500" y="5059363"/>
          <p14:tracePt t="54848" x="5897563" y="5059363"/>
          <p14:tracePt t="54859" x="5883275" y="5059363"/>
          <p14:tracePt t="54876" x="5768975" y="5045075"/>
          <p14:tracePt t="54892" x="5578475" y="5045075"/>
          <p14:tracePt t="54909" x="5235575" y="5089525"/>
          <p14:tracePt t="54926" x="4740275" y="5151438"/>
          <p14:tracePt t="54929" x="4503738" y="5181600"/>
          <p14:tracePt t="54943" x="4335463" y="5181600"/>
          <p14:tracePt t="54959" x="4114800" y="5211763"/>
          <p14:tracePt t="54976" x="4054475" y="5211763"/>
          <p14:tracePt t="55024" x="4060825" y="5211763"/>
          <p14:tracePt t="55096" x="4068763" y="5211763"/>
          <p14:tracePt t="55120" x="4076700" y="5211763"/>
          <p14:tracePt t="55272" x="4098925" y="5211763"/>
          <p14:tracePt t="55288" x="4130675" y="5219700"/>
          <p14:tracePt t="55296" x="4191000" y="5219700"/>
          <p14:tracePt t="55304" x="4289425" y="5219700"/>
          <p14:tracePt t="55312" x="4427538" y="5219700"/>
          <p14:tracePt t="55326" x="4618038" y="5219700"/>
          <p14:tracePt t="55343" x="5456238" y="5165725"/>
          <p14:tracePt t="55359" x="5722938" y="5121275"/>
          <p14:tracePt t="55376" x="6286500" y="4968875"/>
          <p14:tracePt t="55393" x="6400800" y="4906963"/>
          <p14:tracePt t="55409" x="6430963" y="4846638"/>
          <p14:tracePt t="55426" x="6430963" y="4784725"/>
          <p14:tracePt t="55443" x="6430963" y="4740275"/>
          <p14:tracePt t="55459" x="6408738" y="4702175"/>
          <p14:tracePt t="55493" x="6400800" y="4694238"/>
          <p14:tracePt t="55509" x="6392863" y="4694238"/>
          <p14:tracePt t="55526" x="6384925" y="4694238"/>
          <p14:tracePt t="55544" x="6378575" y="4694238"/>
          <p14:tracePt t="55632" x="6370638" y="4694238"/>
          <p14:tracePt t="56000" x="6354763" y="4694238"/>
          <p14:tracePt t="56008" x="6308725" y="4694238"/>
          <p14:tracePt t="56016" x="6256338" y="4694238"/>
          <p14:tracePt t="56026" x="6218238" y="4694238"/>
          <p14:tracePt t="56043" x="6126163" y="4702175"/>
          <p14:tracePt t="56059" x="6027738" y="4716463"/>
          <p14:tracePt t="56076" x="5883275" y="4746625"/>
          <p14:tracePt t="56093" x="5715000" y="4770438"/>
          <p14:tracePt t="56110" x="5546725" y="4792663"/>
          <p14:tracePt t="56126" x="5394325" y="4808538"/>
          <p14:tracePt t="56143" x="5257800" y="4830763"/>
          <p14:tracePt t="56159" x="5045075" y="4868863"/>
          <p14:tracePt t="56176" x="4922838" y="4876800"/>
          <p14:tracePt t="56192" x="4838700" y="4876800"/>
          <p14:tracePt t="56209" x="4762500" y="4899025"/>
          <p14:tracePt t="56226" x="4724400" y="4899025"/>
          <p14:tracePt t="56260" x="4716463" y="4899025"/>
          <p14:tracePt t="56276" x="4708525" y="4899025"/>
          <p14:tracePt t="56293" x="4702175" y="4876800"/>
          <p14:tracePt t="56310" x="4678363" y="4854575"/>
          <p14:tracePt t="56326" x="4664075" y="4830763"/>
          <p14:tracePt t="56343" x="4664075" y="4822825"/>
          <p14:tracePt t="56360" x="4664075" y="4816475"/>
          <p14:tracePt t="56376" x="4664075" y="4808538"/>
          <p14:tracePt t="56410" x="4664075" y="4800600"/>
          <p14:tracePt t="56426" x="4702175" y="4792663"/>
          <p14:tracePt t="56443" x="4754563" y="4792663"/>
          <p14:tracePt t="56460" x="4822825" y="4792663"/>
          <p14:tracePt t="56476" x="4899025" y="4778375"/>
          <p14:tracePt t="56493" x="4960938" y="4778375"/>
          <p14:tracePt t="56510" x="5045075" y="4778375"/>
          <p14:tracePt t="56527" x="5165725" y="4778375"/>
          <p14:tracePt t="56543" x="5235575" y="4770438"/>
          <p14:tracePt t="56560" x="5349875" y="4740275"/>
          <p14:tracePt t="56576" x="5418138" y="4724400"/>
          <p14:tracePt t="56593" x="5448300" y="4708525"/>
          <p14:tracePt t="56610" x="5456238" y="4694238"/>
          <p14:tracePt t="56626" x="5456238" y="4686300"/>
          <p14:tracePt t="56704" x="5456238" y="4708525"/>
          <p14:tracePt t="56712" x="5478463" y="4740275"/>
          <p14:tracePt t="56720" x="5502275" y="4754563"/>
          <p14:tracePt t="56728" x="5546725" y="4792663"/>
          <p14:tracePt t="56743" x="5608638" y="4822825"/>
          <p14:tracePt t="56760" x="5829300" y="4953000"/>
          <p14:tracePt t="56776" x="5913438" y="4983163"/>
          <p14:tracePt t="56793" x="5927725" y="4983163"/>
          <p14:tracePt t="56872" x="5935663" y="4983163"/>
          <p14:tracePt t="56880" x="5935663" y="4960938"/>
          <p14:tracePt t="56888" x="5935663" y="4953000"/>
          <p14:tracePt t="56896" x="5921375" y="4922838"/>
          <p14:tracePt t="56910" x="5897563" y="4899025"/>
          <p14:tracePt t="56927" x="5851525" y="4846638"/>
          <p14:tracePt t="56943" x="5845175" y="4838700"/>
          <p14:tracePt t="57024" x="5867400" y="4838700"/>
          <p14:tracePt t="57032" x="5897563" y="4846638"/>
          <p14:tracePt t="57043" x="5935663" y="4854575"/>
          <p14:tracePt t="57060" x="6042025" y="4884738"/>
          <p14:tracePt t="57077" x="6256338" y="4930775"/>
          <p14:tracePt t="57093" x="6446838" y="4960938"/>
          <p14:tracePt t="57110" x="6591300" y="4975225"/>
          <p14:tracePt t="57127" x="6835775" y="4975225"/>
          <p14:tracePt t="57143" x="6911975" y="4975225"/>
          <p14:tracePt t="57160" x="7216775" y="4975225"/>
          <p14:tracePt t="57177" x="7489825" y="4922838"/>
          <p14:tracePt t="57193" x="7932738" y="4838700"/>
          <p14:tracePt t="57210" x="8397875" y="4746625"/>
          <p14:tracePt t="57227" x="8778875" y="4694238"/>
          <p14:tracePt t="57243" x="9067800" y="4656138"/>
          <p14:tracePt t="57260" x="9212263" y="4656138"/>
          <p14:tracePt t="57277" x="9250363" y="4656138"/>
          <p14:tracePt t="57376" x="9228138" y="4670425"/>
          <p14:tracePt t="57384" x="9212263" y="4694238"/>
          <p14:tracePt t="57393" x="9197975" y="4708525"/>
          <p14:tracePt t="57410" x="9159875" y="4740275"/>
          <p14:tracePt t="57427" x="9159875" y="4762500"/>
          <p14:tracePt t="57443" x="9159875" y="4770438"/>
          <p14:tracePt t="57496" x="9151938" y="4778375"/>
          <p14:tracePt t="57512" x="9144000" y="4792663"/>
          <p14:tracePt t="57528" x="9136063" y="4792663"/>
          <p14:tracePt t="57536" x="9136063" y="4800600"/>
          <p14:tracePt t="57544" x="9128125" y="4816475"/>
          <p14:tracePt t="57560" x="9105900" y="4816475"/>
          <p14:tracePt t="57577" x="9083675" y="4838700"/>
          <p14:tracePt t="57593" x="9059863" y="4854575"/>
          <p14:tracePt t="57610" x="9045575" y="4860925"/>
          <p14:tracePt t="57800" x="9045575" y="4868863"/>
          <p14:tracePt t="57816" x="9045575" y="4876800"/>
          <p14:tracePt t="57824" x="9045575" y="4892675"/>
          <p14:tracePt t="57848" x="9045575" y="4899025"/>
          <p14:tracePt t="57856" x="9045575" y="4906963"/>
          <p14:tracePt t="57864" x="9045575" y="4914900"/>
          <p14:tracePt t="57877" x="9051925" y="4914900"/>
          <p14:tracePt t="57894" x="9090025" y="4914900"/>
          <p14:tracePt t="57910" x="9197975" y="4914900"/>
          <p14:tracePt t="57927" x="9350375" y="4914900"/>
          <p14:tracePt t="57930" x="9418638" y="4906963"/>
          <p14:tracePt t="57943" x="9555163" y="4892675"/>
          <p14:tracePt t="57960" x="9639300" y="4860925"/>
          <p14:tracePt t="57977" x="9669463" y="4854575"/>
          <p14:tracePt t="58048" x="9677400" y="4854575"/>
          <p14:tracePt t="58056" x="9693275" y="4854575"/>
          <p14:tracePt t="58064" x="9699625" y="4854575"/>
          <p14:tracePt t="58077" x="9715500" y="4854575"/>
          <p14:tracePt t="58094" x="9737725" y="4860925"/>
          <p14:tracePt t="58128" x="9745663" y="4860925"/>
          <p14:tracePt t="58304" x="9737725" y="4860925"/>
          <p14:tracePt t="58312" x="9731375" y="4860925"/>
          <p14:tracePt t="58328" x="9723438" y="4860925"/>
          <p14:tracePt t="58336" x="9715500" y="4860925"/>
          <p14:tracePt t="58344" x="9693275" y="4860925"/>
          <p14:tracePt t="58360" x="9647238" y="4860925"/>
          <p14:tracePt t="58377" x="9571038" y="4860925"/>
          <p14:tracePt t="58394" x="9456738" y="4868863"/>
          <p14:tracePt t="58410" x="9326563" y="4868863"/>
          <p14:tracePt t="58427" x="9174163" y="4868863"/>
          <p14:tracePt t="58444" x="8969375" y="4868863"/>
          <p14:tracePt t="58460" x="8847138" y="4860925"/>
          <p14:tracePt t="58477" x="8801100" y="4854575"/>
          <p14:tracePt t="58680" x="8793163" y="4854575"/>
          <p14:tracePt t="58856" x="8801100" y="4854575"/>
          <p14:tracePt t="58864" x="8839200" y="4860925"/>
          <p14:tracePt t="58872" x="8885238" y="4868863"/>
          <p14:tracePt t="58880" x="8937625" y="4876800"/>
          <p14:tracePt t="58894" x="9037638" y="4876800"/>
          <p14:tracePt t="58911" x="9318625" y="4876800"/>
          <p14:tracePt t="58927" x="9440863" y="4876800"/>
          <p14:tracePt t="58944" x="9509125" y="4868863"/>
          <p14:tracePt t="58961" x="9509125" y="4860925"/>
          <p14:tracePt t="59256" x="9509125" y="4854575"/>
          <p14:tracePt t="59264" x="9456738" y="4846638"/>
          <p14:tracePt t="59272" x="9380538" y="4816475"/>
          <p14:tracePt t="59280" x="9280525" y="4792663"/>
          <p14:tracePt t="59294" x="9136063" y="4784725"/>
          <p14:tracePt t="59311" x="8435975" y="4784725"/>
          <p14:tracePt t="59327" x="7116763" y="4784725"/>
          <p14:tracePt t="59344" x="6416675" y="4784725"/>
          <p14:tracePt t="59361" x="5959475" y="4784725"/>
          <p14:tracePt t="59377" x="5775325" y="4778375"/>
          <p14:tracePt t="59394" x="5745163" y="4770438"/>
          <p14:tracePt t="59496" x="5753100" y="4762500"/>
          <p14:tracePt t="59504" x="5768975" y="4754563"/>
          <p14:tracePt t="59513" x="5783263" y="4740275"/>
          <p14:tracePt t="59527" x="5807075" y="4708525"/>
          <p14:tracePt t="59544" x="5851525" y="4664075"/>
          <p14:tracePt t="59561" x="5883275" y="4587875"/>
          <p14:tracePt t="59578" x="5913438" y="4473575"/>
          <p14:tracePt t="59594" x="5935663" y="4335463"/>
          <p14:tracePt t="59611" x="5951538" y="4251325"/>
          <p14:tracePt t="59627" x="5951538" y="4198938"/>
          <p14:tracePt t="59688" x="5951538" y="4267200"/>
          <p14:tracePt t="59696" x="5951538" y="4343400"/>
          <p14:tracePt t="59704" x="5959475" y="4427538"/>
          <p14:tracePt t="59713" x="5989638" y="4518025"/>
          <p14:tracePt t="59728" x="6019800" y="4664075"/>
          <p14:tracePt t="59744" x="6035675" y="4732338"/>
          <p14:tracePt t="59761" x="6035675" y="4740275"/>
          <p14:tracePt t="59816" x="6035675" y="4708525"/>
          <p14:tracePt t="59824" x="6019800" y="4678363"/>
          <p14:tracePt t="59832" x="6011863" y="4656138"/>
          <p14:tracePt t="59844" x="6011863" y="4618038"/>
          <p14:tracePt t="59861" x="6011863" y="4579938"/>
          <p14:tracePt t="59878" x="6011863" y="4564063"/>
          <p14:tracePt t="59928" x="6011863" y="4579938"/>
          <p14:tracePt t="59936" x="6011863" y="4610100"/>
          <p14:tracePt t="59944" x="6011863" y="4632325"/>
          <p14:tracePt t="59961" x="5997575" y="4678363"/>
          <p14:tracePt t="59978" x="5989638" y="4708525"/>
          <p14:tracePt t="60048" x="5989638" y="4716463"/>
          <p14:tracePt t="60064" x="5965825" y="4732338"/>
          <p14:tracePt t="60072" x="5951538" y="4746625"/>
          <p14:tracePt t="60080" x="5935663" y="4754563"/>
          <p14:tracePt t="60095" x="5913438" y="4784725"/>
          <p14:tracePt t="60111" x="5905500" y="4808538"/>
          <p14:tracePt t="60128" x="5875338" y="4892675"/>
          <p14:tracePt t="60144" x="5875338" y="4930775"/>
          <p14:tracePt t="60161" x="5875338" y="4937125"/>
          <p14:tracePt t="60440" x="5875338" y="4945063"/>
          <p14:tracePt t="60448" x="5867400" y="4945063"/>
          <p14:tracePt t="60472" x="5851525" y="4953000"/>
          <p14:tracePt t="60480" x="5845175" y="4968875"/>
          <p14:tracePt t="60488" x="5837238" y="4983163"/>
          <p14:tracePt t="60496" x="5829300" y="4991100"/>
          <p14:tracePt t="60511" x="5821363" y="4991100"/>
          <p14:tracePt t="60528" x="5807075" y="5013325"/>
          <p14:tracePt t="62112" x="5799138" y="5021263"/>
          <p14:tracePt t="62160" x="5799138" y="5067300"/>
          <p14:tracePt t="62168" x="5799138" y="5097463"/>
          <p14:tracePt t="62192" x="5799138" y="5105400"/>
          <p14:tracePt t="62200" x="5799138" y="5127625"/>
          <p14:tracePt t="62212" x="5799138" y="5143500"/>
          <p14:tracePt t="62229" x="5799138" y="5151438"/>
          <p14:tracePt t="62245" x="5799138" y="5173663"/>
          <p14:tracePt t="62262" x="5799138" y="5181600"/>
          <p14:tracePt t="62688" x="5783263" y="5181600"/>
          <p14:tracePt t="62697" x="5775325" y="5181600"/>
          <p14:tracePt t="62760" x="5775325" y="5159375"/>
          <p14:tracePt t="62768" x="5775325" y="5113338"/>
          <p14:tracePt t="62779" x="5775325" y="5059363"/>
          <p14:tracePt t="62795" x="5775325" y="5013325"/>
          <p14:tracePt t="62812" x="5775325" y="4983163"/>
          <p14:tracePt t="62829" x="5775325" y="4945063"/>
          <p14:tracePt t="62845" x="5775325" y="4937125"/>
          <p14:tracePt t="62862" x="5775325" y="4906963"/>
          <p14:tracePt t="62879" x="5783263" y="4892675"/>
          <p14:tracePt t="63040" x="5783263" y="4884738"/>
          <p14:tracePt t="63528" x="5783263" y="4892675"/>
          <p14:tracePt t="63536" x="5783263" y="4922838"/>
          <p14:tracePt t="63546" x="5783263" y="4945063"/>
          <p14:tracePt t="63562" x="5783263" y="4983163"/>
          <p14:tracePt t="63579" x="5775325" y="5051425"/>
          <p14:tracePt t="63596" x="5775325" y="5113338"/>
          <p14:tracePt t="63612" x="5761038" y="5227638"/>
          <p14:tracePt t="63629" x="5730875" y="5334000"/>
          <p14:tracePt t="63646" x="5699125" y="5410200"/>
          <p14:tracePt t="63663" x="5684838" y="5470525"/>
          <p14:tracePt t="63696" x="5684838" y="5494338"/>
          <p14:tracePt t="63712" x="5676900" y="5502275"/>
          <p14:tracePt t="63736" x="5661025" y="5516563"/>
          <p14:tracePt t="63864" x="5661025" y="5508625"/>
          <p14:tracePt t="63872" x="5661025" y="5502275"/>
          <p14:tracePt t="63888" x="5661025" y="5486400"/>
          <p14:tracePt t="63896" x="5668963" y="5486400"/>
          <p14:tracePt t="63913" x="5676900" y="5464175"/>
          <p14:tracePt t="63929" x="5707063" y="5426075"/>
          <p14:tracePt t="63946" x="5737225" y="5387975"/>
          <p14:tracePt t="63962" x="5768975" y="5356225"/>
          <p14:tracePt t="63979" x="5799138" y="5311775"/>
          <p14:tracePt t="63996" x="5813425" y="5280025"/>
          <p14:tracePt t="64012" x="5821363" y="5273675"/>
          <p14:tracePt t="64029" x="5821363" y="5265738"/>
          <p14:tracePt t="65448" x="5821363" y="5311775"/>
          <p14:tracePt t="65456" x="5807075" y="5426075"/>
          <p14:tracePt t="65465" x="5799138" y="5508625"/>
          <p14:tracePt t="65480" x="5783263" y="5668963"/>
          <p14:tracePt t="65496" x="5783263" y="5745163"/>
          <p14:tracePt t="65513" x="5768975" y="5761038"/>
          <p14:tracePt t="65530" x="5768975" y="5768975"/>
          <p14:tracePt t="65584" x="5768975" y="5775325"/>
          <p14:tracePt t="65665" x="5761038" y="5775325"/>
          <p14:tracePt t="65672" x="5753100" y="5775325"/>
          <p14:tracePt t="65688" x="5745163" y="5775325"/>
          <p14:tracePt t="65744" x="5745163" y="5768975"/>
          <p14:tracePt t="65752" x="5745163" y="5761038"/>
          <p14:tracePt t="65763" x="5745163" y="5745163"/>
          <p14:tracePt t="65780" x="5737225" y="5692775"/>
          <p14:tracePt t="65796" x="5737225" y="5661025"/>
          <p14:tracePt t="65813" x="5737225" y="5616575"/>
          <p14:tracePt t="65830" x="5737225" y="5562600"/>
          <p14:tracePt t="65847" x="5737225" y="5524500"/>
          <p14:tracePt t="65863" x="5737225" y="5508625"/>
          <p14:tracePt t="65880" x="5737225" y="5478463"/>
          <p14:tracePt t="65897" x="5737225" y="5464175"/>
          <p14:tracePt t="65913" x="5737225" y="5456238"/>
          <p14:tracePt t="66928" x="5722938" y="5478463"/>
          <p14:tracePt t="66936" x="5715000" y="5524500"/>
          <p14:tracePt t="66947" x="5715000" y="5540375"/>
          <p14:tracePt t="66964" x="5707063" y="5600700"/>
          <p14:tracePt t="66980" x="5692775" y="5661025"/>
          <p14:tracePt t="66983" x="5692775" y="5684838"/>
          <p14:tracePt t="66997" x="5684838" y="5692775"/>
          <p14:tracePt t="67014" x="5684838" y="5722938"/>
          <p14:tracePt t="67030" x="5684838" y="5745163"/>
          <p14:tracePt t="67047" x="5684838" y="5768975"/>
          <p14:tracePt t="67063" x="5676900" y="5821363"/>
          <p14:tracePt t="67080" x="5668963" y="5837238"/>
          <p14:tracePt t="67097" x="5661025" y="5875338"/>
          <p14:tracePt t="67114" x="5661025" y="5905500"/>
          <p14:tracePt t="67130" x="5654675" y="5935663"/>
          <p14:tracePt t="67147" x="5646738" y="5959475"/>
          <p14:tracePt t="67164" x="5638800" y="5965825"/>
          <p14:tracePt t="67180" x="5638800" y="5973763"/>
          <p14:tracePt t="67264" x="5630863" y="5981700"/>
          <p14:tracePt t="67576" x="5638800" y="5981700"/>
          <p14:tracePt t="67584" x="5638800" y="5973763"/>
          <p14:tracePt t="67592" x="5646738" y="5951538"/>
          <p14:tracePt t="67600" x="5661025" y="5943600"/>
          <p14:tracePt t="67614" x="5661025" y="5935663"/>
          <p14:tracePt t="67631" x="5699125" y="5889625"/>
          <p14:tracePt t="67647" x="5699125" y="5875338"/>
          <p14:tracePt t="67664" x="5722938" y="5851525"/>
          <p14:tracePt t="67680" x="5730875" y="5837238"/>
          <p14:tracePt t="67697" x="5737225" y="5837238"/>
          <p14:tracePt t="67904" x="5745163" y="5837238"/>
          <p14:tracePt t="67976" x="5745163" y="5845175"/>
          <p14:tracePt t="67984" x="5745163" y="5851525"/>
          <p14:tracePt t="67992" x="5745163" y="5867400"/>
          <p14:tracePt t="68008" x="5745163" y="5875338"/>
          <p14:tracePt t="68016" x="5745163" y="5889625"/>
          <p14:tracePt t="68032" x="5745163" y="5897563"/>
          <p14:tracePt t="68049" x="5745163" y="5913438"/>
          <p14:tracePt t="68072" x="5745163" y="5921375"/>
          <p14:tracePt t="68928" x="5745163" y="5935663"/>
          <p14:tracePt t="68936" x="5745163" y="5973763"/>
          <p14:tracePt t="68948" x="5745163" y="6019800"/>
          <p14:tracePt t="68964" x="5722938" y="6080125"/>
          <p14:tracePt t="68967" x="5715000" y="6118225"/>
          <p14:tracePt t="68981" x="5707063" y="6156325"/>
          <p14:tracePt t="68998" x="5684838" y="6226175"/>
          <p14:tracePt t="69015" x="5654675" y="6340475"/>
          <p14:tracePt t="69031" x="5638800" y="6370638"/>
          <p14:tracePt t="69048" x="5638800" y="6400800"/>
          <p14:tracePt t="69184" x="5638800" y="6392863"/>
          <p14:tracePt t="69192" x="5638800" y="6384925"/>
          <p14:tracePt t="69199" x="5646738" y="6370638"/>
          <p14:tracePt t="69214" x="5654675" y="6346825"/>
          <p14:tracePt t="69231" x="5661025" y="6346825"/>
          <p14:tracePt t="69248" x="5668963" y="6324600"/>
          <p14:tracePt t="69281" x="5692775" y="6294438"/>
          <p14:tracePt t="69298" x="5699125" y="6278563"/>
          <p14:tracePt t="69314" x="5715000" y="6256338"/>
          <p14:tracePt t="69348" x="5715000" y="6248400"/>
          <p14:tracePt t="70120" x="5715000" y="6226175"/>
          <p14:tracePt t="70128" x="5783263" y="6164263"/>
          <p14:tracePt t="70136" x="5859463" y="6111875"/>
          <p14:tracePt t="70148" x="5943600" y="6057900"/>
          <p14:tracePt t="70165" x="6149975" y="5965825"/>
          <p14:tracePt t="70181" x="6469063" y="5791200"/>
          <p14:tracePt t="70198" x="6781800" y="5584825"/>
          <p14:tracePt t="70215" x="7040563" y="5364163"/>
          <p14:tracePt t="70231" x="7146925" y="5257800"/>
          <p14:tracePt t="70248" x="7192963" y="5203825"/>
          <p14:tracePt t="70265" x="7223125" y="5151438"/>
          <p14:tracePt t="70282" x="7261225" y="5105400"/>
          <p14:tracePt t="70298" x="7292975" y="5051425"/>
          <p14:tracePt t="70315" x="7337425" y="4968875"/>
          <p14:tracePt t="70331" x="7369175" y="4922838"/>
          <p14:tracePt t="70348" x="7399338" y="4868863"/>
          <p14:tracePt t="70365" x="7421563" y="4838700"/>
          <p14:tracePt t="70382" x="7445375" y="4816475"/>
          <p14:tracePt t="70398" x="7475538" y="4800600"/>
          <p14:tracePt t="70415" x="7505700" y="4784725"/>
          <p14:tracePt t="70431" x="7597775" y="4770438"/>
          <p14:tracePt t="70448" x="7658100" y="4770438"/>
          <p14:tracePt t="70465" x="7712075" y="4770438"/>
          <p14:tracePt t="70482" x="7726363" y="4770438"/>
          <p14:tracePt t="70498" x="7742238" y="4770438"/>
          <p14:tracePt t="70552" x="7734300" y="4800600"/>
          <p14:tracePt t="70560" x="7673975" y="4846638"/>
          <p14:tracePt t="70568" x="7589838" y="4884738"/>
          <p14:tracePt t="70582" x="7483475" y="4930775"/>
          <p14:tracePt t="70598" x="7124700" y="4999038"/>
          <p14:tracePt t="70615" x="6553200" y="5021263"/>
          <p14:tracePt t="70631" x="5502275" y="5021263"/>
          <p14:tracePt t="70648" x="4716463" y="4914900"/>
          <p14:tracePt t="70665" x="4160838" y="4846638"/>
          <p14:tracePt t="70682" x="3940175" y="4816475"/>
          <p14:tracePt t="70698" x="3848100" y="4792663"/>
          <p14:tracePt t="70715" x="3840163" y="4792663"/>
          <p14:tracePt t="71184" x="3840163" y="4800600"/>
          <p14:tracePt t="71207" x="3856038" y="4800600"/>
          <p14:tracePt t="71512" x="3870325" y="4808538"/>
          <p14:tracePt t="71520" x="3878263" y="4808538"/>
          <p14:tracePt t="71532" x="3886200" y="4800600"/>
          <p14:tracePt t="71552" x="3894138" y="4792663"/>
          <p14:tracePt t="71565" x="3902075" y="4792663"/>
          <p14:tracePt t="71582" x="3908425" y="4792663"/>
          <p14:tracePt t="71608" x="3916363" y="4792663"/>
          <p14:tracePt t="71616" x="3924300" y="4784725"/>
          <p14:tracePt t="71632" x="3924300" y="4778375"/>
          <p14:tracePt t="71649" x="3924300" y="4762500"/>
          <p14:tracePt t="71960" x="3962400" y="4762500"/>
          <p14:tracePt t="71968" x="4054475" y="4762500"/>
          <p14:tracePt t="71976" x="4206875" y="4762500"/>
          <p14:tracePt t="71984" x="4457700" y="4762500"/>
          <p14:tracePt t="71999" x="4770438" y="4762500"/>
          <p14:tracePt t="72015" x="5661025" y="4740275"/>
          <p14:tracePt t="72032" x="6240463" y="4656138"/>
          <p14:tracePt t="72049" x="6683375" y="4594225"/>
          <p14:tracePt t="72065" x="6950075" y="4572000"/>
          <p14:tracePt t="72082" x="7064375" y="4541838"/>
          <p14:tracePt t="72099" x="7078663" y="4541838"/>
          <p14:tracePt t="72160" x="7086600" y="4541838"/>
          <p14:tracePt t="72168" x="7094538" y="4533900"/>
          <p14:tracePt t="72216" x="7102475" y="4533900"/>
          <p14:tracePt t="72224" x="7116763" y="4533900"/>
          <p14:tracePt t="72232" x="7146925" y="4533900"/>
          <p14:tracePt t="72249" x="7292975" y="4602163"/>
          <p14:tracePt t="72265" x="7459663" y="4670425"/>
          <p14:tracePt t="72282" x="7658100" y="4732338"/>
          <p14:tracePt t="72299" x="7954963" y="4784725"/>
          <p14:tracePt t="72315" x="8213725" y="4784725"/>
          <p14:tracePt t="72332" x="8458200" y="4762500"/>
          <p14:tracePt t="72349" x="8610600" y="4708525"/>
          <p14:tracePt t="72366" x="8702675" y="4656138"/>
          <p14:tracePt t="72382" x="8740775" y="4640263"/>
          <p14:tracePt t="72399" x="8740775" y="4625975"/>
          <p14:tracePt t="72424" x="8747125" y="4625975"/>
          <p14:tracePt t="72432" x="8755063" y="4625975"/>
          <p14:tracePt t="72449" x="8785225" y="4625975"/>
          <p14:tracePt t="72466" x="8823325" y="4632325"/>
          <p14:tracePt t="72482" x="8885238" y="4678363"/>
          <p14:tracePt t="72499" x="9037638" y="4784725"/>
          <p14:tracePt t="72516" x="9128125" y="4838700"/>
          <p14:tracePt t="72532" x="9166225" y="4868863"/>
          <p14:tracePt t="72549" x="9174163" y="4868863"/>
          <p14:tracePt t="72632" x="9166225" y="4868863"/>
          <p14:tracePt t="72640" x="9159875" y="4868863"/>
          <p14:tracePt t="72649" x="9144000" y="4868863"/>
          <p14:tracePt t="72666" x="9113838" y="4868863"/>
          <p14:tracePt t="72682" x="9097963" y="4860925"/>
          <p14:tracePt t="72768" x="9097963" y="4876800"/>
          <p14:tracePt t="72816" x="9090025" y="4884738"/>
          <p14:tracePt t="72832" x="9083675" y="4884738"/>
          <p14:tracePt t="72848" x="9067800" y="4892675"/>
          <p14:tracePt t="72856" x="9051925" y="4906963"/>
          <p14:tracePt t="72866" x="9045575" y="4914900"/>
          <p14:tracePt t="72882" x="9021763" y="4922838"/>
          <p14:tracePt t="72899" x="9013825" y="4930775"/>
          <p14:tracePt t="73032" x="9007475" y="4930775"/>
          <p14:tracePt t="73072" x="8991600" y="4930775"/>
          <p14:tracePt t="73272" x="8983663" y="4930775"/>
          <p14:tracePt t="73280" x="8953500" y="4930775"/>
          <p14:tracePt t="73288" x="8907463" y="4922838"/>
          <p14:tracePt t="73299" x="8831263" y="4922838"/>
          <p14:tracePt t="73316" x="8588375" y="4930775"/>
          <p14:tracePt t="73333" x="8131175" y="4991100"/>
          <p14:tracePt t="73349" x="7489825" y="5075238"/>
          <p14:tracePt t="73366" x="6865938" y="5105400"/>
          <p14:tracePt t="73383" x="6164263" y="5105400"/>
          <p14:tracePt t="73399" x="5973763" y="5067300"/>
          <p14:tracePt t="73416" x="5745163" y="4983163"/>
          <p14:tracePt t="73433" x="5692775" y="4960938"/>
          <p14:tracePt t="73449" x="5684838" y="4953000"/>
          <p14:tracePt t="73696" x="5684838" y="4945063"/>
          <p14:tracePt t="73728" x="5684838" y="4937125"/>
          <p14:tracePt t="73744" x="5692775" y="4937125"/>
          <p14:tracePt t="73752" x="5707063" y="4937125"/>
          <p14:tracePt t="73768" x="5722938" y="4937125"/>
          <p14:tracePt t="73776" x="5730875" y="4937125"/>
          <p14:tracePt t="73792" x="5745163" y="4937125"/>
          <p14:tracePt t="74104" x="5775325" y="4937125"/>
          <p14:tracePt t="74112" x="5807075" y="4945063"/>
          <p14:tracePt t="74120" x="5821363" y="4945063"/>
          <p14:tracePt t="74133" x="5845175" y="4945063"/>
          <p14:tracePt t="74150" x="5859463" y="4945063"/>
          <p14:tracePt t="74183" x="5867400" y="4945063"/>
          <p14:tracePt t="74224" x="5875338" y="4945063"/>
          <p14:tracePt t="74232" x="5875338" y="4930775"/>
          <p14:tracePt t="74240" x="5875338" y="4906963"/>
          <p14:tracePt t="74249" x="5875338" y="4892675"/>
          <p14:tracePt t="74266" x="5845175" y="4846638"/>
          <p14:tracePt t="74283" x="5783263" y="4822825"/>
          <p14:tracePt t="74300" x="5684838" y="4800600"/>
          <p14:tracePt t="74316" x="5578475" y="4778375"/>
          <p14:tracePt t="74333" x="5470525" y="4746625"/>
          <p14:tracePt t="74350" x="5364163" y="4746625"/>
          <p14:tracePt t="74366" x="5334000" y="4746625"/>
          <p14:tracePt t="74383" x="5326063" y="4770438"/>
          <p14:tracePt t="74400" x="5334000" y="4876800"/>
          <p14:tracePt t="74416" x="5402263" y="4937125"/>
          <p14:tracePt t="74433" x="5470525" y="4953000"/>
          <p14:tracePt t="74450" x="5578475" y="4975225"/>
          <p14:tracePt t="74466" x="5715000" y="4975225"/>
          <p14:tracePt t="74483" x="5783263" y="4953000"/>
          <p14:tracePt t="74500" x="5799138" y="4922838"/>
          <p14:tracePt t="74516" x="5807075" y="4854575"/>
          <p14:tracePt t="74533" x="5807075" y="4770438"/>
          <p14:tracePt t="74550" x="5768975" y="4686300"/>
          <p14:tracePt t="74566" x="5730875" y="4632325"/>
          <p14:tracePt t="74583" x="5707063" y="4610100"/>
          <p14:tracePt t="75576" x="5707063" y="4640263"/>
          <p14:tracePt t="75584" x="5707063" y="4702175"/>
          <p14:tracePt t="75592" x="5707063" y="4716463"/>
          <p14:tracePt t="75600" x="5707063" y="4754563"/>
          <p14:tracePt t="75617" x="5707063" y="4822825"/>
          <p14:tracePt t="75633" x="5707063" y="4860925"/>
          <p14:tracePt t="75650" x="5707063" y="4868863"/>
          <p14:tracePt t="80096" x="5715000" y="4868863"/>
          <p14:tracePt t="80304" x="5722938" y="4868863"/>
          <p14:tracePt t="80328" x="5730875" y="4876800"/>
          <p14:tracePt t="80344" x="5730875" y="4884738"/>
          <p14:tracePt t="80352" x="5737225" y="4899025"/>
          <p14:tracePt t="80592" x="5745163" y="4899025"/>
          <p14:tracePt t="80600" x="5753100" y="4899025"/>
          <p14:tracePt t="80616" x="5768975" y="4899025"/>
          <p14:tracePt t="80624" x="5775325" y="4906963"/>
          <p14:tracePt t="80648" x="5783263" y="4906963"/>
          <p14:tracePt t="80656" x="5791200" y="4906963"/>
          <p14:tracePt t="80680" x="5799138" y="4914900"/>
          <p14:tracePt t="80888" x="5799138" y="4899025"/>
          <p14:tracePt t="80912" x="5791200" y="4899025"/>
          <p14:tracePt t="80920" x="5775325" y="4899025"/>
          <p14:tracePt t="80944" x="5768975" y="4899025"/>
          <p14:tracePt t="80976" x="5761038" y="4899025"/>
          <p14:tracePt t="86760" x="5768975" y="4899025"/>
          <p14:tracePt t="86768" x="5813425" y="4914900"/>
          <p14:tracePt t="86776" x="5883275" y="4922838"/>
          <p14:tracePt t="86788" x="5943600" y="4922838"/>
          <p14:tracePt t="86804" x="6103938" y="4922838"/>
          <p14:tracePt t="86821" x="6659563" y="4922838"/>
          <p14:tracePt t="86838" x="7521575" y="4808538"/>
          <p14:tracePt t="86854" x="8275638" y="4754563"/>
          <p14:tracePt t="86871" x="8580438" y="4702175"/>
          <p14:tracePt t="86887" x="8716963" y="4678363"/>
          <p14:tracePt t="86904" x="8716963" y="4670425"/>
          <p14:tracePt t="86938" x="8724900" y="4664075"/>
          <p14:tracePt t="87048" x="8755063" y="4664075"/>
          <p14:tracePt t="87056" x="8839200" y="4670425"/>
          <p14:tracePt t="87064" x="9007475" y="4670425"/>
          <p14:tracePt t="87072" x="9258300" y="4670425"/>
          <p14:tracePt t="87088" x="9699625" y="4694238"/>
          <p14:tracePt t="87104" x="9998075" y="4694238"/>
          <p14:tracePt t="87121" x="10194925" y="4702175"/>
          <p14:tracePt t="87138" x="10248900" y="4716463"/>
          <p14:tracePt t="87171" x="10194925" y="4716463"/>
          <p14:tracePt t="87188" x="10028238" y="4754563"/>
          <p14:tracePt t="87204" x="9829800" y="4816475"/>
          <p14:tracePt t="87221" x="9661525" y="4899025"/>
          <p14:tracePt t="87237" x="9525000" y="5013325"/>
          <p14:tracePt t="87254" x="9494838" y="5075238"/>
          <p14:tracePt t="87271" x="9494838" y="5083175"/>
          <p14:tracePt t="87288" x="9494838" y="5089525"/>
          <p14:tracePt t="87344" x="9494838" y="5075238"/>
          <p14:tracePt t="87352" x="9494838" y="5051425"/>
          <p14:tracePt t="87360" x="9486900" y="5029200"/>
          <p14:tracePt t="87371" x="9471025" y="5006975"/>
          <p14:tracePt t="87388" x="9456738" y="4968875"/>
          <p14:tracePt t="87404" x="9448800" y="4937125"/>
          <p14:tracePt t="87421" x="9440863" y="4930775"/>
          <p14:tracePt t="87438" x="9432925" y="4914900"/>
          <p14:tracePt t="87455" x="9426575" y="4914900"/>
          <p14:tracePt t="87471" x="9418638" y="4906963"/>
          <p14:tracePt t="87504" x="9418638" y="4899025"/>
          <p14:tracePt t="87521" x="9418638" y="4892675"/>
          <p14:tracePt t="87538" x="9418638" y="4876800"/>
          <p14:tracePt t="87554" x="9418638" y="4868863"/>
          <p14:tracePt t="87888" x="9426575" y="4868863"/>
          <p14:tracePt t="88008" x="9402763" y="4884738"/>
          <p14:tracePt t="88016" x="9334500" y="4906963"/>
          <p14:tracePt t="88024" x="9266238" y="4937125"/>
          <p14:tracePt t="88038" x="9159875" y="4975225"/>
          <p14:tracePt t="88055" x="8747125" y="5083175"/>
          <p14:tracePt t="88071" x="8137525" y="5189538"/>
          <p14:tracePt t="88088" x="7154863" y="5334000"/>
          <p14:tracePt t="88105" x="6599238" y="5402263"/>
          <p14:tracePt t="88121" x="6362700" y="5410200"/>
          <p14:tracePt t="88138" x="6278563" y="5410200"/>
          <p14:tracePt t="88155" x="6264275" y="5410200"/>
          <p14:tracePt t="88200" x="6264275" y="5402263"/>
          <p14:tracePt t="88208" x="6256338" y="5387975"/>
          <p14:tracePt t="88221" x="6248400" y="5364163"/>
          <p14:tracePt t="88238" x="6232525" y="5334000"/>
          <p14:tracePt t="88255" x="6226175" y="5303838"/>
          <p14:tracePt t="88271" x="6218238" y="5265738"/>
          <p14:tracePt t="88288" x="6218238" y="5257800"/>
          <p14:tracePt t="88305" x="6218238" y="5241925"/>
          <p14:tracePt t="88321" x="6218238" y="5235575"/>
          <p14:tracePt t="88355" x="6218238" y="5219700"/>
          <p14:tracePt t="88371" x="6218238" y="5211763"/>
          <p14:tracePt t="88388" x="6210300" y="5211763"/>
          <p14:tracePt t="88405" x="6202363" y="5211763"/>
          <p14:tracePt t="88421" x="6180138" y="5203825"/>
          <p14:tracePt t="88438" x="6156325" y="5197475"/>
          <p14:tracePt t="88455" x="6126163" y="5197475"/>
          <p14:tracePt t="88471" x="6080125" y="5197475"/>
          <p14:tracePt t="88488" x="6073775" y="5197475"/>
          <p14:tracePt t="88505" x="6049963" y="5197475"/>
          <p14:tracePt t="88521" x="6035675" y="5211763"/>
          <p14:tracePt t="88538" x="6019800" y="5235575"/>
          <p14:tracePt t="88555" x="5997575" y="5249863"/>
          <p14:tracePt t="88572" x="5989638" y="5257800"/>
          <p14:tracePt t="88640" x="5981700" y="5257800"/>
          <p14:tracePt t="88648" x="5973763" y="5257800"/>
          <p14:tracePt t="88656" x="5959475" y="5257800"/>
          <p14:tracePt t="88671" x="5927725" y="5257800"/>
          <p14:tracePt t="88688" x="5889625" y="5257800"/>
          <p14:tracePt t="88705" x="5867400" y="5249863"/>
          <p14:tracePt t="88722" x="5851525" y="5249863"/>
          <p14:tracePt t="88738" x="5845175" y="5249863"/>
          <p14:tracePt t="89776" x="5889625" y="5249863"/>
          <p14:tracePt t="89784" x="5981700" y="5273675"/>
          <p14:tracePt t="89792" x="6073775" y="5287963"/>
          <p14:tracePt t="89805" x="6248400" y="5311775"/>
          <p14:tracePt t="89822" x="6950075" y="5311775"/>
          <p14:tracePt t="89839" x="7650163" y="5311775"/>
          <p14:tracePt t="89855" x="8093075" y="5311775"/>
          <p14:tracePt t="89872" x="8480425" y="5211763"/>
          <p14:tracePt t="89889" x="8618538" y="5151438"/>
          <p14:tracePt t="89905" x="8678863" y="5113338"/>
          <p14:tracePt t="89922" x="8709025" y="5083175"/>
          <p14:tracePt t="89939" x="8724900" y="5067300"/>
          <p14:tracePt t="89955" x="8747125" y="5037138"/>
          <p14:tracePt t="89972" x="8770938" y="5013325"/>
          <p14:tracePt t="89989" x="8785225" y="5013325"/>
          <p14:tracePt t="90005" x="8816975" y="5013325"/>
          <p14:tracePt t="90022" x="8847138" y="5013325"/>
          <p14:tracePt t="90039" x="8885238" y="5013325"/>
          <p14:tracePt t="90055" x="9075738" y="5037138"/>
          <p14:tracePt t="90072" x="9380538" y="5083175"/>
          <p14:tracePt t="90089" x="9609138" y="5113338"/>
          <p14:tracePt t="90105" x="9783763" y="5127625"/>
          <p14:tracePt t="90122" x="9867900" y="5151438"/>
          <p14:tracePt t="90208" x="9859963" y="5151438"/>
          <p14:tracePt t="90256" x="9852025" y="5159375"/>
          <p14:tracePt t="90264" x="9852025" y="5173663"/>
          <p14:tracePt t="90280" x="9852025" y="5181600"/>
          <p14:tracePt t="90289" x="9852025" y="5203825"/>
          <p14:tracePt t="90306" x="9852025" y="5227638"/>
          <p14:tracePt t="90322" x="9852025" y="5257800"/>
          <p14:tracePt t="90339" x="9845675" y="5257800"/>
          <p14:tracePt t="90355" x="9829800" y="5257800"/>
          <p14:tracePt t="90372" x="9813925" y="5257800"/>
          <p14:tracePt t="90389" x="9783763" y="5257800"/>
          <p14:tracePt t="90406" x="9761538" y="5257800"/>
          <p14:tracePt t="90423" x="9699625" y="5235575"/>
          <p14:tracePt t="90439" x="9677400" y="5227638"/>
          <p14:tracePt t="90455" x="9639300" y="5219700"/>
          <p14:tracePt t="90472" x="9609138" y="5211763"/>
          <p14:tracePt t="90489" x="9593263" y="5211763"/>
          <p14:tracePt t="90506" x="9585325" y="5211763"/>
          <p14:tracePt t="90522" x="9578975" y="5211763"/>
          <p14:tracePt t="90632" x="9571038" y="5211763"/>
          <p14:tracePt t="91424" x="9563100" y="5211763"/>
          <p14:tracePt t="91432" x="9517063" y="5211763"/>
          <p14:tracePt t="91440" x="9502775" y="5211763"/>
          <p14:tracePt t="91456" x="9440863" y="5197475"/>
          <p14:tracePt t="91473" x="9410700" y="5189538"/>
          <p14:tracePt t="91489" x="9388475" y="5189538"/>
          <p14:tracePt t="91506" x="9372600" y="5189538"/>
          <p14:tracePt t="91523" x="9364663" y="5189538"/>
          <p14:tracePt t="91556" x="9356725" y="5189538"/>
          <p14:tracePt t="91576" x="9350375" y="5197475"/>
          <p14:tracePt t="91912" x="9364663" y="5203825"/>
          <p14:tracePt t="91920" x="9394825" y="5219700"/>
          <p14:tracePt t="91928" x="9410700" y="5219700"/>
          <p14:tracePt t="91939" x="9426575" y="5219700"/>
          <p14:tracePt t="91956" x="9448800" y="5219700"/>
          <p14:tracePt t="92144" x="9464675" y="5219700"/>
          <p14:tracePt t="92152" x="9478963" y="5219700"/>
          <p14:tracePt t="92160" x="9502775" y="5219700"/>
          <p14:tracePt t="92173" x="9525000" y="5219700"/>
          <p14:tracePt t="92190" x="9585325" y="5219700"/>
          <p14:tracePt t="92206" x="9639300" y="5219700"/>
          <p14:tracePt t="92223" x="9669463" y="5219700"/>
          <p14:tracePt t="92239" x="9677400" y="5219700"/>
          <p14:tracePt t="92384" x="9685338" y="5219700"/>
          <p14:tracePt t="92984" x="9669463" y="5219700"/>
          <p14:tracePt t="92992" x="9639300" y="5219700"/>
          <p14:tracePt t="93000" x="9623425" y="5211763"/>
          <p14:tracePt t="93008" x="9601200" y="5211763"/>
          <p14:tracePt t="93023" x="9540875" y="5197475"/>
          <p14:tracePt t="93040" x="9418638" y="5189538"/>
          <p14:tracePt t="93057" x="9174163" y="5211763"/>
          <p14:tracePt t="93073" x="8755063" y="5273675"/>
          <p14:tracePt t="93090" x="8259763" y="5341938"/>
          <p14:tracePt t="93107" x="7680325" y="5432425"/>
          <p14:tracePt t="93123" x="7200900" y="5494338"/>
          <p14:tracePt t="93140" x="6896100" y="5524500"/>
          <p14:tracePt t="93157" x="6705600" y="5546725"/>
          <p14:tracePt t="93159" x="6659563" y="5554663"/>
          <p14:tracePt t="93173" x="6607175" y="5554663"/>
          <p14:tracePt t="93190" x="6553200" y="5578475"/>
          <p14:tracePt t="93207" x="6523038" y="5578475"/>
          <p14:tracePt t="93223" x="6477000" y="5578475"/>
          <p14:tracePt t="93239" x="6408738" y="5578475"/>
          <p14:tracePt t="93256" x="6332538" y="5578475"/>
          <p14:tracePt t="93273" x="6256338" y="5584825"/>
          <p14:tracePt t="93290" x="6180138" y="5592763"/>
          <p14:tracePt t="93307" x="6126163" y="5592763"/>
          <p14:tracePt t="93323" x="6065838" y="5608638"/>
          <p14:tracePt t="93340" x="6057900" y="5616575"/>
          <p14:tracePt t="93357" x="6042025" y="5616575"/>
          <p14:tracePt t="93390" x="6035675" y="5622925"/>
          <p14:tracePt t="93407" x="6035675" y="5630863"/>
          <p14:tracePt t="93432" x="6027738" y="5638800"/>
          <p14:tracePt t="93440" x="6019800" y="5646738"/>
          <p14:tracePt t="93457" x="6011863" y="5646738"/>
          <p14:tracePt t="93473" x="5989638" y="5646738"/>
          <p14:tracePt t="93490" x="5973763" y="5646738"/>
          <p14:tracePt t="93507" x="5951538" y="5646738"/>
          <p14:tracePt t="93524" x="5927725" y="5646738"/>
          <p14:tracePt t="93540" x="5913438" y="5646738"/>
          <p14:tracePt t="93557" x="5889625" y="5646738"/>
          <p14:tracePt t="93573" x="5867400" y="5646738"/>
          <p14:tracePt t="93590" x="5845175" y="5646738"/>
          <p14:tracePt t="93640" x="5837238" y="5646738"/>
          <p14:tracePt t="93656" x="5829300" y="5646738"/>
          <p14:tracePt t="93760" x="5821363" y="5638800"/>
          <p14:tracePt t="93776" x="5813425" y="5638800"/>
          <p14:tracePt t="94824" x="5851525" y="5638800"/>
          <p14:tracePt t="94832" x="5935663" y="5638800"/>
          <p14:tracePt t="94840" x="6088063" y="5638800"/>
          <p14:tracePt t="94857" x="6469063" y="5616575"/>
          <p14:tracePt t="94874" x="6873875" y="5600700"/>
          <p14:tracePt t="94890" x="7375525" y="5578475"/>
          <p14:tracePt t="94907" x="7832725" y="5516563"/>
          <p14:tracePt t="94924" x="8115300" y="5486400"/>
          <p14:tracePt t="94941" x="8335963" y="5448300"/>
          <p14:tracePt t="94957" x="8504238" y="5426075"/>
          <p14:tracePt t="94974" x="8632825" y="5410200"/>
          <p14:tracePt t="94991" x="8809038" y="5410200"/>
          <p14:tracePt t="95007" x="8869363" y="5410200"/>
          <p14:tracePt t="95024" x="9051925" y="5410200"/>
          <p14:tracePt t="95041" x="9121775" y="5418138"/>
          <p14:tracePt t="95074" x="9136063" y="5426075"/>
          <p14:tracePt t="95091" x="9166225" y="5448300"/>
          <p14:tracePt t="95107" x="9190038" y="5478463"/>
          <p14:tracePt t="95124" x="9220200" y="5516563"/>
          <p14:tracePt t="95141" x="9242425" y="5540375"/>
          <p14:tracePt t="95157" x="9266238" y="5554663"/>
          <p14:tracePt t="95287" x="9266238" y="5540375"/>
          <p14:tracePt t="95304" x="9266238" y="5532438"/>
          <p14:tracePt t="95416" x="9274175" y="5524500"/>
          <p14:tracePt t="95424" x="9280525" y="5508625"/>
          <p14:tracePt t="95433" x="9288463" y="5502275"/>
          <p14:tracePt t="95441" x="9296400" y="5502275"/>
          <p14:tracePt t="95457" x="9312275" y="5502275"/>
          <p14:tracePt t="95474" x="9356725" y="5502275"/>
          <p14:tracePt t="95491" x="9402763" y="5502275"/>
          <p14:tracePt t="95507" x="9456738" y="5502275"/>
          <p14:tracePt t="95524" x="9486900" y="5502275"/>
          <p14:tracePt t="95541" x="9509125" y="5502275"/>
          <p14:tracePt t="95557" x="9517063" y="5502275"/>
          <p14:tracePt t="95632" x="9525000" y="5502275"/>
          <p14:tracePt t="95648" x="9532938" y="5502275"/>
          <p14:tracePt t="95664" x="9540875" y="5502275"/>
          <p14:tracePt t="95688" x="9555163" y="5508625"/>
          <p14:tracePt t="95696" x="9578975" y="5524500"/>
          <p14:tracePt t="95707" x="9601200" y="5532438"/>
          <p14:tracePt t="95724" x="9647238" y="5546725"/>
          <p14:tracePt t="95741" x="9685338" y="5570538"/>
          <p14:tracePt t="95758" x="9723438" y="5578475"/>
          <p14:tracePt t="95774" x="9731375" y="5578475"/>
          <p14:tracePt t="95791" x="9737725" y="5584825"/>
          <p14:tracePt t="95807" x="9745663" y="5592763"/>
          <p14:tracePt t="96128" x="9737725" y="5592763"/>
          <p14:tracePt t="96152" x="9731375" y="5592763"/>
          <p14:tracePt t="96168" x="9715500" y="5592763"/>
          <p14:tracePt t="96176" x="9707563" y="5592763"/>
          <p14:tracePt t="96193" x="9693275" y="5592763"/>
          <p14:tracePt t="96200" x="9677400" y="5592763"/>
          <p14:tracePt t="96208" x="9661525" y="5592763"/>
          <p14:tracePt t="96224" x="9593263" y="5600700"/>
          <p14:tracePt t="96241" x="9478963" y="5638800"/>
          <p14:tracePt t="96258" x="9304338" y="5684838"/>
          <p14:tracePt t="96274" x="9128125" y="5715000"/>
          <p14:tracePt t="96291" x="8915400" y="5737225"/>
          <p14:tracePt t="96308" x="8702675" y="5737225"/>
          <p14:tracePt t="96324" x="8442325" y="5737225"/>
          <p14:tracePt t="96341" x="8145463" y="5730875"/>
          <p14:tracePt t="96358" x="7916863" y="5692775"/>
          <p14:tracePt t="96375" x="7612063" y="5654675"/>
          <p14:tracePt t="96391" x="7505700" y="5646738"/>
          <p14:tracePt t="96408" x="7285038" y="5608638"/>
          <p14:tracePt t="96424" x="7140575" y="5584825"/>
          <p14:tracePt t="96441" x="7002463" y="5570538"/>
          <p14:tracePt t="96458" x="6896100" y="5546725"/>
          <p14:tracePt t="96474" x="6804025" y="5546725"/>
          <p14:tracePt t="96491" x="6721475" y="5540375"/>
          <p14:tracePt t="96508" x="6645275" y="5540375"/>
          <p14:tracePt t="96524" x="6583363" y="5540375"/>
          <p14:tracePt t="96541" x="6523038" y="5540375"/>
          <p14:tracePt t="96558" x="6446838" y="5540375"/>
          <p14:tracePt t="96575" x="6340475" y="5546725"/>
          <p14:tracePt t="96591" x="6308725" y="5554663"/>
          <p14:tracePt t="96608" x="6180138" y="5592763"/>
          <p14:tracePt t="96624" x="6080125" y="5622925"/>
          <p14:tracePt t="96641" x="6003925" y="5654675"/>
          <p14:tracePt t="96658" x="5935663" y="5684838"/>
          <p14:tracePt t="96675" x="5897563" y="5699125"/>
          <p14:tracePt t="96691" x="5867400" y="5722938"/>
          <p14:tracePt t="96708" x="5845175" y="5737225"/>
          <p14:tracePt t="96725" x="5829300" y="5753100"/>
          <p14:tracePt t="96741" x="5813425" y="5768975"/>
          <p14:tracePt t="96758" x="5813425" y="5775325"/>
          <p14:tracePt t="96775" x="5807075" y="5791200"/>
          <p14:tracePt t="96791" x="5799138" y="5799138"/>
          <p14:tracePt t="96808" x="5799138" y="5813425"/>
          <p14:tracePt t="96825" x="5799138" y="5845175"/>
          <p14:tracePt t="96842" x="5799138" y="5867400"/>
          <p14:tracePt t="96858" x="5799138" y="5913438"/>
          <p14:tracePt t="96875" x="5799138" y="5951538"/>
          <p14:tracePt t="96891" x="5799138" y="5973763"/>
          <p14:tracePt t="96908" x="5799138" y="5981700"/>
          <p14:tracePt t="96925" x="5791200" y="5997575"/>
          <p14:tracePt t="96941" x="5783263" y="6011863"/>
          <p14:tracePt t="96958" x="5775325" y="6019800"/>
          <p14:tracePt t="96975" x="5761038" y="6027738"/>
          <p14:tracePt t="97696" x="5768975" y="6027738"/>
          <p14:tracePt t="97704" x="5783263" y="6019800"/>
          <p14:tracePt t="97712" x="5821363" y="6003925"/>
          <p14:tracePt t="97725" x="5867400" y="5997575"/>
          <p14:tracePt t="97742" x="5973763" y="5981700"/>
          <p14:tracePt t="97758" x="6118225" y="5959475"/>
          <p14:tracePt t="97775" x="6286500" y="5943600"/>
          <p14:tracePt t="97792" x="6613525" y="5913438"/>
          <p14:tracePt t="97808" x="6865938" y="5905500"/>
          <p14:tracePt t="97825" x="7116763" y="5905500"/>
          <p14:tracePt t="97842" x="7353300" y="5905500"/>
          <p14:tracePt t="97858" x="7589838" y="5905500"/>
          <p14:tracePt t="97875" x="7826375" y="5897563"/>
          <p14:tracePt t="97892" x="8123238" y="5845175"/>
          <p14:tracePt t="97908" x="8359775" y="5813425"/>
          <p14:tracePt t="97925" x="8534400" y="5783263"/>
          <p14:tracePt t="97942" x="8678863" y="5768975"/>
          <p14:tracePt t="97958" x="8778875" y="5745163"/>
          <p14:tracePt t="97975" x="8801100" y="5745163"/>
          <p14:tracePt t="97992" x="8809038" y="5745163"/>
          <p14:tracePt t="98008" x="8816975" y="5737225"/>
          <p14:tracePt t="98025" x="8839200" y="5730875"/>
          <p14:tracePt t="98042" x="8885238" y="5722938"/>
          <p14:tracePt t="98058" x="8961438" y="5715000"/>
          <p14:tracePt t="98075" x="9029700" y="5707063"/>
          <p14:tracePt t="98092" x="9075738" y="5699125"/>
          <p14:tracePt t="98108" x="9097963" y="5692775"/>
          <p14:tracePt t="98125" x="9105900" y="5692775"/>
          <p14:tracePt t="98239" x="9128125" y="5692775"/>
          <p14:tracePt t="98247" x="9144000" y="5692775"/>
          <p14:tracePt t="98258" x="9174163" y="5692775"/>
          <p14:tracePt t="98275" x="9342438" y="5722938"/>
          <p14:tracePt t="98291" x="9486900" y="5737225"/>
          <p14:tracePt t="98308" x="9563100" y="5768975"/>
          <p14:tracePt t="98325" x="9609138" y="5775325"/>
          <p14:tracePt t="98720" x="9609138" y="5783263"/>
          <p14:tracePt t="98768" x="9601200" y="5783263"/>
          <p14:tracePt t="98784" x="9585325" y="5783263"/>
          <p14:tracePt t="98792" x="9578975" y="5783263"/>
          <p14:tracePt t="98800" x="9555163" y="5783263"/>
          <p14:tracePt t="98808" x="9540875" y="5783263"/>
          <p14:tracePt t="98825" x="9486900" y="5768975"/>
          <p14:tracePt t="98842" x="9388475" y="5768975"/>
          <p14:tracePt t="98859" x="9220200" y="5813425"/>
          <p14:tracePt t="98875" x="8975725" y="5883275"/>
          <p14:tracePt t="98892" x="8588375" y="5973763"/>
          <p14:tracePt t="98909" x="8016875" y="6096000"/>
          <p14:tracePt t="98925" x="7375525" y="6194425"/>
          <p14:tracePt t="98942" x="6797675" y="6278563"/>
          <p14:tracePt t="98959" x="6340475" y="6308725"/>
          <p14:tracePt t="98975" x="6270625" y="6308725"/>
          <p14:tracePt t="98992" x="6118225" y="6294438"/>
          <p14:tracePt t="99009" x="6035675" y="6264275"/>
          <p14:tracePt t="99025" x="5905500" y="6232525"/>
          <p14:tracePt t="99042" x="5722938" y="6210300"/>
          <p14:tracePt t="99059" x="5470525" y="6172200"/>
          <p14:tracePt t="99075" x="5181600" y="6126163"/>
          <p14:tracePt t="99092" x="4899025" y="6088063"/>
          <p14:tracePt t="99109" x="4670425" y="6065838"/>
          <p14:tracePt t="99125" x="4518025" y="6035675"/>
          <p14:tracePt t="99142" x="4441825" y="6019800"/>
          <p14:tracePt t="99159" x="4389438" y="6011863"/>
          <p14:tracePt t="99175" x="4351338" y="6011863"/>
          <p14:tracePt t="99192" x="4343400" y="6011863"/>
          <p14:tracePt t="99257" x="4335463" y="6011863"/>
          <p14:tracePt t="99296" x="4327525" y="6011863"/>
          <p14:tracePt t="99312" x="4351338" y="6019800"/>
          <p14:tracePt t="99320" x="4397375" y="6042025"/>
          <p14:tracePt t="99328" x="4465638" y="6057900"/>
          <p14:tracePt t="99342" x="4549775" y="6057900"/>
          <p14:tracePt t="99359" x="4762500" y="6080125"/>
          <p14:tracePt t="99375" x="5067300" y="6080125"/>
          <p14:tracePt t="99392" x="5219700" y="6080125"/>
          <p14:tracePt t="99409" x="5341938" y="6080125"/>
          <p14:tracePt t="99425" x="5410200" y="6080125"/>
          <p14:tracePt t="99442" x="5456238" y="6080125"/>
          <p14:tracePt t="99459" x="5494338" y="6080125"/>
          <p14:tracePt t="99475" x="5546725" y="6080125"/>
          <p14:tracePt t="99492" x="5622925" y="6080125"/>
          <p14:tracePt t="99509" x="5715000" y="6080125"/>
          <p14:tracePt t="99525" x="5837238" y="6080125"/>
          <p14:tracePt t="99542" x="5927725" y="6088063"/>
          <p14:tracePt t="99559" x="5981700" y="6103938"/>
          <p14:tracePt t="99624" x="5989638" y="6103938"/>
          <p14:tracePt t="99648" x="5997575" y="6103938"/>
          <p14:tracePt t="99832" x="5997575" y="6111875"/>
          <p14:tracePt t="99840" x="5997575" y="6118225"/>
          <p14:tracePt t="99848" x="6011863" y="6134100"/>
          <p14:tracePt t="99859" x="6042025" y="6149975"/>
          <p14:tracePt t="99876" x="6142038" y="6232525"/>
          <p14:tracePt t="99892" x="6302375" y="6270625"/>
          <p14:tracePt t="99909" x="6499225" y="6302375"/>
          <p14:tracePt t="99926" x="6727825" y="6332538"/>
          <p14:tracePt t="99943" x="7116763" y="6332538"/>
          <p14:tracePt t="99959" x="7223125" y="6332538"/>
          <p14:tracePt t="99976" x="7497763" y="6270625"/>
          <p14:tracePt t="99992" x="7712075" y="6202363"/>
          <p14:tracePt t="100009" x="7870825" y="6142038"/>
          <p14:tracePt t="100026" x="7970838" y="6088063"/>
          <p14:tracePt t="100042" x="8069263" y="6049963"/>
          <p14:tracePt t="100059" x="8145463" y="6027738"/>
          <p14:tracePt t="100076" x="8259763" y="6003925"/>
          <p14:tracePt t="100092" x="8404225" y="5997575"/>
          <p14:tracePt t="100109" x="8602663" y="5997575"/>
          <p14:tracePt t="100126" x="8861425" y="6019800"/>
          <p14:tracePt t="100143" x="9220200" y="6065838"/>
          <p14:tracePt t="100159" x="9334500" y="6080125"/>
          <p14:tracePt t="100176" x="9350375" y="6080125"/>
          <p14:tracePt t="100216" x="9334500" y="6080125"/>
          <p14:tracePt t="100226" x="9312275" y="6080125"/>
          <p14:tracePt t="100242" x="9288463" y="6080125"/>
          <p14:tracePt t="100259" x="9274175" y="6073775"/>
          <p14:tracePt t="100275" x="9258300" y="6065838"/>
          <p14:tracePt t="100293" x="9250363" y="6065838"/>
          <p14:tracePt t="100352" x="9258300" y="6065838"/>
          <p14:tracePt t="100360" x="9266238" y="6065838"/>
          <p14:tracePt t="100368" x="9274175" y="6065838"/>
          <p14:tracePt t="100376" x="9296400" y="6065838"/>
          <p14:tracePt t="100392" x="9350375" y="6080125"/>
          <p14:tracePt t="100409" x="9388475" y="6080125"/>
          <p14:tracePt t="100426" x="9471025" y="6103938"/>
          <p14:tracePt t="100443" x="9486900" y="6111875"/>
          <p14:tracePt t="100459" x="9509125" y="6118225"/>
          <p14:tracePt t="100493" x="9517063" y="6126163"/>
          <p14:tracePt t="100509" x="9547225" y="6142038"/>
          <p14:tracePt t="100526" x="9563100" y="6149975"/>
          <p14:tracePt t="100543" x="9609138" y="6164263"/>
          <p14:tracePt t="100559" x="9617075" y="6172200"/>
          <p14:tracePt t="100576" x="9661525" y="6194425"/>
          <p14:tracePt t="100593" x="9685338" y="6202363"/>
          <p14:tracePt t="100609" x="9693275" y="6210300"/>
          <p14:tracePt t="100864" x="9693275" y="6218238"/>
          <p14:tracePt t="100888" x="9693275" y="6210300"/>
          <p14:tracePt t="101240" x="9685338" y="6202363"/>
          <p14:tracePt t="101248" x="9631363" y="6172200"/>
          <p14:tracePt t="101259" x="9593263" y="6156325"/>
          <p14:tracePt t="101276" x="9426575" y="6080125"/>
          <p14:tracePt t="101293" x="9174163" y="5981700"/>
          <p14:tracePt t="101310" x="8816975" y="5799138"/>
          <p14:tracePt t="101326" x="8656638" y="5707063"/>
          <p14:tracePt t="101343" x="8594725" y="5638800"/>
          <p14:tracePt t="101359" x="8572500" y="5516563"/>
          <p14:tracePt t="101376" x="8580438" y="5380038"/>
          <p14:tracePt t="101393" x="8632825" y="5249863"/>
          <p14:tracePt t="101410" x="8664575" y="5173663"/>
          <p14:tracePt t="101426" x="8686800" y="5105400"/>
          <p14:tracePt t="101443" x="8694738" y="5051425"/>
          <p14:tracePt t="101460" x="8694738" y="5013325"/>
          <p14:tracePt t="101476" x="8694738" y="4968875"/>
          <p14:tracePt t="101493" x="8694738" y="4922838"/>
          <p14:tracePt t="101510" x="8694738" y="4876800"/>
          <p14:tracePt t="101527" x="8686800" y="4846638"/>
          <p14:tracePt t="101543" x="8678863" y="4816475"/>
          <p14:tracePt t="101560" x="8670925" y="4808538"/>
          <p14:tracePt t="101656" x="8686800" y="4808538"/>
          <p14:tracePt t="101664" x="8702675" y="4808538"/>
          <p14:tracePt t="101676" x="8724900" y="4808538"/>
          <p14:tracePt t="101693" x="8740775" y="4808538"/>
          <p14:tracePt t="101710" x="8755063" y="4808538"/>
          <p14:tracePt t="101726" x="8763000" y="4808538"/>
          <p14:tracePt t="101776" x="8770938" y="4808538"/>
          <p14:tracePt t="101816" x="8778875" y="4816475"/>
          <p14:tracePt t="103152" x="8816975" y="4816475"/>
          <p14:tracePt t="103160" x="8885238" y="4808538"/>
          <p14:tracePt t="103168" x="8937625" y="4792663"/>
          <p14:tracePt t="103177" x="8975725" y="4778375"/>
          <p14:tracePt t="103194" x="8991600" y="4770438"/>
          <p14:tracePt t="103210" x="9013825" y="4770438"/>
          <p14:tracePt t="103227" x="9051925" y="4762500"/>
          <p14:tracePt t="103243" x="9090025" y="4762500"/>
          <p14:tracePt t="103260" x="9136063" y="4762500"/>
          <p14:tracePt t="103277" x="9174163" y="4746625"/>
          <p14:tracePt t="103293" x="9220200" y="4746625"/>
          <p14:tracePt t="103310" x="9296400" y="4746625"/>
          <p14:tracePt t="103327" x="9356725" y="4746625"/>
          <p14:tracePt t="103343" x="9432925" y="4746625"/>
          <p14:tracePt t="103360" x="9471025" y="4746625"/>
          <p14:tracePt t="103377" x="9486900" y="4746625"/>
          <p14:tracePt t="103465" x="9502775" y="4754563"/>
          <p14:tracePt t="103472" x="9525000" y="4778375"/>
          <p14:tracePt t="103480" x="9532938" y="4792663"/>
          <p14:tracePt t="103494" x="9547225" y="4808538"/>
          <p14:tracePt t="103664" x="9555163" y="4816475"/>
          <p14:tracePt t="103696" x="9555163" y="4822825"/>
          <p14:tracePt t="103760" x="9555163" y="4830763"/>
          <p14:tracePt t="103816" x="9555163" y="4838700"/>
          <p14:tracePt t="103832" x="9555163" y="4846638"/>
          <p14:tracePt t="104976" x="9547225" y="4846638"/>
          <p14:tracePt t="104984" x="9525000" y="4846638"/>
          <p14:tracePt t="104994" x="9502775" y="4846638"/>
          <p14:tracePt t="105011" x="9464675" y="4846638"/>
          <p14:tracePt t="105028" x="9394825" y="4838700"/>
          <p14:tracePt t="105044" x="9258300" y="4816475"/>
          <p14:tracePt t="105061" x="9121775" y="4822825"/>
          <p14:tracePt t="105078" x="8999538" y="4854575"/>
          <p14:tracePt t="105094" x="8937625" y="4868863"/>
          <p14:tracePt t="105271" x="8923338" y="4876800"/>
          <p14:tracePt t="105279" x="8907463" y="4876800"/>
          <p14:tracePt t="105287" x="8877300" y="4876800"/>
          <p14:tracePt t="105295" x="8847138" y="4876800"/>
          <p14:tracePt t="105311" x="8823325" y="4868863"/>
          <p14:tracePt t="105328" x="8732838" y="4868863"/>
          <p14:tracePt t="105344" x="8709025" y="4868863"/>
          <p14:tracePt t="105361" x="8702675" y="4868863"/>
          <p14:tracePt t="105848" x="8702675" y="4876800"/>
          <p14:tracePt t="105864" x="8716963" y="4876800"/>
          <p14:tracePt t="105872" x="8724900" y="4876800"/>
          <p14:tracePt t="105888" x="8740775" y="4876800"/>
          <p14:tracePt t="105896" x="8755063" y="4876800"/>
          <p14:tracePt t="106218" x="8770938" y="4876800"/>
          <p14:tracePt t="106224" x="8778875" y="4876800"/>
          <p14:tracePt t="106232" x="8793163" y="4876800"/>
          <p14:tracePt t="106245" x="8823325" y="4876800"/>
          <p14:tracePt t="106261" x="8969375" y="4868863"/>
          <p14:tracePt t="106278" x="9128125" y="4860925"/>
          <p14:tracePt t="106295" x="9274175" y="4838700"/>
          <p14:tracePt t="106311" x="9288463" y="4838700"/>
          <p14:tracePt t="106352" x="9296400" y="4830763"/>
          <p14:tracePt t="106361" x="9312275" y="4822825"/>
          <p14:tracePt t="106378" x="9350375" y="4816475"/>
          <p14:tracePt t="106395" x="9410700" y="4808538"/>
          <p14:tracePt t="106411" x="9456738" y="4808538"/>
          <p14:tracePt t="106428" x="9471025" y="4808538"/>
          <p14:tracePt t="106488" x="9478963" y="4808538"/>
          <p14:tracePt t="106496" x="9494838" y="4808538"/>
          <p14:tracePt t="106504" x="9509125" y="4808538"/>
          <p14:tracePt t="106512" x="9517063" y="4808538"/>
          <p14:tracePt t="106528" x="9563100" y="4816475"/>
          <p14:tracePt t="106545" x="9617075" y="4816475"/>
          <p14:tracePt t="106562" x="9639300" y="4822825"/>
          <p14:tracePt t="106656" x="9639300" y="4830763"/>
          <p14:tracePt t="106664" x="9631363" y="4830763"/>
          <p14:tracePt t="106672" x="9623425" y="4838700"/>
          <p14:tracePt t="106680" x="9617075" y="4846638"/>
          <p14:tracePt t="106695" x="9601200" y="4860925"/>
          <p14:tracePt t="106711" x="9585325" y="4876800"/>
          <p14:tracePt t="106728" x="9585325" y="4884738"/>
          <p14:tracePt t="106745" x="9585325" y="4906963"/>
          <p14:tracePt t="106778" x="9585325" y="4914900"/>
          <p14:tracePt t="106795" x="9578975" y="4922838"/>
          <p14:tracePt t="106812" x="9571038" y="4930775"/>
          <p14:tracePt t="106828" x="9563100" y="4930775"/>
          <p14:tracePt t="106896" x="9555163" y="4930775"/>
          <p14:tracePt t="106960" x="9555163" y="4922838"/>
          <p14:tracePt t="106976" x="9571038" y="4906963"/>
          <p14:tracePt t="106984" x="9585325" y="4906963"/>
          <p14:tracePt t="106995" x="9617075" y="4899025"/>
          <p14:tracePt t="107012" x="9707563" y="4892675"/>
          <p14:tracePt t="107028" x="9829800" y="4868863"/>
          <p14:tracePt t="107045" x="9936163" y="4830763"/>
          <p14:tracePt t="107062" x="9982200" y="4816475"/>
          <p14:tracePt t="107079" x="10004425" y="4808538"/>
          <p14:tracePt t="107095" x="10012363" y="4808538"/>
          <p14:tracePt t="107112" x="10042525" y="4808538"/>
          <p14:tracePt t="107128" x="10096500" y="4808538"/>
          <p14:tracePt t="107145" x="10164763" y="4808538"/>
          <p14:tracePt t="107162" x="10194925" y="4808538"/>
          <p14:tracePt t="107178" x="10218738" y="4808538"/>
          <p14:tracePt t="107195" x="10226675" y="4808538"/>
          <p14:tracePt t="107212" x="10240963" y="4808538"/>
          <p14:tracePt t="107228" x="10248900" y="4808538"/>
          <p14:tracePt t="107231" x="10264775" y="4808538"/>
          <p14:tracePt t="107248" x="10279063" y="4808538"/>
          <p14:tracePt t="107262" x="10287000" y="4816475"/>
          <p14:tracePt t="107279" x="10340975" y="4838700"/>
          <p14:tracePt t="107295" x="10347325" y="4846638"/>
          <p14:tracePt t="107312" x="10371138" y="4860925"/>
          <p14:tracePt t="107328" x="10379075" y="4868863"/>
          <p14:tracePt t="107376" x="10379075" y="4876800"/>
          <p14:tracePt t="107392" x="10379075" y="4884738"/>
          <p14:tracePt t="107400" x="10371138" y="4884738"/>
          <p14:tracePt t="107416" x="10347325" y="4884738"/>
          <p14:tracePt t="107428" x="10340975" y="4892675"/>
          <p14:tracePt t="107445" x="10309225" y="4906963"/>
          <p14:tracePt t="107462" x="10287000" y="4914900"/>
          <p14:tracePt t="107479" x="10271125" y="4930775"/>
          <p14:tracePt t="108072" x="10264775" y="4930775"/>
          <p14:tracePt t="108080" x="10240963" y="4930775"/>
          <p14:tracePt t="108088" x="10218738" y="4922838"/>
          <p14:tracePt t="108096" x="10180638" y="4922838"/>
          <p14:tracePt t="108112" x="10112375" y="4884738"/>
          <p14:tracePt t="108129" x="10012363" y="4800600"/>
          <p14:tracePt t="108145" x="9913938" y="4702175"/>
          <p14:tracePt t="108162" x="9867900" y="4579938"/>
          <p14:tracePt t="108179" x="9813925" y="4403725"/>
          <p14:tracePt t="108195" x="9775825" y="4221163"/>
          <p14:tracePt t="108212" x="9753600" y="4084638"/>
          <p14:tracePt t="108229" x="9745663" y="4022725"/>
          <p14:tracePt t="108232" x="9745663" y="4000500"/>
          <p14:tracePt t="108248" x="9745663" y="3992563"/>
          <p14:tracePt t="108304" x="9745663" y="4008438"/>
          <p14:tracePt t="108312" x="9745663" y="4060825"/>
          <p14:tracePt t="108320" x="9761538" y="4152900"/>
          <p14:tracePt t="108329" x="9783763" y="4251325"/>
          <p14:tracePt t="108345" x="9807575" y="4419600"/>
          <p14:tracePt t="108362" x="9821863" y="4487863"/>
          <p14:tracePt t="108400" x="9821863" y="4441825"/>
          <p14:tracePt t="108412" x="9783763" y="4359275"/>
          <p14:tracePt t="108429" x="9745663" y="4213225"/>
          <p14:tracePt t="108446" x="9715500" y="4122738"/>
          <p14:tracePt t="108462" x="9707563" y="4098925"/>
          <p14:tracePt t="108504" x="9707563" y="4183063"/>
          <p14:tracePt t="108512" x="9783763" y="4327525"/>
          <p14:tracePt t="108520" x="9890125" y="4511675"/>
          <p14:tracePt t="108529" x="10012363" y="4678363"/>
          <p14:tracePt t="108546" x="10172700" y="4838700"/>
          <p14:tracePt t="108562" x="10233025" y="4876800"/>
          <p14:tracePt t="108596" x="10240963" y="4838700"/>
          <p14:tracePt t="108612" x="10240963" y="4792663"/>
          <p14:tracePt t="108629" x="10233025" y="4762500"/>
          <p14:tracePt t="108704" x="10226675" y="4770438"/>
          <p14:tracePt t="108712" x="10226675" y="4778375"/>
          <p14:tracePt t="108720" x="10226675" y="4792663"/>
          <p14:tracePt t="108729" x="10226675" y="4800600"/>
          <p14:tracePt t="108746" x="10226675" y="4808538"/>
          <p14:tracePt t="109000" x="10210800" y="4822825"/>
          <p14:tracePt t="109008" x="10202863" y="4822825"/>
          <p14:tracePt t="109016" x="10194925" y="4838700"/>
          <p14:tracePt t="109029" x="10172700" y="4860925"/>
          <p14:tracePt t="109046" x="10088563" y="4930775"/>
          <p14:tracePt t="109063" x="9813925" y="5105400"/>
          <p14:tracePt t="109079" x="9699625" y="5165725"/>
          <p14:tracePt t="109096" x="9432925" y="5249863"/>
          <p14:tracePt t="109112" x="9304338" y="5249863"/>
          <p14:tracePt t="109129" x="9190038" y="5219700"/>
          <p14:tracePt t="109146" x="9075738" y="5143500"/>
          <p14:tracePt t="109162" x="9013825" y="5105400"/>
          <p14:tracePt t="109179" x="8975725" y="5083175"/>
          <p14:tracePt t="109196" x="8969375" y="5075238"/>
          <p14:tracePt t="109212" x="8961438" y="5075238"/>
          <p14:tracePt t="109264" x="8961438" y="5067300"/>
          <p14:tracePt t="109272" x="8953500" y="5067300"/>
          <p14:tracePt t="109281" x="8945563" y="5067300"/>
          <p14:tracePt t="109296" x="8931275" y="5075238"/>
          <p14:tracePt t="109313" x="8915400" y="5089525"/>
          <p14:tracePt t="109329" x="8893175" y="5113338"/>
          <p14:tracePt t="109346" x="8885238" y="5127625"/>
          <p14:tracePt t="109363" x="8869363" y="5127625"/>
          <p14:tracePt t="109432" x="8869363" y="5135563"/>
          <p14:tracePt t="109464" x="8869363" y="5143500"/>
          <p14:tracePt t="109481" x="8869363" y="5151438"/>
          <p14:tracePt t="109496" x="8869363" y="5159375"/>
          <p14:tracePt t="109520" x="8869363" y="5165725"/>
          <p14:tracePt t="109640" x="8869363" y="5173663"/>
          <p14:tracePt t="109648" x="8877300" y="5173663"/>
          <p14:tracePt t="109656" x="8885238" y="5173663"/>
          <p14:tracePt t="109664" x="8893175" y="5173663"/>
          <p14:tracePt t="109680" x="8937625" y="5173663"/>
          <p14:tracePt t="109696" x="9029700" y="5173663"/>
          <p14:tracePt t="109713" x="9113838" y="5173663"/>
          <p14:tracePt t="109729" x="9204325" y="5151438"/>
          <p14:tracePt t="109746" x="9280525" y="5143500"/>
          <p14:tracePt t="109763" x="9304338" y="5135563"/>
          <p14:tracePt t="109796" x="9326563" y="5135563"/>
          <p14:tracePt t="109813" x="9350375" y="5135563"/>
          <p14:tracePt t="109829" x="9410700" y="5135563"/>
          <p14:tracePt t="109846" x="9494838" y="5135563"/>
          <p14:tracePt t="109863" x="9571038" y="5159375"/>
          <p14:tracePt t="109879" x="9593263" y="5159375"/>
          <p14:tracePt t="109896" x="9601200" y="5159375"/>
          <p14:tracePt t="109920" x="9601200" y="5165725"/>
          <p14:tracePt t="110136" x="9601200" y="5181600"/>
          <p14:tracePt t="110144" x="9593263" y="5189538"/>
          <p14:tracePt t="110160" x="9593263" y="5197475"/>
          <p14:tracePt t="110176" x="9593263" y="5211763"/>
          <p14:tracePt t="110184" x="9593263" y="5219700"/>
          <p14:tracePt t="110196" x="9585325" y="5219700"/>
          <p14:tracePt t="110216" x="9585325" y="5227638"/>
          <p14:tracePt t="110230" x="9585325" y="5235575"/>
          <p14:tracePt t="110246" x="9578975" y="5235575"/>
          <p14:tracePt t="110263" x="9571038" y="5235575"/>
          <p14:tracePt t="110752" x="9563100" y="5235575"/>
          <p14:tracePt t="110760" x="9563100" y="5227638"/>
          <p14:tracePt t="110768" x="9563100" y="5219700"/>
          <p14:tracePt t="110780" x="9578975" y="5219700"/>
          <p14:tracePt t="110796" x="9639300" y="5203825"/>
          <p14:tracePt t="110813" x="9731375" y="5197475"/>
          <p14:tracePt t="110830" x="9783763" y="5181600"/>
          <p14:tracePt t="110847" x="9859963" y="5165725"/>
          <p14:tracePt t="110863" x="9883775" y="5165725"/>
          <p14:tracePt t="110880" x="9913938" y="5159375"/>
          <p14:tracePt t="110896" x="9944100" y="5151438"/>
          <p14:tracePt t="110913" x="9966325" y="5151438"/>
          <p14:tracePt t="110930" x="9990138" y="5151438"/>
          <p14:tracePt t="110946" x="9998075" y="5151438"/>
          <p14:tracePt t="110963" x="10012363" y="5151438"/>
          <p14:tracePt t="110980" x="10028238" y="5151438"/>
          <p14:tracePt t="110996" x="10042525" y="5159375"/>
          <p14:tracePt t="111013" x="10058400" y="5165725"/>
          <p14:tracePt t="111030" x="10074275" y="5173663"/>
          <p14:tracePt t="111047" x="10112375" y="5189538"/>
          <p14:tracePt t="111063" x="10118725" y="5197475"/>
          <p14:tracePt t="111080" x="10156825" y="5211763"/>
          <p14:tracePt t="111096" x="10164763" y="5219700"/>
          <p14:tracePt t="111113" x="10180638" y="5227638"/>
          <p14:tracePt t="111232" x="10180638" y="5235575"/>
          <p14:tracePt t="111248" x="10180638" y="5241925"/>
          <p14:tracePt t="111280" x="10180638" y="5249863"/>
          <p14:tracePt t="111616" x="10172700" y="5257800"/>
          <p14:tracePt t="111624" x="10142538" y="5265738"/>
          <p14:tracePt t="111632" x="10112375" y="5273675"/>
          <p14:tracePt t="111647" x="10020300" y="5303838"/>
          <p14:tracePt t="111663" x="9952038" y="5318125"/>
          <p14:tracePt t="111680" x="9699625" y="5394325"/>
          <p14:tracePt t="111697" x="9540875" y="5432425"/>
          <p14:tracePt t="111713" x="9418638" y="5464175"/>
          <p14:tracePt t="111730" x="9334500" y="5494338"/>
          <p14:tracePt t="111747" x="9280525" y="5494338"/>
          <p14:tracePt t="111763" x="9220200" y="5508625"/>
          <p14:tracePt t="111780" x="9166225" y="5508625"/>
          <p14:tracePt t="111797" x="9083675" y="5508625"/>
          <p14:tracePt t="111813" x="9037638" y="5508625"/>
          <p14:tracePt t="111830" x="8999538" y="5508625"/>
          <p14:tracePt t="111847" x="8975725" y="5502275"/>
          <p14:tracePt t="111863" x="8969375" y="5502275"/>
          <p14:tracePt t="111888" x="8961438" y="5502275"/>
          <p14:tracePt t="111897" x="8953500" y="5494338"/>
          <p14:tracePt t="111920" x="8945563" y="5494338"/>
          <p14:tracePt t="111936" x="8937625" y="5494338"/>
          <p14:tracePt t="111947" x="8931275" y="5494338"/>
          <p14:tracePt t="111968" x="8923338" y="5494338"/>
          <p14:tracePt t="111984" x="8915400" y="5494338"/>
          <p14:tracePt t="111997" x="8907463" y="5494338"/>
          <p14:tracePt t="112014" x="8899525" y="5502275"/>
          <p14:tracePt t="112030" x="8899525" y="5516563"/>
          <p14:tracePt t="112047" x="8885238" y="5532438"/>
          <p14:tracePt t="112063" x="8877300" y="5532438"/>
          <p14:tracePt t="112080" x="8877300" y="5540375"/>
          <p14:tracePt t="112376" x="8893175" y="5540375"/>
          <p14:tracePt t="112384" x="8907463" y="5540375"/>
          <p14:tracePt t="112392" x="8945563" y="5540375"/>
          <p14:tracePt t="112400" x="8983663" y="5540375"/>
          <p14:tracePt t="112414" x="9037638" y="5540375"/>
          <p14:tracePt t="112430" x="9113838" y="5532438"/>
          <p14:tracePt t="112447" x="9174163" y="5508625"/>
          <p14:tracePt t="112464" x="9228138" y="5502275"/>
          <p14:tracePt t="112480" x="9250363" y="5486400"/>
          <p14:tracePt t="112497" x="9266238" y="5486400"/>
          <p14:tracePt t="112514" x="9296400" y="5486400"/>
          <p14:tracePt t="112530" x="9350375" y="5486400"/>
          <p14:tracePt t="112547" x="9394825" y="5486400"/>
          <p14:tracePt t="112564" x="9426575" y="5486400"/>
          <p14:tracePt t="112580" x="9456738" y="5486400"/>
          <p14:tracePt t="112614" x="9471025" y="5486400"/>
          <p14:tracePt t="112647" x="9494838" y="5486400"/>
          <p14:tracePt t="112664" x="9517063" y="5486400"/>
          <p14:tracePt t="112680" x="9532938" y="5494338"/>
          <p14:tracePt t="112697" x="9555163" y="5508625"/>
          <p14:tracePt t="112736" x="9555163" y="5516563"/>
          <p14:tracePt t="113080" x="9563100" y="5516563"/>
          <p14:tracePt t="113136" x="9571038" y="5516563"/>
          <p14:tracePt t="113144" x="9540875" y="5516563"/>
          <p14:tracePt t="113152" x="9478963" y="5494338"/>
          <p14:tracePt t="113164" x="9456738" y="5486400"/>
          <p14:tracePt t="113432" x="9464675" y="5486400"/>
          <p14:tracePt t="113440" x="9478963" y="5486400"/>
          <p14:tracePt t="113449" x="9502775" y="5486400"/>
          <p14:tracePt t="113464" x="9571038" y="5486400"/>
          <p14:tracePt t="113481" x="9685338" y="5486400"/>
          <p14:tracePt t="113497" x="9837738" y="5494338"/>
          <p14:tracePt t="113514" x="10036175" y="5494338"/>
          <p14:tracePt t="113531" x="10188575" y="5494338"/>
          <p14:tracePt t="113547" x="10309225" y="5494338"/>
          <p14:tracePt t="113564" x="10417175" y="5494338"/>
          <p14:tracePt t="113581" x="10461625" y="5494338"/>
          <p14:tracePt t="113597" x="10485438" y="5486400"/>
          <p14:tracePt t="113614" x="10493375" y="5478463"/>
          <p14:tracePt t="113680" x="10507663" y="5478463"/>
          <p14:tracePt t="113688" x="10523538" y="5478463"/>
          <p14:tracePt t="113697" x="10537825" y="5478463"/>
          <p14:tracePt t="113714" x="10553700" y="5478463"/>
          <p14:tracePt t="113731" x="10561638" y="5478463"/>
          <p14:tracePt t="113800" x="10545763" y="5486400"/>
          <p14:tracePt t="113808" x="10531475" y="5502275"/>
          <p14:tracePt t="113824" x="10507663" y="5516563"/>
          <p14:tracePt t="113832" x="10493375" y="5524500"/>
          <p14:tracePt t="113847" x="10461625" y="5532438"/>
          <p14:tracePt t="113864" x="10447338" y="5540375"/>
          <p14:tracePt t="113881" x="10431463" y="5540375"/>
          <p14:tracePt t="113898" x="10423525" y="5546725"/>
          <p14:tracePt t="114000" x="10409238" y="5546725"/>
          <p14:tracePt t="114016" x="10393363" y="5546725"/>
          <p14:tracePt t="114024" x="10363200" y="5546725"/>
          <p14:tracePt t="114032" x="10317163" y="5546725"/>
          <p14:tracePt t="114047" x="10164763" y="5546725"/>
          <p14:tracePt t="114064" x="10012363" y="5578475"/>
          <p14:tracePt t="114081" x="9799638" y="5646738"/>
          <p14:tracePt t="114098" x="9509125" y="5715000"/>
          <p14:tracePt t="114114" x="9312275" y="5807075"/>
          <p14:tracePt t="114131" x="9182100" y="5859463"/>
          <p14:tracePt t="114148" x="9144000" y="5875338"/>
          <p14:tracePt t="114192" x="9136063" y="5875338"/>
          <p14:tracePt t="114200" x="9121775" y="5889625"/>
          <p14:tracePt t="114214" x="9090025" y="5897563"/>
          <p14:tracePt t="114231" x="9037638" y="5897563"/>
          <p14:tracePt t="114247" x="8991600" y="5897563"/>
          <p14:tracePt t="114264" x="8953500" y="5905500"/>
          <p14:tracePt t="114281" x="8923338" y="5905500"/>
          <p14:tracePt t="114297" x="8899525" y="5905500"/>
          <p14:tracePt t="114314" x="8893175" y="5913438"/>
          <p14:tracePt t="114696" x="8907463" y="5913438"/>
          <p14:tracePt t="114704" x="8953500" y="5913438"/>
          <p14:tracePt t="114714" x="9021763" y="5913438"/>
          <p14:tracePt t="114731" x="9204325" y="5913438"/>
          <p14:tracePt t="114748" x="9418638" y="5913438"/>
          <p14:tracePt t="114764" x="9631363" y="5913438"/>
          <p14:tracePt t="114781" x="9813925" y="5913438"/>
          <p14:tracePt t="114798" x="9883775" y="5913438"/>
          <p14:tracePt t="114815" x="9898063" y="5913438"/>
          <p14:tracePt t="115104" x="9898063" y="5921375"/>
          <p14:tracePt t="115128" x="9890125" y="5921375"/>
          <p14:tracePt t="115136" x="9883775" y="5921375"/>
          <p14:tracePt t="115148" x="9867900" y="5921375"/>
          <p14:tracePt t="115165" x="9821863" y="5921375"/>
          <p14:tracePt t="115181" x="9775825" y="5921375"/>
          <p14:tracePt t="115198" x="9745663" y="5921375"/>
          <p14:tracePt t="115215" x="9723438" y="5921375"/>
          <p14:tracePt t="115256" x="9715500" y="5921375"/>
          <p14:tracePt t="115264" x="9699625" y="5913438"/>
          <p14:tracePt t="115281" x="9655175" y="5913438"/>
          <p14:tracePt t="115298" x="9623425" y="5913438"/>
          <p14:tracePt t="115315" x="9617075" y="5913438"/>
          <p14:tracePt t="115528" x="9609138" y="5913438"/>
          <p14:tracePt t="115552" x="9623425" y="5913438"/>
          <p14:tracePt t="115560" x="9655175" y="5913438"/>
          <p14:tracePt t="115568" x="9715500" y="5913438"/>
          <p14:tracePt t="115581" x="9775825" y="5913438"/>
          <p14:tracePt t="115598" x="9936163" y="5905500"/>
          <p14:tracePt t="115615" x="10104438" y="5875338"/>
          <p14:tracePt t="115631" x="10271125" y="5845175"/>
          <p14:tracePt t="115648" x="10309225" y="5845175"/>
          <p14:tracePt t="115752" x="10317163" y="5845175"/>
          <p14:tracePt t="115768" x="10325100" y="5845175"/>
          <p14:tracePt t="115776" x="10340975" y="5845175"/>
          <p14:tracePt t="115800" x="10347325" y="5851525"/>
          <p14:tracePt t="115816" x="10347325" y="5859463"/>
          <p14:tracePt t="115840" x="10347325" y="5867400"/>
          <p14:tracePt t="115848" x="10347325" y="5875338"/>
          <p14:tracePt t="115864" x="10347325" y="5883275"/>
          <p14:tracePt t="115896" x="10347325" y="5889625"/>
          <p14:tracePt t="115904" x="10333038" y="5889625"/>
          <p14:tracePt t="115915" x="10309225" y="5889625"/>
          <p14:tracePt t="115932" x="10287000" y="5889625"/>
          <p14:tracePt t="115948" x="10264775" y="5889625"/>
          <p14:tracePt t="116384" x="10240963" y="5913438"/>
          <p14:tracePt t="116392" x="10194925" y="5927725"/>
          <p14:tracePt t="116400" x="10164763" y="5935663"/>
          <p14:tracePt t="116415" x="10088563" y="5959475"/>
          <p14:tracePt t="116432" x="9799638" y="6011863"/>
          <p14:tracePt t="116448" x="9555163" y="6042025"/>
          <p14:tracePt t="116465" x="9394825" y="6065838"/>
          <p14:tracePt t="116482" x="9258300" y="6088063"/>
          <p14:tracePt t="116499" x="9174163" y="6103938"/>
          <p14:tracePt t="116515" x="9136063" y="6103938"/>
          <p14:tracePt t="116532" x="9105900" y="6118225"/>
          <p14:tracePt t="116549" x="9083675" y="6118225"/>
          <p14:tracePt t="116565" x="9045575" y="6126163"/>
          <p14:tracePt t="116582" x="9013825" y="6142038"/>
          <p14:tracePt t="116599" x="8999538" y="6142038"/>
          <p14:tracePt t="116656" x="8983663" y="6142038"/>
          <p14:tracePt t="116664" x="8983663" y="6149975"/>
          <p14:tracePt t="116672" x="8975725" y="6149975"/>
          <p14:tracePt t="116682" x="8969375" y="6149975"/>
          <p14:tracePt t="116699" x="8945563" y="6156325"/>
          <p14:tracePt t="116715" x="8937625" y="6156325"/>
          <p14:tracePt t="116816" x="8931275" y="6156325"/>
          <p14:tracePt t="116824" x="8923338" y="6156325"/>
          <p14:tracePt t="116832" x="8923338" y="6164263"/>
          <p14:tracePt t="116848" x="8923338" y="6172200"/>
          <p14:tracePt t="116865" x="8923338" y="6188075"/>
          <p14:tracePt t="116881" x="8923338" y="6194425"/>
          <p14:tracePt t="116898" x="8923338" y="6210300"/>
          <p14:tracePt t="116932" x="8923338" y="6218238"/>
          <p14:tracePt t="116948" x="8923338" y="6232525"/>
          <p14:tracePt t="116965" x="8991600" y="6232525"/>
          <p14:tracePt t="116982" x="9121775" y="6232525"/>
          <p14:tracePt t="116999" x="9312275" y="6232525"/>
          <p14:tracePt t="117015" x="9578975" y="6218238"/>
          <p14:tracePt t="117032" x="9715500" y="6188075"/>
          <p14:tracePt t="117049" x="9761538" y="6180138"/>
          <p14:tracePt t="117065" x="9783763" y="6180138"/>
          <p14:tracePt t="117099" x="9791700" y="6180138"/>
          <p14:tracePt t="117115" x="9821863" y="6180138"/>
          <p14:tracePt t="117132" x="9875838" y="6180138"/>
          <p14:tracePt t="117149" x="9936163" y="6180138"/>
          <p14:tracePt t="117165" x="10012363" y="6180138"/>
          <p14:tracePt t="117182" x="10050463" y="6180138"/>
          <p14:tracePt t="117256" x="10058400" y="6180138"/>
          <p14:tracePt t="117320" x="10074275" y="6180138"/>
          <p14:tracePt t="117328" x="10080625" y="6180138"/>
          <p14:tracePt t="117336" x="10104438" y="6188075"/>
          <p14:tracePt t="117349" x="10134600" y="6194425"/>
          <p14:tracePt t="117365" x="10180638" y="6202363"/>
          <p14:tracePt t="117382" x="10218738" y="6202363"/>
          <p14:tracePt t="117399" x="10233025" y="6202363"/>
          <p14:tracePt t="117416" x="10248900" y="6202363"/>
          <p14:tracePt t="117688" x="10256838" y="6210300"/>
          <p14:tracePt t="117728" x="10256838" y="6218238"/>
          <p14:tracePt t="117736" x="10256838" y="6226175"/>
          <p14:tracePt t="117761" x="10256838" y="6232525"/>
          <p14:tracePt t="117768" x="10264775" y="6240463"/>
          <p14:tracePt t="117784" x="10264775" y="6248400"/>
          <p14:tracePt t="117799" x="10264775" y="6264275"/>
          <p14:tracePt t="117816" x="10271125" y="6264275"/>
          <p14:tracePt t="118095" x="10264775" y="6256338"/>
          <p14:tracePt t="118103" x="10256838" y="6256338"/>
          <p14:tracePt t="118111" x="10256838" y="6248400"/>
          <p14:tracePt t="118119" x="10248900" y="6248400"/>
          <p14:tracePt t="118132" x="10248900" y="6226175"/>
          <p14:tracePt t="118149" x="10218738" y="6180138"/>
          <p14:tracePt t="118165" x="10194925" y="6103938"/>
          <p14:tracePt t="118182" x="10180638" y="6019800"/>
          <p14:tracePt t="118199" x="10156825" y="5875338"/>
          <p14:tracePt t="118215" x="10150475" y="5775325"/>
          <p14:tracePt t="118232" x="10150475" y="5684838"/>
          <p14:tracePt t="118249" x="10150475" y="5616575"/>
          <p14:tracePt t="118265" x="10150475" y="5516563"/>
          <p14:tracePt t="118282" x="10150475" y="5440363"/>
          <p14:tracePt t="118299" x="10150475" y="5334000"/>
          <p14:tracePt t="118315" x="10150475" y="5241925"/>
          <p14:tracePt t="118332" x="10150475" y="5165725"/>
          <p14:tracePt t="118349" x="10150475" y="5121275"/>
          <p14:tracePt t="118365" x="10142538" y="5075238"/>
          <p14:tracePt t="118382" x="10134600" y="5021263"/>
          <p14:tracePt t="118399" x="10134600" y="4991100"/>
          <p14:tracePt t="118415" x="10126663" y="4960938"/>
          <p14:tracePt t="118432" x="10126663" y="4937125"/>
          <p14:tracePt t="118449" x="10126663" y="4930775"/>
          <p14:tracePt t="118465" x="10126663" y="4906963"/>
          <p14:tracePt t="118482" x="10126663" y="4876800"/>
          <p14:tracePt t="118499" x="10126663" y="4838700"/>
          <p14:tracePt t="118515" x="10126663" y="4808538"/>
          <p14:tracePt t="118532" x="10126663" y="4778375"/>
          <p14:tracePt t="118549" x="10126663" y="4740275"/>
          <p14:tracePt t="118565" x="10126663" y="4724400"/>
          <p14:tracePt t="118582" x="10126663" y="4716463"/>
          <p14:tracePt t="118968" x="10112375" y="4702175"/>
          <p14:tracePt t="118992" x="10104438" y="4702175"/>
          <p14:tracePt t="119000" x="10080625" y="4702175"/>
          <p14:tracePt t="119008" x="10066338" y="4694238"/>
          <p14:tracePt t="119016" x="10042525" y="4686300"/>
          <p14:tracePt t="119033" x="9998075" y="4670425"/>
          <p14:tracePt t="119049" x="9944100" y="4664075"/>
          <p14:tracePt t="119066" x="9913938" y="4648200"/>
          <p14:tracePt t="119083" x="9906000" y="4648200"/>
          <p14:tracePt t="119184" x="9906000" y="4656138"/>
          <p14:tracePt t="119192" x="9906000" y="4678363"/>
          <p14:tracePt t="119200" x="9906000" y="4732338"/>
          <p14:tracePt t="119216" x="9906000" y="4945063"/>
          <p14:tracePt t="119233" x="9928225" y="5311775"/>
          <p14:tracePt t="119249" x="9928225" y="5684838"/>
          <p14:tracePt t="119266" x="9928225" y="5943600"/>
          <p14:tracePt t="119282" x="9928225" y="6011863"/>
          <p14:tracePt t="119328" x="9928225" y="5989638"/>
          <p14:tracePt t="119336" x="9928225" y="5897563"/>
          <p14:tracePt t="119349" x="9928225" y="5775325"/>
          <p14:tracePt t="119367" x="10004425" y="5151438"/>
          <p14:tracePt t="119383" x="10004425" y="4945063"/>
          <p14:tracePt t="119399" x="10020300" y="4518025"/>
          <p14:tracePt t="119416" x="10020300" y="4457700"/>
          <p14:tracePt t="119433" x="10028238" y="4449763"/>
          <p14:tracePt t="119466" x="10036175" y="4495800"/>
          <p14:tracePt t="119483" x="10036175" y="4784725"/>
          <p14:tracePt t="119500" x="10036175" y="5135563"/>
          <p14:tracePt t="119516" x="10036175" y="5318125"/>
          <p14:tracePt t="119533" x="10036175" y="5349875"/>
          <p14:tracePt t="119568" x="10036175" y="5287963"/>
          <p14:tracePt t="119583" x="10036175" y="5235575"/>
          <p14:tracePt t="119600" x="10036175" y="5059363"/>
          <p14:tracePt t="119616" x="10036175" y="4999038"/>
          <p14:tracePt t="119633" x="10036175" y="4991100"/>
          <p14:tracePt t="119666" x="10036175" y="5013325"/>
          <p14:tracePt t="119683" x="10036175" y="5203825"/>
          <p14:tracePt t="119700" x="10058400" y="5394325"/>
          <p14:tracePt t="119716" x="10074275" y="5470525"/>
          <p14:tracePt t="119750" x="10104438" y="5432425"/>
          <p14:tracePt t="119767" x="10134600" y="5143500"/>
          <p14:tracePt t="119783" x="10134600" y="5013325"/>
          <p14:tracePt t="119785" x="10150475" y="4899025"/>
          <p14:tracePt t="119800" x="10150475" y="4740275"/>
          <p14:tracePt t="119816" x="10150475" y="4694238"/>
          <p14:tracePt t="119856" x="10150475" y="4778375"/>
          <p14:tracePt t="119866" x="10150475" y="4899025"/>
          <p14:tracePt t="119883" x="10150475" y="5151438"/>
          <p14:tracePt t="119900" x="10156825" y="5334000"/>
          <p14:tracePt t="119916" x="10164763" y="5349875"/>
          <p14:tracePt t="119933" x="10180638" y="5334000"/>
          <p14:tracePt t="119950" x="10194925" y="5181600"/>
          <p14:tracePt t="119966" x="10194925" y="4968875"/>
          <p14:tracePt t="119983" x="10194925" y="4770438"/>
          <p14:tracePt t="120000" x="10194925" y="4664075"/>
          <p14:tracePt t="120016" x="10194925" y="4656138"/>
          <p14:tracePt t="120033" x="10194925" y="4686300"/>
          <p14:tracePt t="120050" x="10194925" y="4892675"/>
          <p14:tracePt t="120067" x="10194925" y="5105400"/>
          <p14:tracePt t="120083" x="10194925" y="5257800"/>
          <p14:tracePt t="120100" x="10194925" y="5280025"/>
          <p14:tracePt t="120133" x="10210800" y="5235575"/>
          <p14:tracePt t="120150" x="10218738" y="5113338"/>
          <p14:tracePt t="120167" x="10226675" y="4953000"/>
          <p14:tracePt t="120183" x="10226675" y="4930775"/>
          <p14:tracePt t="120216" x="10226675" y="4999038"/>
          <p14:tracePt t="120233" x="10226675" y="5227638"/>
          <p14:tracePt t="120250" x="10226675" y="5516563"/>
          <p14:tracePt t="120266" x="10233025" y="5692775"/>
          <p14:tracePt t="120283" x="10248900" y="5730875"/>
          <p14:tracePt t="120312" x="10256838" y="5699125"/>
          <p14:tracePt t="120320" x="10264775" y="5600700"/>
          <p14:tracePt t="120333" x="10287000" y="5508625"/>
          <p14:tracePt t="120350" x="10287000" y="5349875"/>
          <p14:tracePt t="120367" x="10287000" y="5165725"/>
          <p14:tracePt t="120383" x="10287000" y="5159375"/>
          <p14:tracePt t="120416" x="10287000" y="5219700"/>
          <p14:tracePt t="120433" x="10279063" y="5387975"/>
          <p14:tracePt t="120450" x="10279063" y="5524500"/>
          <p14:tracePt t="120466" x="10279063" y="5570538"/>
          <p14:tracePt t="120500" x="10279063" y="5546725"/>
          <p14:tracePt t="120516" x="10279063" y="5456238"/>
          <p14:tracePt t="120533" x="10279063" y="5364163"/>
          <p14:tracePt t="120550" x="10279063" y="5287963"/>
          <p14:tracePt t="120567" x="10233025" y="5181600"/>
          <p14:tracePt t="120583" x="10210800" y="5151438"/>
          <p14:tracePt t="120600" x="10194925" y="5135563"/>
          <p14:tracePt t="120633" x="10194925" y="5127625"/>
          <p14:tracePt t="120650" x="10188575" y="5127625"/>
          <p14:tracePt t="120667" x="10180638" y="5105400"/>
          <p14:tracePt t="120683" x="10164763" y="5067300"/>
          <p14:tracePt t="120700" x="10164763" y="5037138"/>
          <p14:tracePt t="120717" x="10156825" y="5006975"/>
          <p14:tracePt t="120733" x="10156825" y="4999038"/>
          <p14:tracePt t="120750" x="10156825" y="4991100"/>
          <p14:tracePt t="120800" x="10156825" y="4983163"/>
          <p14:tracePt t="120816" x="10150475" y="4968875"/>
          <p14:tracePt t="120848" x="10150475" y="4960938"/>
          <p14:tracePt t="120864" x="10150475" y="4953000"/>
          <p14:tracePt t="120880" x="10150475" y="4945063"/>
          <p14:tracePt t="120888" x="10150475" y="4937125"/>
          <p14:tracePt t="120904" x="10142538" y="4930775"/>
          <p14:tracePt t="121144" x="10142538" y="4922838"/>
          <p14:tracePt t="121192" x="10142538" y="4914900"/>
          <p14:tracePt t="121216" x="10142538" y="4906963"/>
          <p14:tracePt t="121232" x="10142538" y="4899025"/>
          <p14:tracePt t="121240" x="10142538" y="4892675"/>
          <p14:tracePt t="121496" x="10142538" y="4906963"/>
          <p14:tracePt t="121504" x="10142538" y="4922838"/>
          <p14:tracePt t="121512" x="10142538" y="4953000"/>
          <p14:tracePt t="121520" x="10142538" y="4975225"/>
          <p14:tracePt t="121534" x="10142538" y="4999038"/>
          <p14:tracePt t="121550" x="10142538" y="5037138"/>
          <p14:tracePt t="121567" x="10142538" y="5051425"/>
          <p14:tracePt t="121584" x="10134600" y="5059363"/>
          <p14:tracePt t="121617" x="10134600" y="5067300"/>
          <p14:tracePt t="121634" x="10134600" y="5083175"/>
          <p14:tracePt t="121650" x="10134600" y="5105400"/>
          <p14:tracePt t="121667" x="10134600" y="5127625"/>
          <p14:tracePt t="121684" x="10134600" y="5151438"/>
          <p14:tracePt t="121700" x="10134600" y="5173663"/>
          <p14:tracePt t="121717" x="10134600" y="5181600"/>
          <p14:tracePt t="121776" x="10134600" y="5189538"/>
          <p14:tracePt t="121992" x="10134600" y="5197475"/>
          <p14:tracePt t="122000" x="10134600" y="5227638"/>
          <p14:tracePt t="122008" x="10134600" y="5273675"/>
          <p14:tracePt t="122017" x="10142538" y="5311775"/>
          <p14:tracePt t="122034" x="10142538" y="5349875"/>
          <p14:tracePt t="122050" x="10142538" y="5356225"/>
          <p14:tracePt t="122067" x="10142538" y="5364163"/>
          <p14:tracePt t="122084" x="10142538" y="5372100"/>
          <p14:tracePt t="122100" x="10142538" y="5380038"/>
          <p14:tracePt t="122117" x="10142538" y="5387975"/>
          <p14:tracePt t="122134" x="10142538" y="5394325"/>
          <p14:tracePt t="122151" x="10142538" y="5402263"/>
          <p14:tracePt t="122392" x="10142538" y="5418138"/>
          <p14:tracePt t="122400" x="10142538" y="5448300"/>
          <p14:tracePt t="122408" x="10150475" y="5486400"/>
          <p14:tracePt t="122417" x="10150475" y="5532438"/>
          <p14:tracePt t="122434" x="10150475" y="5646738"/>
          <p14:tracePt t="122451" x="10150475" y="5722938"/>
          <p14:tracePt t="122467" x="10150475" y="5775325"/>
          <p14:tracePt t="122484" x="10150475" y="5799138"/>
          <p14:tracePt t="122501" x="10150475" y="5821363"/>
          <p14:tracePt t="122517" x="10150475" y="5845175"/>
          <p14:tracePt t="122534" x="10156825" y="5859463"/>
          <p14:tracePt t="122784" x="10156825" y="5883275"/>
          <p14:tracePt t="122792" x="10156825" y="5927725"/>
          <p14:tracePt t="122801" x="10156825" y="5989638"/>
          <p14:tracePt t="122818" x="10156825" y="6142038"/>
          <p14:tracePt t="122834" x="10134600" y="6286500"/>
          <p14:tracePt t="122851" x="10118725" y="6332538"/>
          <p14:tracePt t="122867" x="10112375" y="6340475"/>
          <p14:tracePt t="122884" x="10104438" y="6340475"/>
          <p14:tracePt t="123168" x="10104438" y="6346825"/>
          <p14:tracePt t="123176" x="10058400" y="6346825"/>
          <p14:tracePt t="123184" x="9998075" y="6346825"/>
          <p14:tracePt t="123201" x="9631363" y="6346825"/>
          <p14:tracePt t="123218" x="8931275" y="6340475"/>
          <p14:tracePt t="123234" x="7878763" y="6194425"/>
          <p14:tracePt t="123251" x="6789738" y="6073775"/>
          <p14:tracePt t="123267" x="5859463" y="6019800"/>
          <p14:tracePt t="123284" x="5478463" y="6019800"/>
          <p14:tracePt t="123301" x="5432425" y="6019800"/>
          <p14:tracePt t="123318" x="5426075" y="6019800"/>
          <p14:tracePt t="123336" x="5440363" y="6011863"/>
          <p14:tracePt t="123351" x="5470525" y="5981700"/>
          <p14:tracePt t="123368" x="5532438" y="5927725"/>
          <p14:tracePt t="123384" x="5540375" y="5867400"/>
          <p14:tracePt t="123401" x="5578475" y="5745163"/>
          <p14:tracePt t="123418" x="5622925" y="5600700"/>
          <p14:tracePt t="123434" x="5707063" y="5410200"/>
          <p14:tracePt t="123451" x="5745163" y="5227638"/>
          <p14:tracePt t="123468" x="5768975" y="5075238"/>
          <p14:tracePt t="123484" x="5791200" y="4930775"/>
          <p14:tracePt t="123501" x="5791200" y="4868863"/>
          <p14:tracePt t="123518" x="5791200" y="4830763"/>
          <p14:tracePt t="123534" x="5791200" y="4816475"/>
          <p14:tracePt t="123592" x="5791200" y="4876800"/>
          <p14:tracePt t="123600" x="5791200" y="4968875"/>
          <p14:tracePt t="123608" x="5791200" y="5089525"/>
          <p14:tracePt t="123618" x="5783263" y="5189538"/>
          <p14:tracePt t="123634" x="5722938" y="5356225"/>
          <p14:tracePt t="123651" x="5684838" y="5394325"/>
          <p14:tracePt t="123668" x="5661025" y="5394325"/>
          <p14:tracePt t="123684" x="5616575" y="5349875"/>
          <p14:tracePt t="123701" x="5578475" y="5249863"/>
          <p14:tracePt t="123718" x="5516563" y="5113338"/>
          <p14:tracePt t="123735" x="5364163" y="4868863"/>
          <p14:tracePt t="123751" x="5318125" y="4808538"/>
          <p14:tracePt t="123768" x="5265738" y="4732338"/>
          <p14:tracePt t="123801" x="5241925" y="4762500"/>
          <p14:tracePt t="123818" x="5181600" y="4854575"/>
          <p14:tracePt t="123834" x="5089525" y="4968875"/>
          <p14:tracePt t="123851" x="5013325" y="5045075"/>
          <p14:tracePt t="123868" x="5006975" y="5051425"/>
          <p14:tracePt t="123885" x="4999038" y="5051425"/>
          <p14:tracePt t="123918" x="5013325" y="4930775"/>
          <p14:tracePt t="123935" x="5051425" y="4686300"/>
          <p14:tracePt t="123952" x="5051425" y="4564063"/>
          <p14:tracePt t="123968" x="5051425" y="4495800"/>
          <p14:tracePt t="123985" x="5051425" y="4487863"/>
          <p14:tracePt t="124018" x="5045075" y="4487863"/>
          <p14:tracePt t="124035" x="4999038" y="4732338"/>
          <p14:tracePt t="124051" x="4899025" y="5083175"/>
          <p14:tracePt t="124068" x="4846638" y="5257800"/>
          <p14:tracePt t="124085" x="4838700" y="5303838"/>
          <p14:tracePt t="124118" x="4838700" y="5257800"/>
          <p14:tracePt t="124135" x="4892675" y="5059363"/>
          <p14:tracePt t="124151" x="4899025" y="4991100"/>
          <p14:tracePt t="124168" x="4930775" y="4854575"/>
          <p14:tracePt t="124208" x="4937125" y="4854575"/>
          <p14:tracePt t="124218" x="4968875" y="4892675"/>
          <p14:tracePt t="124235" x="5113338" y="5151438"/>
          <p14:tracePt t="124251" x="5356225" y="5402263"/>
          <p14:tracePt t="124268" x="5775325" y="5554663"/>
          <p14:tracePt t="124285" x="6278563" y="5562600"/>
          <p14:tracePt t="124301" x="6667500" y="5432425"/>
          <p14:tracePt t="124305" x="6759575" y="5349875"/>
          <p14:tracePt t="124318" x="6819900" y="5265738"/>
          <p14:tracePt t="124335" x="6896100" y="5083175"/>
          <p14:tracePt t="124351" x="6904038" y="4922838"/>
          <p14:tracePt t="124368" x="6904038" y="4854575"/>
          <p14:tracePt t="124401" x="6934200" y="4914900"/>
          <p14:tracePt t="124418" x="7032625" y="5135563"/>
          <p14:tracePt t="124435" x="7246938" y="5387975"/>
          <p14:tracePt t="124451" x="7543800" y="5540375"/>
          <p14:tracePt t="124468" x="7840663" y="5546725"/>
          <p14:tracePt t="124485" x="8023225" y="5516563"/>
          <p14:tracePt t="124501" x="8137525" y="5380038"/>
          <p14:tracePt t="124518" x="8161338" y="5189538"/>
          <p14:tracePt t="124535" x="8093075" y="4854575"/>
          <p14:tracePt t="124551" x="8054975" y="4778375"/>
          <p14:tracePt t="124568" x="8047038" y="4770438"/>
          <p14:tracePt t="124585" x="8031163" y="4822825"/>
          <p14:tracePt t="124601" x="8016875" y="4983163"/>
          <p14:tracePt t="124618" x="8016875" y="5173663"/>
          <p14:tracePt t="124635" x="8016875" y="5287963"/>
          <p14:tracePt t="124652" x="8031163" y="5318125"/>
          <p14:tracePt t="124668" x="8061325" y="5303838"/>
          <p14:tracePt t="124685" x="8131175" y="5173663"/>
          <p14:tracePt t="124701" x="8145463" y="5045075"/>
          <p14:tracePt t="124718" x="8145463" y="4906963"/>
          <p14:tracePt t="124735" x="8093075" y="4808538"/>
          <p14:tracePt t="124751" x="8061325" y="4808538"/>
          <p14:tracePt t="124768" x="8001000" y="4953000"/>
          <p14:tracePt t="124784" x="7932738" y="5151438"/>
          <p14:tracePt t="124801" x="7864475" y="5356225"/>
          <p14:tracePt t="124818" x="7848600" y="5410200"/>
          <p14:tracePt t="124851" x="7848600" y="5318125"/>
          <p14:tracePt t="124868" x="7848600" y="5151438"/>
          <p14:tracePt t="124885" x="7848600" y="4968875"/>
          <p14:tracePt t="124901" x="7832725" y="4816475"/>
          <p14:tracePt t="124918" x="7818438" y="4746625"/>
          <p14:tracePt t="124951" x="7780338" y="4884738"/>
          <p14:tracePt t="124968" x="7742238" y="5181600"/>
          <p14:tracePt t="124985" x="7696200" y="5464175"/>
          <p14:tracePt t="125001" x="7688263" y="5554663"/>
          <p14:tracePt t="125035" x="7696200" y="5470525"/>
          <p14:tracePt t="125051" x="7712075" y="5303838"/>
          <p14:tracePt t="125068" x="7712075" y="5105400"/>
          <p14:tracePt t="125085" x="7712075" y="4937125"/>
          <p14:tracePt t="125101" x="7688263" y="4868863"/>
          <p14:tracePt t="125135" x="7688263" y="4884738"/>
          <p14:tracePt t="125151" x="7666038" y="5089525"/>
          <p14:tracePt t="125168" x="7666038" y="5197475"/>
          <p14:tracePt t="125185" x="7666038" y="5241925"/>
          <p14:tracePt t="125239" x="7666038" y="5235575"/>
          <p14:tracePt t="125247" x="7666038" y="5219700"/>
          <p14:tracePt t="125255" x="7666038" y="5181600"/>
          <p14:tracePt t="125268" x="7666038" y="5159375"/>
          <p14:tracePt t="125285" x="7673975" y="5105400"/>
          <p14:tracePt t="125301" x="7680325" y="5089525"/>
          <p14:tracePt t="125318" x="7680325" y="5083175"/>
          <p14:tracePt t="125392" x="7680325" y="5075238"/>
          <p14:tracePt t="125400" x="7680325" y="5067300"/>
          <p14:tracePt t="125408" x="7688263" y="5045075"/>
          <p14:tracePt t="125418" x="7696200" y="5037138"/>
          <p14:tracePt t="125435" x="7704138" y="4999038"/>
          <p14:tracePt t="125452" x="7718425" y="4975225"/>
          <p14:tracePt t="125468" x="7726363" y="4968875"/>
          <p14:tracePt t="125560" x="7726363" y="4960938"/>
          <p14:tracePt t="125576" x="7726363" y="4953000"/>
          <p14:tracePt t="125584" x="7726363" y="4945063"/>
          <p14:tracePt t="125592" x="7726363" y="4937125"/>
          <p14:tracePt t="125602" x="7718425" y="4930775"/>
          <p14:tracePt t="125619" x="7712075" y="4899025"/>
          <p14:tracePt t="125635" x="7712075" y="4884738"/>
          <p14:tracePt t="125652" x="7712075" y="4876800"/>
          <p14:tracePt t="125668" x="7712075" y="4860925"/>
          <p14:tracePt t="125920" x="7712075" y="4914900"/>
          <p14:tracePt t="125928" x="7696200" y="4968875"/>
          <p14:tracePt t="125937" x="7696200" y="5029200"/>
          <p14:tracePt t="125952" x="7673975" y="5151438"/>
          <p14:tracePt t="125969" x="7658100" y="5235575"/>
          <p14:tracePt t="125985" x="7658100" y="5249863"/>
          <p14:tracePt t="126002" x="7658100" y="5257800"/>
          <p14:tracePt t="126424" x="7658100" y="5287963"/>
          <p14:tracePt t="126432" x="7642225" y="5341938"/>
          <p14:tracePt t="126440" x="7642225" y="5394325"/>
          <p14:tracePt t="126452" x="7642225" y="5456238"/>
          <p14:tracePt t="126469" x="7642225" y="5532438"/>
          <p14:tracePt t="126486" x="7642225" y="5578475"/>
          <p14:tracePt t="127120" x="7642225" y="5616575"/>
          <p14:tracePt t="127128" x="7642225" y="5646738"/>
          <p14:tracePt t="127136" x="7642225" y="5668963"/>
          <p14:tracePt t="127152" x="7642225" y="5707063"/>
          <p14:tracePt t="127169" x="7642225" y="5715000"/>
          <p14:tracePt t="127296" x="7635875" y="5722938"/>
          <p14:tracePt t="127304" x="7635875" y="5730875"/>
          <p14:tracePt t="127313" x="7635875" y="5745163"/>
          <p14:tracePt t="127328" x="7635875" y="5753100"/>
          <p14:tracePt t="127344" x="7635875" y="5761038"/>
          <p14:tracePt t="127376" x="7627938" y="5761038"/>
          <p14:tracePt t="127384" x="7627938" y="5768975"/>
          <p14:tracePt t="127392" x="7620000" y="5783263"/>
          <p14:tracePt t="127408" x="7612063" y="5799138"/>
          <p14:tracePt t="127419" x="7612063" y="5813425"/>
          <p14:tracePt t="127436" x="7589838" y="5845175"/>
          <p14:tracePt t="127453" x="7581900" y="5859463"/>
          <p14:tracePt t="127469" x="7581900" y="5867400"/>
          <p14:tracePt t="127840" x="7573963" y="5875338"/>
          <p14:tracePt t="127848" x="7573963" y="5889625"/>
          <p14:tracePt t="127856" x="7566025" y="5921375"/>
          <p14:tracePt t="127869" x="7559675" y="5935663"/>
          <p14:tracePt t="127886" x="7527925" y="5981700"/>
          <p14:tracePt t="127903" x="7489825" y="6049963"/>
          <p14:tracePt t="127919" x="7489825" y="6065838"/>
          <p14:tracePt t="127936" x="7483475" y="6065838"/>
          <p14:tracePt t="128136" x="7483475" y="6073775"/>
          <p14:tracePt t="128152" x="7483475" y="6080125"/>
          <p14:tracePt t="128160" x="7483475" y="6088063"/>
          <p14:tracePt t="128176" x="7483475" y="6111875"/>
          <p14:tracePt t="128186" x="7483475" y="6118225"/>
          <p14:tracePt t="128203" x="7483475" y="6149975"/>
          <p14:tracePt t="128219" x="7483475" y="6164263"/>
          <p14:tracePt t="128236" x="7483475" y="6172200"/>
          <p14:tracePt t="128336" x="7489825" y="6188075"/>
          <p14:tracePt t="128344" x="7497763" y="6188075"/>
          <p14:tracePt t="128360" x="7505700" y="6188075"/>
          <p14:tracePt t="147712" x="7521575" y="6202363"/>
          <p14:tracePt t="147720" x="7535863" y="6256338"/>
          <p14:tracePt t="147728" x="7535863" y="6332538"/>
          <p14:tracePt t="147743" x="7535863" y="6408738"/>
          <p14:tracePt t="147760" x="7132638" y="6392863"/>
          <p14:tracePt t="147777" x="6781800" y="6294438"/>
          <p14:tracePt t="147793" x="6537325" y="6218238"/>
          <p14:tracePt t="147810" x="6378575" y="6164263"/>
          <p14:tracePt t="147827" x="6240463" y="6111875"/>
          <p14:tracePt t="147843" x="6073775" y="6057900"/>
          <p14:tracePt t="147860" x="5875338" y="5981700"/>
          <p14:tracePt t="147877" x="5692775" y="5935663"/>
          <p14:tracePt t="147893" x="5654675" y="5913438"/>
          <p14:tracePt t="148088" x="5600700" y="5913438"/>
          <p14:tracePt t="148096" x="5494338" y="5935663"/>
          <p14:tracePt t="148104" x="5440363" y="5959475"/>
          <p14:tracePt t="148112" x="5402263" y="5973763"/>
          <p14:tracePt t="148176" x="5426075" y="5973763"/>
          <p14:tracePt t="148184" x="5494338" y="5951538"/>
          <p14:tracePt t="148193" x="5584825" y="5867400"/>
          <p14:tracePt t="148210" x="5813425" y="5570538"/>
          <p14:tracePt t="148227" x="5989638" y="5280025"/>
          <p14:tracePt t="148244" x="6118225" y="5075238"/>
          <p14:tracePt t="148260" x="6164263" y="4945063"/>
          <p14:tracePt t="148276" x="6194425" y="4899025"/>
          <p14:tracePt t="148293" x="6194425" y="4892675"/>
          <p14:tracePt t="148560" x="6194425" y="4884738"/>
          <p14:tracePt t="148568" x="6172200" y="4876800"/>
          <p14:tracePt t="148577" x="6126163" y="4860925"/>
          <p14:tracePt t="148594" x="6027738" y="4838700"/>
          <p14:tracePt t="148610" x="5889625" y="4838700"/>
          <p14:tracePt t="148627" x="5821363" y="4838700"/>
          <p14:tracePt t="148644" x="5813425" y="4838700"/>
          <p14:tracePt t="148832" x="5807075" y="4846638"/>
          <p14:tracePt t="148848" x="5791200" y="4876800"/>
          <p14:tracePt t="148856" x="5761038" y="4892675"/>
          <p14:tracePt t="148864" x="5753100" y="4906963"/>
          <p14:tracePt t="148877" x="5745163" y="4906963"/>
          <p14:tracePt t="160432" x="5745163" y="4914900"/>
          <p14:tracePt t="160448" x="5745163" y="4922838"/>
          <p14:tracePt t="160456" x="5540375" y="5059363"/>
          <p14:tracePt t="160465" x="4922838" y="5394325"/>
          <p14:tracePt t="160481" x="3687763" y="6042025"/>
          <p14:tracePt t="160498" x="2941638" y="6302375"/>
          <p14:tracePt t="160515" x="2682875" y="6324600"/>
          <p14:tracePt t="160531" x="2598738" y="6308725"/>
          <p14:tracePt t="160548" x="2582863" y="6294438"/>
          <p14:tracePt t="160565" x="2568575" y="6126163"/>
          <p14:tracePt t="160581" x="2568575" y="5859463"/>
          <p14:tracePt t="160598" x="2606675" y="5638800"/>
          <p14:tracePt t="160615" x="2781300" y="5418138"/>
          <p14:tracePt t="160631" x="2841625" y="5380038"/>
          <p14:tracePt t="160648" x="3124200" y="5364163"/>
          <p14:tracePt t="160665" x="3336925" y="5402263"/>
          <p14:tracePt t="160681" x="3589338" y="5508625"/>
          <p14:tracePt t="160698" x="3817938" y="5692775"/>
          <p14:tracePt t="160715" x="3946525" y="6226175"/>
          <p14:tracePt t="160732" x="3940175" y="6850063"/>
          <p14:tracePt t="160748" x="3725863" y="6850063"/>
          <p14:tracePt t="160765" x="3436938" y="6850063"/>
          <p14:tracePt t="160781" x="3154363" y="6850063"/>
          <p14:tracePt t="160798" x="2955925" y="6697663"/>
          <p14:tracePt t="160815" x="2773363" y="6324600"/>
          <p14:tracePt t="160831" x="2765425" y="5921375"/>
          <p14:tracePt t="160848" x="3032125" y="5616575"/>
          <p14:tracePt t="160865" x="3597275" y="5410200"/>
          <p14:tracePt t="160882" x="4373563" y="5364163"/>
          <p14:tracePt t="160898" x="5227638" y="5402263"/>
          <p14:tracePt t="160915" x="6118225" y="5730875"/>
          <p14:tracePt t="160932" x="6637338" y="6080125"/>
          <p14:tracePt t="160948" x="6781800" y="6294438"/>
          <p14:tracePt t="160965" x="6789738" y="6430963"/>
          <p14:tracePt t="160968" x="6773863" y="6461125"/>
          <p14:tracePt t="160982" x="6735763" y="6469063"/>
          <p14:tracePt t="160998" x="6591300" y="6469063"/>
          <p14:tracePt t="161015" x="6430963" y="6384925"/>
          <p14:tracePt t="161031" x="6362700" y="6226175"/>
          <p14:tracePt t="161048" x="6423025" y="6111875"/>
          <p14:tracePt t="161065" x="6659563" y="6019800"/>
          <p14:tracePt t="161082" x="6988175" y="5989638"/>
          <p14:tracePt t="161098" x="7254875" y="5989638"/>
          <p14:tracePt t="161115" x="7475538" y="6003925"/>
          <p14:tracePt t="161132" x="7513638" y="6027738"/>
          <p14:tracePt t="161165" x="7513638" y="6035675"/>
          <p14:tracePt t="161182" x="7489825" y="6042025"/>
          <p14:tracePt t="161198" x="7483475" y="6042025"/>
          <p14:tracePt t="165416" x="7459663" y="6042025"/>
          <p14:tracePt t="165424" x="7323138" y="6011863"/>
          <p14:tracePt t="165433" x="7078663" y="5927725"/>
          <p14:tracePt t="165450" x="6454775" y="5730875"/>
          <p14:tracePt t="165467" x="5616575" y="5546725"/>
          <p14:tracePt t="165483" x="5219700" y="5456238"/>
          <p14:tracePt t="165500" x="5181600" y="5440363"/>
          <p14:tracePt t="165520" x="5165725" y="5432425"/>
          <p14:tracePt t="165536" x="5159375" y="5426075"/>
          <p14:tracePt t="165608" x="5159375" y="5402263"/>
          <p14:tracePt t="165616" x="5159375" y="5364163"/>
          <p14:tracePt t="165624" x="5113338" y="5287963"/>
          <p14:tracePt t="165633" x="5083175" y="5241925"/>
          <p14:tracePt t="165650" x="4960938" y="5127625"/>
          <p14:tracePt t="165667" x="4778375" y="5006975"/>
          <p14:tracePt t="165683" x="4618038" y="4860925"/>
          <p14:tracePt t="165700" x="4427538" y="4708525"/>
          <p14:tracePt t="165717" x="4297363" y="4587875"/>
          <p14:tracePt t="165733" x="4244975" y="4533900"/>
          <p14:tracePt t="165800" x="4244975" y="4549775"/>
          <p14:tracePt t="165808" x="4267200" y="4564063"/>
          <p14:tracePt t="165816" x="4289425" y="4579938"/>
          <p14:tracePt t="165833" x="4321175" y="4632325"/>
          <p14:tracePt t="165850" x="4359275" y="4656138"/>
          <p14:tracePt t="165867" x="4403725" y="4670425"/>
          <p14:tracePt t="165883" x="4435475" y="4670425"/>
          <p14:tracePt t="165900" x="4449763" y="4670425"/>
          <p14:tracePt t="165917" x="4457700" y="4670425"/>
          <p14:tracePt t="165933" x="4487863" y="4670425"/>
          <p14:tracePt t="165950" x="4495800" y="4670425"/>
          <p14:tracePt t="165967" x="4503738" y="4670425"/>
          <p14:tracePt t="165983" x="4518025" y="4670425"/>
          <p14:tracePt t="166000" x="4556125" y="4670425"/>
          <p14:tracePt t="166017" x="4625975" y="4694238"/>
          <p14:tracePt t="166033" x="4770438" y="4762500"/>
          <p14:tracePt t="166050" x="4968875" y="4822825"/>
          <p14:tracePt t="166067" x="5089525" y="4854575"/>
          <p14:tracePt t="166083" x="5159375" y="4876800"/>
          <p14:tracePt t="166100" x="5197475" y="4876800"/>
          <p14:tracePt t="166117" x="5227638" y="4876800"/>
          <p14:tracePt t="166133" x="5235575" y="4868863"/>
          <p14:tracePt t="166150" x="5249863" y="4838700"/>
          <p14:tracePt t="166167" x="5249863" y="4808538"/>
          <p14:tracePt t="166183" x="5249863" y="4784725"/>
          <p14:tracePt t="166232" x="5257800" y="4784725"/>
          <p14:tracePt t="166248" x="5265738" y="4784725"/>
          <p14:tracePt t="166256" x="5280025" y="4784725"/>
          <p14:tracePt t="166267" x="5303838" y="4784725"/>
          <p14:tracePt t="166283" x="5387975" y="4868863"/>
          <p14:tracePt t="166300" x="5448300" y="4906963"/>
          <p14:tracePt t="166317" x="5540375" y="4937125"/>
          <p14:tracePt t="166334" x="5622925" y="4968875"/>
          <p14:tracePt t="166350" x="5692775" y="4975225"/>
          <p14:tracePt t="166384" x="5707063" y="4975225"/>
          <p14:tracePt t="166400" x="5730875" y="4906963"/>
          <p14:tracePt t="166417" x="5730875" y="4899025"/>
          <p14:tracePt t="166434" x="5730875" y="4868863"/>
          <p14:tracePt t="167088" x="5722938" y="4868863"/>
          <p14:tracePt t="167128" x="5730875" y="4868863"/>
          <p14:tracePt t="167136" x="5753100" y="4892675"/>
          <p14:tracePt t="167144" x="5775325" y="4899025"/>
          <p14:tracePt t="167152" x="5821363" y="4922838"/>
          <p14:tracePt t="167167" x="5897563" y="4937125"/>
          <p14:tracePt t="167184" x="6202363" y="5006975"/>
          <p14:tracePt t="167201" x="6454775" y="5006975"/>
          <p14:tracePt t="167217" x="6667500" y="5006975"/>
          <p14:tracePt t="167234" x="6858000" y="4991100"/>
          <p14:tracePt t="167250" x="6994525" y="4945063"/>
          <p14:tracePt t="167267" x="7048500" y="4930775"/>
          <p14:tracePt t="167284" x="7056438" y="4922838"/>
          <p14:tracePt t="167301" x="7064375" y="4922838"/>
          <p14:tracePt t="179720" x="7040563" y="4914900"/>
          <p14:tracePt t="179728" x="7026275" y="4899025"/>
          <p14:tracePt t="179738" x="7026275" y="4860925"/>
          <p14:tracePt t="179755" x="7048500" y="4602163"/>
          <p14:tracePt t="179772" x="7108825" y="4267200"/>
          <p14:tracePt t="179789" x="7216775" y="3894138"/>
          <p14:tracePt t="179805" x="7361238" y="3375025"/>
          <p14:tracePt t="179822" x="7375525" y="3208338"/>
          <p14:tracePt t="179936" x="7375525" y="3200400"/>
          <p14:tracePt t="179944" x="7399338" y="3154363"/>
          <p14:tracePt t="179955" x="7527925" y="3063875"/>
          <p14:tracePt t="179972" x="7902575" y="2895600"/>
          <p14:tracePt t="179989" x="7978775" y="2895600"/>
          <p14:tracePt t="180005" x="8039100" y="2925763"/>
          <p14:tracePt t="180022" x="8093075" y="3132138"/>
          <p14:tracePt t="180039" x="8221663" y="3641725"/>
          <p14:tracePt t="180056" x="8351838" y="3984625"/>
          <p14:tracePt t="180072" x="8474075" y="4206875"/>
          <p14:tracePt t="180089" x="8572500" y="4275138"/>
          <p14:tracePt t="180105" x="8626475" y="4297363"/>
          <p14:tracePt t="180122" x="8632825" y="4297363"/>
          <p14:tracePt t="180184" x="8610600" y="4335463"/>
          <p14:tracePt t="180192" x="8572500" y="4411663"/>
          <p14:tracePt t="180200" x="8550275" y="4479925"/>
          <p14:tracePt t="180208" x="8518525" y="4533900"/>
          <p14:tracePt t="180224" x="8512175" y="4549775"/>
          <p14:tracePt t="180279" x="8512175" y="4556125"/>
          <p14:tracePt t="180287" x="8504238" y="4579938"/>
          <p14:tracePt t="180295" x="8496300" y="4632325"/>
          <p14:tracePt t="180305" x="8480425" y="4708525"/>
          <p14:tracePt t="180322" x="8412163" y="4830763"/>
          <p14:tracePt t="180339" x="8343900" y="4914900"/>
          <p14:tracePt t="180355" x="8267700" y="4930775"/>
          <p14:tracePt t="180372" x="8213725" y="4930775"/>
          <p14:tracePt t="180389" x="8207375" y="4930775"/>
          <p14:tracePt t="180405" x="8199438" y="4930775"/>
          <p14:tracePt t="180422" x="8145463" y="4906963"/>
          <p14:tracePt t="180439" x="8093075" y="4899025"/>
          <p14:tracePt t="180536" x="8085138" y="4899025"/>
          <p14:tracePt t="180544" x="8047038" y="4876800"/>
          <p14:tracePt t="180555" x="8001000" y="4876800"/>
          <p14:tracePt t="180572" x="7978775" y="4868863"/>
          <p14:tracePt t="180606" x="7970838" y="4868863"/>
          <p14:tracePt t="180622" x="7962900" y="4868863"/>
          <p14:tracePt t="180639" x="7954963" y="4868863"/>
          <p14:tracePt t="180655" x="7924800" y="4868863"/>
          <p14:tracePt t="180672" x="7916863" y="4868863"/>
          <p14:tracePt t="181096" x="7908925" y="4892675"/>
          <p14:tracePt t="181104" x="7908925" y="4922838"/>
          <p14:tracePt t="181112" x="7908925" y="4960938"/>
          <p14:tracePt t="181122" x="7908925" y="4991100"/>
          <p14:tracePt t="181139" x="7908925" y="5037138"/>
          <p14:tracePt t="181156" x="7908925" y="5083175"/>
          <p14:tracePt t="181172" x="7908925" y="5105400"/>
          <p14:tracePt t="181206" x="7908925" y="5127625"/>
          <p14:tracePt t="181264" x="7908925" y="5135563"/>
          <p14:tracePt t="181272" x="7908925" y="5151438"/>
          <p14:tracePt t="181287" x="7908925" y="5159375"/>
          <p14:tracePt t="181295" x="7902575" y="5189538"/>
          <p14:tracePt t="181311" x="7902575" y="5211763"/>
          <p14:tracePt t="181322" x="7894638" y="5219700"/>
          <p14:tracePt t="181339" x="7894638" y="5227638"/>
          <p14:tracePt t="181367" x="7894638" y="5235575"/>
          <p14:tracePt t="181960" x="7894638" y="5241925"/>
          <p14:tracePt t="181968" x="7894638" y="5273675"/>
          <p14:tracePt t="181976" x="7894638" y="5311775"/>
          <p14:tracePt t="181989" x="7894638" y="5334000"/>
          <p14:tracePt t="182006" x="7894638" y="5418138"/>
          <p14:tracePt t="182023" x="7894638" y="5532438"/>
          <p14:tracePt t="182039" x="7894638" y="5554663"/>
          <p14:tracePt t="182056" x="7894638" y="5592763"/>
          <p14:tracePt t="182073" x="7894638" y="5600700"/>
          <p14:tracePt t="182176" x="7894638" y="5608638"/>
          <p14:tracePt t="182185" x="7886700" y="5608638"/>
          <p14:tracePt t="182200" x="7886700" y="5616575"/>
          <p14:tracePt t="182464" x="7886700" y="5630863"/>
          <p14:tracePt t="182472" x="7878763" y="5654675"/>
          <p14:tracePt t="182488" x="7878763" y="5661025"/>
          <p14:tracePt t="182496" x="7878763" y="5684838"/>
          <p14:tracePt t="182506" x="7870825" y="5699125"/>
          <p14:tracePt t="182523" x="7870825" y="5715000"/>
          <p14:tracePt t="182539" x="7870825" y="5745163"/>
          <p14:tracePt t="182556" x="7864475" y="5768975"/>
          <p14:tracePt t="182573" x="7856538" y="5807075"/>
          <p14:tracePt t="182590" x="7840663" y="5845175"/>
          <p14:tracePt t="182606" x="7840663" y="5851525"/>
          <p14:tracePt t="182623" x="7832725" y="5875338"/>
          <p14:tracePt t="182639" x="7826375" y="5889625"/>
          <p14:tracePt t="182952" x="7826375" y="5897563"/>
          <p14:tracePt t="182960" x="7826375" y="5921375"/>
          <p14:tracePt t="182968" x="7818438" y="5951538"/>
          <p14:tracePt t="182976" x="7818438" y="5989638"/>
          <p14:tracePt t="182990" x="7818438" y="6019800"/>
          <p14:tracePt t="183006" x="7818438" y="6088063"/>
          <p14:tracePt t="183023" x="7818438" y="6126163"/>
          <p14:tracePt t="183040" x="7818438" y="6134100"/>
          <p14:tracePt t="183168" x="7818438" y="6142038"/>
          <p14:tracePt t="183176" x="7810500" y="6149975"/>
          <p14:tracePt t="183200" x="7810500" y="6156325"/>
          <p14:tracePt t="183224" x="7810500" y="6164263"/>
          <p14:tracePt t="183232" x="7810500" y="6180138"/>
          <p14:tracePt t="183264" x="7810500" y="6194425"/>
          <p14:tracePt t="183496" x="7810500" y="6180138"/>
          <p14:tracePt t="183504" x="7810500" y="6172200"/>
          <p14:tracePt t="183513" x="7810500" y="6134100"/>
          <p14:tracePt t="183523" x="7810500" y="6065838"/>
          <p14:tracePt t="183540" x="7810500" y="5943600"/>
          <p14:tracePt t="183557" x="7810500" y="5889625"/>
          <p14:tracePt t="183573" x="7810500" y="5859463"/>
          <p14:tracePt t="183590" x="7810500" y="5851525"/>
          <p14:tracePt t="183792" x="7810500" y="5859463"/>
          <p14:tracePt t="183800" x="7810500" y="5913438"/>
          <p14:tracePt t="183808" x="7810500" y="6003925"/>
          <p14:tracePt t="183823" x="7810500" y="6096000"/>
          <p14:tracePt t="183840" x="7810500" y="6270625"/>
          <p14:tracePt t="183857" x="7818438" y="6302375"/>
          <p14:tracePt t="184311" x="7840663" y="6316663"/>
          <p14:tracePt t="184320" x="7886700" y="6324600"/>
          <p14:tracePt t="184327" x="7970838" y="6332538"/>
          <p14:tracePt t="184340" x="8093075" y="6340475"/>
          <p14:tracePt t="184357" x="8512175" y="6340475"/>
          <p14:tracePt t="184373" x="8931275" y="6210300"/>
          <p14:tracePt t="184390" x="9356725" y="6019800"/>
          <p14:tracePt t="184407" x="9769475" y="5799138"/>
          <p14:tracePt t="184423" x="9883775" y="5707063"/>
          <p14:tracePt t="184440" x="9890125" y="5676900"/>
          <p14:tracePt t="184457" x="9898063" y="5608638"/>
          <p14:tracePt t="184473" x="9898063" y="5508625"/>
          <p14:tracePt t="184490" x="9898063" y="5394325"/>
          <p14:tracePt t="184507" x="9898063" y="5326063"/>
          <p14:tracePt t="184524" x="9913938" y="5265738"/>
          <p14:tracePt t="184540" x="9921875" y="5235575"/>
          <p14:tracePt t="184557" x="9936163" y="5197475"/>
          <p14:tracePt t="184560" x="9944100" y="5181600"/>
          <p14:tracePt t="184574" x="9952038" y="5165725"/>
          <p14:tracePt t="184590" x="9974263" y="5105400"/>
          <p14:tracePt t="184607" x="10012363" y="5029200"/>
          <p14:tracePt t="184623" x="10058400" y="4930775"/>
          <p14:tracePt t="184640" x="10074275" y="4906963"/>
          <p14:tracePt t="184960" x="10080625" y="4906963"/>
          <p14:tracePt t="184968" x="10088563" y="4906963"/>
          <p14:tracePt t="184976" x="10104438" y="4906963"/>
          <p14:tracePt t="184990" x="10126663" y="4906963"/>
          <p14:tracePt t="185007" x="10156825" y="4899025"/>
          <p14:tracePt t="185024" x="10164763" y="4899025"/>
          <p14:tracePt t="185112" x="10172700" y="4899025"/>
          <p14:tracePt t="185128" x="10180638" y="4899025"/>
          <p14:tracePt t="185152" x="10194925" y="4899025"/>
          <p14:tracePt t="185168" x="10218738" y="4906963"/>
          <p14:tracePt t="185176" x="10240963" y="4914900"/>
          <p14:tracePt t="185184" x="10256838" y="4914900"/>
          <p14:tracePt t="185192" x="10279063" y="4922838"/>
          <p14:tracePt t="185207" x="10287000" y="4930775"/>
          <p14:tracePt t="185224" x="10302875" y="4930775"/>
          <p14:tracePt t="185296" x="10302875" y="4922838"/>
          <p14:tracePt t="185312" x="10302875" y="4914900"/>
          <p14:tracePt t="185320" x="10287000" y="4906963"/>
          <p14:tracePt t="185327" x="10287000" y="4899025"/>
          <p14:tracePt t="185340" x="10279063" y="4899025"/>
          <p14:tracePt t="185360" x="10271125" y="4899025"/>
          <p14:tracePt t="185374" x="10264775" y="4899025"/>
          <p14:tracePt t="185400" x="10264775" y="4892675"/>
          <p14:tracePt t="185744" x="10256838" y="4892675"/>
          <p14:tracePt t="185768" x="10256838" y="4884738"/>
          <p14:tracePt t="186048" x="10256838" y="4930775"/>
          <p14:tracePt t="186056" x="10256838" y="4968875"/>
          <p14:tracePt t="186064" x="10256838" y="5006975"/>
          <p14:tracePt t="186074" x="10256838" y="5067300"/>
          <p14:tracePt t="186091" x="10256838" y="5151438"/>
          <p14:tracePt t="186107" x="10256838" y="5203825"/>
          <p14:tracePt t="186124" x="10256838" y="5227638"/>
          <p14:tracePt t="186208" x="10248900" y="5227638"/>
          <p14:tracePt t="186552" x="10248900" y="5241925"/>
          <p14:tracePt t="186560" x="10248900" y="5287963"/>
          <p14:tracePt t="186568" x="10248900" y="5341938"/>
          <p14:tracePt t="186576" x="10248900" y="5380038"/>
          <p14:tracePt t="186591" x="10248900" y="5440363"/>
          <p14:tracePt t="186608" x="10240963" y="5578475"/>
          <p14:tracePt t="186624" x="10233025" y="5638800"/>
          <p14:tracePt t="186641" x="10226675" y="5668963"/>
          <p14:tracePt t="186658" x="10218738" y="5676900"/>
          <p14:tracePt t="186691" x="10210800" y="5676900"/>
          <p14:tracePt t="186708" x="10210800" y="5668963"/>
          <p14:tracePt t="186724" x="10210800" y="5661025"/>
          <p14:tracePt t="186776" x="10210800" y="5654675"/>
          <p14:tracePt t="186904" x="10202863" y="5646738"/>
          <p14:tracePt t="186920" x="10202863" y="5638800"/>
          <p14:tracePt t="186936" x="10202863" y="5630863"/>
          <p14:tracePt t="186968" x="10202863" y="5616575"/>
          <p14:tracePt t="186985" x="10202863" y="5608638"/>
          <p14:tracePt t="187008" x="10202863" y="5592763"/>
          <p14:tracePt t="187024" x="10202863" y="5584825"/>
          <p14:tracePt t="187120" x="10202863" y="5592763"/>
          <p14:tracePt t="187128" x="10202863" y="5654675"/>
          <p14:tracePt t="187136" x="10202863" y="5684838"/>
          <p14:tracePt t="187144" x="10202863" y="5722938"/>
          <p14:tracePt t="187158" x="10202863" y="5753100"/>
          <p14:tracePt t="187175" x="10202863" y="5837238"/>
          <p14:tracePt t="187208" x="10202863" y="5845175"/>
          <p14:tracePt t="187225" x="10202863" y="5859463"/>
          <p14:tracePt t="187472" x="10202863" y="5867400"/>
          <p14:tracePt t="187488" x="10202863" y="5883275"/>
          <p14:tracePt t="187496" x="10202863" y="5897563"/>
          <p14:tracePt t="187508" x="10202863" y="5913438"/>
          <p14:tracePt t="187525" x="10202863" y="5965825"/>
          <p14:tracePt t="187541" x="10210800" y="6027738"/>
          <p14:tracePt t="187544" x="10210800" y="6080125"/>
          <p14:tracePt t="187558" x="10210800" y="6118225"/>
          <p14:tracePt t="187575" x="10210800" y="6210300"/>
          <p14:tracePt t="187608" x="10210800" y="6218238"/>
          <p14:tracePt t="187656" x="10210800" y="6226175"/>
          <p14:tracePt t="187672" x="10210800" y="6232525"/>
          <p14:tracePt t="187688" x="10210800" y="6240463"/>
          <p14:tracePt t="188319" x="10210800" y="6248400"/>
          <p14:tracePt t="188328" x="10210800" y="6256338"/>
          <p14:tracePt t="188336" x="10180638" y="6256338"/>
          <p14:tracePt t="188344" x="10104438" y="6264275"/>
          <p14:tracePt t="188358" x="10004425" y="6264275"/>
          <p14:tracePt t="188375" x="9761538" y="6286500"/>
          <p14:tracePt t="188392" x="9258300" y="6286500"/>
          <p14:tracePt t="188408" x="9021763" y="6286500"/>
          <p14:tracePt t="188425" x="8831263" y="6286500"/>
          <p14:tracePt t="188442" x="8678863" y="6286500"/>
          <p14:tracePt t="188458" x="8572500" y="6256338"/>
          <p14:tracePt t="188475" x="8458200" y="6194425"/>
          <p14:tracePt t="188492" x="8397875" y="6142038"/>
          <p14:tracePt t="188508" x="8351838" y="6096000"/>
          <p14:tracePt t="188525" x="8289925" y="6042025"/>
          <p14:tracePt t="188542" x="8237538" y="5989638"/>
          <p14:tracePt t="188559" x="8145463" y="5889625"/>
          <p14:tracePt t="188575" x="8115300" y="5851525"/>
          <p14:tracePt t="188592" x="8061325" y="5775325"/>
          <p14:tracePt t="188608" x="8061325" y="5722938"/>
          <p14:tracePt t="188625" x="8054975" y="5692775"/>
          <p14:tracePt t="188642" x="8054975" y="5654675"/>
          <p14:tracePt t="188658" x="8054975" y="5616575"/>
          <p14:tracePt t="188675" x="8039100" y="5570538"/>
          <p14:tracePt t="188692" x="8023225" y="5524500"/>
          <p14:tracePt t="188708" x="8016875" y="5516563"/>
          <p14:tracePt t="188725" x="8016875" y="5508625"/>
          <p14:tracePt t="188742" x="8008938" y="5494338"/>
          <p14:tracePt t="188759" x="7978775" y="5470525"/>
          <p14:tracePt t="188775" x="7954963" y="5456238"/>
          <p14:tracePt t="188792" x="7818438" y="5410200"/>
          <p14:tracePt t="188808" x="7712075" y="5380038"/>
          <p14:tracePt t="188825" x="7642225" y="5372100"/>
          <p14:tracePt t="188842" x="7559675" y="5372100"/>
          <p14:tracePt t="188859" x="7497763" y="5372100"/>
          <p14:tracePt t="188875" x="7361238" y="5372100"/>
          <p14:tracePt t="188892" x="7315200" y="5372100"/>
          <p14:tracePt t="189256" x="7299325" y="5372100"/>
          <p14:tracePt t="189264" x="7285038" y="5372100"/>
          <p14:tracePt t="189275" x="7269163" y="5364163"/>
          <p14:tracePt t="189292" x="7246938" y="5364163"/>
          <p14:tracePt t="189309" x="7208838" y="5364163"/>
          <p14:tracePt t="189325" x="7170738" y="5372100"/>
          <p14:tracePt t="189342" x="7132638" y="5387975"/>
          <p14:tracePt t="189359" x="7018338" y="5426075"/>
          <p14:tracePt t="189375" x="6980238" y="5432425"/>
          <p14:tracePt t="189392" x="6850063" y="5448300"/>
          <p14:tracePt t="189409" x="6781800" y="5456238"/>
          <p14:tracePt t="189680" x="6721475" y="5456238"/>
          <p14:tracePt t="189688" x="6507163" y="5287963"/>
          <p14:tracePt t="189696" x="6164263" y="4945063"/>
          <p14:tracePt t="189709" x="5768975" y="4632325"/>
          <p14:tracePt t="189725" x="4838700" y="3940175"/>
          <p14:tracePt t="189742" x="4054475" y="3429000"/>
          <p14:tracePt t="189759" x="3475038" y="3032125"/>
          <p14:tracePt t="189776" x="2949575" y="2735263"/>
          <p14:tracePt t="189792" x="2827338" y="2644775"/>
          <p14:tracePt t="189809" x="2759075" y="2598738"/>
          <p14:tracePt t="189826" x="2713038" y="2568575"/>
          <p14:tracePt t="189842" x="2667000" y="2544763"/>
          <p14:tracePt t="189859" x="2606675" y="2522538"/>
          <p14:tracePt t="189875" x="2506663" y="2492375"/>
          <p14:tracePt t="189892" x="2362200" y="2454275"/>
          <p14:tracePt t="189909" x="2155825" y="2400300"/>
          <p14:tracePt t="189926" x="1958975" y="2346325"/>
          <p14:tracePt t="189942" x="1768475" y="2316163"/>
          <p14:tracePt t="189959" x="1592263" y="2278063"/>
          <p14:tracePt t="189975" x="1485900" y="2270125"/>
          <p14:tracePt t="190009" x="1477963" y="2270125"/>
          <p14:tracePt t="190032" x="1516063" y="2270125"/>
          <p14:tracePt t="190042" x="1622425" y="2286000"/>
          <p14:tracePt t="190059" x="2011363" y="2400300"/>
          <p14:tracePt t="190076" x="2400300" y="2574925"/>
          <p14:tracePt t="190092" x="2751138" y="2773363"/>
          <p14:tracePt t="190109" x="2873375" y="2879725"/>
          <p14:tracePt t="190126" x="2903538" y="2963863"/>
          <p14:tracePt t="190142" x="2835275" y="3032125"/>
          <p14:tracePt t="190159" x="2628900" y="3063875"/>
          <p14:tracePt t="190176" x="2011363" y="2963863"/>
          <p14:tracePt t="190192" x="1570038" y="2827338"/>
          <p14:tracePt t="190209" x="1379538" y="2713038"/>
          <p14:tracePt t="190226" x="1363663" y="2682875"/>
          <p14:tracePt t="190242" x="1455738" y="2644775"/>
          <p14:tracePt t="190259" x="1874838" y="2644775"/>
          <p14:tracePt t="190275" x="2263775" y="2644775"/>
          <p14:tracePt t="190292" x="2416175" y="2674938"/>
          <p14:tracePt t="190325" x="2354263" y="2674938"/>
          <p14:tracePt t="190342" x="2111375" y="2674938"/>
          <p14:tracePt t="190359" x="1706563" y="2598738"/>
          <p14:tracePt t="190375" x="1096963" y="2400300"/>
          <p14:tracePt t="190392" x="1050925" y="2378075"/>
          <p14:tracePt t="190409" x="1089025" y="2346325"/>
          <p14:tracePt t="190425" x="1295400" y="2339975"/>
          <p14:tracePt t="190442" x="1470025" y="2339975"/>
          <p14:tracePt t="190459" x="1524000" y="2346325"/>
          <p14:tracePt t="190476" x="1524000" y="2354263"/>
          <p14:tracePt t="190492" x="1470025" y="2354263"/>
          <p14:tracePt t="190509" x="1341438" y="2354263"/>
          <p14:tracePt t="190526" x="1235075" y="2324100"/>
          <p14:tracePt t="190543" x="1189038" y="2293938"/>
          <p14:tracePt t="190559" x="1196975" y="2278063"/>
          <p14:tracePt t="190576" x="1447800" y="2270125"/>
          <p14:tracePt t="190592" x="1692275" y="2270125"/>
          <p14:tracePt t="190609" x="1790700" y="2293938"/>
          <p14:tracePt t="190626" x="1782763" y="2346325"/>
          <p14:tracePt t="190643" x="1660525" y="2438400"/>
          <p14:tracePt t="190659" x="1463675" y="2484438"/>
          <p14:tracePt t="190676" x="1295400" y="2492375"/>
          <p14:tracePt t="190693" x="1219200" y="2492375"/>
          <p14:tracePt t="190709" x="1211263" y="2476500"/>
          <p14:tracePt t="190726" x="1227138" y="2416175"/>
          <p14:tracePt t="190743" x="1722438" y="2308225"/>
          <p14:tracePt t="190759" x="2057400" y="2286000"/>
          <p14:tracePt t="190776" x="2827338" y="2255838"/>
          <p14:tracePt t="190793" x="3001963" y="2270125"/>
          <p14:tracePt t="190809" x="3032125" y="2332038"/>
          <p14:tracePt t="190826" x="2979738" y="2400300"/>
          <p14:tracePt t="190843" x="2803525" y="2446338"/>
          <p14:tracePt t="190859" x="2544763" y="2454275"/>
          <p14:tracePt t="190876" x="2193925" y="2416175"/>
          <p14:tracePt t="190893" x="1951038" y="2308225"/>
          <p14:tracePt t="190909" x="1866900" y="2225675"/>
          <p14:tracePt t="190926" x="1866900" y="2141538"/>
          <p14:tracePt t="190943" x="2027238" y="2041525"/>
          <p14:tracePt t="190960" x="2354263" y="2041525"/>
          <p14:tracePt t="190976" x="2759075" y="2073275"/>
          <p14:tracePt t="190993" x="3154363" y="2270125"/>
          <p14:tracePt t="191009" x="3230563" y="2392363"/>
          <p14:tracePt t="191026" x="3230563" y="2552700"/>
          <p14:tracePt t="191043" x="3154363" y="2727325"/>
          <p14:tracePt t="191059" x="3032125" y="2797175"/>
          <p14:tracePt t="191076" x="2873375" y="2797175"/>
          <p14:tracePt t="191079" x="2797175" y="2789238"/>
          <p14:tracePt t="191093" x="2713038" y="2751138"/>
          <p14:tracePt t="191109" x="2568575" y="2644775"/>
          <p14:tracePt t="191126" x="2536825" y="2568575"/>
          <p14:tracePt t="191143" x="2530475" y="2484438"/>
          <p14:tracePt t="191160" x="2530475" y="2438400"/>
          <p14:tracePt t="191176" x="2606675" y="2430463"/>
          <p14:tracePt t="191193" x="2705100" y="2438400"/>
          <p14:tracePt t="191209" x="2759075" y="2492375"/>
          <p14:tracePt t="191226" x="2803525" y="2598738"/>
          <p14:tracePt t="191243" x="2819400" y="2667000"/>
          <p14:tracePt t="191259" x="2811463" y="2697163"/>
          <p14:tracePt t="191276" x="2720975" y="2705100"/>
          <p14:tracePt t="191293" x="2613025" y="2705100"/>
          <p14:tracePt t="191309" x="2522538" y="2674938"/>
          <p14:tracePt t="191326" x="2438400" y="2613025"/>
          <p14:tracePt t="191344" x="2408238" y="2568575"/>
          <p14:tracePt t="191359" x="2408238" y="2552700"/>
          <p14:tracePt t="191376" x="2408238" y="2536825"/>
          <p14:tracePt t="191393" x="2438400" y="2536825"/>
          <p14:tracePt t="191409" x="2454275" y="2544763"/>
          <p14:tracePt t="191426" x="2454275" y="2552700"/>
          <p14:tracePt t="191443" x="2454275" y="2606675"/>
          <p14:tracePt t="191459" x="2446338" y="2620963"/>
          <p14:tracePt t="191476" x="2370138" y="2636838"/>
          <p14:tracePt t="191493" x="2270125" y="2628900"/>
          <p14:tracePt t="191509" x="2149475" y="2574925"/>
          <p14:tracePt t="191526" x="2041525" y="2484438"/>
          <p14:tracePt t="191543" x="2003425" y="2422525"/>
          <p14:tracePt t="191560" x="2027238" y="2392363"/>
          <p14:tracePt t="191576" x="2155825" y="2392363"/>
          <p14:tracePt t="191593" x="2346325" y="2438400"/>
          <p14:tracePt t="191609" x="2492375" y="2560638"/>
          <p14:tracePt t="191626" x="2536825" y="2689225"/>
          <p14:tracePt t="191643" x="2536825" y="2773363"/>
          <p14:tracePt t="191659" x="2416175" y="2849563"/>
          <p14:tracePt t="191676" x="2149475" y="2887663"/>
          <p14:tracePt t="191693" x="1844675" y="2865438"/>
          <p14:tracePt t="191710" x="1508125" y="2705100"/>
          <p14:tracePt t="191726" x="1303338" y="2530475"/>
          <p14:tracePt t="191743" x="1227138" y="2408238"/>
          <p14:tracePt t="191759" x="1235075" y="2362200"/>
          <p14:tracePt t="191776" x="1646238" y="2316163"/>
          <p14:tracePt t="191793" x="2065338" y="2422525"/>
          <p14:tracePt t="191810" x="2468563" y="2644775"/>
          <p14:tracePt t="191826" x="2574925" y="2781300"/>
          <p14:tracePt t="191843" x="2574925" y="2917825"/>
          <p14:tracePt t="191860" x="2454275" y="3032125"/>
          <p14:tracePt t="191876" x="2255838" y="3055938"/>
          <p14:tracePt t="191893" x="2003425" y="3025775"/>
          <p14:tracePt t="191910" x="1676400" y="2797175"/>
          <p14:tracePt t="191926" x="1501775" y="2606675"/>
          <p14:tracePt t="191943" x="1455738" y="2484438"/>
          <p14:tracePt t="191960" x="1501775" y="2362200"/>
          <p14:tracePt t="191976" x="1577975" y="2354263"/>
          <p14:tracePt t="191993" x="1706563" y="2354263"/>
          <p14:tracePt t="192010" x="1858963" y="2430463"/>
          <p14:tracePt t="192026" x="1958975" y="2506663"/>
          <p14:tracePt t="192043" x="1973263" y="2536825"/>
          <p14:tracePt t="192076" x="1935163" y="2568575"/>
          <p14:tracePt t="192093" x="1851025" y="2568575"/>
          <p14:tracePt t="192096" x="1836738" y="2568575"/>
          <p14:tracePt t="192110" x="1820863" y="2568575"/>
          <p14:tracePt t="192126" x="1812925" y="2568575"/>
          <p14:tracePt t="192440" x="1836738" y="2613025"/>
          <p14:tracePt t="192448" x="1882775" y="2689225"/>
          <p14:tracePt t="192460" x="1943100" y="2773363"/>
          <p14:tracePt t="192477" x="2141538" y="2963863"/>
          <p14:tracePt t="192493" x="2392363" y="3146425"/>
          <p14:tracePt t="192510" x="2735263" y="3268663"/>
          <p14:tracePt t="192527" x="3184525" y="3368675"/>
          <p14:tracePt t="192543" x="3589338" y="3390900"/>
          <p14:tracePt t="192560" x="3810000" y="3390900"/>
          <p14:tracePt t="192577" x="3825875" y="3390900"/>
          <p14:tracePt t="192593" x="3832225" y="33909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85;p7"/>
          <p:cNvSpPr/>
          <p:nvPr/>
        </p:nvSpPr>
        <p:spPr>
          <a:xfrm>
            <a:off x="2076246" y="1562367"/>
            <a:ext cx="88392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000"/>
              <a:buFont typeface="Times New Roman"/>
              <a:buNone/>
            </a:pPr>
            <a:r>
              <a:rPr lang="en-US" sz="2000" dirty="0">
                <a:solidFill>
                  <a:schemeClr val="dk1"/>
                </a:solidFill>
                <a:latin typeface="Times New Roman"/>
                <a:ea typeface="Times New Roman"/>
                <a:cs typeface="Times New Roman"/>
                <a:sym typeface="Times New Roman"/>
              </a:rPr>
              <a:t>For the chi-square goodness-of-fit test to be used, the following must be true.</a:t>
            </a:r>
            <a:endParaRPr dirty="0"/>
          </a:p>
        </p:txBody>
      </p:sp>
      <p:sp>
        <p:nvSpPr>
          <p:cNvPr id="9" name="Google Shape;186;p7"/>
          <p:cNvSpPr/>
          <p:nvPr/>
        </p:nvSpPr>
        <p:spPr>
          <a:xfrm>
            <a:off x="2076246" y="2084740"/>
            <a:ext cx="9144005" cy="707886"/>
          </a:xfrm>
          <a:prstGeom prst="rect">
            <a:avLst/>
          </a:prstGeom>
          <a:noFill/>
          <a:ln>
            <a:noFill/>
          </a:ln>
        </p:spPr>
        <p:txBody>
          <a:bodyPr spcFirstLastPara="1" wrap="square" lIns="91425" tIns="45700" rIns="91425" bIns="45700" anchor="t" anchorCtr="0">
            <a:spAutoFit/>
          </a:bodyPr>
          <a:lstStyle/>
          <a:p>
            <a:pPr marL="0" marR="0" lvl="0" indent="-127000" algn="l" rtl="0">
              <a:spcBef>
                <a:spcPts val="0"/>
              </a:spcBef>
              <a:spcAft>
                <a:spcPts val="0"/>
              </a:spcAft>
              <a:buClr>
                <a:schemeClr val="dk1"/>
              </a:buClr>
              <a:buSzPts val="2000"/>
              <a:buFont typeface="Times New Roman"/>
              <a:buAutoNum type="arabicPeriod"/>
            </a:pPr>
            <a:r>
              <a:rPr lang="en-US" sz="20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27000" algn="l" rtl="0">
              <a:spcBef>
                <a:spcPts val="0"/>
              </a:spcBef>
              <a:spcAft>
                <a:spcPts val="0"/>
              </a:spcAft>
              <a:buClr>
                <a:schemeClr val="dk1"/>
              </a:buClr>
              <a:buSzPts val="2000"/>
              <a:buFont typeface="Times New Roman"/>
              <a:buAutoNum type="arabicPeriod"/>
            </a:pPr>
            <a:r>
              <a:rPr lang="en-US" sz="2000" dirty="0">
                <a:solidFill>
                  <a:schemeClr val="dk1"/>
                </a:solidFill>
                <a:latin typeface="Times New Roman"/>
                <a:ea typeface="Times New Roman"/>
                <a:cs typeface="Times New Roman"/>
                <a:sym typeface="Times New Roman"/>
              </a:rPr>
              <a:t>Each expected frequency must be greater than or equal to 5.</a:t>
            </a:r>
            <a:endParaRPr dirty="0"/>
          </a:p>
        </p:txBody>
      </p:sp>
      <p:sp>
        <p:nvSpPr>
          <p:cNvPr id="10" name="Google Shape;187;p7"/>
          <p:cNvSpPr txBox="1"/>
          <p:nvPr/>
        </p:nvSpPr>
        <p:spPr>
          <a:xfrm>
            <a:off x="2076246" y="2984912"/>
            <a:ext cx="8509000" cy="3416320"/>
          </a:xfrm>
          <a:prstGeom prst="rect">
            <a:avLst/>
          </a:prstGeom>
          <a:solidFill>
            <a:schemeClr val="accent2">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a:solidFill>
                  <a:schemeClr val="dk1"/>
                </a:solidFill>
                <a:latin typeface="Century"/>
                <a:ea typeface="Century"/>
                <a:cs typeface="Century"/>
                <a:sym typeface="Century"/>
              </a:rPr>
              <a:t>The Chi-Square Goodness</a:t>
            </a:r>
            <a:r>
              <a:rPr lang="en-US" sz="2000" b="1">
                <a:solidFill>
                  <a:schemeClr val="dk1"/>
                </a:solidFill>
                <a:latin typeface="Times New Roman"/>
                <a:ea typeface="Times New Roman"/>
                <a:cs typeface="Times New Roman"/>
                <a:sym typeface="Times New Roman"/>
              </a:rPr>
              <a:t>-</a:t>
            </a:r>
            <a:r>
              <a:rPr lang="en-US" sz="2000" b="1">
                <a:solidFill>
                  <a:schemeClr val="dk1"/>
                </a:solidFill>
                <a:latin typeface="Century"/>
                <a:ea typeface="Century"/>
                <a:cs typeface="Century"/>
                <a:sym typeface="Century"/>
              </a:rPr>
              <a:t>of</a:t>
            </a:r>
            <a:r>
              <a:rPr lang="en-US" sz="2000" b="1">
                <a:solidFill>
                  <a:schemeClr val="dk1"/>
                </a:solidFill>
                <a:latin typeface="Times New Roman"/>
                <a:ea typeface="Times New Roman"/>
                <a:cs typeface="Times New Roman"/>
                <a:sym typeface="Times New Roman"/>
              </a:rPr>
              <a:t>-</a:t>
            </a:r>
            <a:r>
              <a:rPr lang="en-US" sz="2000" b="1">
                <a:solidFill>
                  <a:schemeClr val="dk1"/>
                </a:solidFill>
                <a:latin typeface="Century"/>
                <a:ea typeface="Century"/>
                <a:cs typeface="Century"/>
                <a:sym typeface="Century"/>
              </a:rPr>
              <a:t>Fit</a:t>
            </a:r>
            <a:r>
              <a:rPr lang="en-US" sz="2000">
                <a:solidFill>
                  <a:schemeClr val="dk1"/>
                </a:solidFill>
                <a:latin typeface="Century"/>
                <a:ea typeface="Century"/>
                <a:cs typeface="Century"/>
                <a:sym typeface="Century"/>
              </a:rPr>
              <a:t> </a:t>
            </a:r>
            <a:r>
              <a:rPr lang="en-US" sz="2000" b="1">
                <a:solidFill>
                  <a:schemeClr val="dk1"/>
                </a:solidFill>
                <a:latin typeface="Century"/>
                <a:ea typeface="Century"/>
                <a:cs typeface="Century"/>
                <a:sym typeface="Century"/>
              </a:rPr>
              <a:t>Test</a:t>
            </a:r>
            <a:r>
              <a:rPr lang="en-US" sz="2000">
                <a:solidFill>
                  <a:schemeClr val="dk1"/>
                </a:solidFill>
                <a:latin typeface="Century"/>
                <a:ea typeface="Century"/>
                <a:cs typeface="Century"/>
                <a:sym typeface="Century"/>
              </a:rPr>
              <a:t> </a:t>
            </a:r>
            <a:endParaRPr/>
          </a:p>
          <a:p>
            <a:pPr marL="0" marR="0" lvl="0" indent="0" algn="just" rtl="0">
              <a:spcBef>
                <a:spcPts val="400"/>
              </a:spcBef>
              <a:spcAft>
                <a:spcPts val="0"/>
              </a:spcAft>
              <a:buNone/>
            </a:pPr>
            <a:r>
              <a:rPr lang="en-US" sz="2000">
                <a:solidFill>
                  <a:schemeClr val="dk1"/>
                </a:solidFill>
                <a:latin typeface="Century"/>
                <a:ea typeface="Century"/>
                <a:cs typeface="Century"/>
                <a:sym typeface="Century"/>
              </a:rPr>
              <a:t>If the conditions listed above are satisfied, then the sampling distribution for the goodness</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of</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fit test is approximated by a chi</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square distribution with </a:t>
            </a:r>
            <a:r>
              <a:rPr lang="en-US" sz="2000" i="1">
                <a:solidFill>
                  <a:schemeClr val="dk1"/>
                </a:solidFill>
                <a:latin typeface="Century"/>
                <a:ea typeface="Century"/>
                <a:cs typeface="Century"/>
                <a:sym typeface="Century"/>
              </a:rPr>
              <a:t>k</a:t>
            </a:r>
            <a:r>
              <a:rPr lang="en-US" sz="2000">
                <a:solidFill>
                  <a:schemeClr val="dk1"/>
                </a:solidFill>
                <a:latin typeface="Century"/>
                <a:ea typeface="Century"/>
                <a:cs typeface="Century"/>
                <a:sym typeface="Century"/>
              </a:rPr>
              <a:t> – 1 degrees of freedom, where </a:t>
            </a:r>
            <a:r>
              <a:rPr lang="en-US" sz="2000" i="1">
                <a:solidFill>
                  <a:schemeClr val="dk1"/>
                </a:solidFill>
                <a:latin typeface="Century"/>
                <a:ea typeface="Century"/>
                <a:cs typeface="Century"/>
                <a:sym typeface="Century"/>
              </a:rPr>
              <a:t>k</a:t>
            </a:r>
            <a:r>
              <a:rPr lang="en-US" sz="2000">
                <a:solidFill>
                  <a:schemeClr val="dk1"/>
                </a:solidFill>
                <a:latin typeface="Century"/>
                <a:ea typeface="Century"/>
                <a:cs typeface="Century"/>
                <a:sym typeface="Century"/>
              </a:rPr>
              <a:t> is the number of categories.  The test statistic for the chi</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square goodness</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of</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fit test is</a:t>
            </a:r>
            <a:endParaRPr/>
          </a:p>
          <a:p>
            <a:pPr marL="0" marR="0" lvl="0" indent="0" algn="just" rtl="0">
              <a:spcBef>
                <a:spcPts val="400"/>
              </a:spcBef>
              <a:spcAft>
                <a:spcPts val="0"/>
              </a:spcAft>
              <a:buNone/>
            </a:pPr>
            <a:endParaRPr sz="2000">
              <a:solidFill>
                <a:schemeClr val="dk1"/>
              </a:solidFill>
              <a:latin typeface="Century"/>
              <a:ea typeface="Century"/>
              <a:cs typeface="Century"/>
              <a:sym typeface="Century"/>
            </a:endParaRPr>
          </a:p>
          <a:p>
            <a:pPr marL="0" marR="0" lvl="0" indent="0" algn="just" rtl="0">
              <a:spcBef>
                <a:spcPts val="400"/>
              </a:spcBef>
              <a:spcAft>
                <a:spcPts val="0"/>
              </a:spcAft>
              <a:buNone/>
            </a:pPr>
            <a:endParaRPr sz="2000">
              <a:solidFill>
                <a:schemeClr val="dk1"/>
              </a:solidFill>
              <a:latin typeface="Century"/>
              <a:ea typeface="Century"/>
              <a:cs typeface="Century"/>
              <a:sym typeface="Century"/>
            </a:endParaRPr>
          </a:p>
          <a:p>
            <a:pPr marL="0" marR="0" lvl="0" indent="0" algn="just" rtl="0">
              <a:spcBef>
                <a:spcPts val="400"/>
              </a:spcBef>
              <a:spcAft>
                <a:spcPts val="0"/>
              </a:spcAft>
              <a:buNone/>
            </a:pPr>
            <a:r>
              <a:rPr lang="en-US" sz="2000">
                <a:solidFill>
                  <a:schemeClr val="dk1"/>
                </a:solidFill>
                <a:latin typeface="Century"/>
                <a:ea typeface="Century"/>
                <a:cs typeface="Century"/>
                <a:sym typeface="Century"/>
              </a:rPr>
              <a:t>where </a:t>
            </a:r>
            <a:r>
              <a:rPr lang="en-US" sz="2000" i="1">
                <a:solidFill>
                  <a:schemeClr val="dk1"/>
                </a:solidFill>
                <a:latin typeface="Century"/>
                <a:ea typeface="Century"/>
                <a:cs typeface="Century"/>
                <a:sym typeface="Century"/>
              </a:rPr>
              <a:t>O</a:t>
            </a:r>
            <a:r>
              <a:rPr lang="en-US" sz="2000">
                <a:solidFill>
                  <a:schemeClr val="dk1"/>
                </a:solidFill>
                <a:latin typeface="Century"/>
                <a:ea typeface="Century"/>
                <a:cs typeface="Century"/>
                <a:sym typeface="Century"/>
              </a:rPr>
              <a:t> represents the observed frequency of each category and </a:t>
            </a:r>
            <a:r>
              <a:rPr lang="en-US" sz="2000" i="1">
                <a:solidFill>
                  <a:schemeClr val="dk1"/>
                </a:solidFill>
                <a:latin typeface="Century"/>
                <a:ea typeface="Century"/>
                <a:cs typeface="Century"/>
                <a:sym typeface="Century"/>
              </a:rPr>
              <a:t>E</a:t>
            </a:r>
            <a:r>
              <a:rPr lang="en-US" sz="2000">
                <a:solidFill>
                  <a:schemeClr val="dk1"/>
                </a:solidFill>
                <a:latin typeface="Century"/>
                <a:ea typeface="Century"/>
                <a:cs typeface="Century"/>
                <a:sym typeface="Century"/>
              </a:rPr>
              <a:t> represents the expected frequency of each category.</a:t>
            </a:r>
            <a:endParaRPr sz="2000" i="1">
              <a:solidFill>
                <a:schemeClr val="dk1"/>
              </a:solidFill>
              <a:latin typeface="Century"/>
              <a:ea typeface="Century"/>
              <a:cs typeface="Century"/>
              <a:sym typeface="Century"/>
            </a:endParaRPr>
          </a:p>
        </p:txBody>
      </p:sp>
      <p:pic>
        <p:nvPicPr>
          <p:cNvPr id="12" name="Google Shape;188;p7"/>
          <p:cNvPicPr preferRelativeResize="0"/>
          <p:nvPr/>
        </p:nvPicPr>
        <p:blipFill rotWithShape="1">
          <a:blip r:embed="rId4">
            <a:alphaModFix/>
          </a:blip>
          <a:srcRect/>
          <a:stretch/>
        </p:blipFill>
        <p:spPr>
          <a:xfrm>
            <a:off x="3791523" y="4936548"/>
            <a:ext cx="1968500" cy="636588"/>
          </a:xfrm>
          <a:prstGeom prst="rect">
            <a:avLst/>
          </a:prstGeom>
          <a:noFill/>
          <a:ln>
            <a:noFill/>
          </a:ln>
        </p:spPr>
      </p:pic>
      <p:sp>
        <p:nvSpPr>
          <p:cNvPr id="13" name="Google Shape;189;p7"/>
          <p:cNvSpPr txBox="1"/>
          <p:nvPr/>
        </p:nvSpPr>
        <p:spPr>
          <a:xfrm>
            <a:off x="6762934" y="4931786"/>
            <a:ext cx="281940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rgbClr val="E11521"/>
                </a:solidFill>
                <a:latin typeface="Calibri"/>
                <a:ea typeface="Calibri"/>
                <a:cs typeface="Calibri"/>
                <a:sym typeface="Calibri"/>
              </a:rPr>
              <a:t>The test is always a right</a:t>
            </a:r>
            <a:r>
              <a:rPr lang="en-US" sz="1800" dirty="0">
                <a:solidFill>
                  <a:srgbClr val="E11521"/>
                </a:solidFill>
                <a:latin typeface="Times New Roman"/>
                <a:ea typeface="Times New Roman"/>
                <a:cs typeface="Times New Roman"/>
                <a:sym typeface="Times New Roman"/>
              </a:rPr>
              <a:t>-</a:t>
            </a:r>
            <a:r>
              <a:rPr lang="en-US" sz="1800" dirty="0">
                <a:solidFill>
                  <a:srgbClr val="E11521"/>
                </a:solidFill>
                <a:latin typeface="Calibri"/>
                <a:ea typeface="Calibri"/>
                <a:cs typeface="Calibri"/>
                <a:sym typeface="Calibri"/>
              </a:rPr>
              <a:t>tailed test.</a:t>
            </a:r>
            <a:endParaRPr dirty="0"/>
          </a:p>
        </p:txBody>
      </p:sp>
      <p:sp>
        <p:nvSpPr>
          <p:cNvPr id="14" name="TextBox 13">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32740410"/>
      </p:ext>
    </p:extLst>
  </p:cSld>
  <p:clrMapOvr>
    <a:masterClrMapping/>
  </p:clrMapOvr>
  <mc:AlternateContent xmlns:mc="http://schemas.openxmlformats.org/markup-compatibility/2006" xmlns:p14="http://schemas.microsoft.com/office/powerpoint/2010/main">
    <mc:Choice Requires="p14">
      <p:transition p14:dur="10" advTm="236416"/>
    </mc:Choice>
    <mc:Fallback xmlns="">
      <p:transition advTm="2364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1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10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10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566" x="3832225" y="3382963"/>
          <p14:tracePt t="9878" x="3902075" y="3398838"/>
          <p14:tracePt t="9886" x="4046538" y="3436938"/>
          <p14:tracePt t="9894" x="4237038" y="3497263"/>
          <p14:tracePt t="9911" x="4403725" y="3581400"/>
          <p14:tracePt t="9928" x="4587875" y="3687763"/>
          <p14:tracePt t="9944" x="4792663" y="3749675"/>
          <p14:tracePt t="9961" x="5045075" y="3870325"/>
          <p14:tracePt t="9978" x="5203825" y="4046538"/>
          <p14:tracePt t="9994" x="5303838" y="4206875"/>
          <p14:tracePt t="10011" x="5334000" y="4321175"/>
          <p14:tracePt t="10028" x="5341938" y="4403725"/>
          <p14:tracePt t="10045" x="5326063" y="4525963"/>
          <p14:tracePt t="10061" x="5227638" y="4740275"/>
          <p14:tracePt t="10078" x="4960938" y="5151438"/>
          <p14:tracePt t="10094" x="4822825" y="5334000"/>
          <p14:tracePt t="10111" x="4778375" y="5394325"/>
          <p14:tracePt t="10206" x="4778375" y="5402263"/>
          <p14:tracePt t="10214" x="4762500" y="5418138"/>
          <p14:tracePt t="10222" x="4762500" y="5426075"/>
          <p14:tracePt t="10270" x="4746625" y="5426075"/>
          <p14:tracePt t="10278" x="4708525" y="5426075"/>
          <p14:tracePt t="10286" x="4632325" y="5426075"/>
          <p14:tracePt t="10294" x="4549775" y="5402263"/>
          <p14:tracePt t="10311" x="4411663" y="5356225"/>
          <p14:tracePt t="10328" x="4321175" y="5356225"/>
          <p14:tracePt t="10345" x="4275138" y="5364163"/>
          <p14:tracePt t="10462" x="4259263" y="5364163"/>
          <p14:tracePt t="10470" x="4251325" y="5364163"/>
          <p14:tracePt t="10478" x="4229100" y="5364163"/>
          <p14:tracePt t="10494" x="4122738" y="5372100"/>
          <p14:tracePt t="10511" x="4000500" y="5387975"/>
          <p14:tracePt t="10527" x="3940175" y="5410200"/>
          <p14:tracePt t="11214" x="3954463" y="5410200"/>
          <p14:tracePt t="11222" x="4022725" y="5410200"/>
          <p14:tracePt t="11230" x="4068763" y="5410200"/>
          <p14:tracePt t="11245" x="4098925" y="5426075"/>
          <p14:tracePt t="11310" x="4084638" y="5426075"/>
          <p14:tracePt t="11318" x="4046538" y="5426075"/>
          <p14:tracePt t="11328" x="3978275" y="5410200"/>
          <p14:tracePt t="11345" x="3832225" y="5372100"/>
          <p14:tracePt t="11362" x="3695700" y="5303838"/>
          <p14:tracePt t="11378" x="3597275" y="5249863"/>
          <p14:tracePt t="11395" x="3573463" y="5235575"/>
          <p14:tracePt t="11412" x="3573463" y="5219700"/>
          <p14:tracePt t="11428" x="3597275" y="5173663"/>
          <p14:tracePt t="11445" x="3733800" y="5135563"/>
          <p14:tracePt t="11462" x="3763963" y="5135563"/>
          <p14:tracePt t="11502" x="3763963" y="5159375"/>
          <p14:tracePt t="11512" x="3763963" y="5203825"/>
          <p14:tracePt t="11528" x="3717925" y="5303838"/>
          <p14:tracePt t="11545" x="3673475" y="5349875"/>
          <p14:tracePt t="11562" x="3627438" y="5349875"/>
          <p14:tracePt t="11578" x="3597275" y="5349875"/>
          <p14:tracePt t="11595" x="3573463" y="5349875"/>
          <p14:tracePt t="11612" x="3559175" y="5326063"/>
          <p14:tracePt t="11628" x="3559175" y="5303838"/>
          <p14:tracePt t="11645" x="3559175" y="5265738"/>
          <p14:tracePt t="11662" x="3559175" y="5235575"/>
          <p14:tracePt t="11678" x="3573463" y="5235575"/>
          <p14:tracePt t="11695" x="3589338" y="5235575"/>
          <p14:tracePt t="11712" x="3611563" y="5303838"/>
          <p14:tracePt t="11728" x="3635375" y="5456238"/>
          <p14:tracePt t="11745" x="3635375" y="5578475"/>
          <p14:tracePt t="11762" x="3635375" y="5616575"/>
          <p14:tracePt t="11778" x="3611563" y="5646738"/>
          <p14:tracePt t="11812" x="3565525" y="5570538"/>
          <p14:tracePt t="11828" x="3505200" y="5426075"/>
          <p14:tracePt t="11845" x="3489325" y="5341938"/>
          <p14:tracePt t="11862" x="3489325" y="5249863"/>
          <p14:tracePt t="11878" x="3497263" y="5235575"/>
          <p14:tracePt t="11895" x="3597275" y="5235575"/>
          <p14:tracePt t="11912" x="3717925" y="5273675"/>
          <p14:tracePt t="11928" x="3787775" y="5311775"/>
          <p14:tracePt t="11945" x="3840163" y="5356225"/>
          <p14:tracePt t="11962" x="3848100" y="5372100"/>
          <p14:tracePt t="12358" x="3825875" y="5364163"/>
          <p14:tracePt t="12366" x="3771900" y="5349875"/>
          <p14:tracePt t="12379" x="3717925" y="5326063"/>
          <p14:tracePt t="12395" x="3641725" y="5280025"/>
          <p14:tracePt t="12412" x="3597275" y="5219700"/>
          <p14:tracePt t="12430" x="3581400" y="5211763"/>
          <p14:tracePt t="12447" x="3581400" y="5203825"/>
          <p14:tracePt t="12462" x="3581400" y="5197475"/>
          <p14:tracePt t="12486" x="3603625" y="5197475"/>
          <p14:tracePt t="12495" x="3641725" y="5197475"/>
          <p14:tracePt t="12512" x="3695700" y="5197475"/>
          <p14:tracePt t="12528" x="3717925" y="5211763"/>
          <p14:tracePt t="12545" x="3733800" y="5249863"/>
          <p14:tracePt t="12562" x="3733800" y="5303838"/>
          <p14:tracePt t="12579" x="3733800" y="5356225"/>
          <p14:tracePt t="12595" x="3703638" y="5380038"/>
          <p14:tracePt t="12612" x="3641725" y="5380038"/>
          <p14:tracePt t="12629" x="3559175" y="5318125"/>
          <p14:tracePt t="12645" x="3551238" y="5295900"/>
          <p14:tracePt t="12662" x="3535363" y="5189538"/>
          <p14:tracePt t="12679" x="3573463" y="5113338"/>
          <p14:tracePt t="12695" x="3649663" y="5075238"/>
          <p14:tracePt t="12712" x="3756025" y="5075238"/>
          <p14:tracePt t="12729" x="3840163" y="5089525"/>
          <p14:tracePt t="12745" x="3878263" y="5113338"/>
          <p14:tracePt t="12762" x="3932238" y="5241925"/>
          <p14:tracePt t="12779" x="3946525" y="5364163"/>
          <p14:tracePt t="12795" x="3924300" y="5470525"/>
          <p14:tracePt t="12812" x="3840163" y="5524500"/>
          <p14:tracePt t="12829" x="3657600" y="5524500"/>
          <p14:tracePt t="12846" x="3482975" y="5432425"/>
          <p14:tracePt t="12862" x="3368675" y="5334000"/>
          <p14:tracePt t="12879" x="3352800" y="5303838"/>
          <p14:tracePt t="12895" x="3352800" y="5257800"/>
          <p14:tracePt t="12912" x="3375025" y="5219700"/>
          <p14:tracePt t="12929" x="3505200" y="5219700"/>
          <p14:tracePt t="12945" x="3649663" y="5227638"/>
          <p14:tracePt t="12962" x="3749675" y="5280025"/>
          <p14:tracePt t="12979" x="3810000" y="5349875"/>
          <p14:tracePt t="12996" x="3825875" y="5426075"/>
          <p14:tracePt t="13012" x="3810000" y="5502275"/>
          <p14:tracePt t="13029" x="3641725" y="5540375"/>
          <p14:tracePt t="13045" x="3573463" y="5540375"/>
          <p14:tracePt t="13062" x="3216275" y="5394325"/>
          <p14:tracePt t="13079" x="3063875" y="5287963"/>
          <p14:tracePt t="13096" x="3009900" y="5203825"/>
          <p14:tracePt t="13112" x="3001963" y="5143500"/>
          <p14:tracePt t="13129" x="3001963" y="5097463"/>
          <p14:tracePt t="13146" x="3078163" y="5037138"/>
          <p14:tracePt t="13162" x="3170238" y="4999038"/>
          <p14:tracePt t="13179" x="3260725" y="4975225"/>
          <p14:tracePt t="13196" x="3344863" y="4945063"/>
          <p14:tracePt t="13212" x="3413125" y="4922838"/>
          <p14:tracePt t="13229" x="3467100" y="4906963"/>
          <p14:tracePt t="13246" x="3489325" y="4899025"/>
          <p14:tracePt t="13262" x="3497263" y="4899025"/>
          <p14:tracePt t="13326" x="3505200" y="4899025"/>
          <p14:tracePt t="13334" x="3521075" y="4899025"/>
          <p14:tracePt t="13346" x="3559175" y="4930775"/>
          <p14:tracePt t="13362" x="3717925" y="5203825"/>
          <p14:tracePt t="13379" x="3924300" y="5540375"/>
          <p14:tracePt t="13396" x="4152900" y="5851525"/>
          <p14:tracePt t="13412" x="4351338" y="6096000"/>
          <p14:tracePt t="13416" x="4419600" y="6172200"/>
          <p14:tracePt t="13429" x="4487863" y="6248400"/>
          <p14:tracePt t="13446" x="4556125" y="6332538"/>
          <p14:tracePt t="13525" x="4556125" y="6278563"/>
          <p14:tracePt t="13534" x="4533900" y="6194425"/>
          <p14:tracePt t="13542" x="4511675" y="6111875"/>
          <p14:tracePt t="13550" x="4479925" y="6003925"/>
          <p14:tracePt t="13562" x="4441825" y="5897563"/>
          <p14:tracePt t="13579" x="4419600" y="5791200"/>
          <p14:tracePt t="13596" x="4403725" y="5707063"/>
          <p14:tracePt t="13612" x="4397375" y="5668963"/>
          <p14:tracePt t="13629" x="4397375" y="5654675"/>
          <p14:tracePt t="13646" x="4397375" y="5630863"/>
          <p14:tracePt t="13679" x="4397375" y="5608638"/>
          <p14:tracePt t="13712" x="4397375" y="5578475"/>
          <p14:tracePt t="13729" x="4397375" y="5562600"/>
          <p14:tracePt t="13746" x="4397375" y="5540375"/>
          <p14:tracePt t="13762" x="4397375" y="5516563"/>
          <p14:tracePt t="13779" x="4397375" y="5486400"/>
          <p14:tracePt t="13796" x="4397375" y="5448300"/>
          <p14:tracePt t="13813" x="4397375" y="5426075"/>
          <p14:tracePt t="13829" x="4397375" y="5402263"/>
          <p14:tracePt t="13846" x="4397375" y="5394325"/>
          <p14:tracePt t="13894" x="4381500" y="5387975"/>
          <p14:tracePt t="13903" x="4343400" y="5418138"/>
          <p14:tracePt t="13912" x="4275138" y="5532438"/>
          <p14:tracePt t="13929" x="4022725" y="5943600"/>
          <p14:tracePt t="13946" x="3711575" y="6392863"/>
          <p14:tracePt t="13963" x="3489325" y="6659563"/>
          <p14:tracePt t="13979" x="3398838" y="6751638"/>
          <p14:tracePt t="14022" x="3444875" y="6697663"/>
          <p14:tracePt t="14031" x="3521075" y="6599238"/>
          <p14:tracePt t="14046" x="3657600" y="6392863"/>
          <p14:tracePt t="14063" x="3870325" y="6103938"/>
          <p14:tracePt t="14079" x="4098925" y="5768975"/>
          <p14:tracePt t="14096" x="4237038" y="5524500"/>
          <p14:tracePt t="14113" x="4297363" y="5402263"/>
          <p14:tracePt t="14129" x="4313238" y="5356225"/>
          <p14:tracePt t="14163" x="4275138" y="5356225"/>
          <p14:tracePt t="14179" x="4076700" y="5387975"/>
          <p14:tracePt t="14196" x="3794125" y="5592763"/>
          <p14:tracePt t="14213" x="3459163" y="5807075"/>
          <p14:tracePt t="14229" x="3406775" y="5829300"/>
          <p14:tracePt t="14246" x="3390900" y="5829300"/>
          <p14:tracePt t="14263" x="3398838" y="5783263"/>
          <p14:tracePt t="14280" x="3527425" y="5646738"/>
          <p14:tracePt t="14296" x="3711575" y="5508625"/>
          <p14:tracePt t="14313" x="3848100" y="5372100"/>
          <p14:tracePt t="14329" x="3902075" y="5280025"/>
          <p14:tracePt t="14346" x="3902075" y="5257800"/>
          <p14:tracePt t="14363" x="3894138" y="5249863"/>
          <p14:tracePt t="14379" x="3825875" y="5235575"/>
          <p14:tracePt t="14396" x="3756025" y="5235575"/>
          <p14:tracePt t="14413" x="3589338" y="5235575"/>
          <p14:tracePt t="14429" x="3551238" y="5235575"/>
          <p14:tracePt t="14446" x="3543300" y="5227638"/>
          <p14:tracePt t="14463" x="3543300" y="5211763"/>
          <p14:tracePt t="14479" x="3619500" y="5159375"/>
          <p14:tracePt t="14496" x="3763963" y="5097463"/>
          <p14:tracePt t="14512" x="3840163" y="5059363"/>
          <p14:tracePt t="14529" x="3863975" y="5051425"/>
          <p14:tracePt t="14590" x="3856038" y="5051425"/>
          <p14:tracePt t="14598" x="3840163" y="5051425"/>
          <p14:tracePt t="14606" x="3825875" y="5051425"/>
          <p14:tracePt t="14614" x="3810000" y="5045075"/>
          <p14:tracePt t="14631" x="3794125" y="5037138"/>
          <p14:tracePt t="14654" x="3794125" y="5029200"/>
          <p14:tracePt t="14670" x="3794125" y="5013325"/>
          <p14:tracePt t="14679" x="3810000" y="4960938"/>
          <p14:tracePt t="14696" x="3902075" y="4838700"/>
          <p14:tracePt t="14713" x="4016375" y="4732338"/>
          <p14:tracePt t="14729" x="4175125" y="4664075"/>
          <p14:tracePt t="14746" x="4297363" y="4632325"/>
          <p14:tracePt t="14763" x="4403725" y="4632325"/>
          <p14:tracePt t="14779" x="4427538" y="4648200"/>
          <p14:tracePt t="14796" x="4473575" y="4770438"/>
          <p14:tracePt t="14813" x="4541838" y="5394325"/>
          <p14:tracePt t="14830" x="4495800" y="5791200"/>
          <p14:tracePt t="14846" x="4389438" y="5989638"/>
          <p14:tracePt t="14863" x="4305300" y="6057900"/>
          <p14:tracePt t="14880" x="4275138" y="6065838"/>
          <p14:tracePt t="14913" x="4275138" y="6019800"/>
          <p14:tracePt t="14930" x="4351338" y="5845175"/>
          <p14:tracePt t="14946" x="4487863" y="5699125"/>
          <p14:tracePt t="14963" x="4610100" y="5600700"/>
          <p14:tracePt t="14980" x="4648200" y="5570538"/>
          <p14:tracePt t="15014" x="4648200" y="5546725"/>
          <p14:tracePt t="15030" x="4587875" y="5532438"/>
          <p14:tracePt t="15046" x="4473575" y="5502275"/>
          <p14:tracePt t="15063" x="4359275" y="5470525"/>
          <p14:tracePt t="15080" x="4183063" y="5426075"/>
          <p14:tracePt t="15096" x="4038600" y="5410200"/>
          <p14:tracePt t="15113" x="3984625" y="5387975"/>
          <p14:tracePt t="15146" x="3992563" y="5380038"/>
          <p14:tracePt t="15163" x="4022725" y="5341938"/>
          <p14:tracePt t="15180" x="4092575" y="5280025"/>
          <p14:tracePt t="15196" x="4144963" y="5235575"/>
          <p14:tracePt t="15213" x="4191000" y="5173663"/>
          <p14:tracePt t="15246" x="4191000" y="5165725"/>
          <p14:tracePt t="15263" x="4191000" y="5159375"/>
          <p14:tracePt t="15280" x="4130675" y="5135563"/>
          <p14:tracePt t="15296" x="4038600" y="5135563"/>
          <p14:tracePt t="15313" x="3908425" y="5089525"/>
          <p14:tracePt t="15330" x="3863975" y="5083175"/>
          <p14:tracePt t="15534" x="3856038" y="5083175"/>
          <p14:tracePt t="15542" x="3848100" y="5083175"/>
          <p14:tracePt t="15566" x="3840163" y="5083175"/>
          <p14:tracePt t="15582" x="3840163" y="5097463"/>
          <p14:tracePt t="15590" x="3825875" y="5127625"/>
          <p14:tracePt t="15598" x="3825875" y="5173663"/>
          <p14:tracePt t="15613" x="3817938" y="5211763"/>
          <p14:tracePt t="15630" x="3779838" y="5349875"/>
          <p14:tracePt t="15646" x="3771900" y="5418138"/>
          <p14:tracePt t="15663" x="3771900" y="5432425"/>
          <p14:tracePt t="15680" x="3771900" y="5440363"/>
          <p14:tracePt t="15774" x="3771900" y="5448300"/>
          <p14:tracePt t="15781" x="3787775" y="5440363"/>
          <p14:tracePt t="15789" x="3794125" y="5432425"/>
          <p14:tracePt t="15797" x="3810000" y="5426075"/>
          <p14:tracePt t="15813" x="3832225" y="5418138"/>
          <p14:tracePt t="15829" x="3984625" y="5372100"/>
          <p14:tracePt t="15846" x="4092575" y="5364163"/>
          <p14:tracePt t="15863" x="4244975" y="5356225"/>
          <p14:tracePt t="15880" x="4397375" y="5356225"/>
          <p14:tracePt t="15896" x="4525963" y="5356225"/>
          <p14:tracePt t="15913" x="4549775" y="5349875"/>
          <p14:tracePt t="15950" x="4556125" y="5349875"/>
          <p14:tracePt t="15958" x="4549775" y="5341938"/>
          <p14:tracePt t="15966" x="4518025" y="5334000"/>
          <p14:tracePt t="15980" x="4465638" y="5326063"/>
          <p14:tracePt t="15997" x="4351338" y="5287963"/>
          <p14:tracePt t="16014" x="4283075" y="5273675"/>
          <p14:tracePt t="16030" x="4259263" y="5273675"/>
          <p14:tracePt t="16079" x="4275138" y="5273675"/>
          <p14:tracePt t="16086" x="4321175" y="5273675"/>
          <p14:tracePt t="16096" x="4389438" y="5273675"/>
          <p14:tracePt t="16113" x="4541838" y="5273675"/>
          <p14:tracePt t="16130" x="4618038" y="5273675"/>
          <p14:tracePt t="16147" x="4625975" y="5273675"/>
          <p14:tracePt t="16190" x="4610100" y="5273675"/>
          <p14:tracePt t="16198" x="4541838" y="5265738"/>
          <p14:tracePt t="16213" x="4465638" y="5257800"/>
          <p14:tracePt t="16230" x="4267200" y="5280025"/>
          <p14:tracePt t="16247" x="4198938" y="5326063"/>
          <p14:tracePt t="16263" x="4191000" y="5326063"/>
          <p14:tracePt t="16297" x="4198938" y="5326063"/>
          <p14:tracePt t="16313" x="4289425" y="5326063"/>
          <p14:tracePt t="16330" x="4465638" y="5303838"/>
          <p14:tracePt t="16347" x="4632325" y="5265738"/>
          <p14:tracePt t="16363" x="4740275" y="5211763"/>
          <p14:tracePt t="16380" x="4784725" y="5189538"/>
          <p14:tracePt t="16430" x="4770438" y="5181600"/>
          <p14:tracePt t="16438" x="4724400" y="5165725"/>
          <p14:tracePt t="16447" x="4694238" y="5159375"/>
          <p14:tracePt t="16463" x="4656138" y="5151438"/>
          <p14:tracePt t="16480" x="4648200" y="5151438"/>
          <p14:tracePt t="16517" x="4648200" y="5203825"/>
          <p14:tracePt t="16530" x="4648200" y="5265738"/>
          <p14:tracePt t="16546" x="4648200" y="5394325"/>
          <p14:tracePt t="16563" x="4648200" y="5486400"/>
          <p14:tracePt t="16580" x="4648200" y="5546725"/>
          <p14:tracePt t="16645" x="4648200" y="5516563"/>
          <p14:tracePt t="16653" x="4648200" y="5486400"/>
          <p14:tracePt t="16663" x="4648200" y="5464175"/>
          <p14:tracePt t="16680" x="4648200" y="5432425"/>
          <p14:tracePt t="16697" x="4648200" y="5418138"/>
          <p14:tracePt t="16742" x="4648200" y="5440363"/>
          <p14:tracePt t="16750" x="4648200" y="5478463"/>
          <p14:tracePt t="16764" x="4648200" y="5516563"/>
          <p14:tracePt t="16780" x="4648200" y="5578475"/>
          <p14:tracePt t="16797" x="4648200" y="5600700"/>
          <p14:tracePt t="16814" x="4656138" y="5600700"/>
          <p14:tracePt t="16830" x="4664075" y="5600700"/>
          <p14:tracePt t="16847" x="4678363" y="5570538"/>
          <p14:tracePt t="16864" x="4686300" y="5540375"/>
          <p14:tracePt t="16880" x="4694238" y="5508625"/>
          <p14:tracePt t="16897" x="4694238" y="5502275"/>
          <p14:tracePt t="17006" x="4702175" y="5494338"/>
          <p14:tracePt t="17022" x="4740275" y="5494338"/>
          <p14:tracePt t="17030" x="4754563" y="5478463"/>
          <p14:tracePt t="17038" x="4800600" y="5448300"/>
          <p14:tracePt t="17047" x="4830763" y="5418138"/>
          <p14:tracePt t="17064" x="4892675" y="5356225"/>
          <p14:tracePt t="17080" x="4922838" y="5318125"/>
          <p14:tracePt t="17097" x="4937125" y="5257800"/>
          <p14:tracePt t="17114" x="4937125" y="5227638"/>
          <p14:tracePt t="17130" x="4937125" y="5197475"/>
          <p14:tracePt t="17147" x="4930775" y="5181600"/>
          <p14:tracePt t="17164" x="4922838" y="5181600"/>
          <p14:tracePt t="17222" x="4922838" y="5189538"/>
          <p14:tracePt t="17230" x="4922838" y="5211763"/>
          <p14:tracePt t="17238" x="4945063" y="5241925"/>
          <p14:tracePt t="17254" x="4945063" y="5249863"/>
          <p14:tracePt t="17334" x="4945063" y="5235575"/>
          <p14:tracePt t="17342" x="4930775" y="5219700"/>
          <p14:tracePt t="17350" x="4914900" y="5211763"/>
          <p14:tracePt t="17364" x="4899025" y="5211763"/>
          <p14:tracePt t="17380" x="4884738" y="5211763"/>
          <p14:tracePt t="17397" x="4876800" y="5211763"/>
          <p14:tracePt t="17414" x="4868863" y="5219700"/>
          <p14:tracePt t="17430" x="4868863" y="5227638"/>
          <p14:tracePt t="17447" x="4868863" y="5235575"/>
          <p14:tracePt t="17464" x="4892675" y="5235575"/>
          <p14:tracePt t="17726" x="4899025" y="5235575"/>
          <p14:tracePt t="17742" x="4899025" y="5227638"/>
          <p14:tracePt t="17758" x="4899025" y="5219700"/>
          <p14:tracePt t="17766" x="4899025" y="5211763"/>
          <p14:tracePt t="17774" x="4906963" y="5203825"/>
          <p14:tracePt t="18870" x="4930775" y="5203825"/>
          <p14:tracePt t="18878" x="4945063" y="5203825"/>
          <p14:tracePt t="18886" x="4983163" y="5203825"/>
          <p14:tracePt t="18898" x="5037138" y="5203825"/>
          <p14:tracePt t="18914" x="5151438" y="5203825"/>
          <p14:tracePt t="18931" x="5219700" y="5203825"/>
          <p14:tracePt t="18948" x="5249863" y="5203825"/>
          <p14:tracePt t="18964" x="5257800" y="5203825"/>
          <p14:tracePt t="19782" x="5273675" y="5203825"/>
          <p14:tracePt t="19790" x="5303838" y="5203825"/>
          <p14:tracePt t="19798" x="5349875" y="5173663"/>
          <p14:tracePt t="19815" x="5410200" y="5135563"/>
          <p14:tracePt t="19831" x="5486400" y="5059363"/>
          <p14:tracePt t="19848" x="5540375" y="5006975"/>
          <p14:tracePt t="19865" x="5562600" y="4953000"/>
          <p14:tracePt t="19881" x="5584825" y="4914900"/>
          <p14:tracePt t="19898" x="5600700" y="4876800"/>
          <p14:tracePt t="19915" x="5616575" y="4830763"/>
          <p14:tracePt t="19931" x="5630863" y="4800600"/>
          <p14:tracePt t="19948" x="5638800" y="4778375"/>
          <p14:tracePt t="19966" x="5646738" y="4762500"/>
          <p14:tracePt t="20134" x="5654675" y="4770438"/>
          <p14:tracePt t="32462" x="5676900" y="4770438"/>
          <p14:tracePt t="32471" x="5753100" y="4770438"/>
          <p14:tracePt t="32478" x="5837238" y="4740275"/>
          <p14:tracePt t="32486" x="5981700" y="4670425"/>
          <p14:tracePt t="32503" x="6194425" y="4525963"/>
          <p14:tracePt t="32519" x="6218238" y="4511675"/>
          <p14:tracePt t="32870" x="6226175" y="4541838"/>
          <p14:tracePt t="32878" x="6226175" y="4602163"/>
          <p14:tracePt t="32886" x="6226175" y="4648200"/>
          <p14:tracePt t="32903" x="6202363" y="4716463"/>
          <p14:tracePt t="32920" x="6103938" y="4762500"/>
          <p14:tracePt t="32936" x="5821363" y="4854575"/>
          <p14:tracePt t="32953" x="5241925" y="4945063"/>
          <p14:tracePt t="32970" x="4618038" y="5045075"/>
          <p14:tracePt t="32986" x="4175125" y="5067300"/>
          <p14:tracePt t="33003" x="3932238" y="5067300"/>
          <p14:tracePt t="33020" x="3810000" y="5051425"/>
          <p14:tracePt t="33036" x="3733800" y="5013325"/>
          <p14:tracePt t="33039" x="3711575" y="5013325"/>
          <p14:tracePt t="33053" x="3703638" y="5006975"/>
          <p14:tracePt t="33094" x="3703638" y="4999038"/>
          <p14:tracePt t="33558" x="3717925" y="4999038"/>
          <p14:tracePt t="33566" x="3863975" y="4960938"/>
          <p14:tracePt t="33574" x="4030663" y="4914900"/>
          <p14:tracePt t="33586" x="4114800" y="4884738"/>
          <p14:tracePt t="33603" x="4160838" y="4884738"/>
          <p14:tracePt t="33620" x="4168775" y="4884738"/>
          <p14:tracePt t="33918" x="4175125" y="4876800"/>
          <p14:tracePt t="33926" x="4213225" y="4854575"/>
          <p14:tracePt t="33936" x="4244975" y="4822825"/>
          <p14:tracePt t="33953" x="4305300" y="4770438"/>
          <p14:tracePt t="33970" x="4305300" y="4762500"/>
          <p14:tracePt t="34174" x="4313238" y="4762500"/>
          <p14:tracePt t="34182" x="4335463" y="4762500"/>
          <p14:tracePt t="34190" x="4359275" y="4762500"/>
          <p14:tracePt t="34203" x="4381500" y="4762500"/>
          <p14:tracePt t="34220" x="4427538" y="4770438"/>
          <p14:tracePt t="34237" x="4602163" y="4778375"/>
          <p14:tracePt t="34253" x="4694238" y="4778375"/>
          <p14:tracePt t="34270" x="4930775" y="4694238"/>
          <p14:tracePt t="34287" x="5037138" y="4625975"/>
          <p14:tracePt t="34303" x="5105400" y="4572000"/>
          <p14:tracePt t="34320" x="5121275" y="4556125"/>
          <p14:tracePt t="34353" x="5121275" y="4541838"/>
          <p14:tracePt t="34370" x="5121275" y="4518025"/>
          <p14:tracePt t="34386" x="5121275" y="4479925"/>
          <p14:tracePt t="34403" x="5113338" y="4449763"/>
          <p14:tracePt t="34420" x="5105400" y="4427538"/>
          <p14:tracePt t="34533" x="5097463" y="4427538"/>
          <p14:tracePt t="34958" x="5059363" y="4403725"/>
          <p14:tracePt t="34966" x="4960938" y="4206875"/>
          <p14:tracePt t="34974" x="4784725" y="3863975"/>
          <p14:tracePt t="34987" x="4487863" y="3482975"/>
          <p14:tracePt t="35003" x="3825875" y="2903538"/>
          <p14:tracePt t="35020" x="3260725" y="2484438"/>
          <p14:tracePt t="35022" x="3017838" y="2316163"/>
          <p14:tracePt t="35037" x="2544763" y="1935163"/>
          <p14:tracePt t="35053" x="2255838" y="1714500"/>
          <p14:tracePt t="35070" x="2111375" y="1616075"/>
          <p14:tracePt t="35087" x="2065338" y="1584325"/>
          <p14:tracePt t="35103" x="2057400" y="1577975"/>
          <p14:tracePt t="35398" x="2103438" y="1577975"/>
          <p14:tracePt t="35406" x="2225675" y="1577975"/>
          <p14:tracePt t="35421" x="2332038" y="1577975"/>
          <p14:tracePt t="35437" x="2460625" y="1616075"/>
          <p14:tracePt t="35454" x="2606675" y="1654175"/>
          <p14:tracePt t="35470" x="2751138" y="1706563"/>
          <p14:tracePt t="35487" x="3086100" y="1858963"/>
          <p14:tracePt t="35503" x="3336925" y="1965325"/>
          <p14:tracePt t="35520" x="3489325" y="2049463"/>
          <p14:tracePt t="35537" x="3513138" y="2065338"/>
          <p14:tracePt t="35553" x="3513138" y="2073275"/>
          <p14:tracePt t="35581" x="3482975" y="2073275"/>
          <p14:tracePt t="35589" x="3459163" y="2073275"/>
          <p14:tracePt t="35603" x="3429000" y="2073275"/>
          <p14:tracePt t="35620" x="3390900" y="2065338"/>
          <p14:tracePt t="35637" x="3382963" y="2065338"/>
          <p14:tracePt t="35661" x="3375025" y="2057400"/>
          <p14:tracePt t="38166" x="3368675" y="2057400"/>
          <p14:tracePt t="39454" x="3390900" y="2073275"/>
          <p14:tracePt t="39462" x="3497263" y="2111375"/>
          <p14:tracePt t="39472" x="3573463" y="2133600"/>
          <p14:tracePt t="39489" x="3635375" y="2155825"/>
          <p14:tracePt t="39991" x="3635375" y="2163763"/>
          <p14:tracePt t="43710" x="3619500" y="2201863"/>
          <p14:tracePt t="43718" x="3611563" y="2270125"/>
          <p14:tracePt t="43726" x="3603625" y="2332038"/>
          <p14:tracePt t="43740" x="3573463" y="2378075"/>
          <p14:tracePt t="43757" x="3497263" y="2484438"/>
          <p14:tracePt t="43773" x="3467100" y="2530475"/>
          <p14:tracePt t="43790" x="3421063" y="2590800"/>
          <p14:tracePt t="43807" x="3413125" y="2590800"/>
          <p14:tracePt t="43910" x="3406775" y="2590800"/>
          <p14:tracePt t="43918" x="3390900" y="2590800"/>
          <p14:tracePt t="43942" x="3382963" y="2590800"/>
          <p14:tracePt t="43950" x="3375025" y="2590800"/>
          <p14:tracePt t="43958" x="3368675" y="2590800"/>
          <p14:tracePt t="43975" x="3352800" y="2590800"/>
          <p14:tracePt t="43990" x="3336925" y="2582863"/>
          <p14:tracePt t="44030" x="3330575" y="2568575"/>
          <p14:tracePt t="44040" x="3322638" y="2560638"/>
          <p14:tracePt t="44057" x="3322638" y="2552700"/>
          <p14:tracePt t="44074" x="3314700" y="2536825"/>
          <p14:tracePt t="44090" x="3314700" y="2522538"/>
          <p14:tracePt t="44107" x="3306763" y="2506663"/>
          <p14:tracePt t="44110" x="3306763" y="2498725"/>
          <p14:tracePt t="44126" x="3306763" y="2492375"/>
          <p14:tracePt t="44140" x="3306763" y="2484438"/>
          <p14:tracePt t="44157" x="3306763" y="2460625"/>
          <p14:tracePt t="44174" x="3306763" y="2446338"/>
          <p14:tracePt t="44246" x="3306763" y="2438400"/>
          <p14:tracePt t="44326" x="3314700" y="2438400"/>
          <p14:tracePt t="44358" x="3322638" y="2438400"/>
          <p14:tracePt t="44398" x="3330575" y="2438400"/>
          <p14:tracePt t="44422" x="3336925" y="2438400"/>
          <p14:tracePt t="44446" x="3344863" y="2438400"/>
          <p14:tracePt t="44455" x="3352800" y="2438400"/>
          <p14:tracePt t="44462" x="3368675" y="2438400"/>
          <p14:tracePt t="44474" x="3390900" y="2438400"/>
          <p14:tracePt t="44490" x="3444875" y="2438400"/>
          <p14:tracePt t="44507" x="3505200" y="2438400"/>
          <p14:tracePt t="44523" x="3543300" y="2438400"/>
          <p14:tracePt t="44540" x="3573463" y="2438400"/>
          <p14:tracePt t="44557" x="3589338" y="2438400"/>
          <p14:tracePt t="44590" x="3611563" y="2438400"/>
          <p14:tracePt t="44607" x="3635375" y="2438400"/>
          <p14:tracePt t="44624" x="3665538" y="2438400"/>
          <p14:tracePt t="44641" x="3687763" y="2438400"/>
          <p14:tracePt t="44657" x="3749675" y="2438400"/>
          <p14:tracePt t="44674" x="3810000" y="2438400"/>
          <p14:tracePt t="44691" x="3916363" y="2438400"/>
          <p14:tracePt t="44707" x="4038600" y="2438400"/>
          <p14:tracePt t="44724" x="4168775" y="2438400"/>
          <p14:tracePt t="44741" x="4351338" y="2454275"/>
          <p14:tracePt t="44757" x="4397375" y="2454275"/>
          <p14:tracePt t="44774" x="4473575" y="2454275"/>
          <p14:tracePt t="44791" x="4479925" y="2454275"/>
          <p14:tracePt t="44966" x="4495800" y="2454275"/>
          <p14:tracePt t="44974" x="4503738" y="2454275"/>
          <p14:tracePt t="44982" x="4525963" y="2454275"/>
          <p14:tracePt t="44990" x="4556125" y="2454275"/>
          <p14:tracePt t="45007" x="4625975" y="2454275"/>
          <p14:tracePt t="45024" x="4732338" y="2446338"/>
          <p14:tracePt t="45041" x="4830763" y="2446338"/>
          <p14:tracePt t="45057" x="4945063" y="2430463"/>
          <p14:tracePt t="45074" x="5059363" y="2416175"/>
          <p14:tracePt t="45091" x="5135563" y="2416175"/>
          <p14:tracePt t="45107" x="5165725" y="2416175"/>
          <p14:tracePt t="45111" x="5181600" y="2416175"/>
          <p14:tracePt t="45124" x="5189538" y="2416175"/>
          <p14:tracePt t="45141" x="5197475" y="2416175"/>
          <p14:tracePt t="45166" x="5203825" y="2416175"/>
          <p14:tracePt t="45182" x="5211763" y="2416175"/>
          <p14:tracePt t="45214" x="5219700" y="2416175"/>
          <p14:tracePt t="45230" x="5227638" y="2416175"/>
          <p14:tracePt t="45238" x="5235575" y="2416175"/>
          <p14:tracePt t="45246" x="5241925" y="2416175"/>
          <p14:tracePt t="45257" x="5249863" y="2416175"/>
          <p14:tracePt t="45274" x="5287963" y="2416175"/>
          <p14:tracePt t="45291" x="5326063" y="2416175"/>
          <p14:tracePt t="45307" x="5364163" y="2416175"/>
          <p14:tracePt t="45324" x="5394325" y="2416175"/>
          <p14:tracePt t="45341" x="5402263" y="2416175"/>
          <p14:tracePt t="45414" x="5418138" y="2416175"/>
          <p14:tracePt t="45430" x="5426075" y="2408238"/>
          <p14:tracePt t="45446" x="5432425" y="2408238"/>
          <p14:tracePt t="45454" x="5448300" y="2408238"/>
          <p14:tracePt t="45462" x="5456238" y="2392363"/>
          <p14:tracePt t="45474" x="5464175" y="2392363"/>
          <p14:tracePt t="45491" x="5470525" y="2392363"/>
          <p14:tracePt t="45507" x="5470525" y="2384425"/>
          <p14:tracePt t="45524" x="5502275" y="2378075"/>
          <p14:tracePt t="45541" x="5516563" y="2378075"/>
          <p14:tracePt t="45557" x="5540375" y="2370138"/>
          <p14:tracePt t="45574" x="5570538" y="2362200"/>
          <p14:tracePt t="45591" x="5630863" y="2362200"/>
          <p14:tracePt t="45608" x="5707063" y="2362200"/>
          <p14:tracePt t="45624" x="5761038" y="2362200"/>
          <p14:tracePt t="45641" x="5813425" y="2362200"/>
          <p14:tracePt t="45657" x="5845175" y="2362200"/>
          <p14:tracePt t="45674" x="5859463" y="2362200"/>
          <p14:tracePt t="45950" x="5867400" y="2362200"/>
          <p14:tracePt t="45958" x="5875338" y="2362200"/>
          <p14:tracePt t="45974" x="5883275" y="2362200"/>
          <p14:tracePt t="45982" x="5897563" y="2370138"/>
          <p14:tracePt t="45998" x="5913438" y="2370138"/>
          <p14:tracePt t="46008" x="5927725" y="2370138"/>
          <p14:tracePt t="46024" x="5965825" y="2370138"/>
          <p14:tracePt t="46041" x="6027738" y="2370138"/>
          <p14:tracePt t="46058" x="6080125" y="2370138"/>
          <p14:tracePt t="46074" x="6164263" y="2362200"/>
          <p14:tracePt t="46091" x="6194425" y="2354263"/>
          <p14:tracePt t="46108" x="6240463" y="2339975"/>
          <p14:tracePt t="46111" x="6256338" y="2339975"/>
          <p14:tracePt t="46124" x="6256338" y="2332038"/>
          <p14:tracePt t="46141" x="6264275" y="2332038"/>
          <p14:tracePt t="46159" x="6270625" y="2332038"/>
          <p14:tracePt t="46182" x="6278563" y="2332038"/>
          <p14:tracePt t="46191" x="6294438" y="2332038"/>
          <p14:tracePt t="46208" x="6316663" y="2332038"/>
          <p14:tracePt t="46224" x="6354763" y="2332038"/>
          <p14:tracePt t="46241" x="6446838" y="2339975"/>
          <p14:tracePt t="46258" x="6530975" y="2346325"/>
          <p14:tracePt t="46274" x="6599238" y="2346325"/>
          <p14:tracePt t="46291" x="6645275" y="2346325"/>
          <p14:tracePt t="46308" x="6675438" y="2346325"/>
          <p14:tracePt t="46406" x="6683375" y="2354263"/>
          <p14:tracePt t="46414" x="6689725" y="2354263"/>
          <p14:tracePt t="46438" x="6697663" y="2354263"/>
          <p14:tracePt t="46462" x="6713538" y="2362200"/>
          <p14:tracePt t="46470" x="6721475" y="2362200"/>
          <p14:tracePt t="46478" x="6727825" y="2370138"/>
          <p14:tracePt t="46491" x="6751638" y="2370138"/>
          <p14:tracePt t="46508" x="6773863" y="2370138"/>
          <p14:tracePt t="46524" x="6804025" y="2370138"/>
          <p14:tracePt t="46541" x="6842125" y="2370138"/>
          <p14:tracePt t="46557" x="6888163" y="2378075"/>
          <p14:tracePt t="46574" x="6918325" y="2384425"/>
          <p14:tracePt t="46591" x="6950075" y="2392363"/>
          <p14:tracePt t="46608" x="6988175" y="2392363"/>
          <p14:tracePt t="46625" x="7002463" y="2392363"/>
          <p14:tracePt t="46641" x="7018338" y="2392363"/>
          <p14:tracePt t="46658" x="7026275" y="2392363"/>
          <p14:tracePt t="46675" x="7048500" y="2392363"/>
          <p14:tracePt t="46691" x="7094538" y="2392363"/>
          <p14:tracePt t="46708" x="7154863" y="2384425"/>
          <p14:tracePt t="46725" x="7315200" y="2378075"/>
          <p14:tracePt t="46741" x="7375525" y="2362200"/>
          <p14:tracePt t="46758" x="7521575" y="2362200"/>
          <p14:tracePt t="46775" x="7604125" y="2362200"/>
          <p14:tracePt t="46791" x="7696200" y="2362200"/>
          <p14:tracePt t="46808" x="7742238" y="2362200"/>
          <p14:tracePt t="46825" x="7788275" y="2362200"/>
          <p14:tracePt t="46841" x="7810500" y="2362200"/>
          <p14:tracePt t="46858" x="7826375" y="2362200"/>
          <p14:tracePt t="46875" x="7840663" y="2362200"/>
          <p14:tracePt t="46891" x="7870825" y="2362200"/>
          <p14:tracePt t="46908" x="7924800" y="2362200"/>
          <p14:tracePt t="46925" x="8054975" y="2362200"/>
          <p14:tracePt t="46942" x="8183563" y="2362200"/>
          <p14:tracePt t="46958" x="8289925" y="2362200"/>
          <p14:tracePt t="46975" x="8382000" y="2362200"/>
          <p14:tracePt t="46991" x="8458200" y="2362200"/>
          <p14:tracePt t="47008" x="8488363" y="2362200"/>
          <p14:tracePt t="47025" x="8504238" y="2362200"/>
          <p14:tracePt t="47041" x="8512175" y="2362200"/>
          <p14:tracePt t="47058" x="8518525" y="2362200"/>
          <p14:tracePt t="47075" x="8534400" y="2362200"/>
          <p14:tracePt t="47091" x="8564563" y="2362200"/>
          <p14:tracePt t="47108" x="8626475" y="2362200"/>
          <p14:tracePt t="47112" x="8656638" y="2362200"/>
          <p14:tracePt t="47125" x="8724900" y="2362200"/>
          <p14:tracePt t="47141" x="8755063" y="2362200"/>
          <p14:tracePt t="47158" x="8839200" y="2362200"/>
          <p14:tracePt t="47175" x="8847138" y="2362200"/>
          <p14:tracePt t="47525" x="8847138" y="2354263"/>
          <p14:tracePt t="47533" x="8785225" y="2332038"/>
          <p14:tracePt t="47541" x="8709025" y="2316163"/>
          <p14:tracePt t="47558" x="8221663" y="2179638"/>
          <p14:tracePt t="47575" x="7566025" y="1989138"/>
          <p14:tracePt t="47591" x="6942138" y="1820863"/>
          <p14:tracePt t="47608" x="6484938" y="1668463"/>
          <p14:tracePt t="47625" x="6194425" y="1592263"/>
          <p14:tracePt t="47641" x="6057900" y="1554163"/>
          <p14:tracePt t="47658" x="6019800" y="1546225"/>
          <p14:tracePt t="51118" x="5965825" y="1531938"/>
          <p14:tracePt t="51126" x="5837238" y="1493838"/>
          <p14:tracePt t="51135" x="5524500" y="1393825"/>
          <p14:tracePt t="51143" x="5029200" y="1249363"/>
          <p14:tracePt t="51159" x="3794125" y="884238"/>
          <p14:tracePt t="51176" x="2454275" y="457200"/>
          <p14:tracePt t="51193" x="1173163" y="53975"/>
          <p14:tracePt t="64870" x="1349375" y="282575"/>
          <p14:tracePt t="64878" x="1409700" y="282575"/>
          <p14:tracePt t="64886" x="1485900" y="282575"/>
          <p14:tracePt t="64898" x="1554163" y="282575"/>
          <p14:tracePt t="64915" x="1706563" y="282575"/>
          <p14:tracePt t="64931" x="1744663" y="250825"/>
          <p14:tracePt t="65182" x="1760538" y="250825"/>
          <p14:tracePt t="65190" x="1774825" y="250825"/>
          <p14:tracePt t="65214" x="1774825" y="258763"/>
          <p14:tracePt t="65230" x="1774825" y="288925"/>
          <p14:tracePt t="65238" x="1768475" y="320675"/>
          <p14:tracePt t="65248" x="1760538" y="358775"/>
          <p14:tracePt t="65265" x="1730375" y="396875"/>
          <p14:tracePt t="65281" x="1668463" y="479425"/>
          <p14:tracePt t="65298" x="1570038" y="587375"/>
          <p14:tracePt t="65315" x="1455738" y="677863"/>
          <p14:tracePt t="65331" x="1341438" y="769938"/>
          <p14:tracePt t="65348" x="1249363" y="846138"/>
          <p14:tracePt t="65365" x="1112838" y="922338"/>
          <p14:tracePt t="65381" x="1082675" y="936625"/>
          <p14:tracePt t="65398" x="1036638" y="936625"/>
          <p14:tracePt t="66462" x="1028700" y="960438"/>
          <p14:tracePt t="66470" x="1028700" y="1112838"/>
          <p14:tracePt t="66482" x="1050925" y="1349375"/>
          <p14:tracePt t="66498" x="1089025" y="1676400"/>
          <p14:tracePt t="66515" x="1112838" y="1912938"/>
          <p14:tracePt t="66531" x="1143000" y="2057400"/>
          <p14:tracePt t="66548" x="1189038" y="2163763"/>
          <p14:tracePt t="66565" x="1249363" y="2232025"/>
          <p14:tracePt t="66582" x="1379538" y="2278063"/>
          <p14:tracePt t="66599" x="1425575" y="2286000"/>
          <p14:tracePt t="66615" x="1508125" y="2308225"/>
          <p14:tracePt t="66632" x="1592263" y="2308225"/>
          <p14:tracePt t="66649" x="1676400" y="2263775"/>
          <p14:tracePt t="66665" x="1676400" y="2255838"/>
          <p14:tracePt t="67094" x="1668463" y="2270125"/>
          <p14:tracePt t="67102" x="1660525" y="2316163"/>
          <p14:tracePt t="67110" x="1660525" y="2339975"/>
          <p14:tracePt t="67118" x="1660525" y="2416175"/>
          <p14:tracePt t="67132" x="1684338" y="2582863"/>
          <p14:tracePt t="67149" x="1965325" y="3260725"/>
          <p14:tracePt t="67165" x="2095500" y="3467100"/>
          <p14:tracePt t="67182" x="2339975" y="3825875"/>
          <p14:tracePt t="67199" x="2506663" y="3962400"/>
          <p14:tracePt t="67215" x="2697163" y="4054475"/>
          <p14:tracePt t="67232" x="2803525" y="4076700"/>
          <p14:tracePt t="67249" x="2857500" y="4084638"/>
          <p14:tracePt t="67266" x="2895600" y="4084638"/>
          <p14:tracePt t="67398" x="2917825" y="4030663"/>
          <p14:tracePt t="67406" x="2933700" y="3870325"/>
          <p14:tracePt t="67415" x="2971800" y="3627438"/>
          <p14:tracePt t="67432" x="2987675" y="3292475"/>
          <p14:tracePt t="67449" x="2963863" y="3025775"/>
          <p14:tracePt t="67466" x="2903538" y="2803525"/>
          <p14:tracePt t="67482" x="2835275" y="2689225"/>
          <p14:tracePt t="67499" x="2773363" y="2620963"/>
          <p14:tracePt t="67515" x="2659063" y="2560638"/>
          <p14:tracePt t="67532" x="2628900" y="2560638"/>
          <p14:tracePt t="67549" x="2620963" y="2560638"/>
          <p14:tracePt t="67878" x="2620963" y="2613025"/>
          <p14:tracePt t="67886" x="2636838" y="2659063"/>
          <p14:tracePt t="67899" x="2644775" y="2682875"/>
          <p14:tracePt t="67916" x="2689225" y="2727325"/>
          <p14:tracePt t="67932" x="2713038" y="2735263"/>
          <p14:tracePt t="67949" x="2720975" y="2735263"/>
          <p14:tracePt t="68014" x="2713038" y="2735263"/>
          <p14:tracePt t="68022" x="2705100" y="2735263"/>
          <p14:tracePt t="68038" x="2697163" y="2735263"/>
          <p14:tracePt t="68062" x="2689225" y="2735263"/>
          <p14:tracePt t="68086" x="2689225" y="2727325"/>
          <p14:tracePt t="68110" x="2689225" y="2720975"/>
          <p14:tracePt t="68422" x="2727325" y="2720975"/>
          <p14:tracePt t="68430" x="2789238" y="2743200"/>
          <p14:tracePt t="68438" x="2857500" y="2759075"/>
          <p14:tracePt t="68449" x="2979738" y="2797175"/>
          <p14:tracePt t="68466" x="3230563" y="2819400"/>
          <p14:tracePt t="68483" x="3421063" y="2827338"/>
          <p14:tracePt t="68499" x="3597275" y="2835275"/>
          <p14:tracePt t="68516" x="3695700" y="2835275"/>
          <p14:tracePt t="68533" x="3711575" y="2835275"/>
          <p14:tracePt t="68566" x="3711575" y="2803525"/>
          <p14:tracePt t="68583" x="3695700" y="2773363"/>
          <p14:tracePt t="68599" x="3695700" y="2759075"/>
          <p14:tracePt t="68616" x="3679825" y="2751138"/>
          <p14:tracePt t="68633" x="3679825" y="2743200"/>
          <p14:tracePt t="69079" x="3687763" y="2743200"/>
          <p14:tracePt t="69086" x="3703638" y="2751138"/>
          <p14:tracePt t="69100" x="3725863" y="2751138"/>
          <p14:tracePt t="69116" x="3763963" y="2759075"/>
          <p14:tracePt t="69133" x="3810000" y="2765425"/>
          <p14:tracePt t="69150" x="3908425" y="2781300"/>
          <p14:tracePt t="69166" x="3946525" y="2781300"/>
          <p14:tracePt t="69183" x="4016375" y="2781300"/>
          <p14:tracePt t="69200" x="4098925" y="2781300"/>
          <p14:tracePt t="69216" x="4175125" y="2781300"/>
          <p14:tracePt t="69233" x="4237038" y="2781300"/>
          <p14:tracePt t="69250" x="4267200" y="2789238"/>
          <p14:tracePt t="69266" x="4289425" y="2789238"/>
          <p14:tracePt t="69326" x="4305300" y="2789238"/>
          <p14:tracePt t="69342" x="4313238" y="2789238"/>
          <p14:tracePt t="69358" x="4327525" y="2789238"/>
          <p14:tracePt t="69366" x="4351338" y="2789238"/>
          <p14:tracePt t="69374" x="4373563" y="2789238"/>
          <p14:tracePt t="69383" x="4403725" y="2789238"/>
          <p14:tracePt t="69400" x="4465638" y="2789238"/>
          <p14:tracePt t="69416" x="4525963" y="2789238"/>
          <p14:tracePt t="69433" x="4594225" y="2789238"/>
          <p14:tracePt t="69450" x="4632325" y="2789238"/>
          <p14:tracePt t="70046" x="4656138" y="2797175"/>
          <p14:tracePt t="70054" x="4702175" y="2811463"/>
          <p14:tracePt t="70066" x="4746625" y="2827338"/>
          <p14:tracePt t="70083" x="4930775" y="2835275"/>
          <p14:tracePt t="70100" x="5127625" y="2849563"/>
          <p14:tracePt t="70117" x="5311775" y="2857500"/>
          <p14:tracePt t="70133" x="5470525" y="2857500"/>
          <p14:tracePt t="70150" x="5570538" y="2857500"/>
          <p14:tracePt t="70318" x="5578475" y="2857500"/>
          <p14:tracePt t="70358" x="5584825" y="2849563"/>
          <p14:tracePt t="70366" x="5584825" y="2835275"/>
          <p14:tracePt t="70382" x="5592763" y="2827338"/>
          <p14:tracePt t="70390" x="5600700" y="2819400"/>
          <p14:tracePt t="70406" x="5608638" y="2803525"/>
          <p14:tracePt t="70430" x="5608638" y="2797175"/>
          <p14:tracePt t="70446" x="5616575" y="2789238"/>
          <p14:tracePt t="70454" x="5616575" y="2781300"/>
          <p14:tracePt t="70467" x="5622925" y="2773363"/>
          <p14:tracePt t="70483" x="5630863" y="2765425"/>
          <p14:tracePt t="70500" x="5638800" y="2759075"/>
          <p14:tracePt t="70517" x="5654675" y="2735263"/>
          <p14:tracePt t="70550" x="5661025" y="2727325"/>
          <p14:tracePt t="70567" x="5661025" y="2720975"/>
          <p14:tracePt t="70600" x="5676900" y="2713038"/>
          <p14:tracePt t="70814" x="5684838" y="2713038"/>
          <p14:tracePt t="70822" x="5692775" y="2713038"/>
          <p14:tracePt t="70837" x="5699125" y="2713038"/>
          <p14:tracePt t="70850" x="5715000" y="2713038"/>
          <p14:tracePt t="70866" x="5722938" y="2713038"/>
          <p14:tracePt t="70883" x="5745163" y="2713038"/>
          <p14:tracePt t="70900" x="5753100" y="2720975"/>
          <p14:tracePt t="70982" x="5761038" y="2720975"/>
          <p14:tracePt t="70990" x="5768975" y="2720975"/>
          <p14:tracePt t="71013" x="5775325" y="2720975"/>
          <p14:tracePt t="71021" x="5799138" y="2720975"/>
          <p14:tracePt t="71033" x="5821363" y="2720975"/>
          <p14:tracePt t="71050" x="5883275" y="2720975"/>
          <p14:tracePt t="71067" x="5951538" y="2713038"/>
          <p14:tracePt t="71083" x="6019800" y="2713038"/>
          <p14:tracePt t="71100" x="6088063" y="2713038"/>
          <p14:tracePt t="71117" x="6172200" y="2713038"/>
          <p14:tracePt t="71133" x="6194425" y="2713038"/>
          <p14:tracePt t="71150" x="6226175" y="2713038"/>
          <p14:tracePt t="71167" x="6232525" y="2713038"/>
          <p14:tracePt t="71183" x="6240463" y="2713038"/>
          <p14:tracePt t="71200" x="6248400" y="2713038"/>
          <p14:tracePt t="71233" x="6256338" y="2713038"/>
          <p14:tracePt t="71250" x="6264275" y="2720975"/>
          <p14:tracePt t="71267" x="6294438" y="2720975"/>
          <p14:tracePt t="71283" x="6362700" y="2720975"/>
          <p14:tracePt t="71300" x="6477000" y="2720975"/>
          <p14:tracePt t="71317" x="6697663" y="2720975"/>
          <p14:tracePt t="71333" x="6827838" y="2720975"/>
          <p14:tracePt t="71350" x="6942138" y="2720975"/>
          <p14:tracePt t="71367" x="6972300" y="2720975"/>
          <p14:tracePt t="71383" x="6980238" y="2720975"/>
          <p14:tracePt t="71654" x="6988175" y="2720975"/>
          <p14:tracePt t="71670" x="6994525" y="2720975"/>
          <p14:tracePt t="71686" x="7002463" y="2720975"/>
          <p14:tracePt t="71694" x="7010400" y="2720975"/>
          <p14:tracePt t="71702" x="7018338" y="2720975"/>
          <p14:tracePt t="71717" x="7026275" y="2720975"/>
          <p14:tracePt t="71734" x="7064375" y="2735263"/>
          <p14:tracePt t="71750" x="7086600" y="2735263"/>
          <p14:tracePt t="71767" x="7094538" y="2735263"/>
          <p14:tracePt t="71784" x="7108825" y="2735263"/>
          <p14:tracePt t="71800" x="7116763" y="2735263"/>
          <p14:tracePt t="71838" x="7124700" y="2735263"/>
          <p14:tracePt t="71851" x="7132638" y="2735263"/>
          <p14:tracePt t="71867" x="7154863" y="2735263"/>
          <p14:tracePt t="71884" x="7192963" y="2735263"/>
          <p14:tracePt t="71900" x="7246938" y="2735263"/>
          <p14:tracePt t="71917" x="7285038" y="2735263"/>
          <p14:tracePt t="71934" x="7407275" y="2751138"/>
          <p14:tracePt t="71951" x="7489825" y="2751138"/>
          <p14:tracePt t="71967" x="7581900" y="2751138"/>
          <p14:tracePt t="71984" x="7635875" y="2751138"/>
          <p14:tracePt t="72001" x="7658100" y="2751138"/>
          <p14:tracePt t="72017" x="7696200" y="2751138"/>
          <p14:tracePt t="72034" x="7704138" y="2751138"/>
          <p14:tracePt t="72051" x="7712075" y="2751138"/>
          <p14:tracePt t="72084" x="7718425" y="2751138"/>
          <p14:tracePt t="72101" x="7726363" y="2751138"/>
          <p14:tracePt t="72117" x="7734300" y="2751138"/>
          <p14:tracePt t="72134" x="7764463" y="2751138"/>
          <p14:tracePt t="72151" x="7788275" y="2751138"/>
          <p14:tracePt t="72167" x="7802563" y="2751138"/>
          <p14:tracePt t="72184" x="7818438" y="2751138"/>
          <p14:tracePt t="72201" x="7840663" y="2751138"/>
          <p14:tracePt t="72217" x="7856538" y="2751138"/>
          <p14:tracePt t="72234" x="7870825" y="2751138"/>
          <p14:tracePt t="72251" x="7878763" y="2751138"/>
          <p14:tracePt t="72267" x="7894638" y="2751138"/>
          <p14:tracePt t="72284" x="7902575" y="2751138"/>
          <p14:tracePt t="72301" x="7908925" y="2751138"/>
          <p14:tracePt t="72334" x="7916863" y="2751138"/>
          <p14:tracePt t="72351" x="7954963" y="2751138"/>
          <p14:tracePt t="72367" x="7993063" y="2751138"/>
          <p14:tracePt t="72384" x="8061325" y="2751138"/>
          <p14:tracePt t="72401" x="8131175" y="2751138"/>
          <p14:tracePt t="72417" x="8169275" y="2751138"/>
          <p14:tracePt t="72434" x="8183563" y="2751138"/>
          <p14:tracePt t="73174" x="8161338" y="2743200"/>
          <p14:tracePt t="73182" x="8145463" y="2735263"/>
          <p14:tracePt t="73190" x="8131175" y="2735263"/>
          <p14:tracePt t="73206" x="8123238" y="2735263"/>
          <p14:tracePt t="73262" x="8115300" y="2735263"/>
          <p14:tracePt t="73270" x="8107363" y="2735263"/>
          <p14:tracePt t="73284" x="8061325" y="2713038"/>
          <p14:tracePt t="73301" x="7742238" y="2620963"/>
          <p14:tracePt t="73318" x="6689725" y="2332038"/>
          <p14:tracePt t="73334" x="5965825" y="2125663"/>
          <p14:tracePt t="73351" x="5402263" y="1951038"/>
          <p14:tracePt t="73368" x="5121275" y="1874838"/>
          <p14:tracePt t="73384" x="5006975" y="1836738"/>
          <p14:tracePt t="98446" x="4999038" y="1836738"/>
          <p14:tracePt t="98454" x="4953000" y="1836738"/>
          <p14:tracePt t="98462" x="4945063" y="1836738"/>
          <p14:tracePt t="119270" x="4930775" y="1836738"/>
          <p14:tracePt t="119278" x="4906963" y="1820863"/>
          <p14:tracePt t="119286" x="4876800" y="1806575"/>
          <p14:tracePt t="119301" x="4854575" y="1782763"/>
          <p14:tracePt t="119318" x="4838700" y="1714500"/>
          <p14:tracePt t="119694" x="4830763" y="1706563"/>
          <p14:tracePt t="119711" x="4838700" y="1706563"/>
          <p14:tracePt t="119727" x="4854575" y="1706563"/>
          <p14:tracePt t="120102" x="4808538" y="1782763"/>
          <p14:tracePt t="120110" x="4694238" y="1965325"/>
          <p14:tracePt t="120119" x="4549775" y="2286000"/>
          <p14:tracePt t="120135" x="4335463" y="2781300"/>
          <p14:tracePt t="120152" x="4206875" y="3146425"/>
          <p14:tracePt t="120168" x="4076700" y="3543300"/>
          <p14:tracePt t="120185" x="3870325" y="3962400"/>
          <p14:tracePt t="120202" x="3603625" y="4351338"/>
          <p14:tracePt t="120218" x="3344863" y="4610100"/>
          <p14:tracePt t="120235" x="3070225" y="4762500"/>
          <p14:tracePt t="120252" x="2781300" y="4830763"/>
          <p14:tracePt t="120268" x="2568575" y="4830763"/>
          <p14:tracePt t="120286" x="2430463" y="4816475"/>
          <p14:tracePt t="120358" x="2430463" y="4800600"/>
          <p14:tracePt t="120366" x="2430463" y="4784725"/>
          <p14:tracePt t="120374" x="2430463" y="4770438"/>
          <p14:tracePt t="124518" x="2422525" y="4770438"/>
          <p14:tracePt t="124534" x="2422525" y="4762500"/>
          <p14:tracePt t="124542" x="2408238" y="4762500"/>
          <p14:tracePt t="124553" x="2400300" y="4762500"/>
          <p14:tracePt t="125158" x="2400300" y="4770438"/>
          <p14:tracePt t="126855" x="2408238" y="4770438"/>
          <p14:tracePt t="126862" x="2446338" y="4784725"/>
          <p14:tracePt t="126871" x="2536825" y="4784725"/>
          <p14:tracePt t="126887" x="2727325" y="4784725"/>
          <p14:tracePt t="126904" x="2765425" y="4784725"/>
          <p14:tracePt t="126982" x="2781300" y="4778375"/>
          <p14:tracePt t="127030" x="2797175" y="4778375"/>
          <p14:tracePt t="127039" x="2827338" y="4770438"/>
          <p14:tracePt t="127046" x="2879725" y="4754563"/>
          <p14:tracePt t="127055" x="2933700" y="4754563"/>
          <p14:tracePt t="127071" x="3040063" y="4746625"/>
          <p14:tracePt t="127088" x="3146425" y="4746625"/>
          <p14:tracePt t="127104" x="3330575" y="4708525"/>
          <p14:tracePt t="127121" x="3603625" y="4708525"/>
          <p14:tracePt t="127138" x="4016375" y="4708525"/>
          <p14:tracePt t="127154" x="4594225" y="4708525"/>
          <p14:tracePt t="127171" x="5127625" y="4656138"/>
          <p14:tracePt t="127188" x="5570538" y="4572000"/>
          <p14:tracePt t="127204" x="5913438" y="4457700"/>
          <p14:tracePt t="127222" x="6164263" y="4351338"/>
          <p14:tracePt t="127237" x="6172200" y="4335463"/>
          <p14:tracePt t="127271" x="6180138" y="4335463"/>
          <p14:tracePt t="127288" x="6149975" y="4313238"/>
          <p14:tracePt t="127304" x="6042025" y="4283075"/>
          <p14:tracePt t="127321" x="5935663" y="4251325"/>
          <p14:tracePt t="127338" x="5883275" y="4244975"/>
          <p14:tracePt t="127354" x="5859463" y="4237038"/>
          <p14:tracePt t="127371" x="5837238" y="4237038"/>
          <p14:tracePt t="127388" x="5829300" y="4237038"/>
          <p14:tracePt t="127430" x="5837238" y="4237038"/>
          <p14:tracePt t="127438" x="5859463" y="4237038"/>
          <p14:tracePt t="127446" x="5875338" y="4237038"/>
          <p14:tracePt t="127455" x="5897563" y="4259263"/>
          <p14:tracePt t="127471" x="5935663" y="4259263"/>
          <p14:tracePt t="127488" x="5965825" y="4275138"/>
          <p14:tracePt t="127870" x="5927725" y="4259263"/>
          <p14:tracePt t="127878" x="5883275" y="4244975"/>
          <p14:tracePt t="127888" x="5845175" y="4237038"/>
          <p14:tracePt t="127905" x="5775325" y="4213225"/>
          <p14:tracePt t="128006" x="5783263" y="4213225"/>
          <p14:tracePt t="128014" x="5799138" y="4213225"/>
          <p14:tracePt t="128086" x="5768975" y="4213225"/>
          <p14:tracePt t="128094" x="5753100" y="4213225"/>
          <p14:tracePt t="128105" x="5745163" y="4213225"/>
          <p14:tracePt t="128121" x="5730875" y="4213225"/>
          <p14:tracePt t="128182" x="5745163" y="4221163"/>
          <p14:tracePt t="128191" x="5768975" y="4221163"/>
          <p14:tracePt t="128198" x="5783263" y="4237038"/>
          <p14:tracePt t="128206" x="5807075" y="4237038"/>
          <p14:tracePt t="128221" x="5829300" y="4244975"/>
          <p14:tracePt t="128262" x="5837238" y="4251325"/>
          <p14:tracePt t="128270" x="5829300" y="4267200"/>
          <p14:tracePt t="128286" x="5821363" y="4275138"/>
          <p14:tracePt t="128294" x="5821363" y="4283075"/>
          <p14:tracePt t="128310" x="5807075" y="4297363"/>
          <p14:tracePt t="128422" x="5799138" y="4297363"/>
          <p14:tracePt t="128430" x="5775325" y="4321175"/>
          <p14:tracePt t="128439" x="5722938" y="4327525"/>
          <p14:tracePt t="128455" x="5622925" y="4343400"/>
          <p14:tracePt t="128471" x="5516563" y="4365625"/>
          <p14:tracePt t="128488" x="5426075" y="4389438"/>
          <p14:tracePt t="128505" x="5387975" y="4397375"/>
          <p14:tracePt t="128598" x="5380038" y="4397375"/>
          <p14:tracePt t="128623" x="5372100" y="4397375"/>
          <p14:tracePt t="128638" x="5364163" y="4397375"/>
          <p14:tracePt t="128654" x="5356225" y="4397375"/>
          <p14:tracePt t="128662" x="5349875" y="4389438"/>
          <p14:tracePt t="128671" x="5341938" y="4381500"/>
          <p14:tracePt t="128688" x="5318125" y="4365625"/>
          <p14:tracePt t="128705" x="5287963" y="4351338"/>
          <p14:tracePt t="128721" x="5280025" y="4335463"/>
          <p14:tracePt t="128755" x="5280025" y="4321175"/>
          <p14:tracePt t="128772" x="5280025" y="4297363"/>
          <p14:tracePt t="128788" x="5280025" y="4289425"/>
          <p14:tracePt t="128805" x="5280025" y="4275138"/>
          <p14:tracePt t="128821" x="5280025" y="4267200"/>
          <p14:tracePt t="128926" x="5287963" y="4267200"/>
          <p14:tracePt t="128942" x="5295900" y="4267200"/>
          <p14:tracePt t="128950" x="5311775" y="4267200"/>
          <p14:tracePt t="128958" x="5326063" y="4267200"/>
          <p14:tracePt t="128972" x="5349875" y="4267200"/>
          <p14:tracePt t="128988" x="5387975" y="4275138"/>
          <p14:tracePt t="129005" x="5440363" y="4283075"/>
          <p14:tracePt t="129022" x="5532438" y="4283075"/>
          <p14:tracePt t="129038" x="5616575" y="4275138"/>
          <p14:tracePt t="129055" x="5646738" y="4251325"/>
          <p14:tracePt t="129072" x="5676900" y="4229100"/>
          <p14:tracePt t="129088" x="5684838" y="4221163"/>
          <p14:tracePt t="129105" x="5684838" y="4213225"/>
          <p14:tracePt t="129122" x="5692775" y="4213225"/>
          <p14:tracePt t="129182" x="5707063" y="4213225"/>
          <p14:tracePt t="129190" x="5730875" y="4213225"/>
          <p14:tracePt t="129198" x="5761038" y="4213225"/>
          <p14:tracePt t="129207" x="5783263" y="4213225"/>
          <p14:tracePt t="129222" x="5845175" y="4221163"/>
          <p14:tracePt t="129238" x="5951538" y="4221163"/>
          <p14:tracePt t="129255" x="6003925" y="4221163"/>
          <p14:tracePt t="129272" x="6057900" y="4221163"/>
          <p14:tracePt t="129288" x="6080125" y="4221163"/>
          <p14:tracePt t="129305" x="6096000" y="4221163"/>
          <p14:tracePt t="130726" x="6088063" y="4221163"/>
          <p14:tracePt t="130982" x="6080125" y="4221163"/>
          <p14:tracePt t="130991" x="6073775" y="4221163"/>
          <p14:tracePt t="130998" x="6027738" y="4221163"/>
          <p14:tracePt t="131007" x="5935663" y="4305300"/>
          <p14:tracePt t="131022" x="5646738" y="4503738"/>
          <p14:tracePt t="131039" x="5257800" y="4664075"/>
          <p14:tracePt t="131056" x="4724400" y="4792663"/>
          <p14:tracePt t="131072" x="4084638" y="4876800"/>
          <p14:tracePt t="131089" x="3467100" y="4930775"/>
          <p14:tracePt t="131106" x="2865438" y="4945063"/>
          <p14:tracePt t="131122" x="2430463" y="4945063"/>
          <p14:tracePt t="131139" x="1989138" y="4930775"/>
          <p14:tracePt t="131156" x="1760538" y="4906963"/>
          <p14:tracePt t="131172" x="1592263" y="4846638"/>
          <p14:tracePt t="131189" x="1485900" y="4808538"/>
          <p14:tracePt t="131206" x="1477963" y="4800600"/>
          <p14:tracePt t="131287" x="1470025" y="4800600"/>
          <p14:tracePt t="131294" x="1470025" y="4792663"/>
          <p14:tracePt t="131306" x="1463675" y="4784725"/>
          <p14:tracePt t="131322" x="1455738" y="4778375"/>
          <p14:tracePt t="131339" x="1447800" y="4754563"/>
          <p14:tracePt t="131356" x="1447800" y="4732338"/>
          <p14:tracePt t="131372" x="1447800" y="4708525"/>
          <p14:tracePt t="131389" x="1463675" y="4670425"/>
          <p14:tracePt t="131406" x="1584325" y="4625975"/>
          <p14:tracePt t="131422" x="1660525" y="4602163"/>
          <p14:tracePt t="131439" x="1760538" y="4594225"/>
          <p14:tracePt t="131456" x="1820863" y="4587875"/>
          <p14:tracePt t="131472" x="1874838" y="4587875"/>
          <p14:tracePt t="131489" x="1920875" y="4587875"/>
          <p14:tracePt t="131506" x="2003425" y="4587875"/>
          <p14:tracePt t="131523" x="2095500" y="4587875"/>
          <p14:tracePt t="131539" x="2179638" y="4587875"/>
          <p14:tracePt t="131556" x="2247900" y="4587875"/>
          <p14:tracePt t="131572" x="2301875" y="4587875"/>
          <p14:tracePt t="131589" x="2370138" y="4587875"/>
          <p14:tracePt t="131606" x="2492375" y="4587875"/>
          <p14:tracePt t="131623" x="2590800" y="4587875"/>
          <p14:tracePt t="131639" x="2667000" y="4587875"/>
          <p14:tracePt t="131656" x="2697163" y="4572000"/>
          <p14:tracePt t="131673" x="2705100" y="4572000"/>
          <p14:tracePt t="132030" x="2720975" y="4572000"/>
          <p14:tracePt t="132038" x="2751138" y="4572000"/>
          <p14:tracePt t="132046" x="2811463" y="4587875"/>
          <p14:tracePt t="132056" x="2841625" y="4587875"/>
          <p14:tracePt t="132073" x="2911475" y="4587875"/>
          <p14:tracePt t="132089" x="2949575" y="4587875"/>
          <p14:tracePt t="132106" x="2949575" y="4572000"/>
          <p14:tracePt t="132518" x="2955925" y="4572000"/>
          <p14:tracePt t="132581" x="2955925" y="4579938"/>
          <p14:tracePt t="132589" x="2963863" y="4579938"/>
          <p14:tracePt t="132597" x="2971800" y="4579938"/>
          <p14:tracePt t="132606" x="2987675" y="4579938"/>
          <p14:tracePt t="132622" x="3017838" y="4587875"/>
          <p14:tracePt t="132639" x="3032125" y="4594225"/>
          <p14:tracePt t="132656" x="3048000" y="4594225"/>
          <p14:tracePt t="156047" x="3025775" y="4594225"/>
          <p14:tracePt t="156054" x="2987675" y="4594225"/>
          <p14:tracePt t="156065" x="2955925" y="4587875"/>
          <p14:tracePt t="156082" x="2903538" y="4564063"/>
          <p14:tracePt t="156098" x="2895600" y="4564063"/>
          <p14:tracePt t="156115" x="2887663" y="4564063"/>
          <p14:tracePt t="156132" x="2773363" y="4533900"/>
          <p14:tracePt t="156148" x="2574925" y="4487863"/>
          <p14:tracePt t="156165" x="2498725" y="4465638"/>
          <p14:tracePt t="156294" x="2498725" y="4457700"/>
          <p14:tracePt t="156358" x="2522538" y="4457700"/>
          <p14:tracePt t="156366" x="2582863" y="4457700"/>
          <p14:tracePt t="156374" x="2659063" y="4457700"/>
          <p14:tracePt t="156383" x="2759075" y="4465638"/>
          <p14:tracePt t="156398" x="2987675" y="4473575"/>
          <p14:tracePt t="156415" x="3208338" y="4411663"/>
          <p14:tracePt t="156432" x="3459163" y="4373563"/>
          <p14:tracePt t="156448" x="3771900" y="4373563"/>
          <p14:tracePt t="156465" x="4046538" y="4435475"/>
          <p14:tracePt t="156482" x="4343400" y="4541838"/>
          <p14:tracePt t="156498" x="4587875" y="4640263"/>
          <p14:tracePt t="156515" x="4686300" y="4686300"/>
          <p14:tracePt t="156532" x="4724400" y="4694238"/>
          <p14:tracePt t="156548" x="4740275" y="4702175"/>
          <p14:tracePt t="156670" x="4754563" y="4708525"/>
          <p14:tracePt t="156679" x="4800600" y="4762500"/>
          <p14:tracePt t="156686" x="4868863" y="4876800"/>
          <p14:tracePt t="156698" x="4953000" y="5013325"/>
          <p14:tracePt t="156715" x="5059363" y="5197475"/>
          <p14:tracePt t="156732" x="5113338" y="5311775"/>
          <p14:tracePt t="156749" x="5121275" y="5326063"/>
          <p14:tracePt t="156782" x="5121275" y="5341938"/>
          <p14:tracePt t="156799" x="5059363" y="5349875"/>
          <p14:tracePt t="156815" x="4960938" y="5380038"/>
          <p14:tracePt t="156832" x="4892675" y="5402263"/>
          <p14:tracePt t="156849" x="4868863" y="5410200"/>
          <p14:tracePt t="156894" x="4868863" y="5426075"/>
          <p14:tracePt t="156902" x="4868863" y="5448300"/>
          <p14:tracePt t="156915" x="4860925" y="5464175"/>
          <p14:tracePt t="156932" x="4854575" y="5478463"/>
          <p14:tracePt t="156949" x="4846638" y="5478463"/>
          <p14:tracePt t="156965" x="4822825" y="5478463"/>
          <p14:tracePt t="156982" x="4762500" y="5432425"/>
          <p14:tracePt t="156999" x="4708525" y="5334000"/>
          <p14:tracePt t="157015" x="4686300" y="5257800"/>
          <p14:tracePt t="157032" x="4678363" y="5203825"/>
          <p14:tracePt t="157049" x="4678363" y="5165725"/>
          <p14:tracePt t="157065" x="4678363" y="5121275"/>
          <p14:tracePt t="157082" x="4678363" y="5083175"/>
          <p14:tracePt t="157099" x="4678363" y="5075238"/>
          <p14:tracePt t="157132" x="4678363" y="5067300"/>
          <p14:tracePt t="157149" x="4678363" y="5051425"/>
          <p14:tracePt t="157166" x="4618038" y="5037138"/>
          <p14:tracePt t="157182" x="4525963" y="5029200"/>
          <p14:tracePt t="157199" x="4435475" y="5045075"/>
          <p14:tracePt t="157215" x="4403725" y="5075238"/>
          <p14:tracePt t="157232" x="4403725" y="5135563"/>
          <p14:tracePt t="157249" x="4487863" y="5197475"/>
          <p14:tracePt t="157265" x="4625975" y="5235575"/>
          <p14:tracePt t="157282" x="4778375" y="5241925"/>
          <p14:tracePt t="157299" x="4838700" y="5241925"/>
          <p14:tracePt t="157332" x="4830763" y="5257800"/>
          <p14:tracePt t="157349" x="4694238" y="5318125"/>
          <p14:tracePt t="157365" x="4572000" y="5364163"/>
          <p14:tracePt t="157382" x="4525963" y="5440363"/>
          <p14:tracePt t="157399" x="4525963" y="5470525"/>
          <p14:tracePt t="157415" x="4549775" y="5486400"/>
          <p14:tracePt t="157432" x="4587875" y="5508625"/>
          <p14:tracePt t="157449" x="4618038" y="5508625"/>
          <p14:tracePt t="157465" x="4625975" y="5508625"/>
          <p14:tracePt t="158134" x="4625975" y="5478463"/>
          <p14:tracePt t="158142" x="4670425" y="5402263"/>
          <p14:tracePt t="158150" x="4708525" y="5356225"/>
          <p14:tracePt t="158166" x="4740275" y="5318125"/>
          <p14:tracePt t="158182" x="4860925" y="5203825"/>
          <p14:tracePt t="158199" x="4930775" y="5127625"/>
          <p14:tracePt t="158216" x="4953000" y="5097463"/>
          <p14:tracePt t="158232" x="4960938" y="5059363"/>
          <p14:tracePt t="158249" x="4960938" y="5021263"/>
          <p14:tracePt t="158266" x="4960938" y="4991100"/>
          <p14:tracePt t="158282" x="4960938" y="4983163"/>
          <p14:tracePt t="158518" x="4968875" y="4983163"/>
          <p14:tracePt t="158558" x="4975225" y="4975225"/>
          <p14:tracePt t="158574" x="4975225" y="4968875"/>
          <p14:tracePt t="158830" x="4975225" y="4983163"/>
          <p14:tracePt t="158838" x="4968875" y="4991100"/>
          <p14:tracePt t="159038" x="4968875" y="4999038"/>
          <p14:tracePt t="159046" x="4968875" y="5006975"/>
          <p14:tracePt t="159054" x="4968875" y="5029200"/>
          <p14:tracePt t="159066" x="4968875" y="5051425"/>
          <p14:tracePt t="159083" x="4983163" y="5075238"/>
          <p14:tracePt t="159099" x="4999038" y="5089525"/>
          <p14:tracePt t="159116" x="5006975" y="5097463"/>
          <p14:tracePt t="159133" x="5037138" y="5121275"/>
          <p14:tracePt t="159149" x="5051425" y="5127625"/>
          <p14:tracePt t="159166" x="5105400" y="5143500"/>
          <p14:tracePt t="159183" x="5127625" y="5143500"/>
          <p14:tracePt t="159199" x="5159375" y="5143500"/>
          <p14:tracePt t="159216" x="5203825" y="5143500"/>
          <p14:tracePt t="159233" x="5241925" y="5143500"/>
          <p14:tracePt t="159249" x="5273675" y="5143500"/>
          <p14:tracePt t="159266" x="5303838" y="5127625"/>
          <p14:tracePt t="159283" x="5318125" y="5127625"/>
          <p14:tracePt t="159299" x="5356225" y="5127625"/>
          <p14:tracePt t="159316" x="5372100" y="5121275"/>
          <p14:tracePt t="159333" x="5387975" y="5113338"/>
          <p14:tracePt t="159366" x="5402263" y="5105400"/>
          <p14:tracePt t="159383" x="5410200" y="5097463"/>
          <p14:tracePt t="159430" x="5426075" y="5097463"/>
          <p14:tracePt t="159446" x="5448300" y="5089525"/>
          <p14:tracePt t="159462" x="5456238" y="5083175"/>
          <p14:tracePt t="159470" x="5464175" y="5075238"/>
          <p14:tracePt t="159483" x="5470525" y="5075238"/>
          <p14:tracePt t="159500" x="5478463" y="5067300"/>
          <p14:tracePt t="159516" x="5502275" y="5051425"/>
          <p14:tracePt t="159533" x="5508625" y="5045075"/>
          <p14:tracePt t="159590" x="5516563" y="5045075"/>
          <p14:tracePt t="159621" x="5524500" y="5045075"/>
          <p14:tracePt t="159638" x="5532438" y="5059363"/>
          <p14:tracePt t="159646" x="5532438" y="5075238"/>
          <p14:tracePt t="159654" x="5546725" y="5089525"/>
          <p14:tracePt t="159666" x="5546725" y="5105400"/>
          <p14:tracePt t="159683" x="5546725" y="5143500"/>
          <p14:tracePt t="159700" x="5546725" y="5181600"/>
          <p14:tracePt t="159716" x="5546725" y="5197475"/>
          <p14:tracePt t="159719" x="5546725" y="5203825"/>
          <p14:tracePt t="159733" x="5546725" y="5211763"/>
          <p14:tracePt t="159806" x="5554663" y="5219700"/>
          <p14:tracePt t="159830" x="5562600" y="5219700"/>
          <p14:tracePt t="159838" x="5578475" y="5211763"/>
          <p14:tracePt t="159850" x="5578475" y="5203825"/>
          <p14:tracePt t="159866" x="5578475" y="5181600"/>
          <p14:tracePt t="159883" x="5584825" y="5165725"/>
          <p14:tracePt t="159900" x="5584825" y="5159375"/>
          <p14:tracePt t="159916" x="5600700" y="5143500"/>
          <p14:tracePt t="159933" x="5616575" y="5105400"/>
          <p14:tracePt t="159950" x="5630863" y="5089525"/>
          <p14:tracePt t="159966" x="5654675" y="5059363"/>
          <p14:tracePt t="159983" x="5668963" y="5059363"/>
          <p14:tracePt t="160000" x="5676900" y="5051425"/>
          <p14:tracePt t="160033" x="5684838" y="5051425"/>
          <p14:tracePt t="160050" x="5692775" y="5051425"/>
          <p14:tracePt t="160066" x="5699125" y="5051425"/>
          <p14:tracePt t="160086" x="5707063" y="5051425"/>
          <p14:tracePt t="160174" x="5707063" y="5059363"/>
          <p14:tracePt t="160238" x="5699125" y="5059363"/>
          <p14:tracePt t="160486" x="5699125" y="5075238"/>
          <p14:tracePt t="160494" x="5699125" y="5089525"/>
          <p14:tracePt t="160502" x="5699125" y="5113338"/>
          <p14:tracePt t="160516" x="5699125" y="5143500"/>
          <p14:tracePt t="160533" x="5699125" y="5203825"/>
          <p14:tracePt t="160550" x="5699125" y="5287963"/>
          <p14:tracePt t="160566" x="5699125" y="5326063"/>
          <p14:tracePt t="160583" x="5699125" y="5349875"/>
          <p14:tracePt t="160600" x="5684838" y="5372100"/>
          <p14:tracePt t="160616" x="5661025" y="5394325"/>
          <p14:tracePt t="160633" x="5646738" y="5410200"/>
          <p14:tracePt t="160650" x="5622925" y="5426075"/>
          <p14:tracePt t="160667" x="5592763" y="5426075"/>
          <p14:tracePt t="160683" x="5546725" y="5426075"/>
          <p14:tracePt t="160700" x="5470525" y="5426075"/>
          <p14:tracePt t="160717" x="5387975" y="5426075"/>
          <p14:tracePt t="160733" x="5280025" y="5426075"/>
          <p14:tracePt t="160735" x="5219700" y="5426075"/>
          <p14:tracePt t="160750" x="5143500" y="5426075"/>
          <p14:tracePt t="160766" x="5089525" y="5432425"/>
          <p14:tracePt t="160783" x="5083175" y="5432425"/>
          <p14:tracePt t="160817" x="5075238" y="5440363"/>
          <p14:tracePt t="160847" x="5075238" y="5456238"/>
          <p14:tracePt t="160870" x="5075238" y="5464175"/>
          <p14:tracePt t="160878" x="5075238" y="5478463"/>
          <p14:tracePt t="160886" x="5083175" y="5478463"/>
          <p14:tracePt t="160902" x="5083175" y="5494338"/>
          <p14:tracePt t="160917" x="5083175" y="5502275"/>
          <p14:tracePt t="160933" x="5089525" y="5508625"/>
          <p14:tracePt t="160950" x="5105400" y="5516563"/>
          <p14:tracePt t="160967" x="5121275" y="5516563"/>
          <p14:tracePt t="160983" x="5135563" y="5524500"/>
          <p14:tracePt t="161000" x="5165725" y="5524500"/>
          <p14:tracePt t="161017" x="5181600" y="5524500"/>
          <p14:tracePt t="161033" x="5211763" y="5524500"/>
          <p14:tracePt t="161050" x="5227638" y="5524500"/>
          <p14:tracePt t="161067" x="5235575" y="5524500"/>
          <p14:tracePt t="161083" x="5249863" y="5524500"/>
          <p14:tracePt t="161150" x="5257800" y="5524500"/>
          <p14:tracePt t="161198" x="5273675" y="5524500"/>
          <p14:tracePt t="161222" x="5280025" y="5524500"/>
          <p14:tracePt t="161246" x="5295900" y="5524500"/>
          <p14:tracePt t="161262" x="5303838" y="5524500"/>
          <p14:tracePt t="161270" x="5311775" y="5524500"/>
          <p14:tracePt t="161286" x="5318125" y="5524500"/>
          <p14:tracePt t="161300" x="5326063" y="5524500"/>
          <p14:tracePt t="161317" x="5334000" y="5524500"/>
          <p14:tracePt t="161351" x="5341938" y="5524500"/>
          <p14:tracePt t="161367" x="5341938" y="5532438"/>
          <p14:tracePt t="161399" x="5341938" y="5540375"/>
          <p14:tracePt t="161430" x="5341938" y="5546725"/>
          <p14:tracePt t="161446" x="5341938" y="5562600"/>
          <p14:tracePt t="161454" x="5341938" y="5570538"/>
          <p14:tracePt t="161470" x="5334000" y="5578475"/>
          <p14:tracePt t="161484" x="5326063" y="5578475"/>
          <p14:tracePt t="161500" x="5318125" y="5578475"/>
          <p14:tracePt t="161517" x="5295900" y="5578475"/>
          <p14:tracePt t="161534" x="5280025" y="5578475"/>
          <p14:tracePt t="161798" x="5280025" y="5570538"/>
          <p14:tracePt t="161806" x="5265738" y="5546725"/>
          <p14:tracePt t="161817" x="5249863" y="5516563"/>
          <p14:tracePt t="161834" x="5189538" y="5448300"/>
          <p14:tracePt t="161851" x="5105400" y="5356225"/>
          <p14:tracePt t="161867" x="5051425" y="5295900"/>
          <p14:tracePt t="161884" x="5021263" y="5241925"/>
          <p14:tracePt t="161900" x="5006975" y="5203825"/>
          <p14:tracePt t="161917" x="4999038" y="5181600"/>
          <p14:tracePt t="161934" x="4999038" y="5173663"/>
          <p14:tracePt t="161967" x="4991100" y="5159375"/>
          <p14:tracePt t="161990" x="4983163" y="5151438"/>
          <p14:tracePt t="162038" x="4975225" y="5151438"/>
          <p14:tracePt t="162054" x="4968875" y="5151438"/>
          <p14:tracePt t="162062" x="4960938" y="5151438"/>
          <p14:tracePt t="162070" x="4953000" y="5151438"/>
          <p14:tracePt t="162084" x="4945063" y="5151438"/>
          <p14:tracePt t="162100" x="4937125" y="5151438"/>
          <p14:tracePt t="162118" x="4892675" y="5151438"/>
          <p14:tracePt t="162134" x="4884738" y="5151438"/>
          <p14:tracePt t="162150" x="4876800" y="5151438"/>
          <p14:tracePt t="162167" x="4868863" y="5151438"/>
          <p14:tracePt t="162278" x="4876800" y="5151438"/>
          <p14:tracePt t="162286" x="4892675" y="5159375"/>
          <p14:tracePt t="162294" x="4899025" y="5159375"/>
          <p14:tracePt t="162302" x="4922838" y="5159375"/>
          <p14:tracePt t="162317" x="4953000" y="5159375"/>
          <p14:tracePt t="162334" x="5089525" y="5159375"/>
          <p14:tracePt t="162351" x="5181600" y="5159375"/>
          <p14:tracePt t="162367" x="5235575" y="5151438"/>
          <p14:tracePt t="162384" x="5249863" y="5151438"/>
          <p14:tracePt t="162454" x="5257800" y="5151438"/>
          <p14:tracePt t="162478" x="5265738" y="5151438"/>
          <p14:tracePt t="162494" x="5273675" y="5151438"/>
          <p14:tracePt t="162518" x="5280025" y="5159375"/>
          <p14:tracePt t="162526" x="5280025" y="5165725"/>
          <p14:tracePt t="162542" x="5280025" y="5173663"/>
          <p14:tracePt t="162551" x="5280025" y="5189538"/>
          <p14:tracePt t="162567" x="5287963" y="5189538"/>
          <p14:tracePt t="162584" x="5287963" y="5197475"/>
          <p14:tracePt t="162710" x="5287963" y="5181600"/>
          <p14:tracePt t="162774" x="5287963" y="5173663"/>
          <p14:tracePt t="162790" x="5287963" y="5165725"/>
          <p14:tracePt t="162806" x="5287963" y="5159375"/>
          <p14:tracePt t="162814" x="5287963" y="5151438"/>
          <p14:tracePt t="162822" x="5295900" y="5143500"/>
          <p14:tracePt t="162834" x="5303838" y="5135563"/>
          <p14:tracePt t="162851" x="5318125" y="5121275"/>
          <p14:tracePt t="162867" x="5334000" y="5105400"/>
          <p14:tracePt t="162884" x="5356225" y="5097463"/>
          <p14:tracePt t="162901" x="5387975" y="5075238"/>
          <p14:tracePt t="162934" x="5418138" y="5067300"/>
          <p14:tracePt t="162951" x="5432425" y="5059363"/>
          <p14:tracePt t="162967" x="5448300" y="5051425"/>
          <p14:tracePt t="162984" x="5470525" y="5051425"/>
          <p14:tracePt t="163001" x="5486400" y="5051425"/>
          <p14:tracePt t="163017" x="5516563" y="5051425"/>
          <p14:tracePt t="163034" x="5540375" y="5051425"/>
          <p14:tracePt t="163051" x="5578475" y="5051425"/>
          <p14:tracePt t="163067" x="5608638" y="5051425"/>
          <p14:tracePt t="163084" x="5630863" y="5051425"/>
          <p14:tracePt t="163102" x="5654675" y="5051425"/>
          <p14:tracePt t="163118" x="5661025" y="5051425"/>
          <p14:tracePt t="163550" x="5654675" y="5051425"/>
          <p14:tracePt t="163558" x="5630863" y="5051425"/>
          <p14:tracePt t="163568" x="5608638" y="5051425"/>
          <p14:tracePt t="163584" x="5562600" y="5075238"/>
          <p14:tracePt t="163601" x="5502275" y="5135563"/>
          <p14:tracePt t="163617" x="5440363" y="5203825"/>
          <p14:tracePt t="163634" x="5380038" y="5249863"/>
          <p14:tracePt t="163651" x="5341938" y="5273675"/>
          <p14:tracePt t="163667" x="5318125" y="5295900"/>
          <p14:tracePt t="163684" x="5295900" y="5326063"/>
          <p14:tracePt t="163701" x="5265738" y="5387975"/>
          <p14:tracePt t="163718" x="5249863" y="5426075"/>
          <p14:tracePt t="163734" x="5235575" y="5464175"/>
          <p14:tracePt t="163751" x="5219700" y="5470525"/>
          <p14:tracePt t="163768" x="5211763" y="5478463"/>
          <p14:tracePt t="163801" x="5203825" y="5478463"/>
          <p14:tracePt t="163838" x="5203825" y="5486400"/>
          <p14:tracePt t="163863" x="5203825" y="5494338"/>
          <p14:tracePt t="163878" x="5203825" y="5502275"/>
          <p14:tracePt t="163919" x="5203825" y="5508625"/>
          <p14:tracePt t="164613" x="5189538" y="5508625"/>
          <p14:tracePt t="164629" x="5181600" y="5502275"/>
          <p14:tracePt t="164638" x="5173663" y="5502275"/>
          <p14:tracePt t="164645" x="5159375" y="5486400"/>
          <p14:tracePt t="164653" x="5151438" y="5486400"/>
          <p14:tracePt t="164668" x="5127625" y="5470525"/>
          <p14:tracePt t="164684" x="5097463" y="5448300"/>
          <p14:tracePt t="164701" x="5059363" y="5418138"/>
          <p14:tracePt t="164718" x="5006975" y="5372100"/>
          <p14:tracePt t="164734" x="4983163" y="5356225"/>
          <p14:tracePt t="164751" x="4975225" y="5334000"/>
          <p14:tracePt t="164768" x="4968875" y="5311775"/>
          <p14:tracePt t="164785" x="4960938" y="5287963"/>
          <p14:tracePt t="164801" x="4953000" y="5273675"/>
          <p14:tracePt t="164818" x="4953000" y="5265738"/>
          <p14:tracePt t="164835" x="4945063" y="5235575"/>
          <p14:tracePt t="164851" x="4937125" y="5219700"/>
          <p14:tracePt t="164868" x="4922838" y="5203825"/>
          <p14:tracePt t="164885" x="4922838" y="5197475"/>
          <p14:tracePt t="164901" x="4922838" y="5189538"/>
          <p14:tracePt t="164918" x="4914900" y="5181600"/>
          <p14:tracePt t="164950" x="4914900" y="5173663"/>
          <p14:tracePt t="165046" x="4906963" y="5173663"/>
          <p14:tracePt t="165062" x="4906963" y="5165725"/>
          <p14:tracePt t="165070" x="4892675" y="5165725"/>
          <p14:tracePt t="165102" x="4884738" y="5165725"/>
          <p14:tracePt t="165134" x="4868863" y="5165725"/>
          <p14:tracePt t="165183" x="4860925" y="5165725"/>
          <p14:tracePt t="165215" x="4846638" y="5165725"/>
          <p14:tracePt t="165222" x="4838700" y="5165725"/>
          <p14:tracePt t="165235" x="4822825" y="5165725"/>
          <p14:tracePt t="165252" x="4784725" y="5173663"/>
          <p14:tracePt t="165268" x="4762500" y="5173663"/>
          <p14:tracePt t="165285" x="4732338" y="5189538"/>
          <p14:tracePt t="165302" x="4716463" y="5189538"/>
          <p14:tracePt t="165335" x="4708525" y="5197475"/>
          <p14:tracePt t="165390" x="4708525" y="5203825"/>
          <p14:tracePt t="165406" x="4716463" y="5203825"/>
          <p14:tracePt t="165422" x="4732338" y="5203825"/>
          <p14:tracePt t="165471" x="4740275" y="5203825"/>
          <p14:tracePt t="165495" x="4746625" y="5203825"/>
          <p14:tracePt t="165502" x="4754563" y="5203825"/>
          <p14:tracePt t="165526" x="4762500" y="5203825"/>
          <p14:tracePt t="165534" x="4778375" y="5203825"/>
          <p14:tracePt t="165542" x="4784725" y="5197475"/>
          <p14:tracePt t="165552" x="4800600" y="5197475"/>
          <p14:tracePt t="165569" x="4830763" y="5173663"/>
          <p14:tracePt t="165585" x="4846638" y="5159375"/>
          <p14:tracePt t="165638" x="4854575" y="5159375"/>
          <p14:tracePt t="165734" x="4854575" y="5151438"/>
          <p14:tracePt t="166526" x="4892675" y="5121275"/>
          <p14:tracePt t="166534" x="4953000" y="5105400"/>
          <p14:tracePt t="166542" x="5006975" y="5089525"/>
          <p14:tracePt t="166552" x="5051425" y="5075238"/>
          <p14:tracePt t="166569" x="5151438" y="5051425"/>
          <p14:tracePt t="166585" x="5181600" y="5045075"/>
          <p14:tracePt t="166602" x="5181600" y="5037138"/>
          <p14:tracePt t="166686" x="5197475" y="5037138"/>
          <p14:tracePt t="166694" x="5227638" y="5037138"/>
          <p14:tracePt t="166702" x="5241925" y="5037138"/>
          <p14:tracePt t="166719" x="5280025" y="5037138"/>
          <p14:tracePt t="166736" x="5311775" y="5045075"/>
          <p14:tracePt t="166752" x="5356225" y="5051425"/>
          <p14:tracePt t="166769" x="5364163" y="5059363"/>
          <p14:tracePt t="166786" x="5372100" y="5067300"/>
          <p14:tracePt t="166854" x="5372100" y="5075238"/>
          <p14:tracePt t="166862" x="5372100" y="5089525"/>
          <p14:tracePt t="166870" x="5372100" y="5105400"/>
          <p14:tracePt t="166885" x="5372100" y="5121275"/>
          <p14:tracePt t="166902" x="5372100" y="5159375"/>
          <p14:tracePt t="166919" x="5372100" y="5165725"/>
          <p14:tracePt t="167558" x="5372100" y="5173663"/>
          <p14:tracePt t="167574" x="5349875" y="5165725"/>
          <p14:tracePt t="167582" x="5341938" y="5165725"/>
          <p14:tracePt t="167590" x="5318125" y="5165725"/>
          <p14:tracePt t="167602" x="5303838" y="5165725"/>
          <p14:tracePt t="167619" x="5265738" y="5165725"/>
          <p14:tracePt t="167636" x="5203825" y="5165725"/>
          <p14:tracePt t="167653" x="5135563" y="5181600"/>
          <p14:tracePt t="167669" x="5089525" y="5181600"/>
          <p14:tracePt t="167686" x="5045075" y="5181600"/>
          <p14:tracePt t="167703" x="5021263" y="5181600"/>
          <p14:tracePt t="167719" x="5013325" y="5181600"/>
          <p14:tracePt t="167736" x="4999038" y="5181600"/>
          <p14:tracePt t="167782" x="4983163" y="5181600"/>
          <p14:tracePt t="167798" x="4975225" y="5173663"/>
          <p14:tracePt t="167806" x="4968875" y="5173663"/>
          <p14:tracePt t="167819" x="4960938" y="5173663"/>
          <p14:tracePt t="167836" x="4914900" y="5159375"/>
          <p14:tracePt t="167853" x="4816475" y="5159375"/>
          <p14:tracePt t="167869" x="4762500" y="5159375"/>
          <p14:tracePt t="167886" x="4708525" y="5159375"/>
          <p14:tracePt t="168135" x="4716463" y="5159375"/>
          <p14:tracePt t="168142" x="4732338" y="5151438"/>
          <p14:tracePt t="168153" x="4770438" y="5143500"/>
          <p14:tracePt t="168169" x="4830763" y="5143500"/>
          <p14:tracePt t="168186" x="4922838" y="5143500"/>
          <p14:tracePt t="168203" x="5006975" y="5143500"/>
          <p14:tracePt t="168219" x="5059363" y="5143500"/>
          <p14:tracePt t="168222" x="5083175" y="5143500"/>
          <p14:tracePt t="168236" x="5089525" y="5143500"/>
          <p14:tracePt t="168253" x="5113338" y="5143500"/>
          <p14:tracePt t="168269" x="5159375" y="5143500"/>
          <p14:tracePt t="168286" x="5235575" y="5143500"/>
          <p14:tracePt t="168303" x="5326063" y="5143500"/>
          <p14:tracePt t="168319" x="5410200" y="5159375"/>
          <p14:tracePt t="168336" x="5464175" y="5159375"/>
          <p14:tracePt t="168353" x="5478463" y="5159375"/>
          <p14:tracePt t="168838" x="5486400" y="5159375"/>
          <p14:tracePt t="168846" x="5502275" y="5159375"/>
          <p14:tracePt t="168854" x="5524500" y="5121275"/>
          <p14:tracePt t="168870" x="5546725" y="5089525"/>
          <p14:tracePt t="168887" x="5608638" y="5013325"/>
          <p14:tracePt t="168903" x="5646738" y="4960938"/>
          <p14:tracePt t="168920" x="5668963" y="4930775"/>
          <p14:tracePt t="168936" x="5684838" y="4914900"/>
          <p14:tracePt t="168953" x="5692775" y="4906963"/>
          <p14:tracePt t="168970" x="5699125" y="4899025"/>
          <p14:tracePt t="168986" x="5715000" y="4899025"/>
          <p14:tracePt t="169003" x="5722938" y="4899025"/>
          <p14:tracePt t="169020" x="5737225" y="4899025"/>
          <p14:tracePt t="169036" x="5745163" y="4899025"/>
          <p14:tracePt t="169094" x="5761038" y="4899025"/>
          <p14:tracePt t="169142" x="5768975" y="4899025"/>
          <p14:tracePt t="169758" x="5761038" y="4899025"/>
          <p14:tracePt t="169766" x="5737225" y="4899025"/>
          <p14:tracePt t="169774" x="5722938" y="4899025"/>
          <p14:tracePt t="169787" x="5699125" y="4930775"/>
          <p14:tracePt t="169803" x="5638800" y="5029200"/>
          <p14:tracePt t="169820" x="5540375" y="5143500"/>
          <p14:tracePt t="169837" x="5394325" y="5241925"/>
          <p14:tracePt t="169853" x="5257800" y="5341938"/>
          <p14:tracePt t="169870" x="5159375" y="5410200"/>
          <p14:tracePt t="169887" x="5135563" y="5432425"/>
          <p14:tracePt t="169989" x="5127625" y="5448300"/>
          <p14:tracePt t="170005" x="5127625" y="5456238"/>
          <p14:tracePt t="170013" x="5121275" y="5470525"/>
          <p14:tracePt t="170021" x="5121275" y="5486400"/>
          <p14:tracePt t="170036" x="5113338" y="5494338"/>
          <p14:tracePt t="170053" x="5105400" y="5508625"/>
          <p14:tracePt t="170070" x="5105400" y="5524500"/>
          <p14:tracePt t="170206" x="5113338" y="5516563"/>
          <p14:tracePt t="170286" x="5121275" y="5516563"/>
          <p14:tracePt t="170294" x="5127625" y="5516563"/>
          <p14:tracePt t="170303" x="5135563" y="5516563"/>
          <p14:tracePt t="170320" x="5143500" y="5516563"/>
          <p14:tracePt t="170337" x="5159375" y="5516563"/>
          <p14:tracePt t="170354" x="5165725" y="5524500"/>
          <p14:tracePt t="170370" x="5181600" y="5562600"/>
          <p14:tracePt t="170387" x="5181600" y="5584825"/>
          <p14:tracePt t="170404" x="5181600" y="5616575"/>
          <p14:tracePt t="170420" x="5181600" y="5638800"/>
          <p14:tracePt t="170437" x="5181600" y="5661025"/>
          <p14:tracePt t="170470" x="5181600" y="5668963"/>
          <p14:tracePt t="170487" x="5181600" y="5676900"/>
          <p14:tracePt t="170950" x="5165725" y="5676900"/>
          <p14:tracePt t="170966" x="5159375" y="5676900"/>
          <p14:tracePt t="171030" x="5143500" y="5676900"/>
          <p14:tracePt t="171038" x="5135563" y="5676900"/>
          <p14:tracePt t="171046" x="5105400" y="5676900"/>
          <p14:tracePt t="171054" x="5083175" y="5676900"/>
          <p14:tracePt t="171070" x="4999038" y="5661025"/>
          <p14:tracePt t="171087" x="4892675" y="5630863"/>
          <p14:tracePt t="171104" x="4792663" y="5592763"/>
          <p14:tracePt t="171120" x="4754563" y="5584825"/>
          <p14:tracePt t="171137" x="4746625" y="5584825"/>
          <p14:tracePt t="172214" x="4740275" y="5584825"/>
          <p14:tracePt t="198582" x="4762500" y="5584825"/>
          <p14:tracePt t="198590" x="4784725" y="5592763"/>
          <p14:tracePt t="198599" x="4800600" y="5592763"/>
          <p14:tracePt t="198614" x="4846638" y="5616575"/>
          <p14:tracePt t="198630" x="4876800" y="5622925"/>
          <p14:tracePt t="198647" x="4914900" y="5630863"/>
          <p14:tracePt t="198664" x="4960938" y="5654675"/>
          <p14:tracePt t="198680" x="5006975" y="5668963"/>
          <p14:tracePt t="198697" x="5037138" y="5692775"/>
          <p14:tracePt t="198714" x="5121275" y="5783263"/>
          <p14:tracePt t="198747" x="5143500" y="5799138"/>
          <p14:tracePt t="198764" x="5219700" y="5875338"/>
          <p14:tracePt t="198781" x="5303838" y="5921375"/>
          <p14:tracePt t="198797" x="5387975" y="5973763"/>
          <p14:tracePt t="198814" x="5578475" y="6049963"/>
          <p14:tracePt t="198831" x="5722938" y="6065838"/>
          <p14:tracePt t="198847" x="5905500" y="6065838"/>
          <p14:tracePt t="198864" x="6194425" y="6011863"/>
          <p14:tracePt t="198881" x="6530975" y="5867400"/>
          <p14:tracePt t="198897" x="6850063" y="5668963"/>
          <p14:tracePt t="198914" x="7154863" y="5440363"/>
          <p14:tracePt t="198931" x="7345363" y="5265738"/>
          <p14:tracePt t="198947" x="7497763" y="5143500"/>
          <p14:tracePt t="198964" x="7589838" y="5059363"/>
          <p14:tracePt t="198981" x="7627938" y="5029200"/>
          <p14:tracePt t="198998" x="7666038" y="4999038"/>
          <p14:tracePt t="199014" x="7673975" y="4999038"/>
          <p14:tracePt t="199150" x="7673975" y="5051425"/>
          <p14:tracePt t="199159" x="7673975" y="5211763"/>
          <p14:tracePt t="199166" x="7627938" y="5372100"/>
          <p14:tracePt t="199181" x="7451725" y="5562600"/>
          <p14:tracePt t="199197" x="7375525" y="5584825"/>
          <p14:tracePt t="199214" x="6934200" y="5654675"/>
          <p14:tracePt t="199638" x="6942138" y="5646738"/>
          <p14:tracePt t="199646" x="6980238" y="5608638"/>
          <p14:tracePt t="199654" x="7032625" y="5584825"/>
          <p14:tracePt t="199664" x="7070725" y="5570538"/>
          <p14:tracePt t="199681" x="7140575" y="5540375"/>
          <p14:tracePt t="199698" x="7178675" y="5508625"/>
          <p14:tracePt t="199714" x="7185025" y="5494338"/>
          <p14:tracePt t="199731" x="7200900" y="5456238"/>
          <p14:tracePt t="199748" x="7216775" y="5426075"/>
          <p14:tracePt t="199764" x="7223125" y="5410200"/>
          <p14:tracePt t="199781" x="7223125" y="5402263"/>
          <p14:tracePt t="200038" x="7231063" y="5394325"/>
          <p14:tracePt t="200046" x="7299325" y="5394325"/>
          <p14:tracePt t="200054" x="7413625" y="5418138"/>
          <p14:tracePt t="200064" x="7535863" y="5440363"/>
          <p14:tracePt t="200081" x="7924800" y="5478463"/>
          <p14:tracePt t="200098" x="8397875" y="5478463"/>
          <p14:tracePt t="200114" x="8770938" y="5440363"/>
          <p14:tracePt t="200131" x="9037638" y="5380038"/>
          <p14:tracePt t="200148" x="9242425" y="5334000"/>
          <p14:tracePt t="200165" x="9350375" y="5295900"/>
          <p14:tracePt t="200181" x="9388475" y="5265738"/>
          <p14:tracePt t="200255" x="9372600" y="5249863"/>
          <p14:tracePt t="200263" x="9364663" y="5249863"/>
          <p14:tracePt t="200270" x="9342438" y="5241925"/>
          <p14:tracePt t="200281" x="9334500" y="5241925"/>
          <p14:tracePt t="200298" x="9288463" y="5241925"/>
          <p14:tracePt t="200315" x="9228138" y="5241925"/>
          <p14:tracePt t="200331" x="9166225" y="5257800"/>
          <p14:tracePt t="200348" x="9113838" y="5280025"/>
          <p14:tracePt t="200365" x="9067800" y="5295900"/>
          <p14:tracePt t="200368" x="9037638" y="5311775"/>
          <p14:tracePt t="200381" x="9021763" y="5318125"/>
          <p14:tracePt t="200398" x="9007475" y="5318125"/>
          <p14:tracePt t="200431" x="8999538" y="5318125"/>
          <p14:tracePt t="200510" x="8983663" y="5318125"/>
          <p14:tracePt t="200558" x="8975725" y="5311775"/>
          <p14:tracePt t="200566" x="8969375" y="5311775"/>
          <p14:tracePt t="200574" x="8961438" y="5311775"/>
          <p14:tracePt t="200583" x="8953500" y="5311775"/>
          <p14:tracePt t="200598" x="8931275" y="5311775"/>
          <p14:tracePt t="200615" x="8861425" y="5311775"/>
          <p14:tracePt t="200631" x="8716963" y="5318125"/>
          <p14:tracePt t="200647" x="8504238" y="5380038"/>
          <p14:tracePt t="200664" x="8251825" y="5456238"/>
          <p14:tracePt t="200681" x="8023225" y="5508625"/>
          <p14:tracePt t="200698" x="7788275" y="5578475"/>
          <p14:tracePt t="200715" x="7566025" y="5638800"/>
          <p14:tracePt t="200731" x="7399338" y="5654675"/>
          <p14:tracePt t="200748" x="7292975" y="5661025"/>
          <p14:tracePt t="200765" x="7192963" y="5676900"/>
          <p14:tracePt t="200781" x="7170738" y="5676900"/>
          <p14:tracePt t="200798" x="7162800" y="5676900"/>
          <p14:tracePt t="200878" x="7146925" y="5676900"/>
          <p14:tracePt t="200894" x="7140575" y="5676900"/>
          <p14:tracePt t="200911" x="7124700" y="5676900"/>
          <p14:tracePt t="201494" x="7116763" y="5676900"/>
          <p14:tracePt t="201502" x="7070725" y="5661025"/>
          <p14:tracePt t="201515" x="6980238" y="5630863"/>
          <p14:tracePt t="201532" x="6850063" y="5600700"/>
          <p14:tracePt t="201548" x="6781800" y="5570538"/>
          <p14:tracePt t="201565" x="6721475" y="5546725"/>
          <p14:tracePt t="201582" x="6713538" y="5540375"/>
          <p14:tracePt t="201621" x="6713538" y="5516563"/>
          <p14:tracePt t="201631" x="6713538" y="5464175"/>
          <p14:tracePt t="201648" x="6713538" y="5380038"/>
          <p14:tracePt t="201665" x="6789738" y="5257800"/>
          <p14:tracePt t="201681" x="6911975" y="5097463"/>
          <p14:tracePt t="201698" x="7032625" y="4968875"/>
          <p14:tracePt t="201715" x="7170738" y="4884738"/>
          <p14:tracePt t="201731" x="7391400" y="4830763"/>
          <p14:tracePt t="201748" x="7688263" y="4816475"/>
          <p14:tracePt t="201765" x="8137525" y="4846638"/>
          <p14:tracePt t="201781" x="8412163" y="4937125"/>
          <p14:tracePt t="201798" x="8855075" y="5075238"/>
          <p14:tracePt t="201815" x="9113838" y="5143500"/>
          <p14:tracePt t="201831" x="9220200" y="5181600"/>
          <p14:tracePt t="201848" x="9250363" y="5197475"/>
          <p14:tracePt t="201865" x="9258300" y="5203825"/>
          <p14:tracePt t="201894" x="9266238" y="5203825"/>
          <p14:tracePt t="201958" x="9266238" y="5219700"/>
          <p14:tracePt t="201967" x="9266238" y="5241925"/>
          <p14:tracePt t="201975" x="9266238" y="5249863"/>
          <p14:tracePt t="201982" x="9266238" y="5257800"/>
          <p14:tracePt t="201999" x="9266238" y="5273675"/>
          <p14:tracePt t="202015" x="9266238" y="5280025"/>
          <p14:tracePt t="202032" x="9266238" y="5287963"/>
          <p14:tracePt t="202049" x="9266238" y="5295900"/>
          <p14:tracePt t="202070" x="9266238" y="5303838"/>
          <p14:tracePt t="202134" x="9280525" y="5326063"/>
          <p14:tracePt t="202142" x="9280525" y="5341938"/>
          <p14:tracePt t="202150" x="9280525" y="5364163"/>
          <p14:tracePt t="202165" x="9280525" y="5402263"/>
          <p14:tracePt t="202182" x="9280525" y="5502275"/>
          <p14:tracePt t="202199" x="9228138" y="5584825"/>
          <p14:tracePt t="202215" x="9151938" y="5676900"/>
          <p14:tracePt t="202232" x="9029700" y="5768975"/>
          <p14:tracePt t="202249" x="8869363" y="5829300"/>
          <p14:tracePt t="202265" x="8678863" y="5851525"/>
          <p14:tracePt t="202282" x="8496300" y="5851525"/>
          <p14:tracePt t="202299" x="8305800" y="5851525"/>
          <p14:tracePt t="202315" x="8145463" y="5851525"/>
          <p14:tracePt t="202332" x="7993063" y="5851525"/>
          <p14:tracePt t="202349" x="7894638" y="5813425"/>
          <p14:tracePt t="202352" x="7856538" y="5799138"/>
          <p14:tracePt t="202365" x="7826375" y="5783263"/>
          <p14:tracePt t="202382" x="7802563" y="5775325"/>
          <p14:tracePt t="202431" x="7802563" y="5761038"/>
          <p14:tracePt t="202438" x="7810500" y="5753100"/>
          <p14:tracePt t="202449" x="7810500" y="5745163"/>
          <p14:tracePt t="202465" x="7818438" y="5737225"/>
          <p14:tracePt t="202482" x="7826375" y="5730875"/>
          <p14:tracePt t="217502" x="7848600" y="5730875"/>
          <p14:tracePt t="217510" x="7916863" y="5730875"/>
          <p14:tracePt t="217521" x="8023225" y="5745163"/>
          <p14:tracePt t="217538" x="8313738" y="5821363"/>
          <p14:tracePt t="217554" x="8610600" y="5875338"/>
          <p14:tracePt t="217571" x="8877300" y="5799138"/>
          <p14:tracePt t="217588" x="9220200" y="5622925"/>
          <p14:tracePt t="217604" x="9432925" y="5508625"/>
          <p14:tracePt t="217620" x="9517063" y="5426075"/>
          <p14:tracePt t="217637" x="9525000" y="5394325"/>
          <p14:tracePt t="217654" x="9509125" y="5334000"/>
          <p14:tracePt t="217671" x="9274175" y="5227638"/>
          <p14:tracePt t="217688" x="8885238" y="5121275"/>
          <p14:tracePt t="217704" x="8420100" y="5029200"/>
          <p14:tracePt t="217721" x="8175625" y="5021263"/>
          <p14:tracePt t="217738" x="8093075" y="5037138"/>
          <p14:tracePt t="217754" x="8047038" y="5083175"/>
          <p14:tracePt t="217771" x="8047038" y="5127625"/>
          <p14:tracePt t="217788" x="8099425" y="5165725"/>
          <p14:tracePt t="217804" x="8289925" y="5227638"/>
          <p14:tracePt t="217822" x="8542338" y="5280025"/>
          <p14:tracePt t="217838" x="8632825" y="5280025"/>
          <p14:tracePt t="217854" x="8648700" y="5280025"/>
          <p14:tracePt t="217888" x="8610600" y="5241925"/>
          <p14:tracePt t="217904" x="8335963" y="5165725"/>
          <p14:tracePt t="217921" x="7750175" y="4968875"/>
          <p14:tracePt t="217938" x="7132638" y="4884738"/>
          <p14:tracePt t="217954" x="6888163" y="4868863"/>
          <p14:tracePt t="217971" x="6865938" y="4868863"/>
          <p14:tracePt t="217988" x="6911975" y="4884738"/>
          <p14:tracePt t="218004" x="7185025" y="4968875"/>
          <p14:tracePt t="218022" x="7924800" y="4999038"/>
          <p14:tracePt t="218038" x="8397875" y="4999038"/>
          <p14:tracePt t="218054" x="8488363" y="4999038"/>
          <p14:tracePt t="218088" x="8442325" y="4999038"/>
          <p14:tracePt t="218105" x="8183563" y="4945063"/>
          <p14:tracePt t="218121" x="7535863" y="4899025"/>
          <p14:tracePt t="218138" x="7102475" y="4930775"/>
          <p14:tracePt t="218154" x="6994525" y="4975225"/>
          <p14:tracePt t="218171" x="6988175" y="4991100"/>
          <p14:tracePt t="218188" x="7056438" y="5037138"/>
          <p14:tracePt t="218204" x="7254875" y="5097463"/>
          <p14:tracePt t="218221" x="7566025" y="5181600"/>
          <p14:tracePt t="218238" x="7726363" y="5235575"/>
          <p14:tracePt t="218271" x="7718425" y="5241925"/>
          <p14:tracePt t="218288" x="7604125" y="5257800"/>
          <p14:tracePt t="218305" x="7445375" y="5273675"/>
          <p14:tracePt t="218321" x="7337425" y="5303838"/>
          <p14:tracePt t="218338" x="7315200" y="53117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02;p8"/>
          <p:cNvSpPr/>
          <p:nvPr/>
        </p:nvSpPr>
        <p:spPr>
          <a:xfrm>
            <a:off x="1874165" y="1611715"/>
            <a:ext cx="45318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Performing a Chi</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Square Goodness</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of</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Fit Test</a:t>
            </a:r>
            <a:endParaRPr sz="1800" b="1">
              <a:solidFill>
                <a:schemeClr val="dk1"/>
              </a:solidFill>
              <a:latin typeface="Calibri"/>
              <a:ea typeface="Calibri"/>
              <a:cs typeface="Calibri"/>
              <a:sym typeface="Calibri"/>
            </a:endParaRPr>
          </a:p>
        </p:txBody>
      </p:sp>
      <p:sp>
        <p:nvSpPr>
          <p:cNvPr id="9" name="Google Shape;203;p8"/>
          <p:cNvSpPr/>
          <p:nvPr/>
        </p:nvSpPr>
        <p:spPr>
          <a:xfrm>
            <a:off x="1898282" y="3126642"/>
            <a:ext cx="6096000" cy="2806922"/>
          </a:xfrm>
          <a:prstGeom prst="rect">
            <a:avLst/>
          </a:prstGeom>
          <a:noFill/>
          <a:ln>
            <a:noFill/>
          </a:ln>
        </p:spPr>
        <p:txBody>
          <a:bodyPr spcFirstLastPara="1" wrap="square" lIns="91425" tIns="45700" rIns="91425" bIns="45700" anchor="t" anchorCtr="0">
            <a:spAutoFit/>
          </a:bodyPr>
          <a:lstStyle/>
          <a:p>
            <a:pPr marL="0" marR="0" lvl="0" indent="-114300" algn="l" rtl="0">
              <a:spcBef>
                <a:spcPts val="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Identify the claim.  State the null and alternative hypotheses.</a:t>
            </a:r>
            <a:endParaRPr sz="1800">
              <a:solidFill>
                <a:schemeClr val="dk1"/>
              </a:solidFill>
              <a:latin typeface="Century"/>
              <a:ea typeface="Century"/>
              <a:cs typeface="Century"/>
              <a:sym typeface="Century"/>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Specify the level of significance.</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Identify the degrees of freedom.</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Determine the critical value.</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Determine the rejection region.</a:t>
            </a:r>
            <a:endParaRPr sz="1800">
              <a:solidFill>
                <a:schemeClr val="dk1"/>
              </a:solidFill>
              <a:latin typeface="Century"/>
              <a:ea typeface="Century"/>
              <a:cs typeface="Century"/>
              <a:sym typeface="Century"/>
            </a:endParaRPr>
          </a:p>
        </p:txBody>
      </p:sp>
      <p:sp>
        <p:nvSpPr>
          <p:cNvPr id="10" name="Google Shape;204;p8"/>
          <p:cNvSpPr/>
          <p:nvPr/>
        </p:nvSpPr>
        <p:spPr>
          <a:xfrm>
            <a:off x="2034896" y="2385353"/>
            <a:ext cx="93189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a:solidFill>
                  <a:schemeClr val="hlink"/>
                </a:solidFill>
                <a:latin typeface="Calibri"/>
                <a:ea typeface="Calibri"/>
                <a:cs typeface="Calibri"/>
                <a:sym typeface="Calibri"/>
              </a:rPr>
              <a:t>In Words</a:t>
            </a:r>
            <a:r>
              <a:rPr lang="en-US" sz="1800" i="1">
                <a:solidFill>
                  <a:srgbClr val="7F7F7F"/>
                </a:solidFill>
                <a:latin typeface="Calibri"/>
                <a:ea typeface="Calibri"/>
                <a:cs typeface="Calibri"/>
                <a:sym typeface="Calibri"/>
              </a:rPr>
              <a:t>					                                                           </a:t>
            </a:r>
            <a:r>
              <a:rPr lang="en-US" sz="1800" i="1">
                <a:solidFill>
                  <a:schemeClr val="hlink"/>
                </a:solidFill>
                <a:latin typeface="Calibri"/>
                <a:ea typeface="Calibri"/>
                <a:cs typeface="Calibri"/>
                <a:sym typeface="Calibri"/>
              </a:rPr>
              <a:t> In Symbols</a:t>
            </a:r>
            <a:endParaRPr sz="1800" i="1">
              <a:solidFill>
                <a:schemeClr val="hlink"/>
              </a:solidFill>
              <a:latin typeface="Calibri"/>
              <a:ea typeface="Calibri"/>
              <a:cs typeface="Calibri"/>
              <a:sym typeface="Calibri"/>
            </a:endParaRPr>
          </a:p>
        </p:txBody>
      </p:sp>
      <p:sp>
        <p:nvSpPr>
          <p:cNvPr id="11" name="Google Shape;205;p8"/>
          <p:cNvSpPr/>
          <p:nvPr/>
        </p:nvSpPr>
        <p:spPr>
          <a:xfrm>
            <a:off x="9626468" y="3025927"/>
            <a:ext cx="172733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State </a:t>
            </a:r>
            <a:r>
              <a:rPr lang="en-US" sz="1800" i="1">
                <a:solidFill>
                  <a:schemeClr val="dk1"/>
                </a:solidFill>
                <a:latin typeface="Calibri"/>
                <a:ea typeface="Calibri"/>
                <a:cs typeface="Calibri"/>
                <a:sym typeface="Calibri"/>
              </a:rPr>
              <a:t>H</a:t>
            </a:r>
            <a:r>
              <a:rPr lang="en-US" sz="1800" baseline="-25000">
                <a:solidFill>
                  <a:schemeClr val="dk1"/>
                </a:solidFill>
                <a:latin typeface="Calibri"/>
                <a:ea typeface="Calibri"/>
                <a:cs typeface="Calibri"/>
                <a:sym typeface="Calibri"/>
              </a:rPr>
              <a:t>0</a:t>
            </a:r>
            <a:r>
              <a:rPr lang="en-US" sz="1800">
                <a:solidFill>
                  <a:schemeClr val="dk1"/>
                </a:solidFill>
                <a:latin typeface="Calibri"/>
                <a:ea typeface="Calibri"/>
                <a:cs typeface="Calibri"/>
                <a:sym typeface="Calibri"/>
              </a:rPr>
              <a:t> and </a:t>
            </a:r>
            <a:r>
              <a:rPr lang="en-US" sz="1800" i="1">
                <a:solidFill>
                  <a:schemeClr val="dk1"/>
                </a:solidFill>
                <a:latin typeface="Calibri"/>
                <a:ea typeface="Calibri"/>
                <a:cs typeface="Calibri"/>
                <a:sym typeface="Calibri"/>
              </a:rPr>
              <a:t>H</a:t>
            </a:r>
            <a:r>
              <a:rPr lang="en-US" sz="1800" baseline="-25000">
                <a:solidFill>
                  <a:schemeClr val="dk1"/>
                </a:solidFill>
                <a:latin typeface="Calibri"/>
                <a:ea typeface="Calibri"/>
                <a:cs typeface="Calibri"/>
                <a:sym typeface="Calibri"/>
              </a:rPr>
              <a:t>a</a:t>
            </a:r>
            <a:r>
              <a:rPr lang="en-US" sz="1800">
                <a:solidFill>
                  <a:schemeClr val="dk1"/>
                </a:solidFill>
                <a:latin typeface="Calibri"/>
                <a:ea typeface="Calibri"/>
                <a:cs typeface="Calibri"/>
                <a:sym typeface="Calibri"/>
              </a:rPr>
              <a:t>. </a:t>
            </a:r>
            <a:endParaRPr/>
          </a:p>
        </p:txBody>
      </p:sp>
      <p:sp>
        <p:nvSpPr>
          <p:cNvPr id="12" name="Google Shape;206;p8"/>
          <p:cNvSpPr txBox="1"/>
          <p:nvPr/>
        </p:nvSpPr>
        <p:spPr>
          <a:xfrm>
            <a:off x="9705106" y="3845934"/>
            <a:ext cx="1600197"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Identify </a:t>
            </a:r>
            <a:r>
              <a:rPr lang="en-US" sz="2200" i="1">
                <a:solidFill>
                  <a:schemeClr val="dk1"/>
                </a:solidFill>
                <a:latin typeface="Noto Sans Symbols"/>
                <a:ea typeface="Noto Sans Symbols"/>
                <a:cs typeface="Noto Sans Symbols"/>
                <a:sym typeface="Noto Sans Symbols"/>
              </a:rPr>
              <a:t>α</a:t>
            </a:r>
            <a:r>
              <a:rPr lang="en-US" sz="2200">
                <a:solidFill>
                  <a:schemeClr val="dk1"/>
                </a:solidFill>
                <a:latin typeface="Calibri"/>
                <a:ea typeface="Calibri"/>
                <a:cs typeface="Calibri"/>
                <a:sym typeface="Calibri"/>
              </a:rPr>
              <a:t>.</a:t>
            </a:r>
            <a:endParaRPr/>
          </a:p>
        </p:txBody>
      </p:sp>
      <p:sp>
        <p:nvSpPr>
          <p:cNvPr id="13" name="Google Shape;207;p8"/>
          <p:cNvSpPr txBox="1"/>
          <p:nvPr/>
        </p:nvSpPr>
        <p:spPr>
          <a:xfrm>
            <a:off x="9695874" y="4423928"/>
            <a:ext cx="1415473" cy="4270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d.f. = </a:t>
            </a:r>
            <a:r>
              <a:rPr lang="en-US" sz="2200" i="1">
                <a:solidFill>
                  <a:schemeClr val="dk1"/>
                </a:solidFill>
                <a:latin typeface="Calibri"/>
                <a:ea typeface="Calibri"/>
                <a:cs typeface="Calibri"/>
                <a:sym typeface="Calibri"/>
              </a:rPr>
              <a:t>k</a:t>
            </a:r>
            <a:r>
              <a:rPr lang="en-US" sz="2200">
                <a:solidFill>
                  <a:schemeClr val="dk1"/>
                </a:solidFill>
                <a:latin typeface="Calibri"/>
                <a:ea typeface="Calibri"/>
                <a:cs typeface="Calibri"/>
                <a:sym typeface="Calibri"/>
              </a:rPr>
              <a:t> – 1 </a:t>
            </a:r>
            <a:endParaRPr sz="2200">
              <a:solidFill>
                <a:schemeClr val="dk1"/>
              </a:solidFill>
              <a:latin typeface="Calibri"/>
              <a:ea typeface="Calibri"/>
              <a:cs typeface="Calibri"/>
              <a:sym typeface="Calibri"/>
            </a:endParaRPr>
          </a:p>
        </p:txBody>
      </p:sp>
      <p:sp>
        <p:nvSpPr>
          <p:cNvPr id="14" name="Google Shape;208;p8"/>
          <p:cNvSpPr/>
          <p:nvPr/>
        </p:nvSpPr>
        <p:spPr>
          <a:xfrm>
            <a:off x="9480351" y="4947297"/>
            <a:ext cx="21994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Use Table Chi Square.</a:t>
            </a:r>
            <a:endParaRPr sz="1800">
              <a:solidFill>
                <a:schemeClr val="dk1"/>
              </a:solidFill>
              <a:latin typeface="Calibri"/>
              <a:ea typeface="Calibri"/>
              <a:cs typeface="Calibri"/>
              <a:sym typeface="Calibri"/>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3569291"/>
      </p:ext>
    </p:extLst>
  </p:cSld>
  <p:clrMapOvr>
    <a:masterClrMapping/>
  </p:clrMapOvr>
  <mc:AlternateContent xmlns:mc="http://schemas.openxmlformats.org/markup-compatibility/2006" xmlns:p14="http://schemas.microsoft.com/office/powerpoint/2010/main">
    <mc:Choice Requires="p14">
      <p:transition p14:dur="10" advTm="100936"/>
    </mc:Choice>
    <mc:Fallback xmlns="">
      <p:transition advTm="1009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50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0103" x="7399338" y="5280025"/>
          <p14:tracePt t="50111" x="7794625" y="4899025"/>
          <p14:tracePt t="50119" x="8504238" y="4244975"/>
          <p14:tracePt t="50130" x="9326563" y="3657600"/>
          <p14:tracePt t="50147" x="11141075" y="2720975"/>
          <p14:tracePt t="50164" x="12184063" y="2239963"/>
          <p14:tracePt t="50180" x="12184063" y="1866900"/>
          <p14:tracePt t="50198" x="12184063" y="1393825"/>
          <p14:tracePt t="50214" x="12184063" y="1265238"/>
          <p14:tracePt t="50230" x="12184063" y="1189038"/>
          <p14:tracePt t="50279" x="12184063" y="1181100"/>
          <p14:tracePt t="50287" x="12161838" y="1143000"/>
          <p14:tracePt t="50297" x="12085638" y="1096963"/>
          <p14:tracePt t="50314" x="12009438" y="990600"/>
          <p14:tracePt t="50330" x="11971338" y="952500"/>
          <p14:tracePt t="50347" x="11971338" y="944563"/>
          <p14:tracePt t="50390" x="11971338" y="936625"/>
          <p14:tracePt t="50398" x="11925300" y="936625"/>
          <p14:tracePt t="50414" x="11871325" y="936625"/>
          <p14:tracePt t="50430" x="11490325" y="1143000"/>
          <p14:tracePt t="50447" x="10790238" y="1630363"/>
          <p14:tracePt t="50464" x="10164763" y="2073275"/>
          <p14:tracePt t="50481" x="9669463" y="2416175"/>
          <p14:tracePt t="50497" x="9440863" y="2613025"/>
          <p14:tracePt t="50514" x="9402763" y="2713038"/>
          <p14:tracePt t="50530" x="9402763" y="2727325"/>
          <p14:tracePt t="50547" x="9471025" y="2743200"/>
          <p14:tracePt t="50564" x="9593263" y="2751138"/>
          <p14:tracePt t="50580" x="9845675" y="2759075"/>
          <p14:tracePt t="50598" x="10279063" y="2582863"/>
          <p14:tracePt t="50614" x="10607675" y="2506663"/>
          <p14:tracePt t="50631" x="10918825" y="2506663"/>
          <p14:tracePt t="50647" x="11117263" y="2506663"/>
          <p14:tracePt t="50664" x="11147425" y="2506663"/>
          <p14:tracePt t="50680" x="11133138" y="2506663"/>
          <p14:tracePt t="50697" x="10995025" y="2568575"/>
          <p14:tracePt t="50714" x="10675938" y="2689225"/>
          <p14:tracePt t="50731" x="10347325" y="2841625"/>
          <p14:tracePt t="50747" x="10180638" y="2941638"/>
          <p14:tracePt t="50764" x="10126663" y="3032125"/>
          <p14:tracePt t="50781" x="10126663" y="3078163"/>
          <p14:tracePt t="50798" x="10256838" y="3116263"/>
          <p14:tracePt t="50814" x="10537825" y="3146425"/>
          <p14:tracePt t="50831" x="10874375" y="3146425"/>
          <p14:tracePt t="50847" x="11033125" y="3146425"/>
          <p14:tracePt t="50864" x="11056938" y="3146425"/>
          <p14:tracePt t="50897" x="11049000" y="3146425"/>
          <p14:tracePt t="50914" x="10874375" y="3178175"/>
          <p14:tracePt t="50931" x="10660063" y="3254375"/>
          <p14:tracePt t="50947" x="10447338" y="3344863"/>
          <p14:tracePt t="50964" x="10294938" y="3436938"/>
          <p14:tracePt t="50981" x="10218738" y="3513138"/>
          <p14:tracePt t="50997" x="10202863" y="3535363"/>
          <p14:tracePt t="51014" x="10202863" y="3543300"/>
          <p14:tracePt t="51167" x="10248900" y="3543300"/>
          <p14:tracePt t="51174" x="10248900" y="3551238"/>
          <p14:tracePt t="51182" x="10271125" y="3559175"/>
          <p14:tracePt t="51197" x="10279063" y="3573463"/>
          <p14:tracePt t="51214" x="10279063" y="3603625"/>
          <p14:tracePt t="51231" x="10226675" y="3687763"/>
          <p14:tracePt t="51247" x="10074275" y="3810000"/>
          <p14:tracePt t="51264" x="9906000" y="3848100"/>
          <p14:tracePt t="51281" x="9775825" y="3848100"/>
          <p14:tracePt t="51297" x="9669463" y="3810000"/>
          <p14:tracePt t="51314" x="9593263" y="3741738"/>
          <p14:tracePt t="51331" x="9578975" y="3635375"/>
          <p14:tracePt t="51347" x="9585325" y="3489325"/>
          <p14:tracePt t="51364" x="9715500" y="3330575"/>
          <p14:tracePt t="51380" x="9898063" y="3184525"/>
          <p14:tracePt t="51397" x="10066338" y="3078163"/>
          <p14:tracePt t="51414" x="10150475" y="3055938"/>
          <p14:tracePt t="51454" x="10156825" y="3108325"/>
          <p14:tracePt t="51464" x="10156825" y="3246438"/>
          <p14:tracePt t="51481" x="10118725" y="3559175"/>
          <p14:tracePt t="51498" x="10004425" y="3825875"/>
          <p14:tracePt t="51514" x="9890125" y="3962400"/>
          <p14:tracePt t="51531" x="9813925" y="4000500"/>
          <p14:tracePt t="51547" x="9807575" y="4000500"/>
          <p14:tracePt t="51564" x="9807575" y="3984625"/>
          <p14:tracePt t="51582" x="9966325" y="3733800"/>
          <p14:tracePt t="51597" x="10096500" y="3635375"/>
          <p14:tracePt t="51614" x="10607675" y="3390900"/>
          <p14:tracePt t="51631" x="10836275" y="3292475"/>
          <p14:tracePt t="51648" x="10866438" y="3292475"/>
          <p14:tracePt t="51686" x="10812463" y="3322638"/>
          <p14:tracePt t="51698" x="10744200" y="3413125"/>
          <p14:tracePt t="51714" x="10553700" y="3543300"/>
          <p14:tracePt t="51731" x="10455275" y="3589338"/>
          <p14:tracePt t="51748" x="10431463" y="3589338"/>
          <p14:tracePt t="51782" x="10561638" y="3421063"/>
          <p14:tracePt t="51798" x="10645775" y="3352800"/>
          <p14:tracePt t="51800" x="10766425" y="3298825"/>
          <p14:tracePt t="51814" x="10942638" y="3222625"/>
          <p14:tracePt t="51831" x="11018838" y="3216275"/>
          <p14:tracePt t="51878" x="11010900" y="3230563"/>
          <p14:tracePt t="51886" x="10956925" y="3292475"/>
          <p14:tracePt t="51898" x="10912475" y="3306763"/>
          <p14:tracePt t="51914" x="10880725" y="3314700"/>
          <p14:tracePt t="51931" x="10874375" y="3314700"/>
          <p14:tracePt t="51966" x="10880725" y="3298825"/>
          <p14:tracePt t="51982" x="11010900" y="3254375"/>
          <p14:tracePt t="51998" x="11087100" y="3246438"/>
          <p14:tracePt t="52014" x="11285538" y="3222625"/>
          <p14:tracePt t="52031" x="11337925" y="3222625"/>
          <p14:tracePt t="52048" x="11345863" y="3222625"/>
          <p14:tracePt t="52159" x="11345863" y="3238500"/>
          <p14:tracePt t="52166" x="11345863" y="3276600"/>
          <p14:tracePt t="52174" x="11331575" y="3322638"/>
          <p14:tracePt t="52183" x="11293475" y="3344863"/>
          <p14:tracePt t="52198" x="11255375" y="3368675"/>
          <p14:tracePt t="52214" x="11102975" y="3398838"/>
          <p14:tracePt t="52231" x="11064875" y="3406775"/>
          <p14:tracePt t="52248" x="11056938" y="3406775"/>
          <p14:tracePt t="52303" x="11079163" y="3406775"/>
          <p14:tracePt t="52311" x="11095038" y="3406775"/>
          <p14:tracePt t="52318" x="11117263" y="3406775"/>
          <p14:tracePt t="52331" x="11125200" y="3398838"/>
          <p14:tracePt t="52347" x="11133138" y="3398838"/>
          <p14:tracePt t="52422" x="11125200" y="3398838"/>
          <p14:tracePt t="52430" x="11079163" y="3398838"/>
          <p14:tracePt t="52439" x="11018838" y="3398838"/>
          <p14:tracePt t="52448" x="10942638" y="3421063"/>
          <p14:tracePt t="52464" x="10774363" y="3482975"/>
          <p14:tracePt t="52481" x="10569575" y="3543300"/>
          <p14:tracePt t="52498" x="10393363" y="3589338"/>
          <p14:tracePt t="52514" x="10287000" y="3603625"/>
          <p14:tracePt t="52638" x="10279063" y="3611563"/>
          <p14:tracePt t="52647" x="10264775" y="3627438"/>
          <p14:tracePt t="52654" x="10248900" y="3657600"/>
          <p14:tracePt t="52665" x="10226675" y="3687763"/>
          <p14:tracePt t="52681" x="10156825" y="3717925"/>
          <p14:tracePt t="52698" x="10074275" y="3756025"/>
          <p14:tracePt t="52715" x="9982200" y="3771900"/>
          <p14:tracePt t="52731" x="9913938" y="3771900"/>
          <p14:tracePt t="52748" x="9883775" y="3771900"/>
          <p14:tracePt t="52765" x="9867900" y="3763963"/>
          <p14:tracePt t="52781" x="9852025" y="3733800"/>
          <p14:tracePt t="52798" x="9829800" y="3695700"/>
          <p14:tracePt t="52855" x="9852025" y="3695700"/>
          <p14:tracePt t="52863" x="9898063" y="3711575"/>
          <p14:tracePt t="52871" x="9944100" y="3733800"/>
          <p14:tracePt t="52881" x="9982200" y="3749675"/>
          <p14:tracePt t="52898" x="10050463" y="3848100"/>
          <p14:tracePt t="52915" x="10080625" y="3932238"/>
          <p14:tracePt t="52931" x="10118725" y="4038600"/>
          <p14:tracePt t="52948" x="10118725" y="4144963"/>
          <p14:tracePt t="52965" x="10118725" y="4191000"/>
          <p14:tracePt t="52981" x="10058400" y="4221163"/>
          <p14:tracePt t="52998" x="9952038" y="4221163"/>
          <p14:tracePt t="53015" x="9890125" y="4221163"/>
          <p14:tracePt t="53031" x="9875838" y="4221163"/>
          <p14:tracePt t="53078" x="9875838" y="4206875"/>
          <p14:tracePt t="53086" x="9898063" y="4198938"/>
          <p14:tracePt t="53098" x="9966325" y="4183063"/>
          <p14:tracePt t="53115" x="10012363" y="4183063"/>
          <p14:tracePt t="53131" x="10036175" y="4183063"/>
          <p14:tracePt t="53198" x="10028238" y="4183063"/>
          <p14:tracePt t="53206" x="9959975" y="4183063"/>
          <p14:tracePt t="53215" x="9890125" y="4183063"/>
          <p14:tracePt t="53231" x="9745663" y="4183063"/>
          <p14:tracePt t="53248" x="9555163" y="4183063"/>
          <p14:tracePt t="53265" x="9456738" y="4183063"/>
          <p14:tracePt t="53282" x="9448800" y="4183063"/>
          <p14:tracePt t="53298" x="9448800" y="4175125"/>
          <p14:tracePt t="53315" x="9448800" y="4130675"/>
          <p14:tracePt t="53331" x="9540875" y="4084638"/>
          <p14:tracePt t="53348" x="9693275" y="4054475"/>
          <p14:tracePt t="53364" x="9829800" y="4038600"/>
          <p14:tracePt t="53382" x="9928225" y="4038600"/>
          <p14:tracePt t="53398" x="10004425" y="4038600"/>
          <p14:tracePt t="53415" x="10028238" y="4060825"/>
          <p14:tracePt t="53431" x="10036175" y="4114800"/>
          <p14:tracePt t="53448" x="10036175" y="4152900"/>
          <p14:tracePt t="53465" x="10004425" y="4191000"/>
          <p14:tracePt t="53482" x="9936163" y="4229100"/>
          <p14:tracePt t="53670" x="9944100" y="4221163"/>
          <p14:tracePt t="53678" x="9959975" y="4206875"/>
          <p14:tracePt t="53687" x="9982200" y="4198938"/>
          <p14:tracePt t="53698" x="10012363" y="4191000"/>
          <p14:tracePt t="53715" x="10066338" y="4168775"/>
          <p14:tracePt t="53732" x="10134600" y="4152900"/>
          <p14:tracePt t="53748" x="10180638" y="4130675"/>
          <p14:tracePt t="53766" x="10218738" y="4106863"/>
          <p14:tracePt t="53830" x="10218738" y="4098925"/>
          <p14:tracePt t="53838" x="10218738" y="4092575"/>
          <p14:tracePt t="54222" x="10210800" y="4068763"/>
          <p14:tracePt t="54231" x="10104438" y="4038600"/>
          <p14:tracePt t="54239" x="9974263" y="4000500"/>
          <p14:tracePt t="54249" x="9769475" y="3940175"/>
          <p14:tracePt t="54265" x="9448800" y="3840163"/>
          <p14:tracePt t="54282" x="9410700" y="3832225"/>
          <p14:tracePt t="54535" x="9426575" y="3832225"/>
          <p14:tracePt t="54542" x="9448800" y="3848100"/>
          <p14:tracePt t="54550" x="9502775" y="3894138"/>
          <p14:tracePt t="54565" x="9532938" y="3940175"/>
          <p14:tracePt t="54582" x="9571038" y="4000500"/>
          <p14:tracePt t="54623" x="9578975" y="4000500"/>
          <p14:tracePt t="54759" x="9585325" y="4016375"/>
          <p14:tracePt t="54767" x="9578975" y="4016375"/>
          <p14:tracePt t="54775" x="9571038" y="4016375"/>
          <p14:tracePt t="54783" x="9563100" y="4016375"/>
          <p14:tracePt t="54799" x="9547225" y="4030663"/>
          <p14:tracePt t="54815" x="9547225" y="4038600"/>
          <p14:tracePt t="54832" x="9547225" y="4046538"/>
          <p14:tracePt t="54863" x="9547225" y="4054475"/>
          <p14:tracePt t="54870" x="9555163" y="4054475"/>
          <p14:tracePt t="54882" x="9585325" y="4068763"/>
          <p14:tracePt t="54899" x="9685338" y="4098925"/>
          <p14:tracePt t="54915" x="9845675" y="4183063"/>
          <p14:tracePt t="54932" x="9982200" y="4237038"/>
          <p14:tracePt t="54949" x="10080625" y="4259263"/>
          <p14:tracePt t="54966" x="10104438" y="4267200"/>
          <p14:tracePt t="54982" x="10112375" y="4267200"/>
          <p14:tracePt t="55014" x="10096500" y="4289425"/>
          <p14:tracePt t="55023" x="10066338" y="4289425"/>
          <p14:tracePt t="55032" x="10004425" y="4297363"/>
          <p14:tracePt t="55049" x="9898063" y="4297363"/>
          <p14:tracePt t="55066" x="9775825" y="4297363"/>
          <p14:tracePt t="55082" x="9661525" y="4275138"/>
          <p14:tracePt t="55099" x="9578975" y="4244975"/>
          <p14:tracePt t="55116" x="9555163" y="4221163"/>
          <p14:tracePt t="55150" x="9555163" y="4160838"/>
          <p14:tracePt t="55165" x="9555163" y="4137025"/>
          <p14:tracePt t="55182" x="9601200" y="4038600"/>
          <p14:tracePt t="55199" x="9677400" y="3978275"/>
          <p14:tracePt t="55215" x="9775825" y="3902075"/>
          <p14:tracePt t="55232" x="9890125" y="3832225"/>
          <p14:tracePt t="55249" x="10028238" y="3763963"/>
          <p14:tracePt t="55266" x="10194925" y="3717925"/>
          <p14:tracePt t="55282" x="10371138" y="3679825"/>
          <p14:tracePt t="55299" x="10553700" y="3635375"/>
          <p14:tracePt t="55302" x="10637838" y="3627438"/>
          <p14:tracePt t="55316" x="10728325" y="3627438"/>
          <p14:tracePt t="55332" x="10880725" y="3627438"/>
          <p14:tracePt t="55349" x="11026775" y="3627438"/>
          <p14:tracePt t="55365" x="11041063" y="3627438"/>
          <p14:tracePt t="55382" x="11117263" y="3641725"/>
          <p14:tracePt t="55399" x="11133138" y="3649663"/>
          <p14:tracePt t="55416" x="11141075" y="3657600"/>
          <p14:tracePt t="55432" x="11147425" y="3673475"/>
          <p14:tracePt t="55449" x="11179175" y="3749675"/>
          <p14:tracePt t="55466" x="11185525" y="3817938"/>
          <p14:tracePt t="55482" x="11201400" y="3908425"/>
          <p14:tracePt t="55499" x="11201400" y="4016375"/>
          <p14:tracePt t="55516" x="11201400" y="4114800"/>
          <p14:tracePt t="55532" x="11201400" y="4175125"/>
          <p14:tracePt t="55550" x="11171238" y="4251325"/>
          <p14:tracePt t="55566" x="11147425" y="4259263"/>
          <p14:tracePt t="55582" x="11056938" y="4275138"/>
          <p14:tracePt t="55599" x="10926763" y="4283075"/>
          <p14:tracePt t="55616" x="10736263" y="4283075"/>
          <p14:tracePt t="55632" x="10507663" y="4283075"/>
          <p14:tracePt t="55649" x="10233025" y="4283075"/>
          <p14:tracePt t="55666" x="10004425" y="4283075"/>
          <p14:tracePt t="55682" x="9791700" y="4283075"/>
          <p14:tracePt t="55699" x="9623425" y="4283075"/>
          <p14:tracePt t="55716" x="9517063" y="4251325"/>
          <p14:tracePt t="55732" x="9464675" y="4221163"/>
          <p14:tracePt t="55750" x="9456738" y="4160838"/>
          <p14:tracePt t="55766" x="9456738" y="4114800"/>
          <p14:tracePt t="55782" x="9502775" y="3992563"/>
          <p14:tracePt t="55799" x="9571038" y="3870325"/>
          <p14:tracePt t="55816" x="9677400" y="3787775"/>
          <p14:tracePt t="55832" x="9807575" y="3717925"/>
          <p14:tracePt t="55849" x="9982200" y="3673475"/>
          <p14:tracePt t="55866" x="10164763" y="3635375"/>
          <p14:tracePt t="55882" x="10347325" y="3635375"/>
          <p14:tracePt t="55899" x="10523538" y="3635375"/>
          <p14:tracePt t="55916" x="10683875" y="3635375"/>
          <p14:tracePt t="55932" x="10828338" y="3665538"/>
          <p14:tracePt t="55950" x="10956925" y="3733800"/>
          <p14:tracePt t="55966" x="11010900" y="3817938"/>
          <p14:tracePt t="55982" x="11033125" y="3924300"/>
          <p14:tracePt t="55999" x="11033125" y="4060825"/>
          <p14:tracePt t="56016" x="11018838" y="4191000"/>
          <p14:tracePt t="56032" x="10942638" y="4321175"/>
          <p14:tracePt t="56049" x="10850563" y="4389438"/>
          <p14:tracePt t="56066" x="10752138" y="4435475"/>
          <p14:tracePt t="56083" x="10583863" y="4465638"/>
          <p14:tracePt t="56099" x="10431463" y="4465638"/>
          <p14:tracePt t="56116" x="10271125" y="4465638"/>
          <p14:tracePt t="56132" x="10112375" y="4441825"/>
          <p14:tracePt t="56150" x="9982200" y="4343400"/>
          <p14:tracePt t="56166" x="9959975" y="4283075"/>
          <p14:tracePt t="56182" x="9959975" y="4251325"/>
          <p14:tracePt t="56199" x="9966325" y="4183063"/>
          <p14:tracePt t="56216" x="10020300" y="4106863"/>
          <p14:tracePt t="56233" x="10142538" y="4030663"/>
          <p14:tracePt t="56249" x="10309225" y="3984625"/>
          <p14:tracePt t="56266" x="10469563" y="3970338"/>
          <p14:tracePt t="56283" x="10675938" y="3940175"/>
          <p14:tracePt t="56299" x="10866438" y="3940175"/>
          <p14:tracePt t="56316" x="11033125" y="3946525"/>
          <p14:tracePt t="56319" x="11071225" y="3962400"/>
          <p14:tracePt t="56333" x="11133138" y="3984625"/>
          <p14:tracePt t="56350" x="11193463" y="4084638"/>
          <p14:tracePt t="56366" x="11193463" y="4191000"/>
          <p14:tracePt t="56382" x="11171238" y="4283075"/>
          <p14:tracePt t="56399" x="11071225" y="4397375"/>
          <p14:tracePt t="56416" x="10956925" y="4465638"/>
          <p14:tracePt t="56433" x="10850563" y="4495800"/>
          <p14:tracePt t="56449" x="10774363" y="4511675"/>
          <p14:tracePt t="56466" x="10714038" y="4511675"/>
          <p14:tracePt t="56483" x="10675938" y="4511675"/>
          <p14:tracePt t="56535" x="10668000" y="4511675"/>
          <p14:tracePt t="56551" x="10668000" y="4495800"/>
          <p14:tracePt t="56566" x="10668000" y="4487863"/>
          <p14:tracePt t="56575" x="10668000" y="4479925"/>
          <p14:tracePt t="56582" x="10668000" y="4473575"/>
          <p14:tracePt t="56599" x="10668000" y="4457700"/>
          <p14:tracePt t="56616" x="10668000" y="4449763"/>
          <p14:tracePt t="56632" x="10675938" y="4419600"/>
          <p14:tracePt t="56649" x="10668000" y="4403725"/>
          <p14:tracePt t="56666" x="10629900" y="4389438"/>
          <p14:tracePt t="56927" x="10629900" y="4381500"/>
          <p14:tracePt t="56936" x="10637838" y="4381500"/>
          <p14:tracePt t="56949" x="10652125" y="4381500"/>
          <p14:tracePt t="56966" x="10675938" y="4381500"/>
          <p14:tracePt t="56982" x="10706100" y="4397375"/>
          <p14:tracePt t="56999" x="10736263" y="4397375"/>
          <p14:tracePt t="57016" x="10744200" y="4403725"/>
          <p14:tracePt t="57032" x="10820400" y="4403725"/>
          <p14:tracePt t="57049" x="10912475" y="4427538"/>
          <p14:tracePt t="57102" x="10918825" y="4427538"/>
          <p14:tracePt t="57118" x="10918825" y="4441825"/>
          <p14:tracePt t="57126" x="10918825" y="4457700"/>
          <p14:tracePt t="57134" x="10912475" y="4487863"/>
          <p14:tracePt t="57149" x="10850563" y="4549775"/>
          <p14:tracePt t="57166" x="10706100" y="4625975"/>
          <p14:tracePt t="57183" x="10493375" y="4678363"/>
          <p14:tracePt t="57199" x="10271125" y="4686300"/>
          <p14:tracePt t="57216" x="10058400" y="4686300"/>
          <p14:tracePt t="57233" x="9859963" y="4618038"/>
          <p14:tracePt t="57249" x="9737725" y="4533900"/>
          <p14:tracePt t="57266" x="9715500" y="4495800"/>
          <p14:tracePt t="57283" x="9715500" y="4449763"/>
          <p14:tracePt t="57299" x="9737725" y="4373563"/>
          <p14:tracePt t="57316" x="9799638" y="4313238"/>
          <p14:tracePt t="57318" x="9845675" y="4283075"/>
          <p14:tracePt t="57333" x="9859963" y="4275138"/>
          <p14:tracePt t="57349" x="9898063" y="4267200"/>
          <p14:tracePt t="57399" x="9913938" y="4267200"/>
          <p14:tracePt t="57423" x="9921875" y="4275138"/>
          <p14:tracePt t="57431" x="9928225" y="4297363"/>
          <p14:tracePt t="57438" x="9944100" y="4343400"/>
          <p14:tracePt t="57450" x="9952038" y="4381500"/>
          <p14:tracePt t="57466" x="9959975" y="4487863"/>
          <p14:tracePt t="57483" x="9959975" y="4549775"/>
          <p14:tracePt t="57500" x="9936163" y="4618038"/>
          <p14:tracePt t="57516" x="9875838" y="4670425"/>
          <p14:tracePt t="57534" x="9775825" y="4686300"/>
          <p14:tracePt t="57550" x="9745663" y="4686300"/>
          <p14:tracePt t="57566" x="9685338" y="4664075"/>
          <p14:tracePt t="57583" x="9669463" y="4594225"/>
          <p14:tracePt t="57600" x="9655175" y="4525963"/>
          <p14:tracePt t="57616" x="9655175" y="4495800"/>
          <p14:tracePt t="57633" x="9655175" y="4449763"/>
          <p14:tracePt t="57650" x="9661525" y="4419600"/>
          <p14:tracePt t="57666" x="9699625" y="4389438"/>
          <p14:tracePt t="57683" x="9753600" y="4381500"/>
          <p14:tracePt t="57700" x="9799638" y="4381500"/>
          <p14:tracePt t="57716" x="9829800" y="4381500"/>
          <p14:tracePt t="57734" x="9959975" y="4419600"/>
          <p14:tracePt t="57750" x="10042525" y="4465638"/>
          <p14:tracePt t="57766" x="10126663" y="4533900"/>
          <p14:tracePt t="57783" x="10172700" y="4587875"/>
          <p14:tracePt t="57800" x="10188575" y="4640263"/>
          <p14:tracePt t="57817" x="10188575" y="4694238"/>
          <p14:tracePt t="57833" x="10180638" y="4740275"/>
          <p14:tracePt t="57850" x="10080625" y="4784725"/>
          <p14:tracePt t="57867" x="9998075" y="4800600"/>
          <p14:tracePt t="57883" x="9928225" y="4800600"/>
          <p14:tracePt t="57900" x="9898063" y="4778375"/>
          <p14:tracePt t="57917" x="9898063" y="4708525"/>
          <p14:tracePt t="57934" x="9974263" y="4495800"/>
          <p14:tracePt t="57950" x="10134600" y="4359275"/>
          <p14:tracePt t="57967" x="10340975" y="4283075"/>
          <p14:tracePt t="57983" x="10575925" y="4244975"/>
          <p14:tracePt t="58000" x="10736263" y="4244975"/>
          <p14:tracePt t="58017" x="10836275" y="4259263"/>
          <p14:tracePt t="58033" x="10880725" y="4305300"/>
          <p14:tracePt t="58050" x="10912475" y="4411663"/>
          <p14:tracePt t="58067" x="10912475" y="4525963"/>
          <p14:tracePt t="58083" x="10782300" y="4670425"/>
          <p14:tracePt t="58100" x="10621963" y="4754563"/>
          <p14:tracePt t="58117" x="10523538" y="4770438"/>
          <p14:tracePt t="58133" x="10469563" y="4770438"/>
          <p14:tracePt t="58150" x="10439400" y="4640263"/>
          <p14:tracePt t="58167" x="10417175" y="4495800"/>
          <p14:tracePt t="58183" x="10417175" y="4359275"/>
          <p14:tracePt t="58200" x="10431463" y="4267200"/>
          <p14:tracePt t="58217" x="10461625" y="4221163"/>
          <p14:tracePt t="58233" x="10485438" y="4221163"/>
          <p14:tracePt t="58250" x="10499725" y="4221163"/>
          <p14:tracePt t="58267" x="10515600" y="4229100"/>
          <p14:tracePt t="58283" x="10531475" y="4321175"/>
          <p14:tracePt t="58300" x="10531475" y="4465638"/>
          <p14:tracePt t="58317" x="10507663" y="4579938"/>
          <p14:tracePt t="58333" x="10469563" y="4625975"/>
          <p14:tracePt t="58336" x="10455275" y="4625975"/>
          <p14:tracePt t="58350" x="10431463" y="4625975"/>
          <p14:tracePt t="58367" x="10417175" y="4625975"/>
          <p14:tracePt t="58383" x="10409238" y="4579938"/>
          <p14:tracePt t="58400" x="10409238" y="4503738"/>
          <p14:tracePt t="58417" x="10409238" y="4419600"/>
          <p14:tracePt t="58433" x="10417175" y="4397375"/>
          <p14:tracePt t="58450" x="10423525" y="4389438"/>
          <p14:tracePt t="58486" x="10423525" y="4403725"/>
          <p14:tracePt t="58500" x="10423525" y="4441825"/>
          <p14:tracePt t="58517" x="10423525" y="4587875"/>
          <p14:tracePt t="58533" x="10423525" y="4610100"/>
          <p14:tracePt t="58550" x="10423525" y="4618038"/>
          <p14:tracePt t="58582" x="10417175" y="4610100"/>
          <p14:tracePt t="58590" x="10409238" y="4579938"/>
          <p14:tracePt t="58600" x="10409238" y="4549775"/>
          <p14:tracePt t="58617" x="10409238" y="4487863"/>
          <p14:tracePt t="58633" x="10409238" y="4457700"/>
          <p14:tracePt t="58686" x="10417175" y="4457700"/>
          <p14:tracePt t="58695" x="10417175" y="4487863"/>
          <p14:tracePt t="58702" x="10417175" y="4518025"/>
          <p14:tracePt t="58717" x="10417175" y="4572000"/>
          <p14:tracePt t="58734" x="10417175" y="4594225"/>
          <p14:tracePt t="58767" x="10417175" y="4602163"/>
          <p14:tracePt t="58791" x="10417175" y="4572000"/>
          <p14:tracePt t="58800" x="10417175" y="4549775"/>
          <p14:tracePt t="58817" x="10417175" y="4503738"/>
          <p14:tracePt t="58834" x="10417175" y="4487863"/>
          <p14:tracePt t="58863" x="10417175" y="4479925"/>
          <p14:tracePt t="58879" x="10417175" y="4525963"/>
          <p14:tracePt t="58886" x="10417175" y="4602163"/>
          <p14:tracePt t="58900" x="10417175" y="4686300"/>
          <p14:tracePt t="58918" x="10393363" y="4876800"/>
          <p14:tracePt t="58934" x="10379075" y="4899025"/>
          <p14:tracePt t="58950" x="10363200" y="4914900"/>
          <p14:tracePt t="58967" x="10355263" y="4906963"/>
          <p14:tracePt t="58984" x="10355263" y="4784725"/>
          <p14:tracePt t="59000" x="10355263" y="4702175"/>
          <p14:tracePt t="59017" x="10355263" y="4640263"/>
          <p14:tracePt t="59034" x="10355263" y="4602163"/>
          <p14:tracePt t="59067" x="10363200" y="4594225"/>
          <p14:tracePt t="59084" x="10363200" y="4648200"/>
          <p14:tracePt t="59100" x="10363200" y="4808538"/>
          <p14:tracePt t="59117" x="10340975" y="4968875"/>
          <p14:tracePt t="59134" x="10333038" y="4991100"/>
          <p14:tracePt t="59150" x="10325100" y="4999038"/>
          <p14:tracePt t="59167" x="10317163" y="4991100"/>
          <p14:tracePt t="59184" x="10317163" y="4876800"/>
          <p14:tracePt t="59200" x="10325100" y="4770438"/>
          <p14:tracePt t="59217" x="10340975" y="4664075"/>
          <p14:tracePt t="59234" x="10355263" y="4610100"/>
          <p14:tracePt t="59250" x="10363200" y="4602163"/>
          <p14:tracePt t="59286" x="10363200" y="4625975"/>
          <p14:tracePt t="59300" x="10363200" y="4648200"/>
          <p14:tracePt t="59318" x="10363200" y="4702175"/>
          <p14:tracePt t="59334" x="10363200" y="4708525"/>
          <p14:tracePt t="59336" x="10363200" y="4724400"/>
          <p14:tracePt t="59350" x="10363200" y="4732338"/>
          <p14:tracePt t="59415" x="10355263" y="4732338"/>
          <p14:tracePt t="59431" x="10355263" y="4724400"/>
          <p14:tracePt t="59447" x="10355263" y="4716463"/>
          <p14:tracePt t="59454" x="10355263" y="4702175"/>
          <p14:tracePt t="59470" x="10355263" y="4686300"/>
          <p14:tracePt t="59483" x="10355263" y="4678363"/>
          <p14:tracePt t="59500" x="10355263" y="4664075"/>
          <p14:tracePt t="59517" x="10355263" y="4656138"/>
          <p14:tracePt t="59783" x="10355263" y="4640263"/>
          <p14:tracePt t="59791" x="10355263" y="4632325"/>
          <p14:tracePt t="59800" x="10355263" y="4618038"/>
          <p14:tracePt t="59817" x="10355263" y="4579938"/>
          <p14:tracePt t="59834" x="10355263" y="4556125"/>
          <p14:tracePt t="59851" x="10355263" y="4541838"/>
          <p14:tracePt t="59884" x="10363200" y="4533900"/>
          <p14:tracePt t="59901" x="10371138" y="4533900"/>
          <p14:tracePt t="59917" x="10401300" y="4564063"/>
          <p14:tracePt t="59934" x="10485438" y="4732338"/>
          <p14:tracePt t="59951" x="10545763" y="4876800"/>
          <p14:tracePt t="59967" x="10599738" y="4983163"/>
          <p14:tracePt t="59984" x="10614025" y="5013325"/>
          <p14:tracePt t="60039" x="10599738" y="4999038"/>
          <p14:tracePt t="60046" x="10561638" y="4945063"/>
          <p14:tracePt t="60054" x="10531475" y="4892675"/>
          <p14:tracePt t="60067" x="10515600" y="4860925"/>
          <p14:tracePt t="60084" x="10485438" y="4778375"/>
          <p14:tracePt t="60101" x="10485438" y="4702175"/>
          <p14:tracePt t="60117" x="10507663" y="4686300"/>
          <p14:tracePt t="60134" x="10637838" y="4656138"/>
          <p14:tracePt t="60151" x="10698163" y="4656138"/>
          <p14:tracePt t="60167" x="10714038" y="4656138"/>
          <p14:tracePt t="60184" x="10721975" y="4716463"/>
          <p14:tracePt t="60201" x="10721975" y="4762500"/>
          <p14:tracePt t="60217" x="10660063" y="4808538"/>
          <p14:tracePt t="60234" x="10591800" y="4808538"/>
          <p14:tracePt t="60251" x="10537825" y="4808538"/>
          <p14:tracePt t="60267" x="10523538" y="4800600"/>
          <p14:tracePt t="60284" x="10523538" y="4754563"/>
          <p14:tracePt t="60301" x="10553700" y="4686300"/>
          <p14:tracePt t="60318" x="10583863" y="4656138"/>
          <p14:tracePt t="60334" x="10629900" y="4625975"/>
          <p14:tracePt t="60351" x="10652125" y="4625975"/>
          <p14:tracePt t="60367" x="10660063" y="4625975"/>
          <p14:tracePt t="60384" x="10683875" y="4686300"/>
          <p14:tracePt t="60401" x="10683875" y="4740275"/>
          <p14:tracePt t="60417" x="10683875" y="4770438"/>
          <p14:tracePt t="60434" x="10675938" y="4784725"/>
          <p14:tracePt t="60511" x="10675938" y="4770438"/>
          <p14:tracePt t="60519" x="10690225" y="4754563"/>
          <p14:tracePt t="60526" x="10698163" y="4746625"/>
          <p14:tracePt t="60535" x="10706100" y="4740275"/>
          <p14:tracePt t="60551" x="10714038" y="4724400"/>
          <p14:tracePt t="60599" x="10721975" y="4724400"/>
          <p14:tracePt t="60615" x="10728325" y="4724400"/>
          <p14:tracePt t="60639" x="10744200" y="4724400"/>
          <p14:tracePt t="60654" x="10760075" y="4732338"/>
          <p14:tracePt t="60662" x="10766425" y="4732338"/>
          <p14:tracePt t="60670" x="10774363" y="4732338"/>
          <p14:tracePt t="60703" x="10790238" y="4732338"/>
          <p14:tracePt t="60734" x="10782300" y="4754563"/>
          <p14:tracePt t="60743" x="10760075" y="4770438"/>
          <p14:tracePt t="60751" x="10714038" y="4784725"/>
          <p14:tracePt t="60768" x="10569575" y="4822825"/>
          <p14:tracePt t="60784" x="10340975" y="4846638"/>
          <p14:tracePt t="60801" x="10066338" y="4854575"/>
          <p14:tracePt t="60818" x="9791700" y="4854575"/>
          <p14:tracePt t="60834" x="9631363" y="4854575"/>
          <p14:tracePt t="60838" x="9585325" y="4830763"/>
          <p14:tracePt t="60851" x="9563100" y="4816475"/>
          <p14:tracePt t="60868" x="9555163" y="4800600"/>
          <p14:tracePt t="60884" x="9563100" y="4770438"/>
          <p14:tracePt t="60902" x="9617075" y="4708525"/>
          <p14:tracePt t="60918" x="9631363" y="4686300"/>
          <p14:tracePt t="60934" x="9715500" y="4656138"/>
          <p14:tracePt t="60951" x="9769475" y="4656138"/>
          <p14:tracePt t="60968" x="9829800" y="4656138"/>
          <p14:tracePt t="60984" x="9867900" y="4670425"/>
          <p14:tracePt t="61001" x="9890125" y="4732338"/>
          <p14:tracePt t="61018" x="9890125" y="4792663"/>
          <p14:tracePt t="61034" x="9852025" y="4868863"/>
          <p14:tracePt t="61051" x="9753600" y="4892675"/>
          <p14:tracePt t="61068" x="9661525" y="4899025"/>
          <p14:tracePt t="61084" x="9585325" y="4876800"/>
          <p14:tracePt t="61102" x="9555163" y="4816475"/>
          <p14:tracePt t="61118" x="9555163" y="4732338"/>
          <p14:tracePt t="61134" x="9623425" y="4640263"/>
          <p14:tracePt t="61151" x="9821863" y="4579938"/>
          <p14:tracePt t="61168" x="10066338" y="4556125"/>
          <p14:tracePt t="61184" x="10271125" y="4556125"/>
          <p14:tracePt t="61201" x="10371138" y="4564063"/>
          <p14:tracePt t="61218" x="10431463" y="4656138"/>
          <p14:tracePt t="61234" x="10431463" y="4822825"/>
          <p14:tracePt t="61251" x="10379075" y="4968875"/>
          <p14:tracePt t="61268" x="10248900" y="5059363"/>
          <p14:tracePt t="61284" x="10080625" y="5083175"/>
          <p14:tracePt t="61302" x="9890125" y="5045075"/>
          <p14:tracePt t="61318" x="9829800" y="5006975"/>
          <p14:tracePt t="61335" x="9693275" y="4854575"/>
          <p14:tracePt t="61351" x="9669463" y="4754563"/>
          <p14:tracePt t="61368" x="9669463" y="4670425"/>
          <p14:tracePt t="61384" x="9669463" y="4625975"/>
          <p14:tracePt t="61401" x="9707563" y="4618038"/>
          <p14:tracePt t="61417" x="9761538" y="4618038"/>
          <p14:tracePt t="61434" x="9813925" y="4664075"/>
          <p14:tracePt t="61451" x="9852025" y="4732338"/>
          <p14:tracePt t="61467" x="9883775" y="4800600"/>
          <p14:tracePt t="61484" x="9883775" y="4830763"/>
          <p14:tracePt t="61501" x="9883775" y="4854575"/>
          <p14:tracePt t="61534" x="9859963" y="4854575"/>
          <p14:tracePt t="61551" x="9852025" y="4854575"/>
          <p14:tracePt t="61568" x="9845675" y="4838700"/>
          <p14:tracePt t="61584" x="9837738" y="4830763"/>
          <p14:tracePt t="61601" x="9837738" y="4816475"/>
          <p14:tracePt t="61895" x="9829800" y="4816475"/>
          <p14:tracePt t="62454" x="9875838" y="4808538"/>
          <p14:tracePt t="62462" x="9936163" y="4792663"/>
          <p14:tracePt t="62470" x="9982200" y="4778375"/>
          <p14:tracePt t="62485" x="10150475" y="4724400"/>
          <p14:tracePt t="62502" x="10325100" y="4670425"/>
          <p14:tracePt t="62518" x="10423525" y="4618038"/>
          <p14:tracePt t="62535" x="10469563" y="4587875"/>
          <p14:tracePt t="62552" x="10477500" y="4579938"/>
          <p14:tracePt t="62568" x="10499725" y="4533900"/>
          <p14:tracePt t="62585" x="10531475" y="4479925"/>
          <p14:tracePt t="62602" x="10607675" y="4397375"/>
          <p14:tracePt t="62618" x="10721975" y="4275138"/>
          <p14:tracePt t="62635" x="10828338" y="4198938"/>
          <p14:tracePt t="62652" x="10904538" y="4137025"/>
          <p14:tracePt t="62668" x="10942638" y="4114800"/>
          <p14:tracePt t="62685" x="10956925" y="4098925"/>
          <p14:tracePt t="62734" x="10956925" y="4092575"/>
          <p14:tracePt t="62742" x="10956925" y="4076700"/>
          <p14:tracePt t="62752" x="10956925" y="4060825"/>
          <p14:tracePt t="62768" x="10942638" y="4054475"/>
          <p14:tracePt t="62785" x="10912475" y="4046538"/>
          <p14:tracePt t="62802" x="10850563" y="4030663"/>
          <p14:tracePt t="62818" x="10820400" y="4022725"/>
          <p14:tracePt t="62835" x="10782300" y="4008438"/>
          <p14:tracePt t="62852" x="10760075" y="4000500"/>
          <p14:tracePt t="62868" x="10744200" y="3992563"/>
          <p14:tracePt t="62885" x="10706100" y="3970338"/>
          <p14:tracePt t="62902" x="10675938" y="3946525"/>
          <p14:tracePt t="62918" x="10621963" y="3940175"/>
          <p14:tracePt t="62935" x="10583863" y="3924300"/>
          <p14:tracePt t="62952" x="10561638" y="3916363"/>
          <p14:tracePt t="62968" x="10523538" y="3908425"/>
          <p14:tracePt t="62985" x="10485438" y="3902075"/>
          <p14:tracePt t="63002" x="10439400" y="3894138"/>
          <p14:tracePt t="63018" x="10401300" y="3894138"/>
          <p14:tracePt t="63035" x="10340975" y="3894138"/>
          <p14:tracePt t="63052" x="10287000" y="3894138"/>
          <p14:tracePt t="63068" x="10256838" y="3894138"/>
          <p14:tracePt t="63086" x="10194925" y="3902075"/>
          <p14:tracePt t="63102" x="10172700" y="3924300"/>
          <p14:tracePt t="63118" x="10142538" y="3954463"/>
          <p14:tracePt t="63135" x="10118725" y="3978275"/>
          <p14:tracePt t="63152" x="10096500" y="4008438"/>
          <p14:tracePt t="63168" x="10066338" y="4068763"/>
          <p14:tracePt t="63185" x="10036175" y="4130675"/>
          <p14:tracePt t="63202" x="10020300" y="4175125"/>
          <p14:tracePt t="63218" x="9998075" y="4244975"/>
          <p14:tracePt t="63235" x="9982200" y="4305300"/>
          <p14:tracePt t="63252" x="9966325" y="4365625"/>
          <p14:tracePt t="63269" x="9944100" y="4419600"/>
          <p14:tracePt t="63286" x="9944100" y="4479925"/>
          <p14:tracePt t="63302" x="9944100" y="4518025"/>
          <p14:tracePt t="63319" x="9944100" y="4564063"/>
          <p14:tracePt t="63335" x="9944100" y="4587875"/>
          <p14:tracePt t="63352" x="9944100" y="4618038"/>
          <p14:tracePt t="63368" x="9952038" y="4648200"/>
          <p14:tracePt t="63385" x="9959975" y="4678363"/>
          <p14:tracePt t="63402" x="10004425" y="4732338"/>
          <p14:tracePt t="63419" x="10042525" y="4770438"/>
          <p14:tracePt t="63435" x="10088563" y="4792663"/>
          <p14:tracePt t="63452" x="10142538" y="4808538"/>
          <p14:tracePt t="63469" x="10233025" y="4816475"/>
          <p14:tracePt t="63486" x="10393363" y="4830763"/>
          <p14:tracePt t="63502" x="10515600" y="4830763"/>
          <p14:tracePt t="63519" x="10645775" y="4830763"/>
          <p14:tracePt t="63535" x="10736263" y="4816475"/>
          <p14:tracePt t="63552" x="10812463" y="4784725"/>
          <p14:tracePt t="63569" x="10842625" y="4762500"/>
          <p14:tracePt t="63585" x="10866438" y="4732338"/>
          <p14:tracePt t="63602" x="10880725" y="4694238"/>
          <p14:tracePt t="63619" x="10896600" y="4648200"/>
          <p14:tracePt t="63635" x="10904538" y="4610100"/>
          <p14:tracePt t="63652" x="10934700" y="4549775"/>
          <p14:tracePt t="63669" x="10934700" y="4487863"/>
          <p14:tracePt t="63685" x="10934700" y="4435475"/>
          <p14:tracePt t="63702" x="10934700" y="4351338"/>
          <p14:tracePt t="63719" x="10934700" y="4289425"/>
          <p14:tracePt t="63735" x="10918825" y="4237038"/>
          <p14:tracePt t="63752" x="10888663" y="4183063"/>
          <p14:tracePt t="63769" x="10858500" y="4137025"/>
          <p14:tracePt t="63785" x="10836275" y="4114800"/>
          <p14:tracePt t="63802" x="10804525" y="4092575"/>
          <p14:tracePt t="63819" x="10766425" y="4076700"/>
          <p14:tracePt t="63835" x="10721975" y="4068763"/>
          <p14:tracePt t="63852" x="10683875" y="4060825"/>
          <p14:tracePt t="63869" x="10637838" y="4046538"/>
          <p14:tracePt t="63885" x="10599738" y="4030663"/>
          <p14:tracePt t="63888" x="10569575" y="4030663"/>
          <p14:tracePt t="63902" x="10455275" y="4030663"/>
          <p14:tracePt t="63919" x="10371138" y="4030663"/>
          <p14:tracePt t="63935" x="10271125" y="4030663"/>
          <p14:tracePt t="63952" x="10194925" y="4030663"/>
          <p14:tracePt t="63969" x="10112375" y="4038600"/>
          <p14:tracePt t="63985" x="10042525" y="4046538"/>
          <p14:tracePt t="64002" x="10004425" y="4060825"/>
          <p14:tracePt t="64019" x="9966325" y="4084638"/>
          <p14:tracePt t="64035" x="9936163" y="4106863"/>
          <p14:tracePt t="64052" x="9898063" y="4152900"/>
          <p14:tracePt t="64069" x="9852025" y="4221163"/>
          <p14:tracePt t="64085" x="9829800" y="4251325"/>
          <p14:tracePt t="64102" x="9799638" y="4373563"/>
          <p14:tracePt t="64119" x="9783763" y="4449763"/>
          <p14:tracePt t="64135" x="9753600" y="4549775"/>
          <p14:tracePt t="64152" x="9753600" y="4610100"/>
          <p14:tracePt t="64169" x="9753600" y="4640263"/>
          <p14:tracePt t="64185" x="9761538" y="4678363"/>
          <p14:tracePt t="64202" x="9791700" y="4708525"/>
          <p14:tracePt t="64219" x="9813925" y="4746625"/>
          <p14:tracePt t="64236" x="9829800" y="4770438"/>
          <p14:tracePt t="64252" x="9859963" y="4784725"/>
          <p14:tracePt t="64270" x="9913938" y="4792663"/>
          <p14:tracePt t="64286" x="9944100" y="4808538"/>
          <p14:tracePt t="64302" x="10150475" y="4808538"/>
          <p14:tracePt t="64319" x="10309225" y="4808538"/>
          <p14:tracePt t="64336" x="10493375" y="4800600"/>
          <p14:tracePt t="64352" x="10660063" y="4732338"/>
          <p14:tracePt t="64369" x="10798175" y="4664075"/>
          <p14:tracePt t="64385" x="10896600" y="4594225"/>
          <p14:tracePt t="64402" x="10950575" y="4533900"/>
          <p14:tracePt t="64419" x="10972800" y="4473575"/>
          <p14:tracePt t="64435" x="10995025" y="4397375"/>
          <p14:tracePt t="64452" x="10995025" y="4335463"/>
          <p14:tracePt t="64469" x="10995025" y="4275138"/>
          <p14:tracePt t="64486" x="10988675" y="4175125"/>
          <p14:tracePt t="64502" x="10934700" y="4084638"/>
          <p14:tracePt t="64519" x="10880725" y="4000500"/>
          <p14:tracePt t="64536" x="10842625" y="3954463"/>
          <p14:tracePt t="64552" x="10798175" y="3894138"/>
          <p14:tracePt t="64569" x="10766425" y="3863975"/>
          <p14:tracePt t="64586" x="10728325" y="3832225"/>
          <p14:tracePt t="64602" x="10690225" y="3817938"/>
          <p14:tracePt t="64619" x="10652125" y="3810000"/>
          <p14:tracePt t="64636" x="10614025" y="3802063"/>
          <p14:tracePt t="64652" x="10583863" y="3794125"/>
          <p14:tracePt t="64670" x="10493375" y="3802063"/>
          <p14:tracePt t="64686" x="10469563" y="3810000"/>
          <p14:tracePt t="64702" x="10393363" y="3848100"/>
          <p14:tracePt t="64719" x="10317163" y="3878263"/>
          <p14:tracePt t="64736" x="10240963" y="3924300"/>
          <p14:tracePt t="64752" x="10172700" y="3962400"/>
          <p14:tracePt t="64769" x="10150475" y="4000500"/>
          <p14:tracePt t="64786" x="10118725" y="4046538"/>
          <p14:tracePt t="64802" x="10096500" y="4092575"/>
          <p14:tracePt t="64819" x="10058400" y="4152900"/>
          <p14:tracePt t="64836" x="10028238" y="4206875"/>
          <p14:tracePt t="64852" x="9998075" y="4275138"/>
          <p14:tracePt t="64870" x="9990138" y="4389438"/>
          <p14:tracePt t="64886" x="9990138" y="4419600"/>
          <p14:tracePt t="64889" x="9990138" y="4449763"/>
          <p14:tracePt t="64902" x="9998075" y="4503738"/>
          <p14:tracePt t="64919" x="10012363" y="4549775"/>
          <p14:tracePt t="64936" x="10058400" y="4594225"/>
          <p14:tracePt t="64952" x="10080625" y="4625975"/>
          <p14:tracePt t="64969" x="10126663" y="4648200"/>
          <p14:tracePt t="64986" x="10202863" y="4670425"/>
          <p14:tracePt t="65003" x="10317163" y="4686300"/>
          <p14:tracePt t="65019" x="10515600" y="4686300"/>
          <p14:tracePt t="65036" x="10698163" y="4686300"/>
          <p14:tracePt t="65053" x="10874375" y="4670425"/>
          <p14:tracePt t="65070" x="11087100" y="4594225"/>
          <p14:tracePt t="65086" x="11141075" y="4564063"/>
          <p14:tracePt t="65102" x="11185525" y="4503738"/>
          <p14:tracePt t="65119" x="11209338" y="4427538"/>
          <p14:tracePt t="65135" x="11209338" y="4359275"/>
          <p14:tracePt t="65152" x="11209338" y="4251325"/>
          <p14:tracePt t="65169" x="11185525" y="4183063"/>
          <p14:tracePt t="65185" x="11133138" y="4106863"/>
          <p14:tracePt t="65202" x="11079163" y="4038600"/>
          <p14:tracePt t="65219" x="11033125" y="3992563"/>
          <p14:tracePt t="65235" x="10972800" y="3954463"/>
          <p14:tracePt t="65252" x="10880725" y="3916363"/>
          <p14:tracePt t="65269" x="10706100" y="3886200"/>
          <p14:tracePt t="65285" x="10591800" y="3886200"/>
          <p14:tracePt t="65302" x="10447338" y="3894138"/>
          <p14:tracePt t="65319" x="10317163" y="3940175"/>
          <p14:tracePt t="65335" x="10202863" y="4000500"/>
          <p14:tracePt t="65352" x="10080625" y="4068763"/>
          <p14:tracePt t="65369" x="9990138" y="4130675"/>
          <p14:tracePt t="65385" x="9944100" y="4175125"/>
          <p14:tracePt t="65402" x="9921875" y="4221163"/>
          <p14:tracePt t="65419" x="9906000" y="4267200"/>
          <p14:tracePt t="65436" x="9906000" y="4313238"/>
          <p14:tracePt t="65452" x="9906000" y="4365625"/>
          <p14:tracePt t="65469" x="9906000" y="4427538"/>
          <p14:tracePt t="65486" x="9921875" y="4511675"/>
          <p14:tracePt t="65502" x="9974263" y="4579938"/>
          <p14:tracePt t="65519" x="10020300" y="4640263"/>
          <p14:tracePt t="65536" x="10074275" y="4694238"/>
          <p14:tracePt t="65552" x="10134600" y="4716463"/>
          <p14:tracePt t="65569" x="10233025" y="4740275"/>
          <p14:tracePt t="65586" x="10347325" y="4740275"/>
          <p14:tracePt t="65602" x="10477500" y="4740275"/>
          <p14:tracePt t="65619" x="10607675" y="4724400"/>
          <p14:tracePt t="65636" x="10721975" y="4664075"/>
          <p14:tracePt t="65652" x="10782300" y="4587875"/>
          <p14:tracePt t="65669" x="10804525" y="4525963"/>
          <p14:tracePt t="65686" x="10812463" y="4389438"/>
          <p14:tracePt t="65702" x="10804525" y="4327525"/>
          <p14:tracePt t="65719" x="10744200" y="4259263"/>
          <p14:tracePt t="65736" x="10645775" y="4198938"/>
          <p14:tracePt t="65752" x="10545763" y="4160838"/>
          <p14:tracePt t="65769" x="10461625" y="4152900"/>
          <p14:tracePt t="65786" x="10347325" y="4152900"/>
          <p14:tracePt t="65802" x="10210800" y="4175125"/>
          <p14:tracePt t="65820" x="10104438" y="4221163"/>
          <p14:tracePt t="65836" x="9990138" y="4297363"/>
          <p14:tracePt t="65853" x="9913938" y="4381500"/>
          <p14:tracePt t="65870" x="9913938" y="4397375"/>
          <p14:tracePt t="65872" x="9913938" y="4419600"/>
          <p14:tracePt t="65886" x="9913938" y="4465638"/>
          <p14:tracePt t="65903" x="9936163" y="4495800"/>
          <p14:tracePt t="65920" x="9959975" y="4511675"/>
          <p14:tracePt t="65936" x="9982200" y="4511675"/>
          <p14:tracePt t="65953" x="10004425" y="4511675"/>
          <p14:tracePt t="65969" x="10012363" y="4511675"/>
          <p14:tracePt t="66223" x="10020300" y="4503738"/>
          <p14:tracePt t="66239" x="10020300" y="4479925"/>
          <p14:tracePt t="66247" x="9982200" y="4457700"/>
          <p14:tracePt t="66254" x="9959975" y="4435475"/>
          <p14:tracePt t="66269" x="9944100" y="4397375"/>
          <p14:tracePt t="66286" x="9890125" y="4403725"/>
          <p14:tracePt t="66904" x="9890125" y="4411663"/>
          <p14:tracePt t="66926" x="9890125" y="4465638"/>
          <p14:tracePt t="66935" x="9890125" y="4503738"/>
          <p14:tracePt t="66942" x="9890125" y="4533900"/>
          <p14:tracePt t="66953" x="9890125" y="4594225"/>
          <p14:tracePt t="66970" x="9898063" y="4740275"/>
          <p14:tracePt t="66987" x="9928225" y="4884738"/>
          <p14:tracePt t="67003" x="9944100" y="5021263"/>
          <p14:tracePt t="67020" x="9974263" y="5121275"/>
          <p14:tracePt t="67037" x="9982200" y="5165725"/>
          <p14:tracePt t="67053" x="9982200" y="5173663"/>
          <p14:tracePt t="67110" x="9990138" y="5181600"/>
          <p14:tracePt t="67119" x="10012363" y="5181600"/>
          <p14:tracePt t="67126" x="10058400" y="5173663"/>
          <p14:tracePt t="67137" x="10088563" y="5165725"/>
          <p14:tracePt t="67153" x="10180638" y="5135563"/>
          <p14:tracePt t="67170" x="10287000" y="5105400"/>
          <p14:tracePt t="67187" x="10379075" y="5075238"/>
          <p14:tracePt t="67203" x="10455275" y="5059363"/>
          <p14:tracePt t="67220" x="10485438" y="5059363"/>
          <p14:tracePt t="67237" x="10493375" y="5059363"/>
          <p14:tracePt t="67253" x="10507663" y="5059363"/>
          <p14:tracePt t="67270" x="10531475" y="5067300"/>
          <p14:tracePt t="67287" x="10537825" y="5067300"/>
          <p14:tracePt t="67303" x="10569575" y="5083175"/>
          <p14:tracePt t="67320" x="10621963" y="5105400"/>
          <p14:tracePt t="67337" x="10683875" y="5127625"/>
          <p14:tracePt t="67353" x="10798175" y="5143500"/>
          <p14:tracePt t="67370" x="10912475" y="5143500"/>
          <p14:tracePt t="67387" x="11010900" y="5143500"/>
          <p14:tracePt t="67403" x="11079163" y="5143500"/>
          <p14:tracePt t="67406" x="11095038" y="5143500"/>
          <p14:tracePt t="67420" x="11102975" y="5143500"/>
          <p14:tracePt t="67703" x="11109325" y="5143500"/>
          <p14:tracePt t="67742" x="11109325" y="5159375"/>
          <p14:tracePt t="67751" x="11102975" y="5181600"/>
          <p14:tracePt t="67758" x="11079163" y="5189538"/>
          <p14:tracePt t="67770" x="11041063" y="5211763"/>
          <p14:tracePt t="67787" x="10942638" y="5241925"/>
          <p14:tracePt t="67804" x="10752138" y="5280025"/>
          <p14:tracePt t="67820" x="10371138" y="5326063"/>
          <p14:tracePt t="67838" x="9456738" y="5341938"/>
          <p14:tracePt t="67854" x="9105900" y="5341938"/>
          <p14:tracePt t="67870" x="7993063" y="5341938"/>
          <p14:tracePt t="67887" x="7254875" y="5341938"/>
          <p14:tracePt t="67904" x="6553200" y="5341938"/>
          <p14:tracePt t="67920" x="6134100" y="5341938"/>
          <p14:tracePt t="67937" x="5821363" y="5341938"/>
          <p14:tracePt t="67953" x="5562600" y="5341938"/>
          <p14:tracePt t="67970" x="5402263" y="5341938"/>
          <p14:tracePt t="67987" x="5265738" y="5356225"/>
          <p14:tracePt t="68004" x="5135563" y="5356225"/>
          <p14:tracePt t="68020" x="5075238" y="5356225"/>
          <p14:tracePt t="68037" x="5067300" y="5356225"/>
          <p14:tracePt t="68478" x="5051425" y="5356225"/>
          <p14:tracePt t="68486" x="5029200" y="5364163"/>
          <p14:tracePt t="68494" x="5013325" y="5364163"/>
          <p14:tracePt t="68504" x="4991100" y="5387975"/>
          <p14:tracePt t="68520" x="4937125" y="5394325"/>
          <p14:tracePt t="68537" x="4854575" y="5402263"/>
          <p14:tracePt t="68554" x="4822825" y="5402263"/>
          <p14:tracePt t="68570" x="4778375" y="5402263"/>
          <p14:tracePt t="68587" x="4670425" y="5402263"/>
          <p14:tracePt t="68604" x="4495800" y="5402263"/>
          <p14:tracePt t="68620" x="4365625" y="5402263"/>
          <p14:tracePt t="68638" x="4144963" y="5402263"/>
          <p14:tracePt t="68654" x="3970338" y="5387975"/>
          <p14:tracePt t="68670" x="3794125" y="5372100"/>
          <p14:tracePt t="68687" x="3619500" y="5341938"/>
          <p14:tracePt t="68704" x="3459163" y="5326063"/>
          <p14:tracePt t="68721" x="3292475" y="5295900"/>
          <p14:tracePt t="68737" x="3146425" y="5280025"/>
          <p14:tracePt t="68754" x="3001963" y="5265738"/>
          <p14:tracePt t="68771" x="2903538" y="5257800"/>
          <p14:tracePt t="68787" x="2849563" y="5249863"/>
          <p14:tracePt t="68804" x="2841625" y="5249863"/>
          <p14:tracePt t="68926" x="2835275" y="5249863"/>
          <p14:tracePt t="68934" x="2819400" y="5235575"/>
          <p14:tracePt t="68942" x="2811463" y="5227638"/>
          <p14:tracePt t="68954" x="2803525" y="5227638"/>
          <p14:tracePt t="68971" x="2773363" y="5219700"/>
          <p14:tracePt t="68987" x="2751138" y="5203825"/>
          <p14:tracePt t="69004" x="2720975" y="5197475"/>
          <p14:tracePt t="69021" x="2713038" y="5197475"/>
          <p14:tracePt t="69390" x="2720975" y="5197475"/>
          <p14:tracePt t="69397" x="2735263" y="5197475"/>
          <p14:tracePt t="69405" x="2751138" y="5197475"/>
          <p14:tracePt t="69420" x="2797175" y="5197475"/>
          <p14:tracePt t="69437" x="2917825" y="5197475"/>
          <p14:tracePt t="69454" x="3184525" y="5211763"/>
          <p14:tracePt t="69470" x="3398838" y="5227638"/>
          <p14:tracePt t="69487" x="3665538" y="5265738"/>
          <p14:tracePt t="69504" x="3916363" y="5303838"/>
          <p14:tracePt t="69520" x="4144963" y="5326063"/>
          <p14:tracePt t="69537" x="4305300" y="5326063"/>
          <p14:tracePt t="69554" x="4435475" y="5326063"/>
          <p14:tracePt t="69570" x="4495800" y="5326063"/>
          <p14:tracePt t="69587" x="4511675" y="5326063"/>
          <p14:tracePt t="69679" x="4518025" y="5326063"/>
          <p14:tracePt t="69703" x="4525963" y="5326063"/>
          <p14:tracePt t="69719" x="4533900" y="5326063"/>
          <p14:tracePt t="69727" x="4541838" y="5326063"/>
          <p14:tracePt t="69738" x="4549775" y="5326063"/>
          <p14:tracePt t="69798" x="4525963" y="5326063"/>
          <p14:tracePt t="69806" x="4487863" y="5326063"/>
          <p14:tracePt t="69814" x="4427538" y="5326063"/>
          <p14:tracePt t="69822" x="4365625" y="5334000"/>
          <p14:tracePt t="69838" x="4283075" y="5334000"/>
          <p14:tracePt t="69854" x="3978275" y="5334000"/>
          <p14:tracePt t="69871" x="3886200" y="5334000"/>
          <p14:tracePt t="69888" x="3878263" y="5334000"/>
          <p14:tracePt t="69904" x="3902075" y="5326063"/>
          <p14:tracePt t="69921" x="4030663" y="5303838"/>
          <p14:tracePt t="69938" x="4313238" y="5295900"/>
          <p14:tracePt t="69954" x="4746625" y="5295900"/>
          <p14:tracePt t="69957" x="4892675" y="5295900"/>
          <p14:tracePt t="69971" x="5045075" y="5295900"/>
          <p14:tracePt t="69987" x="5165725" y="5295900"/>
          <p14:tracePt t="70022" x="5151438" y="5287963"/>
          <p14:tracePt t="70038" x="5067300" y="5265738"/>
          <p14:tracePt t="70054" x="4991100" y="5241925"/>
          <p14:tracePt t="70071" x="4945063" y="5241925"/>
          <p14:tracePt t="70088" x="4930775" y="5241925"/>
          <p14:tracePt t="70191" x="4937125" y="5241925"/>
          <p14:tracePt t="70238" x="4945063" y="5241925"/>
          <p14:tracePt t="70599" x="4968875" y="5241925"/>
          <p14:tracePt t="70606" x="5013325" y="5249863"/>
          <p14:tracePt t="70615" x="5083175" y="5265738"/>
          <p14:tracePt t="70623" x="5197475" y="5280025"/>
          <p14:tracePt t="70638" x="5715000" y="5280025"/>
          <p14:tracePt t="70655" x="6316663" y="5280025"/>
          <p14:tracePt t="70671" x="7002463" y="5273675"/>
          <p14:tracePt t="70688" x="7620000" y="5203825"/>
          <p14:tracePt t="70705" x="8016875" y="5135563"/>
          <p14:tracePt t="70721" x="8237538" y="5097463"/>
          <p14:tracePt t="70738" x="8289925" y="5089525"/>
          <p14:tracePt t="70755" x="8297863" y="5089525"/>
          <p14:tracePt t="70815" x="8305800" y="5089525"/>
          <p14:tracePt t="70823" x="8321675" y="5089525"/>
          <p14:tracePt t="70831" x="8328025" y="5089525"/>
          <p14:tracePt t="70839" x="8351838" y="5089525"/>
          <p14:tracePt t="70855" x="8428038" y="5105400"/>
          <p14:tracePt t="70871" x="8534400" y="5135563"/>
          <p14:tracePt t="70888" x="8724900" y="5189538"/>
          <p14:tracePt t="70905" x="8885238" y="5241925"/>
          <p14:tracePt t="70921" x="9045575" y="5265738"/>
          <p14:tracePt t="70938" x="9204325" y="5280025"/>
          <p14:tracePt t="70955" x="9280525" y="5303838"/>
          <p14:tracePt t="70958" x="9304338" y="5303838"/>
          <p14:tracePt t="70971" x="9326563" y="5311775"/>
          <p14:tracePt t="70988" x="9364663" y="5318125"/>
          <p14:tracePt t="71021" x="9364663" y="5326063"/>
          <p14:tracePt t="71038" x="9372600" y="5326063"/>
          <p14:tracePt t="71055" x="9394825" y="5372100"/>
          <p14:tracePt t="71071" x="9418638" y="5402263"/>
          <p14:tracePt t="71088" x="9426575" y="5440363"/>
          <p14:tracePt t="71105" x="9426575" y="5494338"/>
          <p14:tracePt t="71121" x="9402763" y="5578475"/>
          <p14:tracePt t="71138" x="9258300" y="5668963"/>
          <p14:tracePt t="71155" x="9067800" y="5745163"/>
          <p14:tracePt t="71171" x="8831263" y="5799138"/>
          <p14:tracePt t="71188" x="8542338" y="5829300"/>
          <p14:tracePt t="71205" x="8229600" y="5829300"/>
          <p14:tracePt t="71221" x="7924800" y="5775325"/>
          <p14:tracePt t="71238" x="7734300" y="5692775"/>
          <p14:tracePt t="71479" x="7712075" y="5692775"/>
          <p14:tracePt t="71487" x="7688263" y="5722938"/>
          <p14:tracePt t="71495" x="7666038" y="5761038"/>
          <p14:tracePt t="71505" x="7597775" y="5807075"/>
          <p14:tracePt t="71521" x="7407275" y="5935663"/>
          <p14:tracePt t="71538" x="7178675" y="6042025"/>
          <p14:tracePt t="71555" x="7002463" y="6073775"/>
          <p14:tracePt t="71572" x="6561138" y="6194425"/>
          <p14:tracePt t="71588" x="5883275" y="6278563"/>
          <p14:tracePt t="71605" x="4868863" y="6294438"/>
          <p14:tracePt t="71622" x="4479925" y="6294438"/>
          <p14:tracePt t="71638" x="2979738" y="6172200"/>
          <p14:tracePt t="71655" x="2103438" y="6003925"/>
          <p14:tracePt t="71672" x="1311275" y="5845175"/>
          <p14:tracePt t="71688" x="677863" y="5715000"/>
          <p14:tracePt t="71705" x="304800" y="5661025"/>
          <p14:tracePt t="71722" x="152400" y="5654675"/>
          <p14:tracePt t="71738" x="92075" y="5638800"/>
          <p14:tracePt t="71823" x="84138" y="5630863"/>
          <p14:tracePt t="71838" x="76200" y="5608638"/>
          <p14:tracePt t="71847" x="68263" y="5592763"/>
          <p14:tracePt t="71855" x="68263" y="5584825"/>
          <p14:tracePt t="71872" x="68263" y="5554663"/>
          <p14:tracePt t="71888" x="68263" y="5502275"/>
          <p14:tracePt t="71905" x="92075" y="5456238"/>
          <p14:tracePt t="71922" x="152400" y="5387975"/>
          <p14:tracePt t="71938" x="282575" y="5303838"/>
          <p14:tracePt t="71955" x="487363" y="5249863"/>
          <p14:tracePt t="71972" x="936625" y="5203825"/>
          <p14:tracePt t="71975" x="1227138" y="5203825"/>
          <p14:tracePt t="71988" x="1539875" y="5203825"/>
          <p14:tracePt t="72006" x="2674938" y="5203825"/>
          <p14:tracePt t="72022" x="3094038" y="5227638"/>
          <p14:tracePt t="72038" x="4275138" y="5387975"/>
          <p14:tracePt t="72055" x="5059363" y="5494338"/>
          <p14:tracePt t="72072" x="5745163" y="5608638"/>
          <p14:tracePt t="72089" x="6240463" y="5668963"/>
          <p14:tracePt t="72105" x="6621463" y="5684838"/>
          <p14:tracePt t="72122" x="6934200" y="5684838"/>
          <p14:tracePt t="72138" x="7185025" y="5684838"/>
          <p14:tracePt t="72155" x="7459663" y="5684838"/>
          <p14:tracePt t="72172" x="7712075" y="5684838"/>
          <p14:tracePt t="72188" x="7894638" y="5684838"/>
          <p14:tracePt t="72205" x="8047038" y="5684838"/>
          <p14:tracePt t="72222" x="8054975" y="5684838"/>
          <p14:tracePt t="72263" x="8047038" y="5684838"/>
          <p14:tracePt t="72286" x="8039100" y="5684838"/>
          <p14:tracePt t="72295" x="8031163" y="5684838"/>
          <p14:tracePt t="72310" x="8016875" y="5684838"/>
          <p14:tracePt t="72322" x="8016875" y="5676900"/>
          <p14:tracePt t="72342" x="7993063" y="5661025"/>
          <p14:tracePt t="72355" x="7985125" y="5654675"/>
          <p14:tracePt t="72372" x="7978775" y="5654675"/>
          <p14:tracePt t="72462" x="7962900" y="5638800"/>
          <p14:tracePt t="72471" x="7962900" y="5622925"/>
          <p14:tracePt t="72487" x="7962900" y="5608638"/>
          <p14:tracePt t="72495" x="7962900" y="5570538"/>
          <p14:tracePt t="72505" x="7954963" y="5540375"/>
          <p14:tracePt t="72522" x="7932738" y="5464175"/>
          <p14:tracePt t="72539" x="7916863" y="5341938"/>
          <p14:tracePt t="72555" x="7916863" y="5189538"/>
          <p14:tracePt t="72572" x="7916863" y="5006975"/>
          <p14:tracePt t="72589" x="7916863" y="4754563"/>
          <p14:tracePt t="72605" x="7908925" y="4479925"/>
          <p14:tracePt t="72622" x="7908925" y="3794125"/>
          <p14:tracePt t="72639" x="7908925" y="3336925"/>
          <p14:tracePt t="72655" x="7908925" y="3025775"/>
          <p14:tracePt t="72672" x="7886700" y="2873375"/>
          <p14:tracePt t="72689" x="7870825" y="2803525"/>
          <p14:tracePt t="72705" x="7856538" y="2781300"/>
          <p14:tracePt t="73094" x="7848600" y="2781300"/>
          <p14:tracePt t="73103" x="7848600" y="2835275"/>
          <p14:tracePt t="73111" x="7848600" y="2925763"/>
          <p14:tracePt t="73122" x="7848600" y="3032125"/>
          <p14:tracePt t="73139" x="7848600" y="3298825"/>
          <p14:tracePt t="73156" x="7848600" y="3611563"/>
          <p14:tracePt t="73172" x="7894638" y="3970338"/>
          <p14:tracePt t="73190" x="7985125" y="4525963"/>
          <p14:tracePt t="73206" x="8001000" y="4640263"/>
          <p14:tracePt t="73222" x="8016875" y="4724400"/>
          <p14:tracePt t="73255" x="8023225" y="4732338"/>
          <p14:tracePt t="73272" x="8061325" y="4579938"/>
          <p14:tracePt t="73289" x="8077200" y="4359275"/>
          <p14:tracePt t="73306" x="8115300" y="4137025"/>
          <p14:tracePt t="73322" x="8145463" y="3954463"/>
          <p14:tracePt t="73339" x="8161338" y="3870325"/>
          <p14:tracePt t="73356" x="8161338" y="3863975"/>
          <p14:tracePt t="73389" x="8169275" y="3863975"/>
          <p14:tracePt t="73405" x="8175625" y="3916363"/>
          <p14:tracePt t="73422" x="8153400" y="4175125"/>
          <p14:tracePt t="73439" x="8131175" y="4343400"/>
          <p14:tracePt t="73456" x="8131175" y="4487863"/>
          <p14:tracePt t="73472" x="8131175" y="4533900"/>
          <p14:tracePt t="78830" x="8131175" y="4541838"/>
          <p14:tracePt t="78839" x="8131175" y="4625975"/>
          <p14:tracePt t="78847" x="8131175" y="4716463"/>
          <p14:tracePt t="78858" x="8131175" y="4800600"/>
          <p14:tracePt t="78874" x="8131175" y="4953000"/>
          <p14:tracePt t="78891" x="8115300" y="5135563"/>
          <p14:tracePt t="78908" x="8054975" y="5311775"/>
          <p14:tracePt t="78924" x="7932738" y="5432425"/>
          <p14:tracePt t="78942" x="7673975" y="5470525"/>
          <p14:tracePt t="78958" x="7620000" y="5470525"/>
          <p14:tracePt t="79599" x="7612063" y="5470525"/>
          <p14:tracePt t="79903" x="7612063" y="5464175"/>
          <p14:tracePt t="79919" x="7597775" y="5464175"/>
          <p14:tracePt t="83815" x="7589838" y="5464175"/>
          <p14:tracePt t="83831" x="7573963" y="5464175"/>
          <p14:tracePt t="83887" x="7566025" y="5464175"/>
          <p14:tracePt t="84095" x="7566025" y="5470525"/>
          <p14:tracePt t="84111" x="7573963" y="5486400"/>
          <p14:tracePt t="84119" x="7581900" y="5494338"/>
          <p14:tracePt t="84127" x="7589838" y="5502275"/>
          <p14:tracePt t="84143" x="7589838" y="55165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21;p9"/>
          <p:cNvSpPr/>
          <p:nvPr/>
        </p:nvSpPr>
        <p:spPr>
          <a:xfrm>
            <a:off x="1874165" y="1611715"/>
            <a:ext cx="599407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dk1"/>
                </a:solidFill>
                <a:latin typeface="Calibri"/>
                <a:ea typeface="Calibri"/>
                <a:cs typeface="Calibri"/>
                <a:sym typeface="Calibri"/>
              </a:rPr>
              <a:t>Performing a Chi</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Square Goodness</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of</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Fit Test</a:t>
            </a:r>
            <a:endParaRPr sz="2400" b="1" dirty="0">
              <a:solidFill>
                <a:schemeClr val="dk1"/>
              </a:solidFill>
              <a:latin typeface="Calibri"/>
              <a:ea typeface="Calibri"/>
              <a:cs typeface="Calibri"/>
              <a:sym typeface="Calibri"/>
            </a:endParaRPr>
          </a:p>
        </p:txBody>
      </p:sp>
      <p:graphicFrame>
        <p:nvGraphicFramePr>
          <p:cNvPr id="9" name="Google Shape;222;p9"/>
          <p:cNvGraphicFramePr/>
          <p:nvPr>
            <p:extLst>
              <p:ext uri="{D42A27DB-BD31-4B8C-83A1-F6EECF244321}">
                <p14:modId xmlns:p14="http://schemas.microsoft.com/office/powerpoint/2010/main" val="3925095096"/>
              </p:ext>
            </p:extLst>
          </p:nvPr>
        </p:nvGraphicFramePr>
        <p:xfrm>
          <a:off x="1522117" y="2311379"/>
          <a:ext cx="9489200" cy="3664025"/>
        </p:xfrm>
        <a:graphic>
          <a:graphicData uri="http://schemas.openxmlformats.org/drawingml/2006/table">
            <a:tbl>
              <a:tblPr firstRow="1" bandRow="1">
                <a:noFill/>
              </a:tblPr>
              <a:tblGrid>
                <a:gridCol w="6890375">
                  <a:extLst>
                    <a:ext uri="{9D8B030D-6E8A-4147-A177-3AD203B41FA5}">
                      <a16:colId xmlns:a16="http://schemas.microsoft.com/office/drawing/2014/main" val="20000"/>
                    </a:ext>
                  </a:extLst>
                </a:gridCol>
                <a:gridCol w="2598825">
                  <a:extLst>
                    <a:ext uri="{9D8B030D-6E8A-4147-A177-3AD203B41FA5}">
                      <a16:colId xmlns:a16="http://schemas.microsoft.com/office/drawing/2014/main" val="20001"/>
                    </a:ext>
                  </a:extLst>
                </a:gridCol>
              </a:tblGrid>
              <a:tr h="463575">
                <a:tc>
                  <a:txBody>
                    <a:bodyPr/>
                    <a:lstStyle/>
                    <a:p>
                      <a:pPr marL="0" marR="0" lvl="0" indent="0" algn="l" rtl="0">
                        <a:spcBef>
                          <a:spcPts val="0"/>
                        </a:spcBef>
                        <a:spcAft>
                          <a:spcPts val="0"/>
                        </a:spcAft>
                        <a:buNone/>
                      </a:pPr>
                      <a:r>
                        <a:rPr lang="en-US" sz="1800" u="none" strike="noStrike" cap="none"/>
                        <a:t>Word </a:t>
                      </a:r>
                      <a:endParaRPr sz="1800"/>
                    </a:p>
                  </a:txBody>
                  <a:tcPr marL="91450" marR="91450" marT="45725" marB="45725"/>
                </a:tc>
                <a:tc>
                  <a:txBody>
                    <a:bodyPr/>
                    <a:lstStyle/>
                    <a:p>
                      <a:pPr marL="0" marR="0" lvl="0" indent="0" algn="l" rtl="0">
                        <a:spcBef>
                          <a:spcPts val="0"/>
                        </a:spcBef>
                        <a:spcAft>
                          <a:spcPts val="0"/>
                        </a:spcAft>
                        <a:buNone/>
                      </a:pPr>
                      <a:r>
                        <a:rPr lang="en-US" sz="1800"/>
                        <a:t>Symbol</a:t>
                      </a:r>
                      <a:endParaRPr sz="1800"/>
                    </a:p>
                  </a:txBody>
                  <a:tcPr marL="91450" marR="91450" marT="45725" marB="45725"/>
                </a:tc>
                <a:extLst>
                  <a:ext uri="{0D108BD9-81ED-4DB2-BD59-A6C34878D82A}">
                    <a16:rowId xmlns:a16="http://schemas.microsoft.com/office/drawing/2014/main" val="10000"/>
                  </a:ext>
                </a:extLst>
              </a:tr>
              <a:tr h="463575">
                <a:tc>
                  <a:txBody>
                    <a:bodyPr/>
                    <a:lstStyle/>
                    <a:p>
                      <a:pPr marL="0" marR="0" lvl="0" indent="0" algn="l" rtl="0">
                        <a:spcBef>
                          <a:spcPts val="0"/>
                        </a:spcBef>
                        <a:spcAft>
                          <a:spcPts val="0"/>
                        </a:spcAft>
                        <a:buClr>
                          <a:schemeClr val="dk1"/>
                        </a:buClr>
                        <a:buSzPts val="1800"/>
                        <a:buFont typeface="Calibri"/>
                        <a:buNone/>
                      </a:pPr>
                      <a:r>
                        <a:rPr lang="en-US" sz="1800" dirty="0">
                          <a:latin typeface="Century"/>
                          <a:ea typeface="Century"/>
                          <a:cs typeface="Century"/>
                          <a:sym typeface="Century"/>
                        </a:rPr>
                        <a:t>Identify the claim.  State the null and alternative hypotheses</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alibri"/>
                        <a:buNone/>
                      </a:pPr>
                      <a:r>
                        <a:rPr lang="ar-EG" sz="1800" dirty="0" smtClean="0">
                          <a:latin typeface="Century"/>
                          <a:ea typeface="Century"/>
                          <a:cs typeface="Century"/>
                          <a:sym typeface="Century"/>
                        </a:rPr>
                        <a:t>تحديد الادعاء.  اذكر الفرضيتين الصفري والبديل</a:t>
                      </a:r>
                      <a:endParaRPr sz="1800" dirty="0">
                        <a:latin typeface="Century"/>
                        <a:ea typeface="Century"/>
                        <a:cs typeface="Century"/>
                        <a:sym typeface="Century"/>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US" sz="1800"/>
                        <a:t>State </a:t>
                      </a:r>
                      <a:r>
                        <a:rPr lang="en-US" sz="1800" i="1"/>
                        <a:t>H</a:t>
                      </a:r>
                      <a:r>
                        <a:rPr lang="en-US" sz="1800" baseline="-25000"/>
                        <a:t>0</a:t>
                      </a:r>
                      <a:r>
                        <a:rPr lang="en-US" sz="1800"/>
                        <a:t> and </a:t>
                      </a:r>
                      <a:r>
                        <a:rPr lang="en-US" sz="1800" i="1"/>
                        <a:t>H</a:t>
                      </a:r>
                      <a:r>
                        <a:rPr lang="en-US" sz="1800" baseline="-25000"/>
                        <a:t>a</a:t>
                      </a:r>
                      <a:r>
                        <a:rPr lang="en-US" sz="1800"/>
                        <a:t>. </a:t>
                      </a:r>
                      <a:endParaRPr/>
                    </a:p>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463575">
                <a:tc>
                  <a:txBody>
                    <a:bodyPr/>
                    <a:lstStyle/>
                    <a:p>
                      <a:pPr marL="0" marR="0" lvl="0" indent="0" algn="l" rtl="0">
                        <a:spcBef>
                          <a:spcPts val="0"/>
                        </a:spcBef>
                        <a:spcAft>
                          <a:spcPts val="0"/>
                        </a:spcAft>
                        <a:buClr>
                          <a:schemeClr val="dk1"/>
                        </a:buClr>
                        <a:buSzPts val="1800"/>
                        <a:buFont typeface="Calibri"/>
                        <a:buNone/>
                      </a:pPr>
                      <a:r>
                        <a:rPr lang="en-US" sz="1800" dirty="0">
                          <a:latin typeface="Century"/>
                          <a:ea typeface="Century"/>
                          <a:cs typeface="Century"/>
                          <a:sym typeface="Century"/>
                        </a:rPr>
                        <a:t>Specify the level of significance</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alibri"/>
                        <a:buNone/>
                      </a:pPr>
                      <a:r>
                        <a:rPr lang="ar-EG" sz="1800" dirty="0" smtClean="0">
                          <a:latin typeface="Century"/>
                          <a:ea typeface="Century"/>
                          <a:cs typeface="Century"/>
                          <a:sym typeface="Century"/>
                        </a:rPr>
                        <a:t>تحديد مستوى المعنوية</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Identify </a:t>
                      </a:r>
                      <a:r>
                        <a:rPr lang="en-US" sz="1800" i="1">
                          <a:latin typeface="Noto Sans Symbols"/>
                          <a:ea typeface="Noto Sans Symbols"/>
                          <a:cs typeface="Noto Sans Symbols"/>
                          <a:sym typeface="Noto Sans Symbols"/>
                        </a:rPr>
                        <a:t>α</a:t>
                      </a:r>
                      <a:r>
                        <a:rPr lang="en-US" sz="1800"/>
                        <a:t>.</a:t>
                      </a:r>
                      <a:endParaRPr sz="1800"/>
                    </a:p>
                  </a:txBody>
                  <a:tcPr marL="91450" marR="91450" marT="45725" marB="45725"/>
                </a:tc>
                <a:extLst>
                  <a:ext uri="{0D108BD9-81ED-4DB2-BD59-A6C34878D82A}">
                    <a16:rowId xmlns:a16="http://schemas.microsoft.com/office/drawing/2014/main" val="10002"/>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Identify the degrees of freedom</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defTabSz="914400" rtl="0" eaLnBrk="1" fontAlgn="auto" latinLnBrk="0" hangingPunct="1">
                        <a:lnSpc>
                          <a:spcPct val="100000"/>
                        </a:lnSpc>
                        <a:spcBef>
                          <a:spcPts val="0"/>
                        </a:spcBef>
                        <a:spcAft>
                          <a:spcPts val="0"/>
                        </a:spcAft>
                        <a:buClr>
                          <a:schemeClr val="dk1"/>
                        </a:buClr>
                        <a:buSzPts val="1800"/>
                        <a:buFont typeface="Century"/>
                        <a:buNone/>
                        <a:tabLst/>
                        <a:defRPr/>
                      </a:pPr>
                      <a:r>
                        <a:rPr lang="ar-EG" sz="1800" dirty="0" smtClean="0">
                          <a:latin typeface="Century"/>
                          <a:ea typeface="Century"/>
                          <a:cs typeface="Century"/>
                          <a:sym typeface="Century"/>
                        </a:rPr>
                        <a:t>تحديد درجات</a:t>
                      </a:r>
                      <a:r>
                        <a:rPr lang="ar-EG" sz="1800" baseline="0" dirty="0" smtClean="0">
                          <a:latin typeface="Century"/>
                          <a:ea typeface="Century"/>
                          <a:cs typeface="Century"/>
                          <a:sym typeface="Century"/>
                        </a:rPr>
                        <a:t> الحرية</a:t>
                      </a:r>
                      <a:endParaRPr lang="ar-EG" sz="1800" dirty="0" smtClean="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d.f. = </a:t>
                      </a:r>
                      <a:r>
                        <a:rPr lang="en-US" sz="1800" i="1"/>
                        <a:t>k</a:t>
                      </a:r>
                      <a:r>
                        <a:rPr lang="en-US" sz="1800"/>
                        <a:t> – 1 </a:t>
                      </a:r>
                      <a:endParaRPr sz="1800"/>
                    </a:p>
                  </a:txBody>
                  <a:tcPr marL="91450" marR="91450" marT="45725" marB="45725"/>
                </a:tc>
                <a:extLst>
                  <a:ext uri="{0D108BD9-81ED-4DB2-BD59-A6C34878D82A}">
                    <a16:rowId xmlns:a16="http://schemas.microsoft.com/office/drawing/2014/main" val="10003"/>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Determine the critical value</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entury"/>
                        <a:buNone/>
                      </a:pPr>
                      <a:r>
                        <a:rPr lang="ar-EG" sz="1800" dirty="0" smtClean="0">
                          <a:latin typeface="Century"/>
                          <a:ea typeface="Century"/>
                          <a:cs typeface="Century"/>
                          <a:sym typeface="Century"/>
                        </a:rPr>
                        <a:t>تحديد القبمة الحرجة</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Use Table Chi Square.</a:t>
                      </a:r>
                      <a:endParaRPr sz="1800"/>
                    </a:p>
                  </a:txBody>
                  <a:tcPr marL="91450" marR="91450" marT="45725" marB="45725"/>
                </a:tc>
                <a:extLst>
                  <a:ext uri="{0D108BD9-81ED-4DB2-BD59-A6C34878D82A}">
                    <a16:rowId xmlns:a16="http://schemas.microsoft.com/office/drawing/2014/main" val="10004"/>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Determine the rejection region</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entury"/>
                        <a:buNone/>
                      </a:pPr>
                      <a:r>
                        <a:rPr lang="ar-EG" sz="1800" dirty="0" smtClean="0">
                          <a:latin typeface="Century"/>
                          <a:ea typeface="Century"/>
                          <a:cs typeface="Century"/>
                          <a:sym typeface="Century"/>
                        </a:rPr>
                        <a:t>تحديد منطقة الرفض</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extLst>
                  <a:ext uri="{0D108BD9-81ED-4DB2-BD59-A6C34878D82A}">
                    <a16:rowId xmlns:a16="http://schemas.microsoft.com/office/drawing/2014/main" val="10005"/>
                  </a:ext>
                </a:extLst>
              </a:tr>
            </a:tbl>
          </a:graphicData>
        </a:graphic>
      </p:graphicFrame>
      <p:sp>
        <p:nvSpPr>
          <p:cNvPr id="10" name="TextBox 9">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867579"/>
      </p:ext>
    </p:extLst>
  </p:cSld>
  <p:clrMapOvr>
    <a:masterClrMapping/>
  </p:clrMapOvr>
  <mc:AlternateContent xmlns:mc="http://schemas.openxmlformats.org/markup-compatibility/2006" xmlns:p14="http://schemas.microsoft.com/office/powerpoint/2010/main">
    <mc:Choice Requires="p14">
      <p:transition p14:dur="10" advTm="41838"/>
    </mc:Choice>
    <mc:Fallback xmlns="">
      <p:transition advTm="41838"/>
    </mc:Fallback>
  </mc:AlternateContent>
  <p:timing>
    <p:tnLst>
      <p:par>
        <p:cTn id="1" dur="indefinite" restart="never" nodeType="tmRoot"/>
      </p:par>
    </p:tnLst>
  </p:timing>
  <p:extLst mod="1">
    <p:ext uri="{3A86A75C-4F4B-4683-9AE1-C65F6400EC91}">
      <p14:laserTraceLst xmlns:p14="http://schemas.microsoft.com/office/powerpoint/2010/main">
        <p14:tracePtLst>
          <p14:tracePt t="6750" x="7589838" y="5432425"/>
          <p14:tracePt t="6758" x="7551738" y="5241925"/>
          <p14:tracePt t="6766" x="7489825" y="5013325"/>
          <p14:tracePt t="6781" x="7383463" y="4816475"/>
          <p14:tracePt t="6798" x="7331075" y="4762500"/>
          <p14:tracePt t="6815" x="7292975" y="4694238"/>
          <p14:tracePt t="6831" x="7277100" y="4686300"/>
          <p14:tracePt t="6848" x="7277100" y="4678363"/>
          <p14:tracePt t="6942" x="7323138" y="4678363"/>
          <p14:tracePt t="6949" x="7399338" y="4694238"/>
          <p14:tracePt t="6958" x="7521575" y="4732338"/>
          <p14:tracePt t="6966" x="7680325" y="4778375"/>
          <p14:tracePt t="6981" x="7947025" y="4846638"/>
          <p14:tracePt t="6998" x="8093075" y="4884738"/>
          <p14:tracePt t="7015" x="8137525" y="4906963"/>
          <p14:tracePt t="7101" x="8145463" y="4906963"/>
          <p14:tracePt t="7110" x="8191500" y="4906963"/>
          <p14:tracePt t="7117" x="8267700" y="4906963"/>
          <p14:tracePt t="7131" x="8321675" y="4899025"/>
          <p14:tracePt t="7148" x="8328025" y="4899025"/>
          <p14:tracePt t="7165" x="8343900" y="4899025"/>
          <p14:tracePt t="7181" x="8496300" y="4822825"/>
          <p14:tracePt t="7198" x="8512175" y="4822825"/>
          <p14:tracePt t="7215" x="8512175" y="4816475"/>
          <p14:tracePt t="7232" x="8564563" y="4686300"/>
          <p14:tracePt t="7248" x="8709025" y="4152900"/>
          <p14:tracePt t="7265" x="8855075" y="3657600"/>
          <p14:tracePt t="7281" x="8953500" y="3322638"/>
          <p14:tracePt t="7298" x="9037638" y="3070225"/>
          <p14:tracePt t="7315" x="9097963" y="2911475"/>
          <p14:tracePt t="7331" x="9166225" y="2743200"/>
          <p14:tracePt t="7349" x="9258300" y="2498725"/>
          <p14:tracePt t="7365" x="9280525" y="2438400"/>
          <p14:tracePt t="7381" x="9304338" y="2346325"/>
          <p14:tracePt t="7468" x="9312275" y="2346325"/>
          <p14:tracePt t="7476" x="9326563" y="2346325"/>
          <p14:tracePt t="7484" x="9372600" y="2346325"/>
          <p14:tracePt t="7498" x="9410700" y="2346325"/>
          <p14:tracePt t="7514" x="9532938" y="2378075"/>
          <p14:tracePt t="7531" x="9639300" y="2408238"/>
          <p14:tracePt t="7548" x="9669463" y="2416175"/>
          <p14:tracePt t="7581" x="9677400" y="2422525"/>
          <p14:tracePt t="7598" x="9639300" y="2492375"/>
          <p14:tracePt t="7614" x="9517063" y="2674938"/>
          <p14:tracePt t="7631" x="9372600" y="2819400"/>
          <p14:tracePt t="7648" x="9212263" y="2941638"/>
          <p14:tracePt t="7664" x="9067800" y="3001963"/>
          <p14:tracePt t="7681" x="8999538" y="3032125"/>
          <p14:tracePt t="7698" x="8983663" y="3040063"/>
          <p14:tracePt t="7902" x="8975725" y="3040063"/>
          <p14:tracePt t="8534" x="8969375" y="3048000"/>
          <p14:tracePt t="8542" x="8975725" y="3048000"/>
          <p14:tracePt t="8558" x="8975725" y="3055938"/>
          <p14:tracePt t="8717" x="8953500" y="3048000"/>
          <p14:tracePt t="9029" x="8945563" y="3048000"/>
          <p14:tracePt t="9037" x="8945563" y="3070225"/>
          <p14:tracePt t="9049" x="8945563" y="3078163"/>
          <p14:tracePt t="9065" x="8945563" y="3108325"/>
          <p14:tracePt t="9082" x="8969375" y="3132138"/>
          <p14:tracePt t="9099" x="8975725" y="3154363"/>
          <p14:tracePt t="9115" x="8983663" y="3170238"/>
          <p14:tracePt t="9150" x="8991600" y="3170238"/>
          <p14:tracePt t="9190" x="9013825" y="3170238"/>
          <p14:tracePt t="9197" x="9021763" y="3154363"/>
          <p14:tracePt t="9206" x="9037638" y="3140075"/>
          <p14:tracePt t="9215" x="9059863" y="3124200"/>
          <p14:tracePt t="9232" x="9113838" y="3094038"/>
          <p14:tracePt t="9249" x="9151938" y="3070225"/>
          <p14:tracePt t="9265" x="9174163" y="3055938"/>
          <p14:tracePt t="9282" x="9204325" y="3048000"/>
          <p14:tracePt t="9299" x="9228138" y="3048000"/>
          <p14:tracePt t="9315" x="9258300" y="3048000"/>
          <p14:tracePt t="9333" x="9288463" y="3048000"/>
          <p14:tracePt t="9349" x="9296400" y="3048000"/>
          <p14:tracePt t="9365" x="9318625" y="3048000"/>
          <p14:tracePt t="9382" x="9334500" y="3048000"/>
          <p14:tracePt t="9399" x="9342438" y="3048000"/>
          <p14:tracePt t="9416" x="9364663" y="3048000"/>
          <p14:tracePt t="9432" x="9388475" y="3048000"/>
          <p14:tracePt t="9449" x="9410700" y="3055938"/>
          <p14:tracePt t="9465" x="9432925" y="3070225"/>
          <p14:tracePt t="9482" x="9471025" y="3078163"/>
          <p14:tracePt t="9498" x="9555163" y="3094038"/>
          <p14:tracePt t="9515" x="9601200" y="3101975"/>
          <p14:tracePt t="9532" x="9715500" y="3101975"/>
          <p14:tracePt t="9549" x="9761538" y="3101975"/>
          <p14:tracePt t="9565" x="9775825" y="3101975"/>
          <p14:tracePt t="9629" x="9783763" y="3101975"/>
          <p14:tracePt t="9637" x="9799638" y="3101975"/>
          <p14:tracePt t="9649" x="9807575" y="3101975"/>
          <p14:tracePt t="9665" x="9829800" y="3101975"/>
          <p14:tracePt t="9682" x="9852025" y="3086100"/>
          <p14:tracePt t="9699" x="9875838" y="3086100"/>
          <p14:tracePt t="9715" x="9898063" y="3078163"/>
          <p14:tracePt t="9732" x="9928225" y="3070225"/>
          <p14:tracePt t="9749" x="9952038" y="3070225"/>
          <p14:tracePt t="9854" x="9959975" y="3070225"/>
          <p14:tracePt t="9878" x="9966325" y="3070225"/>
          <p14:tracePt t="9909" x="9966325" y="3078163"/>
          <p14:tracePt t="9918" x="9966325" y="3108325"/>
          <p14:tracePt t="9933" x="9966325" y="3116263"/>
          <p14:tracePt t="9949" x="9966325" y="3170238"/>
          <p14:tracePt t="9966" x="9936163" y="3230563"/>
          <p14:tracePt t="9982" x="9852025" y="3306763"/>
          <p14:tracePt t="9999" x="9715500" y="3382963"/>
          <p14:tracePt t="10016" x="9578975" y="3436938"/>
          <p14:tracePt t="10032" x="9418638" y="3489325"/>
          <p14:tracePt t="10049" x="9250363" y="3535363"/>
          <p14:tracePt t="10066" x="9128125" y="3565525"/>
          <p14:tracePt t="10082" x="9037638" y="3589338"/>
          <p14:tracePt t="10099" x="9007475" y="3597275"/>
          <p14:tracePt t="10116" x="8983663" y="3603625"/>
          <p14:tracePt t="10132" x="8969375" y="3611563"/>
          <p14:tracePt t="10149" x="8953500" y="3619500"/>
          <p14:tracePt t="10166" x="8931275" y="3627438"/>
          <p14:tracePt t="10182" x="8907463" y="3641725"/>
          <p14:tracePt t="10199" x="8877300" y="3657600"/>
          <p14:tracePt t="10216" x="8855075" y="3673475"/>
          <p14:tracePt t="10232" x="8831263" y="3679825"/>
          <p14:tracePt t="10249" x="8816975" y="3679825"/>
          <p14:tracePt t="10266" x="8801100" y="3695700"/>
          <p14:tracePt t="10283" x="8793163" y="3695700"/>
          <p14:tracePt t="10318" x="8778875" y="3695700"/>
          <p14:tracePt t="11941" x="8747125" y="3695700"/>
          <p14:tracePt t="11950" x="8702675" y="3695700"/>
          <p14:tracePt t="11958" x="8648700" y="3695700"/>
          <p14:tracePt t="11966" x="8594725" y="3687763"/>
          <p14:tracePt t="11983" x="8420100" y="3687763"/>
          <p14:tracePt t="12000" x="8061325" y="3771900"/>
          <p14:tracePt t="12016" x="7612063" y="3832225"/>
          <p14:tracePt t="12033" x="7094538" y="3894138"/>
          <p14:tracePt t="12050" x="6553200" y="3962400"/>
          <p14:tracePt t="12067" x="5927725" y="4000500"/>
          <p14:tracePt t="12083" x="5326063" y="4000500"/>
          <p14:tracePt t="12100" x="4702175" y="4000500"/>
          <p14:tracePt t="12117" x="4579938" y="4000500"/>
          <p14:tracePt t="12133" x="4321175" y="3984625"/>
          <p14:tracePt t="12150" x="4137025" y="3962400"/>
          <p14:tracePt t="12167" x="3992563" y="3946525"/>
          <p14:tracePt t="12183" x="3902075" y="3916363"/>
          <p14:tracePt t="12200" x="3832225" y="3886200"/>
          <p14:tracePt t="12217" x="3756025" y="3870325"/>
          <p14:tracePt t="12233" x="3687763" y="3848100"/>
          <p14:tracePt t="12250" x="3665538" y="3848100"/>
          <p14:tracePt t="12267" x="3657600" y="3848100"/>
          <p14:tracePt t="12389" x="3679825" y="3848100"/>
          <p14:tracePt t="12398" x="3711575" y="3848100"/>
          <p14:tracePt t="12406" x="3741738" y="3848100"/>
          <p14:tracePt t="12417" x="3779838" y="3840163"/>
          <p14:tracePt t="12433" x="3856038" y="3825875"/>
          <p14:tracePt t="12450" x="3908425" y="3817938"/>
          <p14:tracePt t="12466" x="3946525" y="3817938"/>
          <p14:tracePt t="12483" x="3984625" y="3817938"/>
          <p14:tracePt t="12500" x="4022725" y="3810000"/>
          <p14:tracePt t="12516" x="4030663" y="3802063"/>
          <p14:tracePt t="12533" x="4038600" y="3802063"/>
          <p14:tracePt t="12612" x="4046538" y="3802063"/>
          <p14:tracePt t="12620" x="4076700" y="3802063"/>
          <p14:tracePt t="12628" x="4122738" y="3802063"/>
          <p14:tracePt t="12636" x="4175125" y="3810000"/>
          <p14:tracePt t="12649" x="4244975" y="3817938"/>
          <p14:tracePt t="12666" x="4549775" y="3840163"/>
          <p14:tracePt t="12683" x="5029200" y="3840163"/>
          <p14:tracePt t="12685" x="5318125" y="3856038"/>
          <p14:tracePt t="12700" x="5897563" y="3856038"/>
          <p14:tracePt t="12716" x="6210300" y="3856038"/>
          <p14:tracePt t="12733" x="7032625" y="3856038"/>
          <p14:tracePt t="12750" x="7429500" y="3856038"/>
          <p14:tracePt t="12767" x="7688263" y="3856038"/>
          <p14:tracePt t="12783" x="7908925" y="3856038"/>
          <p14:tracePt t="12800" x="8107363" y="3856038"/>
          <p14:tracePt t="12817" x="8259763" y="3832225"/>
          <p14:tracePt t="12833" x="8359775" y="3810000"/>
          <p14:tracePt t="12850" x="8450263" y="3787775"/>
          <p14:tracePt t="12867" x="8518525" y="3756025"/>
          <p14:tracePt t="12883" x="8572500" y="3749675"/>
          <p14:tracePt t="12900" x="8716963" y="3733800"/>
          <p14:tracePt t="12917" x="8839200" y="3725863"/>
          <p14:tracePt t="12933" x="8991600" y="3725863"/>
          <p14:tracePt t="12950" x="9159875" y="3725863"/>
          <p14:tracePt t="12966" x="9356725" y="3725863"/>
          <p14:tracePt t="12983" x="9478963" y="3725863"/>
          <p14:tracePt t="13000" x="9547225" y="3717925"/>
          <p14:tracePt t="13062" x="9547225" y="3711575"/>
          <p14:tracePt t="13190" x="9532938" y="3711575"/>
          <p14:tracePt t="13198" x="9517063" y="3711575"/>
          <p14:tracePt t="13206" x="9502775" y="3703638"/>
          <p14:tracePt t="13217" x="9478963" y="3695700"/>
          <p14:tracePt t="13234" x="9440863" y="3687763"/>
          <p14:tracePt t="13250" x="9418638" y="3687763"/>
          <p14:tracePt t="13267" x="9394825" y="3687763"/>
          <p14:tracePt t="13284" x="9388475" y="3687763"/>
          <p14:tracePt t="14478" x="9350375" y="3687763"/>
          <p14:tracePt t="14485" x="9296400" y="3673475"/>
          <p14:tracePt t="14494" x="9220200" y="3665538"/>
          <p14:tracePt t="14502" x="9113838" y="3665538"/>
          <p14:tracePt t="14517" x="8670925" y="3810000"/>
          <p14:tracePt t="14534" x="7940675" y="3954463"/>
          <p14:tracePt t="14551" x="7064375" y="4030663"/>
          <p14:tracePt t="14568" x="6202363" y="4030663"/>
          <p14:tracePt t="14584" x="5311775" y="4030663"/>
          <p14:tracePt t="14601" x="4487863" y="4030663"/>
          <p14:tracePt t="14617" x="3641725" y="4030663"/>
          <p14:tracePt t="14634" x="3025775" y="4030663"/>
          <p14:tracePt t="14651" x="2751138" y="4030663"/>
          <p14:tracePt t="14667" x="2582863" y="4030663"/>
          <p14:tracePt t="14685" x="2476500" y="4030663"/>
          <p14:tracePt t="14734" x="2460625" y="4030663"/>
          <p14:tracePt t="14742" x="2454275" y="4030663"/>
          <p14:tracePt t="14751" x="2430463" y="4046538"/>
          <p14:tracePt t="14768" x="2378075" y="4076700"/>
          <p14:tracePt t="14784" x="2286000" y="4122738"/>
          <p14:tracePt t="14801" x="2193925" y="4160838"/>
          <p14:tracePt t="14818" x="2149475" y="4183063"/>
          <p14:tracePt t="15286" x="2155825" y="4191000"/>
          <p14:tracePt t="15310" x="2163763" y="4191000"/>
          <p14:tracePt t="15326" x="2179638" y="4198938"/>
          <p14:tracePt t="21566" x="2225675" y="4213225"/>
          <p14:tracePt t="21574" x="2308225" y="4229100"/>
          <p14:tracePt t="21587" x="2408238" y="4244975"/>
          <p14:tracePt t="21603" x="2819400" y="4198938"/>
          <p14:tracePt t="21621" x="3695700" y="3992563"/>
          <p14:tracePt t="21637" x="4022725" y="3940175"/>
          <p14:tracePt t="21653" x="4754563" y="3840163"/>
          <p14:tracePt t="21670" x="5037138" y="3794125"/>
          <p14:tracePt t="21687" x="5165725" y="3756025"/>
          <p14:tracePt t="21703" x="5189538" y="3756025"/>
          <p14:tracePt t="21749" x="5197475" y="3749675"/>
          <p14:tracePt t="21782" x="5203825" y="3741738"/>
          <p14:tracePt t="21790" x="5227638" y="3711575"/>
          <p14:tracePt t="21803" x="5273675" y="3665538"/>
          <p14:tracePt t="21821" x="5334000" y="3603625"/>
          <p14:tracePt t="21837" x="5341938" y="3603625"/>
          <p14:tracePt t="21853" x="5502275" y="3535363"/>
          <p14:tracePt t="21870" x="5715000" y="3527425"/>
          <p14:tracePt t="21887" x="6049963" y="3521075"/>
          <p14:tracePt t="21903" x="6461125" y="3459163"/>
          <p14:tracePt t="21920" x="6842125" y="3398838"/>
          <p14:tracePt t="21937" x="7154863" y="3360738"/>
          <p14:tracePt t="21953" x="7345363" y="3344863"/>
          <p14:tracePt t="21970" x="7527925" y="3344863"/>
          <p14:tracePt t="21987" x="7688263" y="3344863"/>
          <p14:tracePt t="22004" x="7802563" y="3368675"/>
          <p14:tracePt t="22021" x="7908925" y="3413125"/>
          <p14:tracePt t="22037" x="7940675" y="3429000"/>
          <p14:tracePt t="22053" x="7978775" y="3497263"/>
          <p14:tracePt t="22070" x="8085138" y="3611563"/>
          <p14:tracePt t="22087" x="8207375" y="3725863"/>
          <p14:tracePt t="22104" x="8335963" y="3825875"/>
          <p14:tracePt t="22120" x="8534400" y="3870325"/>
          <p14:tracePt t="22137" x="8724900" y="3878263"/>
          <p14:tracePt t="22154" x="8869363" y="3878263"/>
          <p14:tracePt t="22170" x="9021763" y="3825875"/>
          <p14:tracePt t="22187" x="9159875" y="3725863"/>
          <p14:tracePt t="22203" x="9274175" y="3611563"/>
          <p14:tracePt t="22220" x="9296400" y="3513138"/>
          <p14:tracePt t="22236" x="9312275" y="3451225"/>
          <p14:tracePt t="22253" x="9312275" y="3436938"/>
          <p14:tracePt t="22270" x="9312275" y="3406775"/>
          <p14:tracePt t="22286" x="9312275" y="3398838"/>
          <p14:tracePt t="22303" x="9318625" y="3375025"/>
          <p14:tracePt t="22320" x="9326563" y="3368675"/>
          <p14:tracePt t="22336" x="9326563" y="3360738"/>
          <p14:tracePt t="22370" x="9326563" y="3352800"/>
          <p14:tracePt t="22444" x="9334500" y="3382963"/>
          <p14:tracePt t="22452" x="9342438" y="3497263"/>
          <p14:tracePt t="22460" x="9364663" y="3627438"/>
          <p14:tracePt t="22470" x="9364663" y="3749675"/>
          <p14:tracePt t="22486" x="9342438" y="3932238"/>
          <p14:tracePt t="22503" x="9274175" y="4046538"/>
          <p14:tracePt t="22520" x="9258300" y="4060825"/>
          <p14:tracePt t="22536" x="9242425" y="4060825"/>
          <p14:tracePt t="22553" x="9228138" y="4060825"/>
          <p14:tracePt t="22570" x="9220200" y="4060825"/>
          <p14:tracePt t="22603" x="9212263" y="4060825"/>
          <p14:tracePt t="22620" x="9197975" y="4046538"/>
          <p14:tracePt t="22636" x="9174163" y="3984625"/>
          <p14:tracePt t="22653" x="9128125" y="3932238"/>
          <p14:tracePt t="22670" x="9113838" y="3902075"/>
          <p14:tracePt t="22686" x="9097963" y="3886200"/>
          <p14:tracePt t="22720" x="9067800" y="3886200"/>
          <p14:tracePt t="22736" x="9007475" y="3886200"/>
          <p14:tracePt t="22753" x="8899525" y="3932238"/>
          <p14:tracePt t="22770" x="8816975" y="4000500"/>
          <p14:tracePt t="22786" x="8778875" y="4030663"/>
          <p14:tracePt t="22803" x="8778875" y="4054475"/>
          <p14:tracePt t="22820" x="8778875" y="4068763"/>
          <p14:tracePt t="22836" x="8847138" y="4098925"/>
          <p14:tracePt t="22853" x="8923338" y="4106863"/>
          <p14:tracePt t="22870" x="8983663" y="4114800"/>
          <p14:tracePt t="22887" x="9029700" y="4114800"/>
          <p14:tracePt t="22903" x="9067800" y="4114800"/>
          <p14:tracePt t="22948" x="9075738" y="4114800"/>
          <p14:tracePt t="22972" x="9075738" y="4106863"/>
          <p14:tracePt t="23021" x="9075738" y="4098925"/>
          <p14:tracePt t="23044" x="9067800" y="4098925"/>
          <p14:tracePt t="23052" x="9059863" y="4098925"/>
          <p14:tracePt t="23060" x="9059863" y="4092575"/>
          <p14:tracePt t="23070" x="9051925" y="4092575"/>
          <p14:tracePt t="23390" x="9029700" y="4092575"/>
          <p14:tracePt t="23398" x="8999538" y="4092575"/>
          <p14:tracePt t="23405" x="8975725" y="4092575"/>
          <p14:tracePt t="23421" x="8937625" y="4084638"/>
          <p14:tracePt t="23437" x="8847138" y="4084638"/>
          <p14:tracePt t="23454" x="8778875" y="4084638"/>
          <p14:tracePt t="23470" x="8740775" y="4084638"/>
          <p14:tracePt t="23487" x="8716963" y="4084638"/>
          <p14:tracePt t="23894" x="8702675" y="4084638"/>
          <p14:tracePt t="23902" x="8670925" y="4084638"/>
          <p14:tracePt t="23909" x="8626475" y="4084638"/>
          <p14:tracePt t="23921" x="8580438" y="4084638"/>
          <p14:tracePt t="23938" x="8480425" y="4060825"/>
          <p14:tracePt t="23954" x="8442325" y="4046538"/>
          <p14:tracePt t="23971" x="8428038" y="40386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Correlation </a:t>
            </a:r>
            <a:r>
              <a:rPr lang="en-US" sz="2800" b="1" dirty="0">
                <a:latin typeface="Times New Roman" panose="02020603050405020304" pitchFamily="18" charset="0"/>
                <a:cs typeface="Times New Roman" panose="02020603050405020304" pitchFamily="18" charset="0"/>
                <a:sym typeface="Times New Roman"/>
              </a:rPr>
              <a:t>coefficient</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Google Shape;235;p10"/>
          <p:cNvGraphicFramePr/>
          <p:nvPr>
            <p:extLst>
              <p:ext uri="{D42A27DB-BD31-4B8C-83A1-F6EECF244321}">
                <p14:modId xmlns:p14="http://schemas.microsoft.com/office/powerpoint/2010/main" val="3172846321"/>
              </p:ext>
            </p:extLst>
          </p:nvPr>
        </p:nvGraphicFramePr>
        <p:xfrm>
          <a:off x="1522117" y="2311379"/>
          <a:ext cx="9489200" cy="3422705"/>
        </p:xfrm>
        <a:graphic>
          <a:graphicData uri="http://schemas.openxmlformats.org/drawingml/2006/table">
            <a:tbl>
              <a:tblPr firstRow="1" bandRow="1">
                <a:noFill/>
              </a:tblPr>
              <a:tblGrid>
                <a:gridCol w="6890375">
                  <a:extLst>
                    <a:ext uri="{9D8B030D-6E8A-4147-A177-3AD203B41FA5}">
                      <a16:colId xmlns:a16="http://schemas.microsoft.com/office/drawing/2014/main" val="20000"/>
                    </a:ext>
                  </a:extLst>
                </a:gridCol>
                <a:gridCol w="2598825">
                  <a:extLst>
                    <a:ext uri="{9D8B030D-6E8A-4147-A177-3AD203B41FA5}">
                      <a16:colId xmlns:a16="http://schemas.microsoft.com/office/drawing/2014/main" val="20001"/>
                    </a:ext>
                  </a:extLst>
                </a:gridCol>
              </a:tblGrid>
              <a:tr h="463575">
                <a:tc>
                  <a:txBody>
                    <a:bodyPr/>
                    <a:lstStyle/>
                    <a:p>
                      <a:pPr marL="0" marR="0" lvl="0" indent="0" algn="l" rtl="0">
                        <a:spcBef>
                          <a:spcPts val="0"/>
                        </a:spcBef>
                        <a:spcAft>
                          <a:spcPts val="0"/>
                        </a:spcAft>
                        <a:buNone/>
                      </a:pPr>
                      <a:r>
                        <a:rPr lang="en-US" sz="1800" dirty="0"/>
                        <a:t>Word </a:t>
                      </a:r>
                      <a:endParaRPr sz="1800" dirty="0"/>
                    </a:p>
                  </a:txBody>
                  <a:tcPr marL="91450" marR="91450" marT="45725" marB="45725"/>
                </a:tc>
                <a:tc>
                  <a:txBody>
                    <a:bodyPr/>
                    <a:lstStyle/>
                    <a:p>
                      <a:pPr marL="0" marR="0" lvl="0" indent="0" algn="l" rtl="0">
                        <a:spcBef>
                          <a:spcPts val="0"/>
                        </a:spcBef>
                        <a:spcAft>
                          <a:spcPts val="0"/>
                        </a:spcAft>
                        <a:buNone/>
                      </a:pPr>
                      <a:r>
                        <a:rPr lang="en-US" sz="1800"/>
                        <a:t>Symbol</a:t>
                      </a:r>
                      <a:endParaRPr sz="1800"/>
                    </a:p>
                  </a:txBody>
                  <a:tcPr marL="91450" marR="91450" marT="45725" marB="45725"/>
                </a:tc>
                <a:extLst>
                  <a:ext uri="{0D108BD9-81ED-4DB2-BD59-A6C34878D82A}">
                    <a16:rowId xmlns:a16="http://schemas.microsoft.com/office/drawing/2014/main" val="10000"/>
                  </a:ext>
                </a:extLst>
              </a:tr>
              <a:tr h="463575">
                <a:tc>
                  <a:txBody>
                    <a:bodyPr/>
                    <a:lstStyle/>
                    <a:p>
                      <a:pPr marL="0" marR="0" lvl="0" indent="0" algn="l" rtl="0">
                        <a:lnSpc>
                          <a:spcPct val="100000"/>
                        </a:lnSpc>
                        <a:spcBef>
                          <a:spcPts val="0"/>
                        </a:spcBef>
                        <a:spcAft>
                          <a:spcPts val="0"/>
                        </a:spcAft>
                        <a:buClr>
                          <a:schemeClr val="dk1"/>
                        </a:buClr>
                        <a:buSzPts val="1800"/>
                        <a:buFont typeface="Century"/>
                        <a:buNone/>
                      </a:pPr>
                      <a:r>
                        <a:rPr lang="en-US" sz="1800" dirty="0">
                          <a:latin typeface="Century"/>
                          <a:ea typeface="Century"/>
                          <a:cs typeface="Century"/>
                          <a:sym typeface="Century"/>
                        </a:rPr>
                        <a:t>6- Calculate the test statistic.  </a:t>
                      </a:r>
                      <a:endParaRPr dirty="0"/>
                    </a:p>
                    <a:p>
                      <a:pPr marL="0" marR="0" lvl="0" indent="0" algn="ctr" rtl="0">
                        <a:spcBef>
                          <a:spcPts val="1710"/>
                        </a:spcBef>
                        <a:spcAft>
                          <a:spcPts val="0"/>
                        </a:spcAft>
                        <a:buClr>
                          <a:schemeClr val="dk1"/>
                        </a:buClr>
                        <a:buSzPts val="1800"/>
                        <a:buFont typeface="Calibri"/>
                        <a:buNone/>
                      </a:pPr>
                      <a:r>
                        <a:rPr lang="ar-EG" sz="1800" dirty="0" smtClean="0">
                          <a:latin typeface="Century"/>
                          <a:ea typeface="Century"/>
                          <a:cs typeface="Century"/>
                          <a:sym typeface="Century"/>
                        </a:rPr>
                        <a:t>حساب القيمة الناتجة من الاختبار</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463575">
                <a:tc>
                  <a:txBody>
                    <a:bodyPr/>
                    <a:lstStyle/>
                    <a:p>
                      <a:pPr marL="0" marR="0" lvl="0" indent="0" algn="l" rtl="0">
                        <a:lnSpc>
                          <a:spcPct val="100000"/>
                        </a:lnSpc>
                        <a:spcBef>
                          <a:spcPts val="0"/>
                        </a:spcBef>
                        <a:spcAft>
                          <a:spcPts val="0"/>
                        </a:spcAft>
                        <a:buClr>
                          <a:schemeClr val="dk1"/>
                        </a:buClr>
                        <a:buSzPts val="1800"/>
                        <a:buFont typeface="Century"/>
                        <a:buNone/>
                      </a:pPr>
                      <a:r>
                        <a:rPr lang="en-US" sz="1800" dirty="0">
                          <a:latin typeface="Century"/>
                          <a:ea typeface="Century"/>
                          <a:cs typeface="Century"/>
                          <a:sym typeface="Century"/>
                        </a:rPr>
                        <a:t>Make a decision to reject or fail to reject the null hypothesis. </a:t>
                      </a:r>
                      <a:endParaRPr dirty="0"/>
                    </a:p>
                    <a:p>
                      <a:pPr marL="0" marR="0" lvl="0" indent="0" algn="ctr" rtl="0">
                        <a:spcBef>
                          <a:spcPts val="1710"/>
                        </a:spcBef>
                        <a:spcAft>
                          <a:spcPts val="0"/>
                        </a:spcAft>
                        <a:buClr>
                          <a:schemeClr val="dk1"/>
                        </a:buClr>
                        <a:buSzPts val="1800"/>
                        <a:buFont typeface="Calibri"/>
                        <a:buNone/>
                      </a:pPr>
                      <a:r>
                        <a:rPr lang="ar-EG" sz="1800" dirty="0" smtClean="0">
                          <a:latin typeface="Century"/>
                          <a:ea typeface="Century"/>
                          <a:cs typeface="Century"/>
                          <a:sym typeface="Century"/>
                        </a:rPr>
                        <a:t>تحديد القرار الاحصائي برفض الفرض الصفري أو الفشل في رفضه</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If </a:t>
                      </a:r>
                      <a:r>
                        <a:rPr lang="en-US" sz="1800" i="1"/>
                        <a:t>χ</a:t>
                      </a:r>
                      <a:r>
                        <a:rPr lang="en-US" sz="1800" baseline="30000"/>
                        <a:t>2</a:t>
                      </a:r>
                      <a:r>
                        <a:rPr lang="en-US" sz="1800"/>
                        <a:t> is in the rejection region, reject </a:t>
                      </a:r>
                      <a:r>
                        <a:rPr lang="en-US" sz="1800" i="1"/>
                        <a:t>H</a:t>
                      </a:r>
                      <a:r>
                        <a:rPr lang="en-US" sz="1800" baseline="-25000"/>
                        <a:t>0</a:t>
                      </a:r>
                      <a:r>
                        <a:rPr lang="en-US" sz="1800"/>
                        <a:t>.  Otherwise, fail to reject </a:t>
                      </a:r>
                      <a:r>
                        <a:rPr lang="en-US" sz="1800" i="1"/>
                        <a:t>H</a:t>
                      </a:r>
                      <a:r>
                        <a:rPr lang="en-US" sz="1800" baseline="-25000"/>
                        <a:t>0</a:t>
                      </a:r>
                      <a:r>
                        <a:rPr lang="en-US" sz="1800"/>
                        <a:t>.</a:t>
                      </a:r>
                      <a:endParaRPr sz="1800"/>
                    </a:p>
                  </a:txBody>
                  <a:tcPr marL="91450" marR="91450" marT="45725" marB="45725"/>
                </a:tc>
                <a:extLst>
                  <a:ext uri="{0D108BD9-81ED-4DB2-BD59-A6C34878D82A}">
                    <a16:rowId xmlns:a16="http://schemas.microsoft.com/office/drawing/2014/main" val="10002"/>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Interpret the decision in the context of the original claim</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defTabSz="914400" rtl="0" eaLnBrk="1" fontAlgn="auto" latinLnBrk="0" hangingPunct="1">
                        <a:lnSpc>
                          <a:spcPct val="100000"/>
                        </a:lnSpc>
                        <a:spcBef>
                          <a:spcPts val="0"/>
                        </a:spcBef>
                        <a:spcAft>
                          <a:spcPts val="0"/>
                        </a:spcAft>
                        <a:buClr>
                          <a:schemeClr val="dk1"/>
                        </a:buClr>
                        <a:buSzPts val="1800"/>
                        <a:buFont typeface="Century"/>
                        <a:buNone/>
                        <a:tabLst/>
                        <a:defRPr/>
                      </a:pPr>
                      <a:r>
                        <a:rPr lang="ar-EG" sz="1800" dirty="0" smtClean="0">
                          <a:latin typeface="Century"/>
                          <a:ea typeface="Century"/>
                          <a:cs typeface="Century"/>
                          <a:sym typeface="Century"/>
                        </a:rPr>
                        <a:t>تحديد القرار الاحصائي عن طريق الادعاء</a:t>
                      </a:r>
                    </a:p>
                    <a:p>
                      <a:pPr marL="0" marR="0" lvl="0" indent="0" algn="ctr" rtl="0">
                        <a:spcBef>
                          <a:spcPts val="0"/>
                        </a:spcBef>
                        <a:spcAft>
                          <a:spcPts val="0"/>
                        </a:spcAft>
                        <a:buClr>
                          <a:schemeClr val="dk1"/>
                        </a:buClr>
                        <a:buSzPts val="1800"/>
                        <a:buFont typeface="Century"/>
                        <a:buNone/>
                      </a:pP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extLst>
                  <a:ext uri="{0D108BD9-81ED-4DB2-BD59-A6C34878D82A}">
                    <a16:rowId xmlns:a16="http://schemas.microsoft.com/office/drawing/2014/main" val="10003"/>
                  </a:ext>
                </a:extLst>
              </a:tr>
            </a:tbl>
          </a:graphicData>
        </a:graphic>
      </p:graphicFrame>
      <p:pic>
        <p:nvPicPr>
          <p:cNvPr id="9" name="Google Shape;236;p10"/>
          <p:cNvPicPr preferRelativeResize="0"/>
          <p:nvPr/>
        </p:nvPicPr>
        <p:blipFill rotWithShape="1">
          <a:blip r:embed="rId3">
            <a:alphaModFix/>
          </a:blip>
          <a:srcRect/>
          <a:stretch/>
        </p:blipFill>
        <p:spPr>
          <a:xfrm>
            <a:off x="8719560" y="2877882"/>
            <a:ext cx="1814512" cy="587375"/>
          </a:xfrm>
          <a:prstGeom prst="rect">
            <a:avLst/>
          </a:prstGeom>
          <a:noFill/>
          <a:ln>
            <a:noFill/>
          </a:ln>
        </p:spPr>
      </p:pic>
    </p:spTree>
    <p:extLst>
      <p:ext uri="{BB962C8B-B14F-4D97-AF65-F5344CB8AC3E}">
        <p14:creationId xmlns:p14="http://schemas.microsoft.com/office/powerpoint/2010/main" val="2949436214"/>
      </p:ext>
    </p:extLst>
  </p:cSld>
  <p:clrMapOvr>
    <a:masterClrMapping/>
  </p:clrMapOvr>
  <mc:AlternateContent xmlns:mc="http://schemas.openxmlformats.org/markup-compatibility/2006" xmlns:p14="http://schemas.microsoft.com/office/powerpoint/2010/main">
    <mc:Choice Requires="p14">
      <p:transition p14:dur="10" advTm="25192"/>
    </mc:Choice>
    <mc:Fallback xmlns="">
      <p:transition advTm="25192"/>
    </mc:Fallback>
  </mc:AlternateContent>
  <p:timing>
    <p:tnLst>
      <p:par>
        <p:cTn id="1" dur="indefinite" restart="never" nodeType="tmRoot"/>
      </p:par>
    </p:tnLst>
  </p:timing>
  <p:extLst mod="1">
    <p:ext uri="{3A86A75C-4F4B-4683-9AE1-C65F6400EC91}">
      <p14:laserTraceLst xmlns:p14="http://schemas.microsoft.com/office/powerpoint/2010/main">
        <p14:tracePtLst>
          <p14:tracePt t="2432" x="8420100" y="4038600"/>
          <p14:tracePt t="2439" x="8328025" y="4008438"/>
          <p14:tracePt t="2447" x="8061325" y="3924300"/>
          <p14:tracePt t="2457" x="7750175" y="3825875"/>
          <p14:tracePt t="2473" x="7170738" y="3665538"/>
          <p14:tracePt t="2490" x="7078663" y="3627438"/>
          <p14:tracePt t="2567" x="7064375" y="3627438"/>
          <p14:tracePt t="2687" x="7032625" y="3619500"/>
          <p14:tracePt t="2696" x="6934200" y="3589338"/>
          <p14:tracePt t="2707" x="6659563" y="3589338"/>
          <p14:tracePt t="2724" x="5546725" y="3717925"/>
          <p14:tracePt t="2740" x="4830763" y="3802063"/>
          <p14:tracePt t="2757" x="4229100" y="3802063"/>
          <p14:tracePt t="2774" x="3832225" y="3802063"/>
          <p14:tracePt t="2791" x="3597275" y="3756025"/>
          <p14:tracePt t="2807" x="3543300" y="3711575"/>
          <p14:tracePt t="2841" x="3551238" y="3695700"/>
          <p14:tracePt t="2857" x="3635375" y="3635375"/>
          <p14:tracePt t="2874" x="3763963" y="3551238"/>
          <p14:tracePt t="2891" x="3878263" y="3497263"/>
          <p14:tracePt t="2907" x="3908425" y="3475038"/>
          <p14:tracePt t="3168" x="3992563" y="3436938"/>
          <p14:tracePt t="3176" x="4267200" y="3322638"/>
          <p14:tracePt t="3183" x="4518025" y="3246438"/>
          <p14:tracePt t="3192" x="4762500" y="3192463"/>
          <p14:tracePt t="3207" x="5159375" y="3140075"/>
          <p14:tracePt t="3224" x="5654675" y="3070225"/>
          <p14:tracePt t="3241" x="6194425" y="3063875"/>
          <p14:tracePt t="3257" x="6675438" y="3063875"/>
          <p14:tracePt t="3274" x="7132638" y="3063875"/>
          <p14:tracePt t="3291" x="7421563" y="3094038"/>
          <p14:tracePt t="3307" x="7673975" y="3162300"/>
          <p14:tracePt t="3324" x="7864475" y="3208338"/>
          <p14:tracePt t="3341" x="7985125" y="3246438"/>
          <p14:tracePt t="3357" x="8039100" y="3260725"/>
          <p14:tracePt t="3375" x="8085138" y="3284538"/>
          <p14:tracePt t="3391" x="8115300" y="3292475"/>
          <p14:tracePt t="3407" x="8169275" y="3314700"/>
          <p14:tracePt t="3424" x="8207375" y="3314700"/>
          <p14:tracePt t="3441" x="8297863" y="3322638"/>
          <p14:tracePt t="3457" x="8374063" y="3322638"/>
          <p14:tracePt t="3474" x="8389938" y="3322638"/>
          <p14:tracePt t="3544" x="8397875" y="3322638"/>
          <p14:tracePt t="3552" x="8412163" y="3322638"/>
          <p14:tracePt t="3559" x="8435975" y="3322638"/>
          <p14:tracePt t="3575" x="8474075" y="3322638"/>
          <p14:tracePt t="3591" x="8496300" y="3314700"/>
          <p14:tracePt t="3607" x="8626475" y="3276600"/>
          <p14:tracePt t="3624" x="8740775" y="3260725"/>
          <p14:tracePt t="3641" x="8831263" y="3238500"/>
          <p14:tracePt t="3657" x="8907463" y="3216275"/>
          <p14:tracePt t="3674" x="8953500" y="3200400"/>
          <p14:tracePt t="3690" x="8975725" y="3192463"/>
          <p14:tracePt t="3792" x="8991600" y="3192463"/>
          <p14:tracePt t="3800" x="9007475" y="3192463"/>
          <p14:tracePt t="3808" x="9029700" y="3192463"/>
          <p14:tracePt t="3824" x="9067800" y="3200400"/>
          <p14:tracePt t="3841" x="9105900" y="3216275"/>
          <p14:tracePt t="3858" x="9151938" y="3230563"/>
          <p14:tracePt t="3874" x="9174163" y="3246438"/>
          <p14:tracePt t="3891" x="9197975" y="3268663"/>
          <p14:tracePt t="3960" x="9190038" y="3268663"/>
          <p14:tracePt t="3968" x="9174163" y="3268663"/>
          <p14:tracePt t="3976" x="9151938" y="3260725"/>
          <p14:tracePt t="3991" x="9105900" y="3254375"/>
          <p14:tracePt t="4008" x="9090025" y="3254375"/>
          <p14:tracePt t="4120" x="9083675" y="3246438"/>
          <p14:tracePt t="4343" x="9067800" y="3238500"/>
          <p14:tracePt t="4352" x="9021763" y="3222625"/>
          <p14:tracePt t="4359" x="8975725" y="3216275"/>
          <p14:tracePt t="4374" x="8907463" y="3192463"/>
          <p14:tracePt t="4391" x="8724900" y="3146425"/>
          <p14:tracePt t="4408" x="8702675" y="3140075"/>
          <p14:tracePt t="4584" x="8694738" y="3124200"/>
          <p14:tracePt t="4591" x="8747125" y="3086100"/>
          <p14:tracePt t="4599" x="8823325" y="3032125"/>
          <p14:tracePt t="4608" x="8899525" y="3001963"/>
          <p14:tracePt t="4624" x="9051925" y="2941638"/>
          <p14:tracePt t="4641" x="9136063" y="2911475"/>
          <p14:tracePt t="4658" x="9250363" y="2857500"/>
          <p14:tracePt t="4674" x="9296400" y="2841625"/>
          <p14:tracePt t="4691" x="9318625" y="2819400"/>
          <p14:tracePt t="4707" x="9334500" y="2811463"/>
          <p14:tracePt t="4904" x="9334500" y="2803525"/>
          <p14:tracePt t="5104" x="9318625" y="2803525"/>
          <p14:tracePt t="5111" x="9304338" y="2803525"/>
          <p14:tracePt t="5127" x="9304338" y="2797175"/>
          <p14:tracePt t="5141" x="9296400" y="2797175"/>
          <p14:tracePt t="5159" x="9280525" y="2797175"/>
          <p14:tracePt t="5175" x="9266238" y="2789238"/>
          <p14:tracePt t="5191" x="9250363" y="2789238"/>
          <p14:tracePt t="5208" x="9236075" y="2789238"/>
          <p14:tracePt t="5225" x="9212263" y="2849563"/>
          <p14:tracePt t="5241" x="9212263" y="2895600"/>
          <p14:tracePt t="5258" x="9204325" y="2941638"/>
          <p14:tracePt t="5275" x="9197975" y="2994025"/>
          <p14:tracePt t="5291" x="9197975" y="3048000"/>
          <p14:tracePt t="5308" x="9212263" y="3070225"/>
          <p14:tracePt t="5325" x="9220200" y="3086100"/>
          <p14:tracePt t="5360" x="9228138" y="3086100"/>
          <p14:tracePt t="5375" x="9236075" y="3086100"/>
          <p14:tracePt t="5391" x="9318625" y="3009900"/>
          <p14:tracePt t="5408" x="9364663" y="2933700"/>
          <p14:tracePt t="5425" x="9394825" y="2895600"/>
          <p14:tracePt t="5441" x="9402763" y="2879725"/>
          <p14:tracePt t="5520" x="9418638" y="2879725"/>
          <p14:tracePt t="5529" x="9440863" y="2879725"/>
          <p14:tracePt t="5541" x="9456738" y="2879725"/>
          <p14:tracePt t="5559" x="9517063" y="2887663"/>
          <p14:tracePt t="5575" x="9563100" y="2911475"/>
          <p14:tracePt t="5591" x="9585325" y="2925763"/>
          <p14:tracePt t="5608" x="9623425" y="2987675"/>
          <p14:tracePt t="5671" x="9623425" y="2994025"/>
          <p14:tracePt t="5679" x="9617075" y="3001963"/>
          <p14:tracePt t="5692" x="9609138" y="3001963"/>
          <p14:tracePt t="5711" x="9601200" y="3001963"/>
          <p14:tracePt t="5736" x="9593263" y="3009900"/>
          <p14:tracePt t="5792" x="9601200" y="3009900"/>
          <p14:tracePt t="5808" x="9609138" y="3017838"/>
          <p14:tracePt t="5824" x="9617075" y="3025775"/>
          <p14:tracePt t="5832" x="9623425" y="3040063"/>
          <p14:tracePt t="5856" x="9631363" y="3040063"/>
          <p14:tracePt t="5863" x="9639300" y="3040063"/>
          <p14:tracePt t="5879" x="9647238" y="3040063"/>
          <p14:tracePt t="5895" x="9661525" y="3055938"/>
          <p14:tracePt t="5908" x="9677400" y="3055938"/>
          <p14:tracePt t="5925" x="9707563" y="3055938"/>
          <p14:tracePt t="5942" x="9761538" y="3055938"/>
          <p14:tracePt t="5959" x="9813925" y="3055938"/>
          <p14:tracePt t="5975" x="9829800" y="3048000"/>
          <p14:tracePt t="6008" x="9837738" y="3048000"/>
          <p14:tracePt t="6031" x="9852025" y="3048000"/>
          <p14:tracePt t="6042" x="9859963" y="3048000"/>
          <p14:tracePt t="6058" x="9883775" y="3048000"/>
          <p14:tracePt t="6075" x="9966325" y="3048000"/>
          <p14:tracePt t="6092" x="10058400" y="3063875"/>
          <p14:tracePt t="6108" x="10112375" y="3070225"/>
          <p14:tracePt t="6125" x="10164763" y="3094038"/>
          <p14:tracePt t="6142" x="10194925" y="3101975"/>
          <p14:tracePt t="6158" x="10210800" y="3101975"/>
          <p14:tracePt t="6176" x="10226675" y="3094038"/>
          <p14:tracePt t="6192" x="10226675" y="3063875"/>
          <p14:tracePt t="6208" x="10226675" y="3009900"/>
          <p14:tracePt t="6225" x="10226675" y="2941638"/>
          <p14:tracePt t="6242" x="10226675" y="2857500"/>
          <p14:tracePt t="6258" x="10226675" y="2803525"/>
          <p14:tracePt t="6275" x="10226675" y="2765425"/>
          <p14:tracePt t="6292" x="10226675" y="2751138"/>
          <p14:tracePt t="6308" x="10226675" y="2743200"/>
          <p14:tracePt t="6325" x="10233025" y="2743200"/>
          <p14:tracePt t="6342" x="10264775" y="2743200"/>
          <p14:tracePt t="6359" x="10302875" y="2743200"/>
          <p14:tracePt t="6375" x="10363200" y="2765425"/>
          <p14:tracePt t="6392" x="10401300" y="2781300"/>
          <p14:tracePt t="6408" x="10447338" y="2879725"/>
          <p14:tracePt t="6425" x="10447338" y="2941638"/>
          <p14:tracePt t="6442" x="10447338" y="3025775"/>
          <p14:tracePt t="6458" x="10393363" y="3086100"/>
          <p14:tracePt t="6475" x="10363200" y="3108325"/>
          <p14:tracePt t="6492" x="10325100" y="3108325"/>
          <p14:tracePt t="6509" x="10302875" y="3108325"/>
          <p14:tracePt t="6525" x="10287000" y="3101975"/>
          <p14:tracePt t="6528" x="10279063" y="3086100"/>
          <p14:tracePt t="6542" x="10271125" y="3040063"/>
          <p14:tracePt t="6559" x="10248900" y="2963863"/>
          <p14:tracePt t="6575" x="10248900" y="2873375"/>
          <p14:tracePt t="6592" x="10256838" y="2819400"/>
          <p14:tracePt t="6609" x="10271125" y="2811463"/>
          <p14:tracePt t="6625" x="10302875" y="2811463"/>
          <p14:tracePt t="6642" x="10325100" y="2811463"/>
          <p14:tracePt t="6659" x="10363200" y="2811463"/>
          <p14:tracePt t="6675" x="10379075" y="2819400"/>
          <p14:tracePt t="6708" x="10385425" y="2819400"/>
          <p14:tracePt t="6727" x="10385425" y="2835275"/>
          <p14:tracePt t="6742" x="10385425" y="2873375"/>
          <p14:tracePt t="6759" x="10355263" y="2979738"/>
          <p14:tracePt t="6775" x="10172700" y="3208338"/>
          <p14:tracePt t="6792" x="10036175" y="3352800"/>
          <p14:tracePt t="6809" x="9952038" y="3429000"/>
          <p14:tracePt t="6864" x="9944100" y="3429000"/>
          <p14:tracePt t="6872" x="9944100" y="3421063"/>
          <p14:tracePt t="6879" x="9982200" y="3375025"/>
          <p14:tracePt t="6892" x="10012363" y="3352800"/>
          <p14:tracePt t="6909" x="10096500" y="3284538"/>
          <p14:tracePt t="6925" x="10156825" y="3246438"/>
          <p14:tracePt t="6942" x="10172700" y="3246438"/>
          <p14:tracePt t="6976" x="10142538" y="3246438"/>
          <p14:tracePt t="6984" x="10104438" y="3246438"/>
          <p14:tracePt t="6992" x="10036175" y="3268663"/>
          <p14:tracePt t="7009" x="9906000" y="3330575"/>
          <p14:tracePt t="7025" x="9769475" y="3382963"/>
          <p14:tracePt t="7042" x="9715500" y="3413125"/>
          <p14:tracePt t="7080" x="9715500" y="3421063"/>
          <p14:tracePt t="7092" x="9731375" y="3421063"/>
          <p14:tracePt t="7109" x="9799638" y="3429000"/>
          <p14:tracePt t="7125" x="9852025" y="3429000"/>
          <p14:tracePt t="7142" x="9867900" y="3429000"/>
          <p14:tracePt t="7168" x="9875838" y="3436938"/>
          <p14:tracePt t="7192" x="9867900" y="3436938"/>
          <p14:tracePt t="7199" x="9837738" y="3444875"/>
          <p14:tracePt t="7209" x="9775825" y="3467100"/>
          <p14:tracePt t="7225" x="9677400" y="3489325"/>
          <p14:tracePt t="7242" x="9540875" y="3513138"/>
          <p14:tracePt t="7259" x="9418638" y="3521075"/>
          <p14:tracePt t="7275" x="9326563" y="3521075"/>
          <p14:tracePt t="7292" x="9274175" y="3521075"/>
          <p14:tracePt t="7368" x="9258300" y="3521075"/>
          <p14:tracePt t="7376" x="9250363" y="3521075"/>
          <p14:tracePt t="7384" x="9204325" y="3521075"/>
          <p14:tracePt t="7392" x="9144000" y="3527425"/>
          <p14:tracePt t="7409" x="9067800" y="3559175"/>
          <p14:tracePt t="7426" x="8969375" y="3597275"/>
          <p14:tracePt t="7442" x="8869363" y="3641725"/>
          <p14:tracePt t="7459" x="8778875" y="3679825"/>
          <p14:tracePt t="7476" x="8740775" y="3711575"/>
          <p14:tracePt t="7492" x="8648700" y="3763963"/>
          <p14:tracePt t="7509" x="8564563" y="3810000"/>
          <p14:tracePt t="7526" x="8442325" y="3894138"/>
          <p14:tracePt t="7528" x="8382000" y="3946525"/>
          <p14:tracePt t="7543" x="8259763" y="4000500"/>
          <p14:tracePt t="7559" x="8199438" y="4016375"/>
          <p14:tracePt t="7576" x="8183563" y="4030663"/>
          <p14:tracePt t="7592" x="8169275" y="4030663"/>
          <p14:tracePt t="7640" x="8169275" y="4038600"/>
          <p14:tracePt t="7647" x="8161338" y="4038600"/>
          <p14:tracePt t="7659" x="8153400" y="4038600"/>
          <p14:tracePt t="7676" x="8054975" y="4046538"/>
          <p14:tracePt t="7692" x="7924800" y="4068763"/>
          <p14:tracePt t="7709" x="7764463" y="4114800"/>
          <p14:tracePt t="7726" x="7597775" y="4168775"/>
          <p14:tracePt t="7743" x="7375525" y="4221163"/>
          <p14:tracePt t="7759" x="7056438" y="4327525"/>
          <p14:tracePt t="7776" x="6842125" y="4397375"/>
          <p14:tracePt t="7792" x="6637338" y="4473575"/>
          <p14:tracePt t="7809" x="6400800" y="4549775"/>
          <p14:tracePt t="7826" x="6264275" y="4610100"/>
          <p14:tracePt t="7842" x="6149975" y="4640263"/>
          <p14:tracePt t="7859" x="6118225" y="4640263"/>
          <p14:tracePt t="8032" x="6118225" y="4664075"/>
          <p14:tracePt t="8040" x="6111875" y="4670425"/>
          <p14:tracePt t="8047" x="6088063" y="4678363"/>
          <p14:tracePt t="8059" x="6035675" y="4702175"/>
          <p14:tracePt t="8076" x="5913438" y="4702175"/>
          <p14:tracePt t="8092" x="5532438" y="4746625"/>
          <p14:tracePt t="8109" x="4724400" y="4838700"/>
          <p14:tracePt t="8126" x="3924300" y="4854575"/>
          <p14:tracePt t="8143" x="3260725" y="4854575"/>
          <p14:tracePt t="8159" x="2163763" y="4740275"/>
          <p14:tracePt t="8176" x="1768475" y="4625975"/>
          <p14:tracePt t="8192" x="1584325" y="4525963"/>
          <p14:tracePt t="8209" x="1493838" y="4457700"/>
          <p14:tracePt t="8226" x="1477963" y="4427538"/>
          <p14:tracePt t="8243" x="1477963" y="4403725"/>
          <p14:tracePt t="8259" x="1477963" y="4359275"/>
          <p14:tracePt t="8276" x="1477963" y="4327525"/>
          <p14:tracePt t="8293" x="1463675" y="4283075"/>
          <p14:tracePt t="8309" x="1409700" y="4221163"/>
          <p14:tracePt t="8327" x="1303338" y="4175125"/>
          <p14:tracePt t="8343" x="1265238" y="4152900"/>
          <p14:tracePt t="8359" x="1143000" y="4114800"/>
          <p14:tracePt t="8376" x="1082675" y="4092575"/>
          <p14:tracePt t="8393" x="1036638" y="4084638"/>
          <p14:tracePt t="8456" x="1104900" y="4106863"/>
          <p14:tracePt t="8464" x="1219200" y="4152900"/>
          <p14:tracePt t="8476" x="1379538" y="4244975"/>
          <p14:tracePt t="8493" x="1684338" y="4365625"/>
          <p14:tracePt t="8509" x="2095500" y="4487863"/>
          <p14:tracePt t="8527" x="2941638" y="4618038"/>
          <p14:tracePt t="8543" x="3611563" y="4664075"/>
          <p14:tracePt t="8559" x="4313238" y="4664075"/>
          <p14:tracePt t="8576" x="5067300" y="4518025"/>
          <p14:tracePt t="8593" x="5692775" y="4289425"/>
          <p14:tracePt t="8609" x="6111875" y="4076700"/>
          <p14:tracePt t="8626" x="6324600" y="3932238"/>
          <p14:tracePt t="8643" x="6332538" y="3908425"/>
          <p14:tracePt t="8659" x="6278563" y="3870325"/>
          <p14:tracePt t="8676" x="6103938" y="3832225"/>
          <p14:tracePt t="8693" x="5753100" y="3779838"/>
          <p14:tracePt t="8709" x="5067300" y="3779838"/>
          <p14:tracePt t="8727" x="4130675" y="3894138"/>
          <p14:tracePt t="8743" x="3863975" y="3978275"/>
          <p14:tracePt t="8759" x="3298825" y="4137025"/>
          <p14:tracePt t="8776" x="3140075" y="4191000"/>
          <p14:tracePt t="8793" x="3132138" y="4191000"/>
          <p14:tracePt t="8872" x="3116263" y="4191000"/>
          <p14:tracePt t="8880" x="3009900" y="4191000"/>
          <p14:tracePt t="8893" x="2865438" y="4191000"/>
          <p14:tracePt t="8909" x="2613025" y="4191000"/>
          <p14:tracePt t="8927" x="2286000" y="4191000"/>
          <p14:tracePt t="8943" x="2193925" y="4191000"/>
          <p14:tracePt t="8959" x="2111375" y="4191000"/>
          <p14:tracePt t="9008" x="2111375" y="4183063"/>
          <p14:tracePt t="9016" x="2117725" y="4175125"/>
          <p14:tracePt t="9026" x="2125663" y="4168775"/>
          <p14:tracePt t="9043" x="2155825" y="4160838"/>
          <p14:tracePt t="9095" x="2171700" y="4160838"/>
          <p14:tracePt t="9103" x="2201863" y="4160838"/>
          <p14:tracePt t="9111" x="2255838" y="4160838"/>
          <p14:tracePt t="9127" x="2446338" y="4160838"/>
          <p14:tracePt t="9143" x="2544763" y="4160838"/>
          <p14:tracePt t="9159" x="3001963" y="4160838"/>
          <p14:tracePt t="9176" x="3292475" y="4160838"/>
          <p14:tracePt t="9193" x="3497263" y="4160838"/>
          <p14:tracePt t="9210" x="3581400" y="4160838"/>
          <p14:tracePt t="9247" x="3565525" y="4152900"/>
          <p14:tracePt t="9260" x="3535363" y="4152900"/>
          <p14:tracePt t="9276" x="3451225" y="4122738"/>
          <p14:tracePt t="9293" x="3344863" y="4114800"/>
          <p14:tracePt t="9310" x="3268663" y="4114800"/>
          <p14:tracePt t="9326" x="3254375" y="4114800"/>
          <p14:tracePt t="9359" x="3260725" y="4114800"/>
          <p14:tracePt t="9368" x="3292475" y="4114800"/>
          <p14:tracePt t="9376" x="3352800" y="4114800"/>
          <p14:tracePt t="9393" x="3475038" y="4122738"/>
          <p14:tracePt t="9410" x="3635375" y="4122738"/>
          <p14:tracePt t="9426" x="3779838" y="4122738"/>
          <p14:tracePt t="9443" x="3810000" y="4122738"/>
          <p14:tracePt t="9512" x="3779838" y="4122738"/>
          <p14:tracePt t="9520" x="3717925" y="4106863"/>
          <p14:tracePt t="9528" x="3641725" y="4092575"/>
          <p14:tracePt t="9543" x="3467100" y="4060825"/>
          <p14:tracePt t="9560" x="3352800" y="4046538"/>
          <p14:tracePt t="9576" x="3314700" y="4046538"/>
          <p14:tracePt t="9593" x="3292475" y="4046538"/>
          <p14:tracePt t="9800" x="3352800" y="4060825"/>
          <p14:tracePt t="9808" x="3475038" y="4098925"/>
          <p14:tracePt t="9816" x="3635375" y="4144963"/>
          <p14:tracePt t="9827" x="3825875" y="4206875"/>
          <p14:tracePt t="9843" x="4259263" y="4327525"/>
          <p14:tracePt t="9860" x="4953000" y="4457700"/>
          <p14:tracePt t="9876" x="5753100" y="4473575"/>
          <p14:tracePt t="9893" x="6499225" y="4473575"/>
          <p14:tracePt t="9910" x="7056438" y="4427538"/>
          <p14:tracePt t="9926" x="7445375" y="4251325"/>
          <p14:tracePt t="9943" x="7688263" y="4084638"/>
          <p14:tracePt t="9960" x="7712075" y="3984625"/>
          <p14:tracePt t="9977" x="7718425" y="3916363"/>
          <p14:tracePt t="9993" x="7712075" y="3863975"/>
          <p14:tracePt t="10010" x="7696200" y="3848100"/>
          <p14:tracePt t="10072" x="7696200" y="3840163"/>
          <p14:tracePt t="10080" x="7712075" y="3840163"/>
          <p14:tracePt t="10093" x="7764463" y="3863975"/>
          <p14:tracePt t="10110" x="7894638" y="3902075"/>
          <p14:tracePt t="10127" x="8047038" y="3916363"/>
          <p14:tracePt t="10143" x="8450263" y="3916363"/>
          <p14:tracePt t="10160" x="8610600" y="3908425"/>
          <p14:tracePt t="10177" x="8670925" y="3863975"/>
          <p14:tracePt t="10232" x="8670925" y="3856038"/>
          <p14:tracePt t="10280" x="8670925" y="3894138"/>
          <p14:tracePt t="10288" x="8670925" y="3978275"/>
          <p14:tracePt t="10296" x="8670925" y="4046538"/>
          <p14:tracePt t="10311" x="8632825" y="4183063"/>
          <p14:tracePt t="10327" x="8618538" y="4229100"/>
          <p14:tracePt t="10343" x="8564563" y="4267200"/>
          <p14:tracePt t="10360" x="8526463" y="4267200"/>
          <p14:tracePt t="10377" x="8504238" y="4251325"/>
          <p14:tracePt t="10393" x="8474075" y="4229100"/>
          <p14:tracePt t="10410" x="8442325" y="4137025"/>
          <p14:tracePt t="10427" x="8412163" y="4054475"/>
          <p14:tracePt t="10443" x="8404225" y="4016375"/>
          <p14:tracePt t="10460" x="8404225" y="3978275"/>
          <p14:tracePt t="10477" x="8404225" y="3946525"/>
          <p14:tracePt t="10493" x="8450263" y="3932238"/>
          <p14:tracePt t="10511" x="8602663" y="3932238"/>
          <p14:tracePt t="10527" x="8709025" y="3970338"/>
          <p14:tracePt t="10543" x="8763000" y="4008438"/>
          <p14:tracePt t="10560" x="8831263" y="4191000"/>
          <p14:tracePt t="10577" x="8816975" y="4389438"/>
          <p14:tracePt t="10593" x="8594725" y="4632325"/>
          <p14:tracePt t="10610" x="8183563" y="4822825"/>
          <p14:tracePt t="10627" x="7712075" y="4876800"/>
          <p14:tracePt t="10643" x="7231063" y="4808538"/>
          <p14:tracePt t="10660" x="6858000" y="4572000"/>
          <p14:tracePt t="10677" x="6781800" y="4479925"/>
          <p14:tracePt t="10693" x="6781800" y="4465638"/>
          <p14:tracePt t="10711" x="6842125" y="4259263"/>
          <p14:tracePt t="10727" x="6888163" y="4213225"/>
          <p14:tracePt t="10743" x="7010400" y="4168775"/>
          <p14:tracePt t="10760" x="7032625" y="4168775"/>
          <p14:tracePt t="10816" x="7040563" y="4168775"/>
          <p14:tracePt t="22936" x="7040563" y="4160838"/>
          <p14:tracePt t="22944" x="7010400" y="4160838"/>
          <p14:tracePt t="22951" x="6904038" y="4122738"/>
          <p14:tracePt t="22965" x="6819900" y="4098925"/>
          <p14:tracePt t="22981" x="6789738" y="4092575"/>
          <p14:tracePt t="23015" x="6819900" y="4092575"/>
          <p14:tracePt t="23031" x="6819900" y="3978275"/>
          <p14:tracePt t="23384" x="6811963" y="39782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49;p11"/>
          <p:cNvSpPr/>
          <p:nvPr/>
        </p:nvSpPr>
        <p:spPr>
          <a:xfrm>
            <a:off x="1401327" y="1564835"/>
            <a:ext cx="9336981" cy="3071570"/>
          </a:xfrm>
          <a:prstGeom prst="rect">
            <a:avLst/>
          </a:prstGeom>
          <a:noFill/>
          <a:ln>
            <a:noFill/>
          </a:ln>
        </p:spPr>
        <p:txBody>
          <a:bodyPr spcFirstLastPara="1" wrap="square" lIns="91425" tIns="45700" rIns="91425" bIns="45700" anchor="t" anchorCtr="0">
            <a:spAutoFit/>
          </a:bodyPr>
          <a:lstStyle/>
          <a:p>
            <a:pPr marL="0" marR="0" lvl="0" indent="0" algn="just" rtl="0">
              <a:lnSpc>
                <a:spcPct val="90000"/>
              </a:lnSpc>
              <a:spcBef>
                <a:spcPts val="0"/>
              </a:spcBef>
              <a:spcAft>
                <a:spcPts val="0"/>
              </a:spcAft>
              <a:buNone/>
            </a:pPr>
            <a:r>
              <a:rPr lang="en-US" dirty="0">
                <a:solidFill>
                  <a:schemeClr val="dk1"/>
                </a:solidFill>
                <a:latin typeface="Calibri"/>
                <a:ea typeface="Calibri"/>
                <a:cs typeface="Calibri"/>
                <a:sym typeface="Calibri"/>
              </a:rPr>
              <a:t>A researcher claims that the distribution of favorite pizza toppings among teenagers is as shown below.  200 randomly selected teenagers are surveyed.</a:t>
            </a:r>
            <a:endParaRPr dirty="0"/>
          </a:p>
          <a:p>
            <a:pPr lvl="0" algn="ctr">
              <a:lnSpc>
                <a:spcPct val="90000"/>
              </a:lnSpc>
            </a:pPr>
            <a:r>
              <a:rPr lang="ar-EG" dirty="0">
                <a:solidFill>
                  <a:schemeClr val="dk1"/>
                </a:solidFill>
                <a:latin typeface="Times New Roman"/>
                <a:ea typeface="Times New Roman"/>
                <a:cs typeface="Times New Roman"/>
                <a:sym typeface="Times New Roman"/>
              </a:rPr>
              <a:t>يدعي أحد الباحثين أن توزيع طبقة البيتزا المفضلة بين المراهقين هو كما هو موضح أدناه.  تم استطلاع رأي 200 مراهق تم اختيارهم عشوائيًا.</a:t>
            </a:r>
            <a:endParaRPr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800" dirty="0">
              <a:solidFill>
                <a:schemeClr val="dk1"/>
              </a:solidFill>
              <a:latin typeface="Times New Roman"/>
              <a:ea typeface="Times New Roman"/>
              <a:cs typeface="Times New Roman"/>
              <a:sym typeface="Times New Roman"/>
            </a:endParaRPr>
          </a:p>
        </p:txBody>
      </p:sp>
      <p:pic>
        <p:nvPicPr>
          <p:cNvPr id="9" name="Google Shape;251;p11"/>
          <p:cNvPicPr preferRelativeResize="0"/>
          <p:nvPr/>
        </p:nvPicPr>
        <p:blipFill rotWithShape="1">
          <a:blip r:embed="rId3">
            <a:alphaModFix/>
          </a:blip>
          <a:srcRect/>
          <a:stretch/>
        </p:blipFill>
        <p:spPr>
          <a:xfrm>
            <a:off x="3817962" y="2791451"/>
            <a:ext cx="4054191" cy="2243522"/>
          </a:xfrm>
          <a:prstGeom prst="rect">
            <a:avLst/>
          </a:prstGeom>
          <a:noFill/>
          <a:ln>
            <a:noFill/>
          </a:ln>
        </p:spPr>
      </p:pic>
      <p:sp>
        <p:nvSpPr>
          <p:cNvPr id="10" name="Google Shape;252;p11"/>
          <p:cNvSpPr/>
          <p:nvPr/>
        </p:nvSpPr>
        <p:spPr>
          <a:xfrm>
            <a:off x="2040042" y="5156021"/>
            <a:ext cx="8698266" cy="92328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chemeClr val="dk1"/>
                </a:solidFill>
                <a:latin typeface="Times New Roman"/>
                <a:ea typeface="Times New Roman"/>
                <a:cs typeface="Times New Roman"/>
                <a:sym typeface="Times New Roman"/>
              </a:rPr>
              <a:t>Using </a:t>
            </a:r>
            <a:r>
              <a:rPr lang="en-US" i="1" dirty="0">
                <a:solidFill>
                  <a:schemeClr val="dk1"/>
                </a:solidFill>
                <a:latin typeface="Times New Roman"/>
                <a:ea typeface="Times New Roman"/>
                <a:cs typeface="Times New Roman"/>
                <a:sym typeface="Times New Roman"/>
              </a:rPr>
              <a:t>α </a:t>
            </a:r>
            <a:r>
              <a:rPr lang="en-US" dirty="0">
                <a:solidFill>
                  <a:schemeClr val="dk1"/>
                </a:solidFill>
                <a:latin typeface="Times New Roman"/>
                <a:ea typeface="Times New Roman"/>
                <a:cs typeface="Times New Roman"/>
                <a:sym typeface="Times New Roman"/>
              </a:rPr>
              <a:t>= 0.01, and the observed and expected values previously calculated, test the surveyor’s claim using a chi-square goodness-of-fit test</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lgn="just"/>
            <a:r>
              <a:rPr lang="ar-EG" dirty="0"/>
              <a:t>والقيم المرصودة والمتوقعة المحسوبة مسبقًا، تختبر ادعاء المساح باستخدام اختبار جودة المطابقة لمربع كاي.</a:t>
            </a:r>
            <a:endParaRPr dirty="0"/>
          </a:p>
        </p:txBody>
      </p:sp>
    </p:spTree>
    <p:extLst>
      <p:ext uri="{BB962C8B-B14F-4D97-AF65-F5344CB8AC3E}">
        <p14:creationId xmlns:p14="http://schemas.microsoft.com/office/powerpoint/2010/main" val="3766978944"/>
      </p:ext>
    </p:extLst>
  </p:cSld>
  <p:clrMapOvr>
    <a:masterClrMapping/>
  </p:clrMapOvr>
  <mc:AlternateContent xmlns:mc="http://schemas.openxmlformats.org/markup-compatibility/2006" xmlns:p14="http://schemas.microsoft.com/office/powerpoint/2010/main">
    <mc:Choice Requires="p14">
      <p:transition p14:dur="10" advTm="110545"/>
    </mc:Choice>
    <mc:Fallback xmlns="">
      <p:transition advTm="110545"/>
    </mc:Fallback>
  </mc:AlternateContent>
  <p:timing>
    <p:tnLst>
      <p:par>
        <p:cTn id="1" dur="indefinite" restart="never" nodeType="tmRoot"/>
      </p:par>
    </p:tnLst>
  </p:timing>
  <p:extLst mod="1">
    <p:ext uri="{3A86A75C-4F4B-4683-9AE1-C65F6400EC91}">
      <p14:laserTraceLst xmlns:p14="http://schemas.microsoft.com/office/powerpoint/2010/main">
        <p14:tracePtLst>
          <p14:tracePt t="19568" x="6873875" y="3970338"/>
          <p14:tracePt t="19575" x="6918325" y="3916363"/>
          <p14:tracePt t="19584" x="6934200" y="3894138"/>
          <p14:tracePt t="19599" x="6934200" y="3886200"/>
          <p14:tracePt t="19615" x="6858000" y="3840163"/>
          <p14:tracePt t="19631" x="6765925" y="3794125"/>
          <p14:tracePt t="19647" x="6545263" y="3665538"/>
          <p14:tracePt t="19664" x="6416675" y="3589338"/>
          <p14:tracePt t="19681" x="6362700" y="3527425"/>
          <p14:tracePt t="19714" x="6384925" y="3475038"/>
          <p14:tracePt t="19731" x="6477000" y="3344863"/>
          <p14:tracePt t="19747" x="6553200" y="3208338"/>
          <p14:tracePt t="19764" x="6621463" y="3078163"/>
          <p14:tracePt t="19781" x="6675438" y="2994025"/>
          <p14:tracePt t="19797" x="6683375" y="2971800"/>
          <p14:tracePt t="19896" x="6689725" y="2987675"/>
          <p14:tracePt t="19904" x="6705600" y="3055938"/>
          <p14:tracePt t="19914" x="6727825" y="3184525"/>
          <p14:tracePt t="19931" x="6765925" y="3382963"/>
          <p14:tracePt t="19947" x="6781800" y="3535363"/>
          <p14:tracePt t="19964" x="6789738" y="3589338"/>
          <p14:tracePt t="19981" x="6789738" y="3597275"/>
          <p14:tracePt t="22016" x="6789738" y="3603625"/>
          <p14:tracePt t="22176" x="6781800" y="3603625"/>
          <p14:tracePt t="22184" x="6773863" y="3603625"/>
          <p14:tracePt t="22360" x="6765925" y="3603625"/>
          <p14:tracePt t="22376" x="6765925" y="3597275"/>
          <p14:tracePt t="22384" x="6773863" y="3581400"/>
          <p14:tracePt t="22392" x="6789738" y="3551238"/>
          <p14:tracePt t="22400" x="6811963" y="3521075"/>
          <p14:tracePt t="22415" x="6819900" y="3497263"/>
          <p14:tracePt t="22432" x="6827838" y="3475038"/>
          <p14:tracePt t="22448" x="6835775" y="3436938"/>
          <p14:tracePt t="22465" x="6842125" y="3413125"/>
          <p14:tracePt t="22482" x="6842125" y="3382963"/>
          <p14:tracePt t="22498" x="6842125" y="3368675"/>
          <p14:tracePt t="23072" x="6842125" y="3360738"/>
          <p14:tracePt t="23080" x="6835775" y="3360738"/>
          <p14:tracePt t="23087" x="6827838" y="3360738"/>
          <p14:tracePt t="23099" x="6811963" y="3360738"/>
          <p14:tracePt t="23392" x="6804025" y="3360738"/>
          <p14:tracePt t="23408" x="6804025" y="3368675"/>
          <p14:tracePt t="23416" x="6804025" y="3390900"/>
          <p14:tracePt t="23424" x="6804025" y="3398838"/>
          <p14:tracePt t="23432" x="6804025" y="3413125"/>
          <p14:tracePt t="23449" x="6804025" y="3451225"/>
          <p14:tracePt t="23465" x="6773863" y="3573463"/>
          <p14:tracePt t="23482" x="6743700" y="3717925"/>
          <p14:tracePt t="23499" x="6705600" y="3886200"/>
          <p14:tracePt t="23515" x="6705600" y="3984625"/>
          <p14:tracePt t="23532" x="6705600" y="4038600"/>
          <p14:tracePt t="23549" x="6705600" y="4054475"/>
          <p14:tracePt t="23584" x="6713538" y="4054475"/>
          <p14:tracePt t="23599" x="6743700" y="3978275"/>
          <p14:tracePt t="23615" x="6759575" y="3886200"/>
          <p14:tracePt t="23632" x="6765925" y="3817938"/>
          <p14:tracePt t="23649" x="6781800" y="3749675"/>
          <p14:tracePt t="23665" x="6797675" y="3725863"/>
          <p14:tracePt t="23682" x="6804025" y="3695700"/>
          <p14:tracePt t="23699" x="6804025" y="3687763"/>
          <p14:tracePt t="23716" x="6811963" y="3679825"/>
          <p14:tracePt t="23732" x="6811963" y="3673475"/>
          <p14:tracePt t="23749" x="6819900" y="3649663"/>
          <p14:tracePt t="23766" x="6819900" y="3641725"/>
          <p14:tracePt t="23783" x="6827838" y="3641725"/>
          <p14:tracePt t="23824" x="6827838" y="3619500"/>
          <p14:tracePt t="23832" x="6835775" y="3597275"/>
          <p14:tracePt t="23849" x="6850063" y="3565525"/>
          <p14:tracePt t="38112" x="6850063" y="3559175"/>
          <p14:tracePt t="38416" x="6835775" y="3559175"/>
          <p14:tracePt t="38456" x="6819900" y="3543300"/>
          <p14:tracePt t="38472" x="6811963" y="3543300"/>
          <p14:tracePt t="38480" x="6804025" y="3543300"/>
          <p14:tracePt t="38488" x="6797675" y="3527425"/>
          <p14:tracePt t="38504" x="6773863" y="3497263"/>
          <p14:tracePt t="38520" x="6765925" y="3489325"/>
          <p14:tracePt t="38537" x="6751638" y="3482975"/>
          <p14:tracePt t="38554" x="6727825" y="3467100"/>
          <p14:tracePt t="38570" x="6697663" y="3459163"/>
          <p14:tracePt t="38588" x="6645275" y="3444875"/>
          <p14:tracePt t="38604" x="6607175" y="3436938"/>
          <p14:tracePt t="38621" x="6561138" y="3429000"/>
          <p14:tracePt t="38638" x="6499225" y="3429000"/>
          <p14:tracePt t="38655" x="6332538" y="3429000"/>
          <p14:tracePt t="38671" x="6156325" y="3444875"/>
          <p14:tracePt t="38688" x="5927725" y="3482975"/>
          <p14:tracePt t="38705" x="5622925" y="3497263"/>
          <p14:tracePt t="38721" x="5372100" y="3513138"/>
          <p14:tracePt t="38738" x="5219700" y="3513138"/>
          <p14:tracePt t="38754" x="5159375" y="3513138"/>
          <p14:tracePt t="38936" x="5151438" y="3513138"/>
          <p14:tracePt t="38944" x="5135563" y="3513138"/>
          <p14:tracePt t="38954" x="5121275" y="3513138"/>
          <p14:tracePt t="38971" x="5067300" y="3513138"/>
          <p14:tracePt t="38988" x="5037138" y="3497263"/>
          <p14:tracePt t="39004" x="5006975" y="3497263"/>
          <p14:tracePt t="39021" x="4983163" y="3497263"/>
          <p14:tracePt t="39025" x="4975225" y="3497263"/>
          <p14:tracePt t="39038" x="4960938" y="3497263"/>
          <p14:tracePt t="39055" x="4945063" y="3497263"/>
          <p14:tracePt t="39472" x="4983163" y="3497263"/>
          <p14:tracePt t="39480" x="5059363" y="3497263"/>
          <p14:tracePt t="39488" x="5181600" y="3497263"/>
          <p14:tracePt t="39504" x="5638800" y="3497263"/>
          <p14:tracePt t="39521" x="6180138" y="3497263"/>
          <p14:tracePt t="39538" x="6675438" y="3497263"/>
          <p14:tracePt t="39554" x="7154863" y="3497263"/>
          <p14:tracePt t="39571" x="7451725" y="3482975"/>
          <p14:tracePt t="39588" x="7581900" y="3467100"/>
          <p14:tracePt t="39604" x="7581900" y="3459163"/>
          <p14:tracePt t="39840" x="7573963" y="3459163"/>
          <p14:tracePt t="39848" x="7527925" y="3451225"/>
          <p14:tracePt t="39856" x="7459663" y="3451225"/>
          <p14:tracePt t="39871" x="7239000" y="3482975"/>
          <p14:tracePt t="39888" x="6880225" y="3535363"/>
          <p14:tracePt t="39905" x="6408738" y="3597275"/>
          <p14:tracePt t="39921" x="5867400" y="3665538"/>
          <p14:tracePt t="39938" x="5456238" y="3665538"/>
          <p14:tracePt t="39955" x="5181600" y="3665538"/>
          <p14:tracePt t="39971" x="5029200" y="3665538"/>
          <p14:tracePt t="39988" x="4968875" y="3665538"/>
          <p14:tracePt t="40005" x="4945063" y="3665538"/>
          <p14:tracePt t="40022" x="4930775" y="3665538"/>
          <p14:tracePt t="40039" x="4892675" y="3657600"/>
          <p14:tracePt t="40055" x="4876800" y="3649663"/>
          <p14:tracePt t="40071" x="4740275" y="3611563"/>
          <p14:tracePt t="40088" x="4602163" y="3597275"/>
          <p14:tracePt t="40105" x="4435475" y="3573463"/>
          <p14:tracePt t="40122" x="4297363" y="3535363"/>
          <p14:tracePt t="40138" x="4198938" y="3505200"/>
          <p14:tracePt t="40155" x="4137025" y="3489325"/>
          <p14:tracePt t="40432" x="4130675" y="3497263"/>
          <p14:tracePt t="40440" x="4122738" y="3573463"/>
          <p14:tracePt t="40448" x="4114800" y="3641725"/>
          <p14:tracePt t="40456" x="4106863" y="3733800"/>
          <p14:tracePt t="40472" x="4106863" y="3878263"/>
          <p14:tracePt t="40488" x="4106863" y="3946525"/>
          <p14:tracePt t="40505" x="4106863" y="4016375"/>
          <p14:tracePt t="40522" x="4106863" y="4022725"/>
          <p14:tracePt t="40538" x="4106863" y="4030663"/>
          <p14:tracePt t="40592" x="4106863" y="4016375"/>
          <p14:tracePt t="40599" x="4122738" y="4000500"/>
          <p14:tracePt t="40608" x="4175125" y="3946525"/>
          <p14:tracePt t="40622" x="4237038" y="3902075"/>
          <p14:tracePt t="40639" x="4403725" y="3779838"/>
          <p14:tracePt t="40655" x="4457700" y="3741738"/>
          <p14:tracePt t="40672" x="4479925" y="3725863"/>
          <p14:tracePt t="40792" x="4487863" y="3725863"/>
          <p14:tracePt t="40799" x="4495800" y="3725863"/>
          <p14:tracePt t="40808" x="4518025" y="3725863"/>
          <p14:tracePt t="40822" x="4556125" y="3741738"/>
          <p14:tracePt t="40839" x="4618038" y="3756025"/>
          <p14:tracePt t="40855" x="4670425" y="3779838"/>
          <p14:tracePt t="40872" x="4694238" y="3779838"/>
          <p14:tracePt t="40888" x="4716463" y="3779838"/>
          <p14:tracePt t="40922" x="4740275" y="3779838"/>
          <p14:tracePt t="40939" x="4800600" y="3779838"/>
          <p14:tracePt t="40955" x="4930775" y="3779838"/>
          <p14:tracePt t="40972" x="5135563" y="3779838"/>
          <p14:tracePt t="40989" x="5394325" y="3779838"/>
          <p14:tracePt t="41005" x="5692775" y="3779838"/>
          <p14:tracePt t="41022" x="5981700" y="3779838"/>
          <p14:tracePt t="41039" x="6202363" y="3779838"/>
          <p14:tracePt t="41041" x="6286500" y="3779838"/>
          <p14:tracePt t="41055" x="6408738" y="3779838"/>
          <p14:tracePt t="41072" x="6523038" y="3779838"/>
          <p14:tracePt t="41089" x="6613525" y="3779838"/>
          <p14:tracePt t="41105" x="6713538" y="3779838"/>
          <p14:tracePt t="41122" x="6804025" y="3779838"/>
          <p14:tracePt t="41139" x="6926263" y="3779838"/>
          <p14:tracePt t="41155" x="7064375" y="3779838"/>
          <p14:tracePt t="41172" x="7192963" y="3779838"/>
          <p14:tracePt t="41189" x="7345363" y="3779838"/>
          <p14:tracePt t="41205" x="7467600" y="3779838"/>
          <p14:tracePt t="41222" x="7543800" y="3779838"/>
          <p14:tracePt t="41239" x="7581900" y="3779838"/>
          <p14:tracePt t="41384" x="7573963" y="3779838"/>
          <p14:tracePt t="41391" x="7559675" y="3779838"/>
          <p14:tracePt t="41400" x="7535863" y="3779838"/>
          <p14:tracePt t="41407" x="7513638" y="3779838"/>
          <p14:tracePt t="41423" x="7459663" y="3779838"/>
          <p14:tracePt t="41439" x="7383463" y="3779838"/>
          <p14:tracePt t="41455" x="7331075" y="3779838"/>
          <p14:tracePt t="41472" x="7292975" y="3787775"/>
          <p14:tracePt t="41489" x="7269163" y="3787775"/>
          <p14:tracePt t="41505" x="7246938" y="3787775"/>
          <p14:tracePt t="41522" x="7223125" y="3787775"/>
          <p14:tracePt t="41555" x="7216775" y="3787775"/>
          <p14:tracePt t="41572" x="7208838" y="3787775"/>
          <p14:tracePt t="41589" x="7178675" y="3787775"/>
          <p14:tracePt t="41605" x="7154863" y="3779838"/>
          <p14:tracePt t="41623" x="7032625" y="3779838"/>
          <p14:tracePt t="41639" x="6994525" y="3779838"/>
          <p14:tracePt t="41655" x="6827838" y="3802063"/>
          <p14:tracePt t="41672" x="6689725" y="3848100"/>
          <p14:tracePt t="41689" x="6530975" y="3886200"/>
          <p14:tracePt t="41705" x="6378575" y="3924300"/>
          <p14:tracePt t="41722" x="6202363" y="3970338"/>
          <p14:tracePt t="41739" x="6027738" y="4030663"/>
          <p14:tracePt t="41755" x="5867400" y="4068763"/>
          <p14:tracePt t="41772" x="5753100" y="4092575"/>
          <p14:tracePt t="41789" x="5684838" y="4114800"/>
          <p14:tracePt t="41806" x="5654675" y="4122738"/>
          <p14:tracePt t="41823" x="5600700" y="4122738"/>
          <p14:tracePt t="41839" x="5584825" y="4122738"/>
          <p14:tracePt t="41855" x="5502275" y="4122738"/>
          <p14:tracePt t="41872" x="5418138" y="4122738"/>
          <p14:tracePt t="41889" x="5326063" y="4122738"/>
          <p14:tracePt t="41906" x="5227638" y="4122738"/>
          <p14:tracePt t="41922" x="5151438" y="4122738"/>
          <p14:tracePt t="41939" x="5105400" y="4122738"/>
          <p14:tracePt t="41955" x="5051425" y="4122738"/>
          <p14:tracePt t="41972" x="5029200" y="4122738"/>
          <p14:tracePt t="41989" x="4999038" y="4122738"/>
          <p14:tracePt t="42006" x="4945063" y="4122738"/>
          <p14:tracePt t="42023" x="4816475" y="4122738"/>
          <p14:tracePt t="42039" x="4716463" y="4122738"/>
          <p14:tracePt t="42055" x="4618038" y="4122738"/>
          <p14:tracePt t="42072" x="4556125" y="4122738"/>
          <p14:tracePt t="42089" x="4533900" y="4122738"/>
          <p14:tracePt t="42384" x="4541838" y="4122738"/>
          <p14:tracePt t="42391" x="4556125" y="4122738"/>
          <p14:tracePt t="42400" x="4587875" y="4122738"/>
          <p14:tracePt t="42407" x="4632325" y="4122738"/>
          <p14:tracePt t="42423" x="4762500" y="4122738"/>
          <p14:tracePt t="42439" x="4922838" y="4122738"/>
          <p14:tracePt t="42456" x="5097463" y="4106863"/>
          <p14:tracePt t="42472" x="5265738" y="4106863"/>
          <p14:tracePt t="42489" x="5418138" y="4098925"/>
          <p14:tracePt t="42506" x="5570538" y="4098925"/>
          <p14:tracePt t="42522" x="5692775" y="4098925"/>
          <p14:tracePt t="42539" x="5807075" y="4098925"/>
          <p14:tracePt t="42556" x="5905500" y="4098925"/>
          <p14:tracePt t="42572" x="5989638" y="4098925"/>
          <p14:tracePt t="42589" x="6057900" y="4098925"/>
          <p14:tracePt t="42606" x="6149975" y="4098925"/>
          <p14:tracePt t="42622" x="6248400" y="4098925"/>
          <p14:tracePt t="42639" x="6400800" y="4098925"/>
          <p14:tracePt t="42656" x="6507163" y="4098925"/>
          <p14:tracePt t="42672" x="6575425" y="4098925"/>
          <p14:tracePt t="42689" x="6645275" y="4098925"/>
          <p14:tracePt t="42706" x="6697663" y="4098925"/>
          <p14:tracePt t="42722" x="6743700" y="4098925"/>
          <p14:tracePt t="42739" x="6789738" y="4098925"/>
          <p14:tracePt t="42756" x="6819900" y="4098925"/>
          <p14:tracePt t="42773" x="6850063" y="4092575"/>
          <p14:tracePt t="42789" x="6880225" y="4084638"/>
          <p14:tracePt t="42806" x="6904038" y="4076700"/>
          <p14:tracePt t="42823" x="6911975" y="4068763"/>
          <p14:tracePt t="43160" x="6918325" y="4068763"/>
          <p14:tracePt t="43168" x="6926263" y="4068763"/>
          <p14:tracePt t="43200" x="6934200" y="4068763"/>
          <p14:tracePt t="43296" x="6950075" y="4068763"/>
          <p14:tracePt t="43504" x="6950075" y="4076700"/>
          <p14:tracePt t="43520" x="6942138" y="4076700"/>
          <p14:tracePt t="43528" x="6926263" y="4076700"/>
          <p14:tracePt t="43539" x="6904038" y="4076700"/>
          <p14:tracePt t="43556" x="6835775" y="4092575"/>
          <p14:tracePt t="43573" x="6721475" y="4130675"/>
          <p14:tracePt t="43590" x="6583363" y="4160838"/>
          <p14:tracePt t="43607" x="6324600" y="4198938"/>
          <p14:tracePt t="43623" x="6202363" y="4213225"/>
          <p14:tracePt t="43639" x="5745163" y="4283075"/>
          <p14:tracePt t="43656" x="5508625" y="4283075"/>
          <p14:tracePt t="43673" x="5311775" y="4283075"/>
          <p14:tracePt t="43690" x="5165725" y="4283075"/>
          <p14:tracePt t="43706" x="5089525" y="4283075"/>
          <p14:tracePt t="43723" x="5059363" y="4283075"/>
          <p14:tracePt t="43792" x="5051425" y="4289425"/>
          <p14:tracePt t="43800" x="5037138" y="4289425"/>
          <p14:tracePt t="43808" x="5021263" y="4297363"/>
          <p14:tracePt t="43823" x="5006975" y="4313238"/>
          <p14:tracePt t="43840" x="4892675" y="4359275"/>
          <p14:tracePt t="43856" x="4816475" y="4389438"/>
          <p14:tracePt t="43873" x="4724400" y="4419600"/>
          <p14:tracePt t="43890" x="4648200" y="4435475"/>
          <p14:tracePt t="43906" x="4625975" y="4441825"/>
          <p14:tracePt t="43923" x="4618038" y="4449763"/>
          <p14:tracePt t="44000" x="4610100" y="4465638"/>
          <p14:tracePt t="44008" x="4602163" y="4473575"/>
          <p14:tracePt t="44160" x="4602163" y="4479925"/>
          <p14:tracePt t="44192" x="4610100" y="4479925"/>
          <p14:tracePt t="44200" x="4618038" y="4479925"/>
          <p14:tracePt t="44208" x="4625975" y="4479925"/>
          <p14:tracePt t="44223" x="4656138" y="4473575"/>
          <p14:tracePt t="44240" x="4708525" y="4465638"/>
          <p14:tracePt t="44256" x="4800600" y="4441825"/>
          <p14:tracePt t="44273" x="4899025" y="4441825"/>
          <p14:tracePt t="44290" x="5045075" y="4441825"/>
          <p14:tracePt t="44306" x="5189538" y="4441825"/>
          <p14:tracePt t="44323" x="5318125" y="4441825"/>
          <p14:tracePt t="44340" x="5432425" y="4441825"/>
          <p14:tracePt t="44356" x="5516563" y="4441825"/>
          <p14:tracePt t="44373" x="5578475" y="4449763"/>
          <p14:tracePt t="44390" x="5616575" y="4457700"/>
          <p14:tracePt t="44406" x="5654675" y="4473575"/>
          <p14:tracePt t="44423" x="5722938" y="4479925"/>
          <p14:tracePt t="44440" x="5783263" y="4487863"/>
          <p14:tracePt t="44456" x="5889625" y="4487863"/>
          <p14:tracePt t="44473" x="6011863" y="4487863"/>
          <p14:tracePt t="44490" x="6156325" y="4487863"/>
          <p14:tracePt t="44506" x="6286500" y="4487863"/>
          <p14:tracePt t="44523" x="6430963" y="4487863"/>
          <p14:tracePt t="44539" x="6537325" y="4487863"/>
          <p14:tracePt t="44556" x="6607175" y="4487863"/>
          <p14:tracePt t="44573" x="6697663" y="4465638"/>
          <p14:tracePt t="44589" x="6751638" y="4457700"/>
          <p14:tracePt t="44606" x="6765925" y="4449763"/>
          <p14:tracePt t="44623" x="6797675" y="4435475"/>
          <p14:tracePt t="44639" x="6804025" y="4427538"/>
          <p14:tracePt t="44656" x="6827838" y="4427538"/>
          <p14:tracePt t="44673" x="6850063" y="4427538"/>
          <p14:tracePt t="44689" x="6873875" y="4411663"/>
          <p14:tracePt t="44706" x="6904038" y="4411663"/>
          <p14:tracePt t="44723" x="6918325" y="4411663"/>
          <p14:tracePt t="44739" x="6926263" y="4411663"/>
          <p14:tracePt t="44984" x="6942138" y="4419600"/>
          <p14:tracePt t="44992" x="6956425" y="4435475"/>
          <p14:tracePt t="45000" x="7010400" y="4449763"/>
          <p14:tracePt t="45008" x="7070725" y="4473575"/>
          <p14:tracePt t="45023" x="7162800" y="4473575"/>
          <p14:tracePt t="45040" x="7200900" y="4473575"/>
          <p14:tracePt t="45057" x="7231063" y="4473575"/>
          <p14:tracePt t="45096" x="7231063" y="4465638"/>
          <p14:tracePt t="45104" x="7223125" y="4449763"/>
          <p14:tracePt t="45112" x="7200900" y="4441825"/>
          <p14:tracePt t="45123" x="7192963" y="4441825"/>
          <p14:tracePt t="45140" x="7146925" y="4419600"/>
          <p14:tracePt t="45157" x="7108825" y="4419600"/>
          <p14:tracePt t="45173" x="7094538" y="4411663"/>
          <p14:tracePt t="45190" x="7078663" y="4411663"/>
          <p14:tracePt t="45296" x="7078663" y="4419600"/>
          <p14:tracePt t="45320" x="7086600" y="4427538"/>
          <p14:tracePt t="45336" x="7102475" y="4427538"/>
          <p14:tracePt t="45464" x="7094538" y="4427538"/>
          <p14:tracePt t="45472" x="7086600" y="4427538"/>
          <p14:tracePt t="45488" x="7070725" y="4427538"/>
          <p14:tracePt t="45495" x="7056438" y="4419600"/>
          <p14:tracePt t="45671" x="7048500" y="4419600"/>
          <p14:tracePt t="45688" x="7048500" y="4435475"/>
          <p14:tracePt t="45704" x="7056438" y="4441825"/>
          <p14:tracePt t="45904" x="7064375" y="4441825"/>
          <p14:tracePt t="45912" x="7064375" y="4449763"/>
          <p14:tracePt t="45924" x="7078663" y="4449763"/>
          <p14:tracePt t="45940" x="7086600" y="4449763"/>
          <p14:tracePt t="45957" x="7102475" y="4449763"/>
          <p14:tracePt t="46000" x="7070725" y="4465638"/>
          <p14:tracePt t="46008" x="7018338" y="4503738"/>
          <p14:tracePt t="46016" x="6950075" y="4518025"/>
          <p14:tracePt t="46024" x="6873875" y="4541838"/>
          <p14:tracePt t="46040" x="6659563" y="4602163"/>
          <p14:tracePt t="46057" x="6316663" y="4670425"/>
          <p14:tracePt t="46074" x="6027738" y="4754563"/>
          <p14:tracePt t="46090" x="5730875" y="4800600"/>
          <p14:tracePt t="46107" x="5486400" y="4838700"/>
          <p14:tracePt t="46124" x="5287963" y="4838700"/>
          <p14:tracePt t="46140" x="5121275" y="4838700"/>
          <p14:tracePt t="46157" x="4991100" y="4838700"/>
          <p14:tracePt t="46174" x="4876800" y="4838700"/>
          <p14:tracePt t="46191" x="4778375" y="4838700"/>
          <p14:tracePt t="46207" x="4702175" y="4838700"/>
          <p14:tracePt t="46224" x="4656138" y="4838700"/>
          <p14:tracePt t="46240" x="4602163" y="4838700"/>
          <p14:tracePt t="46257" x="4533900" y="4830763"/>
          <p14:tracePt t="46274" x="4427538" y="4816475"/>
          <p14:tracePt t="46291" x="4305300" y="4816475"/>
          <p14:tracePt t="46307" x="4191000" y="4816475"/>
          <p14:tracePt t="46324" x="4137025" y="4816475"/>
          <p14:tracePt t="46341" x="4130675" y="4816475"/>
          <p14:tracePt t="46357" x="4122738" y="4816475"/>
          <p14:tracePt t="46976" x="4144963" y="4816475"/>
          <p14:tracePt t="46984" x="4229100" y="4816475"/>
          <p14:tracePt t="46992" x="4343400" y="4808538"/>
          <p14:tracePt t="47007" x="4640263" y="4792663"/>
          <p14:tracePt t="47024" x="4937125" y="4792663"/>
          <p14:tracePt t="47041" x="5249863" y="4792663"/>
          <p14:tracePt t="47057" x="5684838" y="4792663"/>
          <p14:tracePt t="47074" x="6156325" y="4732338"/>
          <p14:tracePt t="47091" x="6561138" y="4708525"/>
          <p14:tracePt t="47107" x="6735763" y="4678363"/>
          <p14:tracePt t="47124" x="6873875" y="4656138"/>
          <p14:tracePt t="47141" x="6950075" y="4648200"/>
          <p14:tracePt t="47157" x="7010400" y="4648200"/>
          <p14:tracePt t="47175" x="7086600" y="4648200"/>
          <p14:tracePt t="47191" x="7116763" y="4648200"/>
          <p14:tracePt t="47207" x="7223125" y="4648200"/>
          <p14:tracePt t="47224" x="7292975" y="4648200"/>
          <p14:tracePt t="47241" x="7299325" y="4648200"/>
          <p14:tracePt t="47274" x="7299325" y="4656138"/>
          <p14:tracePt t="47291" x="7299325" y="4670425"/>
          <p14:tracePt t="47308" x="7323138" y="4694238"/>
          <p14:tracePt t="47343" x="7323138" y="4702175"/>
          <p14:tracePt t="47358" x="7323138" y="4708525"/>
          <p14:tracePt t="47374" x="7323138" y="4732338"/>
          <p14:tracePt t="47390" x="7299325" y="4754563"/>
          <p14:tracePt t="47407" x="7223125" y="4754563"/>
          <p14:tracePt t="47423" x="7192963" y="4754563"/>
          <p14:tracePt t="47440" x="7178675" y="4754563"/>
          <p14:tracePt t="47920" x="7140575" y="4800600"/>
          <p14:tracePt t="47927" x="7026275" y="4975225"/>
          <p14:tracePt t="47936" x="6850063" y="5203825"/>
          <p14:tracePt t="47943" x="6629400" y="5494338"/>
          <p14:tracePt t="47958" x="6400800" y="5775325"/>
          <p14:tracePt t="47975" x="5807075" y="6278563"/>
          <p14:tracePt t="47991" x="4632325" y="6751638"/>
          <p14:tracePt t="48008" x="3970338" y="6835775"/>
          <p14:tracePt t="48024" x="3559175" y="6835775"/>
          <p14:tracePt t="48041" x="3336925" y="6819900"/>
          <p14:tracePt t="48058" x="3216275" y="6773863"/>
          <p14:tracePt t="48074" x="3178175" y="6759575"/>
          <p14:tracePt t="48091" x="3178175" y="6751638"/>
          <p14:tracePt t="48108" x="3178175" y="6689725"/>
          <p14:tracePt t="48124" x="3230563" y="6613525"/>
          <p14:tracePt t="48141" x="3268663" y="6553200"/>
          <p14:tracePt t="48158" x="3306763" y="6477000"/>
          <p14:tracePt t="48175" x="3330575" y="6446838"/>
          <p14:tracePt t="48191" x="3382963" y="6378575"/>
          <p14:tracePt t="48208" x="3436938" y="6316663"/>
          <p14:tracePt t="48224" x="3559175" y="6278563"/>
          <p14:tracePt t="48241" x="3695700" y="6232525"/>
          <p14:tracePt t="48258" x="3863975" y="6202363"/>
          <p14:tracePt t="48275" x="4022725" y="6180138"/>
          <p14:tracePt t="48291" x="4168775" y="6164263"/>
          <p14:tracePt t="48308" x="4244975" y="6156325"/>
          <p14:tracePt t="48324" x="4251325" y="6156325"/>
          <p14:tracePt t="48341" x="4259263" y="6156325"/>
          <p14:tracePt t="48358" x="4267200" y="6142038"/>
          <p14:tracePt t="48375" x="4237038" y="6073775"/>
          <p14:tracePt t="48391" x="4098925" y="5935663"/>
          <p14:tracePt t="48408" x="3970338" y="5859463"/>
          <p14:tracePt t="48425" x="3840163" y="5783263"/>
          <p14:tracePt t="48441" x="3703638" y="5699125"/>
          <p14:tracePt t="48458" x="3619500" y="5668963"/>
          <p14:tracePt t="48475" x="3603625" y="5654675"/>
          <p14:tracePt t="48508" x="3603625" y="5646738"/>
          <p14:tracePt t="48524" x="3619500" y="5622925"/>
          <p14:tracePt t="48541" x="3657600" y="5608638"/>
          <p14:tracePt t="48558" x="3665538" y="5608638"/>
          <p14:tracePt t="48744" x="3665538" y="5600700"/>
          <p14:tracePt t="48816" x="3657600" y="5600700"/>
          <p14:tracePt t="57776" x="3665538" y="5600700"/>
          <p14:tracePt t="57783" x="3673475" y="5608638"/>
          <p14:tracePt t="57795" x="3679825" y="5616575"/>
          <p14:tracePt t="57812" x="3749675" y="5630863"/>
          <p14:tracePt t="57828" x="3848100" y="5684838"/>
          <p14:tracePt t="57845" x="3954463" y="5859463"/>
          <p14:tracePt t="57861" x="4122738" y="5959475"/>
          <p14:tracePt t="57879" x="4327525" y="5997575"/>
          <p14:tracePt t="58176" x="4327525" y="6003925"/>
          <p14:tracePt t="58184" x="4327525" y="6011863"/>
          <p14:tracePt t="58195" x="4327525" y="6019800"/>
          <p14:tracePt t="58212" x="4313238" y="6057900"/>
          <p14:tracePt t="58228" x="4283075" y="6080125"/>
          <p14:tracePt t="58984" x="4351338" y="6049963"/>
          <p14:tracePt t="58992" x="4564063" y="5927725"/>
          <p14:tracePt t="58999" x="4922838" y="5791200"/>
          <p14:tracePt t="59012" x="5280025" y="5661025"/>
          <p14:tracePt t="59029" x="5973763" y="5502275"/>
          <p14:tracePt t="59045" x="6461125" y="5303838"/>
          <p14:tracePt t="59062" x="6888163" y="5059363"/>
          <p14:tracePt t="59079" x="7254875" y="4770438"/>
          <p14:tracePt t="59095" x="7666038" y="4221163"/>
          <p14:tracePt t="59112" x="7810500" y="3908425"/>
          <p14:tracePt t="59128" x="7864475" y="3627438"/>
          <p14:tracePt t="59145" x="7864475" y="3398838"/>
          <p14:tracePt t="59162" x="7840663" y="3170238"/>
          <p14:tracePt t="59178" x="7718425" y="2895600"/>
          <p14:tracePt t="59195" x="7650163" y="2697163"/>
          <p14:tracePt t="59212" x="7573963" y="2560638"/>
          <p14:tracePt t="59228" x="7535863" y="2468563"/>
          <p14:tracePt t="59245" x="7505700" y="2408238"/>
          <p14:tracePt t="59262" x="7497763" y="2408238"/>
          <p14:tracePt t="59296" x="7483475" y="2400300"/>
          <p14:tracePt t="59304" x="7451725" y="2392363"/>
          <p14:tracePt t="59312" x="7421563" y="2392363"/>
          <p14:tracePt t="59329" x="7315200" y="2378075"/>
          <p14:tracePt t="59345" x="7154863" y="2506663"/>
          <p14:tracePt t="59362" x="6988175" y="2773363"/>
          <p14:tracePt t="59379" x="6911975" y="3101975"/>
          <p14:tracePt t="59395" x="6904038" y="3436938"/>
          <p14:tracePt t="59412" x="6956425" y="3687763"/>
          <p14:tracePt t="59429" x="7086600" y="3802063"/>
          <p14:tracePt t="59445" x="7216775" y="3810000"/>
          <p14:tracePt t="59463" x="7323138" y="3825875"/>
          <p14:tracePt t="59479" x="7369175" y="3810000"/>
          <p14:tracePt t="59495" x="7429500" y="3756025"/>
          <p14:tracePt t="59512" x="7429500" y="3733800"/>
          <p14:tracePt t="59529" x="7421563" y="3641725"/>
          <p14:tracePt t="59545" x="7361238" y="3581400"/>
          <p14:tracePt t="59562" x="7345363" y="3581400"/>
          <p14:tracePt t="59579" x="7331075" y="3573463"/>
          <p14:tracePt t="60200" x="7323138" y="3573463"/>
          <p14:tracePt t="78920" x="7299325" y="3581400"/>
          <p14:tracePt t="78928" x="7216775" y="3581400"/>
          <p14:tracePt t="78936" x="7132638" y="3597275"/>
          <p14:tracePt t="78953" x="6950075" y="3856038"/>
          <p14:tracePt t="78969" x="6765925" y="4106863"/>
          <p14:tracePt t="78986" x="6621463" y="4321175"/>
          <p14:tracePt t="79003" x="6523038" y="4518025"/>
          <p14:tracePt t="79019" x="6416675" y="4678363"/>
          <p14:tracePt t="79036" x="6324600" y="4808538"/>
          <p14:tracePt t="79053" x="6248400" y="4892675"/>
          <p14:tracePt t="79069" x="6202363" y="4922838"/>
          <p14:tracePt t="79086" x="6126163" y="4960938"/>
          <p14:tracePt t="79103" x="5859463" y="5089525"/>
          <p14:tracePt t="79119" x="5532438" y="5219700"/>
          <p14:tracePt t="79136" x="5181600" y="5372100"/>
          <p14:tracePt t="79153" x="4906963" y="5508625"/>
          <p14:tracePt t="79169" x="4625975" y="5676900"/>
          <p14:tracePt t="79186" x="4389438" y="5807075"/>
          <p14:tracePt t="79203" x="4198938" y="5897563"/>
          <p14:tracePt t="79219" x="4016375" y="5997575"/>
          <p14:tracePt t="79236" x="3825875" y="6065838"/>
          <p14:tracePt t="79253" x="3741738" y="6073775"/>
          <p14:tracePt t="79269" x="3717925" y="6073775"/>
          <p14:tracePt t="79304" x="3703638" y="6073775"/>
          <p14:tracePt t="79320" x="3687763" y="6073775"/>
          <p14:tracePt t="79328" x="3687763" y="6065838"/>
          <p14:tracePt t="79336" x="3687763" y="6057900"/>
          <p14:tracePt t="79353" x="3657600" y="6003925"/>
          <p14:tracePt t="79369" x="3619500" y="5905500"/>
          <p14:tracePt t="79386" x="3589338" y="5821363"/>
          <p14:tracePt t="79403" x="3565525" y="5783263"/>
          <p14:tracePt t="79419" x="3551238" y="5768975"/>
          <p14:tracePt t="79436" x="3535363" y="57308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65;p12"/>
          <p:cNvSpPr/>
          <p:nvPr/>
        </p:nvSpPr>
        <p:spPr>
          <a:xfrm>
            <a:off x="1727200" y="1846924"/>
            <a:ext cx="842356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dirty="0">
                <a:solidFill>
                  <a:schemeClr val="dk1"/>
                </a:solidFill>
                <a:latin typeface="Times New Roman"/>
                <a:ea typeface="Times New Roman"/>
                <a:cs typeface="Times New Roman"/>
                <a:sym typeface="Times New Roman"/>
              </a:rPr>
              <a:t>H</a:t>
            </a:r>
            <a:r>
              <a:rPr lang="en-US" sz="1800" baseline="-25000" dirty="0">
                <a:solidFill>
                  <a:schemeClr val="dk1"/>
                </a:solidFill>
                <a:latin typeface="Times New Roman"/>
                <a:ea typeface="Times New Roman"/>
                <a:cs typeface="Times New Roman"/>
                <a:sym typeface="Times New Roman"/>
              </a:rPr>
              <a:t>0</a:t>
            </a:r>
            <a:r>
              <a:rPr lang="en-US" sz="1800" dirty="0">
                <a:solidFill>
                  <a:schemeClr val="dk1"/>
                </a:solidFill>
                <a:latin typeface="Times New Roman"/>
                <a:ea typeface="Times New Roman"/>
                <a:cs typeface="Times New Roman"/>
                <a:sym typeface="Times New Roman"/>
              </a:rPr>
              <a:t>:</a:t>
            </a:r>
            <a:r>
              <a:rPr lang="en-US" sz="1800" dirty="0">
                <a:solidFill>
                  <a:schemeClr val="dk1"/>
                </a:solidFill>
                <a:latin typeface="Century"/>
                <a:ea typeface="Century"/>
                <a:cs typeface="Century"/>
                <a:sym typeface="Century"/>
              </a:rPr>
              <a:t> The distribution of pizza toppings is 39% cheese, 26% pepperoni, 15% sausage, 12.5% mushrooms, and 7.5% onions.</a:t>
            </a:r>
            <a:r>
              <a:rPr lang="en-US" sz="1800" i="1" dirty="0">
                <a:solidFill>
                  <a:schemeClr val="dk1"/>
                </a:solidFill>
                <a:latin typeface="Century"/>
                <a:ea typeface="Century"/>
                <a:cs typeface="Century"/>
                <a:sym typeface="Century"/>
              </a:rPr>
              <a:t>  </a:t>
            </a:r>
            <a:r>
              <a:rPr lang="en-US" sz="1800" dirty="0">
                <a:solidFill>
                  <a:srgbClr val="E11521"/>
                </a:solidFill>
                <a:latin typeface="Century"/>
                <a:ea typeface="Century"/>
                <a:cs typeface="Century"/>
                <a:sym typeface="Century"/>
              </a:rPr>
              <a:t>(Claim)</a:t>
            </a:r>
            <a:endParaRPr sz="1800" dirty="0">
              <a:solidFill>
                <a:srgbClr val="E11521"/>
              </a:solidFill>
              <a:latin typeface="Century"/>
              <a:ea typeface="Century"/>
              <a:cs typeface="Century"/>
              <a:sym typeface="Century"/>
            </a:endParaRPr>
          </a:p>
        </p:txBody>
      </p:sp>
      <p:sp>
        <p:nvSpPr>
          <p:cNvPr id="9" name="Google Shape;266;p12"/>
          <p:cNvSpPr/>
          <p:nvPr/>
        </p:nvSpPr>
        <p:spPr>
          <a:xfrm>
            <a:off x="1674887" y="2603382"/>
            <a:ext cx="800482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a:solidFill>
                  <a:schemeClr val="dk1"/>
                </a:solidFill>
                <a:latin typeface="Times New Roman"/>
                <a:ea typeface="Times New Roman"/>
                <a:cs typeface="Times New Roman"/>
                <a:sym typeface="Times New Roman"/>
              </a:rPr>
              <a:t>H</a:t>
            </a:r>
            <a:r>
              <a:rPr lang="en-US" sz="1800" i="1" baseline="-25000">
                <a:solidFill>
                  <a:schemeClr val="dk1"/>
                </a:solidFill>
                <a:latin typeface="Times New Roman"/>
                <a:ea typeface="Times New Roman"/>
                <a:cs typeface="Times New Roman"/>
                <a:sym typeface="Times New Roman"/>
              </a:rPr>
              <a:t>a</a:t>
            </a:r>
            <a:r>
              <a:rPr lang="en-US" sz="1800">
                <a:solidFill>
                  <a:schemeClr val="dk1"/>
                </a:solidFill>
                <a:latin typeface="Times New Roman"/>
                <a:ea typeface="Times New Roman"/>
                <a:cs typeface="Times New Roman"/>
                <a:sym typeface="Times New Roman"/>
              </a:rPr>
              <a:t>:</a:t>
            </a:r>
            <a:r>
              <a:rPr lang="en-US" sz="1800" i="1">
                <a:solidFill>
                  <a:schemeClr val="dk1"/>
                </a:solidFill>
                <a:latin typeface="Century"/>
                <a:ea typeface="Century"/>
                <a:cs typeface="Century"/>
                <a:sym typeface="Century"/>
              </a:rPr>
              <a:t> </a:t>
            </a:r>
            <a:r>
              <a:rPr lang="en-US" sz="1800">
                <a:solidFill>
                  <a:schemeClr val="dk1"/>
                </a:solidFill>
                <a:latin typeface="Century"/>
                <a:ea typeface="Century"/>
                <a:cs typeface="Century"/>
                <a:sym typeface="Century"/>
              </a:rPr>
              <a:t>The distribution of pizza toppings differs from the claimed or expected distribution.</a:t>
            </a:r>
            <a:endParaRPr/>
          </a:p>
        </p:txBody>
      </p:sp>
      <p:sp>
        <p:nvSpPr>
          <p:cNvPr id="10" name="Google Shape;267;p12"/>
          <p:cNvSpPr/>
          <p:nvPr/>
        </p:nvSpPr>
        <p:spPr>
          <a:xfrm>
            <a:off x="1674887" y="3619589"/>
            <a:ext cx="8198786"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Because there are 5 categories, the chi</a:t>
            </a:r>
            <a:r>
              <a:rPr lang="en-US" sz="1800">
                <a:solidFill>
                  <a:schemeClr val="dk1"/>
                </a:solidFill>
                <a:latin typeface="Times New Roman"/>
                <a:ea typeface="Times New Roman"/>
                <a:cs typeface="Times New Roman"/>
                <a:sym typeface="Times New Roman"/>
              </a:rPr>
              <a:t>-s</a:t>
            </a:r>
            <a:r>
              <a:rPr lang="en-US" sz="1800">
                <a:solidFill>
                  <a:schemeClr val="dk1"/>
                </a:solidFill>
                <a:latin typeface="Calibri"/>
                <a:ea typeface="Calibri"/>
                <a:cs typeface="Calibri"/>
                <a:sym typeface="Calibri"/>
              </a:rPr>
              <a:t>quare distribution has </a:t>
            </a:r>
            <a:r>
              <a:rPr lang="en-US" sz="1800" i="1">
                <a:solidFill>
                  <a:schemeClr val="dk1"/>
                </a:solidFill>
                <a:latin typeface="Calibri"/>
                <a:ea typeface="Calibri"/>
                <a:cs typeface="Calibri"/>
                <a:sym typeface="Calibri"/>
              </a:rPr>
              <a:t>k</a:t>
            </a:r>
            <a:r>
              <a:rPr lang="en-US" sz="1800">
                <a:solidFill>
                  <a:schemeClr val="dk1"/>
                </a:solidFill>
                <a:latin typeface="Calibri"/>
                <a:ea typeface="Calibri"/>
                <a:cs typeface="Calibri"/>
                <a:sym typeface="Calibri"/>
              </a:rPr>
              <a:t> – 1 = 5 – 1 = 4 degrees of freedom.</a:t>
            </a:r>
            <a:endParaRPr/>
          </a:p>
        </p:txBody>
      </p:sp>
      <p:sp>
        <p:nvSpPr>
          <p:cNvPr id="11" name="Google Shape;268;p12"/>
          <p:cNvSpPr/>
          <p:nvPr/>
        </p:nvSpPr>
        <p:spPr>
          <a:xfrm>
            <a:off x="1720295" y="4757213"/>
            <a:ext cx="815337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With d.f. = 4 and </a:t>
            </a:r>
            <a:r>
              <a:rPr lang="en-US" sz="1800" i="1">
                <a:solidFill>
                  <a:schemeClr val="dk1"/>
                </a:solidFill>
                <a:latin typeface="Noto Sans Symbols"/>
                <a:ea typeface="Noto Sans Symbols"/>
                <a:cs typeface="Noto Sans Symbols"/>
                <a:sym typeface="Noto Sans Symbols"/>
              </a:rPr>
              <a:t>α</a:t>
            </a:r>
            <a:r>
              <a:rPr lang="en-US" sz="1800" i="1">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 0.01, the critical value is </a:t>
            </a:r>
            <a:r>
              <a:rPr lang="en-US" sz="1800" i="1">
                <a:solidFill>
                  <a:schemeClr val="dk1"/>
                </a:solidFill>
                <a:latin typeface="Calibri"/>
                <a:ea typeface="Calibri"/>
                <a:cs typeface="Calibri"/>
                <a:sym typeface="Calibri"/>
              </a:rPr>
              <a:t>χ</a:t>
            </a:r>
            <a:r>
              <a:rPr lang="en-US" sz="1800" baseline="30000">
                <a:solidFill>
                  <a:schemeClr val="dk1"/>
                </a:solidFill>
                <a:latin typeface="Calibri"/>
                <a:ea typeface="Calibri"/>
                <a:cs typeface="Calibri"/>
                <a:sym typeface="Calibri"/>
              </a:rPr>
              <a:t>2</a:t>
            </a:r>
            <a:r>
              <a:rPr lang="en-US" sz="1800" baseline="-25000">
                <a:solidFill>
                  <a:schemeClr val="dk1"/>
                </a:solidFill>
                <a:latin typeface="Calibri"/>
                <a:ea typeface="Calibri"/>
                <a:cs typeface="Calibri"/>
                <a:sym typeface="Calibri"/>
              </a:rPr>
              <a:t>0 </a:t>
            </a:r>
            <a:r>
              <a:rPr lang="en-US" sz="1800">
                <a:solidFill>
                  <a:schemeClr val="dk1"/>
                </a:solidFill>
                <a:latin typeface="Calibri"/>
                <a:ea typeface="Calibri"/>
                <a:cs typeface="Calibri"/>
                <a:sym typeface="Calibri"/>
              </a:rPr>
              <a:t>= 13.277. </a:t>
            </a:r>
            <a:endParaRPr/>
          </a:p>
        </p:txBody>
      </p:sp>
    </p:spTree>
    <p:extLst>
      <p:ext uri="{BB962C8B-B14F-4D97-AF65-F5344CB8AC3E}">
        <p14:creationId xmlns:p14="http://schemas.microsoft.com/office/powerpoint/2010/main" val="3118330345"/>
      </p:ext>
    </p:extLst>
  </p:cSld>
  <p:clrMapOvr>
    <a:masterClrMapping/>
  </p:clrMapOvr>
  <mc:AlternateContent xmlns:mc="http://schemas.openxmlformats.org/markup-compatibility/2006" xmlns:p14="http://schemas.microsoft.com/office/powerpoint/2010/main">
    <mc:Choice Requires="p14">
      <p:transition p14:dur="10" advTm="81792"/>
    </mc:Choice>
    <mc:Fallback xmlns="">
      <p:transition advTm="81792"/>
    </mc:Fallback>
  </mc:AlternateContent>
  <p:timing>
    <p:tnLst>
      <p:par>
        <p:cTn id="1" dur="indefinite" restart="never" nodeType="tmRoot"/>
      </p:par>
    </p:tnLst>
  </p:timing>
  <p:extLst mod="1">
    <p:ext uri="{3A86A75C-4F4B-4683-9AE1-C65F6400EC91}">
      <p14:laserTraceLst xmlns:p14="http://schemas.microsoft.com/office/powerpoint/2010/main">
        <p14:tracePtLst>
          <p14:tracePt t="10495" x="3527425" y="5699125"/>
          <p14:tracePt t="10503" x="3306763" y="5584825"/>
          <p14:tracePt t="10511" x="2873375" y="5295900"/>
          <p14:tracePt t="10523" x="2392363" y="5037138"/>
          <p14:tracePt t="10540" x="1273175" y="4435475"/>
          <p14:tracePt t="10556" x="396875" y="3946525"/>
          <p14:tracePt t="10574" x="0" y="3444875"/>
          <p14:tracePt t="10590" x="0" y="3368675"/>
          <p14:tracePt t="10606" x="0" y="3146425"/>
          <p14:tracePt t="10623" x="0" y="2994025"/>
          <p14:tracePt t="10640" x="0" y="2857500"/>
          <p14:tracePt t="10656" x="0" y="2773363"/>
          <p14:tracePt t="10673" x="0" y="2735263"/>
          <p14:tracePt t="10690" x="0" y="2720975"/>
          <p14:tracePt t="10723" x="7938" y="2713038"/>
          <p14:tracePt t="10740" x="160338" y="2713038"/>
          <p14:tracePt t="10756" x="449263" y="2659063"/>
          <p14:tracePt t="10774" x="1196975" y="2370138"/>
          <p14:tracePt t="10790" x="1668463" y="2141538"/>
          <p14:tracePt t="10807" x="2049463" y="1866900"/>
          <p14:tracePt t="10823" x="2362200" y="1592263"/>
          <p14:tracePt t="10840" x="2536825" y="1387475"/>
          <p14:tracePt t="10856" x="2574925" y="1311275"/>
          <p14:tracePt t="10873" x="2574925" y="1279525"/>
          <p14:tracePt t="10890" x="2560638" y="1227138"/>
          <p14:tracePt t="10907" x="2514600" y="1203325"/>
          <p14:tracePt t="10923" x="2460625" y="1189038"/>
          <p14:tracePt t="10940" x="2430463" y="1189038"/>
          <p14:tracePt t="10957" x="2422525" y="1189038"/>
          <p14:tracePt t="10973" x="2416175" y="1189038"/>
          <p14:tracePt t="11031" x="2430463" y="1325563"/>
          <p14:tracePt t="11039" x="2430463" y="1616075"/>
          <p14:tracePt t="11046" x="2346325" y="1965325"/>
          <p14:tracePt t="11056" x="2332038" y="2316163"/>
          <p14:tracePt t="11073" x="2446338" y="2735263"/>
          <p14:tracePt t="11089" x="2674938" y="2903538"/>
          <p14:tracePt t="11106" x="2759075" y="2917825"/>
          <p14:tracePt t="11123" x="2773363" y="2917825"/>
          <p14:tracePt t="11140" x="2835275" y="2873375"/>
          <p14:tracePt t="11157" x="2873375" y="2781300"/>
          <p14:tracePt t="11174" x="2895600" y="2606675"/>
          <p14:tracePt t="11190" x="2895600" y="2460625"/>
          <p14:tracePt t="11207" x="2895600" y="2339975"/>
          <p14:tracePt t="11223" x="2895600" y="2278063"/>
          <p14:tracePt t="11240" x="2895600" y="2263775"/>
          <p14:tracePt t="11799" x="2911475" y="2270125"/>
          <p14:tracePt t="11807" x="2987675" y="2293938"/>
          <p14:tracePt t="11814" x="3078163" y="2324100"/>
          <p14:tracePt t="11823" x="3162300" y="2339975"/>
          <p14:tracePt t="11840" x="3330575" y="2384425"/>
          <p14:tracePt t="11857" x="3603625" y="2384425"/>
          <p14:tracePt t="11874" x="3832225" y="2293938"/>
          <p14:tracePt t="11890" x="4038600" y="2232025"/>
          <p14:tracePt t="11907" x="4229100" y="2171700"/>
          <p14:tracePt t="11924" x="4441825" y="2117725"/>
          <p14:tracePt t="11940" x="4670425" y="2087563"/>
          <p14:tracePt t="11957" x="4816475" y="2065338"/>
          <p14:tracePt t="11974" x="4914900" y="2065338"/>
          <p14:tracePt t="11990" x="4991100" y="2065338"/>
          <p14:tracePt t="12215" x="5006975" y="2065338"/>
          <p14:tracePt t="12223" x="5021263" y="2065338"/>
          <p14:tracePt t="12239" x="5029200" y="2065338"/>
          <p14:tracePt t="12543" x="5045075" y="2065338"/>
          <p14:tracePt t="12551" x="5075238" y="2073275"/>
          <p14:tracePt t="12559" x="5121275" y="2087563"/>
          <p14:tracePt t="12574" x="5189538" y="2095500"/>
          <p14:tracePt t="12590" x="5432425" y="2095500"/>
          <p14:tracePt t="12607" x="5584825" y="2095500"/>
          <p14:tracePt t="12624" x="5768975" y="2073275"/>
          <p14:tracePt t="12641" x="5973763" y="2041525"/>
          <p14:tracePt t="12657" x="6103938" y="2027238"/>
          <p14:tracePt t="12674" x="6149975" y="2003425"/>
          <p14:tracePt t="12823" x="6156325" y="2003425"/>
          <p14:tracePt t="12830" x="6172200" y="2035175"/>
          <p14:tracePt t="12841" x="6202363" y="2065338"/>
          <p14:tracePt t="12857" x="6248400" y="2125663"/>
          <p14:tracePt t="12874" x="6270625" y="2141538"/>
          <p14:tracePt t="12891" x="6286500" y="2155825"/>
          <p14:tracePt t="12907" x="6294438" y="2155825"/>
          <p14:tracePt t="13119" x="6286500" y="2155825"/>
          <p14:tracePt t="13135" x="6278563" y="2155825"/>
          <p14:tracePt t="13151" x="6264275" y="2155825"/>
          <p14:tracePt t="13159" x="6256338" y="2155825"/>
          <p14:tracePt t="13175" x="6240463" y="2155825"/>
          <p14:tracePt t="13199" x="6232525" y="2155825"/>
          <p14:tracePt t="13215" x="6232525" y="2163763"/>
          <p14:tracePt t="13231" x="6232525" y="2171700"/>
          <p14:tracePt t="13335" x="6240463" y="2171700"/>
          <p14:tracePt t="13342" x="6248400" y="2171700"/>
          <p14:tracePt t="13357" x="6256338" y="2171700"/>
          <p14:tracePt t="13374" x="6270625" y="2163763"/>
          <p14:tracePt t="13390" x="6278563" y="2155825"/>
          <p14:tracePt t="13407" x="6302375" y="2155825"/>
          <p14:tracePt t="13424" x="6308725" y="2149475"/>
          <p14:tracePt t="13440" x="6316663" y="2149475"/>
          <p14:tracePt t="13457" x="6324600" y="2149475"/>
          <p14:tracePt t="13474" x="6346825" y="2149475"/>
          <p14:tracePt t="13507" x="6370638" y="2149475"/>
          <p14:tracePt t="13524" x="6384925" y="2149475"/>
          <p14:tracePt t="13541" x="6423025" y="2149475"/>
          <p14:tracePt t="13557" x="6461125" y="2133600"/>
          <p14:tracePt t="13574" x="6499225" y="2125663"/>
          <p14:tracePt t="13591" x="6523038" y="2111375"/>
          <p14:tracePt t="13607" x="6537325" y="2111375"/>
          <p14:tracePt t="13624" x="6575425" y="2111375"/>
          <p14:tracePt t="13641" x="6607175" y="2111375"/>
          <p14:tracePt t="13657" x="6659563" y="2111375"/>
          <p14:tracePt t="13674" x="6735763" y="2111375"/>
          <p14:tracePt t="13691" x="6819900" y="2125663"/>
          <p14:tracePt t="13707" x="6926263" y="2141538"/>
          <p14:tracePt t="13724" x="6994525" y="2155825"/>
          <p14:tracePt t="13741" x="7040563" y="2155825"/>
          <p14:tracePt t="14207" x="7056438" y="2155825"/>
          <p14:tracePt t="14215" x="7086600" y="2155825"/>
          <p14:tracePt t="14224" x="7102475" y="2155825"/>
          <p14:tracePt t="14241" x="7140575" y="2149475"/>
          <p14:tracePt t="14258" x="7192963" y="2133600"/>
          <p14:tracePt t="14275" x="7277100" y="2095500"/>
          <p14:tracePt t="14291" x="7331075" y="2065338"/>
          <p14:tracePt t="14308" x="7391400" y="2041525"/>
          <p14:tracePt t="14324" x="7429500" y="2035175"/>
          <p14:tracePt t="14341" x="7445375" y="2019300"/>
          <p14:tracePt t="14383" x="7451725" y="2019300"/>
          <p14:tracePt t="14391" x="7459663" y="2019300"/>
          <p14:tracePt t="14408" x="7483475" y="2019300"/>
          <p14:tracePt t="14425" x="7497763" y="2019300"/>
          <p14:tracePt t="14441" x="7521575" y="2027238"/>
          <p14:tracePt t="14458" x="7543800" y="2027238"/>
          <p14:tracePt t="14475" x="7581900" y="2041525"/>
          <p14:tracePt t="14491" x="7604125" y="2049463"/>
          <p14:tracePt t="14508" x="7620000" y="2057400"/>
          <p14:tracePt t="14525" x="7627938" y="2057400"/>
          <p14:tracePt t="14542" x="7642225" y="2065338"/>
          <p14:tracePt t="14574" x="7666038" y="2087563"/>
          <p14:tracePt t="14591" x="7673975" y="2095500"/>
          <p14:tracePt t="14608" x="7688263" y="2103438"/>
          <p14:tracePt t="14625" x="7704138" y="2111375"/>
          <p14:tracePt t="14641" x="7726363" y="2125663"/>
          <p14:tracePt t="14658" x="7734300" y="2133600"/>
          <p14:tracePt t="14675" x="7742238" y="2133600"/>
          <p14:tracePt t="14735" x="7750175" y="2133600"/>
          <p14:tracePt t="14742" x="7772400" y="2125663"/>
          <p14:tracePt t="14751" x="7780338" y="2117725"/>
          <p14:tracePt t="14759" x="7788275" y="2117725"/>
          <p14:tracePt t="14774" x="7802563" y="2117725"/>
          <p14:tracePt t="14791" x="7840663" y="2111375"/>
          <p14:tracePt t="14808" x="7870825" y="2095500"/>
          <p14:tracePt t="14824" x="7902575" y="2095500"/>
          <p14:tracePt t="14841" x="7916863" y="2095500"/>
          <p14:tracePt t="14858" x="7947025" y="2087563"/>
          <p14:tracePt t="14874" x="7954963" y="2087563"/>
          <p14:tracePt t="14891" x="7970838" y="2079625"/>
          <p14:tracePt t="14908" x="7993063" y="2073275"/>
          <p14:tracePt t="14924" x="8008938" y="2073275"/>
          <p14:tracePt t="14942" x="8047038" y="2065338"/>
          <p14:tracePt t="14958" x="8069263" y="2065338"/>
          <p14:tracePt t="14974" x="8107363" y="2057400"/>
          <p14:tracePt t="14991" x="8137525" y="2057400"/>
          <p14:tracePt t="15007" x="8175625" y="2057400"/>
          <p14:tracePt t="15024" x="8207375" y="2057400"/>
          <p14:tracePt t="15041" x="8237538" y="2057400"/>
          <p14:tracePt t="15057" x="8283575" y="2057400"/>
          <p14:tracePt t="15075" x="8321675" y="2041525"/>
          <p14:tracePt t="15091" x="8343900" y="2041525"/>
          <p14:tracePt t="15108" x="8374063" y="2041525"/>
          <p14:tracePt t="15125" x="8397875" y="2041525"/>
          <p14:tracePt t="15142" x="8428038" y="2041525"/>
          <p14:tracePt t="15158" x="8458200" y="2041525"/>
          <p14:tracePt t="15175" x="8518525" y="2035175"/>
          <p14:tracePt t="15191" x="8580438" y="2035175"/>
          <p14:tracePt t="15208" x="8670925" y="2019300"/>
          <p14:tracePt t="15225" x="8755063" y="2003425"/>
          <p14:tracePt t="15241" x="8809038" y="2003425"/>
          <p14:tracePt t="15258" x="8847138" y="1997075"/>
          <p14:tracePt t="15275" x="8877300" y="1989138"/>
          <p14:tracePt t="15291" x="8885238" y="1989138"/>
          <p14:tracePt t="15308" x="8899525" y="1989138"/>
          <p14:tracePt t="15325" x="8907463" y="1981200"/>
          <p14:tracePt t="15341" x="8923338" y="1973263"/>
          <p14:tracePt t="15358" x="8945563" y="1973263"/>
          <p14:tracePt t="15375" x="8991600" y="1973263"/>
          <p14:tracePt t="15391" x="9045575" y="1973263"/>
          <p14:tracePt t="15408" x="9090025" y="1973263"/>
          <p14:tracePt t="15425" x="9182100" y="1973263"/>
          <p14:tracePt t="15441" x="9250363" y="1973263"/>
          <p14:tracePt t="15458" x="9274175" y="1973263"/>
          <p14:tracePt t="15475" x="9280525" y="1973263"/>
          <p14:tracePt t="15534" x="9236075" y="1973263"/>
          <p14:tracePt t="15543" x="9166225" y="1973263"/>
          <p14:tracePt t="15550" x="9105900" y="1973263"/>
          <p14:tracePt t="15558" x="9007475" y="1981200"/>
          <p14:tracePt t="15575" x="8678863" y="2011363"/>
          <p14:tracePt t="15591" x="8077200" y="2111375"/>
          <p14:tracePt t="15608" x="7375525" y="2193925"/>
          <p14:tracePt t="15625" x="6797675" y="2278063"/>
          <p14:tracePt t="15641" x="6218238" y="2286000"/>
          <p14:tracePt t="15658" x="5799138" y="2286000"/>
          <p14:tracePt t="15675" x="5524500" y="2286000"/>
          <p14:tracePt t="15692" x="5334000" y="2286000"/>
          <p14:tracePt t="15708" x="5203825" y="2263775"/>
          <p14:tracePt t="15725" x="5127625" y="2247900"/>
          <p14:tracePt t="15742" x="5021263" y="2225675"/>
          <p14:tracePt t="15758" x="4876800" y="2225675"/>
          <p14:tracePt t="15775" x="4740275" y="2225675"/>
          <p14:tracePt t="15792" x="4511675" y="2225675"/>
          <p14:tracePt t="15808" x="4259263" y="2225675"/>
          <p14:tracePt t="15825" x="3946525" y="2225675"/>
          <p14:tracePt t="15841" x="3527425" y="2209800"/>
          <p14:tracePt t="15858" x="3230563" y="2209800"/>
          <p14:tracePt t="15875" x="2963863" y="2255838"/>
          <p14:tracePt t="15892" x="2773363" y="2286000"/>
          <p14:tracePt t="15908" x="2636838" y="2301875"/>
          <p14:tracePt t="15925" x="2530475" y="2332038"/>
          <p14:tracePt t="15942" x="2446338" y="2362200"/>
          <p14:tracePt t="15944" x="2392363" y="2378075"/>
          <p14:tracePt t="15958" x="2270125" y="2438400"/>
          <p14:tracePt t="15975" x="2149475" y="2492375"/>
          <p14:tracePt t="15992" x="2035175" y="2536825"/>
          <p14:tracePt t="16008" x="1973263" y="2560638"/>
          <p14:tracePt t="16025" x="1935163" y="2560638"/>
          <p14:tracePt t="16041" x="1905000" y="2568575"/>
          <p14:tracePt t="16287" x="1912938" y="2568575"/>
          <p14:tracePt t="16294" x="1927225" y="2568575"/>
          <p14:tracePt t="16309" x="1973263" y="2568575"/>
          <p14:tracePt t="16326" x="2079625" y="2568575"/>
          <p14:tracePt t="16342" x="2125663" y="2568575"/>
          <p14:tracePt t="16358" x="2278063" y="2568575"/>
          <p14:tracePt t="16375" x="2354263" y="2544763"/>
          <p14:tracePt t="16392" x="2422525" y="2536825"/>
          <p14:tracePt t="16409" x="2468563" y="2530475"/>
          <p14:tracePt t="16425" x="2484438" y="2522538"/>
          <p14:tracePt t="16442" x="2506663" y="2514600"/>
          <p14:tracePt t="16459" x="2530475" y="2514600"/>
          <p14:tracePt t="16462" x="2544763" y="2514600"/>
          <p14:tracePt t="16475" x="2552700" y="2506663"/>
          <p14:tracePt t="16492" x="2598738" y="2506663"/>
          <p14:tracePt t="16509" x="2636838" y="2506663"/>
          <p14:tracePt t="16526" x="2705100" y="2506663"/>
          <p14:tracePt t="16542" x="2727325" y="2506663"/>
          <p14:tracePt t="16559" x="2819400" y="2506663"/>
          <p14:tracePt t="16575" x="2895600" y="2506663"/>
          <p14:tracePt t="16592" x="2971800" y="2506663"/>
          <p14:tracePt t="16609" x="3048000" y="2506663"/>
          <p14:tracePt t="16625" x="3101975" y="2492375"/>
          <p14:tracePt t="16642" x="3140075" y="2484438"/>
          <p14:tracePt t="16659" x="3154363" y="2484438"/>
          <p14:tracePt t="16675" x="3162300" y="2476500"/>
          <p14:tracePt t="16692" x="3170238" y="2476500"/>
          <p14:tracePt t="16709" x="3178175" y="2460625"/>
          <p14:tracePt t="16726" x="3178175" y="2454275"/>
          <p14:tracePt t="16742" x="3178175" y="2446338"/>
          <p14:tracePt t="16759" x="3184525" y="2438400"/>
          <p14:tracePt t="16775" x="3184525" y="2430463"/>
          <p14:tracePt t="16792" x="3192463" y="2422525"/>
          <p14:tracePt t="16809" x="3208338" y="2408238"/>
          <p14:tracePt t="16826" x="3216275" y="2400300"/>
          <p14:tracePt t="16842" x="3230563" y="2400300"/>
          <p14:tracePt t="16859" x="3260725" y="2392363"/>
          <p14:tracePt t="16876" x="3306763" y="2392363"/>
          <p14:tracePt t="16892" x="3352800" y="2392363"/>
          <p14:tracePt t="16909" x="3406775" y="2392363"/>
          <p14:tracePt t="16926" x="3482975" y="2392363"/>
          <p14:tracePt t="16942" x="3505200" y="2392363"/>
          <p14:tracePt t="16959" x="3513138" y="2392363"/>
          <p14:tracePt t="16991" x="3521075" y="2392363"/>
          <p14:tracePt t="17031" x="3521075" y="2400300"/>
          <p14:tracePt t="17038" x="3527425" y="2400300"/>
          <p14:tracePt t="17046" x="3535363" y="2408238"/>
          <p14:tracePt t="17059" x="3551238" y="2430463"/>
          <p14:tracePt t="17075" x="3565525" y="2446338"/>
          <p14:tracePt t="17092" x="3581400" y="2454275"/>
          <p14:tracePt t="17109" x="3603625" y="2460625"/>
          <p14:tracePt t="17125" x="3619500" y="2468563"/>
          <p14:tracePt t="17327" x="3611563" y="2468563"/>
          <p14:tracePt t="17335" x="3603625" y="2468563"/>
          <p14:tracePt t="17343" x="3581400" y="2460625"/>
          <p14:tracePt t="17359" x="3535363" y="2460625"/>
          <p14:tracePt t="17376" x="3505200" y="2454275"/>
          <p14:tracePt t="17392" x="3497263" y="2446338"/>
          <p14:tracePt t="17426" x="3489325" y="2446338"/>
          <p14:tracePt t="17455" x="3482975" y="2446338"/>
          <p14:tracePt t="17535" x="3482975" y="2438400"/>
          <p14:tracePt t="18047" x="3489325" y="2438400"/>
          <p14:tracePt t="18054" x="3521075" y="2438400"/>
          <p14:tracePt t="18063" x="3551238" y="2438400"/>
          <p14:tracePt t="18075" x="3573463" y="2438400"/>
          <p14:tracePt t="18092" x="3627438" y="2454275"/>
          <p14:tracePt t="18109" x="3771900" y="2454275"/>
          <p14:tracePt t="18125" x="3856038" y="2460625"/>
          <p14:tracePt t="18142" x="3902075" y="2460625"/>
          <p14:tracePt t="18159" x="3908425" y="2460625"/>
          <p14:tracePt t="18247" x="3916363" y="2460625"/>
          <p14:tracePt t="18255" x="3924300" y="2460625"/>
          <p14:tracePt t="18262" x="3946525" y="2460625"/>
          <p14:tracePt t="18276" x="3962400" y="2460625"/>
          <p14:tracePt t="18293" x="4008438" y="2460625"/>
          <p14:tracePt t="18310" x="4060825" y="2454275"/>
          <p14:tracePt t="18326" x="4068763" y="2454275"/>
          <p14:tracePt t="18343" x="4098925" y="2446338"/>
          <p14:tracePt t="18359" x="4106863" y="2446338"/>
          <p14:tracePt t="18376" x="4114800" y="2446338"/>
          <p14:tracePt t="18393" x="4137025" y="2446338"/>
          <p14:tracePt t="18409" x="4152900" y="2446338"/>
          <p14:tracePt t="18426" x="4183063" y="2446338"/>
          <p14:tracePt t="18443" x="4213225" y="2446338"/>
          <p14:tracePt t="18446" x="4229100" y="2446338"/>
          <p14:tracePt t="18459" x="4244975" y="2446338"/>
          <p14:tracePt t="18476" x="4267200" y="2446338"/>
          <p14:tracePt t="18493" x="4305300" y="2446338"/>
          <p14:tracePt t="18510" x="4351338" y="2446338"/>
          <p14:tracePt t="18526" x="4359275" y="2446338"/>
          <p14:tracePt t="18543" x="4381500" y="2446338"/>
          <p14:tracePt t="18559" x="4441825" y="2446338"/>
          <p14:tracePt t="18576" x="4541838" y="2446338"/>
          <p14:tracePt t="18593" x="4678363" y="2438400"/>
          <p14:tracePt t="18609" x="4854575" y="2416175"/>
          <p14:tracePt t="18626" x="5006975" y="2416175"/>
          <p14:tracePt t="18643" x="5143500" y="2416175"/>
          <p14:tracePt t="18659" x="5219700" y="2400300"/>
          <p14:tracePt t="18783" x="5235575" y="2400300"/>
          <p14:tracePt t="18791" x="5241925" y="2400300"/>
          <p14:tracePt t="18799" x="5265738" y="2400300"/>
          <p14:tracePt t="18809" x="5273675" y="2400300"/>
          <p14:tracePt t="18826" x="5318125" y="2400300"/>
          <p14:tracePt t="18843" x="5364163" y="2408238"/>
          <p14:tracePt t="18859" x="5470525" y="2422525"/>
          <p14:tracePt t="18876" x="5562600" y="2438400"/>
          <p14:tracePt t="18893" x="5584825" y="2438400"/>
          <p14:tracePt t="18910" x="5592763" y="2438400"/>
          <p14:tracePt t="18959" x="5584825" y="2438400"/>
          <p14:tracePt t="19767" x="5600700" y="2438400"/>
          <p14:tracePt t="19775" x="5622925" y="2438400"/>
          <p14:tracePt t="19782" x="5654675" y="2446338"/>
          <p14:tracePt t="19793" x="5753100" y="2460625"/>
          <p14:tracePt t="19810" x="5905500" y="2484438"/>
          <p14:tracePt t="19826" x="5965825" y="2492375"/>
          <p14:tracePt t="19843" x="6073775" y="2506663"/>
          <p14:tracePt t="19860" x="6103938" y="2522538"/>
          <p14:tracePt t="19876" x="6118225" y="2522538"/>
          <p14:tracePt t="19926" x="6126163" y="2522538"/>
          <p14:tracePt t="20311" x="6118225" y="2522538"/>
          <p14:tracePt t="20319" x="6111875" y="2522538"/>
          <p14:tracePt t="20431" x="6111875" y="2514600"/>
          <p14:tracePt t="20439" x="6103938" y="2514600"/>
          <p14:tracePt t="20446" x="6088063" y="2514600"/>
          <p14:tracePt t="20647" x="6080125" y="2514600"/>
          <p14:tracePt t="20887" x="6065838" y="2498725"/>
          <p14:tracePt t="20895" x="6049963" y="2498725"/>
          <p14:tracePt t="20903" x="6027738" y="2498725"/>
          <p14:tracePt t="20910" x="6003925" y="2492375"/>
          <p14:tracePt t="21519" x="5981700" y="2492375"/>
          <p14:tracePt t="21527" x="5973763" y="2492375"/>
          <p14:tracePt t="21535" x="5965825" y="2492375"/>
          <p14:tracePt t="21551" x="5959475" y="2492375"/>
          <p14:tracePt t="21560" x="5935663" y="2506663"/>
          <p14:tracePt t="21577" x="5897563" y="2613025"/>
          <p14:tracePt t="21594" x="5867400" y="2720975"/>
          <p14:tracePt t="21611" x="5837238" y="2841625"/>
          <p14:tracePt t="21627" x="5791200" y="2971800"/>
          <p14:tracePt t="21644" x="5715000" y="3086100"/>
          <p14:tracePt t="21660" x="5630863" y="3208338"/>
          <p14:tracePt t="21678" x="5502275" y="3382963"/>
          <p14:tracePt t="21694" x="5456238" y="3436938"/>
          <p14:tracePt t="21710" x="5326063" y="3543300"/>
          <p14:tracePt t="21727" x="5235575" y="3597275"/>
          <p14:tracePt t="21744" x="5197475" y="3619500"/>
          <p14:tracePt t="21761" x="5165725" y="3635375"/>
          <p14:tracePt t="21777" x="5127625" y="3635375"/>
          <p14:tracePt t="21794" x="5089525" y="3635375"/>
          <p14:tracePt t="21811" x="5075238" y="3635375"/>
          <p14:tracePt t="21827" x="5059363" y="3635375"/>
          <p14:tracePt t="21844" x="5029200" y="3627438"/>
          <p14:tracePt t="21861" x="5013325" y="3627438"/>
          <p14:tracePt t="22191" x="4999038" y="3627438"/>
          <p14:tracePt t="22199" x="4960938" y="3619500"/>
          <p14:tracePt t="22211" x="4892675" y="3597275"/>
          <p14:tracePt t="22227" x="4716463" y="3543300"/>
          <p14:tracePt t="22244" x="4564063" y="3489325"/>
          <p14:tracePt t="22261" x="4427538" y="3436938"/>
          <p14:tracePt t="22278" x="4365625" y="3421063"/>
          <p14:tracePt t="33647" x="4359275" y="3421063"/>
          <p14:tracePt t="33797" x="4389438" y="3421063"/>
          <p14:tracePt t="33805" x="4487863" y="3444875"/>
          <p14:tracePt t="33814" x="4618038" y="3459163"/>
          <p14:tracePt t="33831" x="5151438" y="3467100"/>
          <p14:tracePt t="33848" x="5829300" y="3154363"/>
          <p14:tracePt t="33864" x="6499225" y="2751138"/>
          <p14:tracePt t="33881" x="7048500" y="2438400"/>
          <p14:tracePt t="33898" x="7451725" y="2201863"/>
          <p14:tracePt t="33914" x="7780338" y="2011363"/>
          <p14:tracePt t="33931" x="8107363" y="1866900"/>
          <p14:tracePt t="33948" x="8289925" y="1790700"/>
          <p14:tracePt t="33964" x="8366125" y="1744663"/>
          <p14:tracePt t="34022" x="8374063" y="1744663"/>
          <p14:tracePt t="34030" x="8397875" y="1774825"/>
          <p14:tracePt t="34038" x="8442325" y="1851025"/>
          <p14:tracePt t="34048" x="8488363" y="1927225"/>
          <p14:tracePt t="34065" x="8610600" y="2079625"/>
          <p14:tracePt t="34081" x="8747125" y="2171700"/>
          <p14:tracePt t="34098" x="8907463" y="2239963"/>
          <p14:tracePt t="34115" x="9083675" y="2301875"/>
          <p14:tracePt t="34131" x="9174163" y="2332038"/>
          <p14:tracePt t="34148" x="9204325" y="2332038"/>
          <p14:tracePt t="34165" x="9212263" y="2346325"/>
          <p14:tracePt t="34631" x="9197975" y="2346325"/>
          <p14:tracePt t="34639" x="9151938" y="2354263"/>
          <p14:tracePt t="34649" x="9090025" y="2354263"/>
          <p14:tracePt t="34665" x="8937625" y="2370138"/>
          <p14:tracePt t="34682" x="8899525" y="2392363"/>
          <p14:tracePt t="34698" x="8877300" y="2384425"/>
          <p14:tracePt t="34715" x="8847138" y="2354263"/>
          <p14:tracePt t="34732" x="8839200" y="2346325"/>
          <p14:tracePt t="34765" x="8855075" y="2308225"/>
          <p14:tracePt t="34967" x="8823325" y="2301875"/>
          <p14:tracePt t="34975" x="8656638" y="2301875"/>
          <p14:tracePt t="34983" x="8213725" y="2354263"/>
          <p14:tracePt t="34999" x="7208838" y="2797175"/>
          <p14:tracePt t="35015" x="6248400" y="3192463"/>
          <p14:tracePt t="35032" x="5478463" y="3451225"/>
          <p14:tracePt t="35049" x="4968875" y="3573463"/>
          <p14:tracePt t="35065" x="4465638" y="3597275"/>
          <p14:tracePt t="35082" x="4030663" y="3597275"/>
          <p14:tracePt t="35099" x="3763963" y="3597275"/>
          <p14:tracePt t="35115" x="3603625" y="3573463"/>
          <p14:tracePt t="35132" x="3535363" y="3551238"/>
          <p14:tracePt t="35149" x="3505200" y="3543300"/>
          <p14:tracePt t="35166" x="3436938" y="3513138"/>
          <p14:tracePt t="35182" x="3390900" y="3505200"/>
          <p14:tracePt t="41655" x="3368675" y="3497263"/>
          <p14:tracePt t="41663" x="3276600" y="3475038"/>
          <p14:tracePt t="41671" x="3108325" y="3421063"/>
          <p14:tracePt t="41685" x="2803525" y="3336925"/>
          <p14:tracePt t="41702" x="1851025" y="2963863"/>
          <p14:tracePt t="41718" x="1622425" y="2803525"/>
          <p14:tracePt t="41735" x="1317625" y="2522538"/>
          <p14:tracePt t="41751" x="1317625" y="2506663"/>
          <p14:tracePt t="42031" x="1317625" y="2498725"/>
          <p14:tracePt t="42039" x="1393825" y="2468563"/>
          <p14:tracePt t="42047" x="1531938" y="2392363"/>
          <p14:tracePt t="42054" x="1692275" y="2308225"/>
          <p14:tracePt t="42068" x="1844675" y="2247900"/>
          <p14:tracePt t="42084" x="2133600" y="2125663"/>
          <p14:tracePt t="42101" x="2384425" y="2003425"/>
          <p14:tracePt t="42118" x="2506663" y="1943100"/>
          <p14:tracePt t="42134" x="2530475" y="1935163"/>
          <p14:tracePt t="42239" x="2530475" y="1927225"/>
          <p14:tracePt t="42247" x="2514600" y="1920875"/>
          <p14:tracePt t="42254" x="2446338" y="1897063"/>
          <p14:tracePt t="42268" x="2416175" y="1889125"/>
          <p14:tracePt t="42285" x="2408238" y="1889125"/>
          <p14:tracePt t="42511" x="2400300" y="1897063"/>
          <p14:tracePt t="42519" x="2392363" y="1935163"/>
          <p14:tracePt t="42527" x="2392363" y="2003425"/>
          <p14:tracePt t="42535" x="2392363" y="2057400"/>
          <p14:tracePt t="42552" x="2392363" y="2179638"/>
          <p14:tracePt t="42568" x="2392363" y="2346325"/>
          <p14:tracePt t="42585" x="2392363" y="2484438"/>
          <p14:tracePt t="42602" x="2408238" y="2560638"/>
          <p14:tracePt t="42618" x="2416175" y="2574925"/>
          <p14:tracePt t="42703" x="2422525" y="2574925"/>
          <p14:tracePt t="42719" x="2438400" y="2574925"/>
          <p14:tracePt t="42727" x="2438400" y="2568575"/>
          <p14:tracePt t="63720" x="2454275" y="2568575"/>
          <p14:tracePt t="63726" x="2476500" y="2582863"/>
          <p14:tracePt t="63735" x="2476500" y="2720975"/>
          <p14:tracePt t="63743" x="2476500" y="2925763"/>
          <p14:tracePt t="63759" x="2498725" y="3306763"/>
          <p14:tracePt t="63776" x="2498725" y="3687763"/>
          <p14:tracePt t="63793" x="2498725" y="4000500"/>
          <p14:tracePt t="63809" x="2498725" y="4251325"/>
          <p14:tracePt t="63826" x="2498725" y="4373563"/>
          <p14:tracePt t="63843" x="2498725" y="4427538"/>
          <p14:tracePt t="63903" x="2498725" y="4435475"/>
          <p14:tracePt t="63911" x="2498725" y="4441825"/>
          <p14:tracePt t="63919" x="2468563" y="4473575"/>
          <p14:tracePt t="63927" x="2430463" y="4487863"/>
          <p14:tracePt t="63943" x="2384425" y="4533900"/>
          <p14:tracePt t="63959" x="2362200" y="4594225"/>
          <p14:tracePt t="63976" x="2362200" y="4664075"/>
          <p14:tracePt t="63993" x="2362200" y="4716463"/>
          <p14:tracePt t="64009" x="2362200" y="4770438"/>
          <p14:tracePt t="64026" x="2416175" y="4854575"/>
          <p14:tracePt t="64043" x="2530475" y="4937125"/>
          <p14:tracePt t="64059" x="2659063" y="4975225"/>
          <p14:tracePt t="64076" x="2759075" y="5006975"/>
          <p14:tracePt t="64093" x="2841625" y="5021263"/>
          <p14:tracePt t="64109" x="2971800" y="5051425"/>
          <p14:tracePt t="64126" x="3055938" y="5067300"/>
          <p14:tracePt t="64143" x="3170238" y="5097463"/>
          <p14:tracePt t="64160" x="3298825" y="5127625"/>
          <p14:tracePt t="64176" x="3398838" y="5135563"/>
          <p14:tracePt t="64193" x="3497263" y="5159375"/>
          <p14:tracePt t="64209" x="3527425" y="5165725"/>
          <p14:tracePt t="64226" x="3551238" y="5165725"/>
          <p14:tracePt t="64263" x="3559175" y="5165725"/>
          <p14:tracePt t="64279" x="3565525" y="5165725"/>
          <p14:tracePt t="64327" x="3573463" y="5165725"/>
          <p14:tracePt t="64343" x="3581400" y="5165725"/>
          <p14:tracePt t="64351" x="3597275" y="5165725"/>
          <p14:tracePt t="64367" x="3619500" y="5165725"/>
          <p14:tracePt t="64376" x="3627438" y="5165725"/>
          <p14:tracePt t="64393" x="3649663" y="5151438"/>
          <p14:tracePt t="64410" x="3687763" y="5135563"/>
          <p14:tracePt t="64426" x="3711575" y="5127625"/>
          <p14:tracePt t="64443" x="3763963" y="5097463"/>
          <p14:tracePt t="64460" x="3794125" y="5067300"/>
          <p14:tracePt t="64476" x="3825875" y="5059363"/>
          <p14:tracePt t="64493" x="3840163" y="5045075"/>
          <p14:tracePt t="64510" x="3848100" y="5037138"/>
          <p14:tracePt t="64703" x="3856038" y="5037138"/>
          <p14:tracePt t="64751" x="3863975" y="5037138"/>
          <p14:tracePt t="64767" x="3870325" y="5037138"/>
          <p14:tracePt t="65351" x="3856038" y="5037138"/>
          <p14:tracePt t="65358" x="3825875" y="5037138"/>
          <p14:tracePt t="65367" x="3794125" y="5037138"/>
          <p14:tracePt t="65377" x="3741738" y="5037138"/>
          <p14:tracePt t="65393" x="3581400" y="5029200"/>
          <p14:tracePt t="65410" x="3406775" y="5067300"/>
          <p14:tracePt t="65427" x="3238500" y="5089525"/>
          <p14:tracePt t="65443" x="3124200" y="5097463"/>
          <p14:tracePt t="65460" x="3032125" y="5097463"/>
          <p14:tracePt t="65477" x="3001963" y="5097463"/>
          <p14:tracePt t="65493" x="2971800" y="5097463"/>
          <p14:tracePt t="65510" x="2971800" y="5089525"/>
          <p14:tracePt t="65527" x="2941638" y="5067300"/>
          <p14:tracePt t="65543" x="2887663" y="5045075"/>
          <p14:tracePt t="65560" x="2849563" y="5037138"/>
          <p14:tracePt t="65577" x="2827338" y="5037138"/>
          <p14:tracePt t="65593" x="2803525" y="5037138"/>
          <p14:tracePt t="65631" x="2789238" y="5037138"/>
          <p14:tracePt t="65743" x="2781300" y="5037138"/>
          <p14:tracePt t="65767" x="2759075" y="5037138"/>
          <p14:tracePt t="65775" x="2743200" y="5037138"/>
          <p14:tracePt t="65783" x="2735263" y="5037138"/>
          <p14:tracePt t="65793" x="2720975" y="5037138"/>
          <p14:tracePt t="65810" x="2697163" y="5037138"/>
          <p14:tracePt t="65827" x="2682875" y="5045075"/>
          <p14:tracePt t="65871" x="2705100" y="5045075"/>
          <p14:tracePt t="65879" x="2751138" y="5051425"/>
          <p14:tracePt t="65887" x="2819400" y="5051425"/>
          <p14:tracePt t="65895" x="2887663" y="5051425"/>
          <p14:tracePt t="65910" x="2994025" y="5051425"/>
          <p14:tracePt t="65927" x="3001963" y="5051425"/>
          <p14:tracePt t="65982" x="2994025" y="5051425"/>
          <p14:tracePt t="65990" x="2971800" y="5051425"/>
          <p14:tracePt t="65998" x="2925763" y="5045075"/>
          <p14:tracePt t="66010" x="2873375" y="5029200"/>
          <p14:tracePt t="66027" x="2781300" y="5021263"/>
          <p14:tracePt t="66043" x="2727325" y="5021263"/>
          <p14:tracePt t="66183" x="2720975" y="5021263"/>
          <p14:tracePt t="66191" x="2697163" y="5021263"/>
          <p14:tracePt t="66199" x="2682875" y="5021263"/>
          <p14:tracePt t="66210" x="2667000" y="5021263"/>
          <p14:tracePt t="66227" x="2659063" y="5021263"/>
          <p14:tracePt t="66255" x="2651125" y="5021263"/>
          <p14:tracePt t="66263" x="2659063" y="5021263"/>
          <p14:tracePt t="66277" x="2713038" y="5037138"/>
          <p14:tracePt t="66294" x="2819400" y="5067300"/>
          <p14:tracePt t="66310" x="2865438" y="5075238"/>
          <p14:tracePt t="66551" x="2857500" y="5075238"/>
          <p14:tracePt t="66559" x="2835275" y="5075238"/>
          <p14:tracePt t="66567" x="2811463" y="5075238"/>
          <p14:tracePt t="66577" x="2789238" y="5075238"/>
          <p14:tracePt t="66594" x="2727325" y="5075238"/>
          <p14:tracePt t="66610" x="2674938" y="5075238"/>
          <p14:tracePt t="66627" x="2636838" y="5075238"/>
          <p14:tracePt t="66660" x="2628900" y="5067300"/>
          <p14:tracePt t="66677" x="2628900" y="5051425"/>
          <p14:tracePt t="66693" x="2667000" y="5037138"/>
          <p14:tracePt t="66710" x="2743200" y="5037138"/>
          <p14:tracePt t="66727" x="2781300" y="5037138"/>
          <p14:tracePt t="66767" x="2789238" y="5037138"/>
          <p14:tracePt t="66775" x="2789238" y="5045075"/>
          <p14:tracePt t="66783" x="2773363" y="5075238"/>
          <p14:tracePt t="66794" x="2720975" y="5089525"/>
          <p14:tracePt t="66810" x="2598738" y="5113338"/>
          <p14:tracePt t="66827" x="2484438" y="5127625"/>
          <p14:tracePt t="66844" x="2400300" y="5165725"/>
          <p14:tracePt t="66860" x="2370138" y="5165725"/>
          <p14:tracePt t="66910" x="2400300" y="5165725"/>
          <p14:tracePt t="66918" x="2484438" y="5165725"/>
          <p14:tracePt t="66927" x="2598738" y="5165725"/>
          <p14:tracePt t="66943" x="2857500" y="5165725"/>
          <p14:tracePt t="66961" x="3132138" y="5165725"/>
          <p14:tracePt t="66977" x="3368675" y="5165725"/>
          <p14:tracePt t="66994" x="3513138" y="5165725"/>
          <p14:tracePt t="67011" x="3543300" y="5165725"/>
          <p14:tracePt t="67047" x="3497263" y="5165725"/>
          <p14:tracePt t="67061" x="3429000" y="5173663"/>
          <p14:tracePt t="67078" x="3230563" y="5203825"/>
          <p14:tracePt t="67094" x="3184525" y="5211763"/>
          <p14:tracePt t="67110" x="3154363" y="5227638"/>
          <p14:tracePt t="67144" x="3170238" y="5235575"/>
          <p14:tracePt t="67160" x="3314700" y="5241925"/>
          <p14:tracePt t="67177" x="3535363" y="5257800"/>
          <p14:tracePt t="67194" x="3725863" y="5257800"/>
          <p14:tracePt t="67210" x="3779838" y="5257800"/>
          <p14:tracePt t="67246" x="3749675" y="5257800"/>
          <p14:tracePt t="67260" x="3679825" y="5249863"/>
          <p14:tracePt t="67277" x="3527425" y="5211763"/>
          <p14:tracePt t="67294" x="3489325" y="5203825"/>
          <p14:tracePt t="67310" x="3482975" y="5203825"/>
          <p14:tracePt t="67327" x="3489325" y="5203825"/>
          <p14:tracePt t="67344" x="3627438" y="5227638"/>
          <p14:tracePt t="67361" x="3771900" y="5257800"/>
          <p14:tracePt t="67378" x="3916363" y="5257800"/>
          <p14:tracePt t="67394" x="3940175" y="5257800"/>
          <p14:tracePt t="67427" x="3894138" y="5257800"/>
          <p14:tracePt t="67444" x="3787775" y="5227638"/>
          <p14:tracePt t="67461" x="3665538" y="5189538"/>
          <p14:tracePt t="67477" x="3641725" y="5181600"/>
          <p14:tracePt t="67511" x="3673475" y="5181600"/>
          <p14:tracePt t="67519" x="3703638" y="5189538"/>
          <p14:tracePt t="67527" x="3741738" y="5189538"/>
          <p14:tracePt t="67544" x="3787775" y="5203825"/>
          <p14:tracePt t="67583" x="3787775" y="5211763"/>
          <p14:tracePt t="67594" x="3741738" y="5211763"/>
          <p14:tracePt t="67611" x="3641725" y="5219700"/>
          <p14:tracePt t="67627" x="3565525" y="5219700"/>
          <p14:tracePt t="67644" x="3527425" y="5219700"/>
          <p14:tracePt t="68487" x="3535363" y="5219700"/>
          <p14:tracePt t="68495" x="3543300" y="5219700"/>
          <p14:tracePt t="68503" x="3551238" y="5219700"/>
          <p14:tracePt t="68511" x="3565525" y="5219700"/>
          <p14:tracePt t="68528" x="3573463" y="5219700"/>
          <p14:tracePt t="70807" x="3589338" y="5219700"/>
          <p14:tracePt t="70814" x="3627438" y="5227638"/>
          <p14:tracePt t="70829" x="3703638" y="5273675"/>
          <p14:tracePt t="70846" x="3978275" y="5448300"/>
          <p14:tracePt t="70862" x="4335463" y="5554663"/>
          <p14:tracePt t="70879" x="4694238" y="5630863"/>
          <p14:tracePt t="70895" x="4953000" y="5638800"/>
          <p14:tracePt t="70912" x="5227638" y="5638800"/>
          <p14:tracePt t="70929" x="5502275" y="5638800"/>
          <p14:tracePt t="70945" x="5851525" y="5592763"/>
          <p14:tracePt t="70962" x="6264275" y="5502275"/>
          <p14:tracePt t="70979" x="6553200" y="5372100"/>
          <p14:tracePt t="70995" x="6880225" y="5173663"/>
          <p14:tracePt t="71012" x="7162800" y="4930775"/>
          <p14:tracePt t="71029" x="7369175" y="4754563"/>
          <p14:tracePt t="71046" x="7467600" y="4632325"/>
          <p14:tracePt t="71062" x="7497763" y="4602163"/>
          <p14:tracePt t="71079" x="7589838" y="4495800"/>
          <p14:tracePt t="71095" x="7635875" y="4435475"/>
          <p14:tracePt t="71112" x="7642225" y="4389438"/>
          <p14:tracePt t="71128" x="7650163" y="4389438"/>
          <p14:tracePt t="71162" x="7650163" y="4365625"/>
          <p14:tracePt t="71178" x="7642225" y="4275138"/>
          <p14:tracePt t="71195" x="7597775" y="4160838"/>
          <p14:tracePt t="71212" x="7543800" y="4076700"/>
          <p14:tracePt t="71229" x="7513638" y="4022725"/>
          <p14:tracePt t="71233" x="7489825" y="4000500"/>
          <p14:tracePt t="71246" x="7451725" y="3970338"/>
          <p14:tracePt t="71262" x="7345363" y="3940175"/>
          <p14:tracePt t="71279" x="7239000" y="3902075"/>
          <p14:tracePt t="71295" x="7108825" y="3870325"/>
          <p14:tracePt t="71312" x="6994525" y="3840163"/>
          <p14:tracePt t="71329" x="6896100" y="3840163"/>
          <p14:tracePt t="71345" x="6797675" y="3840163"/>
          <p14:tracePt t="71362" x="6735763" y="3840163"/>
          <p14:tracePt t="71379" x="6607175" y="3878263"/>
          <p14:tracePt t="71396" x="6438900" y="3954463"/>
          <p14:tracePt t="71412" x="6286500" y="4060825"/>
          <p14:tracePt t="71429" x="6118225" y="4198938"/>
          <p14:tracePt t="71446" x="5889625" y="4419600"/>
          <p14:tracePt t="71462" x="5837238" y="4503738"/>
          <p14:tracePt t="71479" x="5699125" y="4770438"/>
          <p14:tracePt t="71495" x="5684838" y="4945063"/>
          <p14:tracePt t="71512" x="5684838" y="5127625"/>
          <p14:tracePt t="71529" x="5722938" y="5311775"/>
          <p14:tracePt t="71546" x="5813425" y="5502275"/>
          <p14:tracePt t="71562" x="5959475" y="5676900"/>
          <p14:tracePt t="71579" x="6172200" y="5837238"/>
          <p14:tracePt t="71596" x="6430963" y="5935663"/>
          <p14:tracePt t="71612" x="6727825" y="5973763"/>
          <p14:tracePt t="71629" x="7018338" y="5973763"/>
          <p14:tracePt t="71646" x="7277100" y="5889625"/>
          <p14:tracePt t="71662" x="7673975" y="5622925"/>
          <p14:tracePt t="71679" x="7802563" y="5418138"/>
          <p14:tracePt t="71696" x="7864475" y="5219700"/>
          <p14:tracePt t="71712" x="7864475" y="5021263"/>
          <p14:tracePt t="71729" x="7826375" y="4876800"/>
          <p14:tracePt t="71746" x="7642225" y="4670425"/>
          <p14:tracePt t="71763" x="7369175" y="4503738"/>
          <p14:tracePt t="71779" x="6980238" y="4321175"/>
          <p14:tracePt t="71796" x="6569075" y="4206875"/>
          <p14:tracePt t="71812" x="6218238" y="4175125"/>
          <p14:tracePt t="71829" x="5943600" y="4175125"/>
          <p14:tracePt t="71846" x="5737225" y="4221163"/>
          <p14:tracePt t="71862" x="5432425" y="4465638"/>
          <p14:tracePt t="71879" x="5273675" y="4732338"/>
          <p14:tracePt t="71896" x="5203825" y="4999038"/>
          <p14:tracePt t="71912" x="5203825" y="5273675"/>
          <p14:tracePt t="71929" x="5280025" y="5502275"/>
          <p14:tracePt t="71946" x="5448300" y="5692775"/>
          <p14:tracePt t="71962" x="5616575" y="5753100"/>
          <p14:tracePt t="71979" x="5799138" y="5761038"/>
          <p14:tracePt t="71996" x="6118225" y="5722938"/>
          <p14:tracePt t="72012" x="6515100" y="5524500"/>
          <p14:tracePt t="72030" x="6797675" y="5135563"/>
          <p14:tracePt t="72046" x="6819900" y="5021263"/>
          <p14:tracePt t="72062" x="6789738" y="4716463"/>
          <p14:tracePt t="72079" x="6575425" y="4487863"/>
          <p14:tracePt t="72096" x="6194425" y="4283075"/>
          <p14:tracePt t="72112" x="5837238" y="4160838"/>
          <p14:tracePt t="72129" x="5638800" y="4152900"/>
          <p14:tracePt t="72145" x="5478463" y="4213225"/>
          <p14:tracePt t="72162" x="5341938" y="4343400"/>
          <p14:tracePt t="72179" x="5303838" y="4495800"/>
          <p14:tracePt t="72195" x="5318125" y="4664075"/>
          <p14:tracePt t="72212" x="5432425" y="4784725"/>
          <p14:tracePt t="72229" x="5584825" y="4830763"/>
          <p14:tracePt t="72231" x="5654675" y="4860925"/>
          <p14:tracePt t="72245" x="5730875" y="4860925"/>
          <p14:tracePt t="72262" x="6088063" y="4792663"/>
          <p14:tracePt t="72279" x="6248400" y="4686300"/>
          <p14:tracePt t="72296" x="6308725" y="4610100"/>
          <p14:tracePt t="72312" x="6308725" y="4572000"/>
          <p14:tracePt t="72329" x="6308725" y="4556125"/>
          <p14:tracePt t="72345" x="6278563" y="4556125"/>
          <p14:tracePt t="72362" x="6256338" y="4556125"/>
          <p14:tracePt t="72379" x="6218238" y="4632325"/>
          <p14:tracePt t="72396" x="6218238" y="4724400"/>
          <p14:tracePt t="72412" x="6256338" y="4816475"/>
          <p14:tracePt t="72429" x="6286500" y="4860925"/>
          <p14:tracePt t="72446" x="6332538" y="4860925"/>
          <p14:tracePt t="72462" x="6340475" y="4860925"/>
          <p14:tracePt t="72479" x="6370638" y="4854575"/>
          <p14:tracePt t="72496" x="6370638" y="4846638"/>
          <p14:tracePt t="72558" x="6392863" y="4868863"/>
          <p14:tracePt t="72566" x="6408738" y="4914900"/>
          <p14:tracePt t="72574" x="6438900" y="4960938"/>
          <p14:tracePt t="72582" x="6469063" y="4991100"/>
          <p14:tracePt t="72596" x="6507163" y="5045075"/>
          <p14:tracePt t="72612" x="6553200" y="5067300"/>
          <p14:tracePt t="72629" x="6575425" y="5067300"/>
          <p14:tracePt t="72646" x="6599238" y="5067300"/>
          <p14:tracePt t="72662" x="6621463" y="5059363"/>
          <p14:tracePt t="72679" x="6621463" y="5051425"/>
          <p14:tracePt t="72696" x="6629400" y="5045075"/>
          <p14:tracePt t="72775" x="6645275" y="5045075"/>
          <p14:tracePt t="72783" x="6659563" y="5045075"/>
          <p14:tracePt t="72796" x="6667500" y="5045075"/>
          <p14:tracePt t="72813" x="6683375" y="5051425"/>
          <p14:tracePt t="72830" x="6697663" y="5051425"/>
          <p14:tracePt t="72975" x="6705600" y="5051425"/>
          <p14:tracePt t="72983" x="6705600" y="5029200"/>
          <p14:tracePt t="72996" x="6721475" y="5013325"/>
          <p14:tracePt t="73487" x="6705600" y="5029200"/>
          <p14:tracePt t="73495" x="6697663" y="5051425"/>
          <p14:tracePt t="73503" x="6683375" y="5051425"/>
          <p14:tracePt t="73513" x="6659563" y="5059363"/>
          <p14:tracePt t="73530" x="6637338" y="5059363"/>
          <p14:tracePt t="73546" x="6621463" y="5059363"/>
          <p14:tracePt t="73563" x="6613525" y="5059363"/>
          <p14:tracePt t="73579" x="6607175" y="5037138"/>
          <p14:tracePt t="73596" x="6607175" y="5013325"/>
          <p14:tracePt t="73613" x="6607175" y="5006975"/>
          <p14:tracePt t="73630" x="6607175" y="4999038"/>
          <p14:tracePt t="75463" x="6591300" y="4999038"/>
          <p14:tracePt t="75471" x="6569075" y="4999038"/>
          <p14:tracePt t="75480" x="6530975" y="4999038"/>
          <p14:tracePt t="75497" x="6446838" y="4999038"/>
          <p14:tracePt t="75514" x="6416675" y="4999038"/>
          <p14:tracePt t="75815" x="6408738" y="4999038"/>
          <p14:tracePt t="75871" x="6408738" y="4991100"/>
          <p14:tracePt t="75895" x="6408738" y="4983163"/>
          <p14:tracePt t="76007" x="6416675" y="4983163"/>
          <p14:tracePt t="76023" x="6423025" y="4983163"/>
          <p14:tracePt t="76150" x="6430963" y="4983163"/>
          <p14:tracePt t="76175" x="6438900" y="497522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81;p13"/>
          <p:cNvSpPr/>
          <p:nvPr/>
        </p:nvSpPr>
        <p:spPr>
          <a:xfrm>
            <a:off x="1674887" y="1696938"/>
            <a:ext cx="8004822" cy="393954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Critical Value for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With </a:t>
            </a:r>
            <a:r>
              <a:rPr lang="en-US" sz="2800" dirty="0" err="1">
                <a:solidFill>
                  <a:schemeClr val="dk1"/>
                </a:solidFill>
                <a:latin typeface="Calibri"/>
                <a:ea typeface="Calibri"/>
                <a:cs typeface="Calibri"/>
                <a:sym typeface="Calibri"/>
              </a:rPr>
              <a:t>d.f.</a:t>
            </a:r>
            <a:r>
              <a:rPr lang="en-US" sz="2800" dirty="0">
                <a:solidFill>
                  <a:schemeClr val="dk1"/>
                </a:solidFill>
                <a:latin typeface="Calibri"/>
                <a:ea typeface="Calibri"/>
                <a:cs typeface="Calibri"/>
                <a:sym typeface="Calibri"/>
              </a:rPr>
              <a:t> = 4 and </a:t>
            </a:r>
            <a:r>
              <a:rPr lang="en-US" sz="2800" i="1" dirty="0">
                <a:solidFill>
                  <a:schemeClr val="dk1"/>
                </a:solidFill>
                <a:latin typeface="Noto Sans Symbols"/>
                <a:ea typeface="Noto Sans Symbols"/>
                <a:cs typeface="Noto Sans Symbols"/>
                <a:sym typeface="Noto Sans Symbols"/>
              </a:rPr>
              <a:t>α</a:t>
            </a:r>
            <a:r>
              <a:rPr lang="en-US" sz="2800" i="1" dirty="0">
                <a:solidFill>
                  <a:schemeClr val="dk1"/>
                </a:solidFill>
                <a:latin typeface="Calibri"/>
                <a:ea typeface="Calibri"/>
                <a:cs typeface="Calibri"/>
                <a:sym typeface="Calibri"/>
              </a:rPr>
              <a:t> </a:t>
            </a:r>
            <a:r>
              <a:rPr lang="en-US" sz="2800" dirty="0">
                <a:solidFill>
                  <a:schemeClr val="dk1"/>
                </a:solidFill>
                <a:latin typeface="Calibri"/>
                <a:ea typeface="Calibri"/>
                <a:cs typeface="Calibri"/>
                <a:sym typeface="Calibri"/>
              </a:rPr>
              <a:t>= 0.01</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The critical value is </a:t>
            </a:r>
            <a:r>
              <a:rPr lang="en-US" sz="3200" i="1" dirty="0">
                <a:solidFill>
                  <a:schemeClr val="dk1"/>
                </a:solidFill>
                <a:latin typeface="Calibri"/>
                <a:ea typeface="Calibri"/>
                <a:cs typeface="Calibri"/>
                <a:sym typeface="Calibri"/>
              </a:rPr>
              <a:t>χ</a:t>
            </a:r>
            <a:r>
              <a:rPr lang="en-US" sz="3200" baseline="30000" dirty="0">
                <a:solidFill>
                  <a:schemeClr val="dk1"/>
                </a:solidFill>
                <a:latin typeface="Calibri"/>
                <a:ea typeface="Calibri"/>
                <a:cs typeface="Calibri"/>
                <a:sym typeface="Calibri"/>
              </a:rPr>
              <a:t>2</a:t>
            </a:r>
            <a:r>
              <a:rPr lang="en-US" sz="3200" baseline="-25000" dirty="0">
                <a:solidFill>
                  <a:schemeClr val="dk1"/>
                </a:solidFill>
                <a:latin typeface="Calibri"/>
                <a:ea typeface="Calibri"/>
                <a:cs typeface="Calibri"/>
                <a:sym typeface="Calibri"/>
              </a:rPr>
              <a:t>0 </a:t>
            </a:r>
            <a:r>
              <a:rPr lang="en-US" sz="3200" dirty="0">
                <a:solidFill>
                  <a:schemeClr val="dk1"/>
                </a:solidFill>
                <a:latin typeface="Calibri"/>
                <a:ea typeface="Calibri"/>
                <a:cs typeface="Calibri"/>
                <a:sym typeface="Calibri"/>
              </a:rPr>
              <a:t>= 13.277. </a:t>
            </a:r>
            <a:endParaRPr sz="3200" dirty="0">
              <a:solidFill>
                <a:schemeClr val="dk1"/>
              </a:solidFill>
              <a:latin typeface="Calibri"/>
              <a:ea typeface="Calibri"/>
              <a:cs typeface="Calibri"/>
              <a:sym typeface="Calibri"/>
            </a:endParaRPr>
          </a:p>
        </p:txBody>
      </p:sp>
      <p:pic>
        <p:nvPicPr>
          <p:cNvPr id="9" name="Google Shape;282;p13"/>
          <p:cNvPicPr preferRelativeResize="0"/>
          <p:nvPr/>
        </p:nvPicPr>
        <p:blipFill rotWithShape="1">
          <a:blip r:embed="rId3">
            <a:alphaModFix/>
          </a:blip>
          <a:srcRect/>
          <a:stretch/>
        </p:blipFill>
        <p:spPr>
          <a:xfrm>
            <a:off x="1513753" y="2887317"/>
            <a:ext cx="8165956" cy="1852072"/>
          </a:xfrm>
          <a:prstGeom prst="rect">
            <a:avLst/>
          </a:prstGeom>
          <a:noFill/>
          <a:ln>
            <a:noFill/>
          </a:ln>
        </p:spPr>
      </p:pic>
    </p:spTree>
    <p:extLst>
      <p:ext uri="{BB962C8B-B14F-4D97-AF65-F5344CB8AC3E}">
        <p14:creationId xmlns:p14="http://schemas.microsoft.com/office/powerpoint/2010/main" val="515208747"/>
      </p:ext>
    </p:extLst>
  </p:cSld>
  <p:clrMapOvr>
    <a:masterClrMapping/>
  </p:clrMapOvr>
  <mc:AlternateContent xmlns:mc="http://schemas.openxmlformats.org/markup-compatibility/2006" xmlns:p14="http://schemas.microsoft.com/office/powerpoint/2010/main">
    <mc:Choice Requires="p14">
      <p:transition p14:dur="10" advTm="38230"/>
    </mc:Choice>
    <mc:Fallback xmlns="">
      <p:transition advTm="38230"/>
    </mc:Fallback>
  </mc:AlternateContent>
  <p:timing>
    <p:tnLst>
      <p:par>
        <p:cTn id="1" dur="indefinite" restart="never" nodeType="tmRoot"/>
      </p:par>
    </p:tnLst>
  </p:timing>
  <p:extLst mod="1">
    <p:ext uri="{3A86A75C-4F4B-4683-9AE1-C65F6400EC91}">
      <p14:laserTraceLst xmlns:p14="http://schemas.microsoft.com/office/powerpoint/2010/main">
        <p14:tracePtLst>
          <p14:tracePt t="1238" x="6438900" y="4968875"/>
          <p14:tracePt t="1246" x="6423025" y="4899025"/>
          <p14:tracePt t="1257" x="6210300" y="4670425"/>
          <p14:tracePt t="1274" x="5372100" y="3940175"/>
          <p14:tracePt t="1290" x="4313238" y="3382963"/>
          <p14:tracePt t="1307" x="2994025" y="2971800"/>
          <p14:tracePt t="1323" x="1782763" y="2628900"/>
          <p14:tracePt t="1340" x="830263" y="2324100"/>
          <p14:tracePt t="1357" x="296863" y="2111375"/>
          <p14:tracePt t="1374" x="198438" y="2035175"/>
          <p14:tracePt t="1414" x="236538" y="2027238"/>
          <p14:tracePt t="1424" x="334963" y="1997075"/>
          <p14:tracePt t="1440" x="587375" y="1997075"/>
          <p14:tracePt t="1457" x="777875" y="2027238"/>
          <p14:tracePt t="1474" x="854075" y="2049463"/>
          <p14:tracePt t="1606" x="854075" y="2057400"/>
          <p14:tracePt t="1630" x="860425" y="2065338"/>
          <p14:tracePt t="1638" x="884238" y="2079625"/>
          <p14:tracePt t="1646" x="974725" y="2141538"/>
          <p14:tracePt t="1657" x="1096963" y="2263775"/>
          <p14:tracePt t="1674" x="1431925" y="2651125"/>
          <p14:tracePt t="1690" x="1935163" y="3032125"/>
          <p14:tracePt t="1707" x="2536825" y="3314700"/>
          <p14:tracePt t="1724" x="3162300" y="3444875"/>
          <p14:tracePt t="1741" x="4054475" y="3444875"/>
          <p14:tracePt t="1757" x="4648200" y="3444875"/>
          <p14:tracePt t="1774" x="5227638" y="3398838"/>
          <p14:tracePt t="1790" x="5775325" y="3352800"/>
          <p14:tracePt t="1807" x="6188075" y="3352800"/>
          <p14:tracePt t="1824" x="6332538" y="3352800"/>
          <p14:tracePt t="1840" x="6384925" y="3352800"/>
          <p14:tracePt t="1857" x="6400800" y="3352800"/>
          <p14:tracePt t="1934" x="6408738" y="3352800"/>
          <p14:tracePt t="1942" x="6446838" y="3352800"/>
          <p14:tracePt t="1950" x="6530975" y="3352800"/>
          <p14:tracePt t="1958" x="6621463" y="3352800"/>
          <p14:tracePt t="1974" x="6759575" y="3352800"/>
          <p14:tracePt t="1990" x="6950075" y="3352800"/>
          <p14:tracePt t="2007" x="7116763" y="3352800"/>
          <p14:tracePt t="2024" x="7170738" y="3344863"/>
          <p14:tracePt t="2040" x="7185025" y="3336925"/>
          <p14:tracePt t="2057" x="7132638" y="3314700"/>
          <p14:tracePt t="2074" x="7002463" y="3276600"/>
          <p14:tracePt t="2090" x="6819900" y="3222625"/>
          <p14:tracePt t="2107" x="6607175" y="3192463"/>
          <p14:tracePt t="2124" x="6423025" y="3192463"/>
          <p14:tracePt t="2141" x="6240463" y="3200400"/>
          <p14:tracePt t="2157" x="6164263" y="3222625"/>
          <p14:tracePt t="2174" x="6118225" y="3254375"/>
          <p14:tracePt t="2190" x="6080125" y="3284538"/>
          <p14:tracePt t="2207" x="6057900" y="3298825"/>
          <p14:tracePt t="2224" x="6042025" y="3306763"/>
          <p14:tracePt t="2240" x="6019800" y="3306763"/>
          <p14:tracePt t="2257" x="5989638" y="3306763"/>
          <p14:tracePt t="2274" x="5959475" y="3306763"/>
          <p14:tracePt t="2290" x="5927725" y="3306763"/>
          <p14:tracePt t="2307" x="5905500" y="3276600"/>
          <p14:tracePt t="2323" x="5875338" y="3230563"/>
          <p14:tracePt t="2340" x="5867400" y="3208338"/>
          <p14:tracePt t="2398" x="5889625" y="3208338"/>
          <p14:tracePt t="2406" x="5943600" y="3208338"/>
          <p14:tracePt t="2414" x="6019800" y="3208338"/>
          <p14:tracePt t="2424" x="6111875" y="3208338"/>
          <p14:tracePt t="2441" x="6416675" y="3208338"/>
          <p14:tracePt t="2457" x="6789738" y="3208338"/>
          <p14:tracePt t="2474" x="7208838" y="3208338"/>
          <p14:tracePt t="2491" x="7543800" y="3208338"/>
          <p14:tracePt t="2507" x="7764463" y="3208338"/>
          <p14:tracePt t="2511" x="7840663" y="3208338"/>
          <p14:tracePt t="2524" x="7902575" y="3208338"/>
          <p14:tracePt t="2541" x="7954963" y="3208338"/>
          <p14:tracePt t="2557" x="7962900" y="3208338"/>
          <p14:tracePt t="2598" x="7970838" y="3208338"/>
          <p14:tracePt t="2614" x="8001000" y="3216275"/>
          <p14:tracePt t="2622" x="8023225" y="3222625"/>
          <p14:tracePt t="2630" x="8069263" y="3246438"/>
          <p14:tracePt t="2641" x="8115300" y="3292475"/>
          <p14:tracePt t="2657" x="8267700" y="3390900"/>
          <p14:tracePt t="2674" x="8412163" y="3475038"/>
          <p14:tracePt t="2691" x="8518525" y="3535363"/>
          <p14:tracePt t="2707" x="8580438" y="3565525"/>
          <p14:tracePt t="2724" x="8588375" y="3565525"/>
          <p14:tracePt t="2750" x="8580438" y="3559175"/>
          <p14:tracePt t="2758" x="8556625" y="3559175"/>
          <p14:tracePt t="2774" x="8504238" y="3527425"/>
          <p14:tracePt t="2791" x="8488363" y="3527425"/>
          <p14:tracePt t="2807" x="8474075" y="3527425"/>
          <p14:tracePt t="2974" x="8474075" y="3521075"/>
          <p14:tracePt t="3038" x="8474075" y="3513138"/>
          <p14:tracePt t="3046" x="8474075" y="3505200"/>
          <p14:tracePt t="3057" x="8466138" y="3505200"/>
          <p14:tracePt t="3074" x="8466138" y="3489325"/>
          <p14:tracePt t="3091" x="8450263" y="3482975"/>
          <p14:tracePt t="3108" x="8442325" y="3467100"/>
          <p14:tracePt t="3646" x="8397875" y="3459163"/>
          <p14:tracePt t="3654" x="8267700" y="3421063"/>
          <p14:tracePt t="3661" x="8099425" y="3375025"/>
          <p14:tracePt t="3674" x="7856538" y="3336925"/>
          <p14:tracePt t="3691" x="6950075" y="3306763"/>
          <p14:tracePt t="3708" x="5905500" y="3230563"/>
          <p14:tracePt t="3725" x="4435475" y="3055938"/>
          <p14:tracePt t="3741" x="3992563" y="2994025"/>
          <p14:tracePt t="3758" x="2811463" y="2835275"/>
          <p14:tracePt t="3774" x="2339975" y="2720975"/>
          <p14:tracePt t="3791" x="2133600" y="2644775"/>
          <p14:tracePt t="3808" x="2057400" y="2606675"/>
          <p14:tracePt t="3824" x="2049463" y="2598738"/>
          <p14:tracePt t="3858" x="2049463" y="2590800"/>
          <p14:tracePt t="3875" x="2049463" y="2574925"/>
          <p14:tracePt t="3891" x="2049463" y="2522538"/>
          <p14:tracePt t="3908" x="2049463" y="2446338"/>
          <p14:tracePt t="3925" x="2041525" y="2301875"/>
          <p14:tracePt t="3941" x="2027238" y="2225675"/>
          <p14:tracePt t="3958" x="2019300" y="2163763"/>
          <p14:tracePt t="3974" x="1997075" y="2111375"/>
          <p14:tracePt t="3991" x="1981200" y="2073275"/>
          <p14:tracePt t="4008" x="1943100" y="2035175"/>
          <p14:tracePt t="4024" x="1905000" y="2011363"/>
          <p14:tracePt t="4041" x="1844675" y="1997075"/>
          <p14:tracePt t="4058" x="1806575" y="1989138"/>
          <p14:tracePt t="4075" x="1768475" y="1981200"/>
          <p14:tracePt t="4091" x="1736725" y="1981200"/>
          <p14:tracePt t="4108" x="1722438" y="1981200"/>
          <p14:tracePt t="4150" x="1730375" y="1981200"/>
          <p14:tracePt t="4158" x="1752600" y="1981200"/>
          <p14:tracePt t="4166" x="1774825" y="1989138"/>
          <p14:tracePt t="4174" x="1782763" y="1989138"/>
          <p14:tracePt t="4191" x="1806575" y="1989138"/>
          <p14:tracePt t="4302" x="1806575" y="1997075"/>
          <p14:tracePt t="4310" x="1790700" y="2019300"/>
          <p14:tracePt t="4318" x="1730375" y="2079625"/>
          <p14:tracePt t="4325" x="1698625" y="2125663"/>
          <p14:tracePt t="4341" x="1616075" y="2286000"/>
          <p14:tracePt t="4358" x="1562100" y="2484438"/>
          <p14:tracePt t="4375" x="1516063" y="2659063"/>
          <p14:tracePt t="4391" x="1508125" y="2781300"/>
          <p14:tracePt t="4408" x="1508125" y="2857500"/>
          <p14:tracePt t="4425" x="1501775" y="2911475"/>
          <p14:tracePt t="4441" x="1501775" y="2933700"/>
          <p14:tracePt t="5174" x="1508125" y="2933700"/>
          <p14:tracePt t="5198" x="1516063" y="2933700"/>
          <p14:tracePt t="5550" x="1516063" y="2925763"/>
          <p14:tracePt t="5694" x="1516063" y="2933700"/>
          <p14:tracePt t="5702" x="1516063" y="2971800"/>
          <p14:tracePt t="5710" x="1516063" y="3001963"/>
          <p14:tracePt t="5725" x="1516063" y="3040063"/>
          <p14:tracePt t="5742" x="1516063" y="3094038"/>
          <p14:tracePt t="5758" x="1516063" y="3146425"/>
          <p14:tracePt t="5775" x="1516063" y="3178175"/>
          <p14:tracePt t="5792" x="1516063" y="3184525"/>
          <p14:tracePt t="5809" x="1516063" y="3200400"/>
          <p14:tracePt t="5842" x="1516063" y="3208338"/>
          <p14:tracePt t="5886" x="1516063" y="3222625"/>
          <p14:tracePt t="5998" x="1524000" y="3222625"/>
          <p14:tracePt t="6006" x="1539875" y="3230563"/>
          <p14:tracePt t="6014" x="1562100" y="3238500"/>
          <p14:tracePt t="6025" x="1608138" y="3268663"/>
          <p14:tracePt t="6042" x="1714500" y="3368675"/>
          <p14:tracePt t="6059" x="1828800" y="3521075"/>
          <p14:tracePt t="6075" x="1927225" y="3733800"/>
          <p14:tracePt t="6092" x="2003425" y="3908425"/>
          <p14:tracePt t="6109" x="2049463" y="4106863"/>
          <p14:tracePt t="6125" x="2057400" y="4137025"/>
          <p14:tracePt t="6142" x="2057400" y="4144963"/>
          <p14:tracePt t="6270" x="2065338" y="4152900"/>
          <p14:tracePt t="6278" x="2065338" y="4160838"/>
          <p14:tracePt t="6286" x="2065338" y="4183063"/>
          <p14:tracePt t="6294" x="2065338" y="4206875"/>
          <p14:tracePt t="6309" x="2065338" y="4244975"/>
          <p14:tracePt t="6325" x="2065338" y="4267200"/>
          <p14:tracePt t="6390" x="2073275" y="4267200"/>
          <p14:tracePt t="6398" x="2073275" y="4251325"/>
          <p14:tracePt t="6409" x="2073275" y="4237038"/>
          <p14:tracePt t="6425" x="2073275" y="4221163"/>
          <p14:tracePt t="6442" x="2073275" y="4213225"/>
          <p14:tracePt t="6494" x="2079625" y="4206875"/>
          <p14:tracePt t="6510" x="2087563" y="4206875"/>
          <p14:tracePt t="6518" x="2095500" y="4206875"/>
          <p14:tracePt t="6526" x="2111375" y="4206875"/>
          <p14:tracePt t="6542" x="2141538" y="4206875"/>
          <p14:tracePt t="6575" x="2149475" y="4206875"/>
          <p14:tracePt t="6774" x="2155825" y="4206875"/>
          <p14:tracePt t="7558" x="2179638" y="4206875"/>
          <p14:tracePt t="7566" x="2193925" y="4206875"/>
          <p14:tracePt t="7576" x="2247900" y="4221163"/>
          <p14:tracePt t="7592" x="2370138" y="4221163"/>
          <p14:tracePt t="7609" x="2492375" y="4237038"/>
          <p14:tracePt t="7626" x="2644775" y="4259263"/>
          <p14:tracePt t="7643" x="2727325" y="4275138"/>
          <p14:tracePt t="7659" x="2789238" y="4283075"/>
          <p14:tracePt t="7676" x="2819400" y="4283075"/>
          <p14:tracePt t="7693" x="2835275" y="4283075"/>
          <p14:tracePt t="7734" x="2849563" y="4283075"/>
          <p14:tracePt t="7742" x="2879725" y="4283075"/>
          <p14:tracePt t="7750" x="2911475" y="4283075"/>
          <p14:tracePt t="7759" x="2955925" y="4283075"/>
          <p14:tracePt t="7776" x="3070225" y="4283075"/>
          <p14:tracePt t="7793" x="3192463" y="4283075"/>
          <p14:tracePt t="7809" x="3314700" y="4283075"/>
          <p14:tracePt t="7826" x="3436938" y="4283075"/>
          <p14:tracePt t="7843" x="3543300" y="4283075"/>
          <p14:tracePt t="7859" x="3641725" y="4283075"/>
          <p14:tracePt t="7876" x="3725863" y="4283075"/>
          <p14:tracePt t="7893" x="3817938" y="4283075"/>
          <p14:tracePt t="7909" x="3984625" y="4305300"/>
          <p14:tracePt t="7926" x="4122738" y="4321175"/>
          <p14:tracePt t="7943" x="4237038" y="4343400"/>
          <p14:tracePt t="7959" x="4327525" y="4359275"/>
          <p14:tracePt t="7976" x="4427538" y="4373563"/>
          <p14:tracePt t="7993" x="4465638" y="4373563"/>
          <p14:tracePt t="8009" x="4495800" y="4373563"/>
          <p14:tracePt t="8026" x="4549775" y="4373563"/>
          <p14:tracePt t="8043" x="4594225" y="4373563"/>
          <p14:tracePt t="8059" x="4664075" y="4373563"/>
          <p14:tracePt t="8076" x="4778375" y="4373563"/>
          <p14:tracePt t="8093" x="4930775" y="4373563"/>
          <p14:tracePt t="8109" x="5181600" y="4373563"/>
          <p14:tracePt t="8126" x="5341938" y="4373563"/>
          <p14:tracePt t="8143" x="5516563" y="4373563"/>
          <p14:tracePt t="8159" x="5668963" y="4389438"/>
          <p14:tracePt t="8176" x="5799138" y="4389438"/>
          <p14:tracePt t="8193" x="5913438" y="4389438"/>
          <p14:tracePt t="8209" x="6027738" y="4389438"/>
          <p14:tracePt t="8226" x="6134100" y="4389438"/>
          <p14:tracePt t="8243" x="6240463" y="4389438"/>
          <p14:tracePt t="8259" x="6340475" y="4389438"/>
          <p14:tracePt t="8276" x="6423025" y="4389438"/>
          <p14:tracePt t="8293" x="6484938" y="4389438"/>
          <p14:tracePt t="8309" x="6599238" y="4389438"/>
          <p14:tracePt t="8326" x="6651625" y="4389438"/>
          <p14:tracePt t="8343" x="6721475" y="4389438"/>
          <p14:tracePt t="8359" x="6842125" y="4389438"/>
          <p14:tracePt t="8376" x="6988175" y="4389438"/>
          <p14:tracePt t="8393" x="7170738" y="4389438"/>
          <p14:tracePt t="8409" x="7337425" y="4389438"/>
          <p14:tracePt t="8426" x="7521575" y="4389438"/>
          <p14:tracePt t="8443" x="7680325" y="4389438"/>
          <p14:tracePt t="8459" x="7788275" y="4389438"/>
          <p14:tracePt t="8477" x="7848600" y="4389438"/>
          <p14:tracePt t="8493" x="7902575" y="4381500"/>
          <p14:tracePt t="8526" x="7924800" y="4381500"/>
          <p14:tracePt t="8543" x="7947025" y="4373563"/>
          <p14:tracePt t="8559" x="7985125" y="4373563"/>
          <p14:tracePt t="8576" x="8016875" y="4365625"/>
          <p14:tracePt t="8593" x="8047038" y="4351338"/>
          <p14:tracePt t="8609" x="8093075" y="4351338"/>
          <p14:tracePt t="8626" x="8131175" y="4343400"/>
          <p14:tracePt t="8643" x="8175625" y="4335463"/>
          <p14:tracePt t="8660" x="8245475" y="4313238"/>
          <p14:tracePt t="8693" x="8251825" y="4305300"/>
          <p14:tracePt t="8709" x="8259763" y="4237038"/>
          <p14:tracePt t="8726" x="8259763" y="4168775"/>
          <p14:tracePt t="8743" x="8259763" y="4092575"/>
          <p14:tracePt t="8760" x="8259763" y="4000500"/>
          <p14:tracePt t="8776" x="8259763" y="3878263"/>
          <p14:tracePt t="8793" x="8259763" y="3741738"/>
          <p14:tracePt t="8810" x="8259763" y="3627438"/>
          <p14:tracePt t="8826" x="8259763" y="3543300"/>
          <p14:tracePt t="8843" x="8259763" y="3467100"/>
          <p14:tracePt t="8860" x="8259763" y="3390900"/>
          <p14:tracePt t="8877" x="8275638" y="3306763"/>
          <p14:tracePt t="8893" x="8283575" y="3254375"/>
          <p14:tracePt t="8910" x="8289925" y="3222625"/>
          <p14:tracePt t="8926" x="8297863" y="3170238"/>
          <p14:tracePt t="8943" x="8305800" y="3132138"/>
          <p14:tracePt t="8960" x="8313738" y="3108325"/>
          <p14:tracePt t="8976" x="8313738" y="3086100"/>
          <p14:tracePt t="9094" x="8313738" y="3108325"/>
          <p14:tracePt t="9102" x="8313738" y="3246438"/>
          <p14:tracePt t="9110" x="8343900" y="3368675"/>
          <p14:tracePt t="9126" x="8343900" y="3565525"/>
          <p14:tracePt t="9143" x="8351838" y="3657600"/>
          <p14:tracePt t="9160" x="8351838" y="3711575"/>
          <p14:tracePt t="9176" x="8351838" y="3756025"/>
          <p14:tracePt t="9193" x="8351838" y="3810000"/>
          <p14:tracePt t="9210" x="8351838" y="3863975"/>
          <p14:tracePt t="9226" x="8351838" y="3924300"/>
          <p14:tracePt t="9243" x="8351838" y="4000500"/>
          <p14:tracePt t="9260" x="8351838" y="4038600"/>
          <p14:tracePt t="9277" x="8351838" y="4076700"/>
          <p14:tracePt t="9293" x="8351838" y="4084638"/>
          <p14:tracePt t="9310" x="8351838" y="4137025"/>
          <p14:tracePt t="9326" x="8351838" y="4206875"/>
          <p14:tracePt t="9343" x="8351838" y="4267200"/>
          <p14:tracePt t="9360" x="8351838" y="4289425"/>
          <p14:tracePt t="9376" x="8351838" y="4297363"/>
          <p14:tracePt t="9393" x="8351838" y="4305300"/>
          <p14:tracePt t="9410" x="8351838" y="4313238"/>
          <p14:tracePt t="9426" x="8343900" y="4313238"/>
          <p14:tracePt t="9443" x="8335963" y="4313238"/>
          <p14:tracePt t="9460" x="8321675" y="4313238"/>
          <p14:tracePt t="9477" x="8313738" y="4313238"/>
          <p14:tracePt t="9493" x="8305800" y="4305300"/>
          <p14:tracePt t="9510" x="8297863" y="4305300"/>
          <p14:tracePt t="9606" x="8305800" y="4305300"/>
          <p14:tracePt t="9614" x="8321675" y="4305300"/>
          <p14:tracePt t="9622" x="8328025" y="4305300"/>
          <p14:tracePt t="9630" x="8359775" y="4305300"/>
          <p14:tracePt t="9643" x="8382000" y="4289425"/>
          <p14:tracePt t="9660" x="8397875" y="4283075"/>
          <p14:tracePt t="9677" x="8404225" y="4283075"/>
          <p14:tracePt t="9702" x="8412163" y="4283075"/>
          <p14:tracePt t="9718" x="8389938" y="4275138"/>
          <p14:tracePt t="9727" x="8351838" y="4267200"/>
          <p14:tracePt t="9743" x="8275638" y="4251325"/>
          <p14:tracePt t="9760" x="8183563" y="4221163"/>
          <p14:tracePt t="9813" x="8207375" y="4221163"/>
          <p14:tracePt t="9821" x="8245475" y="4221163"/>
          <p14:tracePt t="9829" x="8283575" y="4221163"/>
          <p14:tracePt t="9843" x="8313738" y="4221163"/>
          <p14:tracePt t="9860" x="8335963" y="4221163"/>
          <p14:tracePt t="9877" x="8343900" y="4221163"/>
          <p14:tracePt t="9934" x="8321675" y="4221163"/>
          <p14:tracePt t="9942" x="8297863" y="4221163"/>
          <p14:tracePt t="9950" x="8275638" y="4213225"/>
          <p14:tracePt t="10022" x="8305800" y="4213225"/>
          <p14:tracePt t="10030" x="8351838" y="4221163"/>
          <p14:tracePt t="10038" x="8374063" y="4229100"/>
          <p14:tracePt t="10046" x="8397875" y="4229100"/>
          <p14:tracePt t="10102" x="8382000" y="4229100"/>
          <p14:tracePt t="10110" x="8305800" y="4221163"/>
          <p14:tracePt t="10118" x="8237538" y="4213225"/>
          <p14:tracePt t="10127" x="8175625" y="4206875"/>
          <p14:tracePt t="10143" x="8115300" y="4206875"/>
          <p14:tracePt t="10160" x="8107363" y="4206875"/>
          <p14:tracePt t="10193" x="8175625" y="4229100"/>
          <p14:tracePt t="10210" x="8251825" y="4229100"/>
          <p14:tracePt t="10227" x="8289925" y="4229100"/>
          <p14:tracePt t="10260" x="8297863" y="4237038"/>
          <p14:tracePt t="10277" x="8267700" y="4244975"/>
          <p14:tracePt t="10293" x="8131175" y="4229100"/>
          <p14:tracePt t="10341" x="8153400" y="4229100"/>
          <p14:tracePt t="10349" x="8199438" y="4229100"/>
          <p14:tracePt t="10360" x="8259763" y="4251325"/>
          <p14:tracePt t="10377" x="8328025" y="4259263"/>
          <p14:tracePt t="10393" x="8382000" y="4267200"/>
          <p14:tracePt t="10410" x="8389938" y="4267200"/>
          <p14:tracePt t="10444" x="8382000" y="4267200"/>
          <p14:tracePt t="10461" x="8335963" y="4267200"/>
          <p14:tracePt t="10638" x="8343900" y="4267200"/>
          <p14:tracePt t="10750" x="8351838" y="4275138"/>
          <p14:tracePt t="10758" x="8359775" y="4275138"/>
          <p14:tracePt t="10766" x="8389938" y="4275138"/>
          <p14:tracePt t="10777" x="8412163" y="4267200"/>
          <p14:tracePt t="10794" x="8450263" y="4251325"/>
          <p14:tracePt t="10982" x="8466138" y="4251325"/>
          <p14:tracePt t="10990" x="8480425" y="4251325"/>
          <p14:tracePt t="10998" x="8496300" y="4251325"/>
          <p14:tracePt t="11010" x="8504238" y="4251325"/>
          <p14:tracePt t="11054" x="8512175" y="4251325"/>
          <p14:tracePt t="11062" x="8512175" y="4259263"/>
          <p14:tracePt t="11070" x="8504238" y="4283075"/>
          <p14:tracePt t="11078" x="8458200" y="4313238"/>
          <p14:tracePt t="11094" x="8321675" y="4389438"/>
          <p14:tracePt t="11110" x="8161338" y="4473575"/>
          <p14:tracePt t="11127" x="7954963" y="4572000"/>
          <p14:tracePt t="11144" x="7718425" y="4664075"/>
          <p14:tracePt t="11160" x="7451725" y="4778375"/>
          <p14:tracePt t="11177" x="7185025" y="4884738"/>
          <p14:tracePt t="11194" x="6904038" y="5037138"/>
          <p14:tracePt t="11210" x="6667500" y="5165725"/>
          <p14:tracePt t="11227" x="6515100" y="5265738"/>
          <p14:tracePt t="11244" x="6362700" y="5364163"/>
          <p14:tracePt t="11261" x="6210300" y="5478463"/>
          <p14:tracePt t="11277" x="6172200" y="5508625"/>
          <p14:tracePt t="11294" x="6149975" y="5516563"/>
          <p14:tracePt t="11310" x="6126163" y="5524500"/>
          <p14:tracePt t="11327" x="6118225" y="5524500"/>
          <p14:tracePt t="11343" x="6103938" y="5524500"/>
          <p14:tracePt t="11360" x="6096000" y="5524500"/>
          <p14:tracePt t="11377" x="6080125" y="5508625"/>
          <p14:tracePt t="11394" x="6049963" y="5494338"/>
          <p14:tracePt t="11410" x="5989638" y="5456238"/>
          <p14:tracePt t="11427" x="5883275" y="5418138"/>
          <p14:tracePt t="11444" x="5722938" y="5394325"/>
          <p14:tracePt t="11461" x="5494338" y="5394325"/>
          <p14:tracePt t="11477" x="5356225" y="5402263"/>
          <p14:tracePt t="11494" x="5235575" y="5440363"/>
          <p14:tracePt t="11511" x="5143500" y="5486400"/>
          <p14:tracePt t="11527" x="5127625" y="5494338"/>
          <p14:tracePt t="11544" x="5127625" y="5502275"/>
          <p14:tracePt t="11561" x="5181600" y="5508625"/>
          <p14:tracePt t="11577" x="5372100" y="5508625"/>
          <p14:tracePt t="11594" x="5554663" y="5508625"/>
          <p14:tracePt t="11611" x="5630863" y="5508625"/>
          <p14:tracePt t="11627" x="5638800" y="5508625"/>
          <p14:tracePt t="11644" x="5608638" y="5508625"/>
          <p14:tracePt t="11661" x="5464175" y="5508625"/>
          <p14:tracePt t="11677" x="5159375" y="5448300"/>
          <p14:tracePt t="11694" x="5029200" y="5349875"/>
          <p14:tracePt t="11711" x="5013325" y="5273675"/>
          <p14:tracePt t="11727" x="5083175" y="5143500"/>
          <p14:tracePt t="11744" x="5334000" y="4968875"/>
          <p14:tracePt t="11761" x="5722938" y="4808538"/>
          <p14:tracePt t="11777" x="6142038" y="4724400"/>
          <p14:tracePt t="11794" x="6530975" y="4686300"/>
          <p14:tracePt t="11810" x="6751638" y="4694238"/>
          <p14:tracePt t="11827" x="6842125" y="4746625"/>
          <p14:tracePt t="11844" x="6865938" y="4846638"/>
          <p14:tracePt t="11860" x="6858000" y="5037138"/>
          <p14:tracePt t="11877" x="6651625" y="5287963"/>
          <p14:tracePt t="11894" x="6430963" y="5387975"/>
          <p14:tracePt t="11910" x="6248400" y="5402263"/>
          <p14:tracePt t="11927" x="6065838" y="5394325"/>
          <p14:tracePt t="11944" x="5913438" y="5295900"/>
          <p14:tracePt t="11960" x="5851525" y="5189538"/>
          <p14:tracePt t="11977" x="5851525" y="5029200"/>
          <p14:tracePt t="11994" x="5943600" y="4899025"/>
          <p14:tracePt t="12010" x="6194425" y="4846638"/>
          <p14:tracePt t="12027" x="6621463" y="4822825"/>
          <p14:tracePt t="12044" x="7032625" y="4868863"/>
          <p14:tracePt t="12060" x="7162800" y="4960938"/>
          <p14:tracePt t="12077" x="7178675" y="5219700"/>
          <p14:tracePt t="12094" x="6904038" y="5432425"/>
          <p14:tracePt t="12110" x="6270625" y="5554663"/>
          <p14:tracePt t="12127" x="5584825" y="5524500"/>
          <p14:tracePt t="12144" x="4999038" y="5311775"/>
          <p14:tracePt t="12160" x="4732338" y="5127625"/>
          <p14:tracePt t="12177" x="4702175" y="4937125"/>
          <p14:tracePt t="12194" x="4784725" y="4792663"/>
          <p14:tracePt t="12210" x="5135563" y="4724400"/>
          <p14:tracePt t="12227" x="5799138" y="4724400"/>
          <p14:tracePt t="12244" x="6545263" y="4838700"/>
          <p14:tracePt t="12260" x="6942138" y="5083175"/>
          <p14:tracePt t="12277" x="6980238" y="5380038"/>
          <p14:tracePt t="12294" x="6637338" y="5676900"/>
          <p14:tracePt t="12310" x="6027738" y="5799138"/>
          <p14:tracePt t="12327" x="5265738" y="5684838"/>
          <p14:tracePt t="12344" x="4702175" y="5418138"/>
          <p14:tracePt t="12361" x="4503738" y="5227638"/>
          <p14:tracePt t="12377" x="4511675" y="5083175"/>
          <p14:tracePt t="12394" x="4708525" y="4930775"/>
          <p14:tracePt t="12410" x="5151438" y="4906963"/>
          <p14:tracePt t="12427" x="5699125" y="4937125"/>
          <p14:tracePt t="12444" x="6134100" y="5143500"/>
          <p14:tracePt t="12460" x="6324600" y="5356225"/>
          <p14:tracePt t="12477" x="6202363" y="5630863"/>
          <p14:tracePt t="12494" x="5638800" y="5722938"/>
          <p14:tracePt t="12511" x="5029200" y="5676900"/>
          <p14:tracePt t="12527" x="4664075" y="5554663"/>
          <p14:tracePt t="12544" x="4594225" y="5426075"/>
          <p14:tracePt t="12561" x="4648200" y="5287963"/>
          <p14:tracePt t="12577" x="4868863" y="5197475"/>
          <p14:tracePt t="12594" x="5219700" y="5197475"/>
          <p14:tracePt t="12611" x="5584825" y="5219700"/>
          <p14:tracePt t="12627" x="5745163" y="5334000"/>
          <p14:tracePt t="12644" x="5753100" y="5394325"/>
          <p14:tracePt t="12661" x="5646738" y="5494338"/>
          <p14:tracePt t="12677" x="5387975" y="5570538"/>
          <p14:tracePt t="12694" x="5326063" y="5570538"/>
          <p14:tracePt t="12711" x="5318125" y="5570538"/>
          <p14:tracePt t="12727" x="5311775" y="5570538"/>
          <p14:tracePt t="12744" x="5311775" y="5546725"/>
          <p14:tracePt t="12761" x="5318125" y="5532438"/>
          <p14:tracePt t="12777" x="5326063" y="5524500"/>
          <p14:tracePt t="13150" x="5287963" y="5524500"/>
          <p14:tracePt t="13158" x="5249863" y="5516563"/>
          <p14:tracePt t="13166" x="5203825" y="5494338"/>
          <p14:tracePt t="13178" x="5173663" y="5486400"/>
          <p14:tracePt t="13195" x="5165725" y="5470525"/>
          <p14:tracePt t="13341" x="5159375" y="5470525"/>
          <p14:tracePt t="13358" x="5151438" y="5470525"/>
          <p14:tracePt t="13366" x="5135563" y="5470525"/>
          <p14:tracePt t="13382" x="5127625" y="5470525"/>
          <p14:tracePt t="13395" x="5105400" y="5470525"/>
          <p14:tracePt t="13411" x="5067300" y="5470525"/>
          <p14:tracePt t="13428" x="5045075" y="5464175"/>
          <p14:tracePt t="13445" x="5045075" y="5440363"/>
          <p14:tracePt t="13461" x="5051425" y="5341938"/>
          <p14:tracePt t="13478" x="5135563" y="5235575"/>
          <p14:tracePt t="13495" x="5241925" y="5121275"/>
          <p14:tracePt t="13511" x="5432425" y="5029200"/>
          <p14:tracePt t="13528" x="5737225" y="4930775"/>
          <p14:tracePt t="13545" x="6134100" y="4922838"/>
          <p14:tracePt t="13561" x="6591300" y="4922838"/>
          <p14:tracePt t="13578" x="7010400" y="5037138"/>
          <p14:tracePt t="13595" x="7285038" y="5173663"/>
          <p14:tracePt t="13611" x="7421563" y="5349875"/>
          <p14:tracePt t="13628" x="7437438" y="5532438"/>
          <p14:tracePt t="13645" x="7361238" y="5737225"/>
          <p14:tracePt t="13661" x="7040563" y="5845175"/>
          <p14:tracePt t="13678" x="6689725" y="5845175"/>
          <p14:tracePt t="13695" x="6218238" y="5661025"/>
          <p14:tracePt t="13711" x="5730875" y="5341938"/>
          <p14:tracePt t="13728" x="5508625" y="5151438"/>
          <p14:tracePt t="13745" x="5494338" y="5021263"/>
          <p14:tracePt t="13761" x="5540375" y="4906963"/>
          <p14:tracePt t="13778" x="5730875" y="4868863"/>
          <p14:tracePt t="13795" x="6019800" y="4860925"/>
          <p14:tracePt t="13811" x="6438900" y="4945063"/>
          <p14:tracePt t="13829" x="6743700" y="5181600"/>
          <p14:tracePt t="13845" x="6751638" y="5265738"/>
          <p14:tracePt t="13861" x="6683375" y="5502275"/>
          <p14:tracePt t="13878" x="6461125" y="5532438"/>
          <p14:tracePt t="13895" x="6065838" y="5532438"/>
          <p14:tracePt t="13912" x="5722938" y="5418138"/>
          <p14:tracePt t="13928" x="5616575" y="5311775"/>
          <p14:tracePt t="13945" x="5600700" y="5165725"/>
          <p14:tracePt t="13962" x="5699125" y="5021263"/>
          <p14:tracePt t="13978" x="5883275" y="4937125"/>
          <p14:tracePt t="13995" x="6156325" y="4899025"/>
          <p14:tracePt t="14012" x="6362700" y="4906963"/>
          <p14:tracePt t="14014" x="6416675" y="4953000"/>
          <p14:tracePt t="14029" x="6469063" y="5089525"/>
          <p14:tracePt t="14045" x="6469063" y="5181600"/>
          <p14:tracePt t="14061" x="6103938" y="5540375"/>
          <p14:tracePt t="14078" x="5715000" y="5630863"/>
          <p14:tracePt t="14095" x="5287963" y="5616575"/>
          <p14:tracePt t="14112" x="5097463" y="5508625"/>
          <p14:tracePt t="14128" x="5051425" y="5418138"/>
          <p14:tracePt t="14145" x="5105400" y="5273675"/>
          <p14:tracePt t="14162" x="5364163" y="5135563"/>
          <p14:tracePt t="14178" x="5775325" y="5037138"/>
          <p14:tracePt t="14195" x="6210300" y="5021263"/>
          <p14:tracePt t="14212" x="6430963" y="5083175"/>
          <p14:tracePt t="14229" x="6530975" y="5273675"/>
          <p14:tracePt t="14245" x="6530975" y="5356225"/>
          <p14:tracePt t="14261" x="6340475" y="5532438"/>
          <p14:tracePt t="14278" x="5965825" y="5554663"/>
          <p14:tracePt t="14295" x="5654675" y="5516563"/>
          <p14:tracePt t="14311" x="5540375" y="5464175"/>
          <p14:tracePt t="14328" x="5502275" y="5372100"/>
          <p14:tracePt t="14344" x="5524500" y="5249863"/>
          <p14:tracePt t="14361" x="5737225" y="5165725"/>
          <p14:tracePt t="14378" x="6080125" y="5151438"/>
          <p14:tracePt t="14395" x="6461125" y="5165725"/>
          <p14:tracePt t="14412" x="6645275" y="5265738"/>
          <p14:tracePt t="14429" x="6683375" y="5394325"/>
          <p14:tracePt t="14445" x="6675438" y="5440363"/>
          <p14:tracePt t="14462" x="6408738" y="5540375"/>
          <p14:tracePt t="14478" x="6180138" y="5540375"/>
          <p14:tracePt t="14495" x="6019800" y="5502275"/>
          <p14:tracePt t="14512" x="5943600" y="5448300"/>
          <p14:tracePt t="14528" x="5927725" y="5410200"/>
          <p14:tracePt t="14545" x="5921375" y="5364163"/>
          <p14:tracePt t="14562" x="5943600" y="5341938"/>
          <p14:tracePt t="14578" x="5989638" y="5334000"/>
          <p14:tracePt t="14595" x="6003925" y="5334000"/>
          <p14:tracePt t="14798" x="6019800" y="5326063"/>
          <p14:tracePt t="14806" x="6080125" y="5311775"/>
          <p14:tracePt t="14814" x="6149975" y="5303838"/>
          <p14:tracePt t="14829" x="6316663" y="5280025"/>
          <p14:tracePt t="14845" x="6507163" y="5257800"/>
          <p14:tracePt t="14862" x="6697663" y="5257800"/>
          <p14:tracePt t="14878" x="6819900" y="5273675"/>
          <p14:tracePt t="14895" x="6896100" y="5326063"/>
          <p14:tracePt t="14912" x="6911975" y="5432425"/>
          <p14:tracePt t="14929" x="6896100" y="5554663"/>
          <p14:tracePt t="14945" x="6751638" y="5622925"/>
          <p14:tracePt t="14962" x="6591300" y="5638800"/>
          <p14:tracePt t="14978" x="6400800" y="5592763"/>
          <p14:tracePt t="14995" x="6194425" y="5448300"/>
          <p14:tracePt t="15012" x="6042025" y="5303838"/>
          <p14:tracePt t="15015" x="6019800" y="5249863"/>
          <p14:tracePt t="15029" x="6019800" y="5113338"/>
          <p14:tracePt t="15045" x="6073775" y="4999038"/>
          <p14:tracePt t="15062" x="6218238" y="4914900"/>
          <p14:tracePt t="15079" x="6384925" y="4906963"/>
          <p14:tracePt t="15095" x="6553200" y="4922838"/>
          <p14:tracePt t="15112" x="6689725" y="5059363"/>
          <p14:tracePt t="15129" x="6721475" y="5219700"/>
          <p14:tracePt t="15145" x="6667500" y="5426075"/>
          <p14:tracePt t="15162" x="6530975" y="5570538"/>
          <p14:tracePt t="15179" x="6362700" y="5608638"/>
          <p14:tracePt t="15195" x="6164263" y="5592763"/>
          <p14:tracePt t="15212" x="5973763" y="5486400"/>
          <p14:tracePt t="15229" x="5905500" y="5364163"/>
          <p14:tracePt t="15245" x="5927725" y="5173663"/>
          <p14:tracePt t="15262" x="6042025" y="5097463"/>
          <p14:tracePt t="15279" x="6194425" y="5067300"/>
          <p14:tracePt t="15295" x="6378575" y="5067300"/>
          <p14:tracePt t="15312" x="6484938" y="5121275"/>
          <p14:tracePt t="15329" x="6484938" y="5181600"/>
          <p14:tracePt t="15345" x="6484938" y="5295900"/>
          <p14:tracePt t="15362" x="6400800" y="5410200"/>
          <p14:tracePt t="15379" x="6308725" y="5456238"/>
          <p14:tracePt t="15395" x="6240463" y="5464175"/>
          <p14:tracePt t="15412" x="6218238" y="5464175"/>
          <p14:tracePt t="15429" x="6202363" y="5456238"/>
          <p14:tracePt t="15445" x="6194425" y="5418138"/>
          <p14:tracePt t="15462" x="6194425" y="5394325"/>
          <p14:tracePt t="15479" x="6194425" y="5364163"/>
          <p14:tracePt t="15495" x="6202363" y="5349875"/>
          <p14:tracePt t="15598" x="6194425" y="5349875"/>
          <p14:tracePt t="15606" x="6164263" y="5349875"/>
          <p14:tracePt t="15614" x="6156325" y="5349875"/>
          <p14:tracePt t="15982" x="6180138" y="5349875"/>
          <p14:tracePt t="15990" x="6210300" y="5349875"/>
          <p14:tracePt t="15998" x="6218238" y="5356225"/>
          <p14:tracePt t="16022" x="6218238" y="5349875"/>
          <p14:tracePt t="16030" x="6232525" y="5341938"/>
          <p14:tracePt t="16046" x="6256338" y="5334000"/>
          <p14:tracePt t="16062" x="6264275" y="5326063"/>
          <p14:tracePt t="16079" x="6264275" y="5318125"/>
          <p14:tracePt t="16096" x="6270625" y="5303838"/>
          <p14:tracePt t="16112" x="6294438" y="5287963"/>
          <p14:tracePt t="16182" x="6308725" y="5295900"/>
          <p14:tracePt t="16190" x="6324600" y="5303838"/>
          <p14:tracePt t="16230" x="6324600" y="5295900"/>
          <p14:tracePt t="16238" x="6324600" y="5280025"/>
          <p14:tracePt t="16510" x="6346825" y="5280025"/>
          <p14:tracePt t="16518" x="6370638" y="5287963"/>
          <p14:tracePt t="16529" x="6384925" y="5287963"/>
          <p14:tracePt t="16694" x="6378575" y="5287963"/>
          <p14:tracePt t="16718" x="6370638" y="5287963"/>
          <p14:tracePt t="21070" x="6324600" y="5280025"/>
          <p14:tracePt t="21078" x="6240463" y="5227638"/>
          <p14:tracePt t="21086" x="6118225" y="5143500"/>
          <p14:tracePt t="21097" x="5959475" y="4983163"/>
          <p14:tracePt t="21114" x="5608638" y="4746625"/>
          <p14:tracePt t="21131" x="5203825" y="4511675"/>
          <p14:tracePt t="21147" x="4784725" y="4221163"/>
          <p14:tracePt t="21164" x="4351338" y="3916363"/>
          <p14:tracePt t="21181" x="3954463" y="3635375"/>
          <p14:tracePt t="21197" x="3406775" y="3238500"/>
          <p14:tracePt t="21214" x="3192463" y="3070225"/>
          <p14:tracePt t="21231" x="2994025" y="2917825"/>
          <p14:tracePt t="21248" x="2887663" y="2849563"/>
          <p14:tracePt t="21264" x="2849563" y="2827338"/>
          <p14:tracePt t="21334" x="2849563" y="2819400"/>
          <p14:tracePt t="21349" x="2841625" y="2819400"/>
          <p14:tracePt t="21357" x="2811463" y="2803525"/>
          <p14:tracePt t="21365" x="2751138" y="2759075"/>
          <p14:tracePt t="21381" x="2682875" y="2697163"/>
          <p14:tracePt t="21397" x="2552700" y="2606675"/>
          <p14:tracePt t="21414" x="2514600" y="2568575"/>
          <p14:tracePt t="21431" x="2498725" y="2552700"/>
          <p14:tracePt t="21448" x="2498725" y="2544763"/>
          <p14:tracePt t="21494" x="2506663" y="2544763"/>
          <p14:tracePt t="21502" x="2530475" y="2544763"/>
          <p14:tracePt t="21514" x="2560638" y="2552700"/>
          <p14:tracePt t="21531" x="2628900" y="2582863"/>
          <p14:tracePt t="21548" x="2743200" y="2659063"/>
          <p14:tracePt t="21565" x="2873375" y="2797175"/>
          <p14:tracePt t="21581" x="2911475" y="2835275"/>
          <p14:tracePt t="21598" x="2941638" y="2865438"/>
          <p14:tracePt t="25326" x="2971800" y="2865438"/>
          <p14:tracePt t="25333" x="3048000" y="2865438"/>
          <p14:tracePt t="25341" x="3170238" y="2887663"/>
          <p14:tracePt t="25349" x="3306763" y="2949575"/>
          <p14:tracePt t="25366" x="3581400" y="3001963"/>
          <p14:tracePt t="25382" x="3832225" y="3001963"/>
          <p14:tracePt t="25399" x="4008438" y="2987675"/>
          <p14:tracePt t="25416" x="4130675" y="2979738"/>
          <p14:tracePt t="25432" x="4275138" y="2955925"/>
          <p14:tracePt t="25449" x="4365625" y="2955925"/>
          <p14:tracePt t="25466" x="4397375" y="2949575"/>
          <p14:tracePt t="25558" x="4397375" y="2941638"/>
          <p14:tracePt t="25566" x="4411663" y="2941638"/>
          <p14:tracePt t="25574" x="4449763" y="2917825"/>
          <p14:tracePt t="25582" x="4473575" y="2903538"/>
          <p14:tracePt t="25599" x="4503738" y="2879725"/>
          <p14:tracePt t="25616" x="4556125" y="2865438"/>
          <p14:tracePt t="25632" x="4610100" y="2849563"/>
          <p14:tracePt t="25649" x="4664075" y="2835275"/>
          <p14:tracePt t="25666" x="4678363" y="2827338"/>
          <p14:tracePt t="29166" x="4686300" y="2827338"/>
          <p14:tracePt t="29174" x="4708525" y="2827338"/>
          <p14:tracePt t="29184" x="4740275" y="2835275"/>
          <p14:tracePt t="29200" x="4892675" y="3025775"/>
          <p14:tracePt t="29217" x="5059363" y="3208338"/>
          <p14:tracePt t="29234" x="5265738" y="3314700"/>
          <p14:tracePt t="29250" x="5532438" y="3413125"/>
          <p14:tracePt t="29267" x="5753100" y="3482975"/>
          <p14:tracePt t="29284" x="5921375" y="3521075"/>
          <p14:tracePt t="29301" x="6035675" y="3527425"/>
          <p14:tracePt t="29317" x="6096000" y="3543300"/>
          <p14:tracePt t="29333" x="6134100" y="3543300"/>
          <p14:tracePt t="29350" x="6164263" y="3559175"/>
          <p14:tracePt t="29367" x="6218238" y="3565525"/>
          <p14:tracePt t="29383" x="6332538" y="3641725"/>
          <p14:tracePt t="29400" x="6446838" y="3717925"/>
          <p14:tracePt t="29417" x="6561138" y="3856038"/>
          <p14:tracePt t="29434" x="6689725" y="4098925"/>
          <p14:tracePt t="29450" x="6911975" y="4632325"/>
          <p14:tracePt t="29467" x="6972300" y="4937125"/>
          <p14:tracePt t="29484" x="6972300" y="5159375"/>
          <p14:tracePt t="29500" x="6972300" y="5311775"/>
          <p14:tracePt t="29502" x="6972300" y="5349875"/>
          <p14:tracePt t="29517" x="6972300" y="5394325"/>
          <p14:tracePt t="29550" x="6980238" y="5410200"/>
          <p14:tracePt t="29567" x="7018338" y="5410200"/>
          <p14:tracePt t="29584" x="7116763" y="5410200"/>
          <p14:tracePt t="29600" x="7285038" y="5380038"/>
          <p14:tracePt t="29617" x="7399338" y="5334000"/>
          <p14:tracePt t="29634" x="7483475" y="5280025"/>
          <p14:tracePt t="29650" x="7505700" y="5265738"/>
          <p14:tracePt t="29667" x="7505700" y="5249863"/>
          <p14:tracePt t="29684" x="7459663" y="5181600"/>
          <p14:tracePt t="29701" x="7345363" y="4991100"/>
          <p14:tracePt t="29717" x="7299325" y="4930775"/>
          <p14:tracePt t="30022" x="7254875" y="4945063"/>
          <p14:tracePt t="30030" x="7178675" y="4960938"/>
          <p14:tracePt t="30038" x="7116763" y="4968875"/>
          <p14:tracePt t="30051" x="7064375" y="4991100"/>
          <p14:tracePt t="30067" x="6980238" y="4999038"/>
          <p14:tracePt t="30085" x="6904038" y="5021263"/>
          <p14:tracePt t="30101" x="6858000" y="5037138"/>
          <p14:tracePt t="30117" x="6697663" y="5105400"/>
          <p14:tracePt t="30134" x="6667500" y="5113338"/>
          <p14:tracePt t="30151" x="6659563" y="51133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295;p14"/>
          <p:cNvPicPr preferRelativeResize="0"/>
          <p:nvPr/>
        </p:nvPicPr>
        <p:blipFill rotWithShape="1">
          <a:blip r:embed="rId3">
            <a:alphaModFix/>
          </a:blip>
          <a:srcRect/>
          <a:stretch/>
        </p:blipFill>
        <p:spPr>
          <a:xfrm>
            <a:off x="2115127" y="1307611"/>
            <a:ext cx="8931562" cy="5048739"/>
          </a:xfrm>
          <a:prstGeom prst="rect">
            <a:avLst/>
          </a:prstGeom>
          <a:noFill/>
          <a:ln>
            <a:noFill/>
          </a:ln>
        </p:spPr>
      </p:pic>
    </p:spTree>
    <p:extLst>
      <p:ext uri="{BB962C8B-B14F-4D97-AF65-F5344CB8AC3E}">
        <p14:creationId xmlns:p14="http://schemas.microsoft.com/office/powerpoint/2010/main" val="1371132239"/>
      </p:ext>
    </p:extLst>
  </p:cSld>
  <p:clrMapOvr>
    <a:masterClrMapping/>
  </p:clrMapOvr>
  <mc:AlternateContent xmlns:mc="http://schemas.openxmlformats.org/markup-compatibility/2006" xmlns:p14="http://schemas.microsoft.com/office/powerpoint/2010/main">
    <mc:Choice Requires="p14">
      <p:transition p14:dur="10" advTm="235200"/>
    </mc:Choice>
    <mc:Fallback xmlns="">
      <p:transition advTm="235200"/>
    </mc:Fallback>
  </mc:AlternateContent>
  <p:timing>
    <p:tnLst>
      <p:par>
        <p:cTn id="1" dur="indefinite" restart="never" nodeType="tmRoot"/>
      </p:par>
    </p:tnLst>
  </p:timing>
  <p:extLst mod="1">
    <p:ext uri="{3A86A75C-4F4B-4683-9AE1-C65F6400EC91}">
      <p14:laserTraceLst xmlns:p14="http://schemas.microsoft.com/office/powerpoint/2010/main">
        <p14:tracePtLst>
          <p14:tracePt t="1735" x="6651625" y="5105400"/>
          <p14:tracePt t="1743" x="6545263" y="4876800"/>
          <p14:tracePt t="1751" x="6316663" y="4313238"/>
          <p14:tracePt t="1759" x="6065838" y="3787775"/>
          <p14:tracePt t="1774" x="5745163" y="3124200"/>
          <p14:tracePt t="1790" x="5676900" y="3001963"/>
          <p14:tracePt t="1807" x="5630863" y="2925763"/>
          <p14:tracePt t="1823" x="5630863" y="2917825"/>
          <p14:tracePt t="1887" x="5622925" y="2917825"/>
          <p14:tracePt t="2215" x="5622925" y="2873375"/>
          <p14:tracePt t="2223" x="5524500" y="2720975"/>
          <p14:tracePt t="2231" x="5364163" y="2574925"/>
          <p14:tracePt t="2240" x="5318125" y="2536825"/>
          <p14:tracePt t="2503" x="5372100" y="2536825"/>
          <p14:tracePt t="2510" x="5456238" y="2536825"/>
          <p14:tracePt t="2519" x="5554663" y="2536825"/>
          <p14:tracePt t="2526" x="5676900" y="2536825"/>
          <p14:tracePt t="2540" x="5775325" y="2552700"/>
          <p14:tracePt t="2557" x="5959475" y="2606675"/>
          <p14:tracePt t="2574" x="6088063" y="2689225"/>
          <p14:tracePt t="2590" x="6111875" y="2759075"/>
          <p14:tracePt t="2607" x="6019800" y="2849563"/>
          <p14:tracePt t="2624" x="5638800" y="2925763"/>
          <p14:tracePt t="2640" x="5006975" y="2963863"/>
          <p14:tracePt t="2657" x="4441825" y="2955925"/>
          <p14:tracePt t="2674" x="3946525" y="2811463"/>
          <p14:tracePt t="2690" x="3527425" y="2613025"/>
          <p14:tracePt t="2707" x="3398838" y="2530475"/>
          <p14:tracePt t="2724" x="3382963" y="2522538"/>
          <p14:tracePt t="2740" x="3382963" y="2492375"/>
          <p14:tracePt t="2758" x="3421063" y="2346325"/>
          <p14:tracePt t="2774" x="3459163" y="2293938"/>
          <p14:tracePt t="2790" x="3581400" y="2209800"/>
          <p14:tracePt t="2807" x="3611563" y="2193925"/>
          <p14:tracePt t="3055" x="3665538" y="2193925"/>
          <p14:tracePt t="3063" x="3924300" y="2193925"/>
          <p14:tracePt t="3074" x="4397375" y="2193925"/>
          <p14:tracePt t="3090" x="5287963" y="2217738"/>
          <p14:tracePt t="3107" x="5707063" y="2339975"/>
          <p14:tracePt t="3124" x="6057900" y="2430463"/>
          <p14:tracePt t="3140" x="6438900" y="2454275"/>
          <p14:tracePt t="3157" x="6599238" y="2460625"/>
          <p14:tracePt t="3174" x="6659563" y="2484438"/>
          <p14:tracePt t="3207" x="6637338" y="2552700"/>
          <p14:tracePt t="3224" x="6477000" y="2636838"/>
          <p14:tracePt t="3241" x="6226175" y="2743200"/>
          <p14:tracePt t="3257" x="6057900" y="2827338"/>
          <p14:tracePt t="3274" x="5981700" y="2887663"/>
          <p14:tracePt t="3291" x="5973763" y="2887663"/>
          <p14:tracePt t="3383" x="5973763" y="2895600"/>
          <p14:tracePt t="3391" x="6011863" y="2895600"/>
          <p14:tracePt t="3399" x="6042025" y="2911475"/>
          <p14:tracePt t="3407" x="6088063" y="2911475"/>
          <p14:tracePt t="3424" x="6156325" y="2911475"/>
          <p14:tracePt t="3441" x="6210300" y="2925763"/>
          <p14:tracePt t="3457" x="6240463" y="2941638"/>
          <p14:tracePt t="3474" x="6278563" y="2987675"/>
          <p14:tracePt t="3491" x="6278563" y="3001963"/>
          <p14:tracePt t="3507" x="6286500" y="3009900"/>
          <p14:tracePt t="3524" x="6286500" y="3063875"/>
          <p14:tracePt t="3541" x="6286500" y="3116263"/>
          <p14:tracePt t="3558" x="6278563" y="3222625"/>
          <p14:tracePt t="3574" x="6256338" y="3284538"/>
          <p14:tracePt t="3591" x="6194425" y="3421063"/>
          <p14:tracePt t="3607" x="6142038" y="3543300"/>
          <p14:tracePt t="3624" x="6080125" y="3673475"/>
          <p14:tracePt t="3641" x="6003925" y="3794125"/>
          <p14:tracePt t="3657" x="5927725" y="3878263"/>
          <p14:tracePt t="3674" x="5845175" y="3946525"/>
          <p14:tracePt t="3691" x="5745163" y="3992563"/>
          <p14:tracePt t="3707" x="5676900" y="4016375"/>
          <p14:tracePt t="3724" x="5622925" y="4016375"/>
          <p14:tracePt t="3741" x="5578475" y="4016375"/>
          <p14:tracePt t="3758" x="5532438" y="4008438"/>
          <p14:tracePt t="3774" x="5524500" y="4000500"/>
          <p14:tracePt t="3791" x="5494338" y="3978275"/>
          <p14:tracePt t="3808" x="5456238" y="3946525"/>
          <p14:tracePt t="3824" x="5440363" y="3932238"/>
          <p14:tracePt t="3841" x="5418138" y="3902075"/>
          <p14:tracePt t="3858" x="5418138" y="3878263"/>
          <p14:tracePt t="3874" x="5418138" y="3870325"/>
          <p14:tracePt t="4118" x="5402263" y="3863975"/>
          <p14:tracePt t="4126" x="5402263" y="3856038"/>
          <p14:tracePt t="4150" x="5402263" y="3848100"/>
          <p14:tracePt t="4159" x="5402263" y="3840163"/>
          <p14:tracePt t="4167" x="5394325" y="3832225"/>
          <p14:tracePt t="4175" x="5380038" y="3817938"/>
          <p14:tracePt t="4191" x="5364163" y="3802063"/>
          <p14:tracePt t="4208" x="5349875" y="3779838"/>
          <p14:tracePt t="4224" x="5265738" y="3665538"/>
          <p14:tracePt t="4241" x="5127625" y="3521075"/>
          <p14:tracePt t="4258" x="4930775" y="3314700"/>
          <p14:tracePt t="4274" x="4716463" y="3108325"/>
          <p14:tracePt t="4291" x="4441825" y="2917825"/>
          <p14:tracePt t="4308" x="4144963" y="2697163"/>
          <p14:tracePt t="4324" x="3954463" y="2574925"/>
          <p14:tracePt t="4341" x="3870325" y="2522538"/>
          <p14:tracePt t="4358" x="3863975" y="2506663"/>
          <p14:tracePt t="4431" x="3863975" y="2484438"/>
          <p14:tracePt t="4439" x="3863975" y="2476500"/>
          <p14:tracePt t="4887" x="3863975" y="2484438"/>
          <p14:tracePt t="4895" x="3863975" y="2544763"/>
          <p14:tracePt t="4903" x="3749675" y="2751138"/>
          <p14:tracePt t="4911" x="3627438" y="2987675"/>
          <p14:tracePt t="4925" x="3565525" y="3216275"/>
          <p14:tracePt t="4942" x="3352800" y="3589338"/>
          <p14:tracePt t="4958" x="3184525" y="3741738"/>
          <p14:tracePt t="4975" x="2963863" y="3840163"/>
          <p14:tracePt t="4991" x="2789238" y="3863975"/>
          <p14:tracePt t="5008" x="2697163" y="3863975"/>
          <p14:tracePt t="5025" x="2682875" y="3863975"/>
          <p14:tracePt t="5695" x="2713038" y="3863975"/>
          <p14:tracePt t="5703" x="2917825" y="3863975"/>
          <p14:tracePt t="5711" x="3216275" y="3832225"/>
          <p14:tracePt t="5725" x="3589338" y="3832225"/>
          <p14:tracePt t="5742" x="4518025" y="3832225"/>
          <p14:tracePt t="5758" x="5326063" y="3817938"/>
          <p14:tracePt t="5775" x="6218238" y="3771900"/>
          <p14:tracePt t="5792" x="6956425" y="3771900"/>
          <p14:tracePt t="5808" x="7254875" y="3771900"/>
          <p14:tracePt t="5825" x="7331075" y="3771900"/>
          <p14:tracePt t="5879" x="7331075" y="3763963"/>
          <p14:tracePt t="5887" x="7292975" y="3749675"/>
          <p14:tracePt t="5895" x="7261225" y="3749675"/>
          <p14:tracePt t="5908" x="7254875" y="3741738"/>
          <p14:tracePt t="6183" x="7208838" y="3733800"/>
          <p14:tracePt t="6191" x="7086600" y="3703638"/>
          <p14:tracePt t="6199" x="6819900" y="3641725"/>
          <p14:tracePt t="6208" x="6384925" y="3627438"/>
          <p14:tracePt t="6225" x="5737225" y="3581400"/>
          <p14:tracePt t="6242" x="5159375" y="3505200"/>
          <p14:tracePt t="6258" x="4740275" y="3390900"/>
          <p14:tracePt t="6275" x="4351338" y="3298825"/>
          <p14:tracePt t="6292" x="4183063" y="3238500"/>
          <p14:tracePt t="6327" x="4175125" y="3230563"/>
          <p14:tracePt t="6343" x="4191000" y="3208338"/>
          <p14:tracePt t="6358" x="4229100" y="3132138"/>
          <p14:tracePt t="6375" x="4259263" y="3070225"/>
          <p14:tracePt t="6392" x="4289425" y="3001963"/>
          <p14:tracePt t="6408" x="4335463" y="2911475"/>
          <p14:tracePt t="6425" x="4397375" y="2811463"/>
          <p14:tracePt t="6442" x="4465638" y="2720975"/>
          <p14:tracePt t="6458" x="4511675" y="2644775"/>
          <p14:tracePt t="6475" x="4549775" y="2598738"/>
          <p14:tracePt t="6492" x="4556125" y="2574925"/>
          <p14:tracePt t="6509" x="4556125" y="2568575"/>
          <p14:tracePt t="6567" x="4564063" y="2568575"/>
          <p14:tracePt t="6575" x="4572000" y="2568575"/>
          <p14:tracePt t="6583" x="4587875" y="2568575"/>
          <p14:tracePt t="6592" x="4610100" y="2568575"/>
          <p14:tracePt t="6609" x="4686300" y="2568575"/>
          <p14:tracePt t="6625" x="4762500" y="2582863"/>
          <p14:tracePt t="6642" x="4868863" y="2620963"/>
          <p14:tracePt t="6659" x="4945063" y="2636838"/>
          <p14:tracePt t="6675" x="4999038" y="2636838"/>
          <p14:tracePt t="6871" x="4999038" y="2644775"/>
          <p14:tracePt t="6887" x="4999038" y="2659063"/>
          <p14:tracePt t="6895" x="4999038" y="2674938"/>
          <p14:tracePt t="6903" x="4999038" y="2697163"/>
          <p14:tracePt t="6911" x="5006975" y="2705100"/>
          <p14:tracePt t="6925" x="5006975" y="2713038"/>
          <p14:tracePt t="6975" x="5013325" y="2713038"/>
          <p14:tracePt t="10063" x="5013325" y="2743200"/>
          <p14:tracePt t="10070" x="5013325" y="2827338"/>
          <p14:tracePt t="10079" x="4983163" y="2911475"/>
          <p14:tracePt t="10094" x="4937125" y="3078163"/>
          <p14:tracePt t="10109" x="4899025" y="3162300"/>
          <p14:tracePt t="10126" x="4770438" y="3382963"/>
          <p14:tracePt t="10143" x="4694238" y="3497263"/>
          <p14:tracePt t="10160" x="4632325" y="3573463"/>
          <p14:tracePt t="10177" x="4587875" y="3611563"/>
          <p14:tracePt t="10193" x="4541838" y="3635375"/>
          <p14:tracePt t="10210" x="4503738" y="3657600"/>
          <p14:tracePt t="10227" x="4449763" y="3665538"/>
          <p14:tracePt t="10243" x="4389438" y="3679825"/>
          <p14:tracePt t="10260" x="4343400" y="3679825"/>
          <p14:tracePt t="10277" x="4305300" y="3679825"/>
          <p14:tracePt t="10294" x="4275138" y="3679825"/>
          <p14:tracePt t="10310" x="4221163" y="3679825"/>
          <p14:tracePt t="10327" x="4114800" y="3687763"/>
          <p14:tracePt t="10343" x="4038600" y="3703638"/>
          <p14:tracePt t="10360" x="3970338" y="3725863"/>
          <p14:tracePt t="10377" x="3924300" y="3733800"/>
          <p14:tracePt t="10393" x="3916363" y="3741738"/>
          <p14:tracePt t="10410" x="3908425" y="3741738"/>
          <p14:tracePt t="10427" x="3902075" y="3749675"/>
          <p14:tracePt t="10443" x="3886200" y="3749675"/>
          <p14:tracePt t="10460" x="3878263" y="3749675"/>
          <p14:tracePt t="10477" x="3863975" y="3749675"/>
          <p14:tracePt t="10494" x="3825875" y="3741738"/>
          <p14:tracePt t="10510" x="3817938" y="3733800"/>
          <p14:tracePt t="10527" x="3771900" y="3665538"/>
          <p14:tracePt t="10543" x="3756025" y="3611563"/>
          <p14:tracePt t="10560" x="3741738" y="3573463"/>
          <p14:tracePt t="10577" x="3725863" y="3535363"/>
          <p14:tracePt t="10593" x="3725863" y="3497263"/>
          <p14:tracePt t="10610" x="3733800" y="3467100"/>
          <p14:tracePt t="10627" x="3787775" y="3429000"/>
          <p14:tracePt t="10643" x="3924300" y="3413125"/>
          <p14:tracePt t="10660" x="4114800" y="3413125"/>
          <p14:tracePt t="10677" x="4397375" y="3413125"/>
          <p14:tracePt t="10694" x="4762500" y="3521075"/>
          <p14:tracePt t="10710" x="4846638" y="3565525"/>
          <p14:tracePt t="10727" x="4922838" y="3665538"/>
          <p14:tracePt t="10743" x="4937125" y="3749675"/>
          <p14:tracePt t="10760" x="4876800" y="3878263"/>
          <p14:tracePt t="10777" x="4694238" y="3992563"/>
          <p14:tracePt t="10793" x="4435475" y="4054475"/>
          <p14:tracePt t="10810" x="4221163" y="4054475"/>
          <p14:tracePt t="10827" x="4046538" y="4008438"/>
          <p14:tracePt t="10843" x="3924300" y="3908425"/>
          <p14:tracePt t="10860" x="3878263" y="3802063"/>
          <p14:tracePt t="10877" x="3878263" y="3695700"/>
          <p14:tracePt t="10880" x="3878263" y="3649663"/>
          <p14:tracePt t="10894" x="3932238" y="3559175"/>
          <p14:tracePt t="10910" x="4000500" y="3521075"/>
          <p14:tracePt t="10927" x="4175125" y="3497263"/>
          <p14:tracePt t="10943" x="4221163" y="3497263"/>
          <p14:tracePt t="10960" x="4237038" y="3527425"/>
          <p14:tracePt t="10977" x="4237038" y="3649663"/>
          <p14:tracePt t="10994" x="4114800" y="3802063"/>
          <p14:tracePt t="11010" x="3832225" y="3924300"/>
          <p14:tracePt t="11027" x="3513138" y="3940175"/>
          <p14:tracePt t="11044" x="3154363" y="3894138"/>
          <p14:tracePt t="11060" x="2903538" y="3771900"/>
          <p14:tracePt t="11077" x="2827338" y="3679825"/>
          <p14:tracePt t="11094" x="2895600" y="3489325"/>
          <p14:tracePt t="11110" x="3108325" y="3429000"/>
          <p14:tracePt t="11127" x="3451225" y="3406775"/>
          <p14:tracePt t="11144" x="3771900" y="3451225"/>
          <p14:tracePt t="11160" x="3924300" y="3551238"/>
          <p14:tracePt t="11177" x="3978275" y="3657600"/>
          <p14:tracePt t="11194" x="4000500" y="3802063"/>
          <p14:tracePt t="11210" x="4000500" y="3863975"/>
          <p14:tracePt t="11227" x="3970338" y="3886200"/>
          <p14:tracePt t="11244" x="3954463" y="3886200"/>
          <p14:tracePt t="11260" x="3946525" y="3878263"/>
          <p14:tracePt t="11277" x="3946525" y="3863975"/>
          <p14:tracePt t="11294" x="3946525" y="3825875"/>
          <p14:tracePt t="11310" x="4068763" y="3756025"/>
          <p14:tracePt t="11327" x="4198938" y="3756025"/>
          <p14:tracePt t="11344" x="4283075" y="3763963"/>
          <p14:tracePt t="11360" x="4343400" y="3802063"/>
          <p14:tracePt t="11377" x="4359275" y="3848100"/>
          <p14:tracePt t="11394" x="4359275" y="3908425"/>
          <p14:tracePt t="11410" x="4359275" y="3940175"/>
          <p14:tracePt t="11427" x="4321175" y="3946525"/>
          <p14:tracePt t="11444" x="4275138" y="3946525"/>
          <p14:tracePt t="11460" x="4259263" y="3940175"/>
          <p14:tracePt t="11477" x="4229100" y="3902075"/>
          <p14:tracePt t="11494" x="4229100" y="3856038"/>
          <p14:tracePt t="11510" x="4229100" y="3802063"/>
          <p14:tracePt t="11527" x="4229100" y="3771900"/>
          <p14:tracePt t="11544" x="4237038" y="3763963"/>
          <p14:tracePt t="11560" x="4244975" y="3763963"/>
          <p14:tracePt t="11631" x="4244975" y="3756025"/>
          <p14:tracePt t="11639" x="4221163" y="3749675"/>
          <p14:tracePt t="11647" x="4206875" y="3741738"/>
          <p14:tracePt t="11660" x="4191000" y="3741738"/>
          <p14:tracePt t="11677" x="4144963" y="3717925"/>
          <p14:tracePt t="11694" x="4144963" y="3711575"/>
          <p14:tracePt t="11710" x="4144963" y="3687763"/>
          <p14:tracePt t="11727" x="4144963" y="3673475"/>
          <p14:tracePt t="11744" x="4144963" y="3649663"/>
          <p14:tracePt t="11760" x="4152900" y="3649663"/>
          <p14:tracePt t="11799" x="4160838" y="3649663"/>
          <p14:tracePt t="11810" x="4168775" y="3649663"/>
          <p14:tracePt t="11827" x="4183063" y="3673475"/>
          <p14:tracePt t="11844" x="4206875" y="3725863"/>
          <p14:tracePt t="11860" x="4237038" y="3771900"/>
          <p14:tracePt t="11878" x="4251325" y="3794125"/>
          <p14:tracePt t="11894" x="4267200" y="3802063"/>
          <p14:tracePt t="11910" x="4335463" y="3802063"/>
          <p14:tracePt t="11927" x="4449763" y="3802063"/>
          <p14:tracePt t="11944" x="4518025" y="3802063"/>
          <p14:tracePt t="11961" x="4556125" y="3794125"/>
          <p14:tracePt t="12175" x="4556125" y="3787775"/>
          <p14:tracePt t="12183" x="4549775" y="3779838"/>
          <p14:tracePt t="12194" x="4525963" y="3779838"/>
          <p14:tracePt t="12211" x="4503738" y="3771900"/>
          <p14:tracePt t="12227" x="4503738" y="3763963"/>
          <p14:tracePt t="12279" x="4503738" y="3756025"/>
          <p14:tracePt t="12287" x="4503738" y="3749675"/>
          <p14:tracePt t="12295" x="4511675" y="3741738"/>
          <p14:tracePt t="12311" x="4525963" y="3733800"/>
          <p14:tracePt t="12327" x="4541838" y="3717925"/>
          <p14:tracePt t="12344" x="4556125" y="3711575"/>
          <p14:tracePt t="12361" x="4579938" y="3711575"/>
          <p14:tracePt t="12377" x="4594225" y="3711575"/>
          <p14:tracePt t="12394" x="4618038" y="3711575"/>
          <p14:tracePt t="12411" x="4640263" y="3711575"/>
          <p14:tracePt t="12427" x="4678363" y="3717925"/>
          <p14:tracePt t="12444" x="4708525" y="3725863"/>
          <p14:tracePt t="12461" x="4770438" y="3733800"/>
          <p14:tracePt t="12478" x="4800600" y="3741738"/>
          <p14:tracePt t="12983" x="4784725" y="3749675"/>
          <p14:tracePt t="12991" x="4762500" y="3771900"/>
          <p14:tracePt t="12999" x="4724400" y="3779838"/>
          <p14:tracePt t="13011" x="4694238" y="3787775"/>
          <p14:tracePt t="13028" x="4579938" y="3817938"/>
          <p14:tracePt t="13044" x="4435475" y="3825875"/>
          <p14:tracePt t="13061" x="4297363" y="3825875"/>
          <p14:tracePt t="13078" x="4213225" y="3825875"/>
          <p14:tracePt t="13094" x="4206875" y="3825875"/>
          <p14:tracePt t="13231" x="4198938" y="3825875"/>
          <p14:tracePt t="13239" x="4198938" y="3810000"/>
          <p14:tracePt t="13247" x="4198938" y="3787775"/>
          <p14:tracePt t="13261" x="4206875" y="3771900"/>
          <p14:tracePt t="13278" x="4213225" y="3725863"/>
          <p14:tracePt t="13294" x="4237038" y="3635375"/>
          <p14:tracePt t="13311" x="4259263" y="3573463"/>
          <p14:tracePt t="13328" x="4283075" y="3505200"/>
          <p14:tracePt t="13344" x="4305300" y="3451225"/>
          <p14:tracePt t="13361" x="4313238" y="3382963"/>
          <p14:tracePt t="13378" x="4321175" y="3352800"/>
          <p14:tracePt t="13394" x="4321175" y="3298825"/>
          <p14:tracePt t="13411" x="4335463" y="3246438"/>
          <p14:tracePt t="13428" x="4343400" y="3192463"/>
          <p14:tracePt t="13444" x="4351338" y="3140075"/>
          <p14:tracePt t="13461" x="4359275" y="3063875"/>
          <p14:tracePt t="13478" x="4381500" y="3001963"/>
          <p14:tracePt t="13494" x="4389438" y="2887663"/>
          <p14:tracePt t="13511" x="4411663" y="2803525"/>
          <p14:tracePt t="13528" x="4419600" y="2735263"/>
          <p14:tracePt t="13544" x="4427538" y="2667000"/>
          <p14:tracePt t="13561" x="4435475" y="2598738"/>
          <p14:tracePt t="13578" x="4435475" y="2544763"/>
          <p14:tracePt t="13594" x="4435475" y="2498725"/>
          <p14:tracePt t="13611" x="4435475" y="2460625"/>
          <p14:tracePt t="13628" x="4435475" y="2422525"/>
          <p14:tracePt t="13644" x="4435475" y="2370138"/>
          <p14:tracePt t="13662" x="4435475" y="2301875"/>
          <p14:tracePt t="13678" x="4435475" y="2278063"/>
          <p14:tracePt t="13694" x="4435475" y="2209800"/>
          <p14:tracePt t="13711" x="4435475" y="2163763"/>
          <p14:tracePt t="13728" x="4435475" y="2117725"/>
          <p14:tracePt t="13744" x="4435475" y="2073275"/>
          <p14:tracePt t="13761" x="4435475" y="2027238"/>
          <p14:tracePt t="13778" x="4435475" y="1989138"/>
          <p14:tracePt t="13795" x="4435475" y="1943100"/>
          <p14:tracePt t="13811" x="4435475" y="1905000"/>
          <p14:tracePt t="13828" x="4435475" y="1858963"/>
          <p14:tracePt t="13845" x="4435475" y="1820863"/>
          <p14:tracePt t="13862" x="4435475" y="1744663"/>
          <p14:tracePt t="13878" x="4435475" y="1730375"/>
          <p14:tracePt t="13895" x="4435475" y="1660525"/>
          <p14:tracePt t="13911" x="4435475" y="1622425"/>
          <p14:tracePt t="13928" x="4435475" y="1592263"/>
          <p14:tracePt t="13945" x="4435475" y="1570038"/>
          <p14:tracePt t="13961" x="4435475" y="1531938"/>
          <p14:tracePt t="13978" x="4435475" y="1516063"/>
          <p14:tracePt t="14011" x="4435475" y="1508125"/>
          <p14:tracePt t="14110" x="4435475" y="1516063"/>
          <p14:tracePt t="14126" x="4435475" y="1531938"/>
          <p14:tracePt t="14134" x="4427538" y="1554163"/>
          <p14:tracePt t="14144" x="4427538" y="1562100"/>
          <p14:tracePt t="14161" x="4427538" y="1584325"/>
          <p14:tracePt t="14178" x="4419600" y="1592263"/>
          <p14:tracePt t="14194" x="4419600" y="1608138"/>
          <p14:tracePt t="14211" x="4419600" y="1622425"/>
          <p14:tracePt t="14228" x="4419600" y="1646238"/>
          <p14:tracePt t="14244" x="4419600" y="1684338"/>
          <p14:tracePt t="14261" x="4419600" y="1722438"/>
          <p14:tracePt t="14278" x="4419600" y="1790700"/>
          <p14:tracePt t="14294" x="4419600" y="1920875"/>
          <p14:tracePt t="14311" x="4419600" y="1981200"/>
          <p14:tracePt t="14328" x="4419600" y="2041525"/>
          <p14:tracePt t="14344" x="4419600" y="2095500"/>
          <p14:tracePt t="14361" x="4419600" y="2133600"/>
          <p14:tracePt t="14378" x="4419600" y="2187575"/>
          <p14:tracePt t="14394" x="4419600" y="2247900"/>
          <p14:tracePt t="14411" x="4419600" y="2316163"/>
          <p14:tracePt t="14428" x="4419600" y="2370138"/>
          <p14:tracePt t="14444" x="4419600" y="2408238"/>
          <p14:tracePt t="14461" x="4419600" y="2430463"/>
          <p14:tracePt t="14478" x="4419600" y="2484438"/>
          <p14:tracePt t="14495" x="4419600" y="2522538"/>
          <p14:tracePt t="14511" x="4419600" y="2574925"/>
          <p14:tracePt t="14528" x="4419600" y="2628900"/>
          <p14:tracePt t="14545" x="4419600" y="2689225"/>
          <p14:tracePt t="14562" x="4419600" y="2751138"/>
          <p14:tracePt t="14578" x="4419600" y="2819400"/>
          <p14:tracePt t="14595" x="4411663" y="2873375"/>
          <p14:tracePt t="14612" x="4403725" y="2933700"/>
          <p14:tracePt t="14628" x="4403725" y="2987675"/>
          <p14:tracePt t="14645" x="4389438" y="3040063"/>
          <p14:tracePt t="14662" x="4381500" y="3101975"/>
          <p14:tracePt t="14678" x="4373563" y="3140075"/>
          <p14:tracePt t="14695" x="4373563" y="3170238"/>
          <p14:tracePt t="14712" x="4373563" y="3192463"/>
          <p14:tracePt t="14728" x="4359275" y="3230563"/>
          <p14:tracePt t="14745" x="4351338" y="3268663"/>
          <p14:tracePt t="14762" x="4351338" y="3298825"/>
          <p14:tracePt t="14778" x="4351338" y="3336925"/>
          <p14:tracePt t="14795" x="4343400" y="3375025"/>
          <p14:tracePt t="14812" x="4343400" y="3406775"/>
          <p14:tracePt t="14828" x="4327525" y="3444875"/>
          <p14:tracePt t="14845" x="4327525" y="3489325"/>
          <p14:tracePt t="14862" x="4321175" y="3535363"/>
          <p14:tracePt t="14878" x="4321175" y="3543300"/>
          <p14:tracePt t="14935" x="4313238" y="3551238"/>
          <p14:tracePt t="14943" x="4305300" y="3551238"/>
          <p14:tracePt t="14951" x="4275138" y="3551238"/>
          <p14:tracePt t="14962" x="4229100" y="3535363"/>
          <p14:tracePt t="14978" x="4076700" y="3535363"/>
          <p14:tracePt t="14995" x="3856038" y="3535363"/>
          <p14:tracePt t="15011" x="3619500" y="3535363"/>
          <p14:tracePt t="15028" x="3398838" y="3535363"/>
          <p14:tracePt t="15044" x="3238500" y="3535363"/>
          <p14:tracePt t="15061" x="3086100" y="3535363"/>
          <p14:tracePt t="15078" x="3048000" y="3527425"/>
          <p14:tracePt t="15095" x="3040063" y="3527425"/>
          <p14:tracePt t="15183" x="3040063" y="3513138"/>
          <p14:tracePt t="15191" x="3048000" y="3505200"/>
          <p14:tracePt t="15199" x="3078163" y="3497263"/>
          <p14:tracePt t="15212" x="3124200" y="3489325"/>
          <p14:tracePt t="15228" x="3238500" y="3459163"/>
          <p14:tracePt t="15245" x="3390900" y="3444875"/>
          <p14:tracePt t="15262" x="3551238" y="3421063"/>
          <p14:tracePt t="15278" x="3771900" y="3390900"/>
          <p14:tracePt t="15295" x="3870325" y="3360738"/>
          <p14:tracePt t="15312" x="3924300" y="3336925"/>
          <p14:tracePt t="15328" x="3946525" y="3322638"/>
          <p14:tracePt t="15345" x="3962400" y="3268663"/>
          <p14:tracePt t="15362" x="3978275" y="3216275"/>
          <p14:tracePt t="15378" x="4008438" y="3170238"/>
          <p14:tracePt t="15395" x="4054475" y="3108325"/>
          <p14:tracePt t="15412" x="4092575" y="3055938"/>
          <p14:tracePt t="15428" x="4130675" y="2979738"/>
          <p14:tracePt t="15446" x="4183063" y="2841625"/>
          <p14:tracePt t="15462" x="4183063" y="2811463"/>
          <p14:tracePt t="15478" x="4244975" y="2674938"/>
          <p14:tracePt t="15495" x="4275138" y="2606675"/>
          <p14:tracePt t="15512" x="4297363" y="2484438"/>
          <p14:tracePt t="15528" x="4313238" y="2332038"/>
          <p14:tracePt t="15545" x="4335463" y="2171700"/>
          <p14:tracePt t="15562" x="4365625" y="2041525"/>
          <p14:tracePt t="15579" x="4373563" y="1912938"/>
          <p14:tracePt t="15595" x="4373563" y="1806575"/>
          <p14:tracePt t="15612" x="4373563" y="1714500"/>
          <p14:tracePt t="15629" x="4373563" y="1638300"/>
          <p14:tracePt t="15646" x="4373563" y="1562100"/>
          <p14:tracePt t="15662" x="4373563" y="1546225"/>
          <p14:tracePt t="15678" x="4373563" y="1493838"/>
          <p14:tracePt t="15695" x="4373563" y="1463675"/>
          <p14:tracePt t="15712" x="4373563" y="1439863"/>
          <p14:tracePt t="15729" x="4373563" y="1409700"/>
          <p14:tracePt t="15745" x="4389438" y="1401763"/>
          <p14:tracePt t="15823" x="4389438" y="1485900"/>
          <p14:tracePt t="15831" x="4389438" y="1660525"/>
          <p14:tracePt t="15839" x="4389438" y="1820863"/>
          <p14:tracePt t="15847" x="4389438" y="2035175"/>
          <p14:tracePt t="15862" x="4389438" y="2239963"/>
          <p14:tracePt t="15879" x="4389438" y="2759075"/>
          <p14:tracePt t="15895" x="4389438" y="2971800"/>
          <p14:tracePt t="15912" x="4389438" y="3162300"/>
          <p14:tracePt t="15929" x="4389438" y="3344863"/>
          <p14:tracePt t="15945" x="4381500" y="3535363"/>
          <p14:tracePt t="15962" x="4343400" y="3679825"/>
          <p14:tracePt t="15979" x="4343400" y="3703638"/>
          <p14:tracePt t="16023" x="4343400" y="3711575"/>
          <p14:tracePt t="16039" x="4313238" y="3649663"/>
          <p14:tracePt t="16047" x="4305300" y="3535363"/>
          <p14:tracePt t="16062" x="4275138" y="3390900"/>
          <p14:tracePt t="16079" x="4259263" y="2979738"/>
          <p14:tracePt t="16095" x="4251325" y="2727325"/>
          <p14:tracePt t="16112" x="4251325" y="2560638"/>
          <p14:tracePt t="16128" x="4251325" y="2454275"/>
          <p14:tracePt t="16145" x="4251325" y="2430463"/>
          <p14:tracePt t="16207" x="4251325" y="2438400"/>
          <p14:tracePt t="16215" x="4251325" y="2544763"/>
          <p14:tracePt t="16223" x="4251325" y="2727325"/>
          <p14:tracePt t="16231" x="4251325" y="2955925"/>
          <p14:tracePt t="16246" x="4251325" y="3413125"/>
          <p14:tracePt t="16262" x="4251325" y="3559175"/>
          <p14:tracePt t="16279" x="4251325" y="3717925"/>
          <p14:tracePt t="16319" x="4259263" y="3657600"/>
          <p14:tracePt t="16329" x="4283075" y="3497263"/>
          <p14:tracePt t="16345" x="4321175" y="3146425"/>
          <p14:tracePt t="16362" x="4321175" y="2674938"/>
          <p14:tracePt t="16379" x="4321175" y="2278063"/>
          <p14:tracePt t="16382" x="4321175" y="2155825"/>
          <p14:tracePt t="16395" x="4321175" y="2041525"/>
          <p14:tracePt t="16412" x="4321175" y="1912938"/>
          <p14:tracePt t="16429" x="4321175" y="1897063"/>
          <p14:tracePt t="16455" x="4321175" y="1905000"/>
          <p14:tracePt t="16463" x="4321175" y="1973263"/>
          <p14:tracePt t="16479" x="4321175" y="2460625"/>
          <p14:tracePt t="16496" x="4321175" y="3086100"/>
          <p14:tracePt t="16512" x="4351338" y="3429000"/>
          <p14:tracePt t="16529" x="4373563" y="3559175"/>
          <p14:tracePt t="16546" x="4381500" y="3565525"/>
          <p14:tracePt t="16579" x="4411663" y="3436938"/>
          <p14:tracePt t="16596" x="4427538" y="3192463"/>
          <p14:tracePt t="16612" x="4427538" y="2963863"/>
          <p14:tracePt t="16629" x="4427538" y="2789238"/>
          <p14:tracePt t="16646" x="4449763" y="2689225"/>
          <p14:tracePt t="16662" x="4449763" y="2659063"/>
          <p14:tracePt t="16679" x="4457700" y="2644775"/>
          <p14:tracePt t="16696" x="4487863" y="2628900"/>
          <p14:tracePt t="16712" x="4556125" y="2598738"/>
          <p14:tracePt t="16729" x="4632325" y="2552700"/>
          <p14:tracePt t="16746" x="4716463" y="2484438"/>
          <p14:tracePt t="16762" x="4784725" y="2446338"/>
          <p14:tracePt t="16779" x="4822825" y="2416175"/>
          <p14:tracePt t="16796" x="4830763" y="2392363"/>
          <p14:tracePt t="16812" x="4846638" y="2362200"/>
          <p14:tracePt t="16829" x="4846638" y="2324100"/>
          <p14:tracePt t="16846" x="4822825" y="2293938"/>
          <p14:tracePt t="16862" x="4770438" y="2247900"/>
          <p14:tracePt t="16879" x="4702175" y="2217738"/>
          <p14:tracePt t="16896" x="4610100" y="2179638"/>
          <p14:tracePt t="16912" x="4533900" y="2133600"/>
          <p14:tracePt t="16929" x="4503738" y="2117725"/>
          <p14:tracePt t="16946" x="4495800" y="2117725"/>
          <p14:tracePt t="16962" x="4495800" y="2095500"/>
          <p14:tracePt t="16979" x="4495800" y="2087563"/>
          <p14:tracePt t="16996" x="4495800" y="2079625"/>
          <p14:tracePt t="17012" x="4533900" y="2073275"/>
          <p14:tracePt t="17029" x="4594225" y="2073275"/>
          <p14:tracePt t="17046" x="4702175" y="2079625"/>
          <p14:tracePt t="17062" x="4922838" y="2117725"/>
          <p14:tracePt t="17079" x="5075238" y="2141538"/>
          <p14:tracePt t="17096" x="5181600" y="2155825"/>
          <p14:tracePt t="17143" x="5173663" y="2155825"/>
          <p14:tracePt t="17150" x="5121275" y="2155825"/>
          <p14:tracePt t="17162" x="5045075" y="2141538"/>
          <p14:tracePt t="17179" x="4892675" y="2095500"/>
          <p14:tracePt t="17196" x="4754563" y="2049463"/>
          <p14:tracePt t="17212" x="4716463" y="2049463"/>
          <p14:tracePt t="17246" x="4754563" y="2049463"/>
          <p14:tracePt t="17262" x="5075238" y="2117725"/>
          <p14:tracePt t="17279" x="5318125" y="2187575"/>
          <p14:tracePt t="17296" x="5432425" y="2225675"/>
          <p14:tracePt t="17313" x="5440363" y="2232025"/>
          <p14:tracePt t="17346" x="5295900" y="2232025"/>
          <p14:tracePt t="17363" x="5105400" y="2193925"/>
          <p14:tracePt t="17379" x="4914900" y="2125663"/>
          <p14:tracePt t="17382" x="4860925" y="2125663"/>
          <p14:tracePt t="17396" x="4846638" y="2117725"/>
          <p14:tracePt t="17431" x="4876800" y="2117725"/>
          <p14:tracePt t="17439" x="4968875" y="2141538"/>
          <p14:tracePt t="17447" x="5105400" y="2179638"/>
          <p14:tracePt t="17462" x="5326063" y="2239963"/>
          <p14:tracePt t="17479" x="5410200" y="2286000"/>
          <p14:tracePt t="17496" x="5440363" y="2416175"/>
          <p14:tracePt t="17513" x="5432425" y="2574925"/>
          <p14:tracePt t="17529" x="5265738" y="2727325"/>
          <p14:tracePt t="17546" x="4945063" y="2827338"/>
          <p14:tracePt t="17563" x="4708525" y="2835275"/>
          <p14:tracePt t="17579" x="4533900" y="2803525"/>
          <p14:tracePt t="17596" x="4457700" y="2735263"/>
          <p14:tracePt t="17613" x="4457700" y="2674938"/>
          <p14:tracePt t="17630" x="4503738" y="2613025"/>
          <p14:tracePt t="17646" x="4678363" y="2598738"/>
          <p14:tracePt t="17663" x="4937125" y="2697163"/>
          <p14:tracePt t="17679" x="5051425" y="2879725"/>
          <p14:tracePt t="17696" x="5067300" y="3094038"/>
          <p14:tracePt t="17713" x="5006975" y="3292475"/>
          <p14:tracePt t="17729" x="4876800" y="3413125"/>
          <p14:tracePt t="17746" x="4708525" y="3429000"/>
          <p14:tracePt t="17763" x="4525963" y="3336925"/>
          <p14:tracePt t="17779" x="4403725" y="3116263"/>
          <p14:tracePt t="17796" x="4381500" y="2903538"/>
          <p14:tracePt t="17813" x="4403725" y="2705100"/>
          <p14:tracePt t="17830" x="4670425" y="2568575"/>
          <p14:tracePt t="17846" x="4922838" y="2568575"/>
          <p14:tracePt t="17863" x="5059363" y="2651125"/>
          <p14:tracePt t="17879" x="5135563" y="2841625"/>
          <p14:tracePt t="17896" x="5127625" y="3040063"/>
          <p14:tracePt t="17913" x="5021263" y="3238500"/>
          <p14:tracePt t="17929" x="4876800" y="3322638"/>
          <p14:tracePt t="17946" x="4656138" y="3330575"/>
          <p14:tracePt t="17963" x="4389438" y="3208338"/>
          <p14:tracePt t="17979" x="4168775" y="2925763"/>
          <p14:tracePt t="17996" x="4137025" y="2689225"/>
          <p14:tracePt t="18013" x="4175125" y="2514600"/>
          <p14:tracePt t="18030" x="4397375" y="2408238"/>
          <p14:tracePt t="18046" x="4465638" y="2408238"/>
          <p14:tracePt t="18063" x="4618038" y="2522538"/>
          <p14:tracePt t="18079" x="4670425" y="2713038"/>
          <p14:tracePt t="18096" x="4656138" y="2887663"/>
          <p14:tracePt t="18112" x="4549775" y="2994025"/>
          <p14:tracePt t="18129" x="4411663" y="3009900"/>
          <p14:tracePt t="18146" x="4297363" y="2979738"/>
          <p14:tracePt t="18163" x="4229100" y="2849563"/>
          <p14:tracePt t="18179" x="4229100" y="2682875"/>
          <p14:tracePt t="18196" x="4297363" y="2544763"/>
          <p14:tracePt t="18213" x="4465638" y="2498725"/>
          <p14:tracePt t="18230" x="4702175" y="2590800"/>
          <p14:tracePt t="18246" x="4792663" y="2705100"/>
          <p14:tracePt t="18263" x="4876800" y="3184525"/>
          <p14:tracePt t="18279" x="4846638" y="3406775"/>
          <p14:tracePt t="18296" x="4754563" y="3489325"/>
          <p14:tracePt t="18313" x="4664075" y="3505200"/>
          <p14:tracePt t="18330" x="4549775" y="3336925"/>
          <p14:tracePt t="18346" x="4441825" y="2949575"/>
          <p14:tracePt t="18363" x="4427538" y="2530475"/>
          <p14:tracePt t="18366" x="4427538" y="2362200"/>
          <p14:tracePt t="18379" x="4465638" y="2179638"/>
          <p14:tracePt t="18396" x="4594225" y="2019300"/>
          <p14:tracePt t="18413" x="4702175" y="2003425"/>
          <p14:tracePt t="18430" x="4792663" y="2125663"/>
          <p14:tracePt t="18446" x="4830763" y="2468563"/>
          <p14:tracePt t="18463" x="4816475" y="2827338"/>
          <p14:tracePt t="18480" x="4716463" y="3025775"/>
          <p14:tracePt t="18496" x="4632325" y="3094038"/>
          <p14:tracePt t="18513" x="4579938" y="3094038"/>
          <p14:tracePt t="18529" x="4533900" y="2911475"/>
          <p14:tracePt t="18546" x="4533900" y="2620963"/>
          <p14:tracePt t="18563" x="4625975" y="2301875"/>
          <p14:tracePt t="18580" x="4830763" y="2087563"/>
          <p14:tracePt t="18596" x="4983163" y="2057400"/>
          <p14:tracePt t="18613" x="5083175" y="2087563"/>
          <p14:tracePt t="18630" x="5219700" y="2530475"/>
          <p14:tracePt t="18646" x="5241925" y="2811463"/>
          <p14:tracePt t="18663" x="5151438" y="2955925"/>
          <p14:tracePt t="18680" x="5083175" y="2979738"/>
          <p14:tracePt t="18696" x="5006975" y="2955925"/>
          <p14:tracePt t="18713" x="4922838" y="2727325"/>
          <p14:tracePt t="18730" x="4914900" y="2346325"/>
          <p14:tracePt t="18746" x="4945063" y="2035175"/>
          <p14:tracePt t="18763" x="5075238" y="1844675"/>
          <p14:tracePt t="18780" x="5211763" y="1790700"/>
          <p14:tracePt t="18796" x="5295900" y="1790700"/>
          <p14:tracePt t="18813" x="5426075" y="1997075"/>
          <p14:tracePt t="18830" x="5470525" y="2308225"/>
          <p14:tracePt t="18846" x="5410200" y="2606675"/>
          <p14:tracePt t="18863" x="5334000" y="2651125"/>
          <p14:tracePt t="18880" x="5219700" y="2651125"/>
          <p14:tracePt t="18896" x="4983163" y="2400300"/>
          <p14:tracePt t="18913" x="4778375" y="2057400"/>
          <p14:tracePt t="18930" x="4754563" y="1774825"/>
          <p14:tracePt t="18946" x="4784725" y="1570038"/>
          <p14:tracePt t="18963" x="4922838" y="1501775"/>
          <p14:tracePt t="18980" x="5105400" y="1531938"/>
          <p14:tracePt t="18996" x="5311775" y="1668463"/>
          <p14:tracePt t="19013" x="5616575" y="2087563"/>
          <p14:tracePt t="19030" x="5638800" y="2468563"/>
          <p14:tracePt t="19046" x="5570538" y="2582863"/>
          <p14:tracePt t="19063" x="5494338" y="2590800"/>
          <p14:tracePt t="19080" x="5380038" y="2498725"/>
          <p14:tracePt t="19096" x="5280025" y="2270125"/>
          <p14:tracePt t="19113" x="5249863" y="2003425"/>
          <p14:tracePt t="19130" x="5265738" y="1782763"/>
          <p14:tracePt t="19147" x="5341938" y="1698625"/>
          <p14:tracePt t="19163" x="5448300" y="1706563"/>
          <p14:tracePt t="19180" x="5532438" y="1812925"/>
          <p14:tracePt t="19197" x="5622925" y="2079625"/>
          <p14:tracePt t="19214" x="5622925" y="2384425"/>
          <p14:tracePt t="19230" x="5570538" y="2460625"/>
          <p14:tracePt t="19246" x="5478463" y="2460625"/>
          <p14:tracePt t="19263" x="5334000" y="2362200"/>
          <p14:tracePt t="19280" x="5127625" y="2117725"/>
          <p14:tracePt t="19297" x="5029200" y="1905000"/>
          <p14:tracePt t="19313" x="5021263" y="1736725"/>
          <p14:tracePt t="19330" x="5051425" y="1668463"/>
          <p14:tracePt t="19347" x="5105400" y="1660525"/>
          <p14:tracePt t="19363" x="5165725" y="1706563"/>
          <p14:tracePt t="19380" x="5211763" y="1905000"/>
          <p14:tracePt t="19384" x="5219700" y="2019300"/>
          <p14:tracePt t="19397" x="5219700" y="2111375"/>
          <p14:tracePt t="19414" x="5083175" y="2255838"/>
          <p14:tracePt t="19430" x="5021263" y="2263775"/>
          <p14:tracePt t="19447" x="4860925" y="2239963"/>
          <p14:tracePt t="19463" x="4784725" y="2125663"/>
          <p14:tracePt t="19480" x="4778375" y="1997075"/>
          <p14:tracePt t="19497" x="4808538" y="1858963"/>
          <p14:tracePt t="19513" x="4868863" y="1812925"/>
          <p14:tracePt t="19530" x="4892675" y="1812925"/>
          <p14:tracePt t="19547" x="4906963" y="1828800"/>
          <p14:tracePt t="19563" x="4906963" y="1965325"/>
          <p14:tracePt t="19580" x="4899025" y="2079625"/>
          <p14:tracePt t="19597" x="4854575" y="2149475"/>
          <p14:tracePt t="19614" x="4816475" y="2163763"/>
          <p14:tracePt t="19630" x="4808538" y="2155825"/>
          <p14:tracePt t="19647" x="4808538" y="2087563"/>
          <p14:tracePt t="19663" x="4808538" y="2027238"/>
          <p14:tracePt t="19680" x="4838700" y="1943100"/>
          <p14:tracePt t="19697" x="4854575" y="1935163"/>
          <p14:tracePt t="19713" x="4868863" y="1935163"/>
          <p14:tracePt t="19730" x="4876800" y="1973263"/>
          <p14:tracePt t="19747" x="4876800" y="2125663"/>
          <p14:tracePt t="19763" x="4876800" y="2225675"/>
          <p14:tracePt t="19780" x="4830763" y="2308225"/>
          <p14:tracePt t="19797" x="4808538" y="2332038"/>
          <p14:tracePt t="19813" x="4792663" y="2332038"/>
          <p14:tracePt t="19830" x="4784725" y="2324100"/>
          <p14:tracePt t="19847" x="4784725" y="2263775"/>
          <p14:tracePt t="19863" x="4784725" y="2232025"/>
          <p14:tracePt t="19880" x="4784725" y="2217738"/>
          <p14:tracePt t="19897" x="4784725" y="2209800"/>
          <p14:tracePt t="21855" x="4770438" y="2187575"/>
          <p14:tracePt t="21863" x="4754563" y="2141538"/>
          <p14:tracePt t="21871" x="4746625" y="2117725"/>
          <p14:tracePt t="21881" x="4724400" y="2079625"/>
          <p14:tracePt t="22327" x="4716463" y="2073275"/>
          <p14:tracePt t="22375" x="4716463" y="2079625"/>
          <p14:tracePt t="22407" x="4716463" y="2087563"/>
          <p14:tracePt t="22431" x="4724400" y="2087563"/>
          <p14:tracePt t="22455" x="4732338" y="2095500"/>
          <p14:tracePt t="22463" x="4740275" y="2103438"/>
          <p14:tracePt t="22503" x="4746625" y="2117725"/>
          <p14:tracePt t="22591" x="4754563" y="2117725"/>
          <p14:tracePt t="22607" x="4754563" y="2125663"/>
          <p14:tracePt t="22631" x="4746625" y="2133600"/>
          <p14:tracePt t="22663" x="4746625" y="2141538"/>
          <p14:tracePt t="22671" x="4746625" y="2149475"/>
          <p14:tracePt t="22681" x="4746625" y="2155825"/>
          <p14:tracePt t="22698" x="4746625" y="2163763"/>
          <p14:tracePt t="22714" x="4762500" y="2179638"/>
          <p14:tracePt t="22731" x="4770438" y="2187575"/>
          <p14:tracePt t="22748" x="4770438" y="2201863"/>
          <p14:tracePt t="22764" x="4778375" y="2201863"/>
          <p14:tracePt t="22782" x="4784725" y="2217738"/>
          <p14:tracePt t="22798" x="4792663" y="2225675"/>
          <p14:tracePt t="22814" x="4808538" y="2232025"/>
          <p14:tracePt t="22831" x="4816475" y="2239963"/>
          <p14:tracePt t="23055" x="4816475" y="2247900"/>
          <p14:tracePt t="23087" x="4822825" y="2263775"/>
          <p14:tracePt t="23111" x="4830763" y="2263775"/>
          <p14:tracePt t="23151" x="4838700" y="2263775"/>
          <p14:tracePt t="23231" x="4854575" y="2263775"/>
          <p14:tracePt t="23247" x="4854575" y="2270125"/>
          <p14:tracePt t="23351" x="4860925" y="2270125"/>
          <p14:tracePt t="24015" x="4860925" y="2278063"/>
          <p14:tracePt t="24031" x="4860925" y="2286000"/>
          <p14:tracePt t="24039" x="4822825" y="2332038"/>
          <p14:tracePt t="24048" x="4792663" y="2378075"/>
          <p14:tracePt t="24065" x="4754563" y="2438400"/>
          <p14:tracePt t="24082" x="4702175" y="2530475"/>
          <p14:tracePt t="24098" x="4640263" y="2628900"/>
          <p14:tracePt t="24115" x="4564063" y="2743200"/>
          <p14:tracePt t="24131" x="4473575" y="2865438"/>
          <p14:tracePt t="24148" x="4359275" y="2987675"/>
          <p14:tracePt t="24165" x="4244975" y="3094038"/>
          <p14:tracePt t="24182" x="4130675" y="3178175"/>
          <p14:tracePt t="24198" x="3984625" y="3260725"/>
          <p14:tracePt t="24215" x="3902075" y="3292475"/>
          <p14:tracePt t="24232" x="3810000" y="3322638"/>
          <p14:tracePt t="24248" x="3763963" y="3322638"/>
          <p14:tracePt t="24265" x="3717925" y="3322638"/>
          <p14:tracePt t="24282" x="3665538" y="3322638"/>
          <p14:tracePt t="24298" x="3619500" y="3322638"/>
          <p14:tracePt t="24315" x="3589338" y="3322638"/>
          <p14:tracePt t="24332" x="3581400" y="3314700"/>
          <p14:tracePt t="24348" x="3565525" y="3314700"/>
          <p14:tracePt t="24399" x="3559175" y="3314700"/>
          <p14:tracePt t="24407" x="3543300" y="3314700"/>
          <p14:tracePt t="24415" x="3535363" y="3306763"/>
          <p14:tracePt t="24432" x="3505200" y="3292475"/>
          <p14:tracePt t="24448" x="3482975" y="3292475"/>
          <p14:tracePt t="24465" x="3451225" y="3292475"/>
          <p14:tracePt t="24482" x="3398838" y="3292475"/>
          <p14:tracePt t="24498" x="3344863" y="3292475"/>
          <p14:tracePt t="24515" x="3292475" y="3284538"/>
          <p14:tracePt t="24532" x="3254375" y="3284538"/>
          <p14:tracePt t="24548" x="3230563" y="3284538"/>
          <p14:tracePt t="24565" x="3222625" y="3276600"/>
          <p14:tracePt t="24583" x="3222625" y="3268663"/>
          <p14:tracePt t="24599" x="3222625" y="3254375"/>
          <p14:tracePt t="24615" x="3246438" y="3216275"/>
          <p14:tracePt t="24632" x="3314700" y="3178175"/>
          <p14:tracePt t="24649" x="3360738" y="3178175"/>
          <p14:tracePt t="24665" x="3451225" y="3178175"/>
          <p14:tracePt t="24682" x="3551238" y="3178175"/>
          <p14:tracePt t="24699" x="3687763" y="3192463"/>
          <p14:tracePt t="24715" x="3825875" y="3230563"/>
          <p14:tracePt t="24732" x="3932238" y="3260725"/>
          <p14:tracePt t="24749" x="4016375" y="3284538"/>
          <p14:tracePt t="24766" x="4092575" y="3306763"/>
          <p14:tracePt t="24782" x="4114800" y="3322638"/>
          <p14:tracePt t="24799" x="4191000" y="3352800"/>
          <p14:tracePt t="24815" x="4283075" y="3375025"/>
          <p14:tracePt t="24832" x="4389438" y="3406775"/>
          <p14:tracePt t="24849" x="4449763" y="3413125"/>
          <p14:tracePt t="24865" x="4495800" y="3413125"/>
          <p14:tracePt t="24882" x="4518025" y="3421063"/>
          <p14:tracePt t="24915" x="4525963" y="3421063"/>
          <p14:tracePt t="24935" x="4533900" y="3421063"/>
          <p14:tracePt t="24949" x="4533900" y="3413125"/>
          <p14:tracePt t="24966" x="4541838" y="3406775"/>
          <p14:tracePt t="24983" x="4549775" y="3398838"/>
          <p14:tracePt t="24999" x="4549775" y="3382963"/>
          <p14:tracePt t="25015" x="4549775" y="3368675"/>
          <p14:tracePt t="25032" x="4549775" y="3360738"/>
          <p14:tracePt t="25049" x="4549775" y="3344863"/>
          <p14:tracePt t="25082" x="4549775" y="3336925"/>
          <p14:tracePt t="25099" x="4541838" y="3336925"/>
          <p14:tracePt t="25115" x="4541838" y="3330575"/>
          <p14:tracePt t="25132" x="4525963" y="3306763"/>
          <p14:tracePt t="25149" x="4525963" y="3292475"/>
          <p14:tracePt t="25166" x="4525963" y="3284538"/>
          <p14:tracePt t="25183" x="4525963" y="3276600"/>
          <p14:tracePt t="25943" x="4525963" y="3260725"/>
          <p14:tracePt t="27007" x="4525963" y="3246438"/>
          <p14:tracePt t="27015" x="4511675" y="3238500"/>
          <p14:tracePt t="27031" x="4503738" y="3230563"/>
          <p14:tracePt t="27039" x="4479925" y="3230563"/>
          <p14:tracePt t="27049" x="4449763" y="3230563"/>
          <p14:tracePt t="27066" x="4403725" y="3208338"/>
          <p14:tracePt t="27083" x="4321175" y="3200400"/>
          <p14:tracePt t="27099" x="4213225" y="3178175"/>
          <p14:tracePt t="27116" x="4084638" y="3162300"/>
          <p14:tracePt t="27133" x="3908425" y="3140075"/>
          <p14:tracePt t="27150" x="3619500" y="3101975"/>
          <p14:tracePt t="27166" x="3535363" y="3094038"/>
          <p14:tracePt t="27183" x="3368675" y="3063875"/>
          <p14:tracePt t="27199" x="3298825" y="3055938"/>
          <p14:tracePt t="27216" x="3284538" y="3055938"/>
          <p14:tracePt t="27233" x="3284538" y="3048000"/>
          <p14:tracePt t="27407" x="3284538" y="3032125"/>
          <p14:tracePt t="27415" x="3306763" y="3032125"/>
          <p14:tracePt t="27423" x="3368675" y="3032125"/>
          <p14:tracePt t="27433" x="3444875" y="3032125"/>
          <p14:tracePt t="27450" x="3619500" y="3032125"/>
          <p14:tracePt t="27466" x="3802063" y="3032125"/>
          <p14:tracePt t="27483" x="3878263" y="3048000"/>
          <p14:tracePt t="27500" x="3894138" y="3048000"/>
          <p14:tracePt t="27533" x="3878263" y="3048000"/>
          <p14:tracePt t="27550" x="3725863" y="3048000"/>
          <p14:tracePt t="27566" x="3581400" y="3048000"/>
          <p14:tracePt t="27583" x="3421063" y="3048000"/>
          <p14:tracePt t="27600" x="3352800" y="3032125"/>
          <p14:tracePt t="27633" x="3360738" y="3032125"/>
          <p14:tracePt t="27650" x="3421063" y="3032125"/>
          <p14:tracePt t="27666" x="3543300" y="3040063"/>
          <p14:tracePt t="27683" x="3635375" y="3063875"/>
          <p14:tracePt t="27700" x="3641725" y="3063875"/>
          <p14:tracePt t="27733" x="3635375" y="3063875"/>
          <p14:tracePt t="27750" x="3543300" y="3048000"/>
          <p14:tracePt t="27766" x="3421063" y="3009900"/>
          <p14:tracePt t="27783" x="3406775" y="3009900"/>
          <p14:tracePt t="27823" x="3459163" y="3009900"/>
          <p14:tracePt t="27833" x="3521075" y="3032125"/>
          <p14:tracePt t="27850" x="3635375" y="3048000"/>
          <p14:tracePt t="27866" x="3665538" y="3048000"/>
          <p14:tracePt t="27900" x="3649663" y="3048000"/>
          <p14:tracePt t="27916" x="3573463" y="3032125"/>
          <p14:tracePt t="27933" x="3527425" y="3017838"/>
          <p14:tracePt t="27936" x="3513138" y="3017838"/>
          <p14:tracePt t="27999" x="3527425" y="3017838"/>
          <p14:tracePt t="28007" x="3535363" y="3017838"/>
          <p14:tracePt t="28055" x="3513138" y="3017838"/>
          <p14:tracePt t="28063" x="3459163" y="3017838"/>
          <p14:tracePt t="28071" x="3444875" y="3017838"/>
          <p14:tracePt t="28083" x="3421063" y="3017838"/>
          <p14:tracePt t="28134" x="3436938" y="3017838"/>
          <p14:tracePt t="28142" x="3451225" y="3032125"/>
          <p14:tracePt t="28150" x="3467100" y="3032125"/>
          <p14:tracePt t="28383" x="3444875" y="3032125"/>
          <p14:tracePt t="28391" x="3382963" y="3032125"/>
          <p14:tracePt t="28400" x="3314700" y="3032125"/>
          <p14:tracePt t="28417" x="3048000" y="3032125"/>
          <p14:tracePt t="28433" x="2530475" y="3032125"/>
          <p14:tracePt t="28450" x="1973263" y="3032125"/>
          <p14:tracePt t="28467" x="1676400" y="2987675"/>
          <p14:tracePt t="28483" x="1584325" y="2979738"/>
          <p14:tracePt t="28517" x="1616075" y="2963863"/>
          <p14:tracePt t="28534" x="1927225" y="2949575"/>
          <p14:tracePt t="28550" x="2133600" y="2949575"/>
          <p14:tracePt t="28567" x="2773363" y="2949575"/>
          <p14:tracePt t="28583" x="2917825" y="2949575"/>
          <p14:tracePt t="28600" x="2925763" y="2949575"/>
          <p14:tracePt t="28633" x="2841625" y="2933700"/>
          <p14:tracePt t="28650" x="2659063" y="2933700"/>
          <p14:tracePt t="28667" x="2454275" y="2903538"/>
          <p14:tracePt t="28683" x="2346325" y="2903538"/>
          <p14:tracePt t="28719" x="2384425" y="2903538"/>
          <p14:tracePt t="28734" x="2713038" y="2903538"/>
          <p14:tracePt t="28750" x="2987675" y="2903538"/>
          <p14:tracePt t="28767" x="3467100" y="2971800"/>
          <p14:tracePt t="28783" x="3475038" y="2979738"/>
          <p14:tracePt t="28800" x="3444875" y="2979738"/>
          <p14:tracePt t="28817" x="3246438" y="2979738"/>
          <p14:tracePt t="28833" x="2873375" y="2979738"/>
          <p14:tracePt t="28850" x="2560638" y="2941638"/>
          <p14:tracePt t="28867" x="2460625" y="2925763"/>
          <p14:tracePt t="28900" x="2506663" y="2925763"/>
          <p14:tracePt t="28917" x="2751138" y="2925763"/>
          <p14:tracePt t="28934" x="3162300" y="2949575"/>
          <p14:tracePt t="28950" x="3178175" y="2949575"/>
          <p14:tracePt t="28975" x="3154363" y="2949575"/>
          <p14:tracePt t="28983" x="3094038" y="2949575"/>
          <p14:tracePt t="29000" x="2963863" y="2949575"/>
          <p14:tracePt t="29017" x="2917825" y="2949575"/>
          <p14:tracePt t="29050" x="2987675" y="2963863"/>
          <p14:tracePt t="29067" x="3208338" y="2963863"/>
          <p14:tracePt t="29083" x="3475038" y="3001963"/>
          <p14:tracePt t="29100" x="3635375" y="3025775"/>
          <p14:tracePt t="29117" x="3657600" y="3025775"/>
          <p14:tracePt t="29142" x="3665538" y="3025775"/>
          <p14:tracePt t="29150" x="3673475" y="3032125"/>
          <p14:tracePt t="29166" x="3703638" y="3040063"/>
          <p14:tracePt t="29184" x="3817938" y="3063875"/>
          <p14:tracePt t="29200" x="4098925" y="3078163"/>
          <p14:tracePt t="29217" x="4479925" y="3094038"/>
          <p14:tracePt t="29234" x="4860925" y="3132138"/>
          <p14:tracePt t="29250" x="4999038" y="3140075"/>
          <p14:tracePt t="29287" x="4953000" y="3140075"/>
          <p14:tracePt t="29300" x="4876800" y="3101975"/>
          <p14:tracePt t="29317" x="4678363" y="2994025"/>
          <p14:tracePt t="29334" x="4465638" y="2911475"/>
          <p14:tracePt t="29350" x="4313238" y="2827338"/>
          <p14:tracePt t="29367" x="4313238" y="2819400"/>
          <p14:tracePt t="29384" x="4313238" y="2811463"/>
          <p14:tracePt t="29400" x="4313238" y="2803525"/>
          <p14:tracePt t="29417" x="4351338" y="2797175"/>
          <p14:tracePt t="29434" x="4365625" y="2797175"/>
          <p14:tracePt t="29450" x="4365625" y="2781300"/>
          <p14:tracePt t="29467" x="4365625" y="2773363"/>
          <p14:tracePt t="29484" x="4365625" y="2743200"/>
          <p14:tracePt t="29500" x="4365625" y="2720975"/>
          <p14:tracePt t="29518" x="4359275" y="2667000"/>
          <p14:tracePt t="29534" x="4351338" y="2644775"/>
          <p14:tracePt t="29550" x="4313238" y="2552700"/>
          <p14:tracePt t="29567" x="4289425" y="2468563"/>
          <p14:tracePt t="29584" x="4289425" y="2346325"/>
          <p14:tracePt t="29600" x="4289425" y="2201863"/>
          <p14:tracePt t="29617" x="4289425" y="2079625"/>
          <p14:tracePt t="29634" x="4289425" y="2003425"/>
          <p14:tracePt t="29650" x="4289425" y="1981200"/>
          <p14:tracePt t="29727" x="4289425" y="1997075"/>
          <p14:tracePt t="29735" x="4283075" y="2073275"/>
          <p14:tracePt t="29743" x="4275138" y="2103438"/>
          <p14:tracePt t="29751" x="4275138" y="2133600"/>
          <p14:tracePt t="29767" x="4267200" y="2155825"/>
          <p14:tracePt t="29791" x="4259263" y="2163763"/>
          <p14:tracePt t="29815" x="4259263" y="2117725"/>
          <p14:tracePt t="29823" x="4259263" y="2041525"/>
          <p14:tracePt t="29834" x="4259263" y="1973263"/>
          <p14:tracePt t="29850" x="4251325" y="1798638"/>
          <p14:tracePt t="29867" x="4251325" y="1608138"/>
          <p14:tracePt t="29884" x="4229100" y="1516063"/>
          <p14:tracePt t="29900" x="4229100" y="1493838"/>
          <p14:tracePt t="29935" x="4229100" y="1562100"/>
          <p14:tracePt t="29943" x="4229100" y="1684338"/>
          <p14:tracePt t="29951" x="4221163" y="1798638"/>
          <p14:tracePt t="29967" x="4183063" y="2049463"/>
          <p14:tracePt t="29984" x="4160838" y="2201863"/>
          <p14:tracePt t="30001" x="4160838" y="2209800"/>
          <p14:tracePt t="30017" x="4160838" y="2149475"/>
          <p14:tracePt t="30034" x="4168775" y="1912938"/>
          <p14:tracePt t="30051" x="4213225" y="1616075"/>
          <p14:tracePt t="30067" x="4251325" y="1355725"/>
          <p14:tracePt t="30084" x="4259263" y="1196975"/>
          <p14:tracePt t="30101" x="4275138" y="1165225"/>
          <p14:tracePt t="30135" x="4275138" y="1257300"/>
          <p14:tracePt t="30143" x="4275138" y="1401763"/>
          <p14:tracePt t="30151" x="4275138" y="1531938"/>
          <p14:tracePt t="30167" x="4275138" y="1774825"/>
          <p14:tracePt t="30184" x="4267200" y="1905000"/>
          <p14:tracePt t="30201" x="4267200" y="1927225"/>
          <p14:tracePt t="30217" x="4275138" y="1935163"/>
          <p14:tracePt t="30234" x="4327525" y="1782763"/>
          <p14:tracePt t="30251" x="4365625" y="1592263"/>
          <p14:tracePt t="30267" x="4397375" y="1425575"/>
          <p14:tracePt t="30284" x="4397375" y="1371600"/>
          <p14:tracePt t="30318" x="4427538" y="1417638"/>
          <p14:tracePt t="30334" x="4403725" y="1676400"/>
          <p14:tracePt t="30351" x="4359275" y="1989138"/>
          <p14:tracePt t="30367" x="4327525" y="2155825"/>
          <p14:tracePt t="30384" x="4327525" y="2179638"/>
          <p14:tracePt t="30401" x="4327525" y="2155825"/>
          <p14:tracePt t="30417" x="4343400" y="2027238"/>
          <p14:tracePt t="30434" x="4403725" y="1874838"/>
          <p14:tracePt t="30451" x="4419600" y="1768475"/>
          <p14:tracePt t="30454" x="4419600" y="1760538"/>
          <p14:tracePt t="30487" x="4419600" y="1790700"/>
          <p14:tracePt t="30495" x="4419600" y="1889125"/>
          <p14:tracePt t="30503" x="4381500" y="2027238"/>
          <p14:tracePt t="30518" x="4283075" y="2362200"/>
          <p14:tracePt t="30534" x="4244975" y="2484438"/>
          <p14:tracePt t="30551" x="4175125" y="2697163"/>
          <p14:tracePt t="30567" x="4152900" y="2735263"/>
          <p14:tracePt t="30601" x="4152900" y="2689225"/>
          <p14:tracePt t="30617" x="4152900" y="2651125"/>
          <p14:tracePt t="30671" x="4152900" y="2705100"/>
          <p14:tracePt t="30679" x="4144963" y="2789238"/>
          <p14:tracePt t="30687" x="4122738" y="2879725"/>
          <p14:tracePt t="30701" x="4114800" y="2963863"/>
          <p14:tracePt t="30718" x="4076700" y="3162300"/>
          <p14:tracePt t="30734" x="4076700" y="3216275"/>
          <p14:tracePt t="30751" x="4076700" y="3238500"/>
          <p14:tracePt t="30767" x="4076700" y="3246438"/>
          <p14:tracePt t="30807" x="4084638" y="3246438"/>
          <p14:tracePt t="30817" x="4092575" y="3246438"/>
          <p14:tracePt t="30834" x="4098925" y="3246438"/>
          <p14:tracePt t="30851" x="4106863" y="3246438"/>
          <p14:tracePt t="30867" x="4114800" y="3246438"/>
          <p14:tracePt t="30884" x="4137025" y="3254375"/>
          <p14:tracePt t="30901" x="4152900" y="3268663"/>
          <p14:tracePt t="30918" x="4160838" y="3284538"/>
          <p14:tracePt t="30951" x="4168775" y="3292475"/>
          <p14:tracePt t="30999" x="4168775" y="3284538"/>
          <p14:tracePt t="31007" x="4152900" y="3276600"/>
          <p14:tracePt t="31018" x="4144963" y="3268663"/>
          <p14:tracePt t="31034" x="4098925" y="3254375"/>
          <p14:tracePt t="31051" x="4022725" y="3222625"/>
          <p14:tracePt t="31068" x="3932238" y="3216275"/>
          <p14:tracePt t="31084" x="3840163" y="3192463"/>
          <p14:tracePt t="31101" x="3787775" y="3192463"/>
          <p14:tracePt t="31117" x="3771900" y="3192463"/>
          <p14:tracePt t="31183" x="3763963" y="3192463"/>
          <p14:tracePt t="31199" x="3763963" y="3184525"/>
          <p14:tracePt t="31207" x="3779838" y="3184525"/>
          <p14:tracePt t="31295" x="3756025" y="3184525"/>
          <p14:tracePt t="31303" x="3695700" y="3184525"/>
          <p14:tracePt t="31311" x="3635375" y="3184525"/>
          <p14:tracePt t="31319" x="3551238" y="3208338"/>
          <p14:tracePt t="31334" x="3436938" y="3216275"/>
          <p14:tracePt t="31351" x="3336925" y="3238500"/>
          <p14:tracePt t="31368" x="3314700" y="3238500"/>
          <p14:tracePt t="31831" x="3306763" y="3238500"/>
          <p14:tracePt t="31839" x="3276600" y="3238500"/>
          <p14:tracePt t="31851" x="3216275" y="3238500"/>
          <p14:tracePt t="31868" x="3146425" y="3238500"/>
          <p14:tracePt t="31885" x="3101975" y="3208338"/>
          <p14:tracePt t="32319" x="3108325" y="3208338"/>
          <p14:tracePt t="32887" x="3116263" y="3208338"/>
          <p14:tracePt t="32967" x="3124200" y="3208338"/>
          <p14:tracePt t="33135" x="3132138" y="3216275"/>
          <p14:tracePt t="33166" x="3140075" y="3216275"/>
          <p14:tracePt t="33239" x="3146425" y="3216275"/>
          <p14:tracePt t="42711" x="3216275" y="3216275"/>
          <p14:tracePt t="42719" x="3413125" y="3268663"/>
          <p14:tracePt t="42727" x="3679825" y="3344863"/>
          <p14:tracePt t="42739" x="4084638" y="3406775"/>
          <p14:tracePt t="42755" x="5197475" y="3406775"/>
          <p14:tracePt t="42772" x="6492875" y="3246438"/>
          <p14:tracePt t="42789" x="7635875" y="2971800"/>
          <p14:tracePt t="42806" x="8823325" y="2255838"/>
          <p14:tracePt t="42822" x="8999538" y="2041525"/>
          <p14:tracePt t="42839" x="9220200" y="1584325"/>
          <p14:tracePt t="42855" x="9236075" y="1425575"/>
          <p14:tracePt t="42872" x="9212263" y="1165225"/>
          <p14:tracePt t="42889" x="9067800" y="815975"/>
          <p14:tracePt t="42905" x="9021763" y="669925"/>
          <p14:tracePt t="42922" x="9013825" y="631825"/>
          <p14:tracePt t="42991" x="9013825" y="685800"/>
          <p14:tracePt t="42999" x="8975725" y="808038"/>
          <p14:tracePt t="43007" x="8937625" y="914400"/>
          <p14:tracePt t="43022" x="8893175" y="1020763"/>
          <p14:tracePt t="43039" x="8763000" y="1211263"/>
          <p14:tracePt t="43055" x="8656638" y="1211263"/>
          <p14:tracePt t="43072" x="8564563" y="1196975"/>
          <p14:tracePt t="43089" x="8474075" y="1165225"/>
          <p14:tracePt t="43105" x="8374063" y="1135063"/>
          <p14:tracePt t="43122" x="8161338" y="1135063"/>
          <p14:tracePt t="43138" x="7597775" y="1143000"/>
          <p14:tracePt t="43155" x="7231063" y="1219200"/>
          <p14:tracePt t="43172" x="7102475" y="1265238"/>
          <p14:tracePt t="43189" x="7032625" y="1325563"/>
          <p14:tracePt t="43206" x="7002463" y="1371600"/>
          <p14:tracePt t="43222" x="6994525" y="1387475"/>
          <p14:tracePt t="43239" x="6964363" y="1508125"/>
          <p14:tracePt t="43255" x="6964363" y="1592263"/>
          <p14:tracePt t="43272" x="6950075" y="1692275"/>
          <p14:tracePt t="43289" x="6926263" y="1774825"/>
          <p14:tracePt t="43305" x="6880225" y="1927225"/>
          <p14:tracePt t="43322" x="6827838" y="2079625"/>
          <p14:tracePt t="43339" x="6751638" y="2217738"/>
          <p14:tracePt t="43355" x="6713538" y="2308225"/>
          <p14:tracePt t="43372" x="6713538" y="2324100"/>
          <p14:tracePt t="43655" x="6765925" y="2332038"/>
          <p14:tracePt t="43663" x="6950075" y="2384425"/>
          <p14:tracePt t="43672" x="7208838" y="2438400"/>
          <p14:tracePt t="43689" x="7589838" y="2492375"/>
          <p14:tracePt t="43706" x="7726363" y="2498725"/>
          <p14:tracePt t="43722" x="7742238" y="2498725"/>
          <p14:tracePt t="43783" x="7750175" y="2498725"/>
          <p14:tracePt t="43799" x="7750175" y="2476500"/>
          <p14:tracePt t="43807" x="7750175" y="2460625"/>
          <p14:tracePt t="43815" x="7750175" y="2454275"/>
          <p14:tracePt t="43847" x="7750175" y="2446338"/>
          <p14:tracePt t="43879" x="7750175" y="2438400"/>
          <p14:tracePt t="44063" x="7734300" y="2438400"/>
          <p14:tracePt t="44071" x="7696200" y="2460625"/>
          <p14:tracePt t="44079" x="7673975" y="2492375"/>
          <p14:tracePt t="44089" x="7642225" y="2530475"/>
          <p14:tracePt t="44106" x="7589838" y="2590800"/>
          <p14:tracePt t="44122" x="7566025" y="2628900"/>
          <p14:tracePt t="44139" x="7551738" y="2674938"/>
          <p14:tracePt t="44156" x="7551738" y="2689225"/>
          <p14:tracePt t="44173" x="7551738" y="2697163"/>
          <p14:tracePt t="44271" x="7551738" y="2667000"/>
          <p14:tracePt t="44279" x="7543800" y="2636838"/>
          <p14:tracePt t="44289" x="7535863" y="2613025"/>
          <p14:tracePt t="44306" x="7505700" y="2544763"/>
          <p14:tracePt t="44322" x="7445375" y="2430463"/>
          <p14:tracePt t="44339" x="7369175" y="2332038"/>
          <p14:tracePt t="44356" x="7285038" y="2225675"/>
          <p14:tracePt t="44372" x="7231063" y="2171700"/>
          <p14:tracePt t="44389" x="7223125" y="2155825"/>
          <p14:tracePt t="44406" x="7208838" y="2133600"/>
          <p14:tracePt t="44431" x="7208838" y="2117725"/>
          <p14:tracePt t="44455" x="7208838" y="2103438"/>
          <p14:tracePt t="44463" x="7216775" y="2095500"/>
          <p14:tracePt t="44472" x="7216775" y="2087563"/>
          <p14:tracePt t="44489" x="7231063" y="2073275"/>
          <p14:tracePt t="44831" x="7353300" y="2049463"/>
          <p14:tracePt t="44839" x="7612063" y="2027238"/>
          <p14:tracePt t="44847" x="7810500" y="1989138"/>
          <p14:tracePt t="44856" x="7924800" y="1989138"/>
          <p14:tracePt t="44873" x="8039100" y="1973263"/>
          <p14:tracePt t="44889" x="8115300" y="1935163"/>
          <p14:tracePt t="44906" x="8199438" y="1882775"/>
          <p14:tracePt t="44923" x="8245475" y="1874838"/>
          <p14:tracePt t="44939" x="8259763" y="1858963"/>
          <p14:tracePt t="44956" x="8275638" y="1844675"/>
          <p14:tracePt t="44973" x="8297863" y="1820863"/>
          <p14:tracePt t="44990" x="8335963" y="1806575"/>
          <p14:tracePt t="45006" x="8351838" y="1798638"/>
          <p14:tracePt t="45008" x="8351838" y="1790700"/>
          <p14:tracePt t="45023" x="8359775" y="1782763"/>
          <p14:tracePt t="45039" x="8366125" y="1774825"/>
          <p14:tracePt t="45056" x="8366125" y="1768475"/>
          <p14:tracePt t="45073" x="8374063" y="1768475"/>
          <p14:tracePt t="45089" x="8382000" y="1752600"/>
          <p14:tracePt t="45106" x="8389938" y="1744663"/>
          <p14:tracePt t="45139" x="8404225" y="1736725"/>
          <p14:tracePt t="45327" x="8412163" y="1736725"/>
          <p14:tracePt t="45343" x="8420100" y="1736725"/>
          <p14:tracePt t="45351" x="8442325" y="1736725"/>
          <p14:tracePt t="45359" x="8450263" y="1736725"/>
          <p14:tracePt t="45373" x="8458200" y="1730375"/>
          <p14:tracePt t="45390" x="8466138" y="1730375"/>
          <p14:tracePt t="45406" x="8480425" y="1722438"/>
          <p14:tracePt t="45527" x="8480425" y="1714500"/>
          <p14:tracePt t="45535" x="8474075" y="1706563"/>
          <p14:tracePt t="45543" x="8466138" y="1706563"/>
          <p14:tracePt t="45556" x="8450263" y="1706563"/>
          <p14:tracePt t="45573" x="8420100" y="1698625"/>
          <p14:tracePt t="45887" x="8412163" y="1698625"/>
          <p14:tracePt t="45903" x="8420100" y="1722438"/>
          <p14:tracePt t="45911" x="8420100" y="1736725"/>
          <p14:tracePt t="45923" x="8428038" y="1752600"/>
          <p14:tracePt t="45940" x="8442325" y="1798638"/>
          <p14:tracePt t="45956" x="8458200" y="1820863"/>
          <p14:tracePt t="45973" x="8458200" y="1844675"/>
          <p14:tracePt t="45990" x="8474075" y="1851025"/>
          <p14:tracePt t="46287" x="8488363" y="1851025"/>
          <p14:tracePt t="46295" x="8518525" y="1851025"/>
          <p14:tracePt t="46306" x="8564563" y="1866900"/>
          <p14:tracePt t="46323" x="8702675" y="1905000"/>
          <p14:tracePt t="46340" x="8847138" y="1935163"/>
          <p14:tracePt t="46357" x="9113838" y="1935163"/>
          <p14:tracePt t="46374" x="9280525" y="1935163"/>
          <p14:tracePt t="46390" x="9334500" y="1935163"/>
          <p14:tracePt t="46406" x="9426575" y="1905000"/>
          <p14:tracePt t="46447" x="9432925" y="1897063"/>
          <p14:tracePt t="46463" x="9448800" y="1882775"/>
          <p14:tracePt t="46473" x="9464675" y="1874838"/>
          <p14:tracePt t="46490" x="9494838" y="1858963"/>
          <p14:tracePt t="46507" x="9532938" y="1812925"/>
          <p14:tracePt t="46510" x="9571038" y="1790700"/>
          <p14:tracePt t="46523" x="9571038" y="1782763"/>
          <p14:tracePt t="46540" x="9609138" y="1768475"/>
          <p14:tracePt t="46557" x="9639300" y="1760538"/>
          <p14:tracePt t="46574" x="9677400" y="1760538"/>
          <p14:tracePt t="46590" x="9693275" y="1760538"/>
          <p14:tracePt t="46607" x="9731375" y="1760538"/>
          <p14:tracePt t="46623" x="9783763" y="1768475"/>
          <p14:tracePt t="46640" x="9813925" y="1774825"/>
          <p14:tracePt t="47583" x="9807575" y="1774825"/>
          <p14:tracePt t="47591" x="9761538" y="1768475"/>
          <p14:tracePt t="47599" x="9685338" y="1752600"/>
          <p14:tracePt t="47607" x="9617075" y="1744663"/>
          <p14:tracePt t="47624" x="9426575" y="1706563"/>
          <p14:tracePt t="47640" x="9318625" y="1668463"/>
          <p14:tracePt t="47911" x="9326563" y="1668463"/>
          <p14:tracePt t="47919" x="9342438" y="1668463"/>
          <p14:tracePt t="47927" x="9350375" y="1668463"/>
          <p14:tracePt t="47940" x="9356725" y="1668463"/>
          <p14:tracePt t="47957" x="9364663" y="1668463"/>
          <p14:tracePt t="48119" x="9356725" y="1684338"/>
          <p14:tracePt t="48127" x="9334500" y="1698625"/>
          <p14:tracePt t="48135" x="9280525" y="1714500"/>
          <p14:tracePt t="48143" x="9228138" y="1736725"/>
          <p14:tracePt t="48158" x="9097963" y="1790700"/>
          <p14:tracePt t="48174" x="9021763" y="1828800"/>
          <p14:tracePt t="48190" x="8809038" y="1920875"/>
          <p14:tracePt t="48207" x="8670925" y="1981200"/>
          <p14:tracePt t="48224" x="8572500" y="2041525"/>
          <p14:tracePt t="48241" x="8496300" y="2103438"/>
          <p14:tracePt t="48257" x="8466138" y="2141538"/>
          <p14:tracePt t="48274" x="8458200" y="2163763"/>
          <p14:tracePt t="48291" x="8450263" y="2193925"/>
          <p14:tracePt t="48307" x="8442325" y="2217738"/>
          <p14:tracePt t="48324" x="8442325" y="2232025"/>
          <p14:tracePt t="48341" x="8435975" y="2239963"/>
          <p14:tracePt t="48375" x="8435975" y="2247900"/>
          <p14:tracePt t="48407" x="8428038" y="2263775"/>
          <p14:tracePt t="48511" x="8420100" y="2263775"/>
          <p14:tracePt t="48527" x="8412163" y="2263775"/>
          <p14:tracePt t="48543" x="8404225" y="2263775"/>
          <p14:tracePt t="49959" x="8397875" y="2263775"/>
          <p14:tracePt t="49975" x="8389938" y="2263775"/>
          <p14:tracePt t="49983" x="8382000" y="2263775"/>
          <p14:tracePt t="50087" x="8374063" y="2263775"/>
          <p14:tracePt t="50175" x="8359775" y="2263775"/>
          <p14:tracePt t="50183" x="8351838" y="2270125"/>
          <p14:tracePt t="50199" x="8351838" y="2278063"/>
          <p14:tracePt t="50208" x="8343900" y="2286000"/>
          <p14:tracePt t="50225" x="8343900" y="2293938"/>
          <p14:tracePt t="50241" x="8335963" y="2308225"/>
          <p14:tracePt t="50258" x="8328025" y="2316163"/>
          <p14:tracePt t="50295" x="8313738" y="2316163"/>
          <p14:tracePt t="50308" x="8305800" y="2316163"/>
          <p14:tracePt t="50895" x="8321675" y="2332038"/>
          <p14:tracePt t="50911" x="8328025" y="2339975"/>
          <p14:tracePt t="52575" x="8321675" y="2339975"/>
          <p14:tracePt t="52583" x="8289925" y="2339975"/>
          <p14:tracePt t="52592" x="8245475" y="2332038"/>
          <p14:tracePt t="52609" x="8153400" y="2308225"/>
          <p14:tracePt t="52626" x="7940675" y="2362200"/>
          <p14:tracePt t="52642" x="7505700" y="2552700"/>
          <p14:tracePt t="52659" x="7116763" y="2705100"/>
          <p14:tracePt t="52676" x="6789738" y="2841625"/>
          <p14:tracePt t="52692" x="6583363" y="2903538"/>
          <p14:tracePt t="52709" x="6423025" y="2925763"/>
          <p14:tracePt t="52726" x="6324600" y="2925763"/>
          <p14:tracePt t="52742" x="6278563" y="2941638"/>
          <p14:tracePt t="52759" x="6264275" y="2941638"/>
          <p14:tracePt t="52776" x="6232525" y="2941638"/>
          <p14:tracePt t="52792" x="6210300" y="2941638"/>
          <p14:tracePt t="52809" x="6180138" y="2941638"/>
          <p14:tracePt t="52826" x="6065838" y="2941638"/>
          <p14:tracePt t="52842" x="5905500" y="2941638"/>
          <p14:tracePt t="52859" x="5722938" y="2941638"/>
          <p14:tracePt t="52876" x="5532438" y="2911475"/>
          <p14:tracePt t="52892" x="5364163" y="2887663"/>
          <p14:tracePt t="52909" x="5219700" y="2865438"/>
          <p14:tracePt t="52926" x="5089525" y="2835275"/>
          <p14:tracePt t="52942" x="5075238" y="2827338"/>
          <p14:tracePt t="52959" x="5051425" y="2819400"/>
          <p14:tracePt t="52976" x="5013325" y="2797175"/>
          <p14:tracePt t="52992" x="4945063" y="2751138"/>
          <p14:tracePt t="53009" x="4914900" y="2727325"/>
          <p14:tracePt t="53026" x="4892675" y="2705100"/>
          <p14:tracePt t="53042" x="4884738" y="2682875"/>
          <p14:tracePt t="53059" x="4884738" y="2674938"/>
          <p14:tracePt t="53076" x="4914900" y="2644775"/>
          <p14:tracePt t="53092" x="4960938" y="2644775"/>
          <p14:tracePt t="53383" x="4975225" y="2628900"/>
          <p14:tracePt t="53391" x="4991100" y="2628900"/>
          <p14:tracePt t="53399" x="5006975" y="2628900"/>
          <p14:tracePt t="53409" x="5037138" y="2628900"/>
          <p14:tracePt t="53426" x="5083175" y="2628900"/>
          <p14:tracePt t="53442" x="5105400" y="2628900"/>
          <p14:tracePt t="53459" x="5135563" y="2636838"/>
          <p14:tracePt t="53476" x="5159375" y="2651125"/>
          <p14:tracePt t="53493" x="5203825" y="2659063"/>
          <p14:tracePt t="53510" x="5280025" y="2682875"/>
          <p14:tracePt t="53526" x="5287963" y="2682875"/>
          <p14:tracePt t="53542" x="5318125" y="2682875"/>
          <p14:tracePt t="53559" x="5410200" y="2682875"/>
          <p14:tracePt t="53576" x="5464175" y="2667000"/>
          <p14:tracePt t="53593" x="5516563" y="2651125"/>
          <p14:tracePt t="53609" x="5616575" y="2620963"/>
          <p14:tracePt t="53626" x="5761038" y="2606675"/>
          <p14:tracePt t="53643" x="5943600" y="2568575"/>
          <p14:tracePt t="53659" x="6111875" y="2552700"/>
          <p14:tracePt t="53676" x="6226175" y="2530475"/>
          <p14:tracePt t="53693" x="6308725" y="2522538"/>
          <p14:tracePt t="53710" x="6346825" y="2514600"/>
          <p14:tracePt t="54166" x="6362700" y="2506663"/>
          <p14:tracePt t="54174" x="6438900" y="2492375"/>
          <p14:tracePt t="54182" x="6645275" y="2468563"/>
          <p14:tracePt t="54192" x="6926263" y="2430463"/>
          <p14:tracePt t="54209" x="7521575" y="2362200"/>
          <p14:tracePt t="54226" x="7886700" y="2324100"/>
          <p14:tracePt t="54242" x="8161338" y="2316163"/>
          <p14:tracePt t="54259" x="8289925" y="2316163"/>
          <p14:tracePt t="54276" x="8313738" y="2316163"/>
          <p14:tracePt t="54319" x="8313738" y="2308225"/>
          <p14:tracePt t="54383" x="8321675" y="2301875"/>
          <p14:tracePt t="54391" x="8321675" y="2293938"/>
          <p14:tracePt t="54479" x="8328025" y="2293938"/>
          <p14:tracePt t="54487" x="8359775" y="2293938"/>
          <p14:tracePt t="54495" x="8382000" y="2293938"/>
          <p14:tracePt t="54510" x="8428038" y="2301875"/>
          <p14:tracePt t="54526" x="8450263" y="2308225"/>
          <p14:tracePt t="54543" x="8496300" y="2324100"/>
          <p14:tracePt t="54559" x="8518525" y="2332038"/>
          <p14:tracePt t="54576" x="8534400" y="2332038"/>
          <p14:tracePt t="54655" x="8542338" y="2332038"/>
          <p14:tracePt t="54663" x="8556625" y="2324100"/>
          <p14:tracePt t="54671" x="8572500" y="2316163"/>
          <p14:tracePt t="54679" x="8580438" y="2316163"/>
          <p14:tracePt t="54693" x="8588375" y="2308225"/>
          <p14:tracePt t="54710" x="8602663" y="2308225"/>
          <p14:tracePt t="54726" x="8602663" y="2301875"/>
          <p14:tracePt t="54743" x="8610600" y="2301875"/>
          <p14:tracePt t="54760" x="8618538" y="2301875"/>
          <p14:tracePt t="54776" x="8632825" y="2301875"/>
          <p14:tracePt t="54793" x="8656638" y="2308225"/>
          <p14:tracePt t="54810" x="8686800" y="2324100"/>
          <p14:tracePt t="54826" x="8716963" y="2332038"/>
          <p14:tracePt t="54843" x="8740775" y="2332038"/>
          <p14:tracePt t="54860" x="8747125" y="2339975"/>
          <p14:tracePt t="54927" x="8740775" y="2339975"/>
          <p14:tracePt t="54935" x="8716963" y="2339975"/>
          <p14:tracePt t="54943" x="8664575" y="2324100"/>
          <p14:tracePt t="54960" x="8588375" y="2308225"/>
          <p14:tracePt t="54976" x="8542338" y="2308225"/>
          <p14:tracePt t="54993" x="8526463" y="2308225"/>
          <p14:tracePt t="55010" x="8512175" y="2308225"/>
          <p14:tracePt t="55026" x="8512175" y="2339975"/>
          <p14:tracePt t="55043" x="8518525" y="2346325"/>
          <p14:tracePt t="55060" x="8526463" y="2354263"/>
          <p14:tracePt t="55076" x="8534400" y="2362200"/>
          <p14:tracePt t="55093" x="8550275" y="2378075"/>
          <p14:tracePt t="55126" x="8564563" y="2378075"/>
          <p14:tracePt t="55255" x="8564563" y="2370138"/>
          <p14:tracePt t="55263" x="8556625" y="2362200"/>
          <p14:tracePt t="55271" x="8550275" y="2354263"/>
          <p14:tracePt t="55279" x="8542338" y="2346325"/>
          <p14:tracePt t="55293" x="8534400" y="2346325"/>
          <p14:tracePt t="55431" x="8534400" y="2339975"/>
          <p14:tracePt t="55903" x="8534400" y="2384425"/>
          <p14:tracePt t="55911" x="8534400" y="2438400"/>
          <p14:tracePt t="55919" x="8534400" y="2460625"/>
          <p14:tracePt t="55927" x="8534400" y="2498725"/>
          <p14:tracePt t="55943" x="8534400" y="2552700"/>
          <p14:tracePt t="55960" x="8534400" y="2590800"/>
          <p14:tracePt t="55977" x="8534400" y="2613025"/>
          <p14:tracePt t="55993" x="8534400" y="2620963"/>
          <p14:tracePt t="56010" x="8542338" y="2628900"/>
          <p14:tracePt t="56027" x="8550275" y="2651125"/>
          <p14:tracePt t="56043" x="8550275" y="2674938"/>
          <p14:tracePt t="56046" x="8550275" y="2689225"/>
          <p14:tracePt t="56060" x="8550275" y="2705100"/>
          <p14:tracePt t="56077" x="8556625" y="2751138"/>
          <p14:tracePt t="56094" x="8556625" y="2819400"/>
          <p14:tracePt t="56110" x="8556625" y="2835275"/>
          <p14:tracePt t="56127" x="8556625" y="2857500"/>
          <p14:tracePt t="56174" x="8556625" y="2841625"/>
          <p14:tracePt t="56183" x="8556625" y="2803525"/>
          <p14:tracePt t="56193" x="8556625" y="2727325"/>
          <p14:tracePt t="56210" x="8496300" y="2560638"/>
          <p14:tracePt t="56227" x="8450263" y="2392363"/>
          <p14:tracePt t="56243" x="8412163" y="2255838"/>
          <p14:tracePt t="56260" x="8366125" y="2133600"/>
          <p14:tracePt t="56277" x="8359775" y="2057400"/>
          <p14:tracePt t="56294" x="8343900" y="2003425"/>
          <p14:tracePt t="56310" x="8343900" y="1997075"/>
          <p14:tracePt t="56447" x="8343900" y="1989138"/>
          <p14:tracePt t="56479" x="8351838" y="1997075"/>
          <p14:tracePt t="56487" x="8351838" y="2011363"/>
          <p14:tracePt t="56495" x="8351838" y="2027238"/>
          <p14:tracePt t="56510" x="8366125" y="2049463"/>
          <p14:tracePt t="56839" x="8366125" y="2065338"/>
          <p14:tracePt t="56847" x="8366125" y="2103438"/>
          <p14:tracePt t="56855" x="8366125" y="2149475"/>
          <p14:tracePt t="56863" x="8366125" y="2193925"/>
          <p14:tracePt t="56877" x="8366125" y="2232025"/>
          <p14:tracePt t="56894" x="8366125" y="2278063"/>
          <p14:tracePt t="56910" x="8366125" y="2301875"/>
          <p14:tracePt t="57527" x="8351838" y="2293938"/>
          <p14:tracePt t="57535" x="8305800" y="2278063"/>
          <p14:tracePt t="57544" x="8267700" y="2247900"/>
          <p14:tracePt t="57561" x="8251825" y="2163763"/>
          <p14:tracePt t="57577" x="8237538" y="2111375"/>
          <p14:tracePt t="57594" x="8237538" y="2041525"/>
          <p14:tracePt t="57611" x="8237538" y="1981200"/>
          <p14:tracePt t="57627" x="8237538" y="1927225"/>
          <p14:tracePt t="57644" x="8237538" y="1858963"/>
          <p14:tracePt t="57661" x="8245475" y="1798638"/>
          <p14:tracePt t="57678" x="8245475" y="1744663"/>
          <p14:tracePt t="57694" x="8245475" y="1722438"/>
          <p14:tracePt t="57711" x="8245475" y="1684338"/>
          <p14:tracePt t="57727" x="8245475" y="1676400"/>
          <p14:tracePt t="57744" x="8245475" y="1668463"/>
          <p14:tracePt t="58023" x="8259763" y="1668463"/>
          <p14:tracePt t="58039" x="8275638" y="1668463"/>
          <p14:tracePt t="58047" x="8289925" y="1668463"/>
          <p14:tracePt t="58055" x="8305800" y="1676400"/>
          <p14:tracePt t="58063" x="8321675" y="1676400"/>
          <p14:tracePt t="58078" x="8328025" y="1684338"/>
          <p14:tracePt t="58094" x="8335963" y="1684338"/>
          <p14:tracePt t="58199" x="8328025" y="1684338"/>
          <p14:tracePt t="58207" x="8283575" y="1684338"/>
          <p14:tracePt t="58215" x="8245475" y="1684338"/>
          <p14:tracePt t="58227" x="8191500" y="1684338"/>
          <p14:tracePt t="58244" x="8008938" y="1684338"/>
          <p14:tracePt t="58261" x="7764463" y="1706563"/>
          <p14:tracePt t="58278" x="7551738" y="1744663"/>
          <p14:tracePt t="58294" x="7315200" y="1768475"/>
          <p14:tracePt t="58311" x="7246938" y="1768475"/>
          <p14:tracePt t="58328" x="7208838" y="1768475"/>
          <p14:tracePt t="58344" x="7154863" y="1768475"/>
          <p14:tracePt t="58361" x="7102475" y="1768475"/>
          <p14:tracePt t="58378" x="7040563" y="1782763"/>
          <p14:tracePt t="58394" x="7002463" y="1790700"/>
          <p14:tracePt t="58411" x="6964363" y="1798638"/>
          <p14:tracePt t="58428" x="6942138" y="1812925"/>
          <p14:tracePt t="58444" x="6926263" y="1820863"/>
          <p14:tracePt t="58461" x="6873875" y="1858963"/>
          <p14:tracePt t="58478" x="6743700" y="1958975"/>
          <p14:tracePt t="58494" x="6651625" y="2035175"/>
          <p14:tracePt t="58511" x="6569075" y="2111375"/>
          <p14:tracePt t="58528" x="6523038" y="2141538"/>
          <p14:tracePt t="58544" x="6523038" y="2149475"/>
          <p14:tracePt t="58727" x="6523038" y="2155825"/>
          <p14:tracePt t="58735" x="6523038" y="2163763"/>
          <p14:tracePt t="58744" x="6523038" y="2187575"/>
          <p14:tracePt t="58761" x="6523038" y="2225675"/>
          <p14:tracePt t="58778" x="6530975" y="2239963"/>
          <p14:tracePt t="58794" x="6553200" y="2263775"/>
          <p14:tracePt t="58811" x="6575425" y="2278063"/>
          <p14:tracePt t="58828" x="6599238" y="2293938"/>
          <p14:tracePt t="58844" x="6607175" y="2293938"/>
          <p14:tracePt t="59055" x="6629400" y="2293938"/>
          <p14:tracePt t="59063" x="6705600" y="2293938"/>
          <p14:tracePt t="59071" x="6819900" y="2286000"/>
          <p14:tracePt t="59079" x="6972300" y="2278063"/>
          <p14:tracePt t="59095" x="7323138" y="2232025"/>
          <p14:tracePt t="59111" x="7635875" y="2193925"/>
          <p14:tracePt t="59128" x="7832725" y="2179638"/>
          <p14:tracePt t="59144" x="7908925" y="2163763"/>
          <p14:tracePt t="59207" x="7924800" y="2163763"/>
          <p14:tracePt t="59215" x="7954963" y="2163763"/>
          <p14:tracePt t="59223" x="8001000" y="2163763"/>
          <p14:tracePt t="59231" x="8061325" y="2163763"/>
          <p14:tracePt t="59245" x="8123238" y="2171700"/>
          <p14:tracePt t="59262" x="8313738" y="2209800"/>
          <p14:tracePt t="59278" x="8366125" y="2217738"/>
          <p14:tracePt t="59295" x="8420100" y="2225675"/>
          <p14:tracePt t="59455" x="8442325" y="2239963"/>
          <p14:tracePt t="59463" x="8480425" y="2247900"/>
          <p14:tracePt t="59471" x="8496300" y="2255838"/>
          <p14:tracePt t="59599" x="8480425" y="2255838"/>
          <p14:tracePt t="59615" x="8466138" y="2255838"/>
          <p14:tracePt t="59855" x="8450263" y="2255838"/>
          <p14:tracePt t="59863" x="8428038" y="2255838"/>
          <p14:tracePt t="59871" x="8397875" y="2255838"/>
          <p14:tracePt t="59879" x="8366125" y="2255838"/>
          <p14:tracePt t="59895" x="8275638" y="2278063"/>
          <p14:tracePt t="59911" x="8115300" y="2316163"/>
          <p14:tracePt t="59928" x="7940675" y="2370138"/>
          <p14:tracePt t="59945" x="7718425" y="2416175"/>
          <p14:tracePt t="59962" x="7527925" y="2438400"/>
          <p14:tracePt t="59978" x="7391400" y="2438400"/>
          <p14:tracePt t="59995" x="7277100" y="2446338"/>
          <p14:tracePt t="60012" x="7231063" y="2454275"/>
          <p14:tracePt t="60028" x="7200900" y="2468563"/>
          <p14:tracePt t="60045" x="7170738" y="2476500"/>
          <p14:tracePt t="60062" x="7086600" y="2514600"/>
          <p14:tracePt t="60078" x="7010400" y="2544763"/>
          <p14:tracePt t="60095" x="6918325" y="2606675"/>
          <p14:tracePt t="60112" x="6858000" y="2636838"/>
          <p14:tracePt t="60128" x="6819900" y="2667000"/>
          <p14:tracePt t="60145" x="6804025" y="2682875"/>
          <p14:tracePt t="60162" x="6797675" y="2682875"/>
          <p14:tracePt t="60195" x="6797675" y="2689225"/>
          <p14:tracePt t="60212" x="6797675" y="2697163"/>
          <p14:tracePt t="60231" x="6781800" y="2697163"/>
          <p14:tracePt t="60245" x="6773863" y="2697163"/>
          <p14:tracePt t="60263" x="6759575" y="2697163"/>
          <p14:tracePt t="60278" x="6759575" y="2705100"/>
          <p14:tracePt t="60295" x="6751638" y="2705100"/>
          <p14:tracePt t="60687" x="6759575" y="2705100"/>
          <p14:tracePt t="60695" x="6781800" y="2705100"/>
          <p14:tracePt t="60703" x="6827838" y="2720975"/>
          <p14:tracePt t="60712" x="6873875" y="2720975"/>
          <p14:tracePt t="60729" x="7018338" y="2720975"/>
          <p14:tracePt t="60745" x="7200900" y="2720975"/>
          <p14:tracePt t="60762" x="7383463" y="2720975"/>
          <p14:tracePt t="60779" x="7521575" y="2720975"/>
          <p14:tracePt t="60795" x="7604125" y="2720975"/>
          <p14:tracePt t="60812" x="7635875" y="2720975"/>
          <p14:tracePt t="60829" x="7666038" y="2720975"/>
          <p14:tracePt t="60846" x="7712075" y="2713038"/>
          <p14:tracePt t="60862" x="7750175" y="2697163"/>
          <p14:tracePt t="60879" x="7962900" y="2674938"/>
          <p14:tracePt t="60895" x="8137525" y="2644775"/>
          <p14:tracePt t="60912" x="8283575" y="2613025"/>
          <p14:tracePt t="60929" x="8366125" y="2606675"/>
          <p14:tracePt t="60945" x="8382000" y="2606675"/>
          <p14:tracePt t="60991" x="8397875" y="2606675"/>
          <p14:tracePt t="60999" x="8404225" y="2606675"/>
          <p14:tracePt t="61012" x="8420100" y="2606675"/>
          <p14:tracePt t="61029" x="8428038" y="2606675"/>
          <p14:tracePt t="61045" x="8442325" y="2606675"/>
          <p14:tracePt t="61079" x="8450263" y="2606675"/>
          <p14:tracePt t="61111" x="8458200" y="2606675"/>
          <p14:tracePt t="61471" x="8450263" y="2606675"/>
          <p14:tracePt t="61479" x="8428038" y="2606675"/>
          <p14:tracePt t="61487" x="8389938" y="2628900"/>
          <p14:tracePt t="61495" x="8335963" y="2659063"/>
          <p14:tracePt t="61512" x="8137525" y="2727325"/>
          <p14:tracePt t="61529" x="7870825" y="2797175"/>
          <p14:tracePt t="61545" x="7451725" y="2933700"/>
          <p14:tracePt t="61562" x="7040563" y="3055938"/>
          <p14:tracePt t="61579" x="6765925" y="3178175"/>
          <p14:tracePt t="61595" x="6607175" y="3230563"/>
          <p14:tracePt t="61612" x="6507163" y="3246438"/>
          <p14:tracePt t="61629" x="6484938" y="3246438"/>
          <p14:tracePt t="61646" x="6469063" y="3246438"/>
          <p14:tracePt t="61662" x="6454775" y="3246438"/>
          <p14:tracePt t="61679" x="6430963" y="3246438"/>
          <p14:tracePt t="61696" x="6400800" y="3246438"/>
          <p14:tracePt t="61712" x="6370638" y="3238500"/>
          <p14:tracePt t="61729" x="6346825" y="3222625"/>
          <p14:tracePt t="61762" x="6340475" y="3216275"/>
          <p14:tracePt t="61847" x="6340475" y="3208338"/>
          <p14:tracePt t="61855" x="6340475" y="3192463"/>
          <p14:tracePt t="61863" x="6346825" y="3178175"/>
          <p14:tracePt t="61879" x="6362700" y="3146425"/>
          <p14:tracePt t="61896" x="6370638" y="3124200"/>
          <p14:tracePt t="61912" x="6378575" y="3116263"/>
          <p14:tracePt t="61929" x="6384925" y="3101975"/>
          <p14:tracePt t="61946" x="6400800" y="3086100"/>
          <p14:tracePt t="61962" x="6423025" y="3078163"/>
          <p14:tracePt t="61979" x="6423025" y="3070225"/>
          <p14:tracePt t="61996" x="6438900" y="3063875"/>
          <p14:tracePt t="62455" x="6454775" y="3063875"/>
          <p14:tracePt t="62463" x="6523038" y="3063875"/>
          <p14:tracePt t="62471" x="6629400" y="3063875"/>
          <p14:tracePt t="62479" x="6759575" y="3078163"/>
          <p14:tracePt t="62496" x="7064375" y="3101975"/>
          <p14:tracePt t="62512" x="7429500" y="3124200"/>
          <p14:tracePt t="62529" x="7680325" y="3124200"/>
          <p14:tracePt t="62546" x="7856538" y="3124200"/>
          <p14:tracePt t="62563" x="7978775" y="3124200"/>
          <p14:tracePt t="62579" x="8069263" y="3124200"/>
          <p14:tracePt t="62596" x="8153400" y="3124200"/>
          <p14:tracePt t="62613" x="8221663" y="3124200"/>
          <p14:tracePt t="62630" x="8297863" y="3124200"/>
          <p14:tracePt t="62646" x="8335963" y="3124200"/>
          <p14:tracePt t="62663" x="8343900" y="3124200"/>
          <p14:tracePt t="62679" x="8359775" y="3116263"/>
          <p14:tracePt t="62735" x="8382000" y="3116263"/>
          <p14:tracePt t="62743" x="8389938" y="3116263"/>
          <p14:tracePt t="62751" x="8397875" y="3116263"/>
          <p14:tracePt t="62763" x="8404225" y="3116263"/>
          <p14:tracePt t="62951" x="8397875" y="3108325"/>
          <p14:tracePt t="62959" x="8335963" y="3101975"/>
          <p14:tracePt t="62967" x="8245475" y="3101975"/>
          <p14:tracePt t="62979" x="8123238" y="3101975"/>
          <p14:tracePt t="62996" x="7680325" y="3170238"/>
          <p14:tracePt t="63013" x="7094538" y="3276600"/>
          <p14:tracePt t="63030" x="6561138" y="3429000"/>
          <p14:tracePt t="63046" x="6484938" y="3451225"/>
          <p14:tracePt t="63063" x="6400800" y="3475038"/>
          <p14:tracePt t="63174" x="6408738" y="3467100"/>
          <p14:tracePt t="63190" x="6423025" y="3459163"/>
          <p14:tracePt t="63198" x="6430963" y="3451225"/>
          <p14:tracePt t="63206" x="6446838" y="3444875"/>
          <p14:tracePt t="63239" x="6454775" y="3444875"/>
          <p14:tracePt t="63279" x="6461125" y="3436938"/>
          <p14:tracePt t="63567" x="6477000" y="3436938"/>
          <p14:tracePt t="63575" x="6530975" y="3436938"/>
          <p14:tracePt t="63583" x="6645275" y="3444875"/>
          <p14:tracePt t="63596" x="6804025" y="3459163"/>
          <p14:tracePt t="63613" x="7292975" y="3497263"/>
          <p14:tracePt t="63630" x="8023225" y="3521075"/>
          <p14:tracePt t="63646" x="8297863" y="3521075"/>
          <p14:tracePt t="63663" x="8404225" y="3521075"/>
          <p14:tracePt t="63680" x="8420100" y="3521075"/>
          <p14:tracePt t="63719" x="8435975" y="3521075"/>
          <p14:tracePt t="63727" x="8458200" y="3497263"/>
          <p14:tracePt t="63735" x="8474075" y="3497263"/>
          <p14:tracePt t="63746" x="8488363" y="3482975"/>
          <p14:tracePt t="63763" x="8512175" y="3467100"/>
          <p14:tracePt t="63780" x="8542338" y="3451225"/>
          <p14:tracePt t="63813" x="8542338" y="3444875"/>
          <p14:tracePt t="63863" x="8550275" y="3444875"/>
          <p14:tracePt t="63871" x="8556625" y="3444875"/>
          <p14:tracePt t="63879" x="8572500" y="3444875"/>
          <p14:tracePt t="63896" x="8588375" y="3444875"/>
          <p14:tracePt t="63913" x="8594725" y="3444875"/>
          <p14:tracePt t="64127" x="8580438" y="3444875"/>
          <p14:tracePt t="64135" x="8556625" y="3444875"/>
          <p14:tracePt t="64146" x="8518525" y="3444875"/>
          <p14:tracePt t="64163" x="8397875" y="3513138"/>
          <p14:tracePt t="64179" x="8213725" y="3603625"/>
          <p14:tracePt t="64182" x="8077200" y="3641725"/>
          <p14:tracePt t="64196" x="7970838" y="3673475"/>
          <p14:tracePt t="64213" x="7750175" y="3733800"/>
          <p14:tracePt t="64230" x="7551738" y="3756025"/>
          <p14:tracePt t="64246" x="7331075" y="3787775"/>
          <p14:tracePt t="64263" x="7223125" y="3787775"/>
          <p14:tracePt t="64280" x="7124700" y="3787775"/>
          <p14:tracePt t="64297" x="7070725" y="3787775"/>
          <p14:tracePt t="64313" x="7040563" y="3787775"/>
          <p14:tracePt t="64330" x="7002463" y="3787775"/>
          <p14:tracePt t="64347" x="6988175" y="3787775"/>
          <p14:tracePt t="64363" x="6980238" y="3787775"/>
          <p14:tracePt t="64380" x="6972300" y="3787775"/>
          <p14:tracePt t="64396" x="6956425" y="3779838"/>
          <p14:tracePt t="64430" x="6942138" y="3779838"/>
          <p14:tracePt t="64446" x="6934200" y="3779838"/>
          <p14:tracePt t="64463" x="6926263" y="3779838"/>
          <p14:tracePt t="64480" x="6918325" y="3779838"/>
          <p14:tracePt t="64497" x="6911975" y="3779838"/>
          <p14:tracePt t="64513" x="6888163" y="3787775"/>
          <p14:tracePt t="64530" x="6865938" y="3802063"/>
          <p14:tracePt t="64547" x="6850063" y="3802063"/>
          <p14:tracePt t="64563" x="6835775" y="3810000"/>
          <p14:tracePt t="64679" x="6842125" y="3810000"/>
          <p14:tracePt t="64687" x="6850063" y="3810000"/>
          <p14:tracePt t="64697" x="6858000" y="3810000"/>
          <p14:tracePt t="64713" x="6888163" y="3810000"/>
          <p14:tracePt t="64730" x="6934200" y="3794125"/>
          <p14:tracePt t="64747" x="7032625" y="3794125"/>
          <p14:tracePt t="64763" x="7208838" y="3794125"/>
          <p14:tracePt t="64780" x="7489825" y="3794125"/>
          <p14:tracePt t="64797" x="7864475" y="3794125"/>
          <p14:tracePt t="64814" x="8251825" y="3794125"/>
          <p14:tracePt t="64830" x="8313738" y="3794125"/>
          <p14:tracePt t="64847" x="8404225" y="3794125"/>
          <p14:tracePt t="64863" x="8435975" y="3794125"/>
          <p14:tracePt t="64880" x="8474075" y="3794125"/>
          <p14:tracePt t="64897" x="8526463" y="3779838"/>
          <p14:tracePt t="64913" x="8580438" y="3771900"/>
          <p14:tracePt t="64930" x="8588375" y="3771900"/>
          <p14:tracePt t="64975" x="8594725" y="3771900"/>
          <p14:tracePt t="64983" x="8594725" y="3763963"/>
          <p14:tracePt t="64997" x="8610600" y="3756025"/>
          <p14:tracePt t="65014" x="8664575" y="3756025"/>
          <p14:tracePt t="65030" x="8686800" y="3756025"/>
          <p14:tracePt t="65047" x="8740775" y="3756025"/>
          <p14:tracePt t="65399" x="8732838" y="3756025"/>
          <p14:tracePt t="65407" x="8716963" y="3756025"/>
          <p14:tracePt t="65423" x="8694738" y="3756025"/>
          <p14:tracePt t="65431" x="8686800" y="3763963"/>
          <p14:tracePt t="65447" x="8632825" y="3794125"/>
          <p14:tracePt t="65463" x="8602663" y="3802063"/>
          <p14:tracePt t="65480" x="8556625" y="3817938"/>
          <p14:tracePt t="65497" x="8550275" y="3817938"/>
          <p14:tracePt t="65599" x="8550275" y="3802063"/>
          <p14:tracePt t="65711" x="8550275" y="3794125"/>
          <p14:tracePt t="65727" x="8556625" y="3794125"/>
          <p14:tracePt t="65735" x="8564563" y="3794125"/>
          <p14:tracePt t="65747" x="8572500" y="3787775"/>
          <p14:tracePt t="65791" x="8588375" y="3771900"/>
          <p14:tracePt t="65799" x="8626475" y="3725863"/>
          <p14:tracePt t="65807" x="8686800" y="3649663"/>
          <p14:tracePt t="65815" x="8732838" y="3589338"/>
          <p14:tracePt t="65830" x="8847138" y="3475038"/>
          <p14:tracePt t="65847" x="8975725" y="3344863"/>
          <p14:tracePt t="65864" x="9113838" y="3200400"/>
          <p14:tracePt t="65880" x="9236075" y="3040063"/>
          <p14:tracePt t="65897" x="9326563" y="2879725"/>
          <p14:tracePt t="65914" x="9464675" y="2606675"/>
          <p14:tracePt t="65930" x="9623425" y="2270125"/>
          <p14:tracePt t="65947" x="9761538" y="1943100"/>
          <p14:tracePt t="65964" x="9821863" y="1768475"/>
          <p14:tracePt t="65980" x="9859963" y="1622425"/>
          <p14:tracePt t="65997" x="9898063" y="1501775"/>
          <p14:tracePt t="66014" x="9921875" y="1425575"/>
          <p14:tracePt t="66030" x="9921875" y="1371600"/>
          <p14:tracePt t="66183" x="9921875" y="1379538"/>
          <p14:tracePt t="66191" x="9921875" y="1417638"/>
          <p14:tracePt t="66199" x="9928225" y="1477963"/>
          <p14:tracePt t="66213" x="9928225" y="1539875"/>
          <p14:tracePt t="66230" x="9974263" y="1798638"/>
          <p14:tracePt t="66247" x="9990138" y="1951038"/>
          <p14:tracePt t="66264" x="10004425" y="2057400"/>
          <p14:tracePt t="66281" x="10004425" y="2095500"/>
          <p14:tracePt t="66335" x="10004425" y="2073275"/>
          <p14:tracePt t="66343" x="10004425" y="1997075"/>
          <p14:tracePt t="66351" x="10004425" y="1905000"/>
          <p14:tracePt t="66364" x="10004425" y="1828800"/>
          <p14:tracePt t="66381" x="10004425" y="1722438"/>
          <p14:tracePt t="66398" x="10004425" y="1638300"/>
          <p14:tracePt t="66414" x="10004425" y="1630363"/>
          <p14:tracePt t="66463" x="10004425" y="1638300"/>
          <p14:tracePt t="66471" x="10012363" y="1676400"/>
          <p14:tracePt t="66481" x="10012363" y="1760538"/>
          <p14:tracePt t="66497" x="10028238" y="1935163"/>
          <p14:tracePt t="66514" x="10050463" y="2087563"/>
          <p14:tracePt t="66531" x="10058400" y="2117725"/>
          <p14:tracePt t="66591" x="10066338" y="2111375"/>
          <p14:tracePt t="66599" x="10074275" y="2103438"/>
          <p14:tracePt t="66783" x="10074275" y="2095500"/>
          <p14:tracePt t="66791" x="10074275" y="2073275"/>
          <p14:tracePt t="66799" x="10074275" y="2049463"/>
          <p14:tracePt t="66814" x="10074275" y="2041525"/>
          <p14:tracePt t="66831" x="10080625" y="1997075"/>
          <p14:tracePt t="66847" x="10080625" y="1965325"/>
          <p14:tracePt t="66864" x="10074275" y="1920875"/>
          <p14:tracePt t="66881" x="9982200" y="1858963"/>
          <p14:tracePt t="66897" x="9775825" y="1768475"/>
          <p14:tracePt t="66914" x="9769475" y="1768475"/>
          <p14:tracePt t="67206" x="9775825" y="1768475"/>
          <p14:tracePt t="67222" x="9775825" y="1774825"/>
          <p14:tracePt t="67230" x="9775825" y="1790700"/>
          <p14:tracePt t="67238" x="9783763" y="1812925"/>
          <p14:tracePt t="67247" x="9799638" y="1828800"/>
          <p14:tracePt t="67264" x="9799638" y="1851025"/>
          <p14:tracePt t="67281" x="9799638" y="1866900"/>
          <p14:tracePt t="67298" x="9799638" y="1889125"/>
          <p14:tracePt t="67314" x="9791700" y="1912938"/>
          <p14:tracePt t="67331" x="9761538" y="1965325"/>
          <p14:tracePt t="67348" x="9731375" y="2003425"/>
          <p14:tracePt t="67364" x="9707563" y="2035175"/>
          <p14:tracePt t="67381" x="9699625" y="2049463"/>
          <p14:tracePt t="67398" x="9693275" y="2073275"/>
          <p14:tracePt t="67414" x="9677400" y="2095500"/>
          <p14:tracePt t="67431" x="9661525" y="2111375"/>
          <p14:tracePt t="67447" x="9661525" y="2117725"/>
          <p14:tracePt t="67480" x="9661525" y="2125663"/>
          <p14:tracePt t="73791" x="9655175" y="2125663"/>
          <p14:tracePt t="73943" x="9609138" y="2125663"/>
          <p14:tracePt t="73951" x="9517063" y="2125663"/>
          <p14:tracePt t="73959" x="9388475" y="2111375"/>
          <p14:tracePt t="73967" x="9296400" y="2103438"/>
          <p14:tracePt t="73983" x="9121775" y="2111375"/>
          <p14:tracePt t="74000" x="9059863" y="2209800"/>
          <p14:tracePt t="74017" x="9059863" y="2255838"/>
          <p14:tracePt t="74033" x="9059863" y="2293938"/>
          <p14:tracePt t="74050" x="9075738" y="2346325"/>
          <p14:tracePt t="74067" x="9151938" y="2408238"/>
          <p14:tracePt t="74083" x="9228138" y="2438400"/>
          <p14:tracePt t="74100" x="9274175" y="2460625"/>
          <p14:tracePt t="74117" x="9288463" y="2468563"/>
          <p14:tracePt t="74223" x="9288463" y="2460625"/>
          <p14:tracePt t="74231" x="9288463" y="2446338"/>
          <p14:tracePt t="74239" x="9288463" y="2422525"/>
          <p14:tracePt t="74250" x="9296400" y="2392363"/>
          <p14:tracePt t="74267" x="9312275" y="2339975"/>
          <p14:tracePt t="74283" x="9334500" y="2301875"/>
          <p14:tracePt t="74300" x="9364663" y="2263775"/>
          <p14:tracePt t="74317" x="9418638" y="2239963"/>
          <p14:tracePt t="74334" x="9525000" y="2225675"/>
          <p14:tracePt t="74350" x="9609138" y="2225675"/>
          <p14:tracePt t="74367" x="9655175" y="2225675"/>
          <p14:tracePt t="74383" x="9685338" y="2225675"/>
          <p14:tracePt t="74400" x="9731375" y="2225675"/>
          <p14:tracePt t="74417" x="9807575" y="2239963"/>
          <p14:tracePt t="74463" x="9821863" y="2247900"/>
          <p14:tracePt t="74471" x="9837738" y="2278063"/>
          <p14:tracePt t="74484" x="9852025" y="2308225"/>
          <p14:tracePt t="74500" x="9867900" y="2354263"/>
          <p14:tracePt t="74517" x="9883775" y="2422525"/>
          <p14:tracePt t="74534" x="9898063" y="2484438"/>
          <p14:tracePt t="74550" x="9913938" y="2514600"/>
          <p14:tracePt t="74567" x="9921875" y="2536825"/>
          <p14:tracePt t="74584" x="9921875" y="2544763"/>
          <p14:tracePt t="74600" x="9921875" y="2560638"/>
          <p14:tracePt t="74617" x="9921875" y="2568575"/>
          <p14:tracePt t="74650" x="9921875" y="2574925"/>
          <p14:tracePt t="74743" x="9921875" y="2582863"/>
          <p14:tracePt t="74751" x="9921875" y="2590800"/>
          <p14:tracePt t="74759" x="9921875" y="2606675"/>
          <p14:tracePt t="74767" x="9921875" y="2613025"/>
          <p14:tracePt t="74784" x="9921875" y="2628900"/>
          <p14:tracePt t="74800" x="9921875" y="2651125"/>
          <p14:tracePt t="74817" x="9921875" y="2667000"/>
          <p14:tracePt t="74834" x="9921875" y="2689225"/>
          <p14:tracePt t="75303" x="9921875" y="2697163"/>
          <p14:tracePt t="75311" x="9921875" y="2705100"/>
          <p14:tracePt t="75335" x="9913938" y="2705100"/>
          <p14:tracePt t="75343" x="9913938" y="2720975"/>
          <p14:tracePt t="75351" x="9913938" y="2765425"/>
          <p14:tracePt t="75367" x="9906000" y="2803525"/>
          <p14:tracePt t="75384" x="9898063" y="2849563"/>
          <p14:tracePt t="75401" x="9898063" y="2879725"/>
          <p14:tracePt t="75417" x="9898063" y="2903538"/>
          <p14:tracePt t="75434" x="9898063" y="2911475"/>
          <p14:tracePt t="75451" x="9898063" y="2925763"/>
          <p14:tracePt t="75467" x="9898063" y="2933700"/>
          <p14:tracePt t="75485" x="9898063" y="2949575"/>
          <p14:tracePt t="75501" x="9898063" y="2979738"/>
          <p14:tracePt t="75518" x="9906000" y="3001963"/>
          <p14:tracePt t="75534" x="9913938" y="3001963"/>
          <p14:tracePt t="75551" x="9913938" y="3009900"/>
          <p14:tracePt t="75567" x="9913938" y="3025775"/>
          <p14:tracePt t="75584" x="9913938" y="3032125"/>
          <p14:tracePt t="75601" x="9913938" y="3048000"/>
          <p14:tracePt t="75847" x="9921875" y="3017838"/>
          <p14:tracePt t="75855" x="9936163" y="2963863"/>
          <p14:tracePt t="75863" x="9936163" y="2941638"/>
          <p14:tracePt t="75871" x="9936163" y="2933700"/>
          <p14:tracePt t="76487" x="9936163" y="2941638"/>
          <p14:tracePt t="76519" x="9944100" y="2949575"/>
          <p14:tracePt t="76527" x="9974263" y="2955925"/>
          <p14:tracePt t="76535" x="10004425" y="2979738"/>
          <p14:tracePt t="76551" x="10004425" y="2987675"/>
          <p14:tracePt t="76568" x="10012363" y="2994025"/>
          <p14:tracePt t="76585" x="10020300" y="3001963"/>
          <p14:tracePt t="76601" x="10020300" y="3009900"/>
          <p14:tracePt t="76618" x="10020300" y="3025775"/>
          <p14:tracePt t="76634" x="10020300" y="3055938"/>
          <p14:tracePt t="76651" x="10020300" y="3086100"/>
          <p14:tracePt t="76668" x="10036175" y="3162300"/>
          <p14:tracePt t="76684" x="10042525" y="3254375"/>
          <p14:tracePt t="76701" x="10042525" y="3344863"/>
          <p14:tracePt t="76718" x="10036175" y="3429000"/>
          <p14:tracePt t="76734" x="9974263" y="3497263"/>
          <p14:tracePt t="76751" x="9966325" y="3497263"/>
          <p14:tracePt t="76768" x="9959975" y="3497263"/>
          <p14:tracePt t="76801" x="9952038" y="3497263"/>
          <p14:tracePt t="76818" x="9952038" y="3489325"/>
          <p14:tracePt t="76834" x="9944100" y="3467100"/>
          <p14:tracePt t="76851" x="9944100" y="3459163"/>
          <p14:tracePt t="76919" x="9928225" y="3451225"/>
          <p14:tracePt t="76935" x="9928225" y="3444875"/>
          <p14:tracePt t="77335" x="9936163" y="3444875"/>
          <p14:tracePt t="77343" x="9952038" y="3489325"/>
          <p14:tracePt t="77351" x="9959975" y="3521075"/>
          <p14:tracePt t="77368" x="9974263" y="3611563"/>
          <p14:tracePt t="77385" x="9990138" y="3687763"/>
          <p14:tracePt t="77401" x="9998075" y="3725863"/>
          <p14:tracePt t="77418" x="9998075" y="3741738"/>
          <p14:tracePt t="77435" x="10004425" y="3756025"/>
          <p14:tracePt t="77451" x="10012363" y="3787775"/>
          <p14:tracePt t="77468" x="10012363" y="3817938"/>
          <p14:tracePt t="77485" x="10012363" y="3848100"/>
          <p14:tracePt t="77502" x="10004425" y="3908425"/>
          <p14:tracePt t="77518" x="9998075" y="3932238"/>
          <p14:tracePt t="77535" x="9990138" y="3932238"/>
          <p14:tracePt t="77687" x="9974263" y="3932238"/>
          <p14:tracePt t="77839" x="9966325" y="3932238"/>
          <p14:tracePt t="77847" x="9966325" y="3924300"/>
          <p14:tracePt t="77871" x="9966325" y="3902075"/>
          <p14:tracePt t="77879" x="9966325" y="3878263"/>
          <p14:tracePt t="77887" x="9966325" y="3863975"/>
          <p14:tracePt t="77902" x="9966325" y="3848100"/>
          <p14:tracePt t="77918" x="9966325" y="3840163"/>
          <p14:tracePt t="77935" x="9966325" y="3817938"/>
          <p14:tracePt t="78167" x="9974263" y="3810000"/>
          <p14:tracePt t="80871" x="9966325" y="3810000"/>
          <p14:tracePt t="80879" x="9944100" y="3802063"/>
          <p14:tracePt t="80887" x="9936163" y="3802063"/>
          <p14:tracePt t="80903" x="9928225" y="3802063"/>
          <p14:tracePt t="81415" x="9921875" y="3794125"/>
          <p14:tracePt t="81455" x="9913938" y="3794125"/>
          <p14:tracePt t="81463" x="9898063" y="3794125"/>
          <p14:tracePt t="81471" x="9875838" y="3794125"/>
          <p14:tracePt t="81486" x="9845675" y="3810000"/>
          <p14:tracePt t="81503" x="9715500" y="3832225"/>
          <p14:tracePt t="81520" x="9563100" y="3856038"/>
          <p14:tracePt t="81536" x="9402763" y="3878263"/>
          <p14:tracePt t="81553" x="9296400" y="3886200"/>
          <p14:tracePt t="81570" x="9220200" y="3886200"/>
          <p14:tracePt t="81586" x="9166225" y="3886200"/>
          <p14:tracePt t="81603" x="9151938" y="3886200"/>
          <p14:tracePt t="81620" x="9144000" y="3886200"/>
          <p14:tracePt t="81679" x="9144000" y="3878263"/>
          <p14:tracePt t="81703" x="9151938" y="3863975"/>
          <p14:tracePt t="81711" x="9151938" y="3856038"/>
          <p14:tracePt t="81719" x="9159875" y="3840163"/>
          <p14:tracePt t="81736" x="9159875" y="3832225"/>
          <p14:tracePt t="82071" x="9174163" y="3817938"/>
          <p14:tracePt t="82087" x="9159875" y="3817938"/>
          <p14:tracePt t="82103" x="9128125" y="3817938"/>
          <p14:tracePt t="82111" x="9067800" y="3817938"/>
          <p14:tracePt t="82127" x="9059863" y="3817938"/>
          <p14:tracePt t="82136" x="9051925" y="3817938"/>
          <p14:tracePt t="82153" x="9045575" y="3810000"/>
          <p14:tracePt t="82170" x="9029700" y="3802063"/>
          <p14:tracePt t="82203" x="9029700" y="3787775"/>
          <p14:tracePt t="82967" x="9029700" y="3779838"/>
          <p14:tracePt t="82975" x="9013825" y="3779838"/>
          <p14:tracePt t="82987" x="8991600" y="3771900"/>
          <p14:tracePt t="83003" x="8937625" y="3756025"/>
          <p14:tracePt t="83020" x="8915400" y="3749675"/>
          <p14:tracePt t="83037" x="8885238" y="3741738"/>
          <p14:tracePt t="83053" x="8869363" y="3733800"/>
          <p14:tracePt t="84375" x="8816975" y="3733800"/>
          <p14:tracePt t="84383" x="8594725" y="3756025"/>
          <p14:tracePt t="84391" x="8275638" y="3886200"/>
          <p14:tracePt t="84404" x="7932738" y="3970338"/>
          <p14:tracePt t="84421" x="7185025" y="4076700"/>
          <p14:tracePt t="84438" x="6346825" y="4114800"/>
          <p14:tracePt t="84454" x="6202363" y="4114800"/>
          <p14:tracePt t="84471" x="6003925" y="4098925"/>
          <p14:tracePt t="84487" x="5935663" y="4084638"/>
          <p14:tracePt t="84504" x="5897563" y="4054475"/>
          <p14:tracePt t="84521" x="5845175" y="4022725"/>
          <p14:tracePt t="84537" x="5745163" y="3970338"/>
          <p14:tracePt t="84554" x="5654675" y="3916363"/>
          <p14:tracePt t="84571" x="5578475" y="3878263"/>
          <p14:tracePt t="84587" x="5464175" y="3810000"/>
          <p14:tracePt t="84604" x="5372100" y="3756025"/>
          <p14:tracePt t="84621" x="5303838" y="3741738"/>
          <p14:tracePt t="84638" x="5089525" y="3733800"/>
          <p14:tracePt t="84654" x="4968875" y="3733800"/>
          <p14:tracePt t="84671" x="4541838" y="3856038"/>
          <p14:tracePt t="84687" x="4206875" y="4046538"/>
          <p14:tracePt t="84704" x="3817938" y="4267200"/>
          <p14:tracePt t="84721" x="3475038" y="4473575"/>
          <p14:tracePt t="84737" x="3108325" y="4694238"/>
          <p14:tracePt t="84754" x="2917825" y="4816475"/>
          <p14:tracePt t="84771" x="2879725" y="4838700"/>
          <p14:tracePt t="84787" x="2873375" y="4846638"/>
          <p14:tracePt t="84831" x="2873375" y="4854575"/>
          <p14:tracePt t="84871" x="2887663" y="4846638"/>
          <p14:tracePt t="84878" x="2887663" y="4830763"/>
          <p14:tracePt t="84887" x="2895600" y="4816475"/>
          <p14:tracePt t="84904" x="2911475" y="4784725"/>
          <p14:tracePt t="84921" x="2925763" y="4762500"/>
          <p14:tracePt t="84937" x="2933700" y="4754563"/>
          <p14:tracePt t="84954" x="2941638" y="4740275"/>
          <p14:tracePt t="84987" x="2955925" y="4716463"/>
          <p14:tracePt t="85004" x="3009900" y="4686300"/>
          <p14:tracePt t="85021" x="3094038" y="4670425"/>
          <p14:tracePt t="85038" x="3306763" y="4618038"/>
          <p14:tracePt t="85054" x="3429000" y="4594225"/>
          <p14:tracePt t="85071" x="3482975" y="4572000"/>
          <p14:tracePt t="85087" x="3489325" y="4572000"/>
          <p14:tracePt t="85135" x="3489325" y="4564063"/>
          <p14:tracePt t="85215" x="3475038" y="4564063"/>
          <p14:tracePt t="85223" x="3467100" y="4556125"/>
          <p14:tracePt t="85231" x="3459163" y="4549775"/>
          <p14:tracePt t="85247" x="3451225" y="4549775"/>
          <p14:tracePt t="85255" x="3444875" y="4549775"/>
          <p14:tracePt t="85279" x="3436938" y="4541838"/>
          <p14:tracePt t="85287" x="3436938" y="4533900"/>
          <p14:tracePt t="85304" x="3436938" y="4511675"/>
          <p14:tracePt t="85321" x="3436938" y="4495800"/>
          <p14:tracePt t="85338" x="3436938" y="4487863"/>
          <p14:tracePt t="85354" x="3436938" y="4479925"/>
          <p14:tracePt t="85371" x="3436938" y="4465638"/>
          <p14:tracePt t="85439" x="3436938" y="4457700"/>
          <p14:tracePt t="85495" x="3459163" y="4457700"/>
          <p14:tracePt t="85503" x="3505200" y="4457700"/>
          <p14:tracePt t="85511" x="3559175" y="4457700"/>
          <p14:tracePt t="85521" x="3597275" y="4449763"/>
          <p14:tracePt t="85538" x="3687763" y="4419600"/>
          <p14:tracePt t="85554" x="3733800" y="4403725"/>
          <p14:tracePt t="85571" x="3741738" y="4403725"/>
          <p14:tracePt t="85604" x="3749675" y="4397375"/>
          <p14:tracePt t="85671" x="3756025" y="4397375"/>
          <p14:tracePt t="85679" x="3763963" y="4373563"/>
          <p14:tracePt t="85695" x="3771900" y="4365625"/>
          <p14:tracePt t="85704" x="3779838" y="4359275"/>
          <p14:tracePt t="85721" x="3787775" y="4351338"/>
          <p14:tracePt t="85738" x="3802063" y="4335463"/>
          <p14:tracePt t="85754" x="3817938" y="4327525"/>
          <p14:tracePt t="85879" x="3817938" y="4321175"/>
          <p14:tracePt t="85911" x="3825875" y="4313238"/>
          <p14:tracePt t="85919" x="3832225" y="4313238"/>
          <p14:tracePt t="85927" x="3840163" y="4305300"/>
          <p14:tracePt t="85938" x="3848100" y="4297363"/>
          <p14:tracePt t="85954" x="3863975" y="4297363"/>
          <p14:tracePt t="85971" x="3886200" y="4283075"/>
          <p14:tracePt t="85988" x="3916363" y="4275138"/>
          <p14:tracePt t="86004" x="3924300" y="4275138"/>
          <p14:tracePt t="86038" x="3932238" y="4275138"/>
          <p14:tracePt t="86055" x="3940175" y="4275138"/>
          <p14:tracePt t="86071" x="3954463" y="4283075"/>
          <p14:tracePt t="86103" x="3954463" y="4289425"/>
          <p14:tracePt t="86135" x="3954463" y="4297363"/>
          <p14:tracePt t="86143" x="3954463" y="4305300"/>
          <p14:tracePt t="86167" x="3946525" y="4321175"/>
          <p14:tracePt t="86175" x="3932238" y="4327525"/>
          <p14:tracePt t="86188" x="3932238" y="4343400"/>
          <p14:tracePt t="86204" x="3916363" y="4351338"/>
          <p14:tracePt t="86221" x="3908425" y="4365625"/>
          <p14:tracePt t="86295" x="3902075" y="4365625"/>
          <p14:tracePt t="86343" x="3902075" y="4359275"/>
          <p14:tracePt t="86351" x="3908425" y="4351338"/>
          <p14:tracePt t="86375" x="3916363" y="4351338"/>
          <p14:tracePt t="86383" x="3924300" y="4351338"/>
          <p14:tracePt t="86399" x="3932238" y="4351338"/>
          <p14:tracePt t="86415" x="3932238" y="4381500"/>
          <p14:tracePt t="86423" x="3940175" y="4411663"/>
          <p14:tracePt t="86438" x="3940175" y="4465638"/>
          <p14:tracePt t="86455" x="3946525" y="4640263"/>
          <p14:tracePt t="86471" x="3940175" y="4732338"/>
          <p14:tracePt t="86488" x="3916363" y="4762500"/>
          <p14:tracePt t="86505" x="3870325" y="4762500"/>
          <p14:tracePt t="86522" x="3856038" y="4762500"/>
          <p14:tracePt t="86538" x="3825875" y="4762500"/>
          <p14:tracePt t="86555" x="3810000" y="4746625"/>
          <p14:tracePt t="86571" x="3802063" y="4740275"/>
          <p14:tracePt t="86588" x="3794125" y="4732338"/>
          <p14:tracePt t="86605" x="3794125" y="4724400"/>
          <p14:tracePt t="86622" x="3794125" y="4708525"/>
          <p14:tracePt t="86638" x="3794125" y="4702175"/>
          <p14:tracePt t="86679" x="3794125" y="4694238"/>
          <p14:tracePt t="86695" x="3787775" y="4694238"/>
          <p14:tracePt t="86711" x="3779838" y="4686300"/>
          <p14:tracePt t="86721" x="3771900" y="4686300"/>
          <p14:tracePt t="86738" x="3749675" y="4686300"/>
          <p14:tracePt t="86755" x="3725863" y="4670425"/>
          <p14:tracePt t="86771" x="3703638" y="4670425"/>
          <p14:tracePt t="86788" x="3695700" y="4670425"/>
          <p14:tracePt t="86791" x="3679825" y="4678363"/>
          <p14:tracePt t="86805" x="3673475" y="4678363"/>
          <p14:tracePt t="86822" x="3657600" y="4702175"/>
          <p14:tracePt t="86838" x="3649663" y="4708525"/>
          <p14:tracePt t="86951" x="3649663" y="4716463"/>
          <p14:tracePt t="88023" x="3687763" y="4708525"/>
          <p14:tracePt t="88031" x="3794125" y="4664075"/>
          <p14:tracePt t="88039" x="3962400" y="4618038"/>
          <p14:tracePt t="88055" x="4381500" y="4541838"/>
          <p14:tracePt t="88072" x="4999038" y="4465638"/>
          <p14:tracePt t="88089" x="5707063" y="4321175"/>
          <p14:tracePt t="88105" x="6454775" y="4092575"/>
          <p14:tracePt t="88122" x="7132638" y="3802063"/>
          <p14:tracePt t="88139" x="7704138" y="3444875"/>
          <p14:tracePt t="88155" x="8107363" y="3116263"/>
          <p14:tracePt t="88172" x="8343900" y="2865438"/>
          <p14:tracePt t="88189" x="8458200" y="2689225"/>
          <p14:tracePt t="88205" x="8526463" y="2560638"/>
          <p14:tracePt t="88222" x="8556625" y="2460625"/>
          <p14:tracePt t="88239" x="8572500" y="2384425"/>
          <p14:tracePt t="88255" x="8580438" y="2370138"/>
          <p14:tracePt t="88272" x="8594725" y="2346325"/>
          <p14:tracePt t="88289" x="8594725" y="2339975"/>
          <p14:tracePt t="88319" x="8594725" y="2324100"/>
          <p14:tracePt t="88327" x="8618538" y="2308225"/>
          <p14:tracePt t="88339" x="8626475" y="2301875"/>
          <p14:tracePt t="88355" x="8656638" y="2270125"/>
          <p14:tracePt t="88372" x="8702675" y="2232025"/>
          <p14:tracePt t="88389" x="8716963" y="2201863"/>
          <p14:tracePt t="88406" x="8724900" y="2193925"/>
          <p14:tracePt t="88487" x="8709025" y="2193925"/>
          <p14:tracePt t="88495" x="8694738" y="2193925"/>
          <p14:tracePt t="88511" x="8686800" y="2193925"/>
          <p14:tracePt t="88535" x="8678863" y="2193925"/>
          <p14:tracePt t="88543" x="8656638" y="2232025"/>
          <p14:tracePt t="88556" x="8640763" y="2255838"/>
          <p14:tracePt t="88572" x="8632825" y="2263775"/>
          <p14:tracePt t="88599" x="8626475" y="2263775"/>
          <p14:tracePt t="88615" x="8618538" y="2263775"/>
          <p14:tracePt t="88623" x="8610600" y="2263775"/>
          <p14:tracePt t="88663" x="8602663" y="2263775"/>
          <p14:tracePt t="89223" x="8594725" y="2270125"/>
          <p14:tracePt t="89447" x="8588375" y="2278063"/>
          <p14:tracePt t="89463" x="8588375" y="2286000"/>
          <p14:tracePt t="89471" x="8588375" y="2308225"/>
          <p14:tracePt t="89479" x="8588375" y="2316163"/>
          <p14:tracePt t="92367" x="8610600" y="2316163"/>
          <p14:tracePt t="92375" x="8618538" y="2316163"/>
          <p14:tracePt t="92383" x="8626475" y="2316163"/>
          <p14:tracePt t="92391" x="8640763" y="2316163"/>
          <p14:tracePt t="92407" x="8694738" y="2316163"/>
          <p14:tracePt t="92424" x="8847138" y="2316163"/>
          <p14:tracePt t="92440" x="9007475" y="2316163"/>
          <p14:tracePt t="92457" x="9204325" y="2301875"/>
          <p14:tracePt t="92473" x="9364663" y="2286000"/>
          <p14:tracePt t="92490" x="9471025" y="2263775"/>
          <p14:tracePt t="92507" x="9547225" y="2247900"/>
          <p14:tracePt t="92524" x="9578975" y="2239963"/>
          <p14:tracePt t="92540" x="9585325" y="2232025"/>
          <p14:tracePt t="92557" x="9609138" y="2232025"/>
          <p14:tracePt t="92574" x="9661525" y="2209800"/>
          <p14:tracePt t="92590" x="9745663" y="2209800"/>
          <p14:tracePt t="92607" x="9837738" y="2209800"/>
          <p14:tracePt t="92624" x="9928225" y="2209800"/>
          <p14:tracePt t="92640" x="9982200" y="2209800"/>
          <p14:tracePt t="92657" x="10012363" y="2209800"/>
          <p14:tracePt t="92839" x="10012363" y="2217738"/>
          <p14:tracePt t="92855" x="10020300" y="2217738"/>
          <p14:tracePt t="92871" x="10020300" y="2225675"/>
          <p14:tracePt t="92879" x="10028238" y="2239963"/>
          <p14:tracePt t="92911" x="10028238" y="2247900"/>
          <p14:tracePt t="92975" x="10036175" y="2255838"/>
          <p14:tracePt t="92983" x="10042525" y="2270125"/>
          <p14:tracePt t="93087" x="10042525" y="2286000"/>
          <p14:tracePt t="93095" x="10042525" y="2301875"/>
          <p14:tracePt t="93159" x="10042525" y="2308225"/>
          <p14:tracePt t="98079" x="10042525" y="2316163"/>
          <p14:tracePt t="98087" x="10036175" y="2316163"/>
          <p14:tracePt t="98095" x="10004425" y="2316163"/>
          <p14:tracePt t="98109" x="9936163" y="2362200"/>
          <p14:tracePt t="98126" x="9799638" y="2430463"/>
          <p14:tracePt t="98142" x="9655175" y="2506663"/>
          <p14:tracePt t="98159" x="9601200" y="2536825"/>
          <p14:tracePt t="98176" x="9578975" y="2552700"/>
          <p14:tracePt t="98192" x="9563100" y="2574925"/>
          <p14:tracePt t="98209" x="9547225" y="2590800"/>
          <p14:tracePt t="98225" x="9525000" y="2628900"/>
          <p14:tracePt t="98242" x="9502775" y="2636838"/>
          <p14:tracePt t="98287" x="9502775" y="2620963"/>
          <p14:tracePt t="98295" x="9509125" y="2606675"/>
          <p14:tracePt t="98309" x="9525000" y="2568575"/>
          <p14:tracePt t="98326" x="9540875" y="2522538"/>
          <p14:tracePt t="98342" x="9540875" y="2468563"/>
          <p14:tracePt t="98359" x="9540875" y="2446338"/>
          <p14:tracePt t="98376" x="9540875" y="2438400"/>
          <p14:tracePt t="98409" x="9540875" y="2422525"/>
          <p14:tracePt t="98426" x="9540875" y="2416175"/>
          <p14:tracePt t="98459" x="9547225" y="2416175"/>
          <p14:tracePt t="98476" x="9571038" y="2408238"/>
          <p14:tracePt t="98492" x="9647238" y="2408238"/>
          <p14:tracePt t="98509" x="9807575" y="2392363"/>
          <p14:tracePt t="98526" x="10036175" y="2362200"/>
          <p14:tracePt t="98542" x="10112375" y="2346325"/>
          <p14:tracePt t="98559" x="10126663" y="2339975"/>
          <p14:tracePt t="98576" x="10142538" y="2332038"/>
          <p14:tracePt t="98935" x="10134600" y="2332038"/>
          <p14:tracePt t="98943" x="10066338" y="2370138"/>
          <p14:tracePt t="98951" x="9998075" y="2438400"/>
          <p14:tracePt t="98959" x="9837738" y="2552700"/>
          <p14:tracePt t="98976" x="9242425" y="2887663"/>
          <p14:tracePt t="98993" x="8518525" y="3140075"/>
          <p14:tracePt t="99009" x="7712075" y="3368675"/>
          <p14:tracePt t="99026" x="7040563" y="3521075"/>
          <p14:tracePt t="99043" x="6523038" y="3589338"/>
          <p14:tracePt t="99059" x="6065838" y="3649663"/>
          <p14:tracePt t="99076" x="5546725" y="3825875"/>
          <p14:tracePt t="99093" x="5127625" y="3946525"/>
          <p14:tracePt t="99110" x="4830763" y="4000500"/>
          <p14:tracePt t="99126" x="4792663" y="4000500"/>
          <p14:tracePt t="99143" x="4724400" y="3992563"/>
          <p14:tracePt t="99159" x="4724400" y="3978275"/>
          <p14:tracePt t="99176" x="4708525" y="3962400"/>
          <p14:tracePt t="99192" x="4694238" y="3916363"/>
          <p14:tracePt t="99209" x="4678363" y="3863975"/>
          <p14:tracePt t="99226" x="4632325" y="3802063"/>
          <p14:tracePt t="99242" x="4564063" y="3733800"/>
          <p14:tracePt t="99259" x="4487863" y="3695700"/>
          <p14:tracePt t="99276" x="4403725" y="3665538"/>
          <p14:tracePt t="99293" x="4327525" y="3665538"/>
          <p14:tracePt t="99310" x="4152900" y="3703638"/>
          <p14:tracePt t="99326" x="3978275" y="3825875"/>
          <p14:tracePt t="99343" x="3763963" y="4000500"/>
          <p14:tracePt t="99359" x="3611563" y="4168775"/>
          <p14:tracePt t="99376" x="3543300" y="4259263"/>
          <p14:tracePt t="99393" x="3543300" y="4267200"/>
          <p14:tracePt t="99431" x="3543300" y="4275138"/>
          <p14:tracePt t="99443" x="3543300" y="4283075"/>
          <p14:tracePt t="99463" x="3543300" y="4297363"/>
          <p14:tracePt t="99476" x="3543300" y="4305300"/>
          <p14:tracePt t="99493" x="3543300" y="4327525"/>
          <p14:tracePt t="99509" x="3543300" y="4351338"/>
          <p14:tracePt t="99655" x="3565525" y="4351338"/>
          <p14:tracePt t="99663" x="3597275" y="4351338"/>
          <p14:tracePt t="99671" x="3649663" y="4351338"/>
          <p14:tracePt t="99679" x="3717925" y="4351338"/>
          <p14:tracePt t="99693" x="3802063" y="4351338"/>
          <p14:tracePt t="99710" x="4144963" y="4359275"/>
          <p14:tracePt t="99726" x="4244975" y="4365625"/>
          <p14:tracePt t="99743" x="4465638" y="4397375"/>
          <p14:tracePt t="99760" x="4503738" y="4397375"/>
          <p14:tracePt t="99800" x="4511675" y="4397375"/>
          <p14:tracePt t="99810" x="4511675" y="4389438"/>
          <p14:tracePt t="99826" x="4533900" y="4359275"/>
          <p14:tracePt t="99843" x="4533900" y="4335463"/>
          <p14:tracePt t="99860" x="4541838" y="4327525"/>
          <p14:tracePt t="99983" x="4549775" y="4321175"/>
          <p14:tracePt t="100007" x="4556125" y="4321175"/>
          <p14:tracePt t="100015" x="4572000" y="4321175"/>
          <p14:tracePt t="100026" x="4594225" y="4321175"/>
          <p14:tracePt t="100043" x="4724400" y="4321175"/>
          <p14:tracePt t="100060" x="5006975" y="4321175"/>
          <p14:tracePt t="100076" x="5470525" y="4213225"/>
          <p14:tracePt t="100093" x="6202363" y="3962400"/>
          <p14:tracePt t="100110" x="6926263" y="3589338"/>
          <p14:tracePt t="100126" x="7070725" y="3413125"/>
          <p14:tracePt t="100143" x="7124700" y="3222625"/>
          <p14:tracePt t="100160" x="7132638" y="3070225"/>
          <p14:tracePt t="100176" x="7094538" y="2933700"/>
          <p14:tracePt t="100193" x="7064375" y="2835275"/>
          <p14:tracePt t="100210" x="7064375" y="2803525"/>
          <p14:tracePt t="100226" x="7078663" y="2773363"/>
          <p14:tracePt t="100243" x="7124700" y="2759075"/>
          <p14:tracePt t="100260" x="7185025" y="2743200"/>
          <p14:tracePt t="100277" x="7246938" y="2727325"/>
          <p14:tracePt t="100293" x="7361238" y="2713038"/>
          <p14:tracePt t="100310" x="7535863" y="2689225"/>
          <p14:tracePt t="100326" x="7924800" y="2628900"/>
          <p14:tracePt t="100343" x="8107363" y="2568575"/>
          <p14:tracePt t="100360" x="8207375" y="2492375"/>
          <p14:tracePt t="100376" x="8229600" y="2460625"/>
          <p14:tracePt t="100393" x="8229600" y="2438400"/>
          <p14:tracePt t="100410" x="8229600" y="2408238"/>
          <p14:tracePt t="100443" x="8229600" y="2392363"/>
          <p14:tracePt t="100460" x="8229600" y="2384425"/>
          <p14:tracePt t="100476" x="8229600" y="2362200"/>
          <p14:tracePt t="100493" x="8237538" y="2354263"/>
          <p14:tracePt t="100510" x="8251825" y="2339975"/>
          <p14:tracePt t="100526" x="8275638" y="2316163"/>
          <p14:tracePt t="100543" x="8289925" y="2308225"/>
          <p14:tracePt t="100560" x="8289925" y="2293938"/>
          <p14:tracePt t="101431" x="8374063" y="2293938"/>
          <p14:tracePt t="101439" x="8466138" y="2293938"/>
          <p14:tracePt t="101447" x="8550275" y="2293938"/>
          <p14:tracePt t="101460" x="8640763" y="2293938"/>
          <p14:tracePt t="101477" x="8869363" y="2293938"/>
          <p14:tracePt t="101494" x="9136063" y="2293938"/>
          <p14:tracePt t="101510" x="9204325" y="2293938"/>
          <p14:tracePt t="101527" x="9388475" y="2293938"/>
          <p14:tracePt t="101544" x="9440863" y="2278063"/>
          <p14:tracePt t="101560" x="9471025" y="2278063"/>
          <p14:tracePt t="101577" x="9494838" y="2263775"/>
          <p14:tracePt t="101594" x="9532938" y="2255838"/>
          <p14:tracePt t="101610" x="9547225" y="2247900"/>
          <p14:tracePt t="101627" x="9571038" y="2239963"/>
          <p14:tracePt t="101644" x="9617075" y="2239963"/>
          <p14:tracePt t="101660" x="9661525" y="2232025"/>
          <p14:tracePt t="101677" x="9715500" y="2232025"/>
          <p14:tracePt t="101694" x="9769475" y="2232025"/>
          <p14:tracePt t="101710" x="9775825" y="2232025"/>
          <p14:tracePt t="101751" x="9783763" y="2232025"/>
          <p14:tracePt t="101760" x="9791700" y="2232025"/>
          <p14:tracePt t="101777" x="9837738" y="2232025"/>
          <p14:tracePt t="101794" x="9875838" y="2232025"/>
          <p14:tracePt t="101810" x="9921875" y="2232025"/>
          <p14:tracePt t="101827" x="9952038" y="2232025"/>
          <p14:tracePt t="101844" x="9959975" y="2232025"/>
          <p14:tracePt t="101860" x="9966325" y="2232025"/>
          <p14:tracePt t="101877" x="9974263" y="2232025"/>
          <p14:tracePt t="102775" x="9982200" y="2239963"/>
          <p14:tracePt t="102791" x="9974263" y="2239963"/>
          <p14:tracePt t="102799" x="9913938" y="2278063"/>
          <p14:tracePt t="102811" x="9852025" y="2346325"/>
          <p14:tracePt t="102827" x="9593263" y="2560638"/>
          <p14:tracePt t="102830" x="9342438" y="2743200"/>
          <p14:tracePt t="102844" x="9075738" y="2925763"/>
          <p14:tracePt t="102861" x="8343900" y="3306763"/>
          <p14:tracePt t="102878" x="7246938" y="3932238"/>
          <p14:tracePt t="102894" x="6430963" y="4289425"/>
          <p14:tracePt t="102911" x="5684838" y="4495800"/>
          <p14:tracePt t="102927" x="5075238" y="4632325"/>
          <p14:tracePt t="102944" x="4678363" y="4770438"/>
          <p14:tracePt t="102961" x="4473575" y="4854575"/>
          <p14:tracePt t="102977" x="4403725" y="4906963"/>
          <p14:tracePt t="102994" x="4373563" y="4922838"/>
          <p14:tracePt t="103087" x="4381500" y="4922838"/>
          <p14:tracePt t="103096" x="4397375" y="4906963"/>
          <p14:tracePt t="103103" x="4403725" y="4854575"/>
          <p14:tracePt t="103111" x="4403725" y="4816475"/>
          <p14:tracePt t="103127" x="4411663" y="4708525"/>
          <p14:tracePt t="103144" x="4411663" y="4618038"/>
          <p14:tracePt t="103161" x="4411663" y="4587875"/>
          <p14:tracePt t="103177" x="4411663" y="4579938"/>
          <p14:tracePt t="103194" x="4411663" y="4564063"/>
          <p14:tracePt t="103211" x="4411663" y="4556125"/>
          <p14:tracePt t="103227" x="4435475" y="4533900"/>
          <p14:tracePt t="103244" x="4525963" y="4518025"/>
          <p14:tracePt t="103260" x="4656138" y="4495800"/>
          <p14:tracePt t="103277" x="4846638" y="4457700"/>
          <p14:tracePt t="103294" x="4975225" y="4441825"/>
          <p14:tracePt t="103311" x="5075238" y="4403725"/>
          <p14:tracePt t="103328" x="5075238" y="4397375"/>
          <p14:tracePt t="103344" x="5075238" y="4373563"/>
          <p14:tracePt t="103361" x="5059363" y="4359275"/>
          <p14:tracePt t="103423" x="5059363" y="4351338"/>
          <p14:tracePt t="103431" x="5059363" y="4343400"/>
          <p14:tracePt t="103447" x="5059363" y="4335463"/>
          <p14:tracePt t="103463" x="5059363" y="4327525"/>
          <p14:tracePt t="103551" x="5059363" y="4321175"/>
          <p14:tracePt t="103567" x="5051425" y="4321175"/>
          <p14:tracePt t="103575" x="5045075" y="4321175"/>
          <p14:tracePt t="103584" x="5037138" y="4343400"/>
          <p14:tracePt t="103594" x="5013325" y="4389438"/>
          <p14:tracePt t="103611" x="4983163" y="4465638"/>
          <p14:tracePt t="103628" x="4922838" y="4618038"/>
          <p14:tracePt t="103644" x="4846638" y="4746625"/>
          <p14:tracePt t="103661" x="4808538" y="4816475"/>
          <p14:tracePt t="103678" x="4792663" y="4822825"/>
          <p14:tracePt t="104031" x="4792663" y="4816475"/>
          <p14:tracePt t="104071" x="4792663" y="4800600"/>
          <p14:tracePt t="104591" x="4822825" y="4800600"/>
          <p14:tracePt t="104599" x="4906963" y="4800600"/>
          <p14:tracePt t="104611" x="5021263" y="4800600"/>
          <p14:tracePt t="104628" x="5211763" y="4784725"/>
          <p14:tracePt t="104645" x="5387975" y="4732338"/>
          <p14:tracePt t="104662" x="5600700" y="4656138"/>
          <p14:tracePt t="104678" x="5661025" y="4632325"/>
          <p14:tracePt t="104695" x="5676900" y="4625975"/>
          <p14:tracePt t="104728" x="5676900" y="4618038"/>
          <p14:tracePt t="104759" x="5676900" y="4602163"/>
          <p14:tracePt t="104783" x="5661025" y="4602163"/>
          <p14:tracePt t="104791" x="5616575" y="4594225"/>
          <p14:tracePt t="104799" x="5592763" y="4594225"/>
          <p14:tracePt t="104811" x="5570538" y="4594225"/>
          <p14:tracePt t="104828" x="5524500" y="4594225"/>
          <p14:tracePt t="104831" x="5502275" y="4594225"/>
          <p14:tracePt t="104845" x="5478463" y="4594225"/>
          <p14:tracePt t="104862" x="5448300" y="4594225"/>
          <p14:tracePt t="104878" x="5440363" y="4602163"/>
          <p14:tracePt t="105487" x="5456238" y="4602163"/>
          <p14:tracePt t="105495" x="5494338" y="4602163"/>
          <p14:tracePt t="105503" x="5554663" y="4602163"/>
          <p14:tracePt t="105512" x="5646738" y="4602163"/>
          <p14:tracePt t="105528" x="5913438" y="4587875"/>
          <p14:tracePt t="105545" x="6408738" y="4525963"/>
          <p14:tracePt t="105562" x="6896100" y="4411663"/>
          <p14:tracePt t="105578" x="7315200" y="4221163"/>
          <p14:tracePt t="105595" x="7451725" y="4106863"/>
          <p14:tracePt t="105612" x="7521575" y="3978275"/>
          <p14:tracePt t="105628" x="7543800" y="3810000"/>
          <p14:tracePt t="105645" x="7559675" y="3627438"/>
          <p14:tracePt t="105662" x="7559675" y="3406775"/>
          <p14:tracePt t="105678" x="7559675" y="3292475"/>
          <p14:tracePt t="105695" x="7559675" y="3222625"/>
          <p14:tracePt t="105712" x="7559675" y="3170238"/>
          <p14:tracePt t="105728" x="7559675" y="3140075"/>
          <p14:tracePt t="105745" x="7559675" y="3108325"/>
          <p14:tracePt t="105762" x="7559675" y="3086100"/>
          <p14:tracePt t="105778" x="7559675" y="3078163"/>
          <p14:tracePt t="105795" x="7566025" y="3063875"/>
          <p14:tracePt t="105812" x="7573963" y="3040063"/>
          <p14:tracePt t="105828" x="7589838" y="3025775"/>
          <p14:tracePt t="105831" x="7597775" y="3017838"/>
          <p14:tracePt t="105845" x="7597775" y="3009900"/>
          <p14:tracePt t="105862" x="7627938" y="2987675"/>
          <p14:tracePt t="105878" x="7734300" y="2941638"/>
          <p14:tracePt t="105895" x="7826375" y="2903538"/>
          <p14:tracePt t="105912" x="7916863" y="2857500"/>
          <p14:tracePt t="105929" x="8008938" y="2841625"/>
          <p14:tracePt t="105945" x="8085138" y="2819400"/>
          <p14:tracePt t="105962" x="8251825" y="2751138"/>
          <p14:tracePt t="105979" x="8382000" y="2727325"/>
          <p14:tracePt t="105995" x="8526463" y="2705100"/>
          <p14:tracePt t="106012" x="8618538" y="2689225"/>
          <p14:tracePt t="106029" x="8626475" y="2682875"/>
          <p14:tracePt t="106230" x="8610600" y="2682875"/>
          <p14:tracePt t="106271" x="8594725" y="2682875"/>
          <p14:tracePt t="106279" x="8588375" y="2682875"/>
          <p14:tracePt t="106287" x="8564563" y="2713038"/>
          <p14:tracePt t="106871" x="8564563" y="2705100"/>
          <p14:tracePt t="106919" x="8572500" y="2697163"/>
          <p14:tracePt t="107959" x="8580438" y="2697163"/>
          <p14:tracePt t="107967" x="8602663" y="2689225"/>
          <p14:tracePt t="107979" x="8678863" y="2674938"/>
          <p14:tracePt t="107996" x="8839200" y="2651125"/>
          <p14:tracePt t="108013" x="9051925" y="2628900"/>
          <p14:tracePt t="108029" x="9350375" y="2598738"/>
          <p14:tracePt t="108046" x="9571038" y="2590800"/>
          <p14:tracePt t="108062" x="9753600" y="2560638"/>
          <p14:tracePt t="108079" x="9791700" y="2560638"/>
          <p14:tracePt t="108096" x="9813925" y="2552700"/>
          <p14:tracePt t="108113" x="9829800" y="2552700"/>
          <p14:tracePt t="108129" x="9845675" y="2536825"/>
          <p14:tracePt t="108146" x="9883775" y="2530475"/>
          <p14:tracePt t="108163" x="9921875" y="2522538"/>
          <p14:tracePt t="108179" x="9952038" y="2522538"/>
          <p14:tracePt t="108196" x="9966325" y="2522538"/>
          <p14:tracePt t="108287" x="9974263" y="2522538"/>
          <p14:tracePt t="108295" x="9998075" y="2522538"/>
          <p14:tracePt t="108303" x="10012363" y="2530475"/>
          <p14:tracePt t="108313" x="10028238" y="2530475"/>
          <p14:tracePt t="108329" x="10088563" y="2582863"/>
          <p14:tracePt t="108346" x="10112375" y="2598738"/>
          <p14:tracePt t="108363" x="10118725" y="2606675"/>
          <p14:tracePt t="108379" x="10126663" y="2620963"/>
          <p14:tracePt t="108413" x="10126663" y="2628900"/>
          <p14:tracePt t="108431" x="10118725" y="2628900"/>
          <p14:tracePt t="108446" x="10104438" y="2628900"/>
          <p14:tracePt t="108463" x="10058400" y="2644775"/>
          <p14:tracePt t="108479" x="10042525" y="2659063"/>
          <p14:tracePt t="108496" x="10028238" y="2667000"/>
          <p14:tracePt t="109599" x="10028238" y="2651125"/>
          <p14:tracePt t="109615" x="10028238" y="2636838"/>
          <p14:tracePt t="109623" x="10028238" y="2613025"/>
          <p14:tracePt t="109632" x="10028238" y="2590800"/>
          <p14:tracePt t="109646" x="10028238" y="2530475"/>
          <p14:tracePt t="109663" x="10028238" y="2476500"/>
          <p14:tracePt t="109680" x="10028238" y="2446338"/>
          <p14:tracePt t="109697" x="10028238" y="2438400"/>
          <p14:tracePt t="109730" x="10028238" y="2430463"/>
          <p14:tracePt t="109943" x="10020300" y="2430463"/>
          <p14:tracePt t="109951" x="10004425" y="2446338"/>
          <p14:tracePt t="109963" x="9982200" y="2476500"/>
          <p14:tracePt t="109980" x="9906000" y="2536825"/>
          <p14:tracePt t="109997" x="9821863" y="2636838"/>
          <p14:tracePt t="110014" x="9661525" y="2827338"/>
          <p14:tracePt t="110030" x="9617075" y="2879725"/>
          <p14:tracePt t="110047" x="9418638" y="3040063"/>
          <p14:tracePt t="110063" x="9280525" y="3116263"/>
          <p14:tracePt t="110080" x="9182100" y="3140075"/>
          <p14:tracePt t="110097" x="9013825" y="3192463"/>
          <p14:tracePt t="110113" x="8763000" y="3260725"/>
          <p14:tracePt t="110130" x="8458200" y="3330575"/>
          <p14:tracePt t="110147" x="8047038" y="3451225"/>
          <p14:tracePt t="110163" x="7573963" y="3635375"/>
          <p14:tracePt t="110180" x="7124700" y="3832225"/>
          <p14:tracePt t="110197" x="6705600" y="4030663"/>
          <p14:tracePt t="110214" x="6156325" y="4283075"/>
          <p14:tracePt t="110230" x="6057900" y="4351338"/>
          <p14:tracePt t="110246" x="5867400" y="4479925"/>
          <p14:tracePt t="110263" x="5775325" y="4549775"/>
          <p14:tracePt t="110280" x="5699125" y="4618038"/>
          <p14:tracePt t="110297" x="5630863" y="4670425"/>
          <p14:tracePt t="110313" x="5554663" y="4732338"/>
          <p14:tracePt t="110330" x="5478463" y="4800600"/>
          <p14:tracePt t="110347" x="5394325" y="4884738"/>
          <p14:tracePt t="110350" x="5356225" y="4922838"/>
          <p14:tracePt t="110363" x="5318125" y="4953000"/>
          <p14:tracePt t="110380" x="5257800" y="4983163"/>
          <p14:tracePt t="110397" x="5227638" y="4999038"/>
          <p14:tracePt t="110413" x="5211763" y="4999038"/>
          <p14:tracePt t="110535" x="5249863" y="4999038"/>
          <p14:tracePt t="110543" x="5311775" y="4968875"/>
          <p14:tracePt t="110551" x="5372100" y="4945063"/>
          <p14:tracePt t="110564" x="5432425" y="4922838"/>
          <p14:tracePt t="110580" x="5570538" y="4860925"/>
          <p14:tracePt t="110597" x="5707063" y="4808538"/>
          <p14:tracePt t="110614" x="5829300" y="4770438"/>
          <p14:tracePt t="110630" x="5851525" y="4770438"/>
          <p14:tracePt t="110647" x="5859463" y="4770438"/>
          <p14:tracePt t="110671" x="5875338" y="4770438"/>
          <p14:tracePt t="110703" x="5883275" y="4770438"/>
          <p14:tracePt t="110711" x="5897563" y="4770438"/>
          <p14:tracePt t="110719" x="5913438" y="4770438"/>
          <p14:tracePt t="110730" x="5927725" y="4770438"/>
          <p14:tracePt t="110747" x="5959475" y="4754563"/>
          <p14:tracePt t="110764" x="5981700" y="4746625"/>
          <p14:tracePt t="110780" x="6003925" y="4746625"/>
          <p14:tracePt t="110797" x="6011863" y="4746625"/>
          <p14:tracePt t="110814" x="6049963" y="4746625"/>
          <p14:tracePt t="110830" x="6065838" y="4746625"/>
          <p14:tracePt t="110847" x="6073775" y="4746625"/>
          <p14:tracePt t="111214" x="6111875" y="4746625"/>
          <p14:tracePt t="111222" x="6218238" y="4702175"/>
          <p14:tracePt t="111230" x="6416675" y="4625975"/>
          <p14:tracePt t="111247" x="6911975" y="4373563"/>
          <p14:tracePt t="111264" x="7597775" y="4030663"/>
          <p14:tracePt t="111280" x="8123238" y="3756025"/>
          <p14:tracePt t="111297" x="8450263" y="3559175"/>
          <p14:tracePt t="111314" x="8588375" y="3459163"/>
          <p14:tracePt t="111330" x="8648700" y="3368675"/>
          <p14:tracePt t="111347" x="8678863" y="3284538"/>
          <p14:tracePt t="111350" x="8686800" y="3254375"/>
          <p14:tracePt t="111364" x="8709025" y="3192463"/>
          <p14:tracePt t="111381" x="8747125" y="3108325"/>
          <p14:tracePt t="111398" x="8785225" y="3032125"/>
          <p14:tracePt t="111414" x="8823325" y="2941638"/>
          <p14:tracePt t="111430" x="8861425" y="2835275"/>
          <p14:tracePt t="111447" x="8869363" y="2827338"/>
          <p14:tracePt t="111464" x="8869363" y="2811463"/>
          <p14:tracePt t="111497" x="8877300" y="2803525"/>
          <p14:tracePt t="111514" x="8885238" y="2803525"/>
          <p14:tracePt t="111531" x="8923338" y="2789238"/>
          <p14:tracePt t="111547" x="8937625" y="2765425"/>
          <p14:tracePt t="111599" x="8937625" y="2759075"/>
          <p14:tracePt t="111607" x="8931275" y="2759075"/>
          <p14:tracePt t="111615" x="8923338" y="2759075"/>
          <p14:tracePt t="111631" x="8893175" y="2759075"/>
          <p14:tracePt t="111647" x="8877300" y="2759075"/>
          <p14:tracePt t="111664" x="8809038" y="2835275"/>
          <p14:tracePt t="111681" x="8755063" y="2865438"/>
          <p14:tracePt t="111697" x="8716963" y="2879725"/>
          <p14:tracePt t="111714" x="8670925" y="2895600"/>
          <p14:tracePt t="111731" x="8618538" y="2917825"/>
          <p14:tracePt t="111747" x="8594725" y="2933700"/>
          <p14:tracePt t="111764" x="8564563" y="2955925"/>
          <p14:tracePt t="111781" x="8534400" y="2979738"/>
          <p14:tracePt t="111814" x="8534400" y="2987675"/>
          <p14:tracePt t="111879" x="8534400" y="3001963"/>
          <p14:tracePt t="111895" x="8542338" y="3001963"/>
          <p14:tracePt t="111919" x="8550275" y="3009900"/>
          <p14:tracePt t="111951" x="8556625" y="3025775"/>
          <p14:tracePt t="111959" x="8564563" y="3025775"/>
          <p14:tracePt t="111967" x="8564563" y="3032125"/>
          <p14:tracePt t="111983" x="8572500" y="3032125"/>
          <p14:tracePt t="112591" x="8594725" y="3032125"/>
          <p14:tracePt t="112599" x="8648700" y="3032125"/>
          <p14:tracePt t="112607" x="8724900" y="3025775"/>
          <p14:tracePt t="112616" x="8778875" y="3017838"/>
          <p14:tracePt t="112631" x="8937625" y="3001963"/>
          <p14:tracePt t="112648" x="9090025" y="2971800"/>
          <p14:tracePt t="112664" x="9236075" y="2963863"/>
          <p14:tracePt t="112681" x="9342438" y="2955925"/>
          <p14:tracePt t="112698" x="9448800" y="2955925"/>
          <p14:tracePt t="112714" x="9547225" y="2955925"/>
          <p14:tracePt t="112731" x="9655175" y="2941638"/>
          <p14:tracePt t="112748" x="9769475" y="2941638"/>
          <p14:tracePt t="112764" x="9898063" y="2941638"/>
          <p14:tracePt t="112781" x="10020300" y="2941638"/>
          <p14:tracePt t="112798" x="10118725" y="2941638"/>
          <p14:tracePt t="112814" x="10150475" y="2933700"/>
          <p14:tracePt t="113399" x="10142538" y="2933700"/>
          <p14:tracePt t="113415" x="10126663" y="2933700"/>
          <p14:tracePt t="113423" x="10118725" y="2933700"/>
          <p14:tracePt t="113439" x="10104438" y="2933700"/>
          <p14:tracePt t="113448" x="10080625" y="2941638"/>
          <p14:tracePt t="113464" x="10050463" y="2979738"/>
          <p14:tracePt t="113481" x="10020300" y="3032125"/>
          <p14:tracePt t="113498" x="9966325" y="3078163"/>
          <p14:tracePt t="113515" x="9898063" y="3108325"/>
          <p14:tracePt t="113531" x="9813925" y="3146425"/>
          <p14:tracePt t="113548" x="9731375" y="3178175"/>
          <p14:tracePt t="113565" x="9647238" y="3192463"/>
          <p14:tracePt t="113582" x="9517063" y="3208338"/>
          <p14:tracePt t="113598" x="9464675" y="3208338"/>
          <p14:tracePt t="113615" x="9326563" y="3208338"/>
          <p14:tracePt t="113631" x="9204325" y="3208338"/>
          <p14:tracePt t="113648" x="9083675" y="3208338"/>
          <p14:tracePt t="113665" x="8983663" y="3200400"/>
          <p14:tracePt t="113681" x="8877300" y="3192463"/>
          <p14:tracePt t="113698" x="8823325" y="3178175"/>
          <p14:tracePt t="113715" x="8793163" y="3170238"/>
          <p14:tracePt t="113731" x="8740775" y="3140075"/>
          <p14:tracePt t="113748" x="8656638" y="3101975"/>
          <p14:tracePt t="113765" x="8572500" y="3055938"/>
          <p14:tracePt t="113782" x="8382000" y="2979738"/>
          <p14:tracePt t="113798" x="8343900" y="2955925"/>
          <p14:tracePt t="113815" x="8251825" y="2925763"/>
          <p14:tracePt t="113831" x="8213725" y="2917825"/>
          <p14:tracePt t="113848" x="8191500" y="2911475"/>
          <p14:tracePt t="113865" x="8131175" y="2911475"/>
          <p14:tracePt t="113881" x="8023225" y="2911475"/>
          <p14:tracePt t="113898" x="7932738" y="2911475"/>
          <p14:tracePt t="113915" x="7780338" y="2994025"/>
          <p14:tracePt t="113931" x="7650163" y="3108325"/>
          <p14:tracePt t="113948" x="7521575" y="3314700"/>
          <p14:tracePt t="113965" x="7421563" y="3611563"/>
          <p14:tracePt t="113982" x="7345363" y="4008438"/>
          <p14:tracePt t="113998" x="7315200" y="4130675"/>
          <p14:tracePt t="114015" x="7269163" y="4389438"/>
          <p14:tracePt t="114032" x="7231063" y="4572000"/>
          <p14:tracePt t="114048" x="7223125" y="4694238"/>
          <p14:tracePt t="114065" x="7223125" y="4754563"/>
          <p14:tracePt t="114175" x="7231063" y="4762500"/>
          <p14:tracePt t="114183" x="7254875" y="4762500"/>
          <p14:tracePt t="114191" x="7292975" y="4762500"/>
          <p14:tracePt t="114198" x="7315200" y="4754563"/>
          <p14:tracePt t="114214" x="7353300" y="4724400"/>
          <p14:tracePt t="114231" x="7383463" y="4716463"/>
          <p14:tracePt t="114248" x="7407275" y="4694238"/>
          <p14:tracePt t="114375" x="7407275" y="4708525"/>
          <p14:tracePt t="114383" x="7407275" y="4724400"/>
          <p14:tracePt t="114399" x="7407275" y="4740275"/>
          <p14:tracePt t="114407" x="7407275" y="4754563"/>
          <p14:tracePt t="114423" x="7407275" y="4762500"/>
          <p14:tracePt t="114432" x="7407275" y="4770438"/>
          <p14:tracePt t="114448" x="7407275" y="4778375"/>
          <p14:tracePt t="114471" x="7407275" y="4784725"/>
          <p14:tracePt t="114575" x="7399338" y="4784725"/>
          <p14:tracePt t="114807" x="7399338" y="4778375"/>
          <p14:tracePt t="114815" x="7399338" y="4770438"/>
          <p14:tracePt t="114823" x="7407275" y="4770438"/>
          <p14:tracePt t="114832" x="7437438" y="4754563"/>
          <p14:tracePt t="114848" x="7513638" y="4732338"/>
          <p14:tracePt t="114865" x="7650163" y="4694238"/>
          <p14:tracePt t="114882" x="7840663" y="4640263"/>
          <p14:tracePt t="114898" x="8069263" y="4572000"/>
          <p14:tracePt t="114915" x="8313738" y="4479925"/>
          <p14:tracePt t="114932" x="8526463" y="4389438"/>
          <p14:tracePt t="114948" x="8664575" y="4297363"/>
          <p14:tracePt t="114965" x="8732838" y="4213225"/>
          <p14:tracePt t="114982" x="8747125" y="4175125"/>
          <p14:tracePt t="114998" x="8770938" y="4114800"/>
          <p14:tracePt t="115015" x="8770938" y="4106863"/>
          <p14:tracePt t="115032" x="8770938" y="4092575"/>
          <p14:tracePt t="115048" x="8770938" y="4084638"/>
          <p14:tracePt t="115159" x="8770938" y="4068763"/>
          <p14:tracePt t="115167" x="8778875" y="4054475"/>
          <p14:tracePt t="115175" x="8793163" y="4030663"/>
          <p14:tracePt t="115183" x="8801100" y="4008438"/>
          <p14:tracePt t="115198" x="8839200" y="3916363"/>
          <p14:tracePt t="115215" x="8861425" y="3817938"/>
          <p14:tracePt t="115231" x="8877300" y="3717925"/>
          <p14:tracePt t="115248" x="8899525" y="3619500"/>
          <p14:tracePt t="115265" x="8899525" y="3559175"/>
          <p14:tracePt t="115282" x="8899525" y="3505200"/>
          <p14:tracePt t="115299" x="8861425" y="3444875"/>
          <p14:tracePt t="115315" x="8785225" y="3368675"/>
          <p14:tracePt t="115332" x="8694738" y="3276600"/>
          <p14:tracePt t="115349" x="8632825" y="3238500"/>
          <p14:tracePt t="115352" x="8610600" y="3222625"/>
          <p14:tracePt t="115455" x="8610600" y="3238500"/>
          <p14:tracePt t="115463" x="8610600" y="3284538"/>
          <p14:tracePt t="115471" x="8610600" y="3314700"/>
          <p14:tracePt t="115482" x="8610600" y="3330575"/>
          <p14:tracePt t="115499" x="8610600" y="3352800"/>
          <p14:tracePt t="115575" x="8602663" y="3352800"/>
          <p14:tracePt t="115583" x="8594725" y="3352800"/>
          <p14:tracePt t="115599" x="8588375" y="3352800"/>
          <p14:tracePt t="116271" x="8594725" y="3352800"/>
          <p14:tracePt t="116279" x="8626475" y="3352800"/>
          <p14:tracePt t="116287" x="8678863" y="3352800"/>
          <p14:tracePt t="116299" x="8740775" y="3352800"/>
          <p14:tracePt t="116316" x="8931275" y="3352800"/>
          <p14:tracePt t="116332" x="9136063" y="3352800"/>
          <p14:tracePt t="116349" x="9312275" y="3352800"/>
          <p14:tracePt t="116352" x="9394825" y="3352800"/>
          <p14:tracePt t="116366" x="9509125" y="3352800"/>
          <p14:tracePt t="116382" x="9571038" y="3352800"/>
          <p14:tracePt t="116399" x="9593263" y="3352800"/>
          <p14:tracePt t="116416" x="9601200" y="3352800"/>
          <p14:tracePt t="116432" x="9617075" y="3352800"/>
          <p14:tracePt t="116449" x="9661525" y="3352800"/>
          <p14:tracePt t="116466" x="9737725" y="3352800"/>
          <p14:tracePt t="116482" x="9859963" y="3352800"/>
          <p14:tracePt t="116499" x="10004425" y="3352800"/>
          <p14:tracePt t="116516" x="10088563" y="3352800"/>
          <p14:tracePt t="116532" x="10126663" y="3352800"/>
          <p14:tracePt t="116549" x="10134600" y="3352800"/>
          <p14:tracePt t="116591" x="10142538" y="3352800"/>
          <p14:tracePt t="116607" x="10150475" y="3352800"/>
          <p14:tracePt t="116623" x="10156825" y="3352800"/>
          <p14:tracePt t="116639" x="10164763" y="3360738"/>
          <p14:tracePt t="116663" x="10172700" y="3360738"/>
          <p14:tracePt t="117151" x="10156825" y="3360738"/>
          <p14:tracePt t="117175" x="10150475" y="3360738"/>
          <p14:tracePt t="117183" x="10142538" y="3352800"/>
          <p14:tracePt t="117207" x="10134600" y="3344863"/>
          <p14:tracePt t="117239" x="10134600" y="3336925"/>
          <p14:tracePt t="117263" x="10134600" y="3314700"/>
          <p14:tracePt t="117271" x="10150475" y="3260725"/>
          <p14:tracePt t="117283" x="10150475" y="3238500"/>
          <p14:tracePt t="117299" x="10180638" y="3132138"/>
          <p14:tracePt t="117316" x="10202863" y="3025775"/>
          <p14:tracePt t="117333" x="10233025" y="2933700"/>
          <p14:tracePt t="117350" x="10240963" y="2873375"/>
          <p14:tracePt t="117352" x="10256838" y="2849563"/>
          <p14:tracePt t="117366" x="10264775" y="2811463"/>
          <p14:tracePt t="117383" x="10271125" y="2789238"/>
          <p14:tracePt t="117399" x="10279063" y="2759075"/>
          <p14:tracePt t="117416" x="10279063" y="2751138"/>
          <p14:tracePt t="117433" x="10279063" y="2743200"/>
          <p14:tracePt t="117449" x="10287000" y="2727325"/>
          <p14:tracePt t="117483" x="10287000" y="2720975"/>
          <p14:tracePt t="117583" x="10287000" y="2713038"/>
          <p14:tracePt t="117607" x="10279063" y="2713038"/>
          <p14:tracePt t="117623" x="10271125" y="2720975"/>
          <p14:tracePt t="117639" x="10256838" y="2727325"/>
          <p14:tracePt t="117647" x="10188575" y="2819400"/>
          <p14:tracePt t="117655" x="10104438" y="2963863"/>
          <p14:tracePt t="117666" x="10020300" y="3086100"/>
          <p14:tracePt t="117683" x="9799638" y="3475038"/>
          <p14:tracePt t="117700" x="9517063" y="3856038"/>
          <p14:tracePt t="117716" x="9280525" y="4137025"/>
          <p14:tracePt t="117733" x="9121775" y="4289425"/>
          <p14:tracePt t="117750" x="8953500" y="4381500"/>
          <p14:tracePt t="117766" x="8907463" y="4403725"/>
          <p14:tracePt t="117783" x="8847138" y="4427538"/>
          <p14:tracePt t="117800" x="8839200" y="4427538"/>
          <p14:tracePt t="117816" x="8823325" y="4427538"/>
          <p14:tracePt t="117833" x="8816975" y="4427538"/>
          <p14:tracePt t="117850" x="8809038" y="4427538"/>
          <p14:tracePt t="117866" x="8801100" y="4427538"/>
          <p14:tracePt t="117883" x="8793163" y="4427538"/>
          <p14:tracePt t="117900" x="8785225" y="4427538"/>
          <p14:tracePt t="117916" x="8747125" y="4435475"/>
          <p14:tracePt t="117933" x="8702675" y="4465638"/>
          <p14:tracePt t="117950" x="8618538" y="4556125"/>
          <p14:tracePt t="117966" x="8602663" y="4579938"/>
          <p14:tracePt t="117983" x="8594725" y="4587875"/>
          <p14:tracePt t="118015" x="8602663" y="4587875"/>
          <p14:tracePt t="118023" x="8602663" y="4572000"/>
          <p14:tracePt t="118033" x="8602663" y="4564063"/>
          <p14:tracePt t="118050" x="8610600" y="4541838"/>
          <p14:tracePt t="118066" x="8618538" y="4533900"/>
          <p14:tracePt t="118143" x="8618538" y="4549775"/>
          <p14:tracePt t="118151" x="8610600" y="4587875"/>
          <p14:tracePt t="118159" x="8588375" y="4640263"/>
          <p14:tracePt t="118167" x="8580438" y="4678363"/>
          <p14:tracePt t="118183" x="8556625" y="4740275"/>
          <p14:tracePt t="118199" x="8556625" y="4746625"/>
          <p14:tracePt t="119071" x="8542338" y="4746625"/>
          <p14:tracePt t="119295" x="8550275" y="4716463"/>
          <p14:tracePt t="119303" x="8702675" y="4656138"/>
          <p14:tracePt t="119311" x="8899525" y="4579938"/>
          <p14:tracePt t="119319" x="9075738" y="4479925"/>
          <p14:tracePt t="119334" x="9342438" y="4373563"/>
          <p14:tracePt t="119350" x="9426575" y="4327525"/>
          <p14:tracePt t="119367" x="9699625" y="4168775"/>
          <p14:tracePt t="119383" x="9775825" y="4106863"/>
          <p14:tracePt t="119400" x="9829800" y="4054475"/>
          <p14:tracePt t="119417" x="9859963" y="4008438"/>
          <p14:tracePt t="119433" x="9875838" y="3978275"/>
          <p14:tracePt t="119450" x="9898063" y="3940175"/>
          <p14:tracePt t="119467" x="9936163" y="3902075"/>
          <p14:tracePt t="119483" x="9974263" y="3863975"/>
          <p14:tracePt t="119500" x="10020300" y="3832225"/>
          <p14:tracePt t="119517" x="10050463" y="3802063"/>
          <p14:tracePt t="119534" x="10066338" y="3787775"/>
          <p14:tracePt t="119550" x="10074275" y="3771900"/>
          <p14:tracePt t="119584" x="10074275" y="3763963"/>
          <p14:tracePt t="119600" x="10066338" y="3749675"/>
          <p14:tracePt t="119617" x="10004425" y="3741738"/>
          <p14:tracePt t="119634" x="9890125" y="3733800"/>
          <p14:tracePt t="119650" x="9693275" y="3741738"/>
          <p14:tracePt t="119667" x="9525000" y="3802063"/>
          <p14:tracePt t="119684" x="9388475" y="3848100"/>
          <p14:tracePt t="119700" x="9296400" y="3863975"/>
          <p14:tracePt t="119717" x="9266238" y="3870325"/>
          <p14:tracePt t="119734" x="9242425" y="3870325"/>
          <p14:tracePt t="119750" x="9220200" y="3870325"/>
          <p14:tracePt t="119767" x="9190038" y="3870325"/>
          <p14:tracePt t="119784" x="9166225" y="3863975"/>
          <p14:tracePt t="119800" x="9097963" y="3863975"/>
          <p14:tracePt t="119817" x="9037638" y="3863975"/>
          <p14:tracePt t="119834" x="8999538" y="3863975"/>
          <p14:tracePt t="119850" x="8961438" y="3863975"/>
          <p14:tracePt t="119867" x="8937625" y="3863975"/>
          <p14:tracePt t="119884" x="8899525" y="3870325"/>
          <p14:tracePt t="119900" x="8877300" y="3870325"/>
          <p14:tracePt t="119959" x="8869363" y="3870325"/>
          <p14:tracePt t="119991" x="8861425" y="3870325"/>
          <p14:tracePt t="119999" x="8855075" y="3870325"/>
          <p14:tracePt t="120007" x="8847138" y="3870325"/>
          <p14:tracePt t="120039" x="8839200" y="3863975"/>
          <p14:tracePt t="120071" x="8831263" y="3863975"/>
          <p14:tracePt t="120079" x="8823325" y="3863975"/>
          <p14:tracePt t="120087" x="8809038" y="3863975"/>
          <p14:tracePt t="120100" x="8801100" y="3863975"/>
          <p14:tracePt t="120117" x="8785225" y="3863975"/>
          <p14:tracePt t="120134" x="8770938" y="3848100"/>
          <p14:tracePt t="120150" x="8763000" y="3848100"/>
          <p14:tracePt t="120167" x="8755063" y="3848100"/>
          <p14:tracePt t="120495" x="8785225" y="3848100"/>
          <p14:tracePt t="120503" x="8861425" y="3832225"/>
          <p14:tracePt t="120511" x="8937625" y="3817938"/>
          <p14:tracePt t="120519" x="9007475" y="3810000"/>
          <p14:tracePt t="120534" x="9097963" y="3787775"/>
          <p14:tracePt t="120550" x="9394825" y="3756025"/>
          <p14:tracePt t="120567" x="9555163" y="3749675"/>
          <p14:tracePt t="120584" x="9677400" y="3749675"/>
          <p14:tracePt t="120601" x="9753600" y="3725863"/>
          <p14:tracePt t="120617" x="9799638" y="3717925"/>
          <p14:tracePt t="120634" x="9837738" y="3717925"/>
          <p14:tracePt t="120651" x="9883775" y="3703638"/>
          <p14:tracePt t="120667" x="9944100" y="3695700"/>
          <p14:tracePt t="120684" x="9998075" y="3687763"/>
          <p14:tracePt t="120701" x="10042525" y="3687763"/>
          <p14:tracePt t="120717" x="10050463" y="3679825"/>
          <p14:tracePt t="120743" x="10058400" y="3673475"/>
          <p14:tracePt t="120767" x="10066338" y="3673475"/>
          <p14:tracePt t="120783" x="10074275" y="3673475"/>
          <p14:tracePt t="120791" x="10096500" y="3673475"/>
          <p14:tracePt t="120807" x="10104438" y="3673475"/>
          <p14:tracePt t="120817" x="10112375" y="3665538"/>
          <p14:tracePt t="120839" x="10112375" y="3657600"/>
          <p14:tracePt t="120895" x="10126663" y="3649663"/>
          <p14:tracePt t="121007" x="10134600" y="3649663"/>
          <p14:tracePt t="121015" x="10142538" y="3649663"/>
          <p14:tracePt t="121031" x="10150475" y="3657600"/>
          <p14:tracePt t="121111" x="10150475" y="3665538"/>
          <p14:tracePt t="121551" x="10150475" y="3673475"/>
          <p14:tracePt t="121559" x="10126663" y="3703638"/>
          <p14:tracePt t="121567" x="10126663" y="3717925"/>
          <p14:tracePt t="121584" x="10104438" y="3756025"/>
          <p14:tracePt t="121601" x="10074275" y="3802063"/>
          <p14:tracePt t="121618" x="10036175" y="3863975"/>
          <p14:tracePt t="121634" x="10004425" y="3924300"/>
          <p14:tracePt t="121651" x="9990138" y="3954463"/>
          <p14:tracePt t="121668" x="9966325" y="4008438"/>
          <p14:tracePt t="121684" x="9959975" y="4038600"/>
          <p14:tracePt t="121701" x="9952038" y="4068763"/>
          <p14:tracePt t="121718" x="9936163" y="4130675"/>
          <p14:tracePt t="121734" x="9936163" y="4175125"/>
          <p14:tracePt t="121751" x="9928225" y="4213225"/>
          <p14:tracePt t="121768" x="9928225" y="4237038"/>
          <p14:tracePt t="121784" x="9928225" y="4251325"/>
          <p14:tracePt t="121801" x="9921875" y="4267200"/>
          <p14:tracePt t="121818" x="9921875" y="4283075"/>
          <p14:tracePt t="121834" x="9898063" y="4327525"/>
          <p14:tracePt t="121851" x="9883775" y="4365625"/>
          <p14:tracePt t="121868" x="9859963" y="4397375"/>
          <p14:tracePt t="121870" x="9859963" y="4403725"/>
          <p14:tracePt t="121884" x="9859963" y="4411663"/>
          <p14:tracePt t="121901" x="9837738" y="4441825"/>
          <p14:tracePt t="121918" x="9813925" y="4465638"/>
          <p14:tracePt t="121934" x="9769475" y="4549775"/>
          <p14:tracePt t="121951" x="9731375" y="4602163"/>
          <p14:tracePt t="121968" x="9699625" y="4640263"/>
          <p14:tracePt t="121984" x="9677400" y="4664075"/>
          <p14:tracePt t="122001" x="9655175" y="4686300"/>
          <p14:tracePt t="122018" x="9631363" y="4702175"/>
          <p14:tracePt t="122034" x="9609138" y="4740275"/>
          <p14:tracePt t="122051" x="9601200" y="4778375"/>
          <p14:tracePt t="122068" x="9601200" y="4784725"/>
          <p14:tracePt t="123183" x="9601200" y="4792663"/>
          <p14:tracePt t="123191" x="9585325" y="4800600"/>
          <p14:tracePt t="123201" x="9578975" y="4800600"/>
          <p14:tracePt t="123218" x="9509125" y="4784725"/>
          <p14:tracePt t="123235" x="9426575" y="4762500"/>
          <p14:tracePt t="123252" x="9326563" y="4732338"/>
          <p14:tracePt t="123268" x="9228138" y="4708525"/>
          <p14:tracePt t="123285" x="9182100" y="4694238"/>
          <p14:tracePt t="123302" x="9166225" y="4686300"/>
          <p14:tracePt t="123455" x="9128125" y="4678363"/>
          <p14:tracePt t="123463" x="9067800" y="4656138"/>
          <p14:tracePt t="123471" x="9013825" y="4640263"/>
          <p14:tracePt t="123485" x="8969375" y="4625975"/>
          <p14:tracePt t="123502" x="8861425" y="4602163"/>
          <p14:tracePt t="123518" x="8335963" y="4587875"/>
          <p14:tracePt t="123535" x="7513638" y="4587875"/>
          <p14:tracePt t="123552" x="6645275" y="4587875"/>
          <p14:tracePt t="123568" x="5845175" y="4587875"/>
          <p14:tracePt t="123585" x="5349875" y="4640263"/>
          <p14:tracePt t="123602" x="5083175" y="4670425"/>
          <p14:tracePt t="123618" x="4922838" y="4694238"/>
          <p14:tracePt t="123635" x="4899025" y="4694238"/>
          <p14:tracePt t="123831" x="4892675" y="4694238"/>
          <p14:tracePt t="123847" x="4868863" y="4694238"/>
          <p14:tracePt t="123855" x="4854575" y="4686300"/>
          <p14:tracePt t="123863" x="4846638" y="4670425"/>
          <p14:tracePt t="124399" x="4838700" y="4670425"/>
          <p14:tracePt t="124431" x="4838700" y="4678363"/>
          <p14:tracePt t="125135" x="4808538" y="4678363"/>
          <p14:tracePt t="125143" x="4724400" y="4670425"/>
          <p14:tracePt t="125152" x="4632325" y="4656138"/>
          <p14:tracePt t="125169" x="4351338" y="4656138"/>
          <p14:tracePt t="125186" x="3940175" y="4686300"/>
          <p14:tracePt t="125202" x="3657600" y="4716463"/>
          <p14:tracePt t="125219" x="3482975" y="4716463"/>
          <p14:tracePt t="125236" x="3390900" y="4716463"/>
          <p14:tracePt t="125252" x="3314700" y="4716463"/>
          <p14:tracePt t="125269" x="3260725" y="4716463"/>
          <p14:tracePt t="125286" x="3246438" y="4716463"/>
          <p14:tracePt t="125319" x="3238500" y="4716463"/>
          <p14:tracePt t="125336" x="3222625" y="4716463"/>
          <p14:tracePt t="125352" x="3216275" y="4716463"/>
          <p14:tracePt t="125369" x="3208338" y="4716463"/>
          <p14:tracePt t="125386" x="3200400" y="4716463"/>
          <p14:tracePt t="125471" x="3216275" y="4716463"/>
          <p14:tracePt t="125479" x="3260725" y="4708525"/>
          <p14:tracePt t="125487" x="3314700" y="4694238"/>
          <p14:tracePt t="125502" x="3459163" y="4632325"/>
          <p14:tracePt t="125519" x="3565525" y="4587875"/>
          <p14:tracePt t="125536" x="3635375" y="4564063"/>
          <p14:tracePt t="125552" x="3641725" y="4556125"/>
          <p14:tracePt t="125631" x="3649663" y="4556125"/>
          <p14:tracePt t="125639" x="3679825" y="4564063"/>
          <p14:tracePt t="125647" x="3711575" y="4572000"/>
          <p14:tracePt t="125655" x="3763963" y="4594225"/>
          <p14:tracePt t="125669" x="3817938" y="4610100"/>
          <p14:tracePt t="125686" x="3886200" y="4625975"/>
          <p14:tracePt t="125702" x="3902075" y="4632325"/>
          <p14:tracePt t="125736" x="3863975" y="4640263"/>
          <p14:tracePt t="125752" x="3817938" y="4664075"/>
          <p14:tracePt t="125769" x="3733800" y="4708525"/>
          <p14:tracePt t="125786" x="3603625" y="4762500"/>
          <p14:tracePt t="125802" x="3459163" y="4830763"/>
          <p14:tracePt t="125819" x="3330575" y="4860925"/>
          <p14:tracePt t="125836" x="3292475" y="4868863"/>
          <p14:tracePt t="125911" x="3284538" y="4868863"/>
          <p14:tracePt t="125927" x="3292475" y="4854575"/>
          <p14:tracePt t="125935" x="3298825" y="4846638"/>
          <p14:tracePt t="125943" x="3298825" y="4830763"/>
          <p14:tracePt t="125953" x="3306763" y="4822825"/>
          <p14:tracePt t="125969" x="3322638" y="4808538"/>
          <p14:tracePt t="125986" x="3336925" y="4792663"/>
          <p14:tracePt t="126063" x="3352800" y="4792663"/>
          <p14:tracePt t="126071" x="3368675" y="4792663"/>
          <p14:tracePt t="126087" x="3382963" y="4792663"/>
          <p14:tracePt t="126095" x="3390900" y="4792663"/>
          <p14:tracePt t="126103" x="3406775" y="4792663"/>
          <p14:tracePt t="126119" x="3459163" y="4792663"/>
          <p14:tracePt t="126136" x="3505200" y="4792663"/>
          <p14:tracePt t="126153" x="3535363" y="4792663"/>
          <p14:tracePt t="126169" x="3581400" y="4792663"/>
          <p14:tracePt t="126186" x="3603625" y="4792663"/>
          <p14:tracePt t="126202" x="3635375" y="4792663"/>
          <p14:tracePt t="126219" x="3679825" y="4792663"/>
          <p14:tracePt t="126235" x="3717925" y="4792663"/>
          <p14:tracePt t="126253" x="3763963" y="4792663"/>
          <p14:tracePt t="126270" x="3856038" y="4822825"/>
          <p14:tracePt t="126286" x="3894138" y="4822825"/>
          <p14:tracePt t="126303" x="3932238" y="4830763"/>
          <p14:tracePt t="126359" x="3940175" y="4830763"/>
          <p14:tracePt t="126369" x="3962400" y="4830763"/>
          <p14:tracePt t="126375" x="4030663" y="4830763"/>
          <p14:tracePt t="126386" x="4106863" y="4830763"/>
          <p14:tracePt t="126403" x="4244975" y="4830763"/>
          <p14:tracePt t="126419" x="4419600" y="4830763"/>
          <p14:tracePt t="126436" x="4572000" y="4830763"/>
          <p14:tracePt t="126453" x="4694238" y="4830763"/>
          <p14:tracePt t="126470" x="4846638" y="4838700"/>
          <p14:tracePt t="126486" x="4953000" y="4838700"/>
          <p14:tracePt t="126503" x="5113338" y="4854575"/>
          <p14:tracePt t="126519" x="5280025" y="4860925"/>
          <p14:tracePt t="126536" x="5456238" y="4860925"/>
          <p14:tracePt t="126553" x="5622925" y="4860925"/>
          <p14:tracePt t="126569" x="5791200" y="4860925"/>
          <p14:tracePt t="126586" x="5965825" y="4860925"/>
          <p14:tracePt t="126603" x="6088063" y="4860925"/>
          <p14:tracePt t="126619" x="6210300" y="4860925"/>
          <p14:tracePt t="126636" x="6308725" y="4860925"/>
          <p14:tracePt t="126653" x="6461125" y="4860925"/>
          <p14:tracePt t="126670" x="6697663" y="4854575"/>
          <p14:tracePt t="126686" x="6781800" y="4838700"/>
          <p14:tracePt t="126703" x="6950075" y="4816475"/>
          <p14:tracePt t="126719" x="7002463" y="4808538"/>
          <p14:tracePt t="126736" x="7018338" y="4808538"/>
          <p14:tracePt t="126775" x="7026275" y="4808538"/>
          <p14:tracePt t="126786" x="7070725" y="4808538"/>
          <p14:tracePt t="126803" x="7200900" y="4808538"/>
          <p14:tracePt t="126820" x="7361238" y="4808538"/>
          <p14:tracePt t="126836" x="7521575" y="4808538"/>
          <p14:tracePt t="126853" x="7673975" y="4808538"/>
          <p14:tracePt t="126870" x="7780338" y="4808538"/>
          <p14:tracePt t="126886" x="7788275" y="4808538"/>
          <p14:tracePt t="126903" x="7818438" y="4792663"/>
          <p14:tracePt t="126920" x="7864475" y="4784725"/>
          <p14:tracePt t="126936" x="7916863" y="4778375"/>
          <p14:tracePt t="126953" x="8031163" y="4770438"/>
          <p14:tracePt t="126970" x="8145463" y="4746625"/>
          <p14:tracePt t="126986" x="8313738" y="4732338"/>
          <p14:tracePt t="127003" x="8442325" y="4708525"/>
          <p14:tracePt t="127020" x="8550275" y="4694238"/>
          <p14:tracePt t="127036" x="8632825" y="4678363"/>
          <p14:tracePt t="127053" x="8694738" y="4670425"/>
          <p14:tracePt t="127070" x="8740775" y="4664075"/>
          <p14:tracePt t="127086" x="8778875" y="4664075"/>
          <p14:tracePt t="127103" x="8847138" y="4648200"/>
          <p14:tracePt t="127120" x="8953500" y="4648200"/>
          <p14:tracePt t="127136" x="9105900" y="4648200"/>
          <p14:tracePt t="127153" x="9266238" y="4640263"/>
          <p14:tracePt t="127170" x="9388475" y="4618038"/>
          <p14:tracePt t="127186" x="9448800" y="4602163"/>
          <p14:tracePt t="127203" x="9478963" y="4594225"/>
          <p14:tracePt t="127287" x="9478963" y="4587875"/>
          <p14:tracePt t="127295" x="9456738" y="4564063"/>
          <p14:tracePt t="127303" x="9426575" y="4533900"/>
          <p14:tracePt t="127320" x="9418638" y="4518025"/>
          <p14:tracePt t="127671" x="9418638" y="4511675"/>
          <p14:tracePt t="127679" x="9464675" y="4473575"/>
          <p14:tracePt t="127687" x="9494838" y="4441825"/>
          <p14:tracePt t="127703" x="9540875" y="4397375"/>
          <p14:tracePt t="127720" x="9555163" y="4321175"/>
          <p14:tracePt t="127737" x="9617075" y="4229100"/>
          <p14:tracePt t="127753" x="9693275" y="4098925"/>
          <p14:tracePt t="127770" x="9807575" y="3940175"/>
          <p14:tracePt t="127787" x="9966325" y="3741738"/>
          <p14:tracePt t="127803" x="10150475" y="3489325"/>
          <p14:tracePt t="127820" x="10294938" y="3260725"/>
          <p14:tracePt t="127837" x="10385425" y="3108325"/>
          <p14:tracePt t="127854" x="10477500" y="2873375"/>
          <p14:tracePt t="127870" x="10515600" y="2797175"/>
          <p14:tracePt t="127872" x="10537825" y="2720975"/>
          <p14:tracePt t="127887" x="10575925" y="2582863"/>
          <p14:tracePt t="127903" x="10629900" y="2430463"/>
          <p14:tracePt t="127920" x="10668000" y="2293938"/>
          <p14:tracePt t="127937" x="10698163" y="2163763"/>
          <p14:tracePt t="127953" x="10736263" y="2035175"/>
          <p14:tracePt t="127970" x="10774363" y="1935163"/>
          <p14:tracePt t="127987" x="10804525" y="1844675"/>
          <p14:tracePt t="128003" x="10820400" y="1768475"/>
          <p14:tracePt t="128020" x="10850563" y="1698625"/>
          <p14:tracePt t="128037" x="10858500" y="1660525"/>
          <p14:tracePt t="128054" x="10880725" y="1584325"/>
          <p14:tracePt t="128070" x="10880725" y="1562100"/>
          <p14:tracePt t="128087" x="10888663" y="1493838"/>
          <p14:tracePt t="128103" x="10888663" y="1463675"/>
          <p14:tracePt t="128120" x="10888663" y="1439863"/>
          <p14:tracePt t="128137" x="10888663" y="1431925"/>
          <p14:tracePt t="128153" x="10888663" y="1417638"/>
          <p14:tracePt t="128170" x="10896600" y="1393825"/>
          <p14:tracePt t="128187" x="10912475" y="1371600"/>
          <p14:tracePt t="128203" x="10912475" y="1363663"/>
          <p14:tracePt t="128219" x="10926763" y="1349375"/>
          <p14:tracePt t="128447" x="10934700" y="1349375"/>
          <p14:tracePt t="128455" x="10972800" y="1349375"/>
          <p14:tracePt t="128463" x="11026775" y="1355725"/>
          <p14:tracePt t="128471" x="11117263" y="1363663"/>
          <p14:tracePt t="128487" x="11391900" y="1363663"/>
          <p14:tracePt t="128503" x="11772900" y="1363663"/>
          <p14:tracePt t="128520" x="12161838" y="1363663"/>
          <p14:tracePt t="128537" x="12184063" y="1363663"/>
          <p14:tracePt t="128751" x="12184063" y="1371600"/>
          <p14:tracePt t="128759" x="12184063" y="1393825"/>
          <p14:tracePt t="128770" x="12184063" y="1470025"/>
          <p14:tracePt t="128787" x="12169775" y="1600200"/>
          <p14:tracePt t="128804" x="12169775" y="1806575"/>
          <p14:tracePt t="128820" x="12169775" y="2035175"/>
          <p14:tracePt t="128837" x="12169775" y="2370138"/>
          <p14:tracePt t="128854" x="12169775" y="2765425"/>
          <p14:tracePt t="128870" x="12169775" y="2865438"/>
          <p14:tracePt t="128887" x="12169775" y="3154363"/>
          <p14:tracePt t="128904" x="12184063" y="3314700"/>
          <p14:tracePt t="128920" x="12184063" y="3497263"/>
          <p14:tracePt t="128937" x="12184063" y="3673475"/>
          <p14:tracePt t="128954" x="12184063" y="3825875"/>
          <p14:tracePt t="128970" x="12184063" y="3916363"/>
          <p14:tracePt t="128987" x="12184063" y="3962400"/>
          <p14:tracePt t="129004" x="12184063" y="3978275"/>
          <p14:tracePt t="129020" x="12184063" y="3992563"/>
          <p14:tracePt t="129037" x="12184063" y="4022725"/>
          <p14:tracePt t="129054" x="12184063" y="4068763"/>
          <p14:tracePt t="129070" x="12184063" y="4168775"/>
          <p14:tracePt t="129087" x="12176125" y="4259263"/>
          <p14:tracePt t="129104" x="12153900" y="4365625"/>
          <p14:tracePt t="129120" x="12099925" y="4449763"/>
          <p14:tracePt t="129137" x="12069763" y="4465638"/>
          <p14:tracePt t="129154" x="12031663" y="4465638"/>
          <p14:tracePt t="129170" x="11933238" y="4465638"/>
          <p14:tracePt t="129187" x="11772900" y="4419600"/>
          <p14:tracePt t="129204" x="11514138" y="4321175"/>
          <p14:tracePt t="129220" x="11285538" y="4267200"/>
          <p14:tracePt t="129237" x="11095038" y="4213225"/>
          <p14:tracePt t="129254" x="10972800" y="4213225"/>
          <p14:tracePt t="129270" x="10858500" y="4213225"/>
          <p14:tracePt t="129287" x="10828338" y="4213225"/>
          <p14:tracePt t="129343" x="10836275" y="4191000"/>
          <p14:tracePt t="129351" x="10858500" y="4160838"/>
          <p14:tracePt t="129359" x="10888663" y="4092575"/>
          <p14:tracePt t="129370" x="10918825" y="4038600"/>
          <p14:tracePt t="129387" x="11002963" y="3832225"/>
          <p14:tracePt t="129404" x="11064875" y="3589338"/>
          <p14:tracePt t="129407" x="11095038" y="3429000"/>
          <p14:tracePt t="129420" x="11117263" y="3292475"/>
          <p14:tracePt t="129437" x="11125200" y="2971800"/>
          <p14:tracePt t="129454" x="11125200" y="2682875"/>
          <p14:tracePt t="129470" x="11026775" y="2193925"/>
          <p14:tracePt t="129487" x="10972800" y="2027238"/>
          <p14:tracePt t="129504" x="10956925" y="1951038"/>
          <p14:tracePt t="129520" x="10956925" y="1943100"/>
          <p14:tracePt t="129655" x="10956925" y="1965325"/>
          <p14:tracePt t="129663" x="10956925" y="1989138"/>
          <p14:tracePt t="129671" x="10950575" y="2003425"/>
          <p14:tracePt t="129687" x="10904538" y="2041525"/>
          <p14:tracePt t="129704" x="10842625" y="2095500"/>
          <p14:tracePt t="129721" x="10790238" y="2125663"/>
          <p14:tracePt t="129737" x="10766425" y="2125663"/>
          <p14:tracePt t="129754" x="10744200" y="2125663"/>
          <p14:tracePt t="129771" x="10736263" y="2125663"/>
          <p14:tracePt t="129787" x="10728325" y="2125663"/>
          <p14:tracePt t="129804" x="10728325" y="2103438"/>
          <p14:tracePt t="129821" x="10728325" y="2095500"/>
          <p14:tracePt t="129838" x="10752138" y="2073275"/>
          <p14:tracePt t="129854" x="10766425" y="2073275"/>
          <p14:tracePt t="129871" x="10926763" y="2065338"/>
          <p14:tracePt t="129888" x="11117263" y="2065338"/>
          <p14:tracePt t="129904" x="11337925" y="2065338"/>
          <p14:tracePt t="129921" x="11560175" y="2065338"/>
          <p14:tracePt t="129937" x="11628438" y="2065338"/>
          <p14:tracePt t="129954" x="11636375" y="2065338"/>
          <p14:tracePt t="129987" x="11612563" y="2065338"/>
          <p14:tracePt t="130004" x="11490325" y="2041525"/>
          <p14:tracePt t="130021" x="11323638" y="2019300"/>
          <p14:tracePt t="130038" x="10918825" y="2019300"/>
          <p14:tracePt t="130054" x="10760075" y="1997075"/>
          <p14:tracePt t="130071" x="10752138" y="1997075"/>
          <p14:tracePt t="130104" x="10790238" y="1997075"/>
          <p14:tracePt t="130121" x="10950575" y="2035175"/>
          <p14:tracePt t="130137" x="11171238" y="2049463"/>
          <p14:tracePt t="130154" x="11391900" y="2057400"/>
          <p14:tracePt t="130171" x="11490325" y="2079625"/>
          <p14:tracePt t="130187" x="11498263" y="2079625"/>
          <p14:tracePt t="130204" x="11506200" y="2087563"/>
          <p14:tracePt t="130238" x="11376025" y="2065338"/>
          <p14:tracePt t="130254" x="11345863" y="2057400"/>
          <p14:tracePt t="130271" x="11337925" y="2057400"/>
          <p14:tracePt t="130303" x="11353800" y="2057400"/>
          <p14:tracePt t="130311" x="11383963" y="2057400"/>
          <p14:tracePt t="130321" x="11437938" y="2057400"/>
          <p14:tracePt t="130337" x="11552238" y="2087563"/>
          <p14:tracePt t="130354" x="11636375" y="2095500"/>
          <p14:tracePt t="130371" x="11642725" y="2095500"/>
          <p14:tracePt t="130404" x="11612563" y="2095500"/>
          <p14:tracePt t="130421" x="11498263" y="2065338"/>
          <p14:tracePt t="130438" x="11307763" y="2003425"/>
          <p14:tracePt t="130454" x="11179175" y="1989138"/>
          <p14:tracePt t="130471" x="11087100" y="1989138"/>
          <p14:tracePt t="130511" x="11095038" y="1989138"/>
          <p14:tracePt t="130521" x="11141075" y="1997075"/>
          <p14:tracePt t="130538" x="11239500" y="2003425"/>
          <p14:tracePt t="130554" x="11376025" y="2011363"/>
          <p14:tracePt t="130571" x="11528425" y="2011363"/>
          <p14:tracePt t="130588" x="11612563" y="2027238"/>
          <p14:tracePt t="130604" x="11636375" y="2027238"/>
          <p14:tracePt t="130639" x="11628438" y="2027238"/>
          <p14:tracePt t="130654" x="11574463" y="2027238"/>
          <p14:tracePt t="130671" x="11299825" y="2019300"/>
          <p14:tracePt t="130688" x="11087100" y="2027238"/>
          <p14:tracePt t="130704" x="10888663" y="2027238"/>
          <p14:tracePt t="130721" x="10812463" y="2027238"/>
          <p14:tracePt t="130738" x="10798175" y="2027238"/>
          <p14:tracePt t="130771" x="10842625" y="2027238"/>
          <p14:tracePt t="130788" x="11010900" y="2027238"/>
          <p14:tracePt t="130804" x="11247438" y="2027238"/>
          <p14:tracePt t="130821" x="11498263" y="2027238"/>
          <p14:tracePt t="130838" x="11650663" y="2027238"/>
          <p14:tracePt t="130879" x="11636375" y="2027238"/>
          <p14:tracePt t="130888" x="11574463" y="2019300"/>
          <p14:tracePt t="130904" x="11376025" y="2019300"/>
          <p14:tracePt t="130921" x="11171238" y="2041525"/>
          <p14:tracePt t="130938" x="10980738" y="2073275"/>
          <p14:tracePt t="130954" x="10880725" y="2079625"/>
          <p14:tracePt t="130991" x="10888663" y="2079625"/>
          <p14:tracePt t="131004" x="10972800" y="2095500"/>
          <p14:tracePt t="131021" x="11353800" y="2095500"/>
          <p14:tracePt t="131038" x="12055475" y="2095500"/>
          <p14:tracePt t="131054" x="12184063" y="2095500"/>
          <p14:tracePt t="131095" x="12169775" y="2095500"/>
          <p14:tracePt t="131104" x="12099925" y="2095500"/>
          <p14:tracePt t="131121" x="11864975" y="2073275"/>
          <p14:tracePt t="131138" x="11574463" y="2073275"/>
          <p14:tracePt t="131154" x="11315700" y="2041525"/>
          <p14:tracePt t="131171" x="11064875" y="1997075"/>
          <p14:tracePt t="131188" x="10956925" y="1958975"/>
          <p14:tracePt t="131204" x="10950575" y="1935163"/>
          <p14:tracePt t="131221" x="10950575" y="1889125"/>
          <p14:tracePt t="131238" x="11010900" y="1812925"/>
          <p14:tracePt t="131254" x="11223625" y="1668463"/>
          <p14:tracePt t="131271" x="11345863" y="1600200"/>
          <p14:tracePt t="131288" x="11422063" y="1531938"/>
          <p14:tracePt t="131304" x="11445875" y="1508125"/>
          <p14:tracePt t="131321" x="11452225" y="1501775"/>
          <p14:tracePt t="131367" x="11460163" y="1501775"/>
          <p14:tracePt t="131391" x="11468100" y="1501775"/>
          <p14:tracePt t="131415" x="11460163" y="1501775"/>
          <p14:tracePt t="131423" x="11437938" y="1501775"/>
          <p14:tracePt t="131431" x="11407775" y="1501775"/>
          <p14:tracePt t="131440" x="11383963" y="1501775"/>
          <p14:tracePt t="131454" x="11345863" y="1501775"/>
          <p14:tracePt t="131471" x="11315700" y="1493838"/>
          <p14:tracePt t="131488" x="11307763" y="1477963"/>
          <p14:tracePt t="131504" x="11307763" y="1447800"/>
          <p14:tracePt t="131521" x="11307763" y="1417638"/>
          <p14:tracePt t="131538" x="11307763" y="1393825"/>
          <p14:tracePt t="131555" x="11323638" y="1379538"/>
          <p14:tracePt t="131591" x="11331575" y="1379538"/>
          <p14:tracePt t="131607" x="11337925" y="1379538"/>
          <p14:tracePt t="131622" x="11383963" y="1401763"/>
          <p14:tracePt t="131638" x="11407775" y="1455738"/>
          <p14:tracePt t="131655" x="11490325" y="1768475"/>
          <p14:tracePt t="131671" x="11590338" y="2011363"/>
          <p14:tracePt t="131688" x="11674475" y="2187575"/>
          <p14:tracePt t="131705" x="11680825" y="2209800"/>
          <p14:tracePt t="131738" x="11674475" y="2232025"/>
          <p14:tracePt t="131755" x="11642725" y="2239963"/>
          <p14:tracePt t="131771" x="11620500" y="2255838"/>
          <p14:tracePt t="131788" x="11604625" y="2270125"/>
          <p14:tracePt t="131805" x="11590338" y="2278063"/>
          <p14:tracePt t="131895" x="11590338" y="2293938"/>
          <p14:tracePt t="131903" x="11590338" y="2301875"/>
          <p14:tracePt t="131919" x="11590338" y="2308225"/>
          <p14:tracePt t="131951" x="11582400" y="2316163"/>
          <p14:tracePt t="131983" x="11574463" y="2316163"/>
          <p14:tracePt t="131991" x="11552238" y="2316163"/>
          <p14:tracePt t="132007" x="11528425" y="2316163"/>
          <p14:tracePt t="132015" x="11506200" y="2308225"/>
          <p14:tracePt t="132023" x="11468100" y="2301875"/>
          <p14:tracePt t="132038" x="11414125" y="2255838"/>
          <p14:tracePt t="132055" x="11307763" y="2171700"/>
          <p14:tracePt t="132071" x="11269663" y="2133600"/>
          <p14:tracePt t="132088" x="11261725" y="2125663"/>
          <p14:tracePt t="132105" x="11261725" y="2111375"/>
          <p14:tracePt t="132121" x="11261725" y="2103438"/>
          <p14:tracePt t="132138" x="11261725" y="2095500"/>
          <p14:tracePt t="132155" x="11269663" y="2073275"/>
          <p14:tracePt t="132172" x="11277600" y="2049463"/>
          <p14:tracePt t="132188" x="11285538" y="2027238"/>
          <p14:tracePt t="132205" x="11285538" y="2003425"/>
          <p14:tracePt t="132222" x="11285538" y="1951038"/>
          <p14:tracePt t="132238" x="11285538" y="1889125"/>
          <p14:tracePt t="132254" x="11255375" y="1820863"/>
          <p14:tracePt t="132272" x="11217275" y="1752600"/>
          <p14:tracePt t="132288" x="11193463" y="1730375"/>
          <p14:tracePt t="132322" x="11193463" y="1722438"/>
          <p14:tracePt t="132399" x="11185525" y="1714500"/>
          <p14:tracePt t="132415" x="11179175" y="1714500"/>
          <p14:tracePt t="132439" x="11171238" y="1714500"/>
          <p14:tracePt t="132479" x="11163300" y="1714500"/>
          <p14:tracePt t="132510" x="11155363" y="1714500"/>
          <p14:tracePt t="132518" x="11147425" y="1714500"/>
          <p14:tracePt t="132526" x="11141075" y="1714500"/>
          <p14:tracePt t="132543" x="11133138" y="1714500"/>
          <p14:tracePt t="132567" x="11125200" y="1714500"/>
          <p14:tracePt t="132591" x="11109325" y="1698625"/>
          <p14:tracePt t="132599" x="11109325" y="1692275"/>
          <p14:tracePt t="132623" x="11109325" y="1684338"/>
          <p14:tracePt t="132631" x="11102975" y="1668463"/>
          <p14:tracePt t="132639" x="11102975" y="1660525"/>
          <p14:tracePt t="132655" x="11079163" y="1638300"/>
          <p14:tracePt t="132672" x="11056938" y="1622425"/>
          <p14:tracePt t="132688" x="11041063" y="1616075"/>
          <p14:tracePt t="132705" x="11041063" y="1608138"/>
          <p14:tracePt t="132999" x="11056938" y="1608138"/>
          <p14:tracePt t="133007" x="11095038" y="1592263"/>
          <p14:tracePt t="133015" x="11117263" y="1584325"/>
          <p14:tracePt t="133023" x="11171238" y="1570038"/>
          <p14:tracePt t="133038" x="11269663" y="1546225"/>
          <p14:tracePt t="133055" x="11345863" y="1524000"/>
          <p14:tracePt t="133072" x="11383963" y="1516063"/>
          <p14:tracePt t="133119" x="11391900" y="1516063"/>
          <p14:tracePt t="133127" x="11399838" y="1516063"/>
          <p14:tracePt t="133139" x="11422063" y="1516063"/>
          <p14:tracePt t="133155" x="11460163" y="1524000"/>
          <p14:tracePt t="133172" x="11490325" y="1531938"/>
          <p14:tracePt t="133189" x="11522075" y="1531938"/>
          <p14:tracePt t="133205" x="11536363" y="1546225"/>
          <p14:tracePt t="134695" x="11522075" y="1546225"/>
          <p14:tracePt t="134711" x="11514138" y="1546225"/>
          <p14:tracePt t="134719" x="11498263" y="1546225"/>
          <p14:tracePt t="134735" x="11490325" y="1546225"/>
          <p14:tracePt t="134751" x="11476038" y="1546225"/>
          <p14:tracePt t="134767" x="11468100" y="1546225"/>
          <p14:tracePt t="134783" x="11460163" y="1546225"/>
          <p14:tracePt t="134791" x="11452225" y="1539875"/>
          <p14:tracePt t="134863" x="11452225" y="1531938"/>
          <p14:tracePt t="134903" x="11452225" y="1524000"/>
          <p14:tracePt t="134911" x="11452225" y="1493838"/>
          <p14:tracePt t="134922" x="11452225" y="1470025"/>
          <p14:tracePt t="134939" x="11452225" y="1439863"/>
          <p14:tracePt t="134956" x="11460163" y="1417638"/>
          <p14:tracePt t="134972" x="11468100" y="1409700"/>
          <p14:tracePt t="135127" x="11476038" y="1409700"/>
          <p14:tracePt t="135143" x="11483975" y="1417638"/>
          <p14:tracePt t="135151" x="11490325" y="1425575"/>
          <p14:tracePt t="135159" x="11498263" y="1425575"/>
          <p14:tracePt t="135173" x="11506200" y="1439863"/>
          <p14:tracePt t="135190" x="11522075" y="1470025"/>
          <p14:tracePt t="135206" x="11536363" y="1493838"/>
          <p14:tracePt t="135223" x="11544300" y="1501775"/>
          <p14:tracePt t="135239" x="11560175" y="1501775"/>
          <p14:tracePt t="135256" x="11590338" y="1501775"/>
          <p14:tracePt t="135273" x="11642725" y="1501775"/>
          <p14:tracePt t="135289" x="11696700" y="1485900"/>
          <p14:tracePt t="135306" x="11718925" y="1470025"/>
          <p14:tracePt t="135323" x="11734800" y="1455738"/>
          <p14:tracePt t="135479" x="11742738" y="1455738"/>
          <p14:tracePt t="135496" x="11757025" y="1470025"/>
          <p14:tracePt t="135503" x="11764963" y="1477963"/>
          <p14:tracePt t="135511" x="11788775" y="1493838"/>
          <p14:tracePt t="135523" x="11795125" y="1493838"/>
          <p14:tracePt t="135539" x="11826875" y="1493838"/>
          <p14:tracePt t="135556" x="11841163" y="1493838"/>
          <p14:tracePt t="135573" x="11857038" y="1493838"/>
          <p14:tracePt t="135590" x="11887200" y="1485900"/>
          <p14:tracePt t="135606" x="11895138" y="1477963"/>
          <p14:tracePt t="135623" x="11947525" y="1455738"/>
          <p14:tracePt t="135639" x="11993563" y="1431925"/>
          <p14:tracePt t="135656" x="12039600" y="1409700"/>
          <p14:tracePt t="135673" x="12055475" y="1409700"/>
          <p14:tracePt t="135689" x="12061825" y="1409700"/>
          <p14:tracePt t="135706" x="12077700" y="1409700"/>
          <p14:tracePt t="135723" x="12085638" y="1409700"/>
          <p14:tracePt t="135739" x="12115800" y="1409700"/>
          <p14:tracePt t="135756" x="12138025" y="1409700"/>
          <p14:tracePt t="135773" x="12176125" y="1431925"/>
          <p14:tracePt t="135790" x="12184063" y="1447800"/>
          <p14:tracePt t="135806" x="12184063" y="1463675"/>
          <p14:tracePt t="135823" x="12184063" y="1470025"/>
          <p14:tracePt t="135999" x="12184063" y="1463675"/>
          <p14:tracePt t="136007" x="12184063" y="1455738"/>
          <p14:tracePt t="136039" x="12184063" y="1447800"/>
          <p14:tracePt t="136183" x="12161838" y="1447800"/>
          <p14:tracePt t="136191" x="12161838" y="1455738"/>
          <p14:tracePt t="136207" x="12153900" y="1455738"/>
          <p14:tracePt t="136215" x="12153900" y="1463675"/>
          <p14:tracePt t="136223" x="12145963" y="1470025"/>
          <p14:tracePt t="136271" x="12145963" y="1477963"/>
          <p14:tracePt t="136279" x="12138025" y="1485900"/>
          <p14:tracePt t="136290" x="12138025" y="1493838"/>
          <p14:tracePt t="136306" x="12138025" y="1501775"/>
          <p14:tracePt t="136343" x="12138025" y="1508125"/>
          <p14:tracePt t="136695" x="12138025" y="1516063"/>
          <p14:tracePt t="138495" x="12131675" y="1524000"/>
          <p14:tracePt t="138503" x="12123738" y="1524000"/>
          <p14:tracePt t="138519" x="12115800" y="1524000"/>
          <p14:tracePt t="138527" x="12099925" y="1524000"/>
          <p14:tracePt t="138541" x="12061825" y="1562100"/>
          <p14:tracePt t="138557" x="12001500" y="1600200"/>
          <p14:tracePt t="138574" x="11941175" y="1660525"/>
          <p14:tracePt t="138590" x="11879263" y="1706563"/>
          <p14:tracePt t="138607" x="11857038" y="1730375"/>
          <p14:tracePt t="138624" x="11841163" y="1744663"/>
          <p14:tracePt t="138640" x="11811000" y="1768475"/>
          <p14:tracePt t="138657" x="11750675" y="1812925"/>
          <p14:tracePt t="138674" x="11582400" y="1920875"/>
          <p14:tracePt t="138691" x="11239500" y="2111375"/>
          <p14:tracePt t="138707" x="10706100" y="2460625"/>
          <p14:tracePt t="138724" x="9890125" y="2933700"/>
          <p14:tracePt t="138741" x="9037638" y="3421063"/>
          <p14:tracePt t="138757" x="8145463" y="3886200"/>
          <p14:tracePt t="138774" x="7285038" y="4229100"/>
          <p14:tracePt t="138790" x="6188075" y="4602163"/>
          <p14:tracePt t="138807" x="5692775" y="4740275"/>
          <p14:tracePt t="138824" x="5402263" y="4808538"/>
          <p14:tracePt t="138841" x="5273675" y="4816475"/>
          <p14:tracePt t="138857" x="5249863" y="4816475"/>
          <p14:tracePt t="138874" x="5235575" y="4808538"/>
          <p14:tracePt t="138891" x="5181600" y="4740275"/>
          <p14:tracePt t="138907" x="5083175" y="4664075"/>
          <p14:tracePt t="138924" x="4892675" y="4572000"/>
          <p14:tracePt t="138941" x="4533900" y="4473575"/>
          <p14:tracePt t="138958" x="4084638" y="4397375"/>
          <p14:tracePt t="138974" x="3978275" y="4381500"/>
          <p14:tracePt t="138991" x="3802063" y="4365625"/>
          <p14:tracePt t="139007" x="3794125" y="4359275"/>
          <p14:tracePt t="139215" x="3794125" y="4351338"/>
          <p14:tracePt t="139223" x="3794125" y="4321175"/>
          <p14:tracePt t="139230" x="3810000" y="4313238"/>
          <p14:tracePt t="139240" x="3832225" y="4283075"/>
          <p14:tracePt t="139257" x="3954463" y="4213225"/>
          <p14:tracePt t="139274" x="4259263" y="4098925"/>
          <p14:tracePt t="139291" x="4694238" y="3978275"/>
          <p14:tracePt t="139307" x="5249863" y="3825875"/>
          <p14:tracePt t="139324" x="5768975" y="3695700"/>
          <p14:tracePt t="139341" x="6202363" y="3573463"/>
          <p14:tracePt t="139358" x="6561138" y="3368675"/>
          <p14:tracePt t="139374" x="6713538" y="3276600"/>
          <p14:tracePt t="139391" x="6804025" y="3184525"/>
          <p14:tracePt t="139407" x="6873875" y="3101975"/>
          <p14:tracePt t="139424" x="6934200" y="3017838"/>
          <p14:tracePt t="139441" x="6988175" y="2963863"/>
          <p14:tracePt t="139458" x="7032625" y="2925763"/>
          <p14:tracePt t="139474" x="7086600" y="2895600"/>
          <p14:tracePt t="139491" x="7162800" y="2857500"/>
          <p14:tracePt t="139508" x="7254875" y="2827338"/>
          <p14:tracePt t="139524" x="7369175" y="2803525"/>
          <p14:tracePt t="139541" x="7483475" y="2773363"/>
          <p14:tracePt t="139558" x="7658100" y="2743200"/>
          <p14:tracePt t="139574" x="7742238" y="2735263"/>
          <p14:tracePt t="139591" x="7810500" y="2735263"/>
          <p14:tracePt t="139608" x="7870825" y="2735263"/>
          <p14:tracePt t="139624" x="7940675" y="2735263"/>
          <p14:tracePt t="139641" x="8061325" y="2735263"/>
          <p14:tracePt t="139658" x="8207375" y="2735263"/>
          <p14:tracePt t="139674" x="8366125" y="2735263"/>
          <p14:tracePt t="139691" x="8542338" y="2735263"/>
          <p14:tracePt t="139708" x="8702675" y="2735263"/>
          <p14:tracePt t="139724" x="8861425" y="2727325"/>
          <p14:tracePt t="139741" x="9007475" y="2705100"/>
          <p14:tracePt t="139758" x="9197975" y="2644775"/>
          <p14:tracePt t="139774" x="9236075" y="2628900"/>
          <p14:tracePt t="139791" x="9318625" y="2574925"/>
          <p14:tracePt t="139808" x="9394825" y="2514600"/>
          <p14:tracePt t="139824" x="9432925" y="2476500"/>
          <p14:tracePt t="139841" x="9486900" y="2416175"/>
          <p14:tracePt t="139858" x="9547225" y="2362200"/>
          <p14:tracePt t="139874" x="9623425" y="2316163"/>
          <p14:tracePt t="139891" x="9693275" y="2263775"/>
          <p14:tracePt t="139908" x="9761538" y="2217738"/>
          <p14:tracePt t="139924" x="9845675" y="2163763"/>
          <p14:tracePt t="139941" x="9921875" y="2133600"/>
          <p14:tracePt t="139958" x="10036175" y="2095500"/>
          <p14:tracePt t="139974" x="10080625" y="2087563"/>
          <p14:tracePt t="139991" x="10233025" y="2027238"/>
          <p14:tracePt t="140008" x="10287000" y="2011363"/>
          <p14:tracePt t="140024" x="10294938" y="2011363"/>
          <p14:tracePt t="140407" x="10340975" y="1989138"/>
          <p14:tracePt t="140415" x="10385425" y="1958975"/>
          <p14:tracePt t="140424" x="10409238" y="1951038"/>
          <p14:tracePt t="140441" x="10493375" y="1905000"/>
          <p14:tracePt t="140458" x="10561638" y="1858963"/>
          <p14:tracePt t="140475" x="10660063" y="1806575"/>
          <p14:tracePt t="140491" x="10744200" y="1760538"/>
          <p14:tracePt t="140508" x="10804525" y="1730375"/>
          <p14:tracePt t="140525" x="10842625" y="1698625"/>
          <p14:tracePt t="140542" x="10866438" y="1676400"/>
          <p14:tracePt t="140558" x="10874375" y="1668463"/>
          <p14:tracePt t="140574" x="10888663" y="1646238"/>
          <p14:tracePt t="140591" x="10896600" y="1630363"/>
          <p14:tracePt t="140608" x="10912475" y="1600200"/>
          <p14:tracePt t="140625" x="10926763" y="1584325"/>
          <p14:tracePt t="140641" x="10926763" y="1570038"/>
          <p14:tracePt t="140735" x="10942638" y="1554163"/>
          <p14:tracePt t="140887" x="10942638" y="1592263"/>
          <p14:tracePt t="140895" x="10934700" y="1660525"/>
          <p14:tracePt t="140903" x="10926763" y="1706563"/>
          <p14:tracePt t="140911" x="10926763" y="1768475"/>
          <p14:tracePt t="140925" x="10926763" y="1836738"/>
          <p14:tracePt t="140942" x="10904538" y="2073275"/>
          <p14:tracePt t="140958" x="10896600" y="2141538"/>
          <p14:tracePt t="140960" x="10880725" y="2217738"/>
          <p14:tracePt t="140975" x="10842625" y="2324100"/>
          <p14:tracePt t="140991" x="10790238" y="2422525"/>
          <p14:tracePt t="141008" x="10728325" y="2514600"/>
          <p14:tracePt t="141025" x="10637838" y="2574925"/>
          <p14:tracePt t="141041" x="10561638" y="2606675"/>
          <p14:tracePt t="141058" x="10455275" y="2636838"/>
          <p14:tracePt t="141075" x="10347325" y="2644775"/>
          <p14:tracePt t="141091" x="10279063" y="2644775"/>
          <p14:tracePt t="141108" x="10226675" y="2644775"/>
          <p14:tracePt t="141125" x="10188575" y="2651125"/>
          <p14:tracePt t="141142" x="10164763" y="2667000"/>
          <p14:tracePt t="141158" x="10156825" y="2674938"/>
          <p14:tracePt t="141175" x="10104438" y="2735263"/>
          <p14:tracePt t="141191" x="10058400" y="2797175"/>
          <p14:tracePt t="141208" x="9990138" y="2879725"/>
          <p14:tracePt t="141225" x="9921875" y="2987675"/>
          <p14:tracePt t="141241" x="9845675" y="3094038"/>
          <p14:tracePt t="141258" x="9783763" y="3192463"/>
          <p14:tracePt t="141275" x="9737725" y="3330575"/>
          <p14:tracePt t="141292" x="9715500" y="3429000"/>
          <p14:tracePt t="141308" x="9707563" y="3475038"/>
          <p14:tracePt t="141325" x="9707563" y="3489325"/>
          <p14:tracePt t="141431" x="9707563" y="3482975"/>
          <p14:tracePt t="141439" x="9715500" y="3482975"/>
          <p14:tracePt t="141447" x="9715500" y="3475038"/>
          <p14:tracePt t="141458" x="9715500" y="3451225"/>
          <p14:tracePt t="141475" x="9723438" y="3421063"/>
          <p14:tracePt t="141492" x="9753600" y="3360738"/>
          <p14:tracePt t="141508" x="9829800" y="3254375"/>
          <p14:tracePt t="141525" x="9928225" y="3116263"/>
          <p14:tracePt t="141542" x="10074275" y="2987675"/>
          <p14:tracePt t="141558" x="10248900" y="2849563"/>
          <p14:tracePt t="141575" x="10493375" y="2644775"/>
          <p14:tracePt t="141592" x="10652125" y="2492375"/>
          <p14:tracePt t="141608" x="10804525" y="2346325"/>
          <p14:tracePt t="141625" x="10912475" y="2239963"/>
          <p14:tracePt t="141642" x="11026775" y="2133600"/>
          <p14:tracePt t="141658" x="11109325" y="2049463"/>
          <p14:tracePt t="141675" x="11185525" y="1989138"/>
          <p14:tracePt t="141692" x="11239500" y="1951038"/>
          <p14:tracePt t="141708" x="11247438" y="1943100"/>
          <p14:tracePt t="141767" x="11261725" y="1943100"/>
          <p14:tracePt t="141775" x="11307763" y="1943100"/>
          <p14:tracePt t="141783" x="11369675" y="1943100"/>
          <p14:tracePt t="141792" x="11407775" y="1958975"/>
          <p14:tracePt t="141808" x="11566525" y="1965325"/>
          <p14:tracePt t="141825" x="11674475" y="1965325"/>
          <p14:tracePt t="141842" x="11696700" y="1965325"/>
          <p14:tracePt t="141943" x="11680825" y="1958975"/>
          <p14:tracePt t="141951" x="11658600" y="1958975"/>
          <p14:tracePt t="141959" x="11628438" y="1943100"/>
          <p14:tracePt t="141975" x="11604625" y="1935163"/>
          <p14:tracePt t="141992" x="11590338" y="1935163"/>
          <p14:tracePt t="142025" x="11582400" y="1927225"/>
          <p14:tracePt t="142042" x="11582400" y="1920875"/>
          <p14:tracePt t="142058" x="11582400" y="1912938"/>
          <p14:tracePt t="142075" x="11582400" y="1889125"/>
          <p14:tracePt t="142092" x="11598275" y="1858963"/>
          <p14:tracePt t="142109" x="11612563" y="1836738"/>
          <p14:tracePt t="142125" x="11612563" y="1812925"/>
          <p14:tracePt t="142207" x="11620500" y="1844675"/>
          <p14:tracePt t="142215" x="11620500" y="2041525"/>
          <p14:tracePt t="142225" x="11650663" y="2301875"/>
          <p14:tracePt t="142242" x="11742738" y="3260725"/>
          <p14:tracePt t="142258" x="11788775" y="4479925"/>
          <p14:tracePt t="142275" x="11788775" y="5578475"/>
          <p14:tracePt t="142292" x="11788775" y="6278563"/>
          <p14:tracePt t="142309" x="11780838" y="6384925"/>
          <p14:tracePt t="142343" x="11780838" y="6302375"/>
          <p14:tracePt t="142359" x="11704638" y="5813425"/>
          <p14:tracePt t="142375" x="11598275" y="5249863"/>
          <p14:tracePt t="142392" x="11490325" y="4724400"/>
          <p14:tracePt t="142409" x="11407775" y="4465638"/>
          <p14:tracePt t="142425" x="11391900" y="4403725"/>
          <p14:tracePt t="142459" x="11353800" y="4487863"/>
          <p14:tracePt t="142475" x="11285538" y="4740275"/>
          <p14:tracePt t="142492" x="11102975" y="5189538"/>
          <p14:tracePt t="142509" x="10934700" y="5562600"/>
          <p14:tracePt t="142525" x="10904538" y="5646738"/>
          <p14:tracePt t="142542" x="10912475" y="5608638"/>
          <p14:tracePt t="142559" x="10988675" y="5402263"/>
          <p14:tracePt t="142575" x="11049000" y="5143500"/>
          <p14:tracePt t="142592" x="11155363" y="4770438"/>
          <p14:tracePt t="142609" x="11201400" y="4503738"/>
          <p14:tracePt t="142625" x="11209338" y="4435475"/>
          <p14:tracePt t="142642" x="11217275" y="4419600"/>
          <p14:tracePt t="142659" x="11255375" y="4419600"/>
          <p14:tracePt t="142675" x="11307763" y="4419600"/>
          <p14:tracePt t="142692" x="11376025" y="4435475"/>
          <p14:tracePt t="142709" x="11414125" y="4441825"/>
          <p14:tracePt t="142726" x="11468100" y="4427538"/>
          <p14:tracePt t="142742" x="11490325" y="4305300"/>
          <p14:tracePt t="142759" x="11490325" y="4198938"/>
          <p14:tracePt t="142775" x="11490325" y="4144963"/>
          <p14:tracePt t="142792" x="11490325" y="4106863"/>
          <p14:tracePt t="142863" x="11490325" y="4114800"/>
          <p14:tracePt t="142871" x="11490325" y="4152900"/>
          <p14:tracePt t="142879" x="11483975" y="4221163"/>
          <p14:tracePt t="142892" x="11452225" y="4297363"/>
          <p14:tracePt t="142909" x="11422063" y="4479925"/>
          <p14:tracePt t="142926" x="11277600" y="4792663"/>
          <p14:tracePt t="142942" x="11231563" y="4854575"/>
          <p14:tracePt t="142959" x="11018838" y="4960938"/>
          <p14:tracePt t="143383" x="10972800" y="4968875"/>
          <p14:tracePt t="143391" x="10850563" y="4968875"/>
          <p14:tracePt t="143399" x="10774363" y="4968875"/>
          <p14:tracePt t="143409" x="10629900" y="4968875"/>
          <p14:tracePt t="143426" x="10279063" y="4968875"/>
          <p14:tracePt t="143442" x="10042525" y="4968875"/>
          <p14:tracePt t="143459" x="9845675" y="4999038"/>
          <p14:tracePt t="143476" x="9593263" y="5037138"/>
          <p14:tracePt t="143479" x="9448800" y="5045075"/>
          <p14:tracePt t="143492" x="9280525" y="5045075"/>
          <p14:tracePt t="143509" x="8923338" y="5059363"/>
          <p14:tracePt t="143526" x="8602663" y="5051425"/>
          <p14:tracePt t="143542" x="8550275" y="5045075"/>
          <p14:tracePt t="143576" x="8556625" y="5045075"/>
          <p14:tracePt t="143592" x="8594725" y="5029200"/>
          <p14:tracePt t="143609" x="8618538" y="5021263"/>
          <p14:tracePt t="143863" x="8602663" y="5021263"/>
          <p14:tracePt t="143871" x="8534400" y="5021263"/>
          <p14:tracePt t="143879" x="8397875" y="5051425"/>
          <p14:tracePt t="143892" x="8153400" y="5181600"/>
          <p14:tracePt t="143909" x="7413625" y="5387975"/>
          <p14:tracePt t="143926" x="6523038" y="5532438"/>
          <p14:tracePt t="143942" x="5059363" y="5562600"/>
          <p14:tracePt t="143959" x="4092575" y="5562600"/>
          <p14:tracePt t="143976" x="3406775" y="5562600"/>
          <p14:tracePt t="143992" x="3055938" y="5562600"/>
          <p14:tracePt t="144009" x="2835275" y="5562600"/>
          <p14:tracePt t="144026" x="2674938" y="5562600"/>
          <p14:tracePt t="144043" x="2568575" y="5562600"/>
          <p14:tracePt t="144059" x="2530475" y="5570538"/>
          <p14:tracePt t="144076" x="2514600" y="5570538"/>
          <p14:tracePt t="144127" x="2506663" y="5570538"/>
          <p14:tracePt t="144135" x="2484438" y="5570538"/>
          <p14:tracePt t="144143" x="2476500" y="5570538"/>
          <p14:tracePt t="144159" x="2454275" y="5570538"/>
          <p14:tracePt t="144176" x="2430463" y="5570538"/>
          <p14:tracePt t="144193" x="2408238" y="5554663"/>
          <p14:tracePt t="144209" x="2392363" y="5516563"/>
          <p14:tracePt t="144226" x="2378075" y="5440363"/>
          <p14:tracePt t="144242" x="2378075" y="5341938"/>
          <p14:tracePt t="144259" x="2392363" y="5211763"/>
          <p14:tracePt t="144276" x="2460625" y="5089525"/>
          <p14:tracePt t="144293" x="2574925" y="4968875"/>
          <p14:tracePt t="144310" x="2713038" y="4868863"/>
          <p14:tracePt t="144326" x="2759075" y="4846638"/>
          <p14:tracePt t="144343" x="2903538" y="4778375"/>
          <p14:tracePt t="144359" x="2979738" y="4746625"/>
          <p14:tracePt t="144376" x="3055938" y="4732338"/>
          <p14:tracePt t="144393" x="3140075" y="4732338"/>
          <p14:tracePt t="144409" x="3230563" y="4732338"/>
          <p14:tracePt t="144426" x="3344863" y="4732338"/>
          <p14:tracePt t="144443" x="3482975" y="4708525"/>
          <p14:tracePt t="144459" x="3597275" y="4694238"/>
          <p14:tracePt t="144476" x="3703638" y="4648200"/>
          <p14:tracePt t="144493" x="3733800" y="4632325"/>
          <p14:tracePt t="144496" x="3741738" y="4610100"/>
          <p14:tracePt t="144510" x="3756025" y="4594225"/>
          <p14:tracePt t="144526" x="3763963" y="4541838"/>
          <p14:tracePt t="144543" x="3771900" y="4465638"/>
          <p14:tracePt t="144559" x="3771900" y="4419600"/>
          <p14:tracePt t="144576" x="3771900" y="4381500"/>
          <p14:tracePt t="144593" x="3787775" y="4351338"/>
          <p14:tracePt t="144610" x="3817938" y="4321175"/>
          <p14:tracePt t="144626" x="3878263" y="4305300"/>
          <p14:tracePt t="144643" x="3954463" y="4289425"/>
          <p14:tracePt t="144659" x="4030663" y="4283075"/>
          <p14:tracePt t="144676" x="4130675" y="4283075"/>
          <p14:tracePt t="144693" x="4251325" y="4283075"/>
          <p14:tracePt t="144710" x="4518025" y="4283075"/>
          <p14:tracePt t="144726" x="4716463" y="4267200"/>
          <p14:tracePt t="144743" x="4868863" y="4237038"/>
          <p14:tracePt t="144759" x="4922838" y="4229100"/>
          <p14:tracePt t="144919" x="4975225" y="4206875"/>
          <p14:tracePt t="144928" x="5151438" y="4183063"/>
          <p14:tracePt t="144935" x="5341938" y="4183063"/>
          <p14:tracePt t="144943" x="5562600" y="4152900"/>
          <p14:tracePt t="144960" x="6149975" y="4022725"/>
          <p14:tracePt t="144976" x="6765925" y="3840163"/>
          <p14:tracePt t="144993" x="7269163" y="3665538"/>
          <p14:tracePt t="145010" x="7566025" y="3527425"/>
          <p14:tracePt t="145026" x="7726363" y="3398838"/>
          <p14:tracePt t="145043" x="7772400" y="3352800"/>
          <p14:tracePt t="145060" x="7802563" y="3284538"/>
          <p14:tracePt t="145076" x="7810500" y="3200400"/>
          <p14:tracePt t="145093" x="7810500" y="3101975"/>
          <p14:tracePt t="145110" x="7810500" y="2949575"/>
          <p14:tracePt t="145126" x="7810500" y="2879725"/>
          <p14:tracePt t="145143" x="7810500" y="2849563"/>
          <p14:tracePt t="145160" x="7810500" y="2841625"/>
          <p14:tracePt t="145176" x="7810500" y="2835275"/>
          <p14:tracePt t="145193" x="7810500" y="2819400"/>
          <p14:tracePt t="145210" x="7810500" y="2789238"/>
          <p14:tracePt t="145226" x="7810500" y="2759075"/>
          <p14:tracePt t="145243" x="7810500" y="2727325"/>
          <p14:tracePt t="145260" x="7840663" y="2659063"/>
          <p14:tracePt t="145276" x="7894638" y="2560638"/>
          <p14:tracePt t="145293" x="7954963" y="2454275"/>
          <p14:tracePt t="145310" x="8039100" y="2308225"/>
          <p14:tracePt t="145326" x="8099425" y="2201863"/>
          <p14:tracePt t="145343" x="8161338" y="2133600"/>
          <p14:tracePt t="145360" x="8199438" y="2095500"/>
          <p14:tracePt t="145376" x="8207375" y="2095500"/>
          <p14:tracePt t="145423" x="8207375" y="2133600"/>
          <p14:tracePt t="145431" x="8207375" y="2316163"/>
          <p14:tracePt t="145443" x="8207375" y="2628900"/>
          <p14:tracePt t="145460" x="8207375" y="3413125"/>
          <p14:tracePt t="145476" x="8153400" y="4168775"/>
          <p14:tracePt t="145493" x="8016875" y="4838700"/>
          <p14:tracePt t="145497" x="7908925" y="5051425"/>
          <p14:tracePt t="145510" x="7764463" y="5280025"/>
          <p14:tracePt t="145526" x="7620000" y="5341938"/>
          <p14:tracePt t="145543" x="7475538" y="5341938"/>
          <p14:tracePt t="145560" x="7246938" y="5265738"/>
          <p14:tracePt t="145576" x="6950075" y="5121275"/>
          <p14:tracePt t="145593" x="6743700" y="4991100"/>
          <p14:tracePt t="145610" x="6659563" y="4906963"/>
          <p14:tracePt t="145626" x="6637338" y="4860925"/>
          <p14:tracePt t="145643" x="6629400" y="4846638"/>
          <p14:tracePt t="145660" x="6613525" y="4830763"/>
          <p14:tracePt t="145676" x="6591300" y="4822825"/>
          <p14:tracePt t="145693" x="6477000" y="4822825"/>
          <p14:tracePt t="145710" x="6240463" y="4860925"/>
          <p14:tracePt t="145726" x="5821363" y="5037138"/>
          <p14:tracePt t="145743" x="5578475" y="5151438"/>
          <p14:tracePt t="145760" x="5456238" y="5211763"/>
          <p14:tracePt t="145777" x="5448300" y="5219700"/>
          <p14:tracePt t="145847" x="5426075" y="5203825"/>
          <p14:tracePt t="145855" x="5402263" y="5165725"/>
          <p14:tracePt t="145863" x="5380038" y="5135563"/>
          <p14:tracePt t="145877" x="5341938" y="5089525"/>
          <p14:tracePt t="145893" x="5227638" y="5006975"/>
          <p14:tracePt t="145910" x="5051425" y="4884738"/>
          <p14:tracePt t="145926" x="4618038" y="4648200"/>
          <p14:tracePt t="145943" x="4335463" y="4518025"/>
          <p14:tracePt t="145960" x="4229100" y="4435475"/>
          <p14:tracePt t="145977" x="4206875" y="4411663"/>
          <p14:tracePt t="145993" x="4206875" y="4397375"/>
          <p14:tracePt t="146010" x="4206875" y="4389438"/>
          <p14:tracePt t="146207" x="4198938" y="4389438"/>
          <p14:tracePt t="146551" x="4206875" y="4397375"/>
          <p14:tracePt t="146559" x="4213225" y="4403725"/>
          <p14:tracePt t="146567" x="4229100" y="4411663"/>
          <p14:tracePt t="146577" x="4251325" y="4435475"/>
          <p14:tracePt t="146594" x="4297363" y="4503738"/>
          <p14:tracePt t="146610" x="4365625" y="4564063"/>
          <p14:tracePt t="146627" x="4441825" y="4632325"/>
          <p14:tracePt t="146643" x="4572000" y="4686300"/>
          <p14:tracePt t="146660" x="4724400" y="4724400"/>
          <p14:tracePt t="146676" x="4906963" y="4754563"/>
          <p14:tracePt t="146693" x="5113338" y="4754563"/>
          <p14:tracePt t="146710" x="5470525" y="4754563"/>
          <p14:tracePt t="146726" x="5745163" y="4740275"/>
          <p14:tracePt t="146744" x="6073775" y="4708525"/>
          <p14:tracePt t="146760" x="6354763" y="4664075"/>
          <p14:tracePt t="146777" x="6575425" y="4625975"/>
          <p14:tracePt t="146794" x="6773863" y="4602163"/>
          <p14:tracePt t="146810" x="6972300" y="4579938"/>
          <p14:tracePt t="146827" x="7116763" y="4549775"/>
          <p14:tracePt t="146844" x="7254875" y="4533900"/>
          <p14:tracePt t="146860" x="7383463" y="4518025"/>
          <p14:tracePt t="146877" x="7559675" y="4503738"/>
          <p14:tracePt t="146894" x="7840663" y="4495800"/>
          <p14:tracePt t="146910" x="7932738" y="4495800"/>
          <p14:tracePt t="146927" x="8245475" y="4479925"/>
          <p14:tracePt t="146944" x="8450263" y="4465638"/>
          <p14:tracePt t="146960" x="8632825" y="4441825"/>
          <p14:tracePt t="146977" x="8785225" y="4419600"/>
          <p14:tracePt t="146994" x="8961438" y="4397375"/>
          <p14:tracePt t="147010" x="9144000" y="4397375"/>
          <p14:tracePt t="147027" x="9318625" y="4397375"/>
          <p14:tracePt t="147044" x="9448800" y="4397375"/>
          <p14:tracePt t="147060" x="9571038" y="4397375"/>
          <p14:tracePt t="147077" x="9655175" y="4397375"/>
          <p14:tracePt t="147094" x="9707563" y="4397375"/>
          <p14:tracePt t="147110" x="9753600" y="4397375"/>
          <p14:tracePt t="147127" x="9807575" y="4397375"/>
          <p14:tracePt t="147144" x="9867900" y="4397375"/>
          <p14:tracePt t="147160" x="9959975" y="4397375"/>
          <p14:tracePt t="147177" x="10036175" y="4397375"/>
          <p14:tracePt t="147194" x="10058400" y="4397375"/>
          <p14:tracePt t="147367" x="10020300" y="4411663"/>
          <p14:tracePt t="147375" x="9974263" y="4435475"/>
          <p14:tracePt t="147383" x="9890125" y="4435475"/>
          <p14:tracePt t="147394" x="9883775" y="4435475"/>
          <p14:tracePt t="147767" x="9647238" y="4473575"/>
          <p14:tracePt t="147775" x="9304338" y="4533900"/>
          <p14:tracePt t="147783" x="9037638" y="4610100"/>
          <p14:tracePt t="147794" x="8747125" y="4708525"/>
          <p14:tracePt t="147811" x="8047038" y="4899025"/>
          <p14:tracePt t="147827" x="7277100" y="5135563"/>
          <p14:tracePt t="147844" x="6384925" y="5287963"/>
          <p14:tracePt t="147861" x="5524500" y="5410200"/>
          <p14:tracePt t="147877" x="4830763" y="5456238"/>
          <p14:tracePt t="147894" x="4152900" y="5456238"/>
          <p14:tracePt t="147911" x="3733800" y="5456238"/>
          <p14:tracePt t="147927" x="3703638" y="5456238"/>
          <p14:tracePt t="148383" x="3687763" y="5456238"/>
          <p14:tracePt t="148391" x="3641725" y="5448300"/>
          <p14:tracePt t="148399" x="3559175" y="5440363"/>
          <p14:tracePt t="148411" x="3475038" y="5426075"/>
          <p14:tracePt t="148428" x="3124200" y="5540375"/>
          <p14:tracePt t="148444" x="2811463" y="5668963"/>
          <p14:tracePt t="148461" x="2568575" y="5715000"/>
          <p14:tracePt t="148478" x="2339975" y="5715000"/>
          <p14:tracePt t="148494" x="2263775" y="5715000"/>
          <p14:tracePt t="148511" x="2239963" y="5715000"/>
          <p14:tracePt t="148535" x="2232025" y="5715000"/>
          <p14:tracePt t="148599" x="2232025" y="5692775"/>
          <p14:tracePt t="148607" x="2232025" y="5661025"/>
          <p14:tracePt t="148615" x="2239963" y="5622925"/>
          <p14:tracePt t="148628" x="2247900" y="5584825"/>
          <p14:tracePt t="148644" x="2293938" y="5516563"/>
          <p14:tracePt t="148661" x="2378075" y="5426075"/>
          <p14:tracePt t="148678" x="2613025" y="5280025"/>
          <p14:tracePt t="148694" x="2797175" y="5173663"/>
          <p14:tracePt t="148711" x="2933700" y="5105400"/>
          <p14:tracePt t="148728" x="3017838" y="5051425"/>
          <p14:tracePt t="148744" x="3040063" y="5037138"/>
          <p14:tracePt t="149911" x="3040063" y="5029200"/>
          <p14:tracePt t="149919" x="3009900" y="5021263"/>
          <p14:tracePt t="149928" x="2971800" y="5006975"/>
          <p14:tracePt t="149945" x="2887663" y="4983163"/>
          <p14:tracePt t="149961" x="2849563" y="4968875"/>
          <p14:tracePt t="149978" x="2781300" y="4960938"/>
          <p14:tracePt t="149995" x="2735263" y="4945063"/>
          <p14:tracePt t="150011" x="2720975" y="4937125"/>
          <p14:tracePt t="150028" x="2705100" y="4922838"/>
          <p14:tracePt t="150215" x="2713038" y="4922838"/>
          <p14:tracePt t="150223" x="2759075" y="4922838"/>
          <p14:tracePt t="150231" x="2797175" y="4922838"/>
          <p14:tracePt t="150245" x="2857500" y="4922838"/>
          <p14:tracePt t="150262" x="3192463" y="4868863"/>
          <p14:tracePt t="150278" x="3322638" y="4830763"/>
          <p14:tracePt t="150295" x="3603625" y="4732338"/>
          <p14:tracePt t="150312" x="3771900" y="4656138"/>
          <p14:tracePt t="150328" x="3940175" y="4587875"/>
          <p14:tracePt t="150345" x="4221163" y="4495800"/>
          <p14:tracePt t="150362" x="4618038" y="4381500"/>
          <p14:tracePt t="150378" x="5135563" y="4229100"/>
          <p14:tracePt t="150395" x="5783263" y="4106863"/>
          <p14:tracePt t="150412" x="6408738" y="4022725"/>
          <p14:tracePt t="150428" x="7116763" y="3878263"/>
          <p14:tracePt t="150445" x="7886700" y="3619500"/>
          <p14:tracePt t="150462" x="9013825" y="3306763"/>
          <p14:tracePt t="150478" x="9364663" y="3222625"/>
          <p14:tracePt t="150495" x="10210800" y="2887663"/>
          <p14:tracePt t="150512" x="10621963" y="2720975"/>
          <p14:tracePt t="150528" x="10812463" y="2582863"/>
          <p14:tracePt t="150545" x="10956925" y="2438400"/>
          <p14:tracePt t="150562" x="11002963" y="2324100"/>
          <p14:tracePt t="150578" x="11026775" y="2247900"/>
          <p14:tracePt t="150595" x="11033125" y="2187575"/>
          <p14:tracePt t="150612" x="11041063" y="2179638"/>
          <p14:tracePt t="150655" x="11041063" y="2187575"/>
          <p14:tracePt t="150663" x="11064875" y="2232025"/>
          <p14:tracePt t="150678" x="11147425" y="2530475"/>
          <p14:tracePt t="150695" x="11261725" y="2925763"/>
          <p14:tracePt t="150712" x="11476038" y="3406775"/>
          <p14:tracePt t="150728" x="11704638" y="3703638"/>
          <p14:tracePt t="150745" x="11772900" y="3763963"/>
          <p14:tracePt t="150778" x="11826875" y="3627438"/>
          <p14:tracePt t="150795" x="11849100" y="3222625"/>
          <p14:tracePt t="150812" x="11780838" y="2765425"/>
          <p14:tracePt t="150828" x="11566525" y="2141538"/>
          <p14:tracePt t="150845" x="11383963" y="1744663"/>
          <p14:tracePt t="150862" x="11331575" y="1570038"/>
          <p14:tracePt t="150878" x="11331575" y="1463675"/>
          <p14:tracePt t="150912" x="11331575" y="1455738"/>
          <p14:tracePt t="150928" x="11337925" y="1455738"/>
          <p14:tracePt t="151167" x="11337925" y="1463675"/>
          <p14:tracePt t="151175" x="11337925" y="1477963"/>
          <p14:tracePt t="151183" x="11337925" y="1531938"/>
          <p14:tracePt t="151195" x="11337925" y="1744663"/>
          <p14:tracePt t="151212" x="11353800" y="2468563"/>
          <p14:tracePt t="151228" x="11383963" y="3382963"/>
          <p14:tracePt t="151245" x="11399838" y="4106863"/>
          <p14:tracePt t="151262" x="11430000" y="4656138"/>
          <p14:tracePt t="151278" x="11452225" y="4983163"/>
          <p14:tracePt t="151295" x="11452225" y="4991100"/>
          <p14:tracePt t="151359" x="11452225" y="4968875"/>
          <p14:tracePt t="151367" x="11452225" y="4906963"/>
          <p14:tracePt t="151379" x="11452225" y="4860925"/>
          <p14:tracePt t="151395" x="11452225" y="4762500"/>
          <p14:tracePt t="151412" x="11522075" y="4632325"/>
          <p14:tracePt t="151429" x="11604625" y="4525963"/>
          <p14:tracePt t="151446" x="11772900" y="4457700"/>
          <p14:tracePt t="151462" x="11811000" y="4457700"/>
          <p14:tracePt t="151479" x="11826875" y="4457700"/>
          <p14:tracePt t="151495" x="11833225" y="4457700"/>
          <p14:tracePt t="151512" x="11803063" y="4465638"/>
          <p14:tracePt t="151529" x="11628438" y="4549775"/>
          <p14:tracePt t="151545" x="11476038" y="4564063"/>
          <p14:tracePt t="151562" x="11407775" y="4564063"/>
          <p14:tracePt t="151579" x="11383963" y="4564063"/>
          <p14:tracePt t="151612" x="11422063" y="4541838"/>
          <p14:tracePt t="151629" x="11566525" y="4495800"/>
          <p14:tracePt t="151646" x="11712575" y="4473575"/>
          <p14:tracePt t="151687" x="11680825" y="4457700"/>
          <p14:tracePt t="151695" x="11604625" y="4435475"/>
          <p14:tracePt t="151712" x="11490325" y="4403725"/>
          <p14:tracePt t="151729" x="11422063" y="4381500"/>
          <p14:tracePt t="151762" x="11460163" y="4381500"/>
          <p14:tracePt t="151779" x="11612563" y="4381500"/>
          <p14:tracePt t="151795" x="11803063" y="4381500"/>
          <p14:tracePt t="151812" x="11895138" y="4381500"/>
          <p14:tracePt t="151829" x="11903075" y="4381500"/>
          <p14:tracePt t="151846" x="11826875" y="4381500"/>
          <p14:tracePt t="151862" x="11750675" y="4351338"/>
          <p14:tracePt t="151879" x="11452225" y="4305300"/>
          <p14:tracePt t="151895" x="11071225" y="4305300"/>
          <p14:tracePt t="151912" x="10683875" y="4343400"/>
          <p14:tracePt t="151929" x="10287000" y="4449763"/>
          <p14:tracePt t="151945" x="9898063" y="4625975"/>
          <p14:tracePt t="151962" x="9494838" y="4784725"/>
          <p14:tracePt t="151979" x="9013825" y="4999038"/>
          <p14:tracePt t="151995" x="8420100" y="5151438"/>
          <p14:tracePt t="152012" x="7954963" y="5181600"/>
          <p14:tracePt t="152029" x="7597775" y="5181600"/>
          <p14:tracePt t="152032" x="7445375" y="5181600"/>
          <p14:tracePt t="152046" x="7216775" y="5105400"/>
          <p14:tracePt t="152062" x="7178675" y="5089525"/>
          <p14:tracePt t="152079" x="7146925" y="5067300"/>
          <p14:tracePt t="152112" x="7124700" y="5051425"/>
          <p14:tracePt t="152129" x="7026275" y="5037138"/>
          <p14:tracePt t="152146" x="6683375" y="5037138"/>
          <p14:tracePt t="152162" x="5921375" y="5037138"/>
          <p14:tracePt t="152179" x="5197475" y="5037138"/>
          <p14:tracePt t="152196" x="4441825" y="5097463"/>
          <p14:tracePt t="152212" x="3856038" y="5219700"/>
          <p14:tracePt t="152229" x="3619500" y="5287963"/>
          <p14:tracePt t="152287" x="3627438" y="5287963"/>
          <p14:tracePt t="152295" x="3635375" y="5287963"/>
          <p14:tracePt t="152375" x="3603625" y="5287963"/>
          <p14:tracePt t="152383" x="3551238" y="5273675"/>
          <p14:tracePt t="152396" x="3497263" y="5257800"/>
          <p14:tracePt t="152412" x="3421063" y="5235575"/>
          <p14:tracePt t="152429" x="3306763" y="5219700"/>
          <p14:tracePt t="152446" x="3292475" y="5211763"/>
          <p14:tracePt t="152463" x="3292475" y="5203825"/>
          <p14:tracePt t="152479" x="3292475" y="5181600"/>
          <p14:tracePt t="152496" x="3344863" y="5165725"/>
          <p14:tracePt t="152512" x="3382963" y="5151438"/>
          <p14:tracePt t="152529" x="3390900" y="5143500"/>
          <p14:tracePt t="152559" x="3382963" y="5143500"/>
          <p14:tracePt t="152567" x="3336925" y="5143500"/>
          <p14:tracePt t="152579" x="3268663" y="5143500"/>
          <p14:tracePt t="152596" x="3094038" y="5143500"/>
          <p14:tracePt t="152612" x="2925763" y="5151438"/>
          <p14:tracePt t="152629" x="2759075" y="5151438"/>
          <p14:tracePt t="152646" x="2682875" y="5151438"/>
          <p14:tracePt t="152662" x="2682875" y="5113338"/>
          <p14:tracePt t="152679" x="2811463" y="5029200"/>
          <p14:tracePt t="152696" x="3086100" y="4975225"/>
          <p14:tracePt t="152712" x="3513138" y="4953000"/>
          <p14:tracePt t="152729" x="3840163" y="4953000"/>
          <p14:tracePt t="152746" x="4068763" y="4960938"/>
          <p14:tracePt t="152762" x="4152900" y="5013325"/>
          <p14:tracePt t="152779" x="4183063" y="5127625"/>
          <p14:tracePt t="152796" x="4084638" y="5318125"/>
          <p14:tracePt t="152812" x="3725863" y="5486400"/>
          <p14:tracePt t="152829" x="3284538" y="5570538"/>
          <p14:tracePt t="152846" x="3009900" y="5570538"/>
          <p14:tracePt t="152862" x="2735263" y="5464175"/>
          <p14:tracePt t="152879" x="2682875" y="5364163"/>
          <p14:tracePt t="152896" x="2674938" y="5265738"/>
          <p14:tracePt t="152912" x="2720975" y="5121275"/>
          <p14:tracePt t="152929" x="2911475" y="5029200"/>
          <p14:tracePt t="152946" x="3306763" y="4983163"/>
          <p14:tracePt t="152963" x="3657600" y="4983163"/>
          <p14:tracePt t="152979" x="3733800" y="4991100"/>
          <p14:tracePt t="152996" x="3763963" y="5045075"/>
          <p14:tracePt t="153013" x="3763963" y="5241925"/>
          <p14:tracePt t="153029" x="3543300" y="5402263"/>
          <p14:tracePt t="153032" x="3230563" y="5426075"/>
          <p14:tracePt t="153046" x="2873375" y="5426075"/>
          <p14:tracePt t="153063" x="1866900" y="5364163"/>
          <p14:tracePt t="153079" x="1173163" y="5097463"/>
          <p14:tracePt t="153096" x="762000" y="4830763"/>
          <p14:tracePt t="153113" x="647700" y="4686300"/>
          <p14:tracePt t="153129" x="663575" y="4602163"/>
          <p14:tracePt t="153146" x="1006475" y="4549775"/>
          <p14:tracePt t="153163" x="1730375" y="4549775"/>
          <p14:tracePt t="153179" x="2506663" y="4702175"/>
          <p14:tracePt t="153196" x="2895600" y="4854575"/>
          <p14:tracePt t="153213" x="2963863" y="4999038"/>
          <p14:tracePt t="153229" x="2955925" y="5197475"/>
          <p14:tracePt t="153246" x="2705100" y="5394325"/>
          <p14:tracePt t="153262" x="1774825" y="5456238"/>
          <p14:tracePt t="153279" x="1227138" y="5273675"/>
          <p14:tracePt t="153296" x="854075" y="5029200"/>
          <p14:tracePt t="153313" x="754063" y="4854575"/>
          <p14:tracePt t="153329" x="762000" y="4716463"/>
          <p14:tracePt t="153346" x="990600" y="4579938"/>
          <p14:tracePt t="153363" x="1524000" y="4518025"/>
          <p14:tracePt t="153380" x="2187575" y="4518025"/>
          <p14:tracePt t="153396" x="2590800" y="4670425"/>
          <p14:tracePt t="153413" x="2697163" y="4770438"/>
          <p14:tracePt t="153430" x="2689225" y="5059363"/>
          <p14:tracePt t="153446" x="2606675" y="5165725"/>
          <p14:tracePt t="153463" x="2087563" y="5295900"/>
          <p14:tracePt t="153479" x="1668463" y="5219700"/>
          <p14:tracePt t="153496" x="1417638" y="5051425"/>
          <p14:tracePt t="153513" x="1333500" y="4906963"/>
          <p14:tracePt t="153529" x="1341438" y="4784725"/>
          <p14:tracePt t="153546" x="1577975" y="4686300"/>
          <p14:tracePt t="153563" x="2141538" y="4670425"/>
          <p14:tracePt t="153580" x="2789238" y="4708525"/>
          <p14:tracePt t="153596" x="3284538" y="4930775"/>
          <p14:tracePt t="153613" x="3444875" y="5151438"/>
          <p14:tracePt t="153629" x="3444875" y="5341938"/>
          <p14:tracePt t="153646" x="3238500" y="5478463"/>
          <p14:tracePt t="153663" x="2759075" y="5516563"/>
          <p14:tracePt t="153679" x="2498725" y="5394325"/>
          <p14:tracePt t="153696" x="2378075" y="5227638"/>
          <p14:tracePt t="153713" x="2384425" y="5051425"/>
          <p14:tracePt t="153729" x="2620963" y="4914900"/>
          <p14:tracePt t="153746" x="3178175" y="4846638"/>
          <p14:tracePt t="153763" x="3878263" y="4846638"/>
          <p14:tracePt t="153779" x="4533900" y="5105400"/>
          <p14:tracePt t="153796" x="4708525" y="5249863"/>
          <p14:tracePt t="153813" x="4708525" y="5387975"/>
          <p14:tracePt t="153830" x="4487863" y="5562600"/>
          <p14:tracePt t="153846" x="4397375" y="5562600"/>
          <p14:tracePt t="153863" x="3970338" y="5448300"/>
          <p14:tracePt t="153879" x="3749675" y="5295900"/>
          <p14:tracePt t="153896" x="3695700" y="5159375"/>
          <p14:tracePt t="153913" x="3695700" y="5059363"/>
          <p14:tracePt t="153929" x="3817938" y="4999038"/>
          <p14:tracePt t="153946" x="3984625" y="4999038"/>
          <p14:tracePt t="153963" x="4175125" y="5051425"/>
          <p14:tracePt t="153980" x="4289425" y="5159375"/>
          <p14:tracePt t="153996" x="4297363" y="5287963"/>
          <p14:tracePt t="154013" x="4183063" y="5448300"/>
          <p14:tracePt t="154030" x="3711575" y="5516563"/>
          <p14:tracePt t="154046" x="3459163" y="5516563"/>
          <p14:tracePt t="154063" x="2803525" y="5280025"/>
          <p14:tracePt t="154080" x="2522538" y="5089525"/>
          <p14:tracePt t="154096" x="2454275" y="4999038"/>
          <p14:tracePt t="154113" x="2454275" y="4953000"/>
          <p14:tracePt t="154130" x="2514600" y="4914900"/>
          <p14:tracePt t="154146" x="2713038" y="4906963"/>
          <p14:tracePt t="154163" x="2911475" y="4953000"/>
          <p14:tracePt t="154180" x="3017838" y="5029200"/>
          <p14:tracePt t="154196" x="3040063" y="5089525"/>
          <p14:tracePt t="154213" x="3025775" y="5189538"/>
          <p14:tracePt t="154230" x="2811463" y="5257800"/>
          <p14:tracePt t="154246" x="2713038" y="5265738"/>
          <p14:tracePt t="154263" x="2454275" y="5257800"/>
          <p14:tracePt t="154280" x="2392363" y="5227638"/>
          <p14:tracePt t="154296" x="2392363" y="5189538"/>
          <p14:tracePt t="154313" x="2392363" y="5151438"/>
          <p14:tracePt t="154330" x="2522538" y="5097463"/>
          <p14:tracePt t="154346" x="2659063" y="5089525"/>
          <p14:tracePt t="154363" x="2797175" y="5089525"/>
          <p14:tracePt t="154380" x="2849563" y="5089525"/>
          <p14:tracePt t="154695" x="2887663" y="5089525"/>
          <p14:tracePt t="154703" x="2925763" y="5083175"/>
          <p14:tracePt t="154713" x="2941638" y="5083175"/>
          <p14:tracePt t="154730" x="3001963" y="5059363"/>
          <p14:tracePt t="154746" x="3040063" y="5037138"/>
          <p14:tracePt t="154763" x="3048000" y="5029200"/>
          <p14:tracePt t="154780" x="3048000" y="5013325"/>
          <p14:tracePt t="154813" x="3048000" y="5006975"/>
          <p14:tracePt t="154830" x="3048000" y="4991100"/>
          <p14:tracePt t="154846" x="3040063" y="4975225"/>
          <p14:tracePt t="154863" x="3032125" y="4975225"/>
          <p14:tracePt t="154967" x="3040063" y="4975225"/>
          <p14:tracePt t="154975" x="3040063" y="4983163"/>
          <p14:tracePt t="154983" x="3048000" y="4991100"/>
          <p14:tracePt t="154997" x="3055938" y="4991100"/>
          <p14:tracePt t="155013" x="3055938" y="5006975"/>
          <p14:tracePt t="155030" x="3055938" y="5045075"/>
          <p14:tracePt t="155047" x="3055938" y="5121275"/>
          <p14:tracePt t="155063" x="3055938" y="5189538"/>
          <p14:tracePt t="155080" x="3048000" y="5257800"/>
          <p14:tracePt t="155097" x="3048000" y="5280025"/>
          <p14:tracePt t="155113" x="3048000" y="5287963"/>
          <p14:tracePt t="155147" x="3070225" y="5287963"/>
          <p14:tracePt t="155163" x="3132138" y="5241925"/>
          <p14:tracePt t="155180" x="3192463" y="5173663"/>
          <p14:tracePt t="155197" x="3230563" y="5135563"/>
          <p14:tracePt t="155214" x="3260725" y="5097463"/>
          <p14:tracePt t="155230" x="3260725" y="5089525"/>
          <p14:tracePt t="155247" x="3260725" y="5083175"/>
          <p14:tracePt t="155319" x="3268663" y="5083175"/>
          <p14:tracePt t="155335" x="3284538" y="5083175"/>
          <p14:tracePt t="155343" x="3292475" y="5083175"/>
          <p14:tracePt t="155351" x="3298825" y="5083175"/>
          <p14:tracePt t="155363" x="3306763" y="5083175"/>
          <p14:tracePt t="155380" x="3322638" y="5083175"/>
          <p14:tracePt t="155399" x="3330575" y="5083175"/>
          <p14:tracePt t="155423" x="3336925" y="5083175"/>
          <p14:tracePt t="155447" x="3344863" y="5075238"/>
          <p14:tracePt t="155463" x="3336925" y="5067300"/>
          <p14:tracePt t="155471" x="3322638" y="5059363"/>
          <p14:tracePt t="155495" x="3314700" y="5059363"/>
          <p14:tracePt t="155511" x="3306763" y="5059363"/>
          <p14:tracePt t="155559" x="3298825" y="5059363"/>
          <p14:tracePt t="155599" x="3298825" y="5083175"/>
          <p14:tracePt t="155607" x="3306763" y="5089525"/>
          <p14:tracePt t="155631" x="3306763" y="5097463"/>
          <p14:tracePt t="155767" x="3314700" y="5105400"/>
          <p14:tracePt t="155776" x="3322638" y="5105400"/>
          <p14:tracePt t="155783" x="3330575" y="5105400"/>
          <p14:tracePt t="155797" x="3360738" y="5105400"/>
          <p14:tracePt t="155814" x="3398838" y="5105400"/>
          <p14:tracePt t="155830" x="3429000" y="5105400"/>
          <p14:tracePt t="155847" x="3436938" y="5105400"/>
          <p14:tracePt t="156231" x="3451225" y="5105400"/>
          <p14:tracePt t="156246" x="3459163" y="5105400"/>
          <p14:tracePt t="156254" x="3475038" y="5105400"/>
          <p14:tracePt t="156271" x="3505200" y="5097463"/>
          <p14:tracePt t="156280" x="3513138" y="5097463"/>
          <p14:tracePt t="156297" x="3521075" y="5097463"/>
          <p14:tracePt t="156314" x="3527425" y="5097463"/>
          <p14:tracePt t="157119" x="3535363" y="5097463"/>
          <p14:tracePt t="157127" x="3589338" y="5097463"/>
          <p14:tracePt t="157135" x="3711575" y="5059363"/>
          <p14:tracePt t="157147" x="3932238" y="5013325"/>
          <p14:tracePt t="157164" x="4267200" y="4968875"/>
          <p14:tracePt t="157181" x="4525963" y="4906963"/>
          <p14:tracePt t="157198" x="4800600" y="4830763"/>
          <p14:tracePt t="157214" x="4854575" y="4816475"/>
          <p14:tracePt t="157231" x="4860925" y="4808538"/>
          <p14:tracePt t="157247" x="4868863" y="4792663"/>
          <p14:tracePt t="157264" x="4884738" y="4784725"/>
          <p14:tracePt t="157281" x="4884738" y="4746625"/>
          <p14:tracePt t="157297" x="4884738" y="4716463"/>
          <p14:tracePt t="157314" x="4868863" y="4694238"/>
          <p14:tracePt t="157331" x="4830763" y="4664075"/>
          <p14:tracePt t="157347" x="4754563" y="4656138"/>
          <p14:tracePt t="157364" x="4656138" y="4625975"/>
          <p14:tracePt t="157381" x="4579938" y="4618038"/>
          <p14:tracePt t="157398" x="4419600" y="4579938"/>
          <p14:tracePt t="157414" x="4373563" y="4564063"/>
          <p14:tracePt t="157447" x="4359275" y="4549775"/>
          <p14:tracePt t="157464" x="4351338" y="4525963"/>
          <p14:tracePt t="157481" x="4335463" y="4479925"/>
          <p14:tracePt t="157497" x="4327525" y="4441825"/>
          <p14:tracePt t="157514" x="4305300" y="4397375"/>
          <p14:tracePt t="157531" x="4237038" y="4321175"/>
          <p14:tracePt t="157534" x="4183063" y="4289425"/>
          <p14:tracePt t="157548" x="4137025" y="4267200"/>
          <p14:tracePt t="157564" x="4000500" y="4221163"/>
          <p14:tracePt t="157581" x="3886200" y="4198938"/>
          <p14:tracePt t="157598" x="3687763" y="4198938"/>
          <p14:tracePt t="157614" x="3619500" y="4206875"/>
          <p14:tracePt t="157631" x="3603625" y="4229100"/>
          <p14:tracePt t="157648" x="3589338" y="4259263"/>
          <p14:tracePt t="157664" x="3589338" y="4297363"/>
          <p14:tracePt t="157681" x="3665538" y="4365625"/>
          <p14:tracePt t="157698" x="3817938" y="4411663"/>
          <p14:tracePt t="157714" x="3916363" y="4435475"/>
          <p14:tracePt t="157731" x="3984625" y="4441825"/>
          <p14:tracePt t="157748" x="4022725" y="4441825"/>
          <p14:tracePt t="157764" x="4030663" y="4441825"/>
          <p14:tracePt t="157799" x="4038600" y="4441825"/>
          <p14:tracePt t="157814" x="4054475" y="4435475"/>
          <p14:tracePt t="157831" x="4114800" y="4389438"/>
          <p14:tracePt t="157848" x="4175125" y="4343400"/>
          <p14:tracePt t="157864" x="4259263" y="4305300"/>
          <p14:tracePt t="157881" x="4335463" y="4267200"/>
          <p14:tracePt t="157898" x="4389438" y="4229100"/>
          <p14:tracePt t="157914" x="4403725" y="4229100"/>
          <p14:tracePt t="157948" x="4411663" y="4229100"/>
          <p14:tracePt t="157964" x="4419600" y="4229100"/>
          <p14:tracePt t="157981" x="4449763" y="4229100"/>
          <p14:tracePt t="157998" x="4479925" y="4275138"/>
          <p14:tracePt t="158014" x="4503738" y="4321175"/>
          <p14:tracePt t="158031" x="4511675" y="4335463"/>
          <p14:tracePt t="158143" x="4503738" y="4343400"/>
          <p14:tracePt t="158151" x="4495800" y="4343400"/>
          <p14:tracePt t="158167" x="4487863" y="4343400"/>
          <p14:tracePt t="158175" x="4479925" y="4343400"/>
          <p14:tracePt t="158191" x="4473575" y="4343400"/>
          <p14:tracePt t="158279" x="4473575" y="4351338"/>
          <p14:tracePt t="158287" x="4473575" y="4359275"/>
          <p14:tracePt t="158298" x="4473575" y="4365625"/>
          <p14:tracePt t="158314" x="4473575" y="4389438"/>
          <p14:tracePt t="158331" x="4473575" y="4411663"/>
          <p14:tracePt t="158348" x="4473575" y="4419600"/>
          <p14:tracePt t="158364" x="4473575" y="4427538"/>
          <p14:tracePt t="160487" x="4479925" y="4435475"/>
          <p14:tracePt t="160495" x="4495800" y="4441825"/>
          <p14:tracePt t="160503" x="4511675" y="4441825"/>
          <p14:tracePt t="160515" x="4533900" y="4441825"/>
          <p14:tracePt t="160532" x="4678363" y="4441825"/>
          <p14:tracePt t="160535" x="4732338" y="4457700"/>
          <p14:tracePt t="160549" x="4770438" y="4457700"/>
          <p14:tracePt t="160566" x="5006975" y="4457700"/>
          <p14:tracePt t="160582" x="5089525" y="4457700"/>
          <p14:tracePt t="160599" x="5380038" y="4457700"/>
          <p14:tracePt t="160615" x="5456238" y="4441825"/>
          <p14:tracePt t="160632" x="5470525" y="4441825"/>
          <p14:tracePt t="160687" x="5464175" y="4435475"/>
          <p14:tracePt t="160711" x="5456238" y="4435475"/>
          <p14:tracePt t="160823" x="5448300" y="4435475"/>
          <p14:tracePt t="160831" x="5440363" y="4435475"/>
          <p14:tracePt t="160839" x="5432425" y="4435475"/>
          <p14:tracePt t="160849" x="5426075" y="4435475"/>
          <p14:tracePt t="160865" x="5356225" y="4457700"/>
          <p14:tracePt t="160882" x="5280025" y="4479925"/>
          <p14:tracePt t="160899" x="5227638" y="4495800"/>
          <p14:tracePt t="160915" x="5159375" y="4511675"/>
          <p14:tracePt t="160932" x="5135563" y="4518025"/>
          <p14:tracePt t="160949" x="5127625" y="4518025"/>
          <p14:tracePt t="161024" x="5105400" y="4518025"/>
          <p14:tracePt t="161031" x="5089525" y="4518025"/>
          <p14:tracePt t="161039" x="5083175" y="4518025"/>
          <p14:tracePt t="161049" x="5075238" y="4518025"/>
          <p14:tracePt t="161065" x="5067300" y="4518025"/>
          <p14:tracePt t="161082" x="5051425" y="4518025"/>
          <p14:tracePt t="161175" x="5045075" y="4511675"/>
          <p14:tracePt t="161199" x="5029200" y="4503738"/>
          <p14:tracePt t="161223" x="5021263" y="4495800"/>
          <p14:tracePt t="161367" x="5013325" y="4487863"/>
          <p14:tracePt t="161583" x="5021263" y="4457700"/>
          <p14:tracePt t="161591" x="5029200" y="4441825"/>
          <p14:tracePt t="161599" x="5051425" y="4403725"/>
          <p14:tracePt t="161616" x="5083175" y="4351338"/>
          <p14:tracePt t="161632" x="5127625" y="4289425"/>
          <p14:tracePt t="161649" x="5159375" y="4244975"/>
          <p14:tracePt t="161666" x="5173663" y="4229100"/>
          <p14:tracePt t="161682" x="5173663" y="4221163"/>
          <p14:tracePt t="161699" x="5181600" y="4221163"/>
          <p14:tracePt t="161732" x="5189538" y="4221163"/>
          <p14:tracePt t="161749" x="5197475" y="4221163"/>
          <p14:tracePt t="162191" x="5189538" y="4221163"/>
          <p14:tracePt t="162199" x="5127625" y="4289425"/>
          <p14:tracePt t="162207" x="5067300" y="4365625"/>
          <p14:tracePt t="162216" x="5021263" y="4411663"/>
          <p14:tracePt t="162233" x="4945063" y="4518025"/>
          <p14:tracePt t="162249" x="4854575" y="4618038"/>
          <p14:tracePt t="162266" x="4822825" y="4656138"/>
          <p14:tracePt t="162282" x="4816475" y="4664075"/>
          <p14:tracePt t="162367" x="4816475" y="4670425"/>
          <p14:tracePt t="162375" x="4816475" y="4678363"/>
          <p14:tracePt t="162383" x="4816475" y="4686300"/>
          <p14:tracePt t="164983" x="4784725" y="4648200"/>
          <p14:tracePt t="164991" x="4740275" y="4572000"/>
          <p14:tracePt t="165000" x="4670425" y="4503738"/>
          <p14:tracePt t="165017" x="4511675" y="4381500"/>
          <p14:tracePt t="165034" x="4321175" y="4267200"/>
          <p14:tracePt t="165050" x="4191000" y="4221163"/>
          <p14:tracePt t="165067" x="4152900" y="4213225"/>
          <p14:tracePt t="165084" x="4137025" y="4213225"/>
          <p14:tracePt t="165117" x="4191000" y="4267200"/>
          <p14:tracePt t="165134" x="4297363" y="4381500"/>
          <p14:tracePt t="165150" x="4397375" y="4479925"/>
          <p14:tracePt t="165167" x="4465638" y="4541838"/>
          <p14:tracePt t="165184" x="4511675" y="4564063"/>
          <p14:tracePt t="165200" x="4518025" y="4572000"/>
          <p14:tracePt t="165217" x="4525963" y="4579938"/>
          <p14:tracePt t="165234" x="4533900" y="4572000"/>
          <p14:tracePt t="165250" x="4518025" y="4556125"/>
          <p14:tracePt t="165267" x="4495800" y="4533900"/>
          <p14:tracePt t="165284" x="4473575" y="4518025"/>
          <p14:tracePt t="165300" x="4441825" y="4503738"/>
          <p14:tracePt t="165317" x="4435475" y="4495800"/>
          <p14:tracePt t="165334" x="4435475" y="4487863"/>
          <p14:tracePt t="165350" x="4435475" y="4473575"/>
          <p14:tracePt t="165367" x="4435475" y="4457700"/>
          <p14:tracePt t="165384" x="4435475" y="4449763"/>
          <p14:tracePt t="165400" x="4435475" y="4441825"/>
          <p14:tracePt t="165417" x="4435475" y="4435475"/>
          <p14:tracePt t="165434" x="4435475" y="4427538"/>
          <p14:tracePt t="166359" x="4441825" y="4427538"/>
          <p14:tracePt t="166367" x="4473575" y="4427538"/>
          <p14:tracePt t="166375" x="4503738" y="4419600"/>
          <p14:tracePt t="166384" x="4533900" y="4419600"/>
          <p14:tracePt t="166401" x="4618038" y="4411663"/>
          <p14:tracePt t="166417" x="4708525" y="4403725"/>
          <p14:tracePt t="166434" x="4800600" y="4389438"/>
          <p14:tracePt t="166451" x="4846638" y="4389438"/>
          <p14:tracePt t="166467" x="4854575" y="4389438"/>
          <p14:tracePt t="166519" x="4854575" y="4381500"/>
          <p14:tracePt t="166535" x="4868863" y="4373563"/>
          <p14:tracePt t="166543" x="4876800" y="4373563"/>
          <p14:tracePt t="166551" x="4892675" y="4373563"/>
          <p14:tracePt t="166567" x="4914900" y="4373563"/>
          <p14:tracePt t="166584" x="4945063" y="4373563"/>
          <p14:tracePt t="166601" x="4975225" y="4373563"/>
          <p14:tracePt t="166618" x="4999038" y="4373563"/>
          <p14:tracePt t="166823" x="5021263" y="4351338"/>
          <p14:tracePt t="166831" x="5029200" y="4335463"/>
          <p14:tracePt t="166839" x="5037138" y="4335463"/>
          <p14:tracePt t="166851" x="5051425" y="4321175"/>
          <p14:tracePt t="166868" x="5083175" y="4297363"/>
          <p14:tracePt t="166884" x="5097463" y="4275138"/>
          <p14:tracePt t="166901" x="5121275" y="4251325"/>
          <p14:tracePt t="166918" x="5143500" y="4229100"/>
          <p14:tracePt t="166934" x="5151438" y="4221163"/>
          <p14:tracePt t="166951" x="5165725" y="4206875"/>
          <p14:tracePt t="166968" x="5173663" y="4198938"/>
          <p14:tracePt t="166984" x="5181600" y="4183063"/>
          <p14:tracePt t="167001" x="5189538" y="4160838"/>
          <p14:tracePt t="167018" x="5203825" y="4144963"/>
          <p14:tracePt t="167034" x="5211763" y="4137025"/>
          <p14:tracePt t="167051" x="5227638" y="4114800"/>
          <p14:tracePt t="167068" x="5235575" y="4098925"/>
          <p14:tracePt t="167084" x="5241925" y="4092575"/>
          <p14:tracePt t="167101" x="5241925" y="4084638"/>
          <p14:tracePt t="167895" x="5241925" y="4092575"/>
          <p14:tracePt t="167903" x="5241925" y="4106863"/>
          <p14:tracePt t="167911" x="5211763" y="4144963"/>
          <p14:tracePt t="167919" x="5173663" y="4198938"/>
          <p14:tracePt t="167935" x="5105400" y="4305300"/>
          <p14:tracePt t="167951" x="5029200" y="4435475"/>
          <p14:tracePt t="167968" x="4945063" y="4572000"/>
          <p14:tracePt t="167985" x="4884738" y="4694238"/>
          <p14:tracePt t="168001" x="4838700" y="4792663"/>
          <p14:tracePt t="168018" x="4816475" y="4822825"/>
          <p14:tracePt t="168035" x="4808538" y="4838700"/>
          <p14:tracePt t="168127" x="4816475" y="4838700"/>
          <p14:tracePt t="168159" x="4816475" y="4822825"/>
          <p14:tracePt t="168175" x="4816475" y="4816475"/>
          <p14:tracePt t="168191" x="4816475" y="4800600"/>
          <p14:tracePt t="168199" x="4816475" y="4792663"/>
          <p14:tracePt t="168207" x="4822825" y="4784725"/>
          <p14:tracePt t="168218" x="4822825" y="4778375"/>
          <p14:tracePt t="168235" x="4830763" y="4754563"/>
          <p14:tracePt t="168251" x="4830763" y="4740275"/>
          <p14:tracePt t="168268" x="4838700" y="4708525"/>
          <p14:tracePt t="168284" x="4846638" y="4670425"/>
          <p14:tracePt t="168301" x="4854575" y="4664075"/>
          <p14:tracePt t="168318" x="4860925" y="4632325"/>
          <p14:tracePt t="168335" x="4860925" y="4625975"/>
          <p14:tracePt t="168543" x="4868863" y="4625975"/>
          <p14:tracePt t="168551" x="4868863" y="4632325"/>
          <p14:tracePt t="168559" x="4876800" y="4640263"/>
          <p14:tracePt t="168569" x="4876800" y="4648200"/>
          <p14:tracePt t="168585" x="4876800" y="4664075"/>
          <p14:tracePt t="168602" x="4884738" y="4678363"/>
          <p14:tracePt t="168618" x="4884738" y="4686300"/>
          <p14:tracePt t="168635" x="4884738" y="4694238"/>
          <p14:tracePt t="168652" x="4884738" y="4708525"/>
          <p14:tracePt t="168668" x="4884738" y="4716463"/>
          <p14:tracePt t="168702" x="4884738" y="4724400"/>
          <p14:tracePt t="168719" x="4876800" y="4732338"/>
          <p14:tracePt t="168751" x="4876800" y="4740275"/>
          <p14:tracePt t="168871" x="4868863" y="4746625"/>
          <p14:tracePt t="170577" x="4854575" y="4746625"/>
          <p14:tracePt t="170583" x="4846638" y="4746625"/>
          <p14:tracePt t="170591" x="4830763" y="4746625"/>
          <p14:tracePt t="170602" x="4808538" y="4746625"/>
          <p14:tracePt t="170619" x="4762500" y="4732338"/>
          <p14:tracePt t="170636" x="4640263" y="4708525"/>
          <p14:tracePt t="170652" x="4487863" y="4694238"/>
          <p14:tracePt t="170669" x="4411663" y="4694238"/>
          <p14:tracePt t="170686" x="4283075" y="4724400"/>
          <p14:tracePt t="170702" x="4275138" y="4724400"/>
          <p14:tracePt t="170719" x="4275138" y="4746625"/>
          <p14:tracePt t="170736" x="4313238" y="4746625"/>
          <p14:tracePt t="170752" x="4359275" y="4746625"/>
          <p14:tracePt t="170769" x="4373563" y="4732338"/>
          <p14:tracePt t="170786" x="4373563" y="4724400"/>
          <p14:tracePt t="170819" x="4373563" y="4708525"/>
          <p14:tracePt t="170871" x="4381500" y="4708525"/>
          <p14:tracePt t="170911" x="4389438" y="4708525"/>
          <p14:tracePt t="170919" x="4411663" y="4708525"/>
          <p14:tracePt t="170927" x="4449763" y="4708525"/>
          <p14:tracePt t="170936" x="4511675" y="4708525"/>
          <p14:tracePt t="170952" x="4625975" y="4708525"/>
          <p14:tracePt t="170969" x="4770438" y="4708525"/>
          <p14:tracePt t="170986" x="4906963" y="4708525"/>
          <p14:tracePt t="171002" x="5045075" y="4708525"/>
          <p14:tracePt t="171019" x="5151438" y="4708525"/>
          <p14:tracePt t="171036" x="5235575" y="4708525"/>
          <p14:tracePt t="171053" x="5303838" y="4708525"/>
          <p14:tracePt t="171069" x="5402263" y="4708525"/>
          <p14:tracePt t="171086" x="5546725" y="4708525"/>
          <p14:tracePt t="171088" x="5622925" y="4708525"/>
          <p14:tracePt t="171102" x="5813425" y="4708525"/>
          <p14:tracePt t="171119" x="5997575" y="4708525"/>
          <p14:tracePt t="171136" x="6134100" y="4708525"/>
          <p14:tracePt t="171153" x="6226175" y="4708525"/>
          <p14:tracePt t="171169" x="6256338" y="4708525"/>
          <p14:tracePt t="171186" x="6302375" y="4708525"/>
          <p14:tracePt t="171203" x="6430963" y="4708525"/>
          <p14:tracePt t="171219" x="6683375" y="4708525"/>
          <p14:tracePt t="171236" x="7078663" y="4708525"/>
          <p14:tracePt t="171252" x="7597775" y="4708525"/>
          <p14:tracePt t="171269" x="7993063" y="4708525"/>
          <p14:tracePt t="171286" x="8305800" y="4708525"/>
          <p14:tracePt t="171302" x="8632825" y="4708525"/>
          <p14:tracePt t="171319" x="8793163" y="4708525"/>
          <p14:tracePt t="171336" x="8945563" y="4686300"/>
          <p14:tracePt t="171353" x="9121775" y="4664075"/>
          <p14:tracePt t="171369" x="9296400" y="4640263"/>
          <p14:tracePt t="171386" x="9456738" y="4618038"/>
          <p14:tracePt t="171403" x="9631363" y="4587875"/>
          <p14:tracePt t="171419" x="9745663" y="4572000"/>
          <p14:tracePt t="171436" x="9829800" y="4549775"/>
          <p14:tracePt t="171453" x="9845675" y="4541838"/>
          <p14:tracePt t="171470" x="9890125" y="4511675"/>
          <p14:tracePt t="171486" x="9898063" y="4511675"/>
          <p14:tracePt t="171503" x="9944100" y="4473575"/>
          <p14:tracePt t="171519" x="9974263" y="4449763"/>
          <p14:tracePt t="171536" x="10004425" y="4427538"/>
          <p14:tracePt t="171553" x="10036175" y="4419600"/>
          <p14:tracePt t="171569" x="10042525" y="4411663"/>
          <p14:tracePt t="171799" x="10036175" y="4411663"/>
          <p14:tracePt t="171807" x="10028238" y="4411663"/>
          <p14:tracePt t="171815" x="10012363" y="4411663"/>
          <p14:tracePt t="171823" x="9998075" y="4411663"/>
          <p14:tracePt t="171836" x="9982200" y="4411663"/>
          <p14:tracePt t="171853" x="9959975" y="4411663"/>
          <p14:tracePt t="171870" x="9913938" y="4403725"/>
          <p14:tracePt t="171886" x="9906000" y="4403725"/>
          <p14:tracePt t="171903" x="9875838" y="4397375"/>
          <p14:tracePt t="171919" x="9799638" y="4397375"/>
          <p14:tracePt t="171936" x="9693275" y="4411663"/>
          <p14:tracePt t="171953" x="9494838" y="4449763"/>
          <p14:tracePt t="171970" x="9280525" y="4465638"/>
          <p14:tracePt t="171986" x="8999538" y="4511675"/>
          <p14:tracePt t="172003" x="8755063" y="4549775"/>
          <p14:tracePt t="172020" x="8526463" y="4587875"/>
          <p14:tracePt t="172036" x="8275638" y="4610100"/>
          <p14:tracePt t="172053" x="7924800" y="4656138"/>
          <p14:tracePt t="172070" x="7292975" y="4670425"/>
          <p14:tracePt t="172086" x="7086600" y="4670425"/>
          <p14:tracePt t="172088" x="6926263" y="4694238"/>
          <p14:tracePt t="172103" x="6651625" y="4740275"/>
          <p14:tracePt t="172120" x="6438900" y="4754563"/>
          <p14:tracePt t="172136" x="6286500" y="4784725"/>
          <p14:tracePt t="172153" x="6164263" y="4800600"/>
          <p14:tracePt t="172170" x="6049963" y="4816475"/>
          <p14:tracePt t="172186" x="5935663" y="4830763"/>
          <p14:tracePt t="172203" x="5813425" y="4854575"/>
          <p14:tracePt t="172220" x="5668963" y="4876800"/>
          <p14:tracePt t="172236" x="5532438" y="4899025"/>
          <p14:tracePt t="172253" x="5380038" y="4914900"/>
          <p14:tracePt t="172270" x="5173663" y="4914900"/>
          <p14:tracePt t="172286" x="5029200" y="4914900"/>
          <p14:tracePt t="172303" x="4846638" y="4914900"/>
          <p14:tracePt t="172320" x="4640263" y="4914900"/>
          <p14:tracePt t="172337" x="4441825" y="4914900"/>
          <p14:tracePt t="172353" x="4267200" y="4914900"/>
          <p14:tracePt t="172370" x="4130675" y="4914900"/>
          <p14:tracePt t="172386" x="4016375" y="4914900"/>
          <p14:tracePt t="172403" x="3954463" y="4914900"/>
          <p14:tracePt t="172420" x="3908425" y="4906963"/>
          <p14:tracePt t="172436" x="3894138" y="4899025"/>
          <p14:tracePt t="172453" x="3886200" y="4892675"/>
          <p14:tracePt t="172470" x="3878263" y="4876800"/>
          <p14:tracePt t="172486" x="3863975" y="4854575"/>
          <p14:tracePt t="172503" x="3848100" y="4838700"/>
          <p14:tracePt t="172520" x="3832225" y="4822825"/>
          <p14:tracePt t="172536" x="3825875" y="4808538"/>
          <p14:tracePt t="172553" x="3817938" y="4800600"/>
          <p14:tracePt t="172570" x="3817938" y="4792663"/>
          <p14:tracePt t="172703" x="3832225" y="4792663"/>
          <p14:tracePt t="172711" x="3856038" y="4792663"/>
          <p14:tracePt t="172720" x="3886200" y="4792663"/>
          <p14:tracePt t="172736" x="3970338" y="4816475"/>
          <p14:tracePt t="172753" x="4076700" y="4822825"/>
          <p14:tracePt t="172770" x="4168775" y="4822825"/>
          <p14:tracePt t="172786" x="4244975" y="4822825"/>
          <p14:tracePt t="172803" x="4305300" y="4822825"/>
          <p14:tracePt t="172820" x="4359275" y="4822825"/>
          <p14:tracePt t="172837" x="4411663" y="4816475"/>
          <p14:tracePt t="172853" x="4479925" y="4808538"/>
          <p14:tracePt t="172870" x="4587875" y="4792663"/>
          <p14:tracePt t="172886" x="4830763" y="4762500"/>
          <p14:tracePt t="172903" x="5029200" y="4746625"/>
          <p14:tracePt t="172920" x="5257800" y="4746625"/>
          <p14:tracePt t="172937" x="5470525" y="4746625"/>
          <p14:tracePt t="172953" x="5699125" y="4746625"/>
          <p14:tracePt t="172970" x="5981700" y="4746625"/>
          <p14:tracePt t="172986" x="6270625" y="4746625"/>
          <p14:tracePt t="173003" x="6667500" y="4746625"/>
          <p14:tracePt t="173020" x="7086600" y="4746625"/>
          <p14:tracePt t="173037" x="7437438" y="4746625"/>
          <p14:tracePt t="173053" x="7650163" y="4746625"/>
          <p14:tracePt t="173070" x="7810500" y="4746625"/>
          <p14:tracePt t="173086" x="8047038" y="4746625"/>
          <p14:tracePt t="173103" x="8207375" y="4746625"/>
          <p14:tracePt t="173120" x="8442325" y="4746625"/>
          <p14:tracePt t="173137" x="8709025" y="4746625"/>
          <p14:tracePt t="173153" x="9007475" y="4746625"/>
          <p14:tracePt t="173170" x="9220200" y="4732338"/>
          <p14:tracePt t="173187" x="9388475" y="4724400"/>
          <p14:tracePt t="173203" x="9494838" y="4708525"/>
          <p14:tracePt t="173220" x="9547225" y="4702175"/>
          <p14:tracePt t="173237" x="9563100" y="4694238"/>
          <p14:tracePt t="173351" x="9547225" y="4694238"/>
          <p14:tracePt t="173359" x="9471025" y="4694238"/>
          <p14:tracePt t="173370" x="9350375" y="4694238"/>
          <p14:tracePt t="173387" x="8793163" y="4754563"/>
          <p14:tracePt t="173403" x="8031163" y="4854575"/>
          <p14:tracePt t="173420" x="7162800" y="4868863"/>
          <p14:tracePt t="173437" x="6194425" y="4868863"/>
          <p14:tracePt t="173454" x="4899025" y="4868863"/>
          <p14:tracePt t="173470" x="4564063" y="4868863"/>
          <p14:tracePt t="173487" x="3992563" y="4846638"/>
          <p14:tracePt t="173503" x="3794125" y="4792663"/>
          <p14:tracePt t="173520" x="3673475" y="4732338"/>
          <p14:tracePt t="173537" x="3619500" y="4694238"/>
          <p14:tracePt t="173553" x="3565525" y="4656138"/>
          <p14:tracePt t="173570" x="3475038" y="4594225"/>
          <p14:tracePt t="173587" x="3375025" y="4525963"/>
          <p14:tracePt t="173590" x="3330575" y="4503738"/>
          <p14:tracePt t="173603" x="3254375" y="4457700"/>
          <p14:tracePt t="173620" x="3124200" y="4411663"/>
          <p14:tracePt t="173637" x="2971800" y="4373563"/>
          <p14:tracePt t="173654" x="2789238" y="4327525"/>
          <p14:tracePt t="173670" x="2727325" y="4313238"/>
          <p14:tracePt t="173687" x="2582863" y="4313238"/>
          <p14:tracePt t="173703" x="2530475" y="4313238"/>
          <p14:tracePt t="173720" x="2514600" y="4321175"/>
          <p14:tracePt t="173737" x="2492375" y="4335463"/>
          <p14:tracePt t="173753" x="2476500" y="4351338"/>
          <p14:tracePt t="173770" x="2468563" y="4389438"/>
          <p14:tracePt t="173787" x="2468563" y="4441825"/>
          <p14:tracePt t="173804" x="2476500" y="4503738"/>
          <p14:tracePt t="173820" x="2498725" y="4572000"/>
          <p14:tracePt t="173837" x="2530475" y="4625975"/>
          <p14:tracePt t="173854" x="2560638" y="4670425"/>
          <p14:tracePt t="173870" x="2590800" y="4716463"/>
          <p14:tracePt t="173887" x="2620963" y="4784725"/>
          <p14:tracePt t="173903" x="2644775" y="4830763"/>
          <p14:tracePt t="173920" x="2674938" y="4892675"/>
          <p14:tracePt t="173937" x="2689225" y="4906963"/>
          <p14:tracePt t="173954" x="2705100" y="4930775"/>
          <p14:tracePt t="173970" x="2720975" y="4945063"/>
          <p14:tracePt t="173987" x="2727325" y="4945063"/>
          <p14:tracePt t="174020" x="2743200" y="4953000"/>
          <p14:tracePt t="174039" x="2751138" y="4953000"/>
          <p14:tracePt t="174055" x="2773363" y="4968875"/>
          <p14:tracePt t="174070" x="2781300" y="4991100"/>
          <p14:tracePt t="174087" x="2819400" y="5051425"/>
          <p14:tracePt t="174104" x="2841625" y="5135563"/>
          <p14:tracePt t="174120" x="2849563" y="5235575"/>
          <p14:tracePt t="174137" x="2849563" y="5341938"/>
          <p14:tracePt t="174154" x="2849563" y="5410200"/>
          <p14:tracePt t="174170" x="2849563" y="5456238"/>
          <p14:tracePt t="174187" x="2841625" y="5478463"/>
          <p14:tracePt t="174204" x="2835275" y="5486400"/>
          <p14:tracePt t="174220" x="2819400" y="5486400"/>
          <p14:tracePt t="174237" x="2797175" y="5470525"/>
          <p14:tracePt t="174254" x="2789238" y="5426075"/>
          <p14:tracePt t="174270" x="2789238" y="5387975"/>
          <p14:tracePt t="174287" x="2811463" y="5287963"/>
          <p14:tracePt t="174304" x="2917825" y="5173663"/>
          <p14:tracePt t="174320" x="3078163" y="5059363"/>
          <p14:tracePt t="174337" x="3336925" y="4922838"/>
          <p14:tracePt t="174354" x="3641725" y="4816475"/>
          <p14:tracePt t="174370" x="3946525" y="4732338"/>
          <p14:tracePt t="174387" x="4137025" y="4678363"/>
          <p14:tracePt t="174404" x="4267200" y="4664075"/>
          <p14:tracePt t="174420" x="4343400" y="4664075"/>
          <p14:tracePt t="174437" x="4381500" y="4664075"/>
          <p14:tracePt t="174454" x="4419600" y="4678363"/>
          <p14:tracePt t="174470" x="4487863" y="4778375"/>
          <p14:tracePt t="174487" x="4533900" y="4937125"/>
          <p14:tracePt t="174504" x="4533900" y="5127625"/>
          <p14:tracePt t="174520" x="4479925" y="5334000"/>
          <p14:tracePt t="174537" x="4327525" y="5502275"/>
          <p14:tracePt t="174554" x="4084638" y="5608638"/>
          <p14:tracePt t="174570" x="3733800" y="5630863"/>
          <p14:tracePt t="174587" x="3344863" y="5630863"/>
          <p14:tracePt t="174604" x="2955925" y="5478463"/>
          <p14:tracePt t="174607" x="2811463" y="5394325"/>
          <p14:tracePt t="174620" x="2705100" y="5318125"/>
          <p14:tracePt t="174637" x="2613025" y="5203825"/>
          <p14:tracePt t="174654" x="2590800" y="5089525"/>
          <p14:tracePt t="174670" x="2590800" y="5037138"/>
          <p14:tracePt t="174687" x="2613025" y="5006975"/>
          <p14:tracePt t="174704" x="2667000" y="4983163"/>
          <p14:tracePt t="174721" x="2705100" y="4983163"/>
          <p14:tracePt t="174737" x="2759075" y="4975225"/>
          <p14:tracePt t="174754" x="2773363" y="4975225"/>
          <p14:tracePt t="174771" x="2781300" y="4975225"/>
          <p14:tracePt t="174787" x="2789238" y="4975225"/>
          <p14:tracePt t="174821" x="2789238" y="4983163"/>
          <p14:tracePt t="174838" x="2765425" y="5006975"/>
          <p14:tracePt t="174854" x="2727325" y="5006975"/>
          <p14:tracePt t="174870" x="2705100" y="5006975"/>
          <p14:tracePt t="174887" x="2697163" y="5006975"/>
          <p14:tracePt t="174975" x="2689225" y="5006975"/>
          <p14:tracePt t="174991" x="2682875" y="5006975"/>
          <p14:tracePt t="175311" x="2682875" y="5013325"/>
          <p14:tracePt t="175319" x="2682875" y="5021263"/>
          <p14:tracePt t="175327" x="2689225" y="5021263"/>
          <p14:tracePt t="175367" x="2697163" y="5029200"/>
          <p14:tracePt t="175391" x="2713038" y="5029200"/>
          <p14:tracePt t="175399" x="2720975" y="5029200"/>
          <p14:tracePt t="175407" x="2735263" y="5029200"/>
          <p14:tracePt t="176560" x="2735263" y="5045075"/>
          <p14:tracePt t="176567" x="2781300" y="5045075"/>
          <p14:tracePt t="176575" x="2811463" y="5051425"/>
          <p14:tracePt t="176588" x="2865438" y="5075238"/>
          <p14:tracePt t="176605" x="2925763" y="5075238"/>
          <p14:tracePt t="176621" x="3048000" y="5075238"/>
          <p14:tracePt t="176638" x="3116263" y="5075238"/>
          <p14:tracePt t="176654" x="3154363" y="5067300"/>
          <p14:tracePt t="176671" x="3162300" y="5067300"/>
          <p14:tracePt t="176688" x="3170238" y="5067300"/>
          <p14:tracePt t="176705" x="3178175" y="5051425"/>
          <p14:tracePt t="176721" x="3178175" y="5045075"/>
          <p14:tracePt t="176738" x="3192463" y="5029200"/>
          <p14:tracePt t="176887" x="3222625" y="5089525"/>
          <p14:tracePt t="176895" x="3238500" y="5143500"/>
          <p14:tracePt t="176905" x="3246438" y="5211763"/>
          <p14:tracePt t="176921" x="3276600" y="5295900"/>
          <p14:tracePt t="176938" x="3292475" y="5341938"/>
          <p14:tracePt t="177007" x="3298825" y="5341938"/>
          <p14:tracePt t="177015" x="3306763" y="5326063"/>
          <p14:tracePt t="177023" x="3306763" y="5303838"/>
          <p14:tracePt t="177038" x="3306763" y="5280025"/>
          <p14:tracePt t="177055" x="3322638" y="5219700"/>
          <p14:tracePt t="177071" x="3322638" y="5197475"/>
          <p14:tracePt t="177088" x="3322638" y="5181600"/>
          <p14:tracePt t="177105" x="3322638" y="5165725"/>
          <p14:tracePt t="177121" x="3322638" y="5151438"/>
          <p14:tracePt t="177138" x="3314700" y="5143500"/>
          <p14:tracePt t="177155" x="3298825" y="5127625"/>
          <p14:tracePt t="177171" x="3260725" y="5113338"/>
          <p14:tracePt t="177188" x="3246438" y="5113338"/>
          <p14:tracePt t="177205" x="3230563" y="5113338"/>
          <p14:tracePt t="177263" x="3230563" y="5105400"/>
          <p14:tracePt t="177294" x="3230563" y="5097463"/>
          <p14:tracePt t="177302" x="3230563" y="5089525"/>
          <p14:tracePt t="177471" x="3238500" y="5089525"/>
          <p14:tracePt t="177479" x="3246438" y="5089525"/>
          <p14:tracePt t="177488" x="3254375" y="5089525"/>
          <p14:tracePt t="177505" x="3268663" y="5089525"/>
          <p14:tracePt t="177522" x="3292475" y="5089525"/>
          <p14:tracePt t="177538" x="3330575" y="5097463"/>
          <p14:tracePt t="177555" x="3368675" y="5105400"/>
          <p14:tracePt t="177571" x="3421063" y="5121275"/>
          <p14:tracePt t="177588" x="3451225" y="5121275"/>
          <p14:tracePt t="177592" x="3467100" y="5121275"/>
          <p14:tracePt t="177605" x="3482975" y="5121275"/>
          <p14:tracePt t="177621" x="3497263" y="5121275"/>
          <p14:tracePt t="177655" x="3497263" y="5105400"/>
          <p14:tracePt t="177767" x="3505200" y="5105400"/>
          <p14:tracePt t="177775" x="3513138" y="5105400"/>
          <p14:tracePt t="177783" x="3527425" y="5105400"/>
          <p14:tracePt t="177791" x="3551238" y="5105400"/>
          <p14:tracePt t="177805" x="3573463" y="5105400"/>
          <p14:tracePt t="177822" x="3603625" y="5097463"/>
          <p14:tracePt t="177838" x="3619500" y="5097463"/>
          <p14:tracePt t="177855" x="3627438" y="5089525"/>
          <p14:tracePt t="179495" x="3627438" y="5097463"/>
          <p14:tracePt t="179503" x="3611563" y="5097463"/>
          <p14:tracePt t="179511" x="3597275" y="5097463"/>
          <p14:tracePt t="179522" x="3565525" y="5105400"/>
          <p14:tracePt t="179539" x="3451225" y="5181600"/>
          <p14:tracePt t="179556" x="3382963" y="5219700"/>
          <p14:tracePt t="179572" x="3276600" y="5257800"/>
          <p14:tracePt t="179589" x="3208338" y="5280025"/>
          <p14:tracePt t="179606" x="3154363" y="5280025"/>
          <p14:tracePt t="179624" x="3146425" y="5280025"/>
          <p14:tracePt t="179647" x="3140075" y="5280025"/>
          <p14:tracePt t="179663" x="3124200" y="5280025"/>
          <p14:tracePt t="179687" x="3116263" y="5280025"/>
          <p14:tracePt t="179711" x="3108325" y="5280025"/>
          <p14:tracePt t="179719" x="3108325" y="5273675"/>
          <p14:tracePt t="179735" x="3101975" y="5265738"/>
          <p14:tracePt t="179759" x="3101975" y="5257800"/>
          <p14:tracePt t="179775" x="3086100" y="5257800"/>
          <p14:tracePt t="179799" x="3070225" y="5249863"/>
          <p14:tracePt t="179855" x="3070225" y="5241925"/>
          <p14:tracePt t="179879" x="3070225" y="5235575"/>
          <p14:tracePt t="179887" x="3078163" y="5235575"/>
          <p14:tracePt t="179903" x="3086100" y="5235575"/>
          <p14:tracePt t="179911" x="3094038" y="5235575"/>
          <p14:tracePt t="179927" x="3101975" y="5235575"/>
          <p14:tracePt t="179951" x="3116263" y="5235575"/>
          <p14:tracePt t="179967" x="3124200" y="5235575"/>
          <p14:tracePt t="180207" x="3124200" y="5227638"/>
          <p14:tracePt t="180215" x="3124200" y="5219700"/>
          <p14:tracePt t="180223" x="3124200" y="5211763"/>
          <p14:tracePt t="180239" x="3124200" y="5197475"/>
          <p14:tracePt t="180256" x="3124200" y="5165725"/>
          <p14:tracePt t="180272" x="3124200" y="5097463"/>
          <p14:tracePt t="180289" x="3132138" y="5013325"/>
          <p14:tracePt t="180306" x="3170238" y="4906963"/>
          <p14:tracePt t="180323" x="3216275" y="4754563"/>
          <p14:tracePt t="180339" x="3238500" y="4549775"/>
          <p14:tracePt t="180356" x="3284538" y="4327525"/>
          <p14:tracePt t="180373" x="3292475" y="4144963"/>
          <p14:tracePt t="180389" x="3292475" y="3984625"/>
          <p14:tracePt t="180406" x="3292475" y="3840163"/>
          <p14:tracePt t="180423" x="3298825" y="3695700"/>
          <p14:tracePt t="180439" x="3330575" y="3619500"/>
          <p14:tracePt t="180456" x="3352800" y="3565525"/>
          <p14:tracePt t="180473" x="3382963" y="3505200"/>
          <p14:tracePt t="180489" x="3398838" y="3467100"/>
          <p14:tracePt t="180506" x="3429000" y="3429000"/>
          <p14:tracePt t="180523" x="3451225" y="3398838"/>
          <p14:tracePt t="180539" x="3475038" y="3352800"/>
          <p14:tracePt t="180556" x="3482975" y="3314700"/>
          <p14:tracePt t="180573" x="3489325" y="3246438"/>
          <p14:tracePt t="180590" x="3521075" y="3178175"/>
          <p14:tracePt t="180606" x="3521075" y="3170238"/>
          <p14:tracePt t="180623" x="3543300" y="3132138"/>
          <p14:tracePt t="180639" x="3559175" y="3124200"/>
          <p14:tracePt t="180656" x="3565525" y="3116263"/>
          <p14:tracePt t="180673" x="3573463" y="3108325"/>
          <p14:tracePt t="180689" x="3603625" y="3108325"/>
          <p14:tracePt t="180706" x="3665538" y="3108325"/>
          <p14:tracePt t="180723" x="3695700" y="3124200"/>
          <p14:tracePt t="180739" x="3703638" y="3132138"/>
          <p14:tracePt t="180773" x="3611563" y="3178175"/>
          <p14:tracePt t="180790" x="3094038" y="3200400"/>
          <p14:tracePt t="180806" x="2911475" y="3200400"/>
          <p14:tracePt t="180823" x="2209800" y="3170238"/>
          <p14:tracePt t="180839" x="2003425" y="3116263"/>
          <p14:tracePt t="180856" x="1989138" y="3108325"/>
          <p14:tracePt t="180889" x="2095500" y="3108325"/>
          <p14:tracePt t="180906" x="2384425" y="3108325"/>
          <p14:tracePt t="180923" x="2759075" y="3108325"/>
          <p14:tracePt t="180939" x="3116263" y="3108325"/>
          <p14:tracePt t="180956" x="3276600" y="3108325"/>
          <p14:tracePt t="181007" x="3260725" y="3101975"/>
          <p14:tracePt t="181015" x="3216275" y="3086100"/>
          <p14:tracePt t="181023" x="3184525" y="3078163"/>
          <p14:tracePt t="181040" x="3154363" y="3070225"/>
          <p14:tracePt t="181095" x="3178175" y="3070225"/>
          <p14:tracePt t="181103" x="3208338" y="3070225"/>
          <p14:tracePt t="181111" x="3254375" y="3086100"/>
          <p14:tracePt t="181123" x="3260725" y="3094038"/>
          <p14:tracePt t="181140" x="3268663" y="3094038"/>
          <p14:tracePt t="181239" x="3298825" y="3101975"/>
          <p14:tracePt t="181247" x="3330575" y="3124200"/>
          <p14:tracePt t="181256" x="3375025" y="3132138"/>
          <p14:tracePt t="181272" x="3421063" y="3146425"/>
          <p14:tracePt t="181289" x="3444875" y="3154363"/>
          <p14:tracePt t="181351" x="3475038" y="3162300"/>
          <p14:tracePt t="181359" x="3551238" y="3178175"/>
          <p14:tracePt t="181367" x="3711575" y="3208338"/>
          <p14:tracePt t="181375" x="3946525" y="3230563"/>
          <p14:tracePt t="181390" x="4237038" y="3268663"/>
          <p14:tracePt t="181406" x="4495800" y="3292475"/>
          <p14:tracePt t="181423" x="4618038" y="3298825"/>
          <p14:tracePt t="181440" x="4625975" y="3298825"/>
          <p14:tracePt t="181623" x="4632325" y="3298825"/>
          <p14:tracePt t="181647" x="4625975" y="3298825"/>
          <p14:tracePt t="181655" x="4602163" y="3298825"/>
          <p14:tracePt t="181663" x="4579938" y="3298825"/>
          <p14:tracePt t="181673" x="4549775" y="3322638"/>
          <p14:tracePt t="181690" x="4473575" y="3336925"/>
          <p14:tracePt t="181706" x="4427538" y="3336925"/>
          <p14:tracePt t="181723" x="4403725" y="3336925"/>
          <p14:tracePt t="181740" x="4397375" y="3336925"/>
          <p14:tracePt t="181823" x="4389438" y="3336925"/>
          <p14:tracePt t="181831" x="4389438" y="3360738"/>
          <p14:tracePt t="181840" x="4389438" y="3390900"/>
          <p14:tracePt t="181856" x="4381500" y="3444875"/>
          <p14:tracePt t="181873" x="4381500" y="3535363"/>
          <p14:tracePt t="181890" x="4381500" y="3581400"/>
          <p14:tracePt t="181907" x="4381500" y="3603625"/>
          <p14:tracePt t="181943" x="4381500" y="3611563"/>
          <p14:tracePt t="181967" x="4389438" y="3597275"/>
          <p14:tracePt t="181975" x="4389438" y="3565525"/>
          <p14:tracePt t="181990" x="4397375" y="3535363"/>
          <p14:tracePt t="182006" x="4427538" y="3382963"/>
          <p14:tracePt t="182023" x="4427538" y="3298825"/>
          <p14:tracePt t="182040" x="4427538" y="3254375"/>
          <p14:tracePt t="182057" x="4427538" y="3238500"/>
          <p14:tracePt t="182111" x="4435475" y="3284538"/>
          <p14:tracePt t="182119" x="4435475" y="3336925"/>
          <p14:tracePt t="182127" x="4449763" y="3375025"/>
          <p14:tracePt t="182140" x="4457700" y="3406775"/>
          <p14:tracePt t="182157" x="4465638" y="3429000"/>
          <p14:tracePt t="182207" x="4449763" y="3382963"/>
          <p14:tracePt t="182215" x="4435475" y="3344863"/>
          <p14:tracePt t="182223" x="4411663" y="3306763"/>
          <p14:tracePt t="182240" x="4381500" y="3260725"/>
          <p14:tracePt t="182257" x="4373563" y="3254375"/>
          <p14:tracePt t="182274" x="4365625" y="3254375"/>
          <p14:tracePt t="182290" x="4365625" y="3260725"/>
          <p14:tracePt t="182307" x="4365625" y="3360738"/>
          <p14:tracePt t="182323" x="4365625" y="3382963"/>
          <p14:tracePt t="182367" x="4365625" y="3344863"/>
          <p14:tracePt t="182375" x="4365625" y="3298825"/>
          <p14:tracePt t="182390" x="4365625" y="3268663"/>
          <p14:tracePt t="182407" x="4335463" y="3124200"/>
          <p14:tracePt t="182423" x="4321175" y="3108325"/>
          <p14:tracePt t="182457" x="4313238" y="3108325"/>
          <p14:tracePt t="182473" x="4313238" y="3246438"/>
          <p14:tracePt t="182490" x="4313238" y="3352800"/>
          <p14:tracePt t="182507" x="4335463" y="3421063"/>
          <p14:tracePt t="182523" x="4351338" y="3444875"/>
          <p14:tracePt t="182557" x="4359275" y="3444875"/>
          <p14:tracePt t="182574" x="4359275" y="3398838"/>
          <p14:tracePt t="182590" x="4335463" y="3352800"/>
          <p14:tracePt t="182607" x="4321175" y="3322638"/>
          <p14:tracePt t="182623" x="4305300" y="3298825"/>
          <p14:tracePt t="182640" x="4283075" y="3292475"/>
          <p14:tracePt t="182657" x="4267200" y="3292475"/>
          <p14:tracePt t="182673" x="4251325" y="3292475"/>
          <p14:tracePt t="182707" x="4244975" y="3292475"/>
          <p14:tracePt t="182911" x="4237038" y="3292475"/>
          <p14:tracePt t="182919" x="4229100" y="3292475"/>
          <p14:tracePt t="182927" x="4221163" y="3292475"/>
          <p14:tracePt t="182940" x="4206875" y="3292475"/>
          <p14:tracePt t="182957" x="4137025" y="3276600"/>
          <p14:tracePt t="182974" x="3954463" y="3268663"/>
          <p14:tracePt t="182990" x="3856038" y="3268663"/>
          <p14:tracePt t="183007" x="3725863" y="3268663"/>
          <p14:tracePt t="183024" x="3665538" y="3276600"/>
          <p14:tracePt t="183040" x="3641725" y="3276600"/>
          <p14:tracePt t="183074" x="3635375" y="3276600"/>
          <p14:tracePt t="183090" x="3619500" y="3276600"/>
          <p14:tracePt t="183107" x="3611563" y="3276600"/>
          <p14:tracePt t="183124" x="3597275" y="3276600"/>
          <p14:tracePt t="183127" x="3581400" y="3268663"/>
          <p14:tracePt t="183143" x="3565525" y="3268663"/>
          <p14:tracePt t="183157" x="3551238" y="3268663"/>
          <p14:tracePt t="183174" x="3513138" y="3254375"/>
          <p14:tracePt t="183190" x="3444875" y="3254375"/>
          <p14:tracePt t="183207" x="3336925" y="3246438"/>
          <p14:tracePt t="183224" x="3314700" y="3246438"/>
          <p14:tracePt t="183240" x="3284538" y="3246438"/>
          <p14:tracePt t="183257" x="3246438" y="3246438"/>
          <p14:tracePt t="183274" x="3230563" y="3246438"/>
          <p14:tracePt t="183319" x="3222625" y="3246438"/>
          <p14:tracePt t="183327" x="3208338" y="3246438"/>
          <p14:tracePt t="183340" x="3192463" y="3246438"/>
          <p14:tracePt t="183357" x="3178175" y="3246438"/>
          <p14:tracePt t="183374" x="3154363" y="3246438"/>
          <p14:tracePt t="183390" x="3146425" y="3246438"/>
          <p14:tracePt t="184135" x="3146425" y="3230563"/>
          <p14:tracePt t="184143" x="3146425" y="3200400"/>
          <p14:tracePt t="184151" x="3146425" y="3178175"/>
          <p14:tracePt t="184159" x="3146425" y="3146425"/>
          <p14:tracePt t="184174" x="3154363" y="3108325"/>
          <p14:tracePt t="184191" x="3170238" y="2987675"/>
          <p14:tracePt t="184207" x="3170238" y="2933700"/>
          <p14:tracePt t="184224" x="3170238" y="2911475"/>
          <p14:tracePt t="184278" x="3170238" y="2925763"/>
          <p14:tracePt t="184286" x="3170238" y="3009900"/>
          <p14:tracePt t="184294" x="3170238" y="3078163"/>
          <p14:tracePt t="184307" x="3170238" y="3140075"/>
          <p14:tracePt t="184324" x="3192463" y="3268663"/>
          <p14:tracePt t="184341" x="3216275" y="3314700"/>
          <p14:tracePt t="184358" x="3222625" y="3314700"/>
          <p14:tracePt t="184391" x="3254375" y="3184525"/>
          <p14:tracePt t="184407" x="3260725" y="3063875"/>
          <p14:tracePt t="184424" x="3260725" y="2971800"/>
          <p14:tracePt t="184441" x="3260725" y="2933700"/>
          <p14:tracePt t="184495" x="3260725" y="2971800"/>
          <p14:tracePt t="184503" x="3260725" y="3001963"/>
          <p14:tracePt t="184511" x="3260725" y="3032125"/>
          <p14:tracePt t="184524" x="3260725" y="3048000"/>
          <p14:tracePt t="184541" x="3260725" y="3055938"/>
          <p14:tracePt t="184567" x="3268663" y="3055938"/>
          <p14:tracePt t="184575" x="3276600" y="3040063"/>
          <p14:tracePt t="184591" x="3292475" y="2933700"/>
          <p14:tracePt t="184607" x="3322638" y="2827338"/>
          <p14:tracePt t="184624" x="3330575" y="2797175"/>
          <p14:tracePt t="184671" x="3344863" y="2841625"/>
          <p14:tracePt t="184679" x="3352800" y="2895600"/>
          <p14:tracePt t="184691" x="3352800" y="2917825"/>
          <p14:tracePt t="184708" x="3360738" y="2941638"/>
          <p14:tracePt t="184751" x="3382963" y="2911475"/>
          <p14:tracePt t="184759" x="3382963" y="2879725"/>
          <p14:tracePt t="184775" x="3382963" y="2819400"/>
          <p14:tracePt t="184791" x="3382963" y="2789238"/>
          <p14:tracePt t="184839" x="3382963" y="2819400"/>
          <p14:tracePt t="184847" x="3382963" y="2865438"/>
          <p14:tracePt t="184858" x="3382963" y="2879725"/>
          <p14:tracePt t="184874" x="3398838" y="2895600"/>
          <p14:tracePt t="184927" x="3406775" y="2895600"/>
          <p14:tracePt t="184935" x="3406775" y="2879725"/>
          <p14:tracePt t="184943" x="3406775" y="2865438"/>
          <p14:tracePt t="184958" x="3406775" y="2857500"/>
          <p14:tracePt t="185007" x="3406775" y="2879725"/>
          <p14:tracePt t="185015" x="3406775" y="2903538"/>
          <p14:tracePt t="185024" x="3406775" y="2911475"/>
          <p14:tracePt t="185055" x="3413125" y="2917825"/>
          <p14:tracePt t="185087" x="3413125" y="2911475"/>
          <p14:tracePt t="185095" x="3413125" y="2879725"/>
          <p14:tracePt t="185103" x="3413125" y="2873375"/>
          <p14:tracePt t="185111" x="3413125" y="2857500"/>
          <p14:tracePt t="185135" x="3413125" y="2849563"/>
          <p14:tracePt t="185159" x="3406775" y="2849563"/>
          <p14:tracePt t="185167" x="3398838" y="2849563"/>
          <p14:tracePt t="185176" x="3398838" y="2857500"/>
          <p14:tracePt t="185191" x="3390900" y="2879725"/>
          <p14:tracePt t="185208" x="3390900" y="2887663"/>
          <p14:tracePt t="185271" x="3390900" y="2873375"/>
          <p14:tracePt t="185279" x="3390900" y="2857500"/>
          <p14:tracePt t="185291" x="3390900" y="2849563"/>
          <p14:tracePt t="185308" x="3390900" y="2835275"/>
          <p14:tracePt t="185335" x="3382963" y="2835275"/>
          <p14:tracePt t="185343" x="3375025" y="2835275"/>
          <p14:tracePt t="185358" x="3368675" y="2857500"/>
          <p14:tracePt t="185374" x="3368675" y="2873375"/>
          <p14:tracePt t="185455" x="3368675" y="2865438"/>
          <p14:tracePt t="185463" x="3368675" y="2857500"/>
          <p14:tracePt t="185519" x="3368675" y="2865438"/>
          <p14:tracePt t="185527" x="3368675" y="2911475"/>
          <p14:tracePt t="185535" x="3368675" y="2941638"/>
          <p14:tracePt t="185543" x="3368675" y="2979738"/>
          <p14:tracePt t="185558" x="3368675" y="3001963"/>
          <p14:tracePt t="185574" x="3368675" y="3048000"/>
          <p14:tracePt t="185608" x="3375025" y="3048000"/>
          <p14:tracePt t="185624" x="3382963" y="3040063"/>
          <p14:tracePt t="185641" x="3382963" y="2987675"/>
          <p14:tracePt t="185658" x="3390900" y="2949575"/>
          <p14:tracePt t="185675" x="3406775" y="2925763"/>
          <p14:tracePt t="185735" x="3406775" y="2955925"/>
          <p14:tracePt t="185743" x="3406775" y="2987675"/>
          <p14:tracePt t="185751" x="3406775" y="3009900"/>
          <p14:tracePt t="185759" x="3390900" y="3040063"/>
          <p14:tracePt t="185775" x="3390900" y="3048000"/>
          <p14:tracePt t="185815" x="3390900" y="3032125"/>
          <p14:tracePt t="185823" x="3390900" y="2994025"/>
          <p14:tracePt t="185831" x="3390900" y="2955925"/>
          <p14:tracePt t="185841" x="3406775" y="2917825"/>
          <p14:tracePt t="185858" x="3429000" y="2841625"/>
          <p14:tracePt t="185874" x="3436938" y="2811463"/>
          <p14:tracePt t="185919" x="3436938" y="2841625"/>
          <p14:tracePt t="185927" x="3398838" y="2911475"/>
          <p14:tracePt t="185942" x="3330575" y="2971800"/>
          <p14:tracePt t="185958" x="3306763" y="2994025"/>
          <p14:tracePt t="185975" x="3306763" y="3001963"/>
          <p14:tracePt t="185999" x="3298825" y="3001963"/>
          <p14:tracePt t="186008" x="3314700" y="2971800"/>
          <p14:tracePt t="186025" x="3352800" y="2895600"/>
          <p14:tracePt t="186041" x="3375025" y="2849563"/>
          <p14:tracePt t="186058" x="3375025" y="2841625"/>
          <p14:tracePt t="186103" x="3360738" y="2835275"/>
          <p14:tracePt t="186111" x="3330575" y="2841625"/>
          <p14:tracePt t="186125" x="3306763" y="2849563"/>
          <p14:tracePt t="186141" x="3298825" y="2849563"/>
          <p14:tracePt t="186175" x="3298825" y="2841625"/>
          <p14:tracePt t="186183" x="3298825" y="2811463"/>
          <p14:tracePt t="186191" x="3306763" y="2797175"/>
          <p14:tracePt t="186208" x="3306763" y="2765425"/>
          <p14:tracePt t="186225" x="3314700" y="2759075"/>
          <p14:tracePt t="186258" x="3314700" y="2781300"/>
          <p14:tracePt t="186275" x="3292475" y="2865438"/>
          <p14:tracePt t="186291" x="3276600" y="2925763"/>
          <p14:tracePt t="186308" x="3268663" y="2941638"/>
          <p14:tracePt t="186343" x="3268663" y="2933700"/>
          <p14:tracePt t="186358" x="3292475" y="2911475"/>
          <p14:tracePt t="186375" x="3330575" y="2849563"/>
          <p14:tracePt t="186423" x="3330575" y="2857500"/>
          <p14:tracePt t="186431" x="3330575" y="2917825"/>
          <p14:tracePt t="186441" x="3330575" y="2971800"/>
          <p14:tracePt t="186458" x="3322638" y="3032125"/>
          <p14:tracePt t="186475" x="3314700" y="3070225"/>
          <p14:tracePt t="186511" x="3314700" y="3063875"/>
          <p14:tracePt t="186525" x="3314700" y="3025775"/>
          <p14:tracePt t="186542" x="3330575" y="2933700"/>
          <p14:tracePt t="186558" x="3336925" y="2911475"/>
          <p14:tracePt t="186607" x="3336925" y="2925763"/>
          <p14:tracePt t="186615" x="3330575" y="2955925"/>
          <p14:tracePt t="186625" x="3322638" y="2971800"/>
          <p14:tracePt t="186642" x="3322638" y="2987675"/>
          <p14:tracePt t="186703" x="3322638" y="2963863"/>
          <p14:tracePt t="186711" x="3322638" y="2949575"/>
          <p14:tracePt t="186719" x="3322638" y="2933700"/>
          <p14:tracePt t="186727" x="3322638" y="2911475"/>
          <p14:tracePt t="186742" x="3322638" y="2903538"/>
          <p14:tracePt t="186791" x="3298825" y="2917825"/>
          <p14:tracePt t="186799" x="3284538" y="2949575"/>
          <p14:tracePt t="186879" x="3284538" y="2941638"/>
          <p14:tracePt t="186887" x="3284538" y="2917825"/>
          <p14:tracePt t="186895" x="3284538" y="2911475"/>
          <p14:tracePt t="186908" x="3284538" y="2895600"/>
          <p14:tracePt t="186975" x="3284538" y="2917825"/>
          <p14:tracePt t="186983" x="3284538" y="2925763"/>
          <p14:tracePt t="186992" x="3284538" y="2933700"/>
          <p14:tracePt t="187063" x="3284538" y="2925763"/>
          <p14:tracePt t="187071" x="3284538" y="2917825"/>
          <p14:tracePt t="189703" x="3292475" y="2917825"/>
          <p14:tracePt t="192294" x="3298825" y="2917825"/>
          <p14:tracePt t="192303" x="3298825" y="2925763"/>
          <p14:tracePt t="192312" x="3306763" y="2933700"/>
          <p14:tracePt t="192327" x="3314700" y="3070225"/>
          <p14:tracePt t="192344" x="3336925" y="3254375"/>
          <p14:tracePt t="192360" x="3368675" y="3436938"/>
          <p14:tracePt t="192377" x="3459163" y="3665538"/>
          <p14:tracePt t="192394" x="3565525" y="3916363"/>
          <p14:tracePt t="192411" x="3717925" y="4144963"/>
          <p14:tracePt t="192427" x="3863975" y="4359275"/>
          <p14:tracePt t="192444" x="3932238" y="4487863"/>
          <p14:tracePt t="192460" x="3984625" y="4602163"/>
          <p14:tracePt t="192477" x="4016375" y="4716463"/>
          <p14:tracePt t="192494" x="4022725" y="4800600"/>
          <p14:tracePt t="192510" x="4054475" y="4868863"/>
          <p14:tracePt t="192527" x="4054475" y="4876800"/>
          <p14:tracePt t="192567" x="4054475" y="4892675"/>
          <p14:tracePt t="192577" x="4054475" y="4899025"/>
          <p14:tracePt t="192594" x="4060825" y="4922838"/>
          <p14:tracePt t="192610" x="4060825" y="4975225"/>
          <p14:tracePt t="192627" x="4060825" y="5021263"/>
          <p14:tracePt t="192644" x="4060825" y="5045075"/>
          <p14:tracePt t="192660" x="4060825" y="5067300"/>
          <p14:tracePt t="192663" x="4060825" y="5083175"/>
          <p14:tracePt t="192677" x="4060825" y="5089525"/>
          <p14:tracePt t="192694" x="4060825" y="5105400"/>
          <p14:tracePt t="192710" x="4060825" y="5143500"/>
          <p14:tracePt t="192727" x="4060825" y="5173663"/>
          <p14:tracePt t="192744" x="4060825" y="5189538"/>
          <p14:tracePt t="193103" x="4060825" y="5197475"/>
          <p14:tracePt t="193111" x="4076700" y="5197475"/>
          <p14:tracePt t="193119" x="4092575" y="5197475"/>
          <p14:tracePt t="193127" x="4106863" y="5197475"/>
          <p14:tracePt t="193144" x="4160838" y="5227638"/>
          <p14:tracePt t="193161" x="4244975" y="5227638"/>
          <p14:tracePt t="193177" x="4381500" y="5227638"/>
          <p14:tracePt t="193194" x="4511675" y="5227638"/>
          <p14:tracePt t="193211" x="4610100" y="5227638"/>
          <p14:tracePt t="193227" x="4656138" y="5227638"/>
          <p14:tracePt t="193244" x="4670425" y="5227638"/>
          <p14:tracePt t="193261" x="4686300" y="5227638"/>
          <p14:tracePt t="193279" x="4694238" y="5219700"/>
          <p14:tracePt t="193296" x="4708525" y="5219700"/>
          <p14:tracePt t="193311" x="4724400" y="5219700"/>
          <p14:tracePt t="193327" x="4746625" y="5219700"/>
          <p14:tracePt t="193344" x="4770438" y="5219700"/>
          <p14:tracePt t="193361" x="4784725" y="5219700"/>
          <p14:tracePt t="193575" x="4816475" y="5219700"/>
          <p14:tracePt t="193583" x="4899025" y="5219700"/>
          <p14:tracePt t="193594" x="4983163" y="5219700"/>
          <p14:tracePt t="193611" x="5113338" y="5227638"/>
          <p14:tracePt t="193627" x="5235575" y="5235575"/>
          <p14:tracePt t="193644" x="5318125" y="5241925"/>
          <p14:tracePt t="193647" x="5334000" y="5249863"/>
          <p14:tracePt t="193703" x="5349875" y="5249863"/>
          <p14:tracePt t="193711" x="5364163" y="5257800"/>
          <p14:tracePt t="193719" x="5387975" y="5265738"/>
          <p14:tracePt t="193727" x="5410200" y="5265738"/>
          <p14:tracePt t="193744" x="5578475" y="5303838"/>
          <p14:tracePt t="193761" x="5715000" y="5341938"/>
          <p14:tracePt t="193777" x="5867400" y="5364163"/>
          <p14:tracePt t="193794" x="5973763" y="5380038"/>
          <p14:tracePt t="193811" x="6027738" y="5402263"/>
          <p14:tracePt t="193828" x="6035675" y="5402263"/>
          <p14:tracePt t="193999" x="6049963" y="5402263"/>
          <p14:tracePt t="194007" x="6073775" y="5402263"/>
          <p14:tracePt t="194015" x="6118225" y="5402263"/>
          <p14:tracePt t="194028" x="6172200" y="5402263"/>
          <p14:tracePt t="194044" x="6256338" y="5402263"/>
          <p14:tracePt t="194061" x="6316663" y="5402263"/>
          <p14:tracePt t="194078" x="6332538" y="5402263"/>
          <p14:tracePt t="194231" x="6332538" y="5394325"/>
          <p14:tracePt t="194239" x="6332538" y="5372100"/>
          <p14:tracePt t="194247" x="6316663" y="5341938"/>
          <p14:tracePt t="194261" x="6278563" y="5295900"/>
          <p14:tracePt t="194278" x="6057900" y="5045075"/>
          <p14:tracePt t="194294" x="5821363" y="4746625"/>
          <p14:tracePt t="194311" x="5524500" y="4327525"/>
          <p14:tracePt t="194328" x="5249863" y="3840163"/>
          <p14:tracePt t="194344" x="5097463" y="3459163"/>
          <p14:tracePt t="194361" x="4983163" y="3116263"/>
          <p14:tracePt t="194378" x="4906963" y="2865438"/>
          <p14:tracePt t="194394" x="4860925" y="2697163"/>
          <p14:tracePt t="194411" x="4822825" y="2590800"/>
          <p14:tracePt t="194428" x="4792663" y="2514600"/>
          <p14:tracePt t="194444" x="4778375" y="2460625"/>
          <p14:tracePt t="194461" x="4746625" y="2430463"/>
          <p14:tracePt t="194478" x="4732338" y="2416175"/>
          <p14:tracePt t="194494" x="4716463" y="2416175"/>
          <p14:tracePt t="194535" x="4708525" y="2416175"/>
          <p14:tracePt t="194615" x="4708525" y="2422525"/>
          <p14:tracePt t="194623" x="4716463" y="2430463"/>
          <p14:tracePt t="194631" x="4716463" y="2438400"/>
          <p14:tracePt t="194644" x="4746625" y="2454275"/>
          <p14:tracePt t="194661" x="4784725" y="2560638"/>
          <p14:tracePt t="194664" x="4784725" y="2659063"/>
          <p14:tracePt t="194678" x="4784725" y="2773363"/>
          <p14:tracePt t="194694" x="4854575" y="3108325"/>
          <p14:tracePt t="194711" x="4860925" y="3306763"/>
          <p14:tracePt t="194728" x="4860925" y="3521075"/>
          <p14:tracePt t="194745" x="4860925" y="3635375"/>
          <p14:tracePt t="194761" x="4808538" y="3703638"/>
          <p14:tracePt t="194778" x="4778375" y="3741738"/>
          <p14:tracePt t="194795" x="4762500" y="3771900"/>
          <p14:tracePt t="194811" x="4754563" y="3794125"/>
          <p14:tracePt t="194828" x="4754563" y="3817938"/>
          <p14:tracePt t="194845" x="4746625" y="3840163"/>
          <p14:tracePt t="194861" x="4708525" y="3856038"/>
          <p14:tracePt t="194878" x="4694238" y="3863975"/>
          <p14:tracePt t="195415" x="4694238" y="3870325"/>
          <p14:tracePt t="195423" x="4678363" y="3870325"/>
          <p14:tracePt t="195439" x="4670425" y="3870325"/>
          <p14:tracePt t="195455" x="4664075" y="3863975"/>
          <p14:tracePt t="195679" x="4648200" y="3856038"/>
          <p14:tracePt t="195695" x="4640263" y="3848100"/>
          <p14:tracePt t="196656" x="4632325" y="3848100"/>
          <p14:tracePt t="197175" x="4625975" y="3848100"/>
          <p14:tracePt t="197302" x="4618038" y="3840163"/>
          <p14:tracePt t="197311" x="4610100" y="3832225"/>
          <p14:tracePt t="197319" x="4610100" y="3825875"/>
          <p14:tracePt t="197329" x="4602163" y="3817938"/>
          <p14:tracePt t="197346" x="4594225" y="3810000"/>
          <p14:tracePt t="197367" x="4594225" y="3794125"/>
          <p14:tracePt t="197379" x="4587875" y="3794125"/>
          <p14:tracePt t="197396" x="4587875" y="3779838"/>
          <p14:tracePt t="197431" x="4579938" y="3771900"/>
          <p14:tracePt t="197439" x="4572000" y="3763963"/>
          <p14:tracePt t="197447" x="4572000" y="3756025"/>
          <p14:tracePt t="197462" x="4564063" y="3749675"/>
          <p14:tracePt t="197479" x="4564063" y="3741738"/>
          <p14:tracePt t="197496" x="4556125" y="3733800"/>
          <p14:tracePt t="197512" x="4556125" y="3725863"/>
          <p14:tracePt t="197545" x="4549775" y="3717925"/>
          <p14:tracePt t="197566" x="4549775" y="3711575"/>
          <p14:tracePt t="197579" x="4541838" y="3703638"/>
          <p14:tracePt t="197615" x="4541838" y="3695700"/>
          <p14:tracePt t="197623" x="4533900" y="3687763"/>
          <p14:tracePt t="197639" x="4533900" y="3679825"/>
          <p14:tracePt t="197671" x="4525963" y="3673475"/>
          <p14:tracePt t="200511" x="4518025" y="3673475"/>
          <p14:tracePt t="200519" x="4503738" y="3673475"/>
          <p14:tracePt t="202623" x="4479925" y="3717925"/>
          <p14:tracePt t="202631" x="4427538" y="3840163"/>
          <p14:tracePt t="202639" x="4365625" y="4000500"/>
          <p14:tracePt t="202647" x="4297363" y="4122738"/>
          <p14:tracePt t="202664" x="4106863" y="4411663"/>
          <p14:tracePt t="202681" x="3908425" y="4664075"/>
          <p14:tracePt t="202698" x="3641725" y="4960938"/>
          <p14:tracePt t="202714" x="3444875" y="5159375"/>
          <p14:tracePt t="202731" x="3276600" y="5287963"/>
          <p14:tracePt t="202748" x="3200400" y="5341938"/>
          <p14:tracePt t="202764" x="3146425" y="5356225"/>
          <p14:tracePt t="202781" x="3132138" y="5364163"/>
          <p14:tracePt t="202798" x="3124200" y="5364163"/>
          <p14:tracePt t="202839" x="3116263" y="5364163"/>
          <p14:tracePt t="202847" x="3108325" y="5356225"/>
          <p14:tracePt t="202903" x="3101975" y="5356225"/>
          <p14:tracePt t="202911" x="3094038" y="5364163"/>
          <p14:tracePt t="202919" x="3078163" y="5418138"/>
          <p14:tracePt t="202931" x="3070225" y="5470525"/>
          <p14:tracePt t="202948" x="3055938" y="5570538"/>
          <p14:tracePt t="202964" x="3032125" y="5707063"/>
          <p14:tracePt t="202981" x="3025775" y="5775325"/>
          <p14:tracePt t="202998" x="2994025" y="5821363"/>
          <p14:tracePt t="203014" x="2994025" y="5829300"/>
          <p14:tracePt t="203031" x="2987675" y="5829300"/>
          <p14:tracePt t="203143" x="2979738" y="5829300"/>
          <p14:tracePt t="203159" x="2979738" y="5821363"/>
          <p14:tracePt t="203279" x="3001963" y="5799138"/>
          <p14:tracePt t="203286" x="3009900" y="5775325"/>
          <p14:tracePt t="203297" x="3009900" y="5761038"/>
          <p14:tracePt t="203552" x="3040063" y="5768975"/>
          <p14:tracePt t="203567" x="3048000" y="5775325"/>
          <p14:tracePt t="203575" x="3063875" y="5791200"/>
          <p14:tracePt t="203607" x="3063875" y="5799138"/>
          <p14:tracePt t="204671" x="3063875" y="5807075"/>
          <p14:tracePt t="204703" x="3055938" y="5829300"/>
          <p14:tracePt t="204711" x="3055938" y="5845175"/>
          <p14:tracePt t="204719" x="3055938" y="5851525"/>
          <p14:tracePt t="204732" x="3055938" y="5859463"/>
          <p14:tracePt t="204855" x="3048000" y="5859463"/>
          <p14:tracePt t="204935" x="3048000" y="5867400"/>
          <p14:tracePt t="204959" x="3048000" y="5875338"/>
          <p14:tracePt t="205319" x="3048000" y="5883275"/>
          <p14:tracePt t="205775" x="3048000" y="5875338"/>
          <p14:tracePt t="205783" x="3048000" y="5867400"/>
          <p14:tracePt t="205815" x="3048000" y="5859463"/>
          <p14:tracePt t="205823" x="3048000" y="5851525"/>
          <p14:tracePt t="205832" x="3048000" y="5845175"/>
          <p14:tracePt t="206167" x="3055938" y="5845175"/>
          <p14:tracePt t="206183" x="3070225" y="5845175"/>
          <p14:tracePt t="206199" x="3078163" y="5845175"/>
          <p14:tracePt t="206207" x="3086100" y="5845175"/>
          <p14:tracePt t="206215" x="3108325" y="5845175"/>
          <p14:tracePt t="206232" x="3140075" y="5851525"/>
          <p14:tracePt t="206249" x="3208338" y="5859463"/>
          <p14:tracePt t="206265" x="3375025" y="5859463"/>
          <p14:tracePt t="206282" x="3475038" y="5859463"/>
          <p14:tracePt t="206299" x="3581400" y="5859463"/>
          <p14:tracePt t="206315" x="3611563" y="5845175"/>
          <p14:tracePt t="206332" x="3627438" y="5837238"/>
          <p14:tracePt t="206349" x="3641725" y="5821363"/>
          <p14:tracePt t="206366" x="3641725" y="5799138"/>
          <p14:tracePt t="206383" x="3641725" y="5775325"/>
          <p14:tracePt t="206399" x="3649663" y="5768975"/>
          <p14:tracePt t="206416" x="3657600" y="5761038"/>
          <p14:tracePt t="206432" x="3665538" y="5745163"/>
          <p14:tracePt t="206449" x="3673475" y="5745163"/>
          <p14:tracePt t="206466" x="3673475" y="5737225"/>
          <p14:tracePt t="206482" x="3687763" y="5737225"/>
          <p14:tracePt t="206499" x="3711575" y="5737225"/>
          <p14:tracePt t="206516" x="3756025" y="5737225"/>
          <p14:tracePt t="206532" x="3810000" y="5753100"/>
          <p14:tracePt t="206549" x="3848100" y="5761038"/>
          <p14:tracePt t="206566" x="3970338" y="5821363"/>
          <p14:tracePt t="206582" x="3992563" y="5829300"/>
          <p14:tracePt t="206599" x="4038600" y="5851525"/>
          <p14:tracePt t="206616" x="4054475" y="5859463"/>
          <p14:tracePt t="206632" x="4060825" y="5867400"/>
          <p14:tracePt t="206649" x="4068763" y="5867400"/>
          <p14:tracePt t="206666" x="4076700" y="5867400"/>
          <p14:tracePt t="206682" x="4098925" y="5867400"/>
          <p14:tracePt t="206699" x="4122738" y="5867400"/>
          <p14:tracePt t="206716" x="4175125" y="5867400"/>
          <p14:tracePt t="206732" x="4221163" y="5867400"/>
          <p14:tracePt t="206749" x="4275138" y="5867400"/>
          <p14:tracePt t="206766" x="4327525" y="5867400"/>
          <p14:tracePt t="207167" x="4335463" y="5867400"/>
          <p14:tracePt t="207183" x="4343400" y="5867400"/>
          <p14:tracePt t="207191" x="4351338" y="5867400"/>
          <p14:tracePt t="207318" x="4327525" y="5867400"/>
          <p14:tracePt t="207327" x="4297363" y="5867400"/>
          <p14:tracePt t="207335" x="4251325" y="5867400"/>
          <p14:tracePt t="207349" x="4229100" y="5867400"/>
          <p14:tracePt t="207366" x="4168775" y="5867400"/>
          <p14:tracePt t="207382" x="4092575" y="5867400"/>
          <p14:tracePt t="207399" x="4076700" y="5883275"/>
          <p14:tracePt t="207487" x="4068763" y="5883275"/>
          <p14:tracePt t="207495" x="4060825" y="5883275"/>
          <p14:tracePt t="207631" x="4068763" y="5883275"/>
          <p14:tracePt t="207639" x="4076700" y="5883275"/>
          <p14:tracePt t="207649" x="4098925" y="5883275"/>
          <p14:tracePt t="207666" x="4168775" y="5875338"/>
          <p14:tracePt t="207683" x="4221163" y="5875338"/>
          <p14:tracePt t="207699" x="4283075" y="5859463"/>
          <p14:tracePt t="207716" x="4335463" y="5845175"/>
          <p14:tracePt t="207733" x="4381500" y="5837238"/>
          <p14:tracePt t="207750" x="4411663" y="5837238"/>
          <p14:tracePt t="207766" x="4419600" y="5837238"/>
          <p14:tracePt t="207783" x="4435475" y="5837238"/>
          <p14:tracePt t="207799" x="4441825" y="5837238"/>
          <p14:tracePt t="207816" x="4479925" y="5837238"/>
          <p14:tracePt t="207833" x="4594225" y="5845175"/>
          <p14:tracePt t="207849" x="4724400" y="5859463"/>
          <p14:tracePt t="207866" x="4846638" y="5859463"/>
          <p14:tracePt t="207883" x="4937125" y="5867400"/>
          <p14:tracePt t="207899" x="4991100" y="5883275"/>
          <p14:tracePt t="207916" x="5029200" y="5883275"/>
          <p14:tracePt t="207933" x="5037138" y="5883275"/>
          <p14:tracePt t="207950" x="5059363" y="5883275"/>
          <p14:tracePt t="207966" x="5067300" y="5883275"/>
          <p14:tracePt t="207983" x="5097463" y="5883275"/>
          <p14:tracePt t="207999" x="5127625" y="5883275"/>
          <p14:tracePt t="208016" x="5165725" y="5883275"/>
          <p14:tracePt t="208033" x="5197475" y="5883275"/>
          <p14:tracePt t="208049" x="5211763" y="5883275"/>
          <p14:tracePt t="208066" x="5227638" y="5883275"/>
          <p14:tracePt t="208083" x="5235575" y="5875338"/>
          <p14:tracePt t="208100" x="5249863" y="5867400"/>
          <p14:tracePt t="208135" x="5257800" y="5867400"/>
          <p14:tracePt t="208511" x="5273675" y="5867400"/>
          <p14:tracePt t="208519" x="5295900" y="5875338"/>
          <p14:tracePt t="208527" x="5341938" y="5889625"/>
          <p14:tracePt t="208535" x="5356225" y="5897563"/>
          <p14:tracePt t="208550" x="5380038" y="5897563"/>
          <p14:tracePt t="208566" x="5410200" y="5897563"/>
          <p14:tracePt t="208583" x="5654675" y="5897563"/>
          <p14:tracePt t="208600" x="5799138" y="5905500"/>
          <p14:tracePt t="208616" x="5973763" y="5905500"/>
          <p14:tracePt t="208633" x="6149975" y="5905500"/>
          <p14:tracePt t="208650" x="6256338" y="5905500"/>
          <p14:tracePt t="208666" x="6324600" y="5905500"/>
          <p14:tracePt t="208683" x="6340475" y="5905500"/>
          <p14:tracePt t="208735" x="6354763" y="5905500"/>
          <p14:tracePt t="208743" x="6370638" y="5905500"/>
          <p14:tracePt t="208751" x="6392863" y="5905500"/>
          <p14:tracePt t="208766" x="6461125" y="5905500"/>
          <p14:tracePt t="208783" x="6553200" y="5905500"/>
          <p14:tracePt t="208800" x="6637338" y="5905500"/>
          <p14:tracePt t="208816" x="6713538" y="5905500"/>
          <p14:tracePt t="208833" x="6765925" y="5905500"/>
          <p14:tracePt t="208850" x="6789738" y="5905500"/>
          <p14:tracePt t="208883" x="6797675" y="5905500"/>
          <p14:tracePt t="208911" x="6797675" y="5897563"/>
          <p14:tracePt t="208919" x="6811963" y="5889625"/>
          <p14:tracePt t="208933" x="6811963" y="5883275"/>
          <p14:tracePt t="208950" x="6842125" y="5867400"/>
          <p14:tracePt t="208966" x="6888163" y="5845175"/>
          <p14:tracePt t="208983" x="6934200" y="5821363"/>
          <p14:tracePt t="209000" x="6988175" y="5807075"/>
          <p14:tracePt t="209017" x="7064375" y="5783263"/>
          <p14:tracePt t="209033" x="7162800" y="5768975"/>
          <p14:tracePt t="209050" x="7246938" y="5745163"/>
          <p14:tracePt t="209067" x="7277100" y="5745163"/>
          <p14:tracePt t="209083" x="7299325" y="5745163"/>
          <p14:tracePt t="209100" x="7315200" y="5745163"/>
          <p14:tracePt t="209117" x="7323138" y="5745163"/>
          <p14:tracePt t="209133" x="7337425" y="5745163"/>
          <p14:tracePt t="209150" x="7391400" y="5745163"/>
          <p14:tracePt t="209166" x="7475538" y="5745163"/>
          <p14:tracePt t="209183" x="7559675" y="5745163"/>
          <p14:tracePt t="209200" x="7620000" y="5745163"/>
          <p14:tracePt t="209217" x="7658100" y="5745163"/>
          <p14:tracePt t="209233" x="7688263" y="5745163"/>
          <p14:tracePt t="209250" x="7704138" y="5745163"/>
          <p14:tracePt t="209266" x="7704138" y="5737225"/>
          <p14:tracePt t="209283" x="7704138" y="5722938"/>
          <p14:tracePt t="209299" x="7718425" y="5692775"/>
          <p14:tracePt t="209316" x="7726363" y="5668963"/>
          <p14:tracePt t="209333" x="7742238" y="5646738"/>
          <p14:tracePt t="209350" x="7756525" y="5616575"/>
          <p14:tracePt t="209367" x="7780338" y="5562600"/>
          <p14:tracePt t="209383" x="7794625" y="5546725"/>
          <p14:tracePt t="209400" x="7802563" y="5540375"/>
          <p14:tracePt t="209433" x="7810500" y="5532438"/>
          <p14:tracePt t="209463" x="7818438" y="5532438"/>
          <p14:tracePt t="209488" x="7826375" y="5540375"/>
          <p14:tracePt t="209503" x="7832725" y="5546725"/>
          <p14:tracePt t="209511" x="7840663" y="5584825"/>
          <p14:tracePt t="209519" x="7848600" y="5630863"/>
          <p14:tracePt t="209534" x="7870825" y="5668963"/>
          <p14:tracePt t="209550" x="7870825" y="5684838"/>
          <p14:tracePt t="209567" x="7878763" y="5715000"/>
          <p14:tracePt t="209583" x="7878763" y="5722938"/>
          <p14:tracePt t="209655" x="7886700" y="5722938"/>
          <p14:tracePt t="209663" x="7894638" y="5707063"/>
          <p14:tracePt t="209671" x="7916863" y="5692775"/>
          <p14:tracePt t="209683" x="7947025" y="5668963"/>
          <p14:tracePt t="209700" x="7970838" y="5646738"/>
          <p14:tracePt t="209717" x="7985125" y="5630863"/>
          <p14:tracePt t="209719" x="7993063" y="5630863"/>
          <p14:tracePt t="209733" x="8001000" y="5630863"/>
          <p14:tracePt t="209759" x="8008938" y="5630863"/>
          <p14:tracePt t="209807" x="8016875" y="5630863"/>
          <p14:tracePt t="209815" x="8016875" y="5638800"/>
          <p14:tracePt t="209823" x="8016875" y="5676900"/>
          <p14:tracePt t="209833" x="8016875" y="5692775"/>
          <p14:tracePt t="209850" x="8016875" y="5699125"/>
          <p14:tracePt t="209867" x="8023225" y="5707063"/>
          <p14:tracePt t="209943" x="8031163" y="5699125"/>
          <p14:tracePt t="209951" x="8054975" y="5668963"/>
          <p14:tracePt t="209959" x="8061325" y="5661025"/>
          <p14:tracePt t="209967" x="8061325" y="5638800"/>
          <p14:tracePt t="209984" x="8085138" y="5600700"/>
          <p14:tracePt t="210000" x="8085138" y="5592763"/>
          <p14:tracePt t="210017" x="8085138" y="5562600"/>
          <p14:tracePt t="210034" x="8023225" y="5554663"/>
          <p14:tracePt t="210050" x="7886700" y="5516563"/>
          <p14:tracePt t="210067" x="7704138" y="5486400"/>
          <p14:tracePt t="210084" x="7497763" y="5486400"/>
          <p14:tracePt t="210100" x="7361238" y="5570538"/>
          <p14:tracePt t="210117" x="7277100" y="5668963"/>
          <p14:tracePt t="210134" x="7261225" y="5699125"/>
          <p14:tracePt t="210167" x="7307263" y="5715000"/>
          <p14:tracePt t="210184" x="7375525" y="5715000"/>
          <p14:tracePt t="210200" x="7513638" y="5661025"/>
          <p14:tracePt t="210217" x="7627938" y="5584825"/>
          <p14:tracePt t="210234" x="7688263" y="5516563"/>
          <p14:tracePt t="210250" x="7704138" y="5478463"/>
          <p14:tracePt t="210267" x="7704138" y="5464175"/>
          <p14:tracePt t="210283" x="7673975" y="5448300"/>
          <p14:tracePt t="210300" x="7612063" y="5448300"/>
          <p14:tracePt t="210317" x="7527925" y="5540375"/>
          <p14:tracePt t="210334" x="7489825" y="5715000"/>
          <p14:tracePt t="210350" x="7489825" y="5821363"/>
          <p14:tracePt t="210367" x="7513638" y="5845175"/>
          <p14:tracePt t="210384" x="7635875" y="5845175"/>
          <p14:tracePt t="210400" x="7802563" y="5745163"/>
          <p14:tracePt t="210417" x="7908925" y="5616575"/>
          <p14:tracePt t="210434" x="7932738" y="5494338"/>
          <p14:tracePt t="210450" x="7932738" y="5402263"/>
          <p14:tracePt t="210467" x="7894638" y="5380038"/>
          <p14:tracePt t="210484" x="7810500" y="5380038"/>
          <p14:tracePt t="210500" x="7650163" y="5440363"/>
          <p14:tracePt t="210517" x="7451725" y="5668963"/>
          <p14:tracePt t="210534" x="7429500" y="5783263"/>
          <p14:tracePt t="210550" x="7527925" y="5889625"/>
          <p14:tracePt t="210567" x="7718425" y="5889625"/>
          <p14:tracePt t="210584" x="7978775" y="5783263"/>
          <p14:tracePt t="210600" x="8123238" y="5676900"/>
          <p14:tracePt t="210617" x="8153400" y="5622925"/>
          <p14:tracePt t="210634" x="8145463" y="5578475"/>
          <p14:tracePt t="210650" x="8069263" y="5562600"/>
          <p14:tracePt t="210667" x="7978775" y="5562600"/>
          <p14:tracePt t="210684" x="7818438" y="5638800"/>
          <p14:tracePt t="210700" x="7742238" y="5737225"/>
          <p14:tracePt t="210703" x="7734300" y="5761038"/>
          <p14:tracePt t="210717" x="7734300" y="5775325"/>
          <p14:tracePt t="210734" x="7780338" y="5799138"/>
          <p14:tracePt t="210750" x="7940675" y="5799138"/>
          <p14:tracePt t="210767" x="8069263" y="5730875"/>
          <p14:tracePt t="210784" x="8137525" y="5676900"/>
          <p14:tracePt t="210800" x="8137525" y="5646738"/>
          <p14:tracePt t="210834" x="8137525" y="5630863"/>
          <p14:tracePt t="210851" x="8115300" y="5630863"/>
          <p14:tracePt t="210867" x="8107363" y="5630863"/>
          <p14:tracePt t="210911" x="8107363" y="5638800"/>
          <p14:tracePt t="211335" x="8107363" y="5646738"/>
          <p14:tracePt t="211351" x="8115300" y="5646738"/>
          <p14:tracePt t="211359" x="8123238" y="5654675"/>
          <p14:tracePt t="211367" x="8145463" y="5654675"/>
          <p14:tracePt t="211384" x="8191500" y="5676900"/>
          <p14:tracePt t="211401" x="8237538" y="5684838"/>
          <p14:tracePt t="211417" x="8297863" y="5707063"/>
          <p14:tracePt t="211434" x="8351838" y="5707063"/>
          <p14:tracePt t="211451" x="8458200" y="5707063"/>
          <p14:tracePt t="211467" x="8518525" y="5707063"/>
          <p14:tracePt t="211484" x="8594725" y="5699125"/>
          <p14:tracePt t="211501" x="8670925" y="5676900"/>
          <p14:tracePt t="211518" x="8801100" y="5638800"/>
          <p14:tracePt t="211534" x="8855075" y="5622925"/>
          <p14:tracePt t="211551" x="8999538" y="5584825"/>
          <p14:tracePt t="211567" x="9059863" y="5584825"/>
          <p14:tracePt t="211584" x="9113838" y="5584825"/>
          <p14:tracePt t="211601" x="9144000" y="5584825"/>
          <p14:tracePt t="211617" x="9174163" y="5584825"/>
          <p14:tracePt t="211634" x="9204325" y="5584825"/>
          <p14:tracePt t="211651" x="9228138" y="5584825"/>
          <p14:tracePt t="211667" x="9242425" y="5592763"/>
          <p14:tracePt t="211684" x="9288463" y="5616575"/>
          <p14:tracePt t="211701" x="9304338" y="5622925"/>
          <p14:tracePt t="211703" x="9312275" y="5630863"/>
          <p14:tracePt t="211718" x="9334500" y="5654675"/>
          <p14:tracePt t="211734" x="9350375" y="5654675"/>
          <p14:tracePt t="211751" x="9364663" y="5684838"/>
          <p14:tracePt t="211768" x="9372600" y="5692775"/>
          <p14:tracePt t="211801" x="9380538" y="5699125"/>
          <p14:tracePt t="211903" x="9388475" y="5699125"/>
          <p14:tracePt t="211911" x="9418638" y="5684838"/>
          <p14:tracePt t="211919" x="9448800" y="5684838"/>
          <p14:tracePt t="211935" x="9478963" y="5676900"/>
          <p14:tracePt t="211951" x="9517063" y="5661025"/>
          <p14:tracePt t="211968" x="9555163" y="5654675"/>
          <p14:tracePt t="211984" x="9609138" y="5654675"/>
          <p14:tracePt t="212001" x="9647238" y="5654675"/>
          <p14:tracePt t="212018" x="9669463" y="5654675"/>
          <p14:tracePt t="212034" x="9685338" y="5654675"/>
          <p14:tracePt t="212051" x="9693275" y="5654675"/>
          <p14:tracePt t="212087" x="9699625" y="5654675"/>
          <p14:tracePt t="212103" x="9685338" y="5654675"/>
          <p14:tracePt t="212118" x="9661525" y="5654675"/>
          <p14:tracePt t="212255" x="9669463" y="5654675"/>
          <p14:tracePt t="212263" x="9693275" y="5654675"/>
          <p14:tracePt t="212271" x="9753600" y="5654675"/>
          <p14:tracePt t="212284" x="9791700" y="5654675"/>
          <p14:tracePt t="212301" x="9921875" y="5668963"/>
          <p14:tracePt t="212318" x="10150475" y="5707063"/>
          <p14:tracePt t="212334" x="10210800" y="5715000"/>
          <p14:tracePt t="212351" x="10302875" y="5761038"/>
          <p14:tracePt t="212368" x="10302875" y="5775325"/>
          <p14:tracePt t="212384" x="10226675" y="5837238"/>
          <p14:tracePt t="212401" x="10004425" y="5897563"/>
          <p14:tracePt t="212418" x="9509125" y="6027738"/>
          <p14:tracePt t="212434" x="8823325" y="6111875"/>
          <p14:tracePt t="212451" x="8023225" y="6111875"/>
          <p14:tracePt t="212468" x="6950075" y="6111875"/>
          <p14:tracePt t="212484" x="5943600" y="6111875"/>
          <p14:tracePt t="212501" x="5143500" y="6111875"/>
          <p14:tracePt t="212518" x="4251325" y="6111875"/>
          <p14:tracePt t="212534" x="4106863" y="6111875"/>
          <p14:tracePt t="212551" x="3870325" y="6111875"/>
          <p14:tracePt t="212568" x="3802063" y="6134100"/>
          <p14:tracePt t="212585" x="3733800" y="6142038"/>
          <p14:tracePt t="212601" x="3603625" y="6164263"/>
          <p14:tracePt t="212618" x="3421063" y="6180138"/>
          <p14:tracePt t="212634" x="3200400" y="6210300"/>
          <p14:tracePt t="212651" x="2979738" y="6248400"/>
          <p14:tracePt t="212668" x="2781300" y="6270625"/>
          <p14:tracePt t="212684" x="2628900" y="6316663"/>
          <p14:tracePt t="212701" x="2498725" y="6370638"/>
          <p14:tracePt t="212704" x="2460625" y="6392863"/>
          <p14:tracePt t="212718" x="2422525" y="6423025"/>
          <p14:tracePt t="212734" x="2384425" y="6477000"/>
          <p14:tracePt t="212751" x="2384425" y="6484938"/>
          <p14:tracePt t="212768" x="2384425" y="6492875"/>
          <p14:tracePt t="212785" x="2384425" y="6499225"/>
          <p14:tracePt t="212831" x="2392363" y="6499225"/>
          <p14:tracePt t="212839" x="2400300" y="6499225"/>
          <p14:tracePt t="212851" x="2408238" y="6499225"/>
          <p14:tracePt t="212868" x="2438400" y="6515100"/>
          <p14:tracePt t="212901" x="2438400" y="6523038"/>
          <p14:tracePt t="213319" x="2454275" y="6523038"/>
          <p14:tracePt t="213327" x="2468563" y="6523038"/>
          <p14:tracePt t="213335" x="2492375" y="6523038"/>
          <p14:tracePt t="213351" x="2544763" y="6523038"/>
          <p14:tracePt t="213368" x="2620963" y="6484938"/>
          <p14:tracePt t="213385" x="2705100" y="6438900"/>
          <p14:tracePt t="213401" x="2789238" y="6400800"/>
          <p14:tracePt t="213418" x="2849563" y="6370638"/>
          <p14:tracePt t="213435" x="2895600" y="6362700"/>
          <p14:tracePt t="213451" x="2963863" y="6340475"/>
          <p14:tracePt t="213468" x="3025775" y="6324600"/>
          <p14:tracePt t="213485" x="3070225" y="6308725"/>
          <p14:tracePt t="213502" x="3132138" y="6302375"/>
          <p14:tracePt t="213518" x="3140075" y="6286500"/>
          <p14:tracePt t="214407" x="3154363" y="62865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Section 10.2   </a:t>
            </a:r>
            <a:r>
              <a:rPr lang="en-US" sz="2800" b="1" dirty="0">
                <a:latin typeface="Times New Roman" panose="02020603050405020304" pitchFamily="18" charset="0"/>
                <a:cs typeface="Times New Roman" panose="02020603050405020304" pitchFamily="18" charset="0"/>
                <a:sym typeface="Times New Roman"/>
              </a:rPr>
              <a:t>Independence </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21;p16"/>
          <p:cNvSpPr/>
          <p:nvPr/>
        </p:nvSpPr>
        <p:spPr>
          <a:xfrm>
            <a:off x="2019545" y="1380704"/>
            <a:ext cx="8352891" cy="28622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An </a:t>
            </a:r>
            <a:r>
              <a:rPr lang="en-US" b="1" i="1" dirty="0">
                <a:solidFill>
                  <a:schemeClr val="folHlink"/>
                </a:solidFill>
                <a:latin typeface="Times New Roman"/>
                <a:ea typeface="Times New Roman"/>
                <a:cs typeface="Times New Roman"/>
                <a:sym typeface="Times New Roman"/>
              </a:rPr>
              <a:t>r</a:t>
            </a:r>
            <a:r>
              <a:rPr lang="en-US" b="1" dirty="0">
                <a:solidFill>
                  <a:schemeClr val="folHlink"/>
                </a:solidFill>
                <a:latin typeface="Times New Roman"/>
                <a:ea typeface="Times New Roman"/>
                <a:cs typeface="Times New Roman"/>
                <a:sym typeface="Times New Roman"/>
              </a:rPr>
              <a:t> × </a:t>
            </a:r>
            <a:r>
              <a:rPr lang="en-US" b="1" i="1" dirty="0">
                <a:solidFill>
                  <a:schemeClr val="folHlink"/>
                </a:solidFill>
                <a:latin typeface="Times New Roman"/>
                <a:ea typeface="Times New Roman"/>
                <a:cs typeface="Times New Roman"/>
                <a:sym typeface="Times New Roman"/>
              </a:rPr>
              <a:t>c</a:t>
            </a:r>
            <a:r>
              <a:rPr lang="en-US" b="1" dirty="0">
                <a:solidFill>
                  <a:schemeClr val="folHlink"/>
                </a:solidFill>
                <a:latin typeface="Times New Roman"/>
                <a:ea typeface="Times New Roman"/>
                <a:cs typeface="Times New Roman"/>
                <a:sym typeface="Times New Roman"/>
              </a:rPr>
              <a:t>  contingency table</a:t>
            </a:r>
            <a:r>
              <a:rPr lang="en-US" dirty="0">
                <a:solidFill>
                  <a:schemeClr val="dk1"/>
                </a:solidFill>
                <a:latin typeface="Times New Roman"/>
                <a:ea typeface="Times New Roman"/>
                <a:cs typeface="Times New Roman"/>
                <a:sym typeface="Times New Roman"/>
              </a:rPr>
              <a:t> shows the observed frequencies for two variables.  The observed frequencies are arranged in </a:t>
            </a:r>
            <a:r>
              <a:rPr lang="en-US" i="1" dirty="0">
                <a:solidFill>
                  <a:schemeClr val="dk1"/>
                </a:solidFill>
                <a:latin typeface="Times New Roman"/>
                <a:ea typeface="Times New Roman"/>
                <a:cs typeface="Times New Roman"/>
                <a:sym typeface="Times New Roman"/>
              </a:rPr>
              <a:t>r </a:t>
            </a:r>
            <a:r>
              <a:rPr lang="en-US" dirty="0">
                <a:solidFill>
                  <a:schemeClr val="dk1"/>
                </a:solidFill>
                <a:latin typeface="Times New Roman"/>
                <a:ea typeface="Times New Roman"/>
                <a:cs typeface="Times New Roman"/>
                <a:sym typeface="Times New Roman"/>
              </a:rPr>
              <a:t>rows and </a:t>
            </a:r>
            <a:r>
              <a:rPr lang="en-US" i="1" dirty="0">
                <a:solidFill>
                  <a:schemeClr val="dk1"/>
                </a:solidFill>
                <a:latin typeface="Times New Roman"/>
                <a:ea typeface="Times New Roman"/>
                <a:cs typeface="Times New Roman"/>
                <a:sym typeface="Times New Roman"/>
              </a:rPr>
              <a:t>c</a:t>
            </a:r>
            <a:r>
              <a:rPr lang="en-US" dirty="0">
                <a:solidFill>
                  <a:schemeClr val="dk1"/>
                </a:solidFill>
                <a:latin typeface="Times New Roman"/>
                <a:ea typeface="Times New Roman"/>
                <a:cs typeface="Times New Roman"/>
                <a:sym typeface="Times New Roman"/>
              </a:rPr>
              <a:t> columns.  The intersection of a row and a column is called a cell.</a:t>
            </a:r>
            <a:endParaRPr dirty="0"/>
          </a:p>
          <a:p>
            <a:pPr lvl="0" algn="ctr">
              <a:buClr>
                <a:schemeClr val="dk1"/>
              </a:buClr>
              <a:buSzPts val="1400"/>
            </a:pPr>
            <a:r>
              <a:rPr lang="ar-EG" dirty="0">
                <a:solidFill>
                  <a:schemeClr val="dk1"/>
                </a:solidFill>
                <a:latin typeface="Times New Roman"/>
                <a:ea typeface="Times New Roman"/>
                <a:cs typeface="Times New Roman"/>
                <a:sym typeface="Times New Roman"/>
              </a:rPr>
              <a:t>يوضح جدول الطوارئ التكرارات المرصودة لمتغيرين.  يتم ترتيب الترددات المرصودة في صفوف </a:t>
            </a:r>
            <a:r>
              <a:rPr lang="ar-EG" dirty="0" smtClean="0">
                <a:solidFill>
                  <a:schemeClr val="dk1"/>
                </a:solidFill>
                <a:latin typeface="Times New Roman"/>
                <a:ea typeface="Times New Roman"/>
                <a:cs typeface="Times New Roman"/>
                <a:sym typeface="Times New Roman"/>
              </a:rPr>
              <a:t>وأعمدة</a:t>
            </a:r>
            <a:r>
              <a:rPr lang="en-US" dirty="0" smtClean="0">
                <a:solidFill>
                  <a:schemeClr val="dk1"/>
                </a:solidFill>
                <a:latin typeface="Times New Roman"/>
                <a:ea typeface="Times New Roman"/>
                <a:cs typeface="Times New Roman"/>
                <a:sym typeface="Times New Roman"/>
              </a:rPr>
              <a:t>  </a:t>
            </a:r>
            <a:r>
              <a:rPr lang="ar-EG" dirty="0">
                <a:solidFill>
                  <a:schemeClr val="dk1"/>
                </a:solidFill>
                <a:latin typeface="Times New Roman"/>
                <a:ea typeface="Times New Roman"/>
                <a:cs typeface="Times New Roman"/>
                <a:sym typeface="Times New Roman"/>
              </a:rPr>
              <a:t>يسمى تقاطع الصف والعمود بالخلية.</a:t>
            </a:r>
            <a:endParaRPr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dirty="0">
                <a:solidFill>
                  <a:schemeClr val="dk1"/>
                </a:solidFill>
                <a:latin typeface="Calibri"/>
                <a:ea typeface="Calibri"/>
                <a:cs typeface="Calibri"/>
                <a:sym typeface="Calibri"/>
              </a:rPr>
              <a:t>The following contingency table shows a random sample of 321 fatally injured passenger vehicle drivers by age and gender. (Adapted from Insurance Institute for Highway Safety)</a:t>
            </a:r>
            <a:endParaRPr dirty="0"/>
          </a:p>
          <a:p>
            <a:pPr lvl="0" algn="ctr">
              <a:buClr>
                <a:schemeClr val="dk1"/>
              </a:buClr>
              <a:buSzPts val="2400"/>
            </a:pPr>
            <a:r>
              <a:rPr lang="ar-EG" dirty="0">
                <a:solidFill>
                  <a:schemeClr val="dk1"/>
                </a:solidFill>
                <a:latin typeface="Times New Roman"/>
                <a:ea typeface="Times New Roman"/>
                <a:cs typeface="Times New Roman"/>
                <a:sym typeface="Times New Roman"/>
              </a:rPr>
              <a:t>يبين جدول الطوارئ التالي عينة عشوائية مكونة من 321 سائق سيارة ركاب مصابين بجروح قاتلة حسب العمر والجنس. (مقتبس من معهد التأمين للسلامة على الطرق السريعة)</a:t>
            </a:r>
            <a:endParaRPr dirty="0">
              <a:solidFill>
                <a:schemeClr val="dk1"/>
              </a:solidFill>
              <a:latin typeface="Times New Roman"/>
              <a:ea typeface="Times New Roman"/>
              <a:cs typeface="Times New Roman"/>
              <a:sym typeface="Times New Roman"/>
            </a:endParaRPr>
          </a:p>
        </p:txBody>
      </p:sp>
      <p:grpSp>
        <p:nvGrpSpPr>
          <p:cNvPr id="9" name="Google Shape;322;p16"/>
          <p:cNvGrpSpPr/>
          <p:nvPr/>
        </p:nvGrpSpPr>
        <p:grpSpPr>
          <a:xfrm>
            <a:off x="2440788" y="4471589"/>
            <a:ext cx="8232775" cy="1662112"/>
            <a:chOff x="240" y="2841"/>
            <a:chExt cx="5186" cy="1047"/>
          </a:xfrm>
        </p:grpSpPr>
        <p:grpSp>
          <p:nvGrpSpPr>
            <p:cNvPr id="10" name="Google Shape;323;p16"/>
            <p:cNvGrpSpPr/>
            <p:nvPr/>
          </p:nvGrpSpPr>
          <p:grpSpPr>
            <a:xfrm>
              <a:off x="240" y="3141"/>
              <a:ext cx="5184" cy="747"/>
              <a:chOff x="240" y="3141"/>
              <a:chExt cx="5184" cy="747"/>
            </a:xfrm>
          </p:grpSpPr>
          <p:sp>
            <p:nvSpPr>
              <p:cNvPr id="12" name="Google Shape;324;p16"/>
              <p:cNvSpPr/>
              <p:nvPr/>
            </p:nvSpPr>
            <p:spPr>
              <a:xfrm>
                <a:off x="4354" y="3639"/>
                <a:ext cx="1070"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3" name="Google Shape;325;p16"/>
              <p:cNvSpPr/>
              <p:nvPr/>
            </p:nvSpPr>
            <p:spPr>
              <a:xfrm>
                <a:off x="3669" y="363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4" name="Google Shape;326;p16"/>
              <p:cNvSpPr/>
              <p:nvPr/>
            </p:nvSpPr>
            <p:spPr>
              <a:xfrm>
                <a:off x="2983"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5" name="Google Shape;327;p16"/>
              <p:cNvSpPr/>
              <p:nvPr/>
            </p:nvSpPr>
            <p:spPr>
              <a:xfrm>
                <a:off x="2297"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6" name="Google Shape;328;p16"/>
              <p:cNvSpPr/>
              <p:nvPr/>
            </p:nvSpPr>
            <p:spPr>
              <a:xfrm>
                <a:off x="1611"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a:t>
                </a:r>
                <a:endParaRPr/>
              </a:p>
            </p:txBody>
          </p:sp>
          <p:sp>
            <p:nvSpPr>
              <p:cNvPr id="17" name="Google Shape;329;p16"/>
              <p:cNvSpPr/>
              <p:nvPr/>
            </p:nvSpPr>
            <p:spPr>
              <a:xfrm>
                <a:off x="926" y="363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8" name="Google Shape;330;p16"/>
              <p:cNvSpPr/>
              <p:nvPr/>
            </p:nvSpPr>
            <p:spPr>
              <a:xfrm>
                <a:off x="240" y="363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19" name="Google Shape;331;p16"/>
              <p:cNvSpPr/>
              <p:nvPr/>
            </p:nvSpPr>
            <p:spPr>
              <a:xfrm>
                <a:off x="4354" y="3390"/>
                <a:ext cx="1070"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0" name="Google Shape;332;p16"/>
              <p:cNvSpPr/>
              <p:nvPr/>
            </p:nvSpPr>
            <p:spPr>
              <a:xfrm>
                <a:off x="3669" y="339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21" name="Google Shape;333;p16"/>
              <p:cNvSpPr/>
              <p:nvPr/>
            </p:nvSpPr>
            <p:spPr>
              <a:xfrm>
                <a:off x="2983"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22" name="Google Shape;334;p16"/>
              <p:cNvSpPr/>
              <p:nvPr/>
            </p:nvSpPr>
            <p:spPr>
              <a:xfrm>
                <a:off x="2297"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23" name="Google Shape;335;p16"/>
              <p:cNvSpPr/>
              <p:nvPr/>
            </p:nvSpPr>
            <p:spPr>
              <a:xfrm>
                <a:off x="1611"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24" name="Google Shape;336;p16"/>
              <p:cNvSpPr/>
              <p:nvPr/>
            </p:nvSpPr>
            <p:spPr>
              <a:xfrm>
                <a:off x="926" y="339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25" name="Google Shape;337;p16"/>
              <p:cNvSpPr/>
              <p:nvPr/>
            </p:nvSpPr>
            <p:spPr>
              <a:xfrm>
                <a:off x="240" y="339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26" name="Google Shape;338;p16"/>
              <p:cNvSpPr/>
              <p:nvPr/>
            </p:nvSpPr>
            <p:spPr>
              <a:xfrm>
                <a:off x="4354" y="3141"/>
                <a:ext cx="1070"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7" name="Google Shape;339;p16"/>
              <p:cNvSpPr/>
              <p:nvPr/>
            </p:nvSpPr>
            <p:spPr>
              <a:xfrm>
                <a:off x="3669" y="3141"/>
                <a:ext cx="685"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28" name="Google Shape;340;p16"/>
              <p:cNvSpPr/>
              <p:nvPr/>
            </p:nvSpPr>
            <p:spPr>
              <a:xfrm>
                <a:off x="2983"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29" name="Google Shape;341;p16"/>
              <p:cNvSpPr/>
              <p:nvPr/>
            </p:nvSpPr>
            <p:spPr>
              <a:xfrm>
                <a:off x="2297"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30" name="Google Shape;342;p16"/>
              <p:cNvSpPr/>
              <p:nvPr/>
            </p:nvSpPr>
            <p:spPr>
              <a:xfrm>
                <a:off x="1611"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31" name="Google Shape;343;p16"/>
              <p:cNvSpPr/>
              <p:nvPr/>
            </p:nvSpPr>
            <p:spPr>
              <a:xfrm>
                <a:off x="926" y="3141"/>
                <a:ext cx="685"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32" name="Google Shape;344;p16"/>
              <p:cNvSpPr/>
              <p:nvPr/>
            </p:nvSpPr>
            <p:spPr>
              <a:xfrm>
                <a:off x="240"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33" name="Google Shape;345;p16"/>
              <p:cNvCxnSpPr/>
              <p:nvPr/>
            </p:nvCxnSpPr>
            <p:spPr>
              <a:xfrm>
                <a:off x="240" y="3141"/>
                <a:ext cx="5184" cy="0"/>
              </a:xfrm>
              <a:prstGeom prst="straightConnector1">
                <a:avLst/>
              </a:prstGeom>
              <a:noFill/>
              <a:ln w="28575" cap="sq" cmpd="sng">
                <a:solidFill>
                  <a:schemeClr val="dk1"/>
                </a:solidFill>
                <a:prstDash val="solid"/>
                <a:round/>
                <a:headEnd type="none" w="med" len="med"/>
                <a:tailEnd type="none" w="med" len="med"/>
              </a:ln>
            </p:spPr>
          </p:cxnSp>
          <p:cxnSp>
            <p:nvCxnSpPr>
              <p:cNvPr id="34" name="Google Shape;346;p16"/>
              <p:cNvCxnSpPr/>
              <p:nvPr/>
            </p:nvCxnSpPr>
            <p:spPr>
              <a:xfrm>
                <a:off x="240" y="3390"/>
                <a:ext cx="5184" cy="0"/>
              </a:xfrm>
              <a:prstGeom prst="straightConnector1">
                <a:avLst/>
              </a:prstGeom>
              <a:noFill/>
              <a:ln w="12700" cap="flat" cmpd="sng">
                <a:solidFill>
                  <a:schemeClr val="dk1"/>
                </a:solidFill>
                <a:prstDash val="solid"/>
                <a:round/>
                <a:headEnd type="none" w="med" len="med"/>
                <a:tailEnd type="none" w="med" len="med"/>
              </a:ln>
            </p:spPr>
          </p:cxnSp>
          <p:cxnSp>
            <p:nvCxnSpPr>
              <p:cNvPr id="35" name="Google Shape;347;p16"/>
              <p:cNvCxnSpPr/>
              <p:nvPr/>
            </p:nvCxnSpPr>
            <p:spPr>
              <a:xfrm>
                <a:off x="240" y="3639"/>
                <a:ext cx="5184" cy="0"/>
              </a:xfrm>
              <a:prstGeom prst="straightConnector1">
                <a:avLst/>
              </a:prstGeom>
              <a:noFill/>
              <a:ln w="12700" cap="flat" cmpd="sng">
                <a:solidFill>
                  <a:schemeClr val="dk1"/>
                </a:solidFill>
                <a:prstDash val="solid"/>
                <a:round/>
                <a:headEnd type="none" w="med" len="med"/>
                <a:tailEnd type="none" w="med" len="med"/>
              </a:ln>
            </p:spPr>
          </p:cxnSp>
          <p:cxnSp>
            <p:nvCxnSpPr>
              <p:cNvPr id="36" name="Google Shape;348;p16"/>
              <p:cNvCxnSpPr/>
              <p:nvPr/>
            </p:nvCxnSpPr>
            <p:spPr>
              <a:xfrm>
                <a:off x="240" y="3888"/>
                <a:ext cx="5184" cy="0"/>
              </a:xfrm>
              <a:prstGeom prst="straightConnector1">
                <a:avLst/>
              </a:prstGeom>
              <a:noFill/>
              <a:ln w="28575" cap="sq" cmpd="sng">
                <a:solidFill>
                  <a:schemeClr val="dk1"/>
                </a:solidFill>
                <a:prstDash val="solid"/>
                <a:round/>
                <a:headEnd type="none" w="med" len="med"/>
                <a:tailEnd type="none" w="med" len="med"/>
              </a:ln>
            </p:spPr>
          </p:cxnSp>
          <p:cxnSp>
            <p:nvCxnSpPr>
              <p:cNvPr id="37" name="Google Shape;349;p16"/>
              <p:cNvCxnSpPr/>
              <p:nvPr/>
            </p:nvCxnSpPr>
            <p:spPr>
              <a:xfrm>
                <a:off x="240" y="3141"/>
                <a:ext cx="0" cy="747"/>
              </a:xfrm>
              <a:prstGeom prst="straightConnector1">
                <a:avLst/>
              </a:prstGeom>
              <a:noFill/>
              <a:ln w="28575" cap="sq" cmpd="sng">
                <a:solidFill>
                  <a:schemeClr val="dk1"/>
                </a:solidFill>
                <a:prstDash val="solid"/>
                <a:round/>
                <a:headEnd type="none" w="med" len="med"/>
                <a:tailEnd type="none" w="med" len="med"/>
              </a:ln>
            </p:spPr>
          </p:cxnSp>
          <p:cxnSp>
            <p:nvCxnSpPr>
              <p:cNvPr id="38" name="Google Shape;350;p16"/>
              <p:cNvCxnSpPr/>
              <p:nvPr/>
            </p:nvCxnSpPr>
            <p:spPr>
              <a:xfrm>
                <a:off x="926"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39" name="Google Shape;351;p16"/>
              <p:cNvCxnSpPr/>
              <p:nvPr/>
            </p:nvCxnSpPr>
            <p:spPr>
              <a:xfrm>
                <a:off x="1611"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0" name="Google Shape;352;p16"/>
              <p:cNvCxnSpPr/>
              <p:nvPr/>
            </p:nvCxnSpPr>
            <p:spPr>
              <a:xfrm>
                <a:off x="2297"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1" name="Google Shape;353;p16"/>
              <p:cNvCxnSpPr/>
              <p:nvPr/>
            </p:nvCxnSpPr>
            <p:spPr>
              <a:xfrm>
                <a:off x="2983"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2" name="Google Shape;354;p16"/>
              <p:cNvCxnSpPr/>
              <p:nvPr/>
            </p:nvCxnSpPr>
            <p:spPr>
              <a:xfrm>
                <a:off x="3669"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3" name="Google Shape;355;p16"/>
              <p:cNvCxnSpPr/>
              <p:nvPr/>
            </p:nvCxnSpPr>
            <p:spPr>
              <a:xfrm>
                <a:off x="4354"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4" name="Google Shape;356;p16"/>
              <p:cNvCxnSpPr/>
              <p:nvPr/>
            </p:nvCxnSpPr>
            <p:spPr>
              <a:xfrm>
                <a:off x="5424" y="3141"/>
                <a:ext cx="0" cy="747"/>
              </a:xfrm>
              <a:prstGeom prst="straightConnector1">
                <a:avLst/>
              </a:prstGeom>
              <a:noFill/>
              <a:ln w="28575" cap="sq" cmpd="sng">
                <a:solidFill>
                  <a:schemeClr val="dk1"/>
                </a:solidFill>
                <a:prstDash val="solid"/>
                <a:round/>
                <a:headEnd type="none" w="med" len="med"/>
                <a:tailEnd type="none" w="med" len="med"/>
              </a:ln>
            </p:spPr>
          </p:cxnSp>
        </p:grpSp>
        <p:sp>
          <p:nvSpPr>
            <p:cNvPr id="11" name="Google Shape;357;p16"/>
            <p:cNvSpPr txBox="1"/>
            <p:nvPr/>
          </p:nvSpPr>
          <p:spPr>
            <a:xfrm>
              <a:off x="926" y="2841"/>
              <a:ext cx="4500" cy="300"/>
            </a:xfrm>
            <a:prstGeom prst="rect">
              <a:avLst/>
            </a:prstGeom>
            <a:solidFill>
              <a:schemeClr val="folHlink">
                <a:alpha val="49803"/>
              </a:schemeClr>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extLst>
      <p:ext uri="{BB962C8B-B14F-4D97-AF65-F5344CB8AC3E}">
        <p14:creationId xmlns:p14="http://schemas.microsoft.com/office/powerpoint/2010/main" val="2283828066"/>
      </p:ext>
    </p:extLst>
  </p:cSld>
  <p:clrMapOvr>
    <a:masterClrMapping/>
  </p:clrMapOvr>
  <mc:AlternateContent xmlns:mc="http://schemas.openxmlformats.org/markup-compatibility/2006" xmlns:p14="http://schemas.microsoft.com/office/powerpoint/2010/main">
    <mc:Choice Requires="p14">
      <p:transition p14:dur="10" advTm="281503"/>
    </mc:Choice>
    <mc:Fallback xmlns="">
      <p:transition advTm="2815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844" x="715963" y="5334000"/>
          <p14:tracePt t="7013" x="723900" y="5311775"/>
          <p14:tracePt t="7022" x="777875" y="5249863"/>
          <p14:tracePt t="7030" x="822325" y="5219700"/>
          <p14:tracePt t="7039" x="876300" y="5173663"/>
          <p14:tracePt t="7056" x="960438" y="5067300"/>
          <p14:tracePt t="7073" x="1050925" y="4930775"/>
          <p14:tracePt t="7089" x="1150938" y="4746625"/>
          <p14:tracePt t="7106" x="1211263" y="4618038"/>
          <p14:tracePt t="7122" x="1257300" y="4511675"/>
          <p14:tracePt t="7139" x="1279525" y="4457700"/>
          <p14:tracePt t="7156" x="1287463" y="4427538"/>
          <p14:tracePt t="32830" x="1295400" y="4435475"/>
          <p14:tracePt t="32845" x="1303338" y="4435475"/>
          <p14:tracePt t="33286" x="1311275" y="4435475"/>
          <p14:tracePt t="34782" x="1325563" y="4435475"/>
          <p14:tracePt t="34790" x="1387475" y="4435475"/>
          <p14:tracePt t="34800" x="1485900" y="4435475"/>
          <p14:tracePt t="34816" x="1812925" y="4435475"/>
          <p14:tracePt t="34833" x="1997075" y="4449763"/>
          <p14:tracePt t="34850" x="2019300" y="4449763"/>
          <p14:tracePt t="34866" x="2003425" y="4365625"/>
          <p14:tracePt t="34883" x="1951038" y="4259263"/>
          <p14:tracePt t="35454" x="1943100" y="4244975"/>
          <p14:tracePt t="35478" x="1943100" y="4237038"/>
          <p14:tracePt t="35486" x="1943100" y="4221163"/>
          <p14:tracePt t="35501" x="1943100" y="4213225"/>
          <p14:tracePt t="35509" x="1943100" y="4198938"/>
          <p14:tracePt t="35518" x="1951038" y="4168775"/>
          <p14:tracePt t="35533" x="2003425" y="4106863"/>
          <p14:tracePt t="35550" x="2049463" y="4054475"/>
          <p14:tracePt t="35567" x="2065338" y="4030663"/>
          <p14:tracePt t="35583" x="2079625" y="4008438"/>
          <p14:tracePt t="35600" x="2125663" y="3962400"/>
          <p14:tracePt t="35617" x="2171700" y="3908425"/>
          <p14:tracePt t="35633" x="2239963" y="3832225"/>
          <p14:tracePt t="35650" x="2339975" y="3711575"/>
          <p14:tracePt t="35667" x="2438400" y="3589338"/>
          <p14:tracePt t="35683" x="2552700" y="3444875"/>
          <p14:tracePt t="35700" x="2705100" y="3222625"/>
          <p14:tracePt t="35717" x="2773363" y="3132138"/>
          <p14:tracePt t="35733" x="2887663" y="2949575"/>
          <p14:tracePt t="35750" x="2979738" y="2811463"/>
          <p14:tracePt t="35767" x="3055938" y="2713038"/>
          <p14:tracePt t="35783" x="3078163" y="2674938"/>
          <p14:tracePt t="36037" x="3094038" y="2674938"/>
          <p14:tracePt t="36046" x="3132138" y="2727325"/>
          <p14:tracePt t="36053" x="3192463" y="2849563"/>
          <p14:tracePt t="36067" x="3298825" y="3032125"/>
          <p14:tracePt t="36085" x="3840163" y="3679825"/>
          <p14:tracePt t="36100" x="4152900" y="4030663"/>
          <p14:tracePt t="36117" x="4327525" y="4183063"/>
          <p14:tracePt t="36134" x="4403725" y="4213225"/>
          <p14:tracePt t="36206" x="4365625" y="4206875"/>
          <p14:tracePt t="36214" x="4289425" y="4175125"/>
          <p14:tracePt t="36221" x="4206875" y="4114800"/>
          <p14:tracePt t="36234" x="4122738" y="4046538"/>
          <p14:tracePt t="36250" x="3992563" y="3924300"/>
          <p14:tracePt t="36253" x="3946525" y="3878263"/>
          <p14:tracePt t="36267" x="3932238" y="3848100"/>
          <p14:tracePt t="36284" x="3916363" y="3771900"/>
          <p14:tracePt t="36300" x="3916363" y="3657600"/>
          <p14:tracePt t="36317" x="3916363" y="3382963"/>
          <p14:tracePt t="36334" x="3940175" y="3208338"/>
          <p14:tracePt t="36350" x="3970338" y="3032125"/>
          <p14:tracePt t="36367" x="4008438" y="2849563"/>
          <p14:tracePt t="36384" x="4008438" y="2674938"/>
          <p14:tracePt t="36400" x="4008438" y="2568575"/>
          <p14:tracePt t="36417" x="4008438" y="2484438"/>
          <p14:tracePt t="36434" x="4008438" y="2400300"/>
          <p14:tracePt t="36450" x="4000500" y="2346325"/>
          <p14:tracePt t="36467" x="3984625" y="2293938"/>
          <p14:tracePt t="36484" x="3984625" y="2278063"/>
          <p14:tracePt t="36501" x="3978275" y="2263775"/>
          <p14:tracePt t="36517" x="3970338" y="2255838"/>
          <p14:tracePt t="36774" x="3946525" y="2232025"/>
          <p14:tracePt t="36782" x="3940175" y="2217738"/>
          <p14:tracePt t="36790" x="3940175" y="2179638"/>
          <p14:tracePt t="36800" x="3924300" y="2163763"/>
          <p14:tracePt t="36817" x="3924300" y="2133600"/>
          <p14:tracePt t="36834" x="3924300" y="2111375"/>
          <p14:tracePt t="36850" x="3924300" y="2079625"/>
          <p14:tracePt t="36867" x="3924300" y="2057400"/>
          <p14:tracePt t="36884" x="3924300" y="2041525"/>
          <p14:tracePt t="36900" x="3924300" y="2035175"/>
          <p14:tracePt t="36917" x="3924300" y="2011363"/>
          <p14:tracePt t="36934" x="3924300" y="1981200"/>
          <p14:tracePt t="36950" x="3932238" y="1958975"/>
          <p14:tracePt t="36967" x="3940175" y="1951038"/>
          <p14:tracePt t="36984" x="3940175" y="1935163"/>
          <p14:tracePt t="37638" x="3954463" y="1935163"/>
          <p14:tracePt t="37647" x="4137025" y="1897063"/>
          <p14:tracePt t="37657" x="4473575" y="1866900"/>
          <p14:tracePt t="37669" x="4983163" y="1828800"/>
          <p14:tracePt t="37684" x="5151438" y="1828800"/>
          <p14:tracePt t="37700" x="5456238" y="1782763"/>
          <p14:tracePt t="37717" x="5668963" y="1760538"/>
          <p14:tracePt t="37734" x="5829300" y="1706563"/>
          <p14:tracePt t="37751" x="5867400" y="1692275"/>
          <p14:tracePt t="37885" x="5875338" y="1692275"/>
          <p14:tracePt t="37893" x="5875338" y="1698625"/>
          <p14:tracePt t="37902" x="5875338" y="1714500"/>
          <p14:tracePt t="37917" x="5875338" y="1722438"/>
          <p14:tracePt t="37934" x="5875338" y="1744663"/>
          <p14:tracePt t="37951" x="5851525" y="1782763"/>
          <p14:tracePt t="37968" x="5813425" y="1798638"/>
          <p14:tracePt t="37984" x="5676900" y="1798638"/>
          <p14:tracePt t="38001" x="5508625" y="1798638"/>
          <p14:tracePt t="38018" x="5303838" y="1798638"/>
          <p14:tracePt t="38034" x="5105400" y="1798638"/>
          <p14:tracePt t="38051" x="4884738" y="1798638"/>
          <p14:tracePt t="38068" x="4740275" y="1798638"/>
          <p14:tracePt t="38085" x="4686300" y="1798638"/>
          <p14:tracePt t="38101" x="4670425" y="1798638"/>
          <p14:tracePt t="38326" x="4656138" y="1798638"/>
          <p14:tracePt t="38334" x="4495800" y="1798638"/>
          <p14:tracePt t="38341" x="4191000" y="1828800"/>
          <p14:tracePt t="38351" x="3924300" y="1897063"/>
          <p14:tracePt t="38368" x="3703638" y="1905000"/>
          <p14:tracePt t="38384" x="3513138" y="1905000"/>
          <p14:tracePt t="38401" x="3382963" y="1905000"/>
          <p14:tracePt t="38418" x="3292475" y="1882775"/>
          <p14:tracePt t="38434" x="3276600" y="1882775"/>
          <p14:tracePt t="38622" x="3246438" y="2019300"/>
          <p14:tracePt t="38630" x="3222625" y="2255838"/>
          <p14:tracePt t="38637" x="3170238" y="2522538"/>
          <p14:tracePt t="38651" x="3154363" y="2873375"/>
          <p14:tracePt t="38668" x="3040063" y="3543300"/>
          <p14:tracePt t="38685" x="3032125" y="4022725"/>
          <p14:tracePt t="38701" x="3116263" y="4465638"/>
          <p14:tracePt t="38718" x="3398838" y="4732338"/>
          <p14:tracePt t="38734" x="3763963" y="4953000"/>
          <p14:tracePt t="38751" x="4022725" y="5051425"/>
          <p14:tracePt t="38768" x="4221163" y="5083175"/>
          <p14:tracePt t="38785" x="4389438" y="5083175"/>
          <p14:tracePt t="38801" x="4503738" y="5083175"/>
          <p14:tracePt t="38818" x="4549775" y="5059363"/>
          <p14:tracePt t="38835" x="4572000" y="5037138"/>
          <p14:tracePt t="38851" x="4587875" y="5013325"/>
          <p14:tracePt t="38868" x="4594225" y="4975225"/>
          <p14:tracePt t="38885" x="4594225" y="4945063"/>
          <p14:tracePt t="38950" x="4594225" y="4991100"/>
          <p14:tracePt t="38958" x="4594225" y="5059363"/>
          <p14:tracePt t="38968" x="4594225" y="5135563"/>
          <p14:tracePt t="38985" x="4610100" y="5249863"/>
          <p14:tracePt t="39001" x="4708525" y="5303838"/>
          <p14:tracePt t="39018" x="4906963" y="5303838"/>
          <p14:tracePt t="39035" x="5197475" y="5211763"/>
          <p14:tracePt t="39051" x="5502275" y="5105400"/>
          <p14:tracePt t="39069" x="5829300" y="4945063"/>
          <p14:tracePt t="39085" x="5859463" y="4914900"/>
          <p14:tracePt t="39101" x="5875338" y="4906963"/>
          <p14:tracePt t="39590" x="5889625" y="4899025"/>
          <p14:tracePt t="39598" x="5935663" y="4906963"/>
          <p14:tracePt t="39605" x="5997575" y="4906963"/>
          <p14:tracePt t="39618" x="6080125" y="4906963"/>
          <p14:tracePt t="39635" x="6302375" y="4906963"/>
          <p14:tracePt t="39651" x="6537325" y="4906963"/>
          <p14:tracePt t="39669" x="6880225" y="4906963"/>
          <p14:tracePt t="39685" x="7078663" y="4906963"/>
          <p14:tracePt t="39701" x="7154863" y="4906963"/>
          <p14:tracePt t="40469" x="7146925" y="4899025"/>
          <p14:tracePt t="40485" x="7094538" y="4892675"/>
          <p14:tracePt t="40493" x="7018338" y="4868863"/>
          <p14:tracePt t="40502" x="6950075" y="4846638"/>
          <p14:tracePt t="40518" x="6827838" y="4808538"/>
          <p14:tracePt t="40535" x="6735763" y="4784725"/>
          <p14:tracePt t="40552" x="6651625" y="4784725"/>
          <p14:tracePt t="40569" x="6591300" y="4784725"/>
          <p14:tracePt t="40585" x="6575425" y="4784725"/>
          <p14:tracePt t="40602" x="6553200" y="4784725"/>
          <p14:tracePt t="40619" x="6507163" y="4784725"/>
          <p14:tracePt t="40635" x="6392863" y="4784725"/>
          <p14:tracePt t="40652" x="6188075" y="4784725"/>
          <p14:tracePt t="40669" x="5935663" y="4800600"/>
          <p14:tracePt t="40685" x="5578475" y="4854575"/>
          <p14:tracePt t="40702" x="5410200" y="4914900"/>
          <p14:tracePt t="40719" x="5334000" y="4953000"/>
          <p14:tracePt t="40735" x="5280025" y="4999038"/>
          <p14:tracePt t="40752" x="5265738" y="5013325"/>
          <p14:tracePt t="40769" x="5265738" y="5037138"/>
          <p14:tracePt t="40785" x="5265738" y="5067300"/>
          <p14:tracePt t="41270" x="5280025" y="5067300"/>
          <p14:tracePt t="41277" x="5303838" y="5067300"/>
          <p14:tracePt t="41286" x="5318125" y="5067300"/>
          <p14:tracePt t="41302" x="5334000" y="5051425"/>
          <p14:tracePt t="41319" x="5349875" y="5051425"/>
          <p14:tracePt t="41352" x="5356225" y="5051425"/>
          <p14:tracePt t="48462" x="5372100" y="5051425"/>
          <p14:tracePt t="48473" x="5402263" y="5051425"/>
          <p14:tracePt t="48488" x="5676900" y="4945063"/>
          <p14:tracePt t="48505" x="6088063" y="4770438"/>
          <p14:tracePt t="48521" x="6430963" y="4618038"/>
          <p14:tracePt t="48538" x="6781800" y="4465638"/>
          <p14:tracePt t="48555" x="7132638" y="4327525"/>
          <p14:tracePt t="48571" x="7421563" y="4198938"/>
          <p14:tracePt t="48589" x="7704138" y="4114800"/>
          <p14:tracePt t="48605" x="7750175" y="4106863"/>
          <p14:tracePt t="48621" x="7818438" y="4076700"/>
          <p14:tracePt t="48638" x="7864475" y="4068763"/>
          <p14:tracePt t="48655" x="7908925" y="4046538"/>
          <p14:tracePt t="48671" x="7993063" y="4008438"/>
          <p14:tracePt t="48688" x="8099425" y="3978275"/>
          <p14:tracePt t="48705" x="8275638" y="3924300"/>
          <p14:tracePt t="48722" x="8542338" y="3856038"/>
          <p14:tracePt t="48738" x="8816975" y="3771900"/>
          <p14:tracePt t="48741" x="8931275" y="3725863"/>
          <p14:tracePt t="48755" x="9021763" y="3687763"/>
          <p14:tracePt t="48772" x="9212263" y="3597275"/>
          <p14:tracePt t="48788" x="9334500" y="3497263"/>
          <p14:tracePt t="48805" x="9478963" y="3382963"/>
          <p14:tracePt t="48822" x="9571038" y="3298825"/>
          <p14:tracePt t="48838" x="9578975" y="3284538"/>
          <p14:tracePt t="48886" x="9593263" y="3292475"/>
          <p14:tracePt t="48893" x="9601200" y="3298825"/>
          <p14:tracePt t="48905" x="9639300" y="3330575"/>
          <p14:tracePt t="48921" x="9737725" y="3406775"/>
          <p14:tracePt t="48938" x="9829800" y="3513138"/>
          <p14:tracePt t="48955" x="9906000" y="3535363"/>
          <p14:tracePt t="48971" x="9913938" y="3535363"/>
          <p14:tracePt t="48988" x="9928225" y="3535363"/>
          <p14:tracePt t="49005" x="9982200" y="3459163"/>
          <p14:tracePt t="49021" x="10012363" y="3330575"/>
          <p14:tracePt t="49038" x="10020300" y="3246438"/>
          <p14:tracePt t="49055" x="10042525" y="3170238"/>
          <p14:tracePt t="49071" x="10042525" y="3146425"/>
          <p14:tracePt t="49088" x="10042525" y="3124200"/>
          <p14:tracePt t="49105" x="10020300" y="3116263"/>
          <p14:tracePt t="49121" x="9974263" y="3101975"/>
          <p14:tracePt t="49138" x="9959975" y="3101975"/>
          <p14:tracePt t="49155" x="9952038" y="3101975"/>
          <p14:tracePt t="49253" x="9952038" y="3108325"/>
          <p14:tracePt t="49262" x="9952038" y="3124200"/>
          <p14:tracePt t="49278" x="9974263" y="3132138"/>
          <p14:tracePt t="49288" x="9998075" y="3132138"/>
          <p14:tracePt t="49305" x="10042525" y="3146425"/>
          <p14:tracePt t="49322" x="10058400" y="3154363"/>
          <p14:tracePt t="49338" x="10066338" y="3154363"/>
          <p14:tracePt t="49470" x="10058400" y="3154363"/>
          <p14:tracePt t="49742" x="10058400" y="3146425"/>
          <p14:tracePt t="49758" x="10058400" y="3140075"/>
          <p14:tracePt t="49766" x="10126663" y="3116263"/>
          <p14:tracePt t="49773" x="10210800" y="3078163"/>
          <p14:tracePt t="49789" x="10317163" y="3048000"/>
          <p14:tracePt t="49805" x="10347325" y="3040063"/>
          <p14:tracePt t="49822" x="10371138" y="3025775"/>
          <p14:tracePt t="49839" x="10379075" y="3017838"/>
          <p14:tracePt t="49855" x="10379075" y="3001963"/>
          <p14:tracePt t="49872" x="10379075" y="2971800"/>
          <p14:tracePt t="49889" x="10309225" y="2917825"/>
          <p14:tracePt t="49905" x="10202863" y="2873375"/>
          <p14:tracePt t="49922" x="10080625" y="2835275"/>
          <p14:tracePt t="49939" x="10004425" y="2819400"/>
          <p14:tracePt t="49955" x="9944100" y="2819400"/>
          <p14:tracePt t="49973" x="9745663" y="2849563"/>
          <p14:tracePt t="49989" x="9693275" y="2865438"/>
          <p14:tracePt t="50005" x="9578975" y="2949575"/>
          <p14:tracePt t="50022" x="9555163" y="3001963"/>
          <p14:tracePt t="50039" x="9555163" y="3108325"/>
          <p14:tracePt t="50055" x="9563100" y="3216275"/>
          <p14:tracePt t="50072" x="9617075" y="3330575"/>
          <p14:tracePt t="50089" x="9699625" y="3429000"/>
          <p14:tracePt t="50105" x="9775825" y="3459163"/>
          <p14:tracePt t="50121" x="9837738" y="3467100"/>
          <p14:tracePt t="50138" x="10012363" y="3482975"/>
          <p14:tracePt t="50155" x="10156825" y="3475038"/>
          <p14:tracePt t="50172" x="10248900" y="3398838"/>
          <p14:tracePt t="50188" x="10309225" y="3268663"/>
          <p14:tracePt t="50205" x="10309225" y="3184525"/>
          <p14:tracePt t="50222" x="10294938" y="3078163"/>
          <p14:tracePt t="50238" x="10202863" y="3025775"/>
          <p14:tracePt t="50255" x="10126663" y="3001963"/>
          <p14:tracePt t="50272" x="10080625" y="2994025"/>
          <p14:tracePt t="50288" x="9982200" y="3070225"/>
          <p14:tracePt t="50305" x="9898063" y="3246438"/>
          <p14:tracePt t="50322" x="9890125" y="3382963"/>
          <p14:tracePt t="50338" x="9898063" y="3467100"/>
          <p14:tracePt t="50355" x="9944100" y="3505200"/>
          <p14:tracePt t="50372" x="9974263" y="3505200"/>
          <p14:tracePt t="50388" x="10126663" y="3436938"/>
          <p14:tracePt t="50405" x="10210800" y="3314700"/>
          <p14:tracePt t="50422" x="10233025" y="3200400"/>
          <p14:tracePt t="50438" x="10233025" y="3132138"/>
          <p14:tracePt t="50455" x="10226675" y="3094038"/>
          <p14:tracePt t="50472" x="10156825" y="3086100"/>
          <p14:tracePt t="50488" x="10080625" y="3086100"/>
          <p14:tracePt t="50505" x="9990138" y="3154363"/>
          <p14:tracePt t="50522" x="9959975" y="3246438"/>
          <p14:tracePt t="50538" x="9959975" y="3344863"/>
          <p14:tracePt t="50555" x="10004425" y="3421063"/>
          <p14:tracePt t="50572" x="10134600" y="3451225"/>
          <p14:tracePt t="50588" x="10226675" y="3451225"/>
          <p14:tracePt t="50605" x="10294938" y="3406775"/>
          <p14:tracePt t="50622" x="10302875" y="3382963"/>
          <p14:tracePt t="50638" x="10302875" y="3336925"/>
          <p14:tracePt t="50655" x="10264775" y="3298825"/>
          <p14:tracePt t="50672" x="10134600" y="3260725"/>
          <p14:tracePt t="50688" x="10004425" y="3260725"/>
          <p14:tracePt t="50705" x="9859963" y="3284538"/>
          <p14:tracePt t="50722" x="9829800" y="3322638"/>
          <p14:tracePt t="50738" x="9829800" y="3360738"/>
          <p14:tracePt t="50755" x="9829800" y="3375025"/>
          <p14:tracePt t="50772" x="9913938" y="3398838"/>
          <p14:tracePt t="50788" x="9974263" y="3398838"/>
          <p14:tracePt t="50805" x="10012363" y="3390900"/>
          <p14:tracePt t="50822" x="10012363" y="3375025"/>
          <p14:tracePt t="50839" x="10012363" y="3344863"/>
          <p14:tracePt t="50855" x="9936163" y="3314700"/>
          <p14:tracePt t="50872" x="9783763" y="3268663"/>
          <p14:tracePt t="50889" x="9647238" y="3254375"/>
          <p14:tracePt t="50905" x="9540875" y="3260725"/>
          <p14:tracePt t="50922" x="9509125" y="3306763"/>
          <p14:tracePt t="50939" x="9509125" y="3336925"/>
          <p14:tracePt t="50955" x="9547225" y="3375025"/>
          <p14:tracePt t="50972" x="9685338" y="3413125"/>
          <p14:tracePt t="50989" x="9852025" y="3429000"/>
          <p14:tracePt t="51005" x="9928225" y="3421063"/>
          <p14:tracePt t="51022" x="9928225" y="3413125"/>
          <p14:tracePt t="51039" x="9928225" y="3382963"/>
          <p14:tracePt t="51055" x="9921875" y="3352800"/>
          <p14:tracePt t="51072" x="9807575" y="3322638"/>
          <p14:tracePt t="51089" x="9699625" y="3298825"/>
          <p14:tracePt t="51105" x="9647238" y="3298825"/>
          <p14:tracePt t="51122" x="9617075" y="3314700"/>
          <p14:tracePt t="51139" x="9617075" y="3352800"/>
          <p14:tracePt t="51155" x="9623425" y="3375025"/>
          <p14:tracePt t="51172" x="9707563" y="3413125"/>
          <p14:tracePt t="51189" x="9944100" y="3421063"/>
          <p14:tracePt t="51205" x="10088563" y="3375025"/>
          <p14:tracePt t="51222" x="10142538" y="3330575"/>
          <p14:tracePt t="51239" x="10142538" y="3238500"/>
          <p14:tracePt t="51255" x="10112375" y="3146425"/>
          <p14:tracePt t="51272" x="10012363" y="3101975"/>
          <p14:tracePt t="51289" x="9890125" y="3078163"/>
          <p14:tracePt t="51306" x="9783763" y="3078163"/>
          <p14:tracePt t="51322" x="9699625" y="3116263"/>
          <p14:tracePt t="51339" x="9685338" y="3216275"/>
          <p14:tracePt t="51356" x="9685338" y="3298825"/>
          <p14:tracePt t="51372" x="9761538" y="3382963"/>
          <p14:tracePt t="51389" x="9974263" y="3444875"/>
          <p14:tracePt t="51406" x="10172700" y="3444875"/>
          <p14:tracePt t="51422" x="10302875" y="3406775"/>
          <p14:tracePt t="51439" x="10347325" y="3352800"/>
          <p14:tracePt t="51456" x="10347325" y="3314700"/>
          <p14:tracePt t="51472" x="10333038" y="3276600"/>
          <p14:tracePt t="51489" x="10233025" y="3254375"/>
          <p14:tracePt t="51506" x="10156825" y="3246438"/>
          <p14:tracePt t="51522" x="10126663" y="3246438"/>
          <p14:tracePt t="51539" x="10088563" y="3276600"/>
          <p14:tracePt t="51556" x="10080625" y="3306763"/>
          <p14:tracePt t="51572" x="10080625" y="3330575"/>
          <p14:tracePt t="51589" x="10104438" y="3344863"/>
          <p14:tracePt t="51606" x="10134600" y="3360738"/>
          <p14:tracePt t="51622" x="10142538" y="3360738"/>
          <p14:tracePt t="51734" x="10142538" y="3352800"/>
          <p14:tracePt t="52830" x="10142538" y="3330575"/>
          <p14:tracePt t="52837" x="10150475" y="3306763"/>
          <p14:tracePt t="52845" x="10150475" y="3292475"/>
          <p14:tracePt t="52856" x="10150475" y="3268663"/>
          <p14:tracePt t="52873" x="10134600" y="3254375"/>
          <p14:tracePt t="52890" x="10134600" y="3200400"/>
          <p14:tracePt t="53174" x="10118725" y="3192463"/>
          <p14:tracePt t="53342" x="10126663" y="3192463"/>
          <p14:tracePt t="53358" x="10126663" y="3200400"/>
          <p14:tracePt t="53365" x="10118725" y="3208338"/>
          <p14:tracePt t="53374" x="10112375" y="3216275"/>
          <p14:tracePt t="53390" x="10066338" y="3260725"/>
          <p14:tracePt t="53407" x="9959975" y="3352800"/>
          <p14:tracePt t="53423" x="9769475" y="3459163"/>
          <p14:tracePt t="53440" x="9471025" y="3581400"/>
          <p14:tracePt t="53457" x="9021763" y="3763963"/>
          <p14:tracePt t="53473" x="8359775" y="3962400"/>
          <p14:tracePt t="53490" x="7658100" y="4152900"/>
          <p14:tracePt t="53507" x="7018338" y="4335463"/>
          <p14:tracePt t="53523" x="6545263" y="4549775"/>
          <p14:tracePt t="53541" x="6210300" y="4708525"/>
          <p14:tracePt t="53557" x="6149975" y="4740275"/>
          <p14:tracePt t="53573" x="6073775" y="4778375"/>
          <p14:tracePt t="53910" x="6096000" y="4778375"/>
          <p14:tracePt t="53918" x="6134100" y="4778375"/>
          <p14:tracePt t="53925" x="6194425" y="4754563"/>
          <p14:tracePt t="53941" x="6308725" y="4740275"/>
          <p14:tracePt t="53957" x="6362700" y="4732338"/>
          <p14:tracePt t="53973" x="6492875" y="4716463"/>
          <p14:tracePt t="53990" x="6545263" y="4708525"/>
          <p14:tracePt t="54007" x="6583363" y="4708525"/>
          <p14:tracePt t="54023" x="6607175" y="4708525"/>
          <p14:tracePt t="54040" x="6621463" y="4708525"/>
          <p14:tracePt t="54141" x="6637338" y="4708525"/>
          <p14:tracePt t="54149" x="6651625" y="4708525"/>
          <p14:tracePt t="54157" x="6683375" y="4708525"/>
          <p14:tracePt t="54174" x="6781800" y="4708525"/>
          <p14:tracePt t="54190" x="6934200" y="4708525"/>
          <p14:tracePt t="54207" x="7064375" y="4708525"/>
          <p14:tracePt t="54224" x="7170738" y="4708525"/>
          <p14:tracePt t="54240" x="7200900" y="4708525"/>
          <p14:tracePt t="54257" x="7208838" y="4708525"/>
          <p14:tracePt t="55101" x="7178675" y="4702175"/>
          <p14:tracePt t="55108" x="7146925" y="4694238"/>
          <p14:tracePt t="55116" x="7094538" y="4686300"/>
          <p14:tracePt t="55124" x="7032625" y="4694238"/>
          <p14:tracePt t="55141" x="6873875" y="4770438"/>
          <p14:tracePt t="55157" x="6697663" y="4830763"/>
          <p14:tracePt t="55174" x="6484938" y="4899025"/>
          <p14:tracePt t="55191" x="6264275" y="4937125"/>
          <p14:tracePt t="55207" x="5989638" y="4937125"/>
          <p14:tracePt t="55224" x="5676900" y="4937125"/>
          <p14:tracePt t="55241" x="5402263" y="4937125"/>
          <p14:tracePt t="55257" x="5235575" y="4937125"/>
          <p14:tracePt t="55274" x="5105400" y="4937125"/>
          <p14:tracePt t="55277" x="5051425" y="4937125"/>
          <p14:tracePt t="55291" x="5006975" y="4937125"/>
          <p14:tracePt t="55307" x="4892675" y="4922838"/>
          <p14:tracePt t="55325" x="4708525" y="4892675"/>
          <p14:tracePt t="55341" x="4625975" y="4860925"/>
          <p14:tracePt t="55357" x="4419600" y="4846638"/>
          <p14:tracePt t="55374" x="4297363" y="4822825"/>
          <p14:tracePt t="55391" x="4251325" y="4816475"/>
          <p14:tracePt t="55407" x="4237038" y="4816475"/>
          <p14:tracePt t="55494" x="4244975" y="4816475"/>
          <p14:tracePt t="55501" x="4259263" y="4816475"/>
          <p14:tracePt t="55509" x="4275138" y="4816475"/>
          <p14:tracePt t="55525" x="4289425" y="4816475"/>
          <p14:tracePt t="55557" x="4297363" y="4822825"/>
          <p14:tracePt t="55606" x="4289425" y="4854575"/>
          <p14:tracePt t="55614" x="4267200" y="4884738"/>
          <p14:tracePt t="55624" x="4237038" y="4914900"/>
          <p14:tracePt t="55641" x="4183063" y="4983163"/>
          <p14:tracePt t="55657" x="4144963" y="5045075"/>
          <p14:tracePt t="55674" x="4122738" y="5075238"/>
          <p14:tracePt t="55742" x="4122738" y="5083175"/>
          <p14:tracePt t="55798" x="4122738" y="5089525"/>
          <p14:tracePt t="55805" x="4122738" y="5113338"/>
          <p14:tracePt t="55814" x="4122738" y="5127625"/>
          <p14:tracePt t="55830" x="4122738" y="5143500"/>
          <p14:tracePt t="55841" x="4122738" y="5159375"/>
          <p14:tracePt t="55857" x="4122738" y="5189538"/>
          <p14:tracePt t="55874" x="4122738" y="5203825"/>
          <p14:tracePt t="55891" x="4114800" y="5211763"/>
          <p14:tracePt t="56005" x="4114800" y="5219700"/>
          <p14:tracePt t="56013" x="4130675" y="5219700"/>
          <p14:tracePt t="56024" x="4144963" y="5219700"/>
          <p14:tracePt t="56041" x="4237038" y="5219700"/>
          <p14:tracePt t="56058" x="4365625" y="5219700"/>
          <p14:tracePt t="56074" x="4564063" y="5219700"/>
          <p14:tracePt t="56091" x="4953000" y="5219700"/>
          <p14:tracePt t="56108" x="5486400" y="5219700"/>
          <p14:tracePt t="56125" x="6194425" y="5219700"/>
          <p14:tracePt t="56141" x="6583363" y="5219700"/>
          <p14:tracePt t="56158" x="6880225" y="5219700"/>
          <p14:tracePt t="56174" x="7070725" y="5219700"/>
          <p14:tracePt t="56191" x="7200900" y="5219700"/>
          <p14:tracePt t="56208" x="7307263" y="5219700"/>
          <p14:tracePt t="56224" x="7421563" y="5219700"/>
          <p14:tracePt t="56241" x="7543800" y="5219700"/>
          <p14:tracePt t="56258" x="7666038" y="5219700"/>
          <p14:tracePt t="56274" x="7856538" y="5219700"/>
          <p14:tracePt t="56277" x="7947025" y="5219700"/>
          <p14:tracePt t="56291" x="8039100" y="5219700"/>
          <p14:tracePt t="56308" x="8229600" y="5219700"/>
          <p14:tracePt t="56324" x="8412163" y="5219700"/>
          <p14:tracePt t="56341" x="8602663" y="5219700"/>
          <p14:tracePt t="56358" x="8702675" y="5219700"/>
          <p14:tracePt t="56375" x="8809038" y="5219700"/>
          <p14:tracePt t="56391" x="8893175" y="5219700"/>
          <p14:tracePt t="56408" x="8991600" y="5219700"/>
          <p14:tracePt t="56424" x="9097963" y="5219700"/>
          <p14:tracePt t="56441" x="9220200" y="5211763"/>
          <p14:tracePt t="56458" x="9364663" y="5189538"/>
          <p14:tracePt t="56474" x="9509125" y="5165725"/>
          <p14:tracePt t="56491" x="9601200" y="5151438"/>
          <p14:tracePt t="56508" x="9699625" y="5121275"/>
          <p14:tracePt t="56524" x="9783763" y="5105400"/>
          <p14:tracePt t="56541" x="9913938" y="5083175"/>
          <p14:tracePt t="56558" x="9974263" y="5083175"/>
          <p14:tracePt t="56575" x="10058400" y="5083175"/>
          <p14:tracePt t="56591" x="10112375" y="5083175"/>
          <p14:tracePt t="56608" x="10164763" y="5083175"/>
          <p14:tracePt t="56766" x="10150475" y="5083175"/>
          <p14:tracePt t="56774" x="10080625" y="5075238"/>
          <p14:tracePt t="56782" x="9990138" y="5045075"/>
          <p14:tracePt t="56791" x="9845675" y="5029200"/>
          <p14:tracePt t="56808" x="9266238" y="5029200"/>
          <p14:tracePt t="56825" x="8442325" y="5029200"/>
          <p14:tracePt t="56841" x="7581900" y="5029200"/>
          <p14:tracePt t="56858" x="6713538" y="5029200"/>
          <p14:tracePt t="56875" x="6011863" y="5029200"/>
          <p14:tracePt t="56891" x="5394325" y="4975225"/>
          <p14:tracePt t="56908" x="4945063" y="4914900"/>
          <p14:tracePt t="56925" x="4632325" y="4884738"/>
          <p14:tracePt t="56941" x="4373563" y="4884738"/>
          <p14:tracePt t="56958" x="4267200" y="4884738"/>
          <p14:tracePt t="56975" x="4168775" y="4884738"/>
          <p14:tracePt t="56991" x="4016375" y="4892675"/>
          <p14:tracePt t="57008" x="3840163" y="4922838"/>
          <p14:tracePt t="57025" x="3665538" y="4937125"/>
          <p14:tracePt t="57041" x="3535363" y="4960938"/>
          <p14:tracePt t="57058" x="3467100" y="4960938"/>
          <p14:tracePt t="57075" x="3421063" y="4960938"/>
          <p14:tracePt t="57091" x="3406775" y="4960938"/>
          <p14:tracePt t="57108" x="3398838" y="4960938"/>
          <p14:tracePt t="57149" x="3398838" y="4968875"/>
          <p14:tracePt t="57173" x="3390900" y="4991100"/>
          <p14:tracePt t="57181" x="3390900" y="5013325"/>
          <p14:tracePt t="57191" x="3390900" y="5037138"/>
          <p14:tracePt t="57208" x="3390900" y="5075238"/>
          <p14:tracePt t="57225" x="3390900" y="5105400"/>
          <p14:tracePt t="57241" x="3398838" y="5159375"/>
          <p14:tracePt t="57258" x="3429000" y="5197475"/>
          <p14:tracePt t="57275" x="3436938" y="5227638"/>
          <p14:tracePt t="57291" x="3451225" y="5265738"/>
          <p14:tracePt t="57295" x="3459163" y="5280025"/>
          <p14:tracePt t="57308" x="3467100" y="5295900"/>
          <p14:tracePt t="57325" x="3475038" y="5334000"/>
          <p14:tracePt t="57341" x="3497263" y="5380038"/>
          <p14:tracePt t="57358" x="3513138" y="5418138"/>
          <p14:tracePt t="57375" x="3527425" y="5448300"/>
          <p14:tracePt t="57391" x="3559175" y="5494338"/>
          <p14:tracePt t="57408" x="3581400" y="5532438"/>
          <p14:tracePt t="57425" x="3603625" y="5554663"/>
          <p14:tracePt t="57441" x="3627438" y="5592763"/>
          <p14:tracePt t="57458" x="3635375" y="5592763"/>
          <p14:tracePt t="57475" x="3641725" y="5608638"/>
          <p14:tracePt t="57491" x="3641725" y="5622925"/>
          <p14:tracePt t="57509" x="3649663" y="5622925"/>
          <p14:tracePt t="57574" x="3657600" y="5622925"/>
          <p14:tracePt t="57581" x="3665538" y="5622925"/>
          <p14:tracePt t="57591" x="3665538" y="5608638"/>
          <p14:tracePt t="57608" x="3673475" y="5584825"/>
          <p14:tracePt t="57625" x="3679825" y="5562600"/>
          <p14:tracePt t="57641" x="3679825" y="5532438"/>
          <p14:tracePt t="57658" x="3687763" y="5478463"/>
          <p14:tracePt t="57675" x="3695700" y="5426075"/>
          <p14:tracePt t="57691" x="3725863" y="5341938"/>
          <p14:tracePt t="57709" x="3756025" y="5249863"/>
          <p14:tracePt t="57725" x="3779838" y="5197475"/>
          <p14:tracePt t="57742" x="3787775" y="5181600"/>
          <p14:tracePt t="57758" x="3802063" y="5151438"/>
          <p14:tracePt t="57775" x="3810000" y="5143500"/>
          <p14:tracePt t="57854" x="3825875" y="5135563"/>
          <p14:tracePt t="57877" x="3840163" y="5135563"/>
          <p14:tracePt t="57893" x="3848100" y="5135563"/>
          <p14:tracePt t="57902" x="3848100" y="5143500"/>
          <p14:tracePt t="57918" x="3863975" y="5151438"/>
          <p14:tracePt t="57926" x="3863975" y="5165725"/>
          <p14:tracePt t="57942" x="3886200" y="5227638"/>
          <p14:tracePt t="57958" x="3902075" y="5287963"/>
          <p14:tracePt t="57975" x="3908425" y="5334000"/>
          <p14:tracePt t="57992" x="3916363" y="5364163"/>
          <p14:tracePt t="58008" x="3916363" y="5387975"/>
          <p14:tracePt t="58070" x="3916363" y="5394325"/>
          <p14:tracePt t="58094" x="3908425" y="5394325"/>
          <p14:tracePt t="58102" x="3908425" y="5364163"/>
          <p14:tracePt t="58110" x="3908425" y="5334000"/>
          <p14:tracePt t="58125" x="3908425" y="5273675"/>
          <p14:tracePt t="58141" x="3894138" y="5197475"/>
          <p14:tracePt t="58158" x="3886200" y="5181600"/>
          <p14:tracePt t="58175" x="3886200" y="5165725"/>
          <p14:tracePt t="58191" x="3870325" y="5151438"/>
          <p14:tracePt t="58208" x="3863975" y="5151438"/>
          <p14:tracePt t="58245" x="3848100" y="5151438"/>
          <p14:tracePt t="58269" x="3840163" y="5151438"/>
          <p14:tracePt t="58277" x="3840163" y="5159375"/>
          <p14:tracePt t="58291" x="3832225" y="5173663"/>
          <p14:tracePt t="58308" x="3825875" y="5181600"/>
          <p14:tracePt t="58438" x="3825875" y="5189538"/>
          <p14:tracePt t="58702" x="3825875" y="5197475"/>
          <p14:tracePt t="58718" x="3825875" y="5203825"/>
          <p14:tracePt t="58725" x="3825875" y="5219700"/>
          <p14:tracePt t="58734" x="3825875" y="5227638"/>
          <p14:tracePt t="58742" x="3832225" y="5249863"/>
          <p14:tracePt t="58759" x="3848100" y="5273675"/>
          <p14:tracePt t="58775" x="3856038" y="5280025"/>
          <p14:tracePt t="58792" x="3863975" y="5287963"/>
          <p14:tracePt t="58809" x="3870325" y="5295900"/>
          <p14:tracePt t="58870" x="3886200" y="5295900"/>
          <p14:tracePt t="58877" x="3894138" y="5295900"/>
          <p14:tracePt t="58892" x="3902075" y="5280025"/>
          <p14:tracePt t="58909" x="3924300" y="5265738"/>
          <p14:tracePt t="58941" x="3924300" y="5257800"/>
          <p14:tracePt t="58958" x="3924300" y="5249863"/>
          <p14:tracePt t="58973" x="3924300" y="5241925"/>
          <p14:tracePt t="58981" x="3916363" y="5241925"/>
          <p14:tracePt t="58998" x="3908425" y="5241925"/>
          <p14:tracePt t="59094" x="3916363" y="5249863"/>
          <p14:tracePt t="59102" x="3924300" y="5249863"/>
          <p14:tracePt t="59110" x="3940175" y="5249863"/>
          <p14:tracePt t="59125" x="3954463" y="5249863"/>
          <p14:tracePt t="59470" x="3946525" y="5249863"/>
          <p14:tracePt t="59478" x="3924300" y="5249863"/>
          <p14:tracePt t="59493" x="3902075" y="5241925"/>
          <p14:tracePt t="59509" x="3894138" y="5241925"/>
          <p14:tracePt t="59678" x="3886200" y="5241925"/>
          <p14:tracePt t="59694" x="3878263" y="5241925"/>
          <p14:tracePt t="59838" x="3886200" y="5241925"/>
          <p14:tracePt t="59846" x="3902075" y="5241925"/>
          <p14:tracePt t="59859" x="3932238" y="5241925"/>
          <p14:tracePt t="59876" x="4016375" y="5241925"/>
          <p14:tracePt t="59892" x="4137025" y="5241925"/>
          <p14:tracePt t="59909" x="4313238" y="5241925"/>
          <p14:tracePt t="59926" x="4411663" y="5241925"/>
          <p14:tracePt t="59942" x="4473575" y="5241925"/>
          <p14:tracePt t="59959" x="4487863" y="5241925"/>
          <p14:tracePt t="60382" x="4518025" y="5241925"/>
          <p14:tracePt t="60389" x="4579938" y="5241925"/>
          <p14:tracePt t="60397" x="4678363" y="5241925"/>
          <p14:tracePt t="60409" x="4770438" y="5241925"/>
          <p14:tracePt t="60426" x="4975225" y="5241925"/>
          <p14:tracePt t="60442" x="5211763" y="5241925"/>
          <p14:tracePt t="60459" x="5372100" y="5241925"/>
          <p14:tracePt t="60476" x="5448300" y="5241925"/>
          <p14:tracePt t="60630" x="5440363" y="5241925"/>
          <p14:tracePt t="60637" x="5426075" y="5241925"/>
          <p14:tracePt t="60645" x="5418138" y="5241925"/>
          <p14:tracePt t="60659" x="5387975" y="5241925"/>
          <p14:tracePt t="60676" x="5280025" y="5249863"/>
          <p14:tracePt t="60693" x="5235575" y="5257800"/>
          <p14:tracePt t="60709" x="5143500" y="5257800"/>
          <p14:tracePt t="60726" x="5105400" y="5257800"/>
          <p14:tracePt t="60806" x="5097463" y="5257800"/>
          <p14:tracePt t="60814" x="5089525" y="5257800"/>
          <p14:tracePt t="60826" x="5075238" y="5257800"/>
          <p14:tracePt t="60843" x="5029200" y="5249863"/>
          <p14:tracePt t="60859" x="4999038" y="5249863"/>
          <p14:tracePt t="60876" x="4975225" y="5249863"/>
          <p14:tracePt t="60893" x="4968875" y="5249863"/>
          <p14:tracePt t="61646" x="5006975" y="5249863"/>
          <p14:tracePt t="61653" x="5089525" y="5241925"/>
          <p14:tracePt t="61661" x="5203825" y="5235575"/>
          <p14:tracePt t="61676" x="5295900" y="5211763"/>
          <p14:tracePt t="61693" x="5554663" y="5189538"/>
          <p14:tracePt t="61710" x="5654675" y="5165725"/>
          <p14:tracePt t="61726" x="5707063" y="5159375"/>
          <p14:tracePt t="62286" x="5722938" y="5159375"/>
          <p14:tracePt t="62294" x="5730875" y="5159375"/>
          <p14:tracePt t="62302" x="5745163" y="5165725"/>
          <p14:tracePt t="62310" x="5753100" y="5165725"/>
          <p14:tracePt t="62327" x="5783263" y="5165725"/>
          <p14:tracePt t="62343" x="5791200" y="5173663"/>
          <p14:tracePt t="62360" x="5807075" y="5173663"/>
          <p14:tracePt t="62393" x="5813425" y="5173663"/>
          <p14:tracePt t="62526" x="5829300" y="5173663"/>
          <p14:tracePt t="62533" x="5851525" y="5189538"/>
          <p14:tracePt t="62543" x="5867400" y="5197475"/>
          <p14:tracePt t="62560" x="5883275" y="5197475"/>
          <p14:tracePt t="62577" x="5905500" y="5203825"/>
          <p14:tracePt t="62593" x="5981700" y="5235575"/>
          <p14:tracePt t="62610" x="6111875" y="5295900"/>
          <p14:tracePt t="62627" x="6142038" y="5303838"/>
          <p14:tracePt t="62644" x="6172200" y="5311775"/>
          <p14:tracePt t="62660" x="6188075" y="5318125"/>
          <p14:tracePt t="62766" x="6194425" y="5326063"/>
          <p14:tracePt t="62782" x="6210300" y="5326063"/>
          <p14:tracePt t="62797" x="6218238" y="5326063"/>
          <p14:tracePt t="62805" x="6218238" y="5334000"/>
          <p14:tracePt t="63270" x="6218238" y="5326063"/>
          <p14:tracePt t="63286" x="6210300" y="5311775"/>
          <p14:tracePt t="63294" x="6202363" y="5295900"/>
          <p14:tracePt t="63301" x="6188075" y="5287963"/>
          <p14:tracePt t="63310" x="6172200" y="5273675"/>
          <p14:tracePt t="63327" x="6111875" y="5241925"/>
          <p14:tracePt t="63344" x="6049963" y="5227638"/>
          <p14:tracePt t="63360" x="5965825" y="5189538"/>
          <p14:tracePt t="63377" x="5897563" y="5165725"/>
          <p14:tracePt t="63394" x="5859463" y="5159375"/>
          <p14:tracePt t="63410" x="5813425" y="5143500"/>
          <p14:tracePt t="64558" x="5845175" y="5135563"/>
          <p14:tracePt t="64566" x="5883275" y="5127625"/>
          <p14:tracePt t="64577" x="5897563" y="5127625"/>
          <p14:tracePt t="64594" x="5943600" y="5113338"/>
          <p14:tracePt t="64611" x="5997575" y="5113338"/>
          <p14:tracePt t="64627" x="6027738" y="5113338"/>
          <p14:tracePt t="64644" x="6057900" y="5113338"/>
          <p14:tracePt t="64661" x="6096000" y="5113338"/>
          <p14:tracePt t="64677" x="6142038" y="5113338"/>
          <p14:tracePt t="64694" x="6180138" y="5113338"/>
          <p14:tracePt t="64711" x="6226175" y="5113338"/>
          <p14:tracePt t="64727" x="6264275" y="5113338"/>
          <p14:tracePt t="64744" x="6316663" y="5127625"/>
          <p14:tracePt t="64761" x="6354763" y="5143500"/>
          <p14:tracePt t="64777" x="6378575" y="5151438"/>
          <p14:tracePt t="64794" x="6392863" y="5151438"/>
          <p14:tracePt t="64958" x="6408738" y="5159375"/>
          <p14:tracePt t="64966" x="6416675" y="5159375"/>
          <p14:tracePt t="64977" x="6423025" y="5159375"/>
          <p14:tracePt t="64994" x="6484938" y="5181600"/>
          <p14:tracePt t="65011" x="6561138" y="5181600"/>
          <p14:tracePt t="65044" x="6561138" y="5173663"/>
          <p14:tracePt t="65318" x="6569075" y="5173663"/>
          <p14:tracePt t="65326" x="6583363" y="5173663"/>
          <p14:tracePt t="65333" x="6607175" y="5189538"/>
          <p14:tracePt t="65344" x="6621463" y="5203825"/>
          <p14:tracePt t="65361" x="6645275" y="5211763"/>
          <p14:tracePt t="65394" x="6651625" y="5219700"/>
          <p14:tracePt t="65411" x="6675438" y="5227638"/>
          <p14:tracePt t="65428" x="6705600" y="5241925"/>
          <p14:tracePt t="65478" x="6713538" y="5241925"/>
          <p14:tracePt t="65486" x="6727825" y="5241925"/>
          <p14:tracePt t="65494" x="6743700" y="5241925"/>
          <p14:tracePt t="65511" x="6797675" y="5241925"/>
          <p14:tracePt t="65528" x="6911975" y="5241925"/>
          <p14:tracePt t="65544" x="7026275" y="5241925"/>
          <p14:tracePt t="65561" x="7124700" y="5241925"/>
          <p14:tracePt t="65578" x="7178675" y="5241925"/>
          <p14:tracePt t="65594" x="7192963" y="5241925"/>
          <p14:tracePt t="65750" x="7200900" y="5241925"/>
          <p14:tracePt t="66438" x="7223125" y="5235575"/>
          <p14:tracePt t="66446" x="7299325" y="5235575"/>
          <p14:tracePt t="66453" x="7369175" y="5235575"/>
          <p14:tracePt t="66462" x="7429500" y="5235575"/>
          <p14:tracePt t="66478" x="7521575" y="5235575"/>
          <p14:tracePt t="66495" x="7612063" y="5235575"/>
          <p14:tracePt t="66511" x="7680325" y="5235575"/>
          <p14:tracePt t="66528" x="7704138" y="5235575"/>
          <p14:tracePt t="67141" x="7712075" y="5235575"/>
          <p14:tracePt t="67173" x="7712075" y="5227638"/>
          <p14:tracePt t="67181" x="7756525" y="5211763"/>
          <p14:tracePt t="67189" x="7794625" y="5197475"/>
          <p14:tracePt t="67197" x="7832725" y="5197475"/>
          <p14:tracePt t="67211" x="7856538" y="5189538"/>
          <p14:tracePt t="67228" x="7902575" y="5165725"/>
          <p14:tracePt t="67245" x="7985125" y="5159375"/>
          <p14:tracePt t="67261" x="8023225" y="5159375"/>
          <p14:tracePt t="67278" x="8061325" y="5159375"/>
          <p14:tracePt t="67295" x="8099425" y="5159375"/>
          <p14:tracePt t="67311" x="8123238" y="5159375"/>
          <p14:tracePt t="67328" x="8161338" y="5159375"/>
          <p14:tracePt t="67345" x="8199438" y="5165725"/>
          <p14:tracePt t="67361" x="8237538" y="5173663"/>
          <p14:tracePt t="67378" x="8245475" y="5181600"/>
          <p14:tracePt t="67486" x="8251825" y="5181600"/>
          <p14:tracePt t="67526" x="8251825" y="5189538"/>
          <p14:tracePt t="67542" x="8251825" y="5197475"/>
          <p14:tracePt t="67550" x="8259763" y="5219700"/>
          <p14:tracePt t="68558" x="8275638" y="5219700"/>
          <p14:tracePt t="68565" x="8297863" y="5219700"/>
          <p14:tracePt t="68579" x="8313738" y="5219700"/>
          <p14:tracePt t="68595" x="8328025" y="5219700"/>
          <p14:tracePt t="68613" x="8359775" y="5219700"/>
          <p14:tracePt t="68629" x="8366125" y="5219700"/>
          <p14:tracePt t="68734" x="8374063" y="5219700"/>
          <p14:tracePt t="68741" x="8389938" y="5219700"/>
          <p14:tracePt t="68749" x="8397875" y="5219700"/>
          <p14:tracePt t="68762" x="8412163" y="5219700"/>
          <p14:tracePt t="68779" x="8450263" y="5219700"/>
          <p14:tracePt t="68796" x="8496300" y="5219700"/>
          <p14:tracePt t="68813" x="8526463" y="5219700"/>
          <p14:tracePt t="68815" x="8534400" y="5219700"/>
          <p14:tracePt t="68829" x="8556625" y="5219700"/>
          <p14:tracePt t="68846" x="8572500" y="5219700"/>
          <p14:tracePt t="68902" x="8580438" y="5219700"/>
          <p14:tracePt t="68918" x="8594725" y="5219700"/>
          <p14:tracePt t="68925" x="8602663" y="5219700"/>
          <p14:tracePt t="68933" x="8626475" y="5219700"/>
          <p14:tracePt t="68949" x="8640763" y="5219700"/>
          <p14:tracePt t="68962" x="8648700" y="5219700"/>
          <p14:tracePt t="68979" x="8656638" y="5219700"/>
          <p14:tracePt t="69789" x="8664575" y="5219700"/>
          <p14:tracePt t="69797" x="8702675" y="5227638"/>
          <p14:tracePt t="69806" x="8793163" y="5227638"/>
          <p14:tracePt t="69814" x="8893175" y="5227638"/>
          <p14:tracePt t="69829" x="9029700" y="5227638"/>
          <p14:tracePt t="69846" x="9151938" y="5227638"/>
          <p14:tracePt t="69863" x="9204325" y="5227638"/>
          <p14:tracePt t="70701" x="9212263" y="5227638"/>
          <p14:tracePt t="70710" x="9220200" y="5227638"/>
          <p14:tracePt t="70717" x="9228138" y="5227638"/>
          <p14:tracePt t="70733" x="9236075" y="5227638"/>
          <p14:tracePt t="70746" x="9242425" y="5227638"/>
          <p14:tracePt t="70870" x="9250363" y="5227638"/>
          <p14:tracePt t="71485" x="9312275" y="5227638"/>
          <p14:tracePt t="71494" x="9394825" y="5219700"/>
          <p14:tracePt t="71501" x="9478963" y="5197475"/>
          <p14:tracePt t="71513" x="9540875" y="5181600"/>
          <p14:tracePt t="71530" x="9685338" y="5165725"/>
          <p14:tracePt t="71547" x="9837738" y="5143500"/>
          <p14:tracePt t="71563" x="9913938" y="5135563"/>
          <p14:tracePt t="71581" x="9959975" y="5121275"/>
          <p14:tracePt t="71670" x="9959975" y="5113338"/>
          <p14:tracePt t="71686" x="9974263" y="5113338"/>
          <p14:tracePt t="71694" x="9990138" y="5113338"/>
          <p14:tracePt t="71710" x="10004425" y="5113338"/>
          <p14:tracePt t="71717" x="10012363" y="5113338"/>
          <p14:tracePt t="71730" x="10012363" y="5121275"/>
          <p14:tracePt t="71747" x="10066338" y="5135563"/>
          <p14:tracePt t="71763" x="10104438" y="5151438"/>
          <p14:tracePt t="71780" x="10112375" y="5151438"/>
          <p14:tracePt t="72654" x="10112375" y="5135563"/>
          <p14:tracePt t="72662" x="10088563" y="5013325"/>
          <p14:tracePt t="72670" x="10020300" y="4860925"/>
          <p14:tracePt t="72680" x="9966325" y="4762500"/>
          <p14:tracePt t="72697" x="9890125" y="4632325"/>
          <p14:tracePt t="72714" x="9852025" y="4533900"/>
          <p14:tracePt t="72730" x="9821863" y="4419600"/>
          <p14:tracePt t="72747" x="9783763" y="4289425"/>
          <p14:tracePt t="72764" x="9775825" y="4183063"/>
          <p14:tracePt t="72781" x="9761538" y="4046538"/>
          <p14:tracePt t="72797" x="9761538" y="3848100"/>
          <p14:tracePt t="72814" x="9761538" y="3756025"/>
          <p14:tracePt t="72830" x="9745663" y="3665538"/>
          <p14:tracePt t="72847" x="9745663" y="3619500"/>
          <p14:tracePt t="72864" x="9737725" y="3589338"/>
          <p14:tracePt t="72886" x="9737725" y="3573463"/>
          <p14:tracePt t="73101" x="9731375" y="3573463"/>
          <p14:tracePt t="73165" x="9723438" y="3573463"/>
          <p14:tracePt t="73206" x="9715500" y="3573463"/>
          <p14:tracePt t="73214" x="9707563" y="3581400"/>
          <p14:tracePt t="73230" x="9693275" y="3581400"/>
          <p14:tracePt t="73237" x="9677400" y="3597275"/>
          <p14:tracePt t="73253" x="9669463" y="3597275"/>
          <p14:tracePt t="73264" x="9661525" y="3603625"/>
          <p14:tracePt t="73422" x="9677400" y="3603625"/>
          <p14:tracePt t="73430" x="9693275" y="3589338"/>
          <p14:tracePt t="73438" x="9731375" y="3573463"/>
          <p14:tracePt t="73447" x="9753600" y="3543300"/>
          <p14:tracePt t="73464" x="9799638" y="3513138"/>
          <p14:tracePt t="73481" x="9837738" y="3482975"/>
          <p14:tracePt t="73497" x="9845675" y="3467100"/>
          <p14:tracePt t="73514" x="9852025" y="3459163"/>
          <p14:tracePt t="73750" x="9859963" y="3451225"/>
          <p14:tracePt t="73766" x="9867900" y="3451225"/>
          <p14:tracePt t="73774" x="9875838" y="3451225"/>
          <p14:tracePt t="73790" x="9883775" y="3451225"/>
          <p14:tracePt t="73797" x="9906000" y="3451225"/>
          <p14:tracePt t="73814" x="9921875" y="3451225"/>
          <p14:tracePt t="73831" x="9928225" y="3451225"/>
          <p14:tracePt t="74182" x="9783763" y="3451225"/>
          <p14:tracePt t="74189" x="9304338" y="3589338"/>
          <p14:tracePt t="74197" x="8740775" y="3840163"/>
          <p14:tracePt t="74214" x="7764463" y="4221163"/>
          <p14:tracePt t="74231" x="6713538" y="4495800"/>
          <p14:tracePt t="74247" x="5707063" y="4784725"/>
          <p14:tracePt t="74264" x="4868863" y="5113338"/>
          <p14:tracePt t="74281" x="4175125" y="5426075"/>
          <p14:tracePt t="74297" x="3679825" y="5638800"/>
          <p14:tracePt t="74314" x="3382963" y="5730875"/>
          <p14:tracePt t="74331" x="3268663" y="5761038"/>
          <p14:tracePt t="74347" x="3170238" y="5768975"/>
          <p14:tracePt t="74364" x="3094038" y="5768975"/>
          <p14:tracePt t="74366" x="3017838" y="5753100"/>
          <p14:tracePt t="74381" x="2849563" y="5676900"/>
          <p14:tracePt t="74397" x="2644775" y="5532438"/>
          <p14:tracePt t="74414" x="2454275" y="5341938"/>
          <p14:tracePt t="74431" x="2278063" y="5135563"/>
          <p14:tracePt t="74447" x="2141538" y="4930775"/>
          <p14:tracePt t="74464" x="2117725" y="4822825"/>
          <p14:tracePt t="74481" x="2111375" y="4800600"/>
          <p14:tracePt t="74541" x="2111375" y="4854575"/>
          <p14:tracePt t="74549" x="2103438" y="4960938"/>
          <p14:tracePt t="74557" x="2079625" y="5135563"/>
          <p14:tracePt t="74565" x="2041525" y="5341938"/>
          <p14:tracePt t="74581" x="1989138" y="5676900"/>
          <p14:tracePt t="74597" x="1989138" y="5807075"/>
          <p14:tracePt t="74631" x="1989138" y="5813425"/>
          <p14:tracePt t="74648" x="2019300" y="5768975"/>
          <p14:tracePt t="74664" x="2117725" y="5546725"/>
          <p14:tracePt t="74681" x="2171700" y="5349875"/>
          <p14:tracePt t="74698" x="2232025" y="5189538"/>
          <p14:tracePt t="74715" x="2255838" y="5097463"/>
          <p14:tracePt t="74731" x="2270125" y="5075238"/>
          <p14:tracePt t="74774" x="2286000" y="5075238"/>
          <p14:tracePt t="74782" x="2308225" y="5113338"/>
          <p14:tracePt t="74789" x="2346325" y="5219700"/>
          <p14:tracePt t="74798" x="2384425" y="5349875"/>
          <p14:tracePt t="74815" x="2484438" y="5630863"/>
          <p14:tracePt t="74831" x="2574925" y="5775325"/>
          <p14:tracePt t="74848" x="2636838" y="5807075"/>
          <p14:tracePt t="74865" x="2674938" y="5807075"/>
          <p14:tracePt t="74881" x="2765425" y="5715000"/>
          <p14:tracePt t="74898" x="2835275" y="5554663"/>
          <p14:tracePt t="74915" x="2857500" y="5394325"/>
          <p14:tracePt t="74931" x="2865438" y="5295900"/>
          <p14:tracePt t="74948" x="2865438" y="5287963"/>
          <p14:tracePt t="74989" x="2873375" y="5287963"/>
          <p14:tracePt t="74998" x="2887663" y="5326063"/>
          <p14:tracePt t="75006" x="2895600" y="5364163"/>
          <p14:tracePt t="75015" x="2903538" y="5418138"/>
          <p14:tracePt t="75031" x="2925763" y="5508625"/>
          <p14:tracePt t="75048" x="2941638" y="5540375"/>
          <p14:tracePt t="75064" x="2949575" y="5554663"/>
          <p14:tracePt t="75142" x="2941638" y="5554663"/>
          <p14:tracePt t="75150" x="2933700" y="5546725"/>
          <p14:tracePt t="75222" x="2925763" y="5554663"/>
          <p14:tracePt t="75230" x="2917825" y="5592763"/>
          <p14:tracePt t="75237" x="2917825" y="5616575"/>
          <p14:tracePt t="75254" x="2917825" y="5638800"/>
          <p14:tracePt t="75265" x="2917825" y="5646738"/>
          <p14:tracePt t="75550" x="2911475" y="5646738"/>
          <p14:tracePt t="75566" x="2895600" y="5646738"/>
          <p14:tracePt t="75574" x="2887663" y="5638800"/>
          <p14:tracePt t="75582" x="2879725" y="5638800"/>
          <p14:tracePt t="75606" x="2873375" y="5638800"/>
          <p14:tracePt t="75615" x="2857500" y="5622925"/>
          <p14:tracePt t="75631" x="2857500" y="5616575"/>
          <p14:tracePt t="76206" x="2849563" y="5616575"/>
          <p14:tracePt t="76214" x="2849563" y="5622925"/>
          <p14:tracePt t="76222" x="2849563" y="5646738"/>
          <p14:tracePt t="76232" x="2835275" y="5668963"/>
          <p14:tracePt t="76248" x="2819400" y="5768975"/>
          <p14:tracePt t="76265" x="2781300" y="5921375"/>
          <p14:tracePt t="76282" x="2727325" y="6088063"/>
          <p14:tracePt t="76298" x="2689225" y="6218238"/>
          <p14:tracePt t="76315" x="2689225" y="6240463"/>
          <p14:tracePt t="76332" x="2689225" y="6256338"/>
          <p14:tracePt t="76398" x="2697163" y="6256338"/>
          <p14:tracePt t="76414" x="2705100" y="6256338"/>
          <p14:tracePt t="76422" x="2705100" y="6248400"/>
          <p14:tracePt t="76432" x="2713038" y="6232525"/>
          <p14:tracePt t="76494" x="2720975" y="6226175"/>
          <p14:tracePt t="76502" x="2727325" y="6218238"/>
          <p14:tracePt t="95838" x="2697163" y="6218238"/>
          <p14:tracePt t="95845" x="2644775" y="6226175"/>
          <p14:tracePt t="95855" x="2598738" y="6430963"/>
          <p14:tracePt t="95872" x="2552700" y="6773863"/>
          <p14:tracePt t="95889" x="2522538" y="6850063"/>
          <p14:tracePt t="96142" x="2544763" y="6797675"/>
          <p14:tracePt t="96149" x="2682875" y="6683375"/>
          <p14:tracePt t="96157" x="2827338" y="6583363"/>
          <p14:tracePt t="96172" x="3017838" y="6446838"/>
          <p14:tracePt t="96189" x="3597275" y="6049963"/>
          <p14:tracePt t="96205" x="4068763" y="5768975"/>
          <p14:tracePt t="96222" x="4457700" y="5600700"/>
          <p14:tracePt t="96239" x="4754563" y="5532438"/>
          <p14:tracePt t="96255" x="4884738" y="5532438"/>
          <p14:tracePt t="96670" x="4899025" y="5502275"/>
          <p14:tracePt t="96678" x="4960938" y="5349875"/>
          <p14:tracePt t="96689" x="4991100" y="5189538"/>
          <p14:tracePt t="96706" x="5051425" y="4922838"/>
          <p14:tracePt t="96723" x="5059363" y="4770438"/>
          <p14:tracePt t="96739" x="5029200" y="4625975"/>
          <p14:tracePt t="96756" x="4960938" y="4503738"/>
          <p14:tracePt t="96773" x="4906963" y="4359275"/>
          <p14:tracePt t="96789" x="4800600" y="4084638"/>
          <p14:tracePt t="96806" x="4740275" y="3802063"/>
          <p14:tracePt t="96822" x="4670425" y="3444875"/>
          <p14:tracePt t="96839" x="4610100" y="2963863"/>
          <p14:tracePt t="96856" x="4602163" y="2651125"/>
          <p14:tracePt t="96873" x="4602163" y="2446338"/>
          <p14:tracePt t="96889" x="4632325" y="2263775"/>
          <p14:tracePt t="96906" x="4686300" y="2087563"/>
          <p14:tracePt t="96923" x="4702175" y="1958975"/>
          <p14:tracePt t="96939" x="4702175" y="1897063"/>
          <p14:tracePt t="96956" x="4702175" y="1889125"/>
          <p14:tracePt t="97830" x="4702175" y="1882775"/>
          <p14:tracePt t="97842" x="4702175" y="1874838"/>
          <p14:tracePt t="97856" x="4694238" y="1874838"/>
          <p14:tracePt t="97925" x="4702175" y="1874838"/>
          <p14:tracePt t="97934" x="4708525" y="1874838"/>
          <p14:tracePt t="97941" x="4724400" y="1874838"/>
          <p14:tracePt t="97957" x="4762500" y="1851025"/>
          <p14:tracePt t="97973" x="4914900" y="1806575"/>
          <p14:tracePt t="97990" x="5045075" y="1730375"/>
          <p14:tracePt t="98006" x="5181600" y="1684338"/>
          <p14:tracePt t="98023" x="5249863" y="1646238"/>
          <p14:tracePt t="98040" x="5265738" y="1638300"/>
          <p14:tracePt t="98382" x="5235575" y="1676400"/>
          <p14:tracePt t="98389" x="5165725" y="1752600"/>
          <p14:tracePt t="98398" x="5075238" y="1828800"/>
          <p14:tracePt t="98406" x="4975225" y="1882775"/>
          <p14:tracePt t="98423" x="4754563" y="2003425"/>
          <p14:tracePt t="98440" x="4427538" y="2217738"/>
          <p14:tracePt t="98457" x="4114800" y="2438400"/>
          <p14:tracePt t="98473" x="3870325" y="2651125"/>
          <p14:tracePt t="98490" x="3725863" y="2797175"/>
          <p14:tracePt t="98507" x="3603625" y="2994025"/>
          <p14:tracePt t="98523" x="3521075" y="3184525"/>
          <p14:tracePt t="98540" x="3467100" y="3467100"/>
          <p14:tracePt t="98543" x="3467100" y="3649663"/>
          <p14:tracePt t="98557" x="3467100" y="3840163"/>
          <p14:tracePt t="98573" x="3551238" y="4533900"/>
          <p14:tracePt t="98590" x="3679825" y="4914900"/>
          <p14:tracePt t="98607" x="3771900" y="5135563"/>
          <p14:tracePt t="98623" x="3848100" y="5265738"/>
          <p14:tracePt t="98640" x="3894138" y="5334000"/>
          <p14:tracePt t="98657" x="3908425" y="5341938"/>
          <p14:tracePt t="98673" x="3924300" y="5341938"/>
          <p14:tracePt t="98690" x="3954463" y="5341938"/>
          <p14:tracePt t="98707" x="4038600" y="5280025"/>
          <p14:tracePt t="98723" x="4168775" y="5127625"/>
          <p14:tracePt t="98741" x="4259263" y="5013325"/>
          <p14:tracePt t="98757" x="4259263" y="5006975"/>
          <p14:tracePt t="98821" x="4259263" y="5021263"/>
          <p14:tracePt t="98830" x="4259263" y="5075238"/>
          <p14:tracePt t="98840" x="4259263" y="5127625"/>
          <p14:tracePt t="98857" x="4213225" y="5273675"/>
          <p14:tracePt t="98873" x="4175125" y="5394325"/>
          <p14:tracePt t="98890" x="4137025" y="5464175"/>
          <p14:tracePt t="98907" x="4137025" y="5494338"/>
          <p14:tracePt t="98923" x="4137025" y="5508625"/>
          <p14:tracePt t="98941" x="4213225" y="5516563"/>
          <p14:tracePt t="98957" x="4259263" y="5494338"/>
          <p14:tracePt t="98973" x="4373563" y="5440363"/>
          <p14:tracePt t="99190" x="4373563" y="5432425"/>
          <p14:tracePt t="99197" x="4381500" y="5432425"/>
          <p14:tracePt t="99207" x="4419600" y="5418138"/>
          <p14:tracePt t="99224" x="4572000" y="5410200"/>
          <p14:tracePt t="99240" x="4716463" y="5410200"/>
          <p14:tracePt t="99257" x="4876800" y="5410200"/>
          <p14:tracePt t="99273" x="5089525" y="5410200"/>
          <p14:tracePt t="99290" x="5311775" y="5402263"/>
          <p14:tracePt t="99307" x="5464175" y="5364163"/>
          <p14:tracePt t="99324" x="5486400" y="5356225"/>
          <p14:tracePt t="99350" x="5486400" y="5349875"/>
          <p14:tracePt t="99358" x="5478463" y="5341938"/>
          <p14:tracePt t="99373" x="5273675" y="5326063"/>
          <p14:tracePt t="99390" x="4716463" y="5326063"/>
          <p14:tracePt t="99407" x="4114800" y="5326063"/>
          <p14:tracePt t="99424" x="3802063" y="5326063"/>
          <p14:tracePt t="99440" x="3725863" y="5326063"/>
          <p14:tracePt t="99457" x="3717925" y="5326063"/>
          <p14:tracePt t="99473" x="3802063" y="5341938"/>
          <p14:tracePt t="99490" x="4106863" y="5341938"/>
          <p14:tracePt t="99507" x="4830763" y="5341938"/>
          <p14:tracePt t="99524" x="5676900" y="5341938"/>
          <p14:tracePt t="99541" x="6651625" y="5341938"/>
          <p14:tracePt t="99557" x="7185025" y="5341938"/>
          <p14:tracePt t="99573" x="7467600" y="5341938"/>
          <p14:tracePt t="99590" x="7620000" y="5341938"/>
          <p14:tracePt t="99607" x="7712075" y="5341938"/>
          <p14:tracePt t="99623" x="7750175" y="5341938"/>
          <p14:tracePt t="99640" x="7756525" y="5341938"/>
          <p14:tracePt t="99657" x="7772400" y="5341938"/>
          <p14:tracePt t="99673" x="7856538" y="5341938"/>
          <p14:tracePt t="99690" x="7978775" y="5341938"/>
          <p14:tracePt t="99707" x="8183563" y="5341938"/>
          <p14:tracePt t="99723" x="8556625" y="5341938"/>
          <p14:tracePt t="99740" x="8931275" y="5341938"/>
          <p14:tracePt t="99757" x="9334500" y="5287963"/>
          <p14:tracePt t="99773" x="9585325" y="5249863"/>
          <p14:tracePt t="99790" x="9791700" y="5211763"/>
          <p14:tracePt t="99807" x="9974263" y="5143500"/>
          <p14:tracePt t="99823" x="10112375" y="5059363"/>
          <p14:tracePt t="99840" x="10202863" y="4991100"/>
          <p14:tracePt t="99857" x="10264775" y="4930775"/>
          <p14:tracePt t="99873" x="10271125" y="4899025"/>
          <p14:tracePt t="99890" x="10271125" y="4868863"/>
          <p14:tracePt t="99907" x="10240963" y="4816475"/>
          <p14:tracePt t="99924" x="10112375" y="4762500"/>
          <p14:tracePt t="99940" x="9845675" y="4656138"/>
          <p14:tracePt t="99957" x="9242425" y="4503738"/>
          <p14:tracePt t="99973" x="8656638" y="4389438"/>
          <p14:tracePt t="99990" x="8237538" y="4305300"/>
          <p14:tracePt t="100007" x="7940675" y="4251325"/>
          <p14:tracePt t="100024" x="7764463" y="4237038"/>
          <p14:tracePt t="100040" x="7620000" y="4213225"/>
          <p14:tracePt t="100057" x="7497763" y="4198938"/>
          <p14:tracePt t="100073" x="7331075" y="4191000"/>
          <p14:tracePt t="100090" x="7108825" y="4191000"/>
          <p14:tracePt t="100107" x="6743700" y="4191000"/>
          <p14:tracePt t="100124" x="6172200" y="4305300"/>
          <p14:tracePt t="100140" x="5676900" y="4365625"/>
          <p14:tracePt t="100157" x="5067300" y="4389438"/>
          <p14:tracePt t="100174" x="4838700" y="4389438"/>
          <p14:tracePt t="100190" x="4686300" y="4389438"/>
          <p14:tracePt t="100207" x="4610100" y="4389438"/>
          <p14:tracePt t="100224" x="4556125" y="4389438"/>
          <p14:tracePt t="100240" x="4495800" y="4389438"/>
          <p14:tracePt t="100257" x="4351338" y="4411663"/>
          <p14:tracePt t="100274" x="4183063" y="4465638"/>
          <p14:tracePt t="100290" x="3886200" y="4556125"/>
          <p14:tracePt t="100307" x="3429000" y="4702175"/>
          <p14:tracePt t="100324" x="3001963" y="4876800"/>
          <p14:tracePt t="100340" x="2468563" y="5105400"/>
          <p14:tracePt t="100357" x="1654175" y="5448300"/>
          <p14:tracePt t="100374" x="1287463" y="5668963"/>
          <p14:tracePt t="100390" x="1058863" y="5829300"/>
          <p14:tracePt t="100407" x="944563" y="5943600"/>
          <p14:tracePt t="100424" x="876300" y="6057900"/>
          <p14:tracePt t="100440" x="860425" y="6180138"/>
          <p14:tracePt t="100457" x="876300" y="6324600"/>
          <p14:tracePt t="100474" x="1044575" y="6523038"/>
          <p14:tracePt t="100541" x="3254375" y="6850063"/>
          <p14:tracePt t="100557" x="4114800" y="6850063"/>
          <p14:tracePt t="100574" x="4983163" y="6827838"/>
          <p14:tracePt t="100590" x="5921375" y="6659563"/>
          <p14:tracePt t="100607" x="6850063" y="6340475"/>
          <p14:tracePt t="100624" x="7742238" y="5913438"/>
          <p14:tracePt t="100640" x="8450263" y="5502275"/>
          <p14:tracePt t="100657" x="8923338" y="5203825"/>
          <p14:tracePt t="100674" x="9228138" y="4960938"/>
          <p14:tracePt t="100691" x="9312275" y="4830763"/>
          <p14:tracePt t="100707" x="9318625" y="4740275"/>
          <p14:tracePt t="100724" x="9250363" y="4625975"/>
          <p14:tracePt t="100740" x="9067800" y="4511675"/>
          <p14:tracePt t="100757" x="8191500" y="4221163"/>
          <p14:tracePt t="100774" x="7154863" y="4068763"/>
          <p14:tracePt t="100791" x="6248400" y="4054475"/>
          <p14:tracePt t="100807" x="5494338" y="4084638"/>
          <p14:tracePt t="100824" x="4899025" y="4221163"/>
          <p14:tracePt t="100841" x="4618038" y="4381500"/>
          <p14:tracePt t="100857" x="4525963" y="4479925"/>
          <p14:tracePt t="100874" x="4518025" y="4511675"/>
          <p14:tracePt t="100891" x="4549775" y="4541838"/>
          <p14:tracePt t="100907" x="4694238" y="4625975"/>
          <p14:tracePt t="100924" x="4838700" y="4678363"/>
          <p14:tracePt t="100941" x="4884738" y="4702175"/>
          <p14:tracePt t="101054" x="4876800" y="4678363"/>
          <p14:tracePt t="101061" x="4860925" y="4670425"/>
          <p14:tracePt t="101074" x="4838700" y="4664075"/>
          <p14:tracePt t="101091" x="4784725" y="4648200"/>
          <p14:tracePt t="101107" x="4708525" y="4632325"/>
          <p14:tracePt t="101124" x="4656138" y="4618038"/>
          <p14:tracePt t="101422" x="4664075" y="4618038"/>
          <p14:tracePt t="101430" x="4686300" y="4625975"/>
          <p14:tracePt t="101441" x="4702175" y="4625975"/>
          <p14:tracePt t="101458" x="4740275" y="4656138"/>
          <p14:tracePt t="101474" x="4754563" y="4656138"/>
          <p14:tracePt t="101491" x="4784725" y="4670425"/>
          <p14:tracePt t="101508" x="4808538" y="4670425"/>
          <p14:tracePt t="101524" x="4860925" y="4702175"/>
          <p14:tracePt t="101541" x="4975225" y="4746625"/>
          <p14:tracePt t="101558" x="5075238" y="4860925"/>
          <p14:tracePt t="101574" x="5159375" y="5021263"/>
          <p14:tracePt t="101591" x="5211763" y="5257800"/>
          <p14:tracePt t="101608" x="5227638" y="5578475"/>
          <p14:tracePt t="101624" x="5197475" y="5883275"/>
          <p14:tracePt t="101641" x="5097463" y="6080125"/>
          <p14:tracePt t="101658" x="4975225" y="6194425"/>
          <p14:tracePt t="101674" x="4860925" y="6226175"/>
          <p14:tracePt t="101691" x="4746625" y="6226175"/>
          <p14:tracePt t="101708" x="4648200" y="6149975"/>
          <p14:tracePt t="101725" x="4618038" y="6103938"/>
          <p14:tracePt t="101741" x="4618038" y="6027738"/>
          <p14:tracePt t="101758" x="4632325" y="5951538"/>
          <p14:tracePt t="101774" x="4678363" y="5889625"/>
          <p14:tracePt t="101791" x="4732338" y="5859463"/>
          <p14:tracePt t="101808" x="4754563" y="5851525"/>
          <p14:tracePt t="101824" x="4762500" y="5845175"/>
          <p14:tracePt t="101861" x="4746625" y="5837238"/>
          <p14:tracePt t="101874" x="4716463" y="5821363"/>
          <p14:tracePt t="101891" x="4664075" y="5807075"/>
          <p14:tracePt t="101908" x="4518025" y="5722938"/>
          <p14:tracePt t="101925" x="4449763" y="5676900"/>
          <p14:tracePt t="101941" x="4403725" y="5630863"/>
          <p14:tracePt t="101958" x="4403725" y="5616575"/>
          <p14:tracePt t="102014" x="4397375" y="5616575"/>
          <p14:tracePt t="102030" x="4381500" y="5616575"/>
          <p14:tracePt t="102038" x="4373563" y="5600700"/>
          <p14:tracePt t="102045" x="4359275" y="5600700"/>
          <p14:tracePt t="102058" x="4321175" y="5600700"/>
          <p14:tracePt t="102075" x="4237038" y="5600700"/>
          <p14:tracePt t="102091" x="4191000" y="5600700"/>
          <p14:tracePt t="102157" x="4221163" y="5600700"/>
          <p14:tracePt t="102165" x="4267200" y="5608638"/>
          <p14:tracePt t="102174" x="4335463" y="5630863"/>
          <p14:tracePt t="102191" x="4549775" y="5661025"/>
          <p14:tracePt t="102208" x="4838700" y="5692775"/>
          <p14:tracePt t="102225" x="5181600" y="5715000"/>
          <p14:tracePt t="102241" x="5532438" y="5715000"/>
          <p14:tracePt t="102258" x="5905500" y="5715000"/>
          <p14:tracePt t="102275" x="6324600" y="5715000"/>
          <p14:tracePt t="102291" x="6797675" y="5715000"/>
          <p14:tracePt t="102308" x="7299325" y="5715000"/>
          <p14:tracePt t="102325" x="7794625" y="5715000"/>
          <p14:tracePt t="102341" x="8397875" y="5715000"/>
          <p14:tracePt t="102358" x="8686800" y="5715000"/>
          <p14:tracePt t="102375" x="8907463" y="5715000"/>
          <p14:tracePt t="102391" x="9051925" y="5715000"/>
          <p14:tracePt t="102408" x="9128125" y="5715000"/>
          <p14:tracePt t="102425" x="9151938" y="5699125"/>
          <p14:tracePt t="102441" x="9182100" y="5699125"/>
          <p14:tracePt t="102458" x="9212263" y="5692775"/>
          <p14:tracePt t="102475" x="9296400" y="5692775"/>
          <p14:tracePt t="102491" x="9426575" y="5692775"/>
          <p14:tracePt t="102509" x="9715500" y="5692775"/>
          <p14:tracePt t="102525" x="9883775" y="5692775"/>
          <p14:tracePt t="102541" x="10012363" y="5692775"/>
          <p14:tracePt t="102558" x="10126663" y="5692775"/>
          <p14:tracePt t="102575" x="10150475" y="5692775"/>
          <p14:tracePt t="102608" x="10156825" y="5692775"/>
          <p14:tracePt t="102630" x="10164763" y="5707063"/>
          <p14:tracePt t="102641" x="10172700" y="5730875"/>
          <p14:tracePt t="102658" x="10210800" y="5821363"/>
          <p14:tracePt t="102675" x="10256838" y="5943600"/>
          <p14:tracePt t="102691" x="10287000" y="6073775"/>
          <p14:tracePt t="102709" x="10347325" y="6248400"/>
          <p14:tracePt t="102725" x="10363200" y="6270625"/>
          <p14:tracePt t="102741" x="10371138" y="6278563"/>
          <p14:tracePt t="102774" x="10363200" y="6256338"/>
          <p14:tracePt t="102782" x="10317163" y="6218238"/>
          <p14:tracePt t="102791" x="10248900" y="6172200"/>
          <p14:tracePt t="102808" x="9990138" y="6065838"/>
          <p14:tracePt t="102825" x="9669463" y="5951538"/>
          <p14:tracePt t="102841" x="9318625" y="5913438"/>
          <p14:tracePt t="102858" x="8983663" y="5913438"/>
          <p14:tracePt t="102875" x="8572500" y="5913438"/>
          <p14:tracePt t="102891" x="8054975" y="5913438"/>
          <p14:tracePt t="102909" x="7132638" y="6027738"/>
          <p14:tracePt t="102925" x="6789738" y="6080125"/>
          <p14:tracePt t="102941" x="5570538" y="6218238"/>
          <p14:tracePt t="102958" x="4678363" y="6232525"/>
          <p14:tracePt t="102975" x="3856038" y="6232525"/>
          <p14:tracePt t="102992" x="3178175" y="6232525"/>
          <p14:tracePt t="103008" x="2659063" y="6232525"/>
          <p14:tracePt t="103025" x="2454275" y="6232525"/>
          <p14:tracePt t="103042" x="2346325" y="6210300"/>
          <p14:tracePt t="103045" x="2332038" y="6202363"/>
          <p14:tracePt t="103085" x="2332038" y="6194425"/>
          <p14:tracePt t="103093" x="2332038" y="6172200"/>
          <p14:tracePt t="103108" x="2332038" y="6149975"/>
          <p14:tracePt t="103125" x="2346325" y="6057900"/>
          <p14:tracePt t="103141" x="2354263" y="5973763"/>
          <p14:tracePt t="103158" x="2384425" y="5897563"/>
          <p14:tracePt t="103175" x="2400300" y="5799138"/>
          <p14:tracePt t="103192" x="2408238" y="5753100"/>
          <p14:tracePt t="103208" x="2422525" y="5730875"/>
          <p14:tracePt t="103225" x="2446338" y="5699125"/>
          <p14:tracePt t="103242" x="2492375" y="5676900"/>
          <p14:tracePt t="103258" x="2568575" y="5676900"/>
          <p14:tracePt t="103275" x="2735263" y="5668963"/>
          <p14:tracePt t="103292" x="2955925" y="5668963"/>
          <p14:tracePt t="103309" x="3375025" y="5668963"/>
          <p14:tracePt t="103325" x="3589338" y="5668963"/>
          <p14:tracePt t="103342" x="3741738" y="5654675"/>
          <p14:tracePt t="103358" x="3787775" y="5646738"/>
          <p14:tracePt t="103375" x="3794125" y="5646738"/>
          <p14:tracePt t="103414" x="3794125" y="5638800"/>
          <p14:tracePt t="103518" x="3802063" y="5638800"/>
          <p14:tracePt t="103526" x="3810000" y="5638800"/>
          <p14:tracePt t="103542" x="3825875" y="5638800"/>
          <p14:tracePt t="103549" x="3848100" y="5638800"/>
          <p14:tracePt t="103558" x="3863975" y="5638800"/>
          <p14:tracePt t="103575" x="3940175" y="5630863"/>
          <p14:tracePt t="103592" x="3962400" y="5630863"/>
          <p14:tracePt t="103608" x="3970338" y="5622925"/>
          <p14:tracePt t="103886" x="3984625" y="5622925"/>
          <p14:tracePt t="103893" x="4016375" y="5622925"/>
          <p14:tracePt t="103902" x="4046538" y="5630863"/>
          <p14:tracePt t="103909" x="4130675" y="5630863"/>
          <p14:tracePt t="103925" x="4321175" y="5630863"/>
          <p14:tracePt t="103942" x="4479925" y="5630863"/>
          <p14:tracePt t="103958" x="4664075" y="5630863"/>
          <p14:tracePt t="103975" x="4778375" y="5630863"/>
          <p14:tracePt t="103992" x="4838700" y="5630863"/>
          <p14:tracePt t="104008" x="4854575" y="5630863"/>
          <p14:tracePt t="104190" x="4838700" y="5630863"/>
          <p14:tracePt t="104198" x="4808538" y="5630863"/>
          <p14:tracePt t="104209" x="4778375" y="5630863"/>
          <p14:tracePt t="104225" x="4678363" y="5630863"/>
          <p14:tracePt t="104242" x="4549775" y="5654675"/>
          <p14:tracePt t="104258" x="4419600" y="5654675"/>
          <p14:tracePt t="104275" x="4305300" y="5654675"/>
          <p14:tracePt t="104292" x="4259263" y="5654675"/>
          <p14:tracePt t="104308" x="4251325" y="5654675"/>
          <p14:tracePt t="104381" x="4229100" y="5654675"/>
          <p14:tracePt t="104389" x="4206875" y="5654675"/>
          <p14:tracePt t="104397" x="4160838" y="5654675"/>
          <p14:tracePt t="104408" x="4122738" y="5654675"/>
          <p14:tracePt t="104425" x="4060825" y="5654675"/>
          <p14:tracePt t="104442" x="4000500" y="5654675"/>
          <p14:tracePt t="104458" x="3978275" y="5654675"/>
          <p14:tracePt t="104550" x="3992563" y="5654675"/>
          <p14:tracePt t="104558" x="4016375" y="5654675"/>
          <p14:tracePt t="104566" x="4038600" y="5654675"/>
          <p14:tracePt t="104575" x="4060825" y="5654675"/>
          <p14:tracePt t="104592" x="4092575" y="5654675"/>
          <p14:tracePt t="104609" x="4130675" y="5654675"/>
          <p14:tracePt t="104625" x="4152900" y="5654675"/>
          <p14:tracePt t="104642" x="4160838" y="5654675"/>
          <p14:tracePt t="104702" x="4168775" y="5646738"/>
          <p14:tracePt t="104734" x="4160838" y="5630863"/>
          <p14:tracePt t="104758" x="4152900" y="5630863"/>
          <p14:tracePt t="104766" x="4144963" y="5630863"/>
          <p14:tracePt t="104782" x="4137025" y="5630863"/>
          <p14:tracePt t="104806" x="4130675" y="5630863"/>
          <p14:tracePt t="104862" x="4122738" y="5630863"/>
          <p14:tracePt t="104934" x="4130675" y="5630863"/>
          <p14:tracePt t="104942" x="4137025" y="5630863"/>
          <p14:tracePt t="104949" x="4144963" y="5630863"/>
          <p14:tracePt t="104966" x="4160838" y="5630863"/>
          <p14:tracePt t="104976" x="4168775" y="5630863"/>
          <p14:tracePt t="104992" x="4198938" y="5630863"/>
          <p14:tracePt t="105009" x="4244975" y="5630863"/>
          <p14:tracePt t="105026" x="4321175" y="5638800"/>
          <p14:tracePt t="105042" x="4457700" y="5654675"/>
          <p14:tracePt t="105059" x="4549775" y="5661025"/>
          <p14:tracePt t="105062" x="4610100" y="5661025"/>
          <p14:tracePt t="105076" x="4664075" y="5661025"/>
          <p14:tracePt t="105093" x="4770438" y="5668963"/>
          <p14:tracePt t="105109" x="4830763" y="5668963"/>
          <p14:tracePt t="105125" x="4846638" y="5668963"/>
          <p14:tracePt t="105189" x="4860925" y="5668963"/>
          <p14:tracePt t="105198" x="4876800" y="5668963"/>
          <p14:tracePt t="105209" x="4892675" y="5668963"/>
          <p14:tracePt t="105226" x="4922838" y="5661025"/>
          <p14:tracePt t="105242" x="4953000" y="5654675"/>
          <p14:tracePt t="105259" x="4960938" y="5646738"/>
          <p14:tracePt t="105310" x="4968875" y="5646738"/>
          <p14:tracePt t="105334" x="4983163" y="5646738"/>
          <p14:tracePt t="105342" x="4999038" y="5646738"/>
          <p14:tracePt t="105349" x="5006975" y="5646738"/>
          <p14:tracePt t="105359" x="5021263" y="5646738"/>
          <p14:tracePt t="105376" x="5059363" y="5646738"/>
          <p14:tracePt t="105392" x="5113338" y="5646738"/>
          <p14:tracePt t="105409" x="5173663" y="5646738"/>
          <p14:tracePt t="105426" x="5235575" y="5646738"/>
          <p14:tracePt t="105442" x="5311775" y="5646738"/>
          <p14:tracePt t="105459" x="5341938" y="5646738"/>
          <p14:tracePt t="105476" x="5364163" y="5646738"/>
          <p14:tracePt t="105492" x="5380038" y="5646738"/>
          <p14:tracePt t="105541" x="5387975" y="5646738"/>
          <p14:tracePt t="105557" x="5418138" y="5646738"/>
          <p14:tracePt t="105565" x="5448300" y="5638800"/>
          <p14:tracePt t="105576" x="5470525" y="5638800"/>
          <p14:tracePt t="105592" x="5516563" y="5638800"/>
          <p14:tracePt t="105609" x="5554663" y="5622925"/>
          <p14:tracePt t="105626" x="5578475" y="5622925"/>
          <p14:tracePt t="105642" x="5584825" y="5622925"/>
          <p14:tracePt t="105659" x="5600700" y="5622925"/>
          <p14:tracePt t="105676" x="5622925" y="5622925"/>
          <p14:tracePt t="105692" x="5684838" y="5622925"/>
          <p14:tracePt t="105709" x="5821363" y="5622925"/>
          <p14:tracePt t="105726" x="5905500" y="5616575"/>
          <p14:tracePt t="105742" x="5981700" y="5608638"/>
          <p14:tracePt t="105759" x="6035675" y="5592763"/>
          <p14:tracePt t="105776" x="6042025" y="5592763"/>
          <p14:tracePt t="105813" x="6049963" y="5592763"/>
          <p14:tracePt t="105826" x="6057900" y="5592763"/>
          <p14:tracePt t="105842" x="6065838" y="5592763"/>
          <p14:tracePt t="105859" x="6111875" y="5592763"/>
          <p14:tracePt t="105876" x="6164263" y="5592763"/>
          <p14:tracePt t="105892" x="6202363" y="5592763"/>
          <p14:tracePt t="105909" x="6278563" y="5592763"/>
          <p14:tracePt t="105926" x="6308725" y="5584825"/>
          <p14:tracePt t="105942" x="6316663" y="5584825"/>
          <p14:tracePt t="105997" x="6332538" y="5584825"/>
          <p14:tracePt t="106013" x="6340475" y="5584825"/>
          <p14:tracePt t="106029" x="6362700" y="5584825"/>
          <p14:tracePt t="106037" x="6378575" y="5584825"/>
          <p14:tracePt t="106045" x="6384925" y="5584825"/>
          <p14:tracePt t="106059" x="6400800" y="5584825"/>
          <p14:tracePt t="106076" x="6430963" y="5584825"/>
          <p14:tracePt t="106092" x="6454775" y="5584825"/>
          <p14:tracePt t="106109" x="6484938" y="5584825"/>
          <p14:tracePt t="106126" x="6507163" y="5584825"/>
          <p14:tracePt t="106142" x="6515100" y="5584825"/>
          <p14:tracePt t="106159" x="6545263" y="5578475"/>
          <p14:tracePt t="106176" x="6561138" y="5578475"/>
          <p14:tracePt t="106192" x="6599238" y="5578475"/>
          <p14:tracePt t="106209" x="6645275" y="5578475"/>
          <p14:tracePt t="106226" x="6675438" y="5578475"/>
          <p14:tracePt t="106242" x="6713538" y="5562600"/>
          <p14:tracePt t="106259" x="6751638" y="5562600"/>
          <p14:tracePt t="106276" x="6789738" y="5554663"/>
          <p14:tracePt t="106292" x="6835775" y="5554663"/>
          <p14:tracePt t="106309" x="6880225" y="5546725"/>
          <p14:tracePt t="106326" x="6911975" y="5546725"/>
          <p14:tracePt t="106343" x="6942138" y="5546725"/>
          <p14:tracePt t="106359" x="6964363" y="5546725"/>
          <p14:tracePt t="106376" x="6980238" y="5546725"/>
          <p14:tracePt t="106393" x="7002463" y="5540375"/>
          <p14:tracePt t="106409" x="7026275" y="5540375"/>
          <p14:tracePt t="106426" x="7056438" y="5540375"/>
          <p14:tracePt t="106443" x="7094538" y="5540375"/>
          <p14:tracePt t="106459" x="7140575" y="5540375"/>
          <p14:tracePt t="106476" x="7192963" y="5540375"/>
          <p14:tracePt t="106493" x="7231063" y="5540375"/>
          <p14:tracePt t="106509" x="7254875" y="5540375"/>
          <p14:tracePt t="106526" x="7269163" y="5540375"/>
          <p14:tracePt t="106565" x="7285038" y="5540375"/>
          <p14:tracePt t="106605" x="7292975" y="5540375"/>
          <p14:tracePt t="106613" x="7307263" y="5540375"/>
          <p14:tracePt t="106637" x="7315200" y="5540375"/>
          <p14:tracePt t="106645" x="7323138" y="5540375"/>
          <p14:tracePt t="106659" x="7331075" y="5540375"/>
          <p14:tracePt t="106676" x="7345363" y="5546725"/>
          <p14:tracePt t="106693" x="7353300" y="5546725"/>
          <p14:tracePt t="106709" x="7361238" y="5554663"/>
          <p14:tracePt t="106742" x="7375525" y="5554663"/>
          <p14:tracePt t="106776" x="7383463" y="5554663"/>
          <p14:tracePt t="106822" x="7391400" y="5562600"/>
          <p14:tracePt t="106846" x="7407275" y="5562600"/>
          <p14:tracePt t="106854" x="7429500" y="5562600"/>
          <p14:tracePt t="106861" x="7437438" y="5562600"/>
          <p14:tracePt t="106878" x="7445375" y="5562600"/>
          <p14:tracePt t="106893" x="7459663" y="5562600"/>
          <p14:tracePt t="106926" x="7467600" y="5554663"/>
          <p14:tracePt t="107182" x="7467600" y="5546725"/>
          <p14:tracePt t="107206" x="7483475" y="5546725"/>
          <p14:tracePt t="107214" x="7521575" y="5546725"/>
          <p14:tracePt t="107226" x="7589838" y="5546725"/>
          <p14:tracePt t="107243" x="7620000" y="5546725"/>
          <p14:tracePt t="107261" x="7627938" y="5546725"/>
          <p14:tracePt t="107277" x="7635875" y="5546725"/>
          <p14:tracePt t="107293" x="7658100" y="5554663"/>
          <p14:tracePt t="107310" x="7673975" y="5562600"/>
          <p14:tracePt t="107326" x="7696200" y="5562600"/>
          <p14:tracePt t="107343" x="7764463" y="5570538"/>
          <p14:tracePt t="107360" x="7864475" y="5584825"/>
          <p14:tracePt t="107376" x="7985125" y="5584825"/>
          <p14:tracePt t="107393" x="8099425" y="5584825"/>
          <p14:tracePt t="107410" x="8191500" y="5584825"/>
          <p14:tracePt t="107426" x="8259763" y="5584825"/>
          <p14:tracePt t="107443" x="8297863" y="5584825"/>
          <p14:tracePt t="107460" x="8343900" y="5584825"/>
          <p14:tracePt t="107477" x="8382000" y="5584825"/>
          <p14:tracePt t="107493" x="8442325" y="5584825"/>
          <p14:tracePt t="107510" x="8474075" y="5584825"/>
          <p14:tracePt t="107527" x="8512175" y="5584825"/>
          <p14:tracePt t="107543" x="8550275" y="5578475"/>
          <p14:tracePt t="107560" x="8602663" y="5578475"/>
          <p14:tracePt t="107577" x="8664575" y="5578475"/>
          <p14:tracePt t="107593" x="8763000" y="5578475"/>
          <p14:tracePt t="107610" x="8877300" y="5578475"/>
          <p14:tracePt t="107627" x="8991600" y="5578475"/>
          <p14:tracePt t="107643" x="9090025" y="5578475"/>
          <p14:tracePt t="107660" x="9182100" y="5578475"/>
          <p14:tracePt t="107677" x="9250363" y="5578475"/>
          <p14:tracePt t="107693" x="9326563" y="5578475"/>
          <p14:tracePt t="107710" x="9364663" y="5578475"/>
          <p14:tracePt t="107727" x="9388475" y="5578475"/>
          <p14:tracePt t="107743" x="9410700" y="5578475"/>
          <p14:tracePt t="107760" x="9432925" y="5578475"/>
          <p14:tracePt t="107777" x="9494838" y="5578475"/>
          <p14:tracePt t="107793" x="9578975" y="5578475"/>
          <p14:tracePt t="107810" x="9677400" y="5578475"/>
          <p14:tracePt t="107827" x="9775825" y="5578475"/>
          <p14:tracePt t="107843" x="9845675" y="5578475"/>
          <p14:tracePt t="107860" x="9867900" y="5578475"/>
          <p14:tracePt t="107934" x="9875838" y="5578475"/>
          <p14:tracePt t="107950" x="9890125" y="5578475"/>
          <p14:tracePt t="108022" x="9890125" y="5584825"/>
          <p14:tracePt t="108030" x="9859963" y="5616575"/>
          <p14:tracePt t="108043" x="9799638" y="5661025"/>
          <p14:tracePt t="108061" x="9432925" y="5807075"/>
          <p14:tracePt t="108077" x="8991600" y="5883275"/>
          <p14:tracePt t="108093" x="8389938" y="5973763"/>
          <p14:tracePt t="108110" x="7856538" y="6027738"/>
          <p14:tracePt t="108127" x="7399338" y="6027738"/>
          <p14:tracePt t="108143" x="7048500" y="6027738"/>
          <p14:tracePt t="108160" x="6811963" y="6027738"/>
          <p14:tracePt t="108177" x="6659563" y="6027738"/>
          <p14:tracePt t="108193" x="6537325" y="6027738"/>
          <p14:tracePt t="108210" x="6384925" y="6027738"/>
          <p14:tracePt t="108227" x="6194425" y="6027738"/>
          <p14:tracePt t="108243" x="5943600" y="6027738"/>
          <p14:tracePt t="108261" x="5448300" y="6027738"/>
          <p14:tracePt t="108277" x="5235575" y="6027738"/>
          <p14:tracePt t="108293" x="4816475" y="6027738"/>
          <p14:tracePt t="108310" x="4640263" y="6027738"/>
          <p14:tracePt t="108327" x="4495800" y="6027738"/>
          <p14:tracePt t="108343" x="4419600" y="6027738"/>
          <p14:tracePt t="108360" x="4403725" y="6027738"/>
          <p14:tracePt t="108377" x="4397375" y="6027738"/>
          <p14:tracePt t="108462" x="4389438" y="6019800"/>
          <p14:tracePt t="108470" x="4381500" y="6019800"/>
          <p14:tracePt t="108478" x="4381500" y="6011863"/>
          <p14:tracePt t="108494" x="4365625" y="6003925"/>
          <p14:tracePt t="108510" x="4359275" y="6003925"/>
          <p14:tracePt t="108544" x="4351338" y="5997575"/>
          <p14:tracePt t="108566" x="4343400" y="5997575"/>
          <p14:tracePt t="108581" x="4335463" y="5997575"/>
          <p14:tracePt t="108598" x="4321175" y="5997575"/>
          <p14:tracePt t="108610" x="4297363" y="6003925"/>
          <p14:tracePt t="108627" x="4198938" y="6019800"/>
          <p14:tracePt t="108644" x="4130675" y="6042025"/>
          <p14:tracePt t="108661" x="4098925" y="6049963"/>
          <p14:tracePt t="108677" x="4084638" y="6049963"/>
          <p14:tracePt t="108694" x="4084638" y="6057900"/>
          <p14:tracePt t="108998" x="4098925" y="6057900"/>
          <p14:tracePt t="109006" x="4130675" y="6057900"/>
          <p14:tracePt t="109013" x="4160838" y="6057900"/>
          <p14:tracePt t="109027" x="4206875" y="6065838"/>
          <p14:tracePt t="109044" x="4359275" y="6065838"/>
          <p14:tracePt t="109047" x="4435475" y="6065838"/>
          <p14:tracePt t="109060" x="4525963" y="6065838"/>
          <p14:tracePt t="109077" x="4724400" y="6065838"/>
          <p14:tracePt t="109094" x="4816475" y="6057900"/>
          <p14:tracePt t="109110" x="4860925" y="6049963"/>
          <p14:tracePt t="109127" x="4906963" y="6049963"/>
          <p14:tracePt t="109143" x="4914900" y="6049963"/>
          <p14:tracePt t="109160" x="4930775" y="6049963"/>
          <p14:tracePt t="109177" x="4953000" y="6035675"/>
          <p14:tracePt t="109194" x="4983163" y="6027738"/>
          <p14:tracePt t="109210" x="5029200" y="6027738"/>
          <p14:tracePt t="109227" x="5075238" y="6027738"/>
          <p14:tracePt t="109244" x="5097463" y="6027738"/>
          <p14:tracePt t="109261" x="5127625" y="6027738"/>
          <p14:tracePt t="109277" x="5143500" y="6027738"/>
          <p14:tracePt t="109311" x="5151438" y="6027738"/>
          <p14:tracePt t="109327" x="5159375" y="6027738"/>
          <p14:tracePt t="109344" x="5165725" y="6027738"/>
          <p14:tracePt t="109606" x="5189538" y="6027738"/>
          <p14:tracePt t="109614" x="5241925" y="6027738"/>
          <p14:tracePt t="109627" x="5303838" y="6027738"/>
          <p14:tracePt t="109645" x="5532438" y="6027738"/>
          <p14:tracePt t="109661" x="5608638" y="6027738"/>
          <p14:tracePt t="109677" x="5783263" y="6027738"/>
          <p14:tracePt t="109694" x="5821363" y="6027738"/>
          <p14:tracePt t="109798" x="5837238" y="6027738"/>
          <p14:tracePt t="109846" x="5845175" y="6027738"/>
          <p14:tracePt t="109854" x="5859463" y="6027738"/>
          <p14:tracePt t="109862" x="5875338" y="6027738"/>
          <p14:tracePt t="109877" x="5913438" y="6027738"/>
          <p14:tracePt t="109894" x="5959475" y="6027738"/>
          <p14:tracePt t="109911" x="5997575" y="6019800"/>
          <p14:tracePt t="109927" x="6011863" y="6019800"/>
          <p14:tracePt t="109944" x="6027738" y="6011863"/>
          <p14:tracePt t="109961" x="6035675" y="6011863"/>
          <p14:tracePt t="109977" x="6049963" y="6011863"/>
          <p14:tracePt t="109994" x="6080125" y="6011863"/>
          <p14:tracePt t="110011" x="6126163" y="6011863"/>
          <p14:tracePt t="110027" x="6188075" y="6011863"/>
          <p14:tracePt t="110045" x="6264275" y="6011863"/>
          <p14:tracePt t="110048" x="6286500" y="6011863"/>
          <p14:tracePt t="110061" x="6324600" y="6011863"/>
          <p14:tracePt t="110077" x="6346825" y="6011863"/>
          <p14:tracePt t="110204" x="6362700" y="6011863"/>
          <p14:tracePt t="110220" x="6378575" y="6011863"/>
          <p14:tracePt t="110228" x="6400800" y="6011863"/>
          <p14:tracePt t="110236" x="6430963" y="6011863"/>
          <p14:tracePt t="110244" x="6484938" y="6035675"/>
          <p14:tracePt t="110260" x="6629400" y="6049963"/>
          <p14:tracePt t="110277" x="6751638" y="6057900"/>
          <p14:tracePt t="110294" x="6865938" y="6057900"/>
          <p14:tracePt t="110310" x="6934200" y="6057900"/>
          <p14:tracePt t="110327" x="6956425" y="6057900"/>
          <p14:tracePt t="110344" x="6964363" y="6057900"/>
          <p14:tracePt t="110377" x="6972300" y="6057900"/>
          <p14:tracePt t="110394" x="6994525" y="6049963"/>
          <p14:tracePt t="110410" x="7026275" y="6042025"/>
          <p14:tracePt t="110427" x="7070725" y="6035675"/>
          <p14:tracePt t="110444" x="7094538" y="6019800"/>
          <p14:tracePt t="110460" x="7146925" y="6011863"/>
          <p14:tracePt t="110477" x="7162800" y="6011863"/>
          <p14:tracePt t="110494" x="7192963" y="6011863"/>
          <p14:tracePt t="110510" x="7223125" y="6011863"/>
          <p14:tracePt t="110527" x="7254875" y="6011863"/>
          <p14:tracePt t="110544" x="7285038" y="6011863"/>
          <p14:tracePt t="110560" x="7299325" y="6011863"/>
          <p14:tracePt t="110577" x="7307263" y="6011863"/>
          <p14:tracePt t="110597" x="7315200" y="6011863"/>
          <p14:tracePt t="110610" x="7323138" y="6011863"/>
          <p14:tracePt t="110627" x="7337425" y="6011863"/>
          <p14:tracePt t="110644" x="7369175" y="6019800"/>
          <p14:tracePt t="110661" x="7391400" y="6019800"/>
          <p14:tracePt t="110677" x="7399338" y="6019800"/>
          <p14:tracePt t="110934" x="7413625" y="6019800"/>
          <p14:tracePt t="110942" x="7445375" y="6019800"/>
          <p14:tracePt t="110949" x="7497763" y="6019800"/>
          <p14:tracePt t="110961" x="7559675" y="6019800"/>
          <p14:tracePt t="110978" x="7680325" y="6019800"/>
          <p14:tracePt t="110995" x="7810500" y="6019800"/>
          <p14:tracePt t="111011" x="7954963" y="6019800"/>
          <p14:tracePt t="111028" x="8069263" y="6019800"/>
          <p14:tracePt t="111045" x="8123238" y="6019800"/>
          <p14:tracePt t="111047" x="8137525" y="6019800"/>
          <p14:tracePt t="111109" x="8145463" y="6019800"/>
          <p14:tracePt t="111198" x="8153400" y="6019800"/>
          <p14:tracePt t="111213" x="8161338" y="6019800"/>
          <p14:tracePt t="111222" x="8169275" y="6019800"/>
          <p14:tracePt t="111229" x="8191500" y="6019800"/>
          <p14:tracePt t="111245" x="8213725" y="6019800"/>
          <p14:tracePt t="111261" x="8251825" y="6019800"/>
          <p14:tracePt t="111278" x="8259763" y="6019800"/>
          <p14:tracePt t="111295" x="8267700" y="6019800"/>
          <p14:tracePt t="111311" x="8275638" y="6019800"/>
          <p14:tracePt t="111328" x="8283575" y="6019800"/>
          <p14:tracePt t="111345" x="8297863" y="6019800"/>
          <p14:tracePt t="111361" x="8313738" y="6019800"/>
          <p14:tracePt t="111378" x="8328025" y="6019800"/>
          <p14:tracePt t="111395" x="8343900" y="6019800"/>
          <p14:tracePt t="111411" x="8359775" y="6019800"/>
          <p14:tracePt t="111428" x="8404225" y="6019800"/>
          <p14:tracePt t="111445" x="8442325" y="6019800"/>
          <p14:tracePt t="111461" x="8466138" y="6019800"/>
          <p14:tracePt t="111877" x="8480425" y="6019800"/>
          <p14:tracePt t="111886" x="8518525" y="6027738"/>
          <p14:tracePt t="111895" x="8594725" y="6027738"/>
          <p14:tracePt t="111911" x="8763000" y="6027738"/>
          <p14:tracePt t="111928" x="8923338" y="6027738"/>
          <p14:tracePt t="111945" x="9159875" y="6027738"/>
          <p14:tracePt t="111961" x="9304338" y="6027738"/>
          <p14:tracePt t="111978" x="9402763" y="6027738"/>
          <p14:tracePt t="111995" x="9432925" y="6027738"/>
          <p14:tracePt t="112070" x="9448800" y="6027738"/>
          <p14:tracePt t="112078" x="9464675" y="6027738"/>
          <p14:tracePt t="112093" x="9471025" y="6027738"/>
          <p14:tracePt t="112182" x="9478963" y="6027738"/>
          <p14:tracePt t="112190" x="9486900" y="6027738"/>
          <p14:tracePt t="112197" x="9502775" y="6027738"/>
          <p14:tracePt t="112212" x="9525000" y="6027738"/>
          <p14:tracePt t="112229" x="9639300" y="6049963"/>
          <p14:tracePt t="112245" x="9669463" y="6049963"/>
          <p14:tracePt t="112262" x="9775825" y="6049963"/>
          <p14:tracePt t="112278" x="9829800" y="6049963"/>
          <p14:tracePt t="112295" x="9837738" y="6049963"/>
          <p14:tracePt t="112925" x="9821863" y="6049963"/>
          <p14:tracePt t="112942" x="9813925" y="6042025"/>
          <p14:tracePt t="112990" x="9799638" y="6042025"/>
          <p14:tracePt t="113022" x="9791700" y="6035675"/>
          <p14:tracePt t="113078" x="9775825" y="6027738"/>
          <p14:tracePt t="113094" x="9769475" y="6027738"/>
          <p14:tracePt t="113101" x="9761538" y="6027738"/>
          <p14:tracePt t="113112" x="9753600" y="6019800"/>
          <p14:tracePt t="113128" x="9715500" y="5989638"/>
          <p14:tracePt t="113145" x="9655175" y="5959475"/>
          <p14:tracePt t="113162" x="9555163" y="5913438"/>
          <p14:tracePt t="113178" x="9448800" y="5859463"/>
          <p14:tracePt t="113195" x="9296400" y="5807075"/>
          <p14:tracePt t="113212" x="9136063" y="5768975"/>
          <p14:tracePt t="113228" x="9007475" y="5730875"/>
          <p14:tracePt t="113245" x="8801100" y="5676900"/>
          <p14:tracePt t="113262" x="8678863" y="5646738"/>
          <p14:tracePt t="113278" x="8534400" y="5622925"/>
          <p14:tracePt t="113295" x="8404225" y="5608638"/>
          <p14:tracePt t="113312" x="8259763" y="5584825"/>
          <p14:tracePt t="113328" x="8099425" y="5570538"/>
          <p14:tracePt t="113345" x="7932738" y="5532438"/>
          <p14:tracePt t="113362" x="7756525" y="5516563"/>
          <p14:tracePt t="113378" x="7559675" y="5494338"/>
          <p14:tracePt t="113395" x="7337425" y="5470525"/>
          <p14:tracePt t="113412" x="7140575" y="5470525"/>
          <p14:tracePt t="113428" x="6956425" y="5470525"/>
          <p14:tracePt t="113445" x="6667500" y="5448300"/>
          <p14:tracePt t="113462" x="6477000" y="5418138"/>
          <p14:tracePt t="113478" x="6294438" y="5394325"/>
          <p14:tracePt t="113495" x="6126163" y="5387975"/>
          <p14:tracePt t="113512" x="5965825" y="5387975"/>
          <p14:tracePt t="113528" x="5821363" y="5387975"/>
          <p14:tracePt t="113545" x="5668963" y="5387975"/>
          <p14:tracePt t="113562" x="5508625" y="5387975"/>
          <p14:tracePt t="113578" x="5349875" y="5387975"/>
          <p14:tracePt t="113595" x="5165725" y="5418138"/>
          <p14:tracePt t="113612" x="4975225" y="5448300"/>
          <p14:tracePt t="113628" x="4702175" y="5470525"/>
          <p14:tracePt t="113645" x="4572000" y="5502275"/>
          <p14:tracePt t="113662" x="4441825" y="5516563"/>
          <p14:tracePt t="113678" x="4351338" y="5540375"/>
          <p14:tracePt t="113695" x="4283075" y="5546725"/>
          <p14:tracePt t="113712" x="4206875" y="5546725"/>
          <p14:tracePt t="113729" x="4114800" y="5570538"/>
          <p14:tracePt t="113745" x="4030663" y="5578475"/>
          <p14:tracePt t="113762" x="3954463" y="5584825"/>
          <p14:tracePt t="113779" x="3870325" y="5608638"/>
          <p14:tracePt t="113795" x="3810000" y="5622925"/>
          <p14:tracePt t="113812" x="3763963" y="5638800"/>
          <p14:tracePt t="113829" x="3756025" y="5646738"/>
          <p14:tracePt t="113845" x="3749675" y="5661025"/>
          <p14:tracePt t="113862" x="3741738" y="5722938"/>
          <p14:tracePt t="113879" x="3741738" y="5813425"/>
          <p14:tracePt t="113895" x="3741738" y="5921375"/>
          <p14:tracePt t="113912" x="3749675" y="6003925"/>
          <p14:tracePt t="113929" x="3779838" y="6073775"/>
          <p14:tracePt t="113945" x="3825875" y="6118225"/>
          <p14:tracePt t="113962" x="3902075" y="6194425"/>
          <p14:tracePt t="113979" x="4030663" y="6240463"/>
          <p14:tracePt t="113995" x="4175125" y="6286500"/>
          <p14:tracePt t="114012" x="4541838" y="6362700"/>
          <p14:tracePt t="114029" x="4876800" y="6408738"/>
          <p14:tracePt t="114045" x="5265738" y="6454775"/>
          <p14:tracePt t="114062" x="5622925" y="6469063"/>
          <p14:tracePt t="114079" x="5959475" y="6469063"/>
          <p14:tracePt t="114096" x="6354763" y="6469063"/>
          <p14:tracePt t="114112" x="6705600" y="6469063"/>
          <p14:tracePt t="114129" x="7018338" y="6469063"/>
          <p14:tracePt t="114146" x="7413625" y="6430963"/>
          <p14:tracePt t="114162" x="7932738" y="6362700"/>
          <p14:tracePt t="114179" x="8283575" y="6308725"/>
          <p14:tracePt t="114196" x="8702675" y="6248400"/>
          <p14:tracePt t="114213" x="9105900" y="6180138"/>
          <p14:tracePt t="114229" x="9585325" y="6080125"/>
          <p14:tracePt t="114246" x="9799638" y="6011863"/>
          <p14:tracePt t="114263" x="9936163" y="5951538"/>
          <p14:tracePt t="114279" x="10012363" y="5913438"/>
          <p14:tracePt t="114296" x="10036175" y="5875338"/>
          <p14:tracePt t="114312" x="10066338" y="5807075"/>
          <p14:tracePt t="114329" x="10088563" y="5692775"/>
          <p14:tracePt t="114346" x="10112375" y="5540375"/>
          <p14:tracePt t="114362" x="10150475" y="5311775"/>
          <p14:tracePt t="114379" x="10180638" y="5089525"/>
          <p14:tracePt t="114396" x="10233025" y="4778375"/>
          <p14:tracePt t="114413" x="10233025" y="4541838"/>
          <p14:tracePt t="114429" x="10233025" y="4191000"/>
          <p14:tracePt t="114446" x="10256838" y="3970338"/>
          <p14:tracePt t="114462" x="10287000" y="3787775"/>
          <p14:tracePt t="114479" x="10287000" y="3649663"/>
          <p14:tracePt t="114496" x="10287000" y="3535363"/>
          <p14:tracePt t="114512" x="10287000" y="3467100"/>
          <p14:tracePt t="114529" x="10279063" y="3406775"/>
          <p14:tracePt t="114546" x="10226675" y="3344863"/>
          <p14:tracePt t="114562" x="10202863" y="3306763"/>
          <p14:tracePt t="114579" x="10172700" y="3260725"/>
          <p14:tracePt t="114582" x="10156825" y="3238500"/>
          <p14:tracePt t="114596" x="10156825" y="3222625"/>
          <p14:tracePt t="114613" x="10156825" y="3184525"/>
          <p14:tracePt t="114629" x="10156825" y="3108325"/>
          <p14:tracePt t="114646" x="10156825" y="3078163"/>
          <p14:tracePt t="114662" x="10156825" y="3048000"/>
          <p14:tracePt t="114679" x="10156825" y="3025775"/>
          <p14:tracePt t="114696" x="10156825" y="3009900"/>
          <p14:tracePt t="114713" x="10156825" y="3001963"/>
          <p14:tracePt t="114746" x="10156825" y="2994025"/>
          <p14:tracePt t="114763" x="10126663" y="2979738"/>
          <p14:tracePt t="114779" x="10050463" y="2971800"/>
          <p14:tracePt t="114796" x="9966325" y="2955925"/>
          <p14:tracePt t="114813" x="9890125" y="2949575"/>
          <p14:tracePt t="114829" x="9799638" y="2933700"/>
          <p14:tracePt t="114846" x="9783763" y="2933700"/>
          <p14:tracePt t="114863" x="9761538" y="2933700"/>
          <p14:tracePt t="114879" x="9693275" y="2979738"/>
          <p14:tracePt t="114896" x="9661525" y="3063875"/>
          <p14:tracePt t="114913" x="9609138" y="3216275"/>
          <p14:tracePt t="114929" x="9571038" y="3421063"/>
          <p14:tracePt t="114946" x="9540875" y="3635375"/>
          <p14:tracePt t="114963" x="9540875" y="3771900"/>
          <p14:tracePt t="114979" x="9547225" y="3856038"/>
          <p14:tracePt t="114996" x="9585325" y="3894138"/>
          <p14:tracePt t="115013" x="9609138" y="3902075"/>
          <p14:tracePt t="115029" x="9693275" y="3908425"/>
          <p14:tracePt t="115046" x="9761538" y="3908425"/>
          <p14:tracePt t="115063" x="9913938" y="3848100"/>
          <p14:tracePt t="115079" x="10104438" y="3741738"/>
          <p14:tracePt t="115096" x="10264775" y="3627438"/>
          <p14:tracePt t="115112" x="10417175" y="3527425"/>
          <p14:tracePt t="115129" x="10455275" y="3489325"/>
          <p14:tracePt t="115146" x="10455275" y="3482975"/>
          <p14:tracePt t="115162" x="10455275" y="3475038"/>
          <p14:tracePt t="115179" x="10455275" y="3436938"/>
          <p14:tracePt t="115197" x="10417175" y="3352800"/>
          <p14:tracePt t="115213" x="10355263" y="3322638"/>
          <p14:tracePt t="115229" x="10172700" y="3238500"/>
          <p14:tracePt t="115246" x="10096500" y="3208338"/>
          <p14:tracePt t="115686" x="10080625" y="3208338"/>
          <p14:tracePt t="115694" x="10074275" y="3208338"/>
          <p14:tracePt t="115701" x="10042525" y="3208338"/>
          <p14:tracePt t="115713" x="9966325" y="3246438"/>
          <p14:tracePt t="115730" x="9845675" y="3322638"/>
          <p14:tracePt t="115746" x="9745663" y="3421063"/>
          <p14:tracePt t="115763" x="9609138" y="3535363"/>
          <p14:tracePt t="115780" x="9426575" y="3695700"/>
          <p14:tracePt t="115797" x="9097963" y="3916363"/>
          <p14:tracePt t="115813" x="8480425" y="4289425"/>
          <p14:tracePt t="115830" x="7993063" y="4487863"/>
          <p14:tracePt t="115846" x="7323138" y="4732338"/>
          <p14:tracePt t="115863" x="6667500" y="4906963"/>
          <p14:tracePt t="115880" x="6027738" y="4991100"/>
          <p14:tracePt t="115896" x="5448300" y="5067300"/>
          <p14:tracePt t="115913" x="5021263" y="5105400"/>
          <p14:tracePt t="115930" x="4664075" y="5105400"/>
          <p14:tracePt t="115946" x="4594225" y="5105400"/>
          <p14:tracePt t="116198" x="4587875" y="5105400"/>
          <p14:tracePt t="116206" x="4579938" y="5113338"/>
          <p14:tracePt t="116214" x="4564063" y="5121275"/>
          <p14:tracePt t="116230" x="4549775" y="5135563"/>
          <p14:tracePt t="116246" x="4518025" y="5203825"/>
          <p14:tracePt t="116263" x="4441825" y="5326063"/>
          <p14:tracePt t="116280" x="4335463" y="5478463"/>
          <p14:tracePt t="116296" x="4289425" y="5546725"/>
          <p14:tracePt t="116313" x="4213225" y="5684838"/>
          <p14:tracePt t="116330" x="4106863" y="5851525"/>
          <p14:tracePt t="116346" x="4030663" y="5951538"/>
          <p14:tracePt t="116363" x="3962400" y="6027738"/>
          <p14:tracePt t="116380" x="3848100" y="6096000"/>
          <p14:tracePt t="116396" x="3717925" y="6164263"/>
          <p14:tracePt t="116413" x="3535363" y="6188075"/>
          <p14:tracePt t="116430" x="3421063" y="6188075"/>
          <p14:tracePt t="116446" x="3314700" y="6149975"/>
          <p14:tracePt t="116463" x="3284538" y="6088063"/>
          <p14:tracePt t="116480" x="3284538" y="6035675"/>
          <p14:tracePt t="116496" x="3284538" y="5943600"/>
          <p14:tracePt t="116513" x="3284538" y="5867400"/>
          <p14:tracePt t="116530" x="3306763" y="5791200"/>
          <p14:tracePt t="116547" x="3322638" y="5737225"/>
          <p14:tracePt t="116563" x="3322638" y="5715000"/>
          <p14:tracePt t="116580" x="3322638" y="5699125"/>
          <p14:tracePt t="116646" x="3330575" y="5699125"/>
          <p14:tracePt t="116662" x="3336925" y="5699125"/>
          <p14:tracePt t="116677" x="3344863" y="5699125"/>
          <p14:tracePt t="116686" x="3360738" y="5730875"/>
          <p14:tracePt t="116697" x="3368675" y="5761038"/>
          <p14:tracePt t="116713" x="3382963" y="5821363"/>
          <p14:tracePt t="116730" x="3390900" y="5867400"/>
          <p14:tracePt t="116747" x="3390900" y="5883275"/>
          <p14:tracePt t="116781" x="3398838" y="5889625"/>
          <p14:tracePt t="116798" x="3429000" y="5883275"/>
          <p14:tracePt t="116806" x="3467100" y="5851525"/>
          <p14:tracePt t="116814" x="3535363" y="5807075"/>
          <p14:tracePt t="116830" x="3619500" y="5722938"/>
          <p14:tracePt t="116847" x="3695700" y="5616575"/>
          <p14:tracePt t="116863" x="3717925" y="5578475"/>
          <p14:tracePt t="116880" x="3725863" y="5562600"/>
          <p14:tracePt t="116897" x="3725863" y="5554663"/>
          <p14:tracePt t="116958" x="3725863" y="5578475"/>
          <p14:tracePt t="116965" x="3725863" y="5630863"/>
          <p14:tracePt t="116980" x="3725863" y="5684838"/>
          <p14:tracePt t="116997" x="3725863" y="5768975"/>
          <p14:tracePt t="117013" x="3725863" y="5799138"/>
          <p14:tracePt t="117047" x="3733800" y="5807075"/>
          <p14:tracePt t="117063" x="3763963" y="5783263"/>
          <p14:tracePt t="117080" x="3787775" y="5722938"/>
          <p14:tracePt t="117097" x="3810000" y="5676900"/>
          <p14:tracePt t="117113" x="3810000" y="5654675"/>
          <p14:tracePt t="117130" x="3810000" y="5646738"/>
          <p14:tracePt t="117157" x="3787775" y="5638800"/>
          <p14:tracePt t="117165" x="3771900" y="5638800"/>
          <p14:tracePt t="117181" x="3756025" y="5638800"/>
          <p14:tracePt t="117197" x="3749675" y="5638800"/>
          <p14:tracePt t="117213" x="3741738" y="5638800"/>
          <p14:tracePt t="117261" x="3725863" y="5638800"/>
          <p14:tracePt t="117270" x="3711575" y="5638800"/>
          <p14:tracePt t="117280" x="3695700" y="5622925"/>
          <p14:tracePt t="117297" x="3679825" y="5608638"/>
          <p14:tracePt t="117313" x="3665538" y="5608638"/>
          <p14:tracePt t="117330" x="3657600" y="5608638"/>
          <p14:tracePt t="117347" x="3649663" y="5608638"/>
          <p14:tracePt t="117406" x="3641725" y="5608638"/>
          <p14:tracePt t="117422" x="3649663" y="5608638"/>
          <p14:tracePt t="117438" x="3649663" y="5616575"/>
          <p14:tracePt t="117445" x="3657600" y="5616575"/>
          <p14:tracePt t="117477" x="3665538" y="5616575"/>
          <p14:tracePt t="117493" x="3679825" y="5608638"/>
          <p14:tracePt t="117501" x="3695700" y="5600700"/>
          <p14:tracePt t="117514" x="3695700" y="5592763"/>
          <p14:tracePt t="117530" x="3733800" y="5554663"/>
          <p14:tracePt t="117547" x="3779838" y="5508625"/>
          <p14:tracePt t="117564" x="3810000" y="5478463"/>
          <p14:tracePt t="117567" x="3817938" y="5448300"/>
          <p14:tracePt t="117581" x="3840163" y="5418138"/>
          <p14:tracePt t="117597" x="3863975" y="5372100"/>
          <p14:tracePt t="117614" x="3878263" y="5334000"/>
          <p14:tracePt t="117630" x="3894138" y="5295900"/>
          <p14:tracePt t="117647" x="3902075" y="5257800"/>
          <p14:tracePt t="117664" x="3902075" y="5241925"/>
          <p14:tracePt t="117680" x="3902075" y="5235575"/>
          <p14:tracePt t="117766" x="3908425" y="5227638"/>
          <p14:tracePt t="117773" x="3908425" y="5241925"/>
          <p14:tracePt t="117782" x="3908425" y="5280025"/>
          <p14:tracePt t="117797" x="3908425" y="5394325"/>
          <p14:tracePt t="117814" x="3894138" y="5532438"/>
          <p14:tracePt t="117830" x="3870325" y="5622925"/>
          <p14:tracePt t="117847" x="3848100" y="5707063"/>
          <p14:tracePt t="117864" x="3840163" y="5722938"/>
          <p14:tracePt t="117925" x="3840163" y="5715000"/>
          <p14:tracePt t="117934" x="3840163" y="5699125"/>
          <p14:tracePt t="117947" x="3840163" y="5676900"/>
          <p14:tracePt t="117964" x="3840163" y="5646738"/>
          <p14:tracePt t="117981" x="3840163" y="5638800"/>
          <p14:tracePt t="117997" x="3840163" y="5622925"/>
          <p14:tracePt t="118134" x="3825875" y="5630863"/>
          <p14:tracePt t="118142" x="3817938" y="5630863"/>
          <p14:tracePt t="118149" x="3817938" y="5638800"/>
          <p14:tracePt t="118164" x="3817938" y="5646738"/>
          <p14:tracePt t="118180" x="3802063" y="5661025"/>
          <p14:tracePt t="118197" x="3802063" y="5668963"/>
          <p14:tracePt t="118310" x="3810000" y="5661025"/>
          <p14:tracePt t="118318" x="3810000" y="5654675"/>
          <p14:tracePt t="118330" x="3810000" y="5646738"/>
          <p14:tracePt t="118347" x="3810000" y="5630863"/>
          <p14:tracePt t="118364" x="3817938" y="5622925"/>
          <p14:tracePt t="118630" x="3825875" y="5616575"/>
          <p14:tracePt t="119614" x="3825875" y="5622925"/>
          <p14:tracePt t="119622" x="3810000" y="5661025"/>
          <p14:tracePt t="119631" x="3810000" y="5676900"/>
          <p14:tracePt t="119648" x="3794125" y="5692775"/>
          <p14:tracePt t="119664" x="3787775" y="5730875"/>
          <p14:tracePt t="119681" x="3779838" y="5745163"/>
          <p14:tracePt t="119698" x="3779838" y="5753100"/>
          <p14:tracePt t="119734" x="3771900" y="5761038"/>
          <p14:tracePt t="119749" x="3763963" y="5761038"/>
          <p14:tracePt t="119766" x="3749675" y="5761038"/>
          <p14:tracePt t="119782" x="3733800" y="5761038"/>
          <p14:tracePt t="119798" x="3687763" y="5761038"/>
          <p14:tracePt t="119814" x="3649663" y="5761038"/>
          <p14:tracePt t="119831" x="3619500" y="5745163"/>
          <p14:tracePt t="119848" x="3589338" y="5730875"/>
          <p14:tracePt t="119864" x="3573463" y="5715000"/>
          <p14:tracePt t="119881" x="3565525" y="5684838"/>
          <p14:tracePt t="119898" x="3543300" y="5646738"/>
          <p14:tracePt t="119915" x="3543300" y="5622925"/>
          <p14:tracePt t="119931" x="3527425" y="5616575"/>
          <p14:tracePt t="119948" x="3497263" y="5608638"/>
          <p14:tracePt t="119965" x="3467100" y="5600700"/>
          <p14:tracePt t="119981" x="3330575" y="5608638"/>
          <p14:tracePt t="119998" x="3222625" y="5654675"/>
          <p14:tracePt t="120014" x="3132138" y="5715000"/>
          <p14:tracePt t="120031" x="3101975" y="5730875"/>
          <p14:tracePt t="120048" x="3086100" y="5730875"/>
          <p14:tracePt t="120086" x="3086100" y="5722938"/>
          <p14:tracePt t="120098" x="3086100" y="5699125"/>
          <p14:tracePt t="120114" x="3078163" y="5630863"/>
          <p14:tracePt t="120131" x="3048000" y="5562600"/>
          <p14:tracePt t="120148" x="3040063" y="5524500"/>
          <p14:tracePt t="120165" x="3032125" y="5494338"/>
          <p14:tracePt t="120238" x="3032125" y="5516563"/>
          <p14:tracePt t="120246" x="3032125" y="5570538"/>
          <p14:tracePt t="120253" x="3032125" y="5622925"/>
          <p14:tracePt t="120265" x="3032125" y="5661025"/>
          <p14:tracePt t="120281" x="3040063" y="5707063"/>
          <p14:tracePt t="120414" x="3040063" y="5753100"/>
          <p14:tracePt t="120422" x="3040063" y="5791200"/>
          <p14:tracePt t="120431" x="3040063" y="5867400"/>
          <p14:tracePt t="120448" x="3055938" y="6027738"/>
          <p14:tracePt t="120465" x="3094038" y="6202363"/>
          <p14:tracePt t="120481" x="3116263" y="6278563"/>
          <p14:tracePt t="120533" x="3116263" y="6264275"/>
          <p14:tracePt t="120542" x="3116263" y="6218238"/>
          <p14:tracePt t="120550" x="3116263" y="6180138"/>
          <p14:tracePt t="120565" x="3078163" y="6111875"/>
          <p14:tracePt t="120581" x="3063875" y="5935663"/>
          <p14:tracePt t="120598" x="3048000" y="5799138"/>
          <p14:tracePt t="120615" x="3048000" y="5676900"/>
          <p14:tracePt t="120631" x="3048000" y="5570538"/>
          <p14:tracePt t="120648" x="3048000" y="5516563"/>
          <p14:tracePt t="120665" x="3048000" y="5494338"/>
          <p14:tracePt t="120789" x="3063875" y="5494338"/>
          <p14:tracePt t="120806" x="3070225" y="5494338"/>
          <p14:tracePt t="120814" x="3094038" y="5494338"/>
          <p14:tracePt t="120822" x="3116263" y="5502275"/>
          <p14:tracePt t="120831" x="3146425" y="5502275"/>
          <p14:tracePt t="120848" x="3184525" y="5508625"/>
          <p14:tracePt t="120865" x="3298825" y="5524500"/>
          <p14:tracePt t="120881" x="3459163" y="5546725"/>
          <p14:tracePt t="120898" x="3679825" y="5578475"/>
          <p14:tracePt t="120915" x="3992563" y="5622925"/>
          <p14:tracePt t="120931" x="4321175" y="5661025"/>
          <p14:tracePt t="120948" x="4656138" y="5707063"/>
          <p14:tracePt t="120965" x="4968875" y="5753100"/>
          <p14:tracePt t="120981" x="5387975" y="5791200"/>
          <p14:tracePt t="120998" x="5616575" y="5791200"/>
          <p14:tracePt t="121015" x="5829300" y="5791200"/>
          <p14:tracePt t="121031" x="6027738" y="5791200"/>
          <p14:tracePt t="121048" x="6232525" y="5791200"/>
          <p14:tracePt t="121065" x="6430963" y="5791200"/>
          <p14:tracePt t="121081" x="6629400" y="5791200"/>
          <p14:tracePt t="121098" x="6865938" y="5791200"/>
          <p14:tracePt t="121115" x="7094538" y="5791200"/>
          <p14:tracePt t="121118" x="7231063" y="5791200"/>
          <p14:tracePt t="121132" x="7361238" y="5791200"/>
          <p14:tracePt t="121148" x="7802563" y="5775325"/>
          <p14:tracePt t="121164" x="8123238" y="5722938"/>
          <p14:tracePt t="121182" x="8474075" y="5676900"/>
          <p14:tracePt t="121198" x="8702675" y="5638800"/>
          <p14:tracePt t="121215" x="8991600" y="5608638"/>
          <p14:tracePt t="121232" x="9151938" y="5584825"/>
          <p14:tracePt t="121248" x="9182100" y="5578475"/>
          <p14:tracePt t="121282" x="9166225" y="5578475"/>
          <p14:tracePt t="121298" x="9021763" y="5554663"/>
          <p14:tracePt t="121315" x="8809038" y="5546725"/>
          <p14:tracePt t="121332" x="8420100" y="5676900"/>
          <p14:tracePt t="121349" x="7886700" y="5807075"/>
          <p14:tracePt t="121365" x="6956425" y="5959475"/>
          <p14:tracePt t="121382" x="6194425" y="5989638"/>
          <p14:tracePt t="121398" x="5410200" y="5989638"/>
          <p14:tracePt t="121415" x="4632325" y="5935663"/>
          <p14:tracePt t="121432" x="3916363" y="5867400"/>
          <p14:tracePt t="121448" x="3360738" y="5813425"/>
          <p14:tracePt t="121465" x="3055938" y="5783263"/>
          <p14:tracePt t="121482" x="2873375" y="5745163"/>
          <p14:tracePt t="121498" x="2735263" y="5722938"/>
          <p14:tracePt t="121515" x="2644775" y="5707063"/>
          <p14:tracePt t="121532" x="2574925" y="5684838"/>
          <p14:tracePt t="121549" x="2530475" y="5676900"/>
          <p14:tracePt t="121565" x="2460625" y="5654675"/>
          <p14:tracePt t="121582" x="2416175" y="5638800"/>
          <p14:tracePt t="121598" x="2370138" y="5638800"/>
          <p14:tracePt t="121615" x="2308225" y="5622925"/>
          <p14:tracePt t="121632" x="2239963" y="5622925"/>
          <p14:tracePt t="121648" x="2179638" y="5622925"/>
          <p14:tracePt t="121665" x="2125663" y="5622925"/>
          <p14:tracePt t="121682" x="2095500" y="5608638"/>
          <p14:tracePt t="121698" x="2079625" y="5600700"/>
          <p14:tracePt t="121715" x="2079625" y="5592763"/>
          <p14:tracePt t="121732" x="2079625" y="5570538"/>
          <p14:tracePt t="121749" x="2079625" y="5546725"/>
          <p14:tracePt t="121765" x="2125663" y="5524500"/>
          <p14:tracePt t="121782" x="2187575" y="5516563"/>
          <p14:tracePt t="121798" x="2247900" y="5516563"/>
          <p14:tracePt t="121815" x="2316163" y="5516563"/>
          <p14:tracePt t="121832" x="2430463" y="5516563"/>
          <p14:tracePt t="121848" x="2552700" y="5516563"/>
          <p14:tracePt t="121865" x="2689225" y="5524500"/>
          <p14:tracePt t="121882" x="2835275" y="5540375"/>
          <p14:tracePt t="121898" x="2963863" y="5546725"/>
          <p14:tracePt t="121915" x="3009900" y="5546725"/>
          <p14:tracePt t="121932" x="3032125" y="5546725"/>
          <p14:tracePt t="121949" x="3048000" y="5546725"/>
          <p14:tracePt t="121965" x="3070225" y="5546725"/>
          <p14:tracePt t="121982" x="3101975" y="5546725"/>
          <p14:tracePt t="121999" x="3184525" y="5546725"/>
          <p14:tracePt t="122015" x="3322638" y="5546725"/>
          <p14:tracePt t="122032" x="3489325" y="5546725"/>
          <p14:tracePt t="122049" x="3649663" y="5546725"/>
          <p14:tracePt t="122065" x="3763963" y="5546725"/>
          <p14:tracePt t="122082" x="3787775" y="5546725"/>
          <p14:tracePt t="122254" x="3794125" y="5546725"/>
          <p14:tracePt t="122262" x="3817938" y="5546725"/>
          <p14:tracePt t="122269" x="3832225" y="5546725"/>
          <p14:tracePt t="122282" x="3856038" y="5554663"/>
          <p14:tracePt t="122299" x="3878263" y="5562600"/>
          <p14:tracePt t="122315" x="4008438" y="5570538"/>
          <p14:tracePt t="122333" x="4046538" y="5578475"/>
          <p14:tracePt t="122349" x="4068763" y="5578475"/>
          <p14:tracePt t="122430" x="4084638" y="5578475"/>
          <p14:tracePt t="122446" x="4084638" y="5570538"/>
          <p14:tracePt t="122454" x="4084638" y="5562600"/>
          <p14:tracePt t="122469" x="4084638" y="5554663"/>
          <p14:tracePt t="122482" x="4084638" y="5546725"/>
          <p14:tracePt t="122499" x="4084638" y="5540375"/>
          <p14:tracePt t="122517" x="4084638" y="5532438"/>
          <p14:tracePt t="122532" x="4084638" y="5516563"/>
          <p14:tracePt t="122558" x="4084638" y="5508625"/>
          <p14:tracePt t="122566" x="4084638" y="5502275"/>
          <p14:tracePt t="122582" x="4084638" y="5494338"/>
          <p14:tracePt t="122599" x="4084638" y="5470525"/>
          <p14:tracePt t="122615" x="4084638" y="5440363"/>
          <p14:tracePt t="122632" x="4076700" y="5410200"/>
          <p14:tracePt t="122649" x="4054475" y="5394325"/>
          <p14:tracePt t="122665" x="4022725" y="5380038"/>
          <p14:tracePt t="122682" x="3984625" y="5364163"/>
          <p14:tracePt t="122699" x="3916363" y="5349875"/>
          <p14:tracePt t="122715" x="3856038" y="5334000"/>
          <p14:tracePt t="122732" x="3810000" y="5334000"/>
          <p14:tracePt t="122749" x="3779838" y="5334000"/>
          <p14:tracePt t="122765" x="3649663" y="5380038"/>
          <p14:tracePt t="122782" x="3619500" y="5426075"/>
          <p14:tracePt t="122799" x="3597275" y="5508625"/>
          <p14:tracePt t="122815" x="3597275" y="5554663"/>
          <p14:tracePt t="122832" x="3619500" y="5608638"/>
          <p14:tracePt t="122849" x="3756025" y="5661025"/>
          <p14:tracePt t="122865" x="3992563" y="5699125"/>
          <p14:tracePt t="122882" x="4244975" y="5699125"/>
          <p14:tracePt t="122899" x="4403725" y="5699125"/>
          <p14:tracePt t="122916" x="4473575" y="5668963"/>
          <p14:tracePt t="122933" x="4479925" y="5622925"/>
          <p14:tracePt t="122949" x="4479925" y="5554663"/>
          <p14:tracePt t="122965" x="4411663" y="5470525"/>
          <p14:tracePt t="122982" x="4313238" y="5402263"/>
          <p14:tracePt t="122999" x="4183063" y="5334000"/>
          <p14:tracePt t="123016" x="4092575" y="5311775"/>
          <p14:tracePt t="123032" x="4016375" y="5295900"/>
          <p14:tracePt t="123049" x="3984625" y="5295900"/>
          <p14:tracePt t="123066" x="3954463" y="5311775"/>
          <p14:tracePt t="123082" x="3908425" y="5372100"/>
          <p14:tracePt t="123099" x="3908425" y="5432425"/>
          <p14:tracePt t="123115" x="3908425" y="5478463"/>
          <p14:tracePt t="123117" x="3916363" y="5494338"/>
          <p14:tracePt t="123132" x="3954463" y="5508625"/>
          <p14:tracePt t="123148" x="3984625" y="5508625"/>
          <p14:tracePt t="123165" x="4008438" y="5508625"/>
          <p14:tracePt t="123182" x="4022725" y="5508625"/>
          <p14:tracePt t="123199" x="4030663" y="5494338"/>
          <p14:tracePt t="123215" x="4030663" y="5470525"/>
          <p14:tracePt t="123232" x="4008438" y="5432425"/>
          <p14:tracePt t="123249" x="3932238" y="5418138"/>
          <p14:tracePt t="123265" x="3894138" y="5418138"/>
          <p14:tracePt t="123282" x="3848100" y="5440363"/>
          <p14:tracePt t="123299" x="3810000" y="5502275"/>
          <p14:tracePt t="123315" x="3810000" y="5554663"/>
          <p14:tracePt t="123332" x="3825875" y="5622925"/>
          <p14:tracePt t="123349" x="3894138" y="5630863"/>
          <p14:tracePt t="123365" x="3978275" y="5630863"/>
          <p14:tracePt t="123382" x="4054475" y="5622925"/>
          <p14:tracePt t="123399" x="4084638" y="5584825"/>
          <p14:tracePt t="123415" x="4084638" y="5554663"/>
          <p14:tracePt t="123432" x="4076700" y="5524500"/>
          <p14:tracePt t="123449" x="3984625" y="5494338"/>
          <p14:tracePt t="123465" x="3886200" y="5486400"/>
          <p14:tracePt t="123482" x="3787775" y="5524500"/>
          <p14:tracePt t="123499" x="3756025" y="5622925"/>
          <p14:tracePt t="123515" x="3756025" y="5722938"/>
          <p14:tracePt t="123532" x="3840163" y="5813425"/>
          <p14:tracePt t="123549" x="4114800" y="5845175"/>
          <p14:tracePt t="123565" x="4267200" y="5829300"/>
          <p14:tracePt t="123582" x="4335463" y="5761038"/>
          <p14:tracePt t="123599" x="4335463" y="5707063"/>
          <p14:tracePt t="123615" x="4289425" y="5608638"/>
          <p14:tracePt t="123632" x="4114800" y="5502275"/>
          <p14:tracePt t="123649" x="3894138" y="5418138"/>
          <p14:tracePt t="123666" x="3673475" y="5402263"/>
          <p14:tracePt t="123682" x="3611563" y="5402263"/>
          <p14:tracePt t="123699" x="3603625" y="5448300"/>
          <p14:tracePt t="123716" x="3611563" y="5494338"/>
          <p14:tracePt t="123732" x="3687763" y="5540375"/>
          <p14:tracePt t="123749" x="3886200" y="5584825"/>
          <p14:tracePt t="123766" x="3954463" y="5584825"/>
          <p14:tracePt t="123782" x="3978275" y="5578475"/>
          <p14:tracePt t="123799" x="3978275" y="5562600"/>
          <p14:tracePt t="123816" x="3970338" y="5524500"/>
          <p14:tracePt t="123832" x="3932238" y="5516563"/>
          <p14:tracePt t="123849" x="3916363" y="5508625"/>
          <p14:tracePt t="123901" x="3924300" y="5516563"/>
          <p14:tracePt t="123909" x="3924300" y="5524500"/>
          <p14:tracePt t="123917" x="3932238" y="5524500"/>
          <p14:tracePt t="123932" x="3940175" y="5524500"/>
          <p14:tracePt t="123949" x="3970338" y="5532438"/>
          <p14:tracePt t="123966" x="3984625" y="5532438"/>
          <p14:tracePt t="123982" x="3992563" y="5532438"/>
          <p14:tracePt t="125172" x="3992563" y="5546725"/>
          <p14:tracePt t="125189" x="3970338" y="5546725"/>
          <p14:tracePt t="125197" x="3954463" y="5546725"/>
          <p14:tracePt t="125205" x="3924300" y="5546725"/>
          <p14:tracePt t="125216" x="3863975" y="5546725"/>
          <p14:tracePt t="125233" x="3687763" y="5600700"/>
          <p14:tracePt t="125249" x="3467100" y="5661025"/>
          <p14:tracePt t="125266" x="3268663" y="5684838"/>
          <p14:tracePt t="125283" x="3140075" y="5684838"/>
          <p14:tracePt t="125299" x="3070225" y="5684838"/>
          <p14:tracePt t="125316" x="3025775" y="5676900"/>
          <p14:tracePt t="125333" x="2979738" y="5654675"/>
          <p14:tracePt t="125350" x="2949575" y="5646738"/>
          <p14:tracePt t="125366" x="2917825" y="5638800"/>
          <p14:tracePt t="125383" x="2887663" y="5630863"/>
          <p14:tracePt t="126270" x="2879725" y="5622925"/>
          <p14:tracePt t="126894" x="2911475" y="5622925"/>
          <p14:tracePt t="126902" x="2987675" y="5592763"/>
          <p14:tracePt t="126910" x="3070225" y="5570538"/>
          <p14:tracePt t="126918" x="3140075" y="5524500"/>
          <p14:tracePt t="126934" x="3336925" y="5418138"/>
          <p14:tracePt t="126950" x="3489325" y="5326063"/>
          <p14:tracePt t="126967" x="3589338" y="5273675"/>
          <p14:tracePt t="126984" x="3627438" y="5249863"/>
          <p14:tracePt t="127000" x="3641725" y="5235575"/>
          <p14:tracePt t="127017" x="3649663" y="5211763"/>
          <p14:tracePt t="127034" x="3665538" y="5197475"/>
          <p14:tracePt t="127050" x="3679825" y="5181600"/>
          <p14:tracePt t="127067" x="3717925" y="5173663"/>
          <p14:tracePt t="127084" x="3749675" y="5173663"/>
          <p14:tracePt t="127101" x="3779838" y="5165725"/>
          <p14:tracePt t="127117" x="3802063" y="5165725"/>
          <p14:tracePt t="127141" x="3817938" y="5165725"/>
          <p14:tracePt t="127150" x="3825875" y="5165725"/>
          <p14:tracePt t="127167" x="3878263" y="5165725"/>
          <p14:tracePt t="127183" x="3916363" y="5165725"/>
          <p14:tracePt t="127200" x="3970338" y="5181600"/>
          <p14:tracePt t="127217" x="4022725" y="5181600"/>
          <p14:tracePt t="127550" x="4022725" y="5189538"/>
          <p14:tracePt t="127566" x="4022725" y="5197475"/>
          <p14:tracePt t="127574" x="4022725" y="5203825"/>
          <p14:tracePt t="127584" x="4022725" y="5227638"/>
          <p14:tracePt t="127601" x="4022725" y="5249863"/>
          <p14:tracePt t="127617" x="4022725" y="5257800"/>
          <p14:tracePt t="127870" x="4016375" y="5257800"/>
          <p14:tracePt t="127894" x="4008438" y="5257800"/>
          <p14:tracePt t="127966" x="4000500" y="5257800"/>
          <p14:tracePt t="128150" x="4008438" y="5249863"/>
          <p14:tracePt t="128157" x="4030663" y="5235575"/>
          <p14:tracePt t="128167" x="4054475" y="5235575"/>
          <p14:tracePt t="128184" x="4144963" y="5219700"/>
          <p14:tracePt t="128201" x="4213225" y="5181600"/>
          <p14:tracePt t="128217" x="4297363" y="5151438"/>
          <p14:tracePt t="128234" x="4373563" y="5127625"/>
          <p14:tracePt t="128251" x="4419600" y="5113338"/>
          <p14:tracePt t="128268" x="4427538" y="5105400"/>
          <p14:tracePt t="128486" x="4419600" y="5105400"/>
          <p14:tracePt t="128510" x="4403725" y="5105400"/>
          <p14:tracePt t="128517" x="4397375" y="5105400"/>
          <p14:tracePt t="128526" x="4365625" y="5127625"/>
          <p14:tracePt t="128534" x="4335463" y="5159375"/>
          <p14:tracePt t="128551" x="4321175" y="5189538"/>
          <p14:tracePt t="128567" x="4289425" y="5227638"/>
          <p14:tracePt t="128584" x="4275138" y="5249863"/>
          <p14:tracePt t="128601" x="4267200" y="5257800"/>
          <p14:tracePt t="128617" x="4259263" y="5257800"/>
          <p14:tracePt t="128798" x="4259263" y="5265738"/>
          <p14:tracePt t="128974" x="4259263" y="5273675"/>
          <p14:tracePt t="128998" x="4267200" y="5280025"/>
          <p14:tracePt t="129006" x="4267200" y="5303838"/>
          <p14:tracePt t="129018" x="4283075" y="5318125"/>
          <p14:tracePt t="129035" x="4305300" y="5349875"/>
          <p14:tracePt t="129051" x="4351338" y="5394325"/>
          <p14:tracePt t="129068" x="4411663" y="5426075"/>
          <p14:tracePt t="129085" x="4525963" y="5470525"/>
          <p14:tracePt t="129101" x="4732338" y="5540375"/>
          <p14:tracePt t="129118" x="4846638" y="5562600"/>
          <p14:tracePt t="129134" x="4937125" y="5592763"/>
          <p14:tracePt t="129151" x="4960938" y="5592763"/>
          <p14:tracePt t="129167" x="4975225" y="5600700"/>
          <p14:tracePt t="129185" x="4983163" y="5600700"/>
          <p14:tracePt t="129201" x="4991100" y="5608638"/>
          <p14:tracePt t="129218" x="4999038" y="5608638"/>
          <p14:tracePt t="129235" x="5013325" y="5608638"/>
          <p14:tracePt t="129251" x="5037138" y="5616575"/>
          <p14:tracePt t="129268" x="5067300" y="5616575"/>
          <p14:tracePt t="129285" x="5075238" y="5616575"/>
          <p14:tracePt t="129301" x="5121275" y="5630863"/>
          <p14:tracePt t="129318" x="5151438" y="5638800"/>
          <p14:tracePt t="129334" x="5165725" y="5638800"/>
          <p14:tracePt t="129446" x="5159375" y="5638800"/>
          <p14:tracePt t="131854" x="5151438" y="5638800"/>
          <p14:tracePt t="131862" x="5143500" y="5638800"/>
          <p14:tracePt t="131870" x="5121275" y="5638800"/>
          <p14:tracePt t="131885" x="5051425" y="5638800"/>
          <p14:tracePt t="131902" x="4945063" y="5692775"/>
          <p14:tracePt t="131919" x="4822825" y="5730875"/>
          <p14:tracePt t="131935" x="4670425" y="5753100"/>
          <p14:tracePt t="131952" x="4449763" y="5768975"/>
          <p14:tracePt t="131969" x="4206875" y="5807075"/>
          <p14:tracePt t="131985" x="3908425" y="5813425"/>
          <p14:tracePt t="132002" x="3535363" y="5813425"/>
          <p14:tracePt t="132019" x="3222625" y="5813425"/>
          <p14:tracePt t="132036" x="2949575" y="5813425"/>
          <p14:tracePt t="132053" x="2644775" y="5813425"/>
          <p14:tracePt t="132069" x="2454275" y="5813425"/>
          <p14:tracePt t="132086" x="2339975" y="5813425"/>
          <p14:tracePt t="132102" x="2301875" y="5813425"/>
          <p14:tracePt t="132119" x="2286000" y="5813425"/>
          <p14:tracePt t="132173" x="2278063" y="5813425"/>
          <p14:tracePt t="132181" x="2278063" y="5807075"/>
          <p14:tracePt t="132189" x="2270125" y="5799138"/>
          <p14:tracePt t="132202" x="2270125" y="5775325"/>
          <p14:tracePt t="132219" x="2270125" y="5745163"/>
          <p14:tracePt t="132236" x="2270125" y="5699125"/>
          <p14:tracePt t="132253" x="2286000" y="5638800"/>
          <p14:tracePt t="132269" x="2293938" y="5608638"/>
          <p14:tracePt t="132286" x="2308225" y="5600700"/>
          <p14:tracePt t="132302" x="2308225" y="5584825"/>
          <p14:tracePt t="132350" x="2316163" y="5584825"/>
          <p14:tracePt t="132357" x="2332038" y="5584825"/>
          <p14:tracePt t="132369" x="2339975" y="5584825"/>
          <p14:tracePt t="132386" x="2370138" y="5584825"/>
          <p14:tracePt t="132402" x="2392363" y="5600700"/>
          <p14:tracePt t="132419" x="2422525" y="5616575"/>
          <p14:tracePt t="132436" x="2446338" y="5616575"/>
          <p14:tracePt t="132452" x="2468563" y="5616575"/>
          <p14:tracePt t="132469" x="2484438" y="5622925"/>
          <p14:tracePt t="132486" x="2492375" y="5622925"/>
          <p14:tracePt t="132502" x="2506663" y="5622925"/>
          <p14:tracePt t="132542" x="2514600" y="5622925"/>
          <p14:tracePt t="132566" x="2530475" y="5622925"/>
          <p14:tracePt t="132598" x="2544763" y="5616575"/>
          <p14:tracePt t="132606" x="2552700" y="5616575"/>
          <p14:tracePt t="132619" x="2568575" y="5616575"/>
          <p14:tracePt t="132636" x="2628900" y="5616575"/>
          <p14:tracePt t="132653" x="2781300" y="5616575"/>
          <p14:tracePt t="132669" x="3230563" y="5630863"/>
          <p14:tracePt t="132686" x="3665538" y="5638800"/>
          <p14:tracePt t="132702" x="4106863" y="5638800"/>
          <p14:tracePt t="132719" x="4373563" y="5638800"/>
          <p14:tracePt t="132736" x="4556125" y="5630863"/>
          <p14:tracePt t="132752" x="4664075" y="5592763"/>
          <p14:tracePt t="132769" x="4708525" y="5570538"/>
          <p14:tracePt t="132786" x="4762500" y="5516563"/>
          <p14:tracePt t="132803" x="4800600" y="5456238"/>
          <p14:tracePt t="132819" x="4854575" y="5387975"/>
          <p14:tracePt t="132836" x="4914900" y="5326063"/>
          <p14:tracePt t="132853" x="5037138" y="5265738"/>
          <p14:tracePt t="132869" x="5211763" y="5165725"/>
          <p14:tracePt t="132886" x="5295900" y="5127625"/>
          <p14:tracePt t="132903" x="5341938" y="5105400"/>
          <p14:tracePt t="132919" x="5364163" y="5097463"/>
          <p14:tracePt t="132936" x="5387975" y="5089525"/>
          <p14:tracePt t="132953" x="5387975" y="5083175"/>
          <p14:tracePt t="133078" x="5380038" y="5083175"/>
          <p14:tracePt t="133094" x="5380038" y="5089525"/>
          <p14:tracePt t="133102" x="5364163" y="5113338"/>
          <p14:tracePt t="133110" x="5356225" y="5151438"/>
          <p14:tracePt t="133119" x="5349875" y="5173663"/>
          <p14:tracePt t="133135" x="5326063" y="5219700"/>
          <p14:tracePt t="133152" x="5295900" y="5249863"/>
          <p14:tracePt t="133169" x="5265738" y="5265738"/>
          <p14:tracePt t="133186" x="5241925" y="5273675"/>
          <p14:tracePt t="133202" x="5219700" y="5273675"/>
          <p14:tracePt t="133219" x="5203825" y="5273675"/>
          <p14:tracePt t="133236" x="5189538" y="5273675"/>
          <p14:tracePt t="133494" x="5181600" y="5273675"/>
          <p14:tracePt t="133710" x="5173663" y="5273675"/>
          <p14:tracePt t="133742" x="5165725" y="5273675"/>
          <p14:tracePt t="133798" x="5151438" y="5273675"/>
          <p14:tracePt t="133814" x="5143500" y="5265738"/>
          <p14:tracePt t="133830" x="5127625" y="5265738"/>
          <p14:tracePt t="133870" x="5121275" y="5265738"/>
          <p14:tracePt t="133894" x="5121275" y="5257800"/>
          <p14:tracePt t="134678" x="5121275" y="5273675"/>
          <p14:tracePt t="134694" x="5127625" y="5287963"/>
          <p14:tracePt t="134710" x="5127625" y="5295900"/>
          <p14:tracePt t="135022" x="5135563" y="5295900"/>
          <p14:tracePt t="135029" x="5159375" y="5311775"/>
          <p14:tracePt t="135038" x="5181600" y="5341938"/>
          <p14:tracePt t="135053" x="5219700" y="5364163"/>
          <p14:tracePt t="135070" x="5287963" y="5394325"/>
          <p14:tracePt t="135087" x="5372100" y="5432425"/>
          <p14:tracePt t="135103" x="5470525" y="5470525"/>
          <p14:tracePt t="135120" x="5584825" y="5494338"/>
          <p14:tracePt t="135137" x="5676900" y="5494338"/>
          <p14:tracePt t="135153" x="5791200" y="5494338"/>
          <p14:tracePt t="135170" x="5867400" y="5494338"/>
          <p14:tracePt t="135173" x="5905500" y="5494338"/>
          <p14:tracePt t="135187" x="5943600" y="5494338"/>
          <p14:tracePt t="135203" x="6027738" y="5486400"/>
          <p14:tracePt t="135221" x="6142038" y="5486400"/>
          <p14:tracePt t="135237" x="6194425" y="5486400"/>
          <p14:tracePt t="135253" x="6226175" y="5486400"/>
          <p14:tracePt t="135270" x="6240463" y="5486400"/>
          <p14:tracePt t="135303" x="6256338" y="5494338"/>
          <p14:tracePt t="135320" x="6264275" y="5502275"/>
          <p14:tracePt t="135337" x="6286500" y="5516563"/>
          <p14:tracePt t="135353" x="6308725" y="5546725"/>
          <p14:tracePt t="135370" x="6332538" y="5578475"/>
          <p14:tracePt t="135387" x="6354763" y="5600700"/>
          <p14:tracePt t="135403" x="6378575" y="5638800"/>
          <p14:tracePt t="135421" x="6378575" y="5646738"/>
          <p14:tracePt t="135437" x="6378575" y="5654675"/>
          <p14:tracePt t="136062" x="6392863" y="5654675"/>
          <p14:tracePt t="136070" x="6408738" y="5646738"/>
          <p14:tracePt t="136078" x="6430963" y="5646738"/>
          <p14:tracePt t="136087" x="6461125" y="5638800"/>
          <p14:tracePt t="136104" x="6484938" y="5630863"/>
          <p14:tracePt t="136120" x="6515100" y="5622925"/>
          <p14:tracePt t="136181" x="6515100" y="5616575"/>
          <p14:tracePt t="137165" x="6492875" y="5616575"/>
          <p14:tracePt t="137173" x="6416675" y="5608638"/>
          <p14:tracePt t="137181" x="6354763" y="5600700"/>
          <p14:tracePt t="137189" x="6264275" y="5600700"/>
          <p14:tracePt t="137204" x="6142038" y="5638800"/>
          <p14:tracePt t="137220" x="5600700" y="5753100"/>
          <p14:tracePt t="137237" x="5181600" y="5753100"/>
          <p14:tracePt t="137254" x="4830763" y="5753100"/>
          <p14:tracePt t="137270" x="4556125" y="5753100"/>
          <p14:tracePt t="137287" x="4335463" y="5730875"/>
          <p14:tracePt t="137304" x="4221163" y="5692775"/>
          <p14:tracePt t="137320" x="4144963" y="5676900"/>
          <p14:tracePt t="137337" x="4054475" y="5654675"/>
          <p14:tracePt t="137354" x="3992563" y="5630863"/>
          <p14:tracePt t="137370" x="3916363" y="5616575"/>
          <p14:tracePt t="137387" x="3848100" y="5608638"/>
          <p14:tracePt t="137404" x="3787775" y="5592763"/>
          <p14:tracePt t="137420" x="3657600" y="5584825"/>
          <p14:tracePt t="137437" x="3565525" y="5578475"/>
          <p14:tracePt t="137454" x="3444875" y="5578475"/>
          <p14:tracePt t="137470" x="3330575" y="5578475"/>
          <p14:tracePt t="137487" x="3246438" y="5578475"/>
          <p14:tracePt t="137504" x="3216275" y="5578475"/>
          <p14:tracePt t="137520" x="3200400" y="5578475"/>
          <p14:tracePt t="137581" x="3192463" y="5578475"/>
          <p14:tracePt t="137597" x="3184525" y="5584825"/>
          <p14:tracePt t="137638" x="3178175" y="5584825"/>
          <p14:tracePt t="137645" x="3170238" y="5584825"/>
          <p14:tracePt t="137654" x="3162300" y="5584825"/>
          <p14:tracePt t="137678" x="3154363" y="5584825"/>
          <p14:tracePt t="138204" x="3178175" y="5592763"/>
          <p14:tracePt t="138212" x="3246438" y="5600700"/>
          <p14:tracePt t="138221" x="3330575" y="5638800"/>
          <p14:tracePt t="138237" x="3619500" y="5661025"/>
          <p14:tracePt t="138254" x="4152900" y="5661025"/>
          <p14:tracePt t="138271" x="4572000" y="5661025"/>
          <p14:tracePt t="138287" x="4975225" y="5654675"/>
          <p14:tracePt t="138304" x="5235575" y="5600700"/>
          <p14:tracePt t="138321" x="5356225" y="5562600"/>
          <p14:tracePt t="138337" x="5456238" y="5516563"/>
          <p14:tracePt t="138354" x="5524500" y="5470525"/>
          <p14:tracePt t="138371" x="5570538" y="5426075"/>
          <p14:tracePt t="138387" x="5616575" y="5356225"/>
          <p14:tracePt t="138404" x="5676900" y="5273675"/>
          <p14:tracePt t="138421" x="5707063" y="5227638"/>
          <p14:tracePt t="138437" x="5730875" y="5219700"/>
          <p14:tracePt t="138454" x="5775325" y="5219700"/>
          <p14:tracePt t="138471" x="5837238" y="5219700"/>
          <p14:tracePt t="138487" x="5935663" y="5219700"/>
          <p14:tracePt t="138504" x="6042025" y="5219700"/>
          <p14:tracePt t="138521" x="6126163" y="5219700"/>
          <p14:tracePt t="138537" x="6164263" y="5219700"/>
          <p14:tracePt t="138604" x="6164263" y="5235575"/>
          <p14:tracePt t="138612" x="6149975" y="5257800"/>
          <p14:tracePt t="138621" x="6142038" y="5295900"/>
          <p14:tracePt t="138637" x="6142038" y="5349875"/>
          <p14:tracePt t="138654" x="6142038" y="5380038"/>
          <p14:tracePt t="138671" x="6142038" y="5402263"/>
          <p14:tracePt t="138732" x="6134100" y="5410200"/>
          <p14:tracePt t="138740" x="6126163" y="5410200"/>
          <p14:tracePt t="138748" x="6118225" y="5402263"/>
          <p14:tracePt t="138756" x="6103938" y="5394325"/>
          <p14:tracePt t="138771" x="6088063" y="5380038"/>
          <p14:tracePt t="138787" x="6057900" y="5349875"/>
          <p14:tracePt t="138804" x="6035675" y="5311775"/>
          <p14:tracePt t="138821" x="6027738" y="5295900"/>
          <p14:tracePt t="138838" x="6019800" y="5273675"/>
          <p14:tracePt t="139060" x="6035675" y="5273675"/>
          <p14:tracePt t="139068" x="6042025" y="5273675"/>
          <p14:tracePt t="139076" x="6057900" y="5273675"/>
          <p14:tracePt t="139087" x="6073775" y="5273675"/>
          <p14:tracePt t="139104" x="6149975" y="5273675"/>
          <p14:tracePt t="139121" x="6226175" y="5273675"/>
          <p14:tracePt t="139138" x="6302375" y="5273675"/>
          <p14:tracePt t="139154" x="6362700" y="5273675"/>
          <p14:tracePt t="139171" x="6408738" y="5273675"/>
          <p14:tracePt t="139188" x="6430963" y="5273675"/>
          <p14:tracePt t="139204" x="6461125" y="5273675"/>
          <p14:tracePt t="139221" x="6484938" y="5273675"/>
          <p14:tracePt t="139238" x="6492875" y="5273675"/>
          <p14:tracePt t="139254" x="6507163" y="5273675"/>
          <p14:tracePt t="139271" x="6523038" y="5273675"/>
          <p14:tracePt t="139288" x="6530975" y="5273675"/>
          <p14:tracePt t="139614" x="6537325" y="5303838"/>
          <p14:tracePt t="139622" x="6561138" y="5364163"/>
          <p14:tracePt t="139630" x="6575425" y="5380038"/>
          <p14:tracePt t="140006" x="6599238" y="5387975"/>
          <p14:tracePt t="140014" x="6629400" y="5418138"/>
          <p14:tracePt t="140022" x="6659563" y="5448300"/>
          <p14:tracePt t="140038" x="6781800" y="5524500"/>
          <p14:tracePt t="140055" x="6964363" y="5592763"/>
          <p14:tracePt t="140072" x="7162800" y="5608638"/>
          <p14:tracePt t="140088" x="7375525" y="5638800"/>
          <p14:tracePt t="140105" x="7559675" y="5646738"/>
          <p14:tracePt t="140122" x="7666038" y="5646738"/>
          <p14:tracePt t="140138" x="7688263" y="5646738"/>
          <p14:tracePt t="140155" x="7696200" y="5646738"/>
          <p14:tracePt t="140172" x="7696200" y="5638800"/>
          <p14:tracePt t="140174" x="7696200" y="5622925"/>
          <p14:tracePt t="140189" x="7696200" y="5608638"/>
          <p14:tracePt t="140205" x="7696200" y="5578475"/>
          <p14:tracePt t="140222" x="7696200" y="5570538"/>
          <p14:tracePt t="140238" x="7696200" y="5562600"/>
          <p14:tracePt t="140255" x="7696200" y="5554663"/>
          <p14:tracePt t="140317" x="7696200" y="5546725"/>
          <p14:tracePt t="140349" x="7688263" y="5546725"/>
          <p14:tracePt t="140357" x="7673975" y="5554663"/>
          <p14:tracePt t="140365" x="7650163" y="5570538"/>
          <p14:tracePt t="140373" x="7635875" y="5578475"/>
          <p14:tracePt t="140389" x="7604125" y="5592763"/>
          <p14:tracePt t="140405" x="7581900" y="5608638"/>
          <p14:tracePt t="140422" x="7573963" y="5616575"/>
          <p14:tracePt t="141294" x="7551738" y="5616575"/>
          <p14:tracePt t="141302" x="7489825" y="5616575"/>
          <p14:tracePt t="141309" x="7421563" y="5600700"/>
          <p14:tracePt t="141322" x="7315200" y="5600700"/>
          <p14:tracePt t="141339" x="7026275" y="5608638"/>
          <p14:tracePt t="141356" x="6675438" y="5646738"/>
          <p14:tracePt t="141373" x="5768975" y="5646738"/>
          <p14:tracePt t="141389" x="5127625" y="5646738"/>
          <p14:tracePt t="141406" x="4610100" y="5646738"/>
          <p14:tracePt t="141422" x="4046538" y="5570538"/>
          <p14:tracePt t="141439" x="3635375" y="5508625"/>
          <p14:tracePt t="141456" x="3429000" y="5502275"/>
          <p14:tracePt t="141472" x="3360738" y="5494338"/>
          <p14:tracePt t="141694" x="3352800" y="5494338"/>
          <p14:tracePt t="141709" x="3344863" y="5494338"/>
          <p14:tracePt t="141718" x="3344863" y="5502275"/>
          <p14:tracePt t="141725" x="3322638" y="5532438"/>
          <p14:tracePt t="141739" x="3314700" y="5546725"/>
          <p14:tracePt t="141756" x="3276600" y="5608638"/>
          <p14:tracePt t="141773" x="3246438" y="5661025"/>
          <p14:tracePt t="141789" x="3216275" y="5699125"/>
          <p14:tracePt t="141886" x="3208338" y="5699125"/>
          <p14:tracePt t="142062" x="3284538" y="5715000"/>
          <p14:tracePt t="142070" x="3368675" y="5737225"/>
          <p14:tracePt t="142077" x="3505200" y="5745163"/>
          <p14:tracePt t="142089" x="3741738" y="5761038"/>
          <p14:tracePt t="142106" x="4441825" y="5761038"/>
          <p14:tracePt t="142122" x="5143500" y="5761038"/>
          <p14:tracePt t="142139" x="5783263" y="5761038"/>
          <p14:tracePt t="142156" x="6346825" y="5692775"/>
          <p14:tracePt t="142173" x="6721475" y="5570538"/>
          <p14:tracePt t="142175" x="6811963" y="5540375"/>
          <p14:tracePt t="142189" x="6972300" y="5464175"/>
          <p14:tracePt t="142206" x="7086600" y="5394325"/>
          <p14:tracePt t="142223" x="7146925" y="5334000"/>
          <p14:tracePt t="142239" x="7192963" y="5273675"/>
          <p14:tracePt t="142256" x="7216775" y="5211763"/>
          <p14:tracePt t="142273" x="7239000" y="5151438"/>
          <p14:tracePt t="142289" x="7246938" y="5127625"/>
          <p14:tracePt t="142306" x="7246938" y="5121275"/>
          <p14:tracePt t="142339" x="7254875" y="5113338"/>
          <p14:tracePt t="142357" x="7292975" y="5113338"/>
          <p14:tracePt t="142373" x="7307263" y="5113338"/>
          <p14:tracePt t="142389" x="7391400" y="5127625"/>
          <p14:tracePt t="142406" x="7421563" y="5127625"/>
          <p14:tracePt t="142423" x="7445375" y="5135563"/>
          <p14:tracePt t="142478" x="7421563" y="5135563"/>
          <p14:tracePt t="142485" x="7391400" y="5135563"/>
          <p14:tracePt t="142493" x="7361238" y="5135563"/>
          <p14:tracePt t="142506" x="7323138" y="5127625"/>
          <p14:tracePt t="142523" x="7269163" y="5127625"/>
          <p14:tracePt t="142539" x="7223125" y="5143500"/>
          <p14:tracePt t="142556" x="7216775" y="5151438"/>
          <p14:tracePt t="142686" x="7239000" y="5151438"/>
          <p14:tracePt t="142693" x="7285038" y="5159375"/>
          <p14:tracePt t="142706" x="7331075" y="5165725"/>
          <p14:tracePt t="142723" x="7505700" y="5165725"/>
          <p14:tracePt t="142739" x="7673975" y="5165725"/>
          <p14:tracePt t="142757" x="7848600" y="5165725"/>
          <p14:tracePt t="142950" x="7848600" y="5189538"/>
          <p14:tracePt t="142958" x="7848600" y="5197475"/>
          <p14:tracePt t="142966" x="7848600" y="5211763"/>
          <p14:tracePt t="142974" x="7840663" y="5227638"/>
          <p14:tracePt t="142990" x="7832725" y="5241925"/>
          <p14:tracePt t="143030" x="7818438" y="5241925"/>
          <p14:tracePt t="143040" x="7810500" y="5241925"/>
          <p14:tracePt t="143056" x="7788275" y="5241925"/>
          <p14:tracePt t="143073" x="7750175" y="5241925"/>
          <p14:tracePt t="143090" x="7734300" y="5241925"/>
          <p14:tracePt t="143510" x="7734300" y="5249863"/>
          <p14:tracePt t="143526" x="7780338" y="5273675"/>
          <p14:tracePt t="143533" x="7856538" y="5295900"/>
          <p14:tracePt t="143542" x="7916863" y="5318125"/>
          <p14:tracePt t="143557" x="8016875" y="5380038"/>
          <p14:tracePt t="143573" x="8550275" y="5570538"/>
          <p14:tracePt t="143590" x="8855075" y="5638800"/>
          <p14:tracePt t="143606" x="9007475" y="5661025"/>
          <p14:tracePt t="143623" x="9051925" y="5661025"/>
          <p14:tracePt t="143678" x="9059863" y="5661025"/>
          <p14:tracePt t="143686" x="9059863" y="5646738"/>
          <p14:tracePt t="143693" x="9059863" y="5638800"/>
          <p14:tracePt t="143709" x="9059863" y="5630863"/>
          <p14:tracePt t="143723" x="9059863" y="5622925"/>
          <p14:tracePt t="143740" x="9059863" y="5616575"/>
          <p14:tracePt t="143766" x="9059863" y="5608638"/>
          <p14:tracePt t="143782" x="9051925" y="5608638"/>
          <p14:tracePt t="143822" x="9045575" y="5608638"/>
          <p14:tracePt t="143830" x="9037638" y="5616575"/>
          <p14:tracePt t="143840" x="9021763" y="5622925"/>
          <p14:tracePt t="143857" x="8975725" y="5661025"/>
          <p14:tracePt t="143873" x="8945563" y="5684838"/>
          <p14:tracePt t="143890" x="8923338" y="5692775"/>
          <p14:tracePt t="143907" x="8893175" y="5692775"/>
          <p14:tracePt t="143923" x="8877300" y="5692775"/>
          <p14:tracePt t="143940" x="8869363" y="5692775"/>
          <p14:tracePt t="143957" x="8839200" y="5676900"/>
          <p14:tracePt t="143973" x="8785225" y="5654675"/>
          <p14:tracePt t="143990" x="8740775" y="5638800"/>
          <p14:tracePt t="144007" x="8702675" y="5630863"/>
          <p14:tracePt t="144023" x="8686800" y="5630863"/>
          <p14:tracePt t="144630" x="8694738" y="5630863"/>
          <p14:tracePt t="144766" x="8670925" y="5630863"/>
          <p14:tracePt t="144774" x="8610600" y="5630863"/>
          <p14:tracePt t="144782" x="8518525" y="5630863"/>
          <p14:tracePt t="144790" x="8389938" y="5646738"/>
          <p14:tracePt t="144807" x="7794625" y="5799138"/>
          <p14:tracePt t="144824" x="7178675" y="5867400"/>
          <p14:tracePt t="144840" x="6378575" y="5867400"/>
          <p14:tracePt t="144857" x="5486400" y="5883275"/>
          <p14:tracePt t="144874" x="4686300" y="5883275"/>
          <p14:tracePt t="144890" x="4175125" y="5927725"/>
          <p14:tracePt t="144907" x="3940175" y="5927725"/>
          <p14:tracePt t="144924" x="3794125" y="5921375"/>
          <p14:tracePt t="144941" x="3717925" y="5889625"/>
          <p14:tracePt t="144957" x="3641725" y="5851525"/>
          <p14:tracePt t="144974" x="3603625" y="5837238"/>
          <p14:tracePt t="144990" x="3573463" y="5807075"/>
          <p14:tracePt t="145007" x="3559175" y="5799138"/>
          <p14:tracePt t="145024" x="3551238" y="5783263"/>
          <p14:tracePt t="145040" x="3551238" y="5775325"/>
          <p14:tracePt t="145057" x="3551238" y="5753100"/>
          <p14:tracePt t="145074" x="3551238" y="5745163"/>
          <p14:tracePt t="145090" x="3551238" y="5730875"/>
          <p14:tracePt t="145107" x="3551238" y="5722938"/>
          <p14:tracePt t="145124" x="3551238" y="5715000"/>
          <p14:tracePt t="145141" x="3551238" y="5699125"/>
          <p14:tracePt t="145157" x="3543300" y="5684838"/>
          <p14:tracePt t="145174" x="3505200" y="5654675"/>
          <p14:tracePt t="145190" x="3444875" y="5646738"/>
          <p14:tracePt t="145207" x="3352800" y="5622925"/>
          <p14:tracePt t="145224" x="3246438" y="5622925"/>
          <p14:tracePt t="145240" x="3162300" y="5622925"/>
          <p14:tracePt t="145257" x="3094038" y="5622925"/>
          <p14:tracePt t="145274" x="3040063" y="5622925"/>
          <p14:tracePt t="145290" x="3017838" y="5622925"/>
          <p14:tracePt t="145310" x="3017838" y="5616575"/>
          <p14:tracePt t="145462" x="3040063" y="5616575"/>
          <p14:tracePt t="145470" x="3078163" y="5622925"/>
          <p14:tracePt t="145477" x="3154363" y="5638800"/>
          <p14:tracePt t="145491" x="3246438" y="5661025"/>
          <p14:tracePt t="145507" x="3467100" y="5730875"/>
          <p14:tracePt t="145524" x="3908425" y="5807075"/>
          <p14:tracePt t="145541" x="4594225" y="5851525"/>
          <p14:tracePt t="145557" x="5654675" y="5875338"/>
          <p14:tracePt t="145574" x="6340475" y="5875338"/>
          <p14:tracePt t="145591" x="6811963" y="5875338"/>
          <p14:tracePt t="145607" x="7216775" y="5875338"/>
          <p14:tracePt t="145624" x="7421563" y="5837238"/>
          <p14:tracePt t="145641" x="7535863" y="5799138"/>
          <p14:tracePt t="145657" x="7573963" y="5775325"/>
          <p14:tracePt t="145674" x="7597775" y="5730875"/>
          <p14:tracePt t="145691" x="7597775" y="5684838"/>
          <p14:tracePt t="145693" x="7604125" y="5646738"/>
          <p14:tracePt t="145707" x="7604125" y="5622925"/>
          <p14:tracePt t="145724" x="7604125" y="5562600"/>
          <p14:tracePt t="145741" x="7604125" y="5516563"/>
          <p14:tracePt t="145757" x="7604125" y="5448300"/>
          <p14:tracePt t="145774" x="7604125" y="5432425"/>
          <p14:tracePt t="145807" x="7604125" y="5426075"/>
          <p14:tracePt t="145824" x="7658100" y="5418138"/>
          <p14:tracePt t="145841" x="7742238" y="5402263"/>
          <p14:tracePt t="145857" x="7826375" y="5394325"/>
          <p14:tracePt t="145874" x="7908925" y="5380038"/>
          <p14:tracePt t="145891" x="8016875" y="5349875"/>
          <p14:tracePt t="145907" x="8085138" y="5326063"/>
          <p14:tracePt t="145924" x="8123238" y="5303838"/>
          <p14:tracePt t="145941" x="8131175" y="5303838"/>
          <p14:tracePt t="145957" x="8131175" y="5295900"/>
          <p14:tracePt t="145974" x="8131175" y="5287963"/>
          <p14:tracePt t="145991" x="8131175" y="5280025"/>
          <p14:tracePt t="146007" x="8131175" y="5273675"/>
          <p14:tracePt t="146054" x="8153400" y="5249863"/>
          <p14:tracePt t="146070" x="8161338" y="5241925"/>
          <p14:tracePt t="146077" x="8169275" y="5227638"/>
          <p14:tracePt t="146091" x="8199438" y="5203825"/>
          <p14:tracePt t="146107" x="8251825" y="5173663"/>
          <p14:tracePt t="146125" x="8359775" y="5173663"/>
          <p14:tracePt t="146141" x="8450263" y="5173663"/>
          <p14:tracePt t="146157" x="8518525" y="5173663"/>
          <p14:tracePt t="146174" x="8542338" y="5173663"/>
          <p14:tracePt t="146191" x="8564563" y="5173663"/>
          <p14:tracePt t="146207" x="8588375" y="5181600"/>
          <p14:tracePt t="146224" x="8610600" y="5197475"/>
          <p14:tracePt t="146241" x="8618538" y="5197475"/>
          <p14:tracePt t="146257" x="8626475" y="5203825"/>
          <p14:tracePt t="146274" x="8632825" y="5203825"/>
          <p14:tracePt t="146291" x="8656638" y="5219700"/>
          <p14:tracePt t="146470" x="8664575" y="5219700"/>
          <p14:tracePt t="146926" x="8670925" y="5219700"/>
          <p14:tracePt t="146933" x="8686800" y="5235575"/>
          <p14:tracePt t="146942" x="8724900" y="5273675"/>
          <p14:tracePt t="146958" x="8907463" y="5456238"/>
          <p14:tracePt t="146974" x="9105900" y="5554663"/>
          <p14:tracePt t="146991" x="9242425" y="5616575"/>
          <p14:tracePt t="147008" x="9334500" y="5646738"/>
          <p14:tracePt t="147025" x="9356725" y="5646738"/>
          <p14:tracePt t="147041" x="9364663" y="5646738"/>
          <p14:tracePt t="147058" x="9372600" y="5646738"/>
          <p14:tracePt t="147074" x="9410700" y="5608638"/>
          <p14:tracePt t="147091" x="9464675" y="5554663"/>
          <p14:tracePt t="147108" x="9532938" y="5516563"/>
          <p14:tracePt t="147125" x="9639300" y="5486400"/>
          <p14:tracePt t="147141" x="9685338" y="5470525"/>
          <p14:tracePt t="147157" x="9707563" y="5470525"/>
          <p14:tracePt t="147191" x="9723438" y="5470525"/>
          <p14:tracePt t="147208" x="9731375" y="5470525"/>
          <p14:tracePt t="147238" x="9737725" y="5470525"/>
          <p14:tracePt t="147246" x="9753600" y="5478463"/>
          <p14:tracePt t="147261" x="9761538" y="5494338"/>
          <p14:tracePt t="147275" x="9769475" y="5516563"/>
          <p14:tracePt t="147291" x="9783763" y="5546725"/>
          <p14:tracePt t="147308" x="9807575" y="5592763"/>
          <p14:tracePt t="147325" x="9813925" y="5616575"/>
          <p14:tracePt t="147341" x="9829800" y="5638800"/>
          <p14:tracePt t="147358" x="9837738" y="5646738"/>
          <p14:tracePt t="147446" x="9829800" y="5638800"/>
          <p14:tracePt t="147454" x="9821863" y="5638800"/>
          <p14:tracePt t="147461" x="9813925" y="5638800"/>
          <p14:tracePt t="147838" x="9799638" y="5638800"/>
          <p14:tracePt t="147846" x="9783763" y="5638800"/>
          <p14:tracePt t="147858" x="9761538" y="5638800"/>
          <p14:tracePt t="147875" x="9631363" y="5638800"/>
          <p14:tracePt t="147891" x="9288463" y="5661025"/>
          <p14:tracePt t="147909" x="8131175" y="5813425"/>
          <p14:tracePt t="147925" x="7056438" y="5813425"/>
          <p14:tracePt t="147941" x="6027738" y="5813425"/>
          <p14:tracePt t="147958" x="5159375" y="5813425"/>
          <p14:tracePt t="147975" x="4503738" y="5813425"/>
          <p14:tracePt t="147991" x="4114800" y="5783263"/>
          <p14:tracePt t="148008" x="3902075" y="5745163"/>
          <p14:tracePt t="148025" x="3817938" y="5715000"/>
          <p14:tracePt t="148041" x="3741738" y="5692775"/>
          <p14:tracePt t="148058" x="3673475" y="5676900"/>
          <p14:tracePt t="148075" x="3611563" y="5668963"/>
          <p14:tracePt t="148091" x="3521075" y="5654675"/>
          <p14:tracePt t="148108" x="3336925" y="5638800"/>
          <p14:tracePt t="148125" x="3200400" y="5622925"/>
          <p14:tracePt t="148141" x="3040063" y="5622925"/>
          <p14:tracePt t="148158" x="2865438" y="5600700"/>
          <p14:tracePt t="148174" x="2720975" y="5592763"/>
          <p14:tracePt t="148191" x="2613025" y="5570538"/>
          <p14:tracePt t="148208" x="2560638" y="5562600"/>
          <p14:tracePt t="148224" x="2544763" y="5562600"/>
          <p14:tracePt t="148574" x="2552700" y="5562600"/>
          <p14:tracePt t="148582" x="2606675" y="5562600"/>
          <p14:tracePt t="148592" x="2751138" y="5584825"/>
          <p14:tracePt t="148608" x="3306763" y="5638800"/>
          <p14:tracePt t="148625" x="4046538" y="5638800"/>
          <p14:tracePt t="148642" x="4854575" y="5638800"/>
          <p14:tracePt t="148658" x="5737225" y="5638800"/>
          <p14:tracePt t="148675" x="6607175" y="5638800"/>
          <p14:tracePt t="148678" x="6911975" y="5638800"/>
          <p14:tracePt t="148692" x="7200900" y="5638800"/>
          <p14:tracePt t="148709" x="7620000" y="5584825"/>
          <p14:tracePt t="148725" x="8031163" y="5508625"/>
          <p14:tracePt t="148742" x="8145463" y="5456238"/>
          <p14:tracePt t="148758" x="8175625" y="5440363"/>
          <p14:tracePt t="148775" x="8199438" y="5426075"/>
          <p14:tracePt t="148792" x="8207375" y="5418138"/>
          <p14:tracePt t="148808" x="8245475" y="5394325"/>
          <p14:tracePt t="148825" x="8313738" y="5387975"/>
          <p14:tracePt t="148842" x="8397875" y="5356225"/>
          <p14:tracePt t="148858" x="8480425" y="5318125"/>
          <p14:tracePt t="148875" x="8512175" y="5295900"/>
          <p14:tracePt t="148892" x="8534400" y="5287963"/>
          <p14:tracePt t="148909" x="8556625" y="5265738"/>
          <p14:tracePt t="148925" x="8602663" y="5249863"/>
          <p14:tracePt t="148942" x="8648700" y="5241925"/>
          <p14:tracePt t="148958" x="8686800" y="5235575"/>
          <p14:tracePt t="148975" x="8702675" y="5227638"/>
          <p14:tracePt t="149022" x="8716963" y="5227638"/>
          <p14:tracePt t="149038" x="8740775" y="5227638"/>
          <p14:tracePt t="149045" x="8778875" y="5227638"/>
          <p14:tracePt t="149058" x="8801100" y="5227638"/>
          <p14:tracePt t="149075" x="8847138" y="5227638"/>
          <p14:tracePt t="149092" x="8877300" y="5211763"/>
          <p14:tracePt t="149125" x="8893175" y="5211763"/>
          <p14:tracePt t="149142" x="8907463" y="5211763"/>
          <p14:tracePt t="149158" x="8923338" y="5203825"/>
          <p14:tracePt t="149175" x="8931275" y="5203825"/>
          <p14:tracePt t="149197" x="8937625" y="5203825"/>
          <p14:tracePt t="149270" x="8953500" y="5203825"/>
          <p14:tracePt t="149278" x="8991600" y="5203825"/>
          <p14:tracePt t="149292" x="9037638" y="5219700"/>
          <p14:tracePt t="149309" x="9090025" y="5227638"/>
          <p14:tracePt t="149325" x="9090025" y="5257800"/>
          <p14:tracePt t="149342" x="9090025" y="5273675"/>
          <p14:tracePt t="151222" x="9059863" y="5273675"/>
          <p14:tracePt t="151229" x="9013825" y="5273675"/>
          <p14:tracePt t="151243" x="8975725" y="5265738"/>
          <p14:tracePt t="151259" x="8831263" y="5280025"/>
          <p14:tracePt t="151276" x="8488363" y="5364163"/>
          <p14:tracePt t="151293" x="7459663" y="5540375"/>
          <p14:tracePt t="151309" x="6392863" y="5646738"/>
          <p14:tracePt t="151326" x="5341938" y="5661025"/>
          <p14:tracePt t="151343" x="4427538" y="5707063"/>
          <p14:tracePt t="151359" x="3603625" y="5707063"/>
          <p14:tracePt t="151376" x="2963863" y="5707063"/>
          <p14:tracePt t="151393" x="2797175" y="5707063"/>
          <p14:tracePt t="151409" x="2765425" y="5707063"/>
          <p14:tracePt t="151534" x="2759075" y="5707063"/>
          <p14:tracePt t="151654" x="2759075" y="5737225"/>
          <p14:tracePt t="151661" x="2765425" y="5783263"/>
          <p14:tracePt t="151670" x="2797175" y="5859463"/>
          <p14:tracePt t="151678" x="2827338" y="5921375"/>
          <p14:tracePt t="151693" x="2873375" y="5989638"/>
          <p14:tracePt t="151709" x="3094038" y="6142038"/>
          <p14:tracePt t="151726" x="3268663" y="6188075"/>
          <p14:tracePt t="151743" x="3429000" y="6202363"/>
          <p14:tracePt t="151759" x="3513138" y="6202363"/>
          <p14:tracePt t="151776" x="3559175" y="6202363"/>
          <p14:tracePt t="151830" x="3559175" y="6194425"/>
          <p14:tracePt t="151870" x="3559175" y="6180138"/>
          <p14:tracePt t="151878" x="3559175" y="6172200"/>
          <p14:tracePt t="151894" x="3559175" y="6164263"/>
          <p14:tracePt t="151902" x="3565525" y="6164263"/>
          <p14:tracePt t="151910" x="3565525" y="6149975"/>
          <p14:tracePt t="151926" x="3573463" y="6149975"/>
          <p14:tracePt t="151943" x="3589338" y="6149975"/>
          <p14:tracePt t="151960" x="3603625" y="6149975"/>
          <p14:tracePt t="151976" x="3611563" y="6149975"/>
          <p14:tracePt t="151993" x="3627438" y="6142038"/>
          <p14:tracePt t="152010" x="3649663" y="6134100"/>
          <p14:tracePt t="152026" x="3665538" y="6126163"/>
          <p14:tracePt t="152043" x="3711575" y="6118225"/>
          <p14:tracePt t="152060" x="3749675" y="6096000"/>
          <p14:tracePt t="152077" x="3810000" y="6057900"/>
          <p14:tracePt t="152093" x="3870325" y="6019800"/>
          <p14:tracePt t="152110" x="3886200" y="6011863"/>
          <p14:tracePt t="152126" x="3894138" y="6003925"/>
          <p14:tracePt t="152166" x="3902075" y="5997575"/>
          <p14:tracePt t="152176" x="3916363" y="5997575"/>
          <p14:tracePt t="152193" x="3924300" y="5981700"/>
          <p14:tracePt t="152210" x="3940175" y="5981700"/>
          <p14:tracePt t="152213" x="3946525" y="5981700"/>
          <p14:tracePt t="152226" x="3962400" y="5981700"/>
          <p14:tracePt t="152243" x="4000500" y="5981700"/>
          <p14:tracePt t="152260" x="4030663" y="5981700"/>
          <p14:tracePt t="152277" x="4076700" y="5981700"/>
          <p14:tracePt t="152293" x="4084638" y="5981700"/>
          <p14:tracePt t="152390" x="4084638" y="5989638"/>
          <p14:tracePt t="152406" x="4098925" y="5989638"/>
          <p14:tracePt t="152429" x="4106863" y="5997575"/>
          <p14:tracePt t="152446" x="4122738" y="6011863"/>
          <p14:tracePt t="152454" x="4122738" y="6019800"/>
          <p14:tracePt t="152461" x="4137025" y="6049963"/>
          <p14:tracePt t="152478" x="4144963" y="6065838"/>
          <p14:tracePt t="152502" x="4152900" y="6073775"/>
          <p14:tracePt t="152630" x="4152900" y="6080125"/>
          <p14:tracePt t="152910" x="4144963" y="6080125"/>
          <p14:tracePt t="152926" x="4137025" y="6080125"/>
          <p14:tracePt t="152934" x="4130675" y="6080125"/>
          <p14:tracePt t="152943" x="4106863" y="6080125"/>
          <p14:tracePt t="152960" x="4084638" y="6073775"/>
          <p14:tracePt t="152977" x="4038600" y="6057900"/>
          <p14:tracePt t="152993" x="3940175" y="6027738"/>
          <p14:tracePt t="153010" x="3825875" y="6003925"/>
          <p14:tracePt t="153027" x="3627438" y="6003925"/>
          <p14:tracePt t="153043" x="3444875" y="5965825"/>
          <p14:tracePt t="153060" x="3292475" y="5965825"/>
          <p14:tracePt t="153077" x="3200400" y="5959475"/>
          <p14:tracePt t="153093" x="3146425" y="5951538"/>
          <p14:tracePt t="153141" x="3140075" y="5951538"/>
          <p14:tracePt t="153165" x="3124200" y="5951538"/>
          <p14:tracePt t="153173" x="3101975" y="5951538"/>
          <p14:tracePt t="153181" x="3078163" y="5951538"/>
          <p14:tracePt t="153193" x="3063875" y="5951538"/>
          <p14:tracePt t="153210" x="3001963" y="5965825"/>
          <p14:tracePt t="153227" x="2941638" y="5997575"/>
          <p14:tracePt t="153229" x="2911475" y="6019800"/>
          <p14:tracePt t="153243" x="2895600" y="6019800"/>
          <p14:tracePt t="153260" x="2895600" y="6027738"/>
          <p14:tracePt t="153790" x="2903538" y="6027738"/>
          <p14:tracePt t="153798" x="2933700" y="6027738"/>
          <p14:tracePt t="153810" x="2955925" y="6011863"/>
          <p14:tracePt t="153827" x="3048000" y="5959475"/>
          <p14:tracePt t="153844" x="3222625" y="5867400"/>
          <p14:tracePt t="153861" x="3527425" y="5692775"/>
          <p14:tracePt t="153877" x="3679825" y="5608638"/>
          <p14:tracePt t="153894" x="3779838" y="5540375"/>
          <p14:tracePt t="153910" x="3794125" y="5508625"/>
          <p14:tracePt t="153927" x="3817938" y="5478463"/>
          <p14:tracePt t="153944" x="3825875" y="5456238"/>
          <p14:tracePt t="153960" x="3840163" y="5418138"/>
          <p14:tracePt t="153977" x="3840163" y="5402263"/>
          <p14:tracePt t="154010" x="3840163" y="5394325"/>
          <p14:tracePt t="154027" x="3848100" y="5387975"/>
          <p14:tracePt t="154044" x="3848100" y="5372100"/>
          <p14:tracePt t="154061" x="3863975" y="5349875"/>
          <p14:tracePt t="154077" x="3886200" y="5318125"/>
          <p14:tracePt t="154094" x="3902075" y="5303838"/>
          <p14:tracePt t="154110" x="3916363" y="5287963"/>
          <p14:tracePt t="154127" x="3924300" y="5280025"/>
          <p14:tracePt t="154143" x="3924300" y="5273675"/>
          <p14:tracePt t="154205" x="3932238" y="5273675"/>
          <p14:tracePt t="154221" x="3940175" y="5273675"/>
          <p14:tracePt t="154237" x="3954463" y="5273675"/>
          <p14:tracePt t="154253" x="3962400" y="5273675"/>
          <p14:tracePt t="154269" x="3978275" y="5273675"/>
          <p14:tracePt t="154277" x="3984625" y="5273675"/>
          <p14:tracePt t="154293" x="4000500" y="5273675"/>
          <p14:tracePt t="154317" x="4008438" y="5280025"/>
          <p14:tracePt t="155310" x="4008438" y="5287963"/>
          <p14:tracePt t="155318" x="4030663" y="5303838"/>
          <p14:tracePt t="155327" x="4038600" y="5334000"/>
          <p14:tracePt t="155344" x="4106863" y="5502275"/>
          <p14:tracePt t="155361" x="4206875" y="5638800"/>
          <p14:tracePt t="155377" x="4305300" y="5813425"/>
          <p14:tracePt t="155394" x="4403725" y="5951538"/>
          <p14:tracePt t="155411" x="4479925" y="6042025"/>
          <p14:tracePt t="155428" x="4525963" y="6103938"/>
          <p14:tracePt t="155445" x="4594225" y="6156325"/>
          <p14:tracePt t="155461" x="4632325" y="6180138"/>
          <p14:tracePt t="155477" x="4678363" y="6194425"/>
          <p14:tracePt t="155494" x="4708525" y="6210300"/>
          <p14:tracePt t="155511" x="4800600" y="6226175"/>
          <p14:tracePt t="155527" x="4876800" y="6226175"/>
          <p14:tracePt t="155544" x="4945063" y="6226175"/>
          <p14:tracePt t="155561" x="5013325" y="6226175"/>
          <p14:tracePt t="155578" x="5037138" y="6226175"/>
          <p14:tracePt t="155611" x="5045075" y="6226175"/>
          <p14:tracePt t="155646" x="5059363" y="6218238"/>
          <p14:tracePt t="155654" x="5059363" y="6202363"/>
          <p14:tracePt t="155670" x="5067300" y="6202363"/>
          <p14:tracePt t="155686" x="5067300" y="6194425"/>
          <p14:tracePt t="155702" x="5075238" y="6194425"/>
          <p14:tracePt t="155711" x="5075238" y="6188075"/>
          <p14:tracePt t="155728" x="5075238" y="6172200"/>
          <p14:tracePt t="155744" x="5075238" y="6164263"/>
          <p14:tracePt t="155761" x="5075238" y="6142038"/>
          <p14:tracePt t="155778" x="5075238" y="6126163"/>
          <p14:tracePt t="155794" x="5075238" y="6118225"/>
          <p14:tracePt t="155813" x="5075238" y="6111875"/>
          <p14:tracePt t="155828" x="5075238" y="6103938"/>
          <p14:tracePt t="155845" x="5075238" y="6096000"/>
          <p14:tracePt t="155861" x="5075238" y="6073775"/>
          <p14:tracePt t="155902" x="5075238" y="6057900"/>
          <p14:tracePt t="155911" x="5075238" y="6049963"/>
          <p14:tracePt t="157614" x="5067300" y="6049963"/>
          <p14:tracePt t="157630" x="5059363" y="6049963"/>
          <p14:tracePt t="157637" x="5045075" y="6049963"/>
          <p14:tracePt t="157646" x="4999038" y="6049963"/>
          <p14:tracePt t="157662" x="4854575" y="6049963"/>
          <p14:tracePt t="157678" x="4632325" y="6049963"/>
          <p14:tracePt t="157695" x="4419600" y="6065838"/>
          <p14:tracePt t="157712" x="4191000" y="6065838"/>
          <p14:tracePt t="157728" x="3978275" y="6065838"/>
          <p14:tracePt t="157745" x="3856038" y="6065838"/>
          <p14:tracePt t="157762" x="3779838" y="6065838"/>
          <p14:tracePt t="157778" x="3725863" y="6065838"/>
          <p14:tracePt t="157795" x="3711575" y="6065838"/>
          <p14:tracePt t="157846" x="3703638" y="6065838"/>
          <p14:tracePt t="157854" x="3679825" y="6065838"/>
          <p14:tracePt t="157862" x="3657600" y="6057900"/>
          <p14:tracePt t="157878" x="3627438" y="6049963"/>
          <p14:tracePt t="157895" x="3589338" y="6042025"/>
          <p14:tracePt t="157912" x="3535363" y="6027738"/>
          <p14:tracePt t="157928" x="3467100" y="6027738"/>
          <p14:tracePt t="157945" x="3436938" y="6027738"/>
          <p14:tracePt t="157962" x="3398838" y="6027738"/>
          <p14:tracePt t="157978" x="3390900" y="6027738"/>
          <p14:tracePt t="157995" x="3382963" y="6019800"/>
          <p14:tracePt t="158046" x="3360738" y="6019800"/>
          <p14:tracePt t="158062" x="3344863" y="6019800"/>
          <p14:tracePt t="158070" x="3330575" y="6011863"/>
          <p14:tracePt t="158078" x="3322638" y="6011863"/>
          <p14:tracePt t="158095" x="3306763" y="6003925"/>
          <p14:tracePt t="158112" x="3292475" y="5997575"/>
          <p14:tracePt t="158129" x="3284538" y="5997575"/>
          <p14:tracePt t="158830" x="3268663" y="5981700"/>
          <p14:tracePt t="158910" x="3268663" y="5965825"/>
          <p14:tracePt t="158918" x="3306763" y="5927725"/>
          <p14:tracePt t="158929" x="3390900" y="5851525"/>
          <p14:tracePt t="158945" x="3551238" y="5761038"/>
          <p14:tracePt t="158962" x="3673475" y="5692775"/>
          <p14:tracePt t="158979" x="3794125" y="5600700"/>
          <p14:tracePt t="158995" x="3924300" y="5508625"/>
          <p14:tracePt t="159013" x="4046538" y="5426075"/>
          <p14:tracePt t="159029" x="4152900" y="5356225"/>
          <p14:tracePt t="159045" x="4305300" y="5265738"/>
          <p14:tracePt t="159062" x="4419600" y="5203825"/>
          <p14:tracePt t="159079" x="4495800" y="5173663"/>
          <p14:tracePt t="159096" x="4511675" y="5165725"/>
          <p14:tracePt t="159112" x="4525963" y="5151438"/>
          <p14:tracePt t="159222" x="4549775" y="5151438"/>
          <p14:tracePt t="159230" x="4579938" y="5159375"/>
          <p14:tracePt t="159238" x="4625975" y="5181600"/>
          <p14:tracePt t="159246" x="4648200" y="5189538"/>
          <p14:tracePt t="159262" x="4708525" y="5211763"/>
          <p14:tracePt t="159279" x="4778375" y="5249863"/>
          <p14:tracePt t="159296" x="4808538" y="5257800"/>
          <p14:tracePt t="159312" x="4822825" y="5257800"/>
          <p14:tracePt t="159389" x="4830763" y="5257800"/>
          <p14:tracePt t="159413" x="4838700" y="5257800"/>
          <p14:tracePt t="160014" x="4830763" y="5257800"/>
          <p14:tracePt t="160021" x="4816475" y="5257800"/>
          <p14:tracePt t="160030" x="4808538" y="5257800"/>
          <p14:tracePt t="160358" x="4816475" y="5257800"/>
          <p14:tracePt t="160365" x="4816475" y="5249863"/>
          <p14:tracePt t="160379" x="4816475" y="5241925"/>
          <p14:tracePt t="160396" x="4816475" y="5235575"/>
          <p14:tracePt t="160413" x="4816475" y="5227638"/>
          <p14:tracePt t="160486" x="4822825" y="5227638"/>
          <p14:tracePt t="160502" x="4830763" y="5219700"/>
          <p14:tracePt t="160509" x="4830763" y="5211763"/>
          <p14:tracePt t="160526" x="4838700" y="5203825"/>
          <p14:tracePt t="160598" x="4846638" y="5203825"/>
          <p14:tracePt t="160606" x="4854575" y="5197475"/>
          <p14:tracePt t="160614" x="4868863" y="5197475"/>
          <p14:tracePt t="160629" x="4945063" y="5181600"/>
          <p14:tracePt t="160646" x="5029200" y="5173663"/>
          <p14:tracePt t="160663" x="5113338" y="5173663"/>
          <p14:tracePt t="160679" x="5159375" y="5173663"/>
          <p14:tracePt t="160696" x="5173663" y="5173663"/>
          <p14:tracePt t="161246" x="5181600" y="5181600"/>
          <p14:tracePt t="161254" x="5189538" y="5219700"/>
          <p14:tracePt t="161263" x="5211763" y="5295900"/>
          <p14:tracePt t="161280" x="5287963" y="5464175"/>
          <p14:tracePt t="161296" x="5402263" y="5646738"/>
          <p14:tracePt t="161313" x="5578475" y="5851525"/>
          <p14:tracePt t="161330" x="5745163" y="5981700"/>
          <p14:tracePt t="161346" x="5927725" y="6096000"/>
          <p14:tracePt t="161363" x="6103938" y="6164263"/>
          <p14:tracePt t="161380" x="6202363" y="6188075"/>
          <p14:tracePt t="161397" x="6264275" y="6188075"/>
          <p14:tracePt t="161413" x="6270625" y="6188075"/>
          <p14:tracePt t="161430" x="6286500" y="6180138"/>
          <p14:tracePt t="161446" x="6302375" y="6142038"/>
          <p14:tracePt t="161463" x="6324600" y="6088063"/>
          <p14:tracePt t="161480" x="6340475" y="6049963"/>
          <p14:tracePt t="161496" x="6346825" y="6042025"/>
          <p14:tracePt t="162239" x="6346825" y="6035675"/>
          <p14:tracePt t="162246" x="6324600" y="6027738"/>
          <p14:tracePt t="162253" x="6302375" y="6027738"/>
          <p14:tracePt t="162263" x="6264275" y="6027738"/>
          <p14:tracePt t="162280" x="6126163" y="6049963"/>
          <p14:tracePt t="162296" x="5897563" y="6118225"/>
          <p14:tracePt t="162313" x="5661025" y="6156325"/>
          <p14:tracePt t="162330" x="5364163" y="6194425"/>
          <p14:tracePt t="162346" x="5089525" y="6194425"/>
          <p14:tracePt t="162363" x="4838700" y="6194425"/>
          <p14:tracePt t="162380" x="4549775" y="6194425"/>
          <p14:tracePt t="162396" x="4237038" y="6194425"/>
          <p14:tracePt t="162413" x="3756025" y="6194425"/>
          <p14:tracePt t="162430" x="3505200" y="6194425"/>
          <p14:tracePt t="162446" x="3306763" y="6194425"/>
          <p14:tracePt t="162463" x="3170238" y="6194425"/>
          <p14:tracePt t="162480" x="3101975" y="6194425"/>
          <p14:tracePt t="162497" x="3078163" y="6194425"/>
          <p14:tracePt t="162513" x="3048000" y="6194425"/>
          <p14:tracePt t="162530" x="3001963" y="6194425"/>
          <p14:tracePt t="162547" x="2949575" y="6194425"/>
          <p14:tracePt t="162563" x="2911475" y="6194425"/>
          <p14:tracePt t="162580" x="2895600" y="6194425"/>
          <p14:tracePt t="162798" x="2903538" y="6194425"/>
          <p14:tracePt t="162814" x="2917825" y="6194425"/>
          <p14:tracePt t="162822" x="2941638" y="6194425"/>
          <p14:tracePt t="162830" x="2955925" y="6188075"/>
          <p14:tracePt t="162847" x="2987675" y="6180138"/>
          <p14:tracePt t="162864" x="3025775" y="6164263"/>
          <p14:tracePt t="162880" x="3070225" y="6142038"/>
          <p14:tracePt t="162897" x="3101975" y="6126163"/>
          <p14:tracePt t="162914" x="3116263" y="6118225"/>
          <p14:tracePt t="163198" x="3140075" y="6103938"/>
          <p14:tracePt t="163205" x="3178175" y="6096000"/>
          <p14:tracePt t="163214" x="3200400" y="6096000"/>
          <p14:tracePt t="163230" x="3254375" y="6096000"/>
          <p14:tracePt t="163247" x="3330575" y="6096000"/>
          <p14:tracePt t="163264" x="3421063" y="6096000"/>
          <p14:tracePt t="163280" x="3505200" y="6096000"/>
          <p14:tracePt t="163297" x="3603625" y="6088063"/>
          <p14:tracePt t="163314" x="3733800" y="6065838"/>
          <p14:tracePt t="163330" x="3886200" y="6042025"/>
          <p14:tracePt t="163347" x="4046538" y="6011863"/>
          <p14:tracePt t="163364" x="4213225" y="5989638"/>
          <p14:tracePt t="163381" x="4365625" y="5973763"/>
          <p14:tracePt t="163397" x="4479925" y="5935663"/>
          <p14:tracePt t="163414" x="4525963" y="5913438"/>
          <p14:tracePt t="163431" x="4556125" y="5897563"/>
          <p14:tracePt t="163447" x="4610100" y="5867400"/>
          <p14:tracePt t="163464" x="4694238" y="5821363"/>
          <p14:tracePt t="163480" x="4830763" y="5791200"/>
          <p14:tracePt t="163497" x="5021263" y="5753100"/>
          <p14:tracePt t="163514" x="5219700" y="5715000"/>
          <p14:tracePt t="163530" x="5394325" y="5692775"/>
          <p14:tracePt t="163547" x="5540375" y="5676900"/>
          <p14:tracePt t="163564" x="5608638" y="5646738"/>
          <p14:tracePt t="163581" x="5622925" y="5638800"/>
          <p14:tracePt t="163597" x="5630863" y="5630863"/>
          <p14:tracePt t="163614" x="5638800" y="5622925"/>
          <p14:tracePt t="163718" x="5638800" y="5608638"/>
          <p14:tracePt t="163743" x="5646738" y="5600700"/>
          <p14:tracePt t="163766" x="5661025" y="5592763"/>
          <p14:tracePt t="164230" x="5684838" y="5592763"/>
          <p14:tracePt t="164238" x="5692775" y="5592763"/>
          <p14:tracePt t="164247" x="5707063" y="5592763"/>
          <p14:tracePt t="164264" x="5745163" y="5592763"/>
          <p14:tracePt t="164281" x="5783263" y="5592763"/>
          <p14:tracePt t="164298" x="5799138" y="5592763"/>
          <p14:tracePt t="164314" x="5813425" y="5592763"/>
          <p14:tracePt t="164374" x="5829300" y="5584825"/>
          <p14:tracePt t="164388" x="5837238" y="5578475"/>
          <p14:tracePt t="164397" x="5883275" y="5562600"/>
          <p14:tracePt t="164414" x="5935663" y="5532438"/>
          <p14:tracePt t="164431" x="5997575" y="5494338"/>
          <p14:tracePt t="164448" x="6042025" y="5464175"/>
          <p14:tracePt t="164464" x="6073775" y="5418138"/>
          <p14:tracePt t="164481" x="6103938" y="5380038"/>
          <p14:tracePt t="164498" x="6118225" y="5341938"/>
          <p14:tracePt t="164514" x="6126163" y="5326063"/>
          <p14:tracePt t="164531" x="6134100" y="5311775"/>
          <p14:tracePt t="164548" x="6134100" y="5303838"/>
          <p14:tracePt t="164564" x="6142038" y="5287963"/>
          <p14:tracePt t="164581" x="6149975" y="5280025"/>
          <p14:tracePt t="164614" x="6164263" y="5280025"/>
          <p14:tracePt t="164631" x="6172200" y="5280025"/>
          <p14:tracePt t="164648" x="6194425" y="5280025"/>
          <p14:tracePt t="164664" x="6226175" y="5280025"/>
          <p14:tracePt t="164681" x="6270625" y="5280025"/>
          <p14:tracePt t="164698" x="6316663" y="5295900"/>
          <p14:tracePt t="164714" x="6408738" y="5334000"/>
          <p14:tracePt t="164731" x="6492875" y="5380038"/>
          <p14:tracePt t="164748" x="6599238" y="5470525"/>
          <p14:tracePt t="164750" x="6675438" y="5532438"/>
          <p14:tracePt t="164765" x="6819900" y="5684838"/>
          <p14:tracePt t="164781" x="6956425" y="5875338"/>
          <p14:tracePt t="164798" x="7078663" y="6057900"/>
          <p14:tracePt t="164814" x="7185025" y="6210300"/>
          <p14:tracePt t="164831" x="7254875" y="6286500"/>
          <p14:tracePt t="164848" x="7299325" y="6302375"/>
          <p14:tracePt t="164864" x="7369175" y="6316663"/>
          <p14:tracePt t="164881" x="7459663" y="6316663"/>
          <p14:tracePt t="164898" x="7559675" y="6308725"/>
          <p14:tracePt t="164914" x="7642225" y="6270625"/>
          <p14:tracePt t="164931" x="7726363" y="6232525"/>
          <p14:tracePt t="164948" x="7780338" y="6210300"/>
          <p14:tracePt t="164965" x="7802563" y="6194425"/>
          <p14:tracePt t="164981" x="7810500" y="6188075"/>
          <p14:tracePt t="164998" x="7818438" y="6180138"/>
          <p14:tracePt t="165014" x="7826375" y="6172200"/>
          <p14:tracePt t="165038" x="7826375" y="6164263"/>
          <p14:tracePt t="165048" x="7826375" y="6156325"/>
          <p14:tracePt t="165064" x="7802563" y="6142038"/>
          <p14:tracePt t="165081" x="7764463" y="6111875"/>
          <p14:tracePt t="165098" x="7704138" y="6080125"/>
          <p14:tracePt t="165114" x="7680325" y="6065838"/>
          <p14:tracePt t="165131" x="7673975" y="6065838"/>
          <p14:tracePt t="165147" x="7658100" y="6057900"/>
          <p14:tracePt t="165164" x="7650163" y="6049963"/>
          <p14:tracePt t="165182" x="7650163" y="6042025"/>
          <p14:tracePt t="165198" x="7642225" y="6042025"/>
          <p14:tracePt t="165215" x="7620000" y="6027738"/>
          <p14:tracePt t="165231" x="7612063" y="6019800"/>
          <p14:tracePt t="165248" x="7597775" y="6011863"/>
          <p14:tracePt t="165265" x="7581900" y="6003925"/>
          <p14:tracePt t="165281" x="7573963" y="6003925"/>
          <p14:tracePt t="165333" x="7566025" y="6003925"/>
          <p14:tracePt t="165374" x="7559675" y="6003925"/>
          <p14:tracePt t="165406" x="7551738" y="6003925"/>
          <p14:tracePt t="165830" x="7543800" y="6003925"/>
          <p14:tracePt t="166054" x="7535863" y="6003925"/>
          <p14:tracePt t="167446" x="7527925" y="6003925"/>
          <p14:tracePt t="167502" x="7513638" y="6011863"/>
          <p14:tracePt t="167510" x="7505700" y="6019800"/>
          <p14:tracePt t="167518" x="7489825" y="6027738"/>
          <p14:tracePt t="167532" x="7451725" y="6042025"/>
          <p14:tracePt t="167549" x="7246938" y="6118225"/>
          <p14:tracePt t="167565" x="6569075" y="6308725"/>
          <p14:tracePt t="167582" x="5973763" y="6430963"/>
          <p14:tracePt t="167599" x="5418138" y="6515100"/>
          <p14:tracePt t="167615" x="4892675" y="6530975"/>
          <p14:tracePt t="167632" x="4479925" y="6530975"/>
          <p14:tracePt t="167649" x="4168775" y="6530975"/>
          <p14:tracePt t="167665" x="3946525" y="6530975"/>
          <p14:tracePt t="167682" x="3741738" y="6530975"/>
          <p14:tracePt t="167699" x="3573463" y="6530975"/>
          <p14:tracePt t="167715" x="3413125" y="6530975"/>
          <p14:tracePt t="167732" x="3298825" y="6530975"/>
          <p14:tracePt t="167749" x="3154363" y="6499225"/>
          <p14:tracePt t="167765" x="3116263" y="6484938"/>
          <p14:tracePt t="167782" x="3101975" y="6469063"/>
          <p14:tracePt t="167799" x="3094038" y="6461125"/>
          <p14:tracePt t="167815" x="3086100" y="6454775"/>
          <p14:tracePt t="167832" x="3086100" y="6438900"/>
          <p14:tracePt t="167849" x="3086100" y="6423025"/>
          <p14:tracePt t="167865" x="3070225" y="6384925"/>
          <p14:tracePt t="167882" x="3040063" y="6346825"/>
          <p14:tracePt t="167899" x="3009900" y="6308725"/>
          <p14:tracePt t="167915" x="2987675" y="6278563"/>
          <p14:tracePt t="167933" x="2963863" y="6248400"/>
          <p14:tracePt t="167998" x="2963863" y="6240463"/>
          <p14:tracePt t="168022" x="2963863" y="6232525"/>
          <p14:tracePt t="168046" x="2979738" y="6226175"/>
          <p14:tracePt t="168054" x="2979738" y="6218238"/>
          <p14:tracePt t="168065" x="2979738" y="6210300"/>
          <p14:tracePt t="168082" x="2979738" y="6202363"/>
          <p14:tracePt t="168099" x="2979738" y="6194425"/>
          <p14:tracePt t="168116" x="2987675" y="6180138"/>
          <p14:tracePt t="168133" x="2994025" y="6172200"/>
          <p14:tracePt t="168148" x="3001963" y="6172200"/>
          <p14:tracePt t="168165" x="3017838" y="6172200"/>
          <p14:tracePt t="168182" x="3032125" y="6172200"/>
          <p14:tracePt t="168198" x="3055938" y="6172200"/>
          <p14:tracePt t="168216" x="3101975" y="6172200"/>
          <p14:tracePt t="168232" x="3170238" y="6172200"/>
          <p14:tracePt t="168249" x="3314700" y="6180138"/>
          <p14:tracePt t="168266" x="3527425" y="6180138"/>
          <p14:tracePt t="168282" x="3886200" y="6180138"/>
          <p14:tracePt t="168285" x="4130675" y="6180138"/>
          <p14:tracePt t="168299" x="4441825" y="6180138"/>
          <p14:tracePt t="168316" x="5059363" y="6180138"/>
          <p14:tracePt t="168333" x="5684838" y="6180138"/>
          <p14:tracePt t="168349" x="6378575" y="6156325"/>
          <p14:tracePt t="168366" x="6683375" y="6080125"/>
          <p14:tracePt t="168382" x="6842125" y="6011863"/>
          <p14:tracePt t="168399" x="6964363" y="5943600"/>
          <p14:tracePt t="168416" x="7040563" y="5875338"/>
          <p14:tracePt t="168432" x="7078663" y="5821363"/>
          <p14:tracePt t="168449" x="7140575" y="5745163"/>
          <p14:tracePt t="168466" x="7185025" y="5692775"/>
          <p14:tracePt t="168482" x="7231063" y="5646738"/>
          <p14:tracePt t="168499" x="7269163" y="5592763"/>
          <p14:tracePt t="168516" x="7315200" y="5554663"/>
          <p14:tracePt t="168533" x="7451725" y="5486400"/>
          <p14:tracePt t="168549" x="7527925" y="5448300"/>
          <p14:tracePt t="168566" x="7604125" y="5410200"/>
          <p14:tracePt t="168582" x="7673975" y="5387975"/>
          <p14:tracePt t="168599" x="7726363" y="5356225"/>
          <p14:tracePt t="168616" x="7764463" y="5334000"/>
          <p14:tracePt t="168632" x="7772400" y="5318125"/>
          <p14:tracePt t="168649" x="7780338" y="5303838"/>
          <p14:tracePt t="168666" x="7780338" y="5295900"/>
          <p14:tracePt t="168682" x="7780338" y="5280025"/>
          <p14:tracePt t="168699" x="7780338" y="5273675"/>
          <p14:tracePt t="168716" x="7742238" y="5265738"/>
          <p14:tracePt t="168733" x="7696200" y="5249863"/>
          <p14:tracePt t="168749" x="7642225" y="5241925"/>
          <p14:tracePt t="168766" x="7612063" y="5241925"/>
          <p14:tracePt t="168782" x="7604125" y="5241925"/>
          <p14:tracePt t="168799" x="7589838" y="5241925"/>
          <p14:tracePt t="168816" x="7566025" y="5235575"/>
          <p14:tracePt t="168832" x="7551738" y="5227638"/>
          <p14:tracePt t="168849" x="7535863" y="5227638"/>
          <p14:tracePt t="168866" x="7527925" y="5219700"/>
          <p14:tracePt t="168882" x="7505700" y="5211763"/>
          <p14:tracePt t="168899" x="7489825" y="5211763"/>
          <p14:tracePt t="168916" x="7483475" y="5203825"/>
          <p14:tracePt t="168933" x="7459663" y="5197475"/>
          <p14:tracePt t="168949" x="7421563" y="5189538"/>
          <p14:tracePt t="168966" x="7399338" y="5173663"/>
          <p14:tracePt t="168982" x="7383463" y="5173663"/>
          <p14:tracePt t="168999" x="7375525" y="5165725"/>
          <p14:tracePt t="169016" x="7361238" y="5165725"/>
          <p14:tracePt t="169049" x="7345363" y="5165725"/>
          <p14:tracePt t="169066" x="7337425" y="5165725"/>
          <p14:tracePt t="169082" x="7331075" y="5165725"/>
          <p14:tracePt t="169099" x="7315200" y="5165725"/>
          <p14:tracePt t="169116" x="7269163" y="5165725"/>
          <p14:tracePt t="169222" x="7269163" y="5173663"/>
          <p14:tracePt t="169229" x="7299325" y="5173663"/>
          <p14:tracePt t="169237" x="7345363" y="5181600"/>
          <p14:tracePt t="169249" x="7391400" y="5181600"/>
          <p14:tracePt t="169266" x="7467600" y="5203825"/>
          <p14:tracePt t="169282" x="7535863" y="5203825"/>
          <p14:tracePt t="169299" x="7589838" y="5203825"/>
          <p14:tracePt t="169316" x="7642225" y="5203825"/>
          <p14:tracePt t="169332" x="7650163" y="5203825"/>
          <p14:tracePt t="170262" x="7666038" y="5203825"/>
          <p14:tracePt t="170283" x="7688263" y="5219700"/>
          <p14:tracePt t="170300" x="7742238" y="5235575"/>
          <p14:tracePt t="170317" x="7993063" y="5432425"/>
          <p14:tracePt t="170333" x="8259763" y="5592763"/>
          <p14:tracePt t="170350" x="8504238" y="5745163"/>
          <p14:tracePt t="170366" x="8716963" y="5889625"/>
          <p14:tracePt t="170383" x="8855075" y="5965825"/>
          <p14:tracePt t="170400" x="8931275" y="5997575"/>
          <p14:tracePt t="170416" x="9013825" y="6019800"/>
          <p14:tracePt t="170433" x="9029700" y="6027738"/>
          <p14:tracePt t="170566" x="9037638" y="6035675"/>
          <p14:tracePt t="170622" x="9021763" y="6035675"/>
          <p14:tracePt t="170630" x="8999538" y="6035675"/>
          <p14:tracePt t="170638" x="8983663" y="6049963"/>
          <p14:tracePt t="170650" x="8961438" y="6049963"/>
          <p14:tracePt t="170666" x="8923338" y="6057900"/>
          <p14:tracePt t="170683" x="8885238" y="6065838"/>
          <p14:tracePt t="170700" x="8861425" y="6073775"/>
          <p14:tracePt t="170716" x="8847138" y="6073775"/>
          <p14:tracePt t="170766" x="8831263" y="6073775"/>
          <p14:tracePt t="170798" x="8823325" y="6073775"/>
          <p14:tracePt t="170982" x="8809038" y="6057900"/>
          <p14:tracePt t="170990" x="8785225" y="6057900"/>
          <p14:tracePt t="171000" x="8732838" y="6049963"/>
          <p14:tracePt t="171017" x="8588375" y="6027738"/>
          <p14:tracePt t="171033" x="8289925" y="6027738"/>
          <p14:tracePt t="171050" x="7772400" y="6080125"/>
          <p14:tracePt t="171067" x="7146925" y="6111875"/>
          <p14:tracePt t="171083" x="6423025" y="6111875"/>
          <p14:tracePt t="171100" x="5745163" y="6180138"/>
          <p14:tracePt t="171117" x="5318125" y="6210300"/>
          <p14:tracePt t="171133" x="4975225" y="6210300"/>
          <p14:tracePt t="171150" x="4838700" y="6210300"/>
          <p14:tracePt t="171166" x="4724400" y="6202363"/>
          <p14:tracePt t="171183" x="4640263" y="6172200"/>
          <p14:tracePt t="171200" x="4564063" y="6164263"/>
          <p14:tracePt t="171217" x="4427538" y="6126163"/>
          <p14:tracePt t="171233" x="4244975" y="6103938"/>
          <p14:tracePt t="171250" x="4060825" y="6088063"/>
          <p14:tracePt t="171267" x="3771900" y="6042025"/>
          <p14:tracePt t="171284" x="3535363" y="6035675"/>
          <p14:tracePt t="171287" x="3390900" y="6003925"/>
          <p14:tracePt t="171300" x="3260725" y="5997575"/>
          <p14:tracePt t="171317" x="3048000" y="5989638"/>
          <p14:tracePt t="171333" x="2857500" y="5959475"/>
          <p14:tracePt t="171350" x="2819400" y="5959475"/>
          <p14:tracePt t="171367" x="2803525" y="5951538"/>
          <p14:tracePt t="171470" x="2797175" y="5951538"/>
          <p14:tracePt t="171486" x="2781300" y="5951538"/>
          <p14:tracePt t="171654" x="2773363" y="5951538"/>
          <p14:tracePt t="171662" x="2765425" y="5951538"/>
          <p14:tracePt t="171686" x="2765425" y="5959475"/>
          <p14:tracePt t="171694" x="2765425" y="5973763"/>
          <p14:tracePt t="171702" x="2773363" y="5989638"/>
          <p14:tracePt t="171717" x="2789238" y="6003925"/>
          <p14:tracePt t="171734" x="2963863" y="6057900"/>
          <p14:tracePt t="171750" x="3200400" y="6073775"/>
          <p14:tracePt t="171767" x="3756025" y="6073775"/>
          <p14:tracePt t="171784" x="4381500" y="6073775"/>
          <p14:tracePt t="171800" x="5021263" y="6065838"/>
          <p14:tracePt t="171817" x="5646738" y="5883275"/>
          <p14:tracePt t="171834" x="6111875" y="5699125"/>
          <p14:tracePt t="171850" x="6423025" y="5554663"/>
          <p14:tracePt t="171867" x="6689725" y="5402263"/>
          <p14:tracePt t="171884" x="6811963" y="5326063"/>
          <p14:tracePt t="171901" x="6942138" y="5241925"/>
          <p14:tracePt t="171917" x="7018338" y="5211763"/>
          <p14:tracePt t="171934" x="7094538" y="5181600"/>
          <p14:tracePt t="171950" x="7208838" y="5151438"/>
          <p14:tracePt t="171967" x="7331075" y="5143500"/>
          <p14:tracePt t="171984" x="7459663" y="5121275"/>
          <p14:tracePt t="172000" x="7551738" y="5105400"/>
          <p14:tracePt t="172017" x="7589838" y="5105400"/>
          <p14:tracePt t="172034" x="7604125" y="5097463"/>
          <p14:tracePt t="172050" x="7612063" y="5097463"/>
          <p14:tracePt t="172067" x="7635875" y="5097463"/>
          <p14:tracePt t="172084" x="7658100" y="5089525"/>
          <p14:tracePt t="172101" x="7696200" y="5089525"/>
          <p14:tracePt t="172117" x="7726363" y="5089525"/>
          <p14:tracePt t="172134" x="7734300" y="5089525"/>
          <p14:tracePt t="172150" x="7742238" y="5089525"/>
          <p14:tracePt t="172167" x="7750175" y="5089525"/>
          <p14:tracePt t="172184" x="7756525" y="5089525"/>
          <p14:tracePt t="172278" x="7764463" y="5089525"/>
          <p14:tracePt t="172294" x="7788275" y="5097463"/>
          <p14:tracePt t="172302" x="7802563" y="5105400"/>
          <p14:tracePt t="172309" x="7810500" y="5105400"/>
          <p14:tracePt t="172318" x="7818438" y="5113338"/>
          <p14:tracePt t="172333" x="7840663" y="5113338"/>
          <p14:tracePt t="172350" x="7856538" y="5113338"/>
          <p14:tracePt t="172421" x="7870825" y="5113338"/>
          <p14:tracePt t="172429" x="7894638" y="5113338"/>
          <p14:tracePt t="172437" x="7916863" y="5113338"/>
          <p14:tracePt t="172450" x="7924800" y="5113338"/>
          <p14:tracePt t="172467" x="7947025" y="5113338"/>
          <p14:tracePt t="172484" x="7978775" y="5113338"/>
          <p14:tracePt t="172500" x="8001000" y="5113338"/>
          <p14:tracePt t="172517" x="8039100" y="5105400"/>
          <p14:tracePt t="172534" x="8085138" y="5105400"/>
          <p14:tracePt t="172550" x="8191500" y="5089525"/>
          <p14:tracePt t="172567" x="8321675" y="5067300"/>
          <p14:tracePt t="172584" x="8488363" y="5051425"/>
          <p14:tracePt t="172600" x="8626475" y="5029200"/>
          <p14:tracePt t="172617" x="8670925" y="5013325"/>
          <p14:tracePt t="172634" x="8694738" y="5006975"/>
          <p14:tracePt t="172694" x="8709025" y="5006975"/>
          <p14:tracePt t="172702" x="8724900" y="5006975"/>
          <p14:tracePt t="172710" x="8740775" y="5006975"/>
          <p14:tracePt t="172718" x="8747125" y="5006975"/>
          <p14:tracePt t="172782" x="8763000" y="5006975"/>
          <p14:tracePt t="172791" x="8770938" y="5006975"/>
          <p14:tracePt t="172801" x="8778875" y="5006975"/>
          <p14:tracePt t="172817" x="8801100" y="5006975"/>
          <p14:tracePt t="172834" x="8831263" y="5029200"/>
          <p14:tracePt t="172851" x="8907463" y="5113338"/>
          <p14:tracePt t="172867" x="9013825" y="5241925"/>
          <p14:tracePt t="172884" x="9105900" y="5341938"/>
          <p14:tracePt t="172901" x="9190038" y="5448300"/>
          <p14:tracePt t="172917" x="9326563" y="5608638"/>
          <p14:tracePt t="172934" x="9410700" y="5684838"/>
          <p14:tracePt t="172951" x="9478963" y="5737225"/>
          <p14:tracePt t="172967" x="9509125" y="5768975"/>
          <p14:tracePt t="172984" x="9578975" y="5821363"/>
          <p14:tracePt t="173001" x="9647238" y="5867400"/>
          <p14:tracePt t="173017" x="9693275" y="5897563"/>
          <p14:tracePt t="173034" x="9761538" y="5935663"/>
          <p14:tracePt t="173051" x="9829800" y="5959475"/>
          <p14:tracePt t="173067" x="9859963" y="5981700"/>
          <p14:tracePt t="173084" x="9883775" y="5981700"/>
          <p14:tracePt t="173374" x="9883775" y="5997575"/>
          <p14:tracePt t="173542" x="9875838" y="6003925"/>
          <p14:tracePt t="173558" x="9875838" y="6011863"/>
          <p14:tracePt t="173566" x="9867900" y="6011863"/>
          <p14:tracePt t="173574" x="9867900" y="6019800"/>
          <p14:tracePt t="173584" x="9867900" y="6027738"/>
          <p14:tracePt t="173601" x="9852025" y="6027738"/>
          <p14:tracePt t="173618" x="9829800" y="6027738"/>
          <p14:tracePt t="173634" x="9807575" y="6019800"/>
          <p14:tracePt t="173974" x="9813925" y="6019800"/>
          <p14:tracePt t="173982" x="9813925" y="6011863"/>
          <p14:tracePt t="174014" x="9821863" y="6011863"/>
          <p14:tracePt t="174254" x="9791700" y="6011863"/>
          <p14:tracePt t="174262" x="9745663" y="6019800"/>
          <p14:tracePt t="174269" x="9723438" y="6035675"/>
          <p14:tracePt t="174285" x="9669463" y="6057900"/>
          <p14:tracePt t="174301" x="9532938" y="6126163"/>
          <p14:tracePt t="174318" x="9426575" y="6172200"/>
          <p14:tracePt t="174334" x="9280525" y="6210300"/>
          <p14:tracePt t="174351" x="9097963" y="6226175"/>
          <p14:tracePt t="174368" x="8770938" y="6278563"/>
          <p14:tracePt t="174385" x="8199438" y="6346825"/>
          <p14:tracePt t="174401" x="7551738" y="6354763"/>
          <p14:tracePt t="174418" x="6918325" y="6400800"/>
          <p14:tracePt t="174435" x="6278563" y="6416675"/>
          <p14:tracePt t="174451" x="5737225" y="6416675"/>
          <p14:tracePt t="174468" x="5173663" y="6392863"/>
          <p14:tracePt t="174485" x="4716463" y="6316663"/>
          <p14:tracePt t="174501" x="3848100" y="6172200"/>
          <p14:tracePt t="174518" x="3216275" y="6019800"/>
          <p14:tracePt t="174535" x="2781300" y="5889625"/>
          <p14:tracePt t="174551" x="2460625" y="5799138"/>
          <p14:tracePt t="174568" x="2255838" y="5745163"/>
          <p14:tracePt t="174585" x="2117725" y="5699125"/>
          <p14:tracePt t="174601" x="2035175" y="5668963"/>
          <p14:tracePt t="174618" x="1997075" y="5668963"/>
          <p14:tracePt t="174635" x="1973263" y="5654675"/>
          <p14:tracePt t="174838" x="1965325" y="5661025"/>
          <p14:tracePt t="174846" x="1965325" y="5684838"/>
          <p14:tracePt t="174854" x="1965325" y="5707063"/>
          <p14:tracePt t="174868" x="1965325" y="5745163"/>
          <p14:tracePt t="174885" x="2057400" y="5821363"/>
          <p14:tracePt t="174901" x="2255838" y="5889625"/>
          <p14:tracePt t="174918" x="2544763" y="5965825"/>
          <p14:tracePt t="174935" x="2873375" y="6003925"/>
          <p14:tracePt t="174951" x="3184525" y="6003925"/>
          <p14:tracePt t="174968" x="3482975" y="6003925"/>
          <p14:tracePt t="174985" x="3794125" y="6003925"/>
          <p14:tracePt t="175001" x="4191000" y="6003925"/>
          <p14:tracePt t="175018" x="4664075" y="6003925"/>
          <p14:tracePt t="175035" x="5287963" y="6003925"/>
          <p14:tracePt t="175051" x="6088063" y="5913438"/>
          <p14:tracePt t="175069" x="7483475" y="5562600"/>
          <p14:tracePt t="175085" x="7908925" y="5440363"/>
          <p14:tracePt t="175101" x="8983663" y="5151438"/>
          <p14:tracePt t="175118" x="9402763" y="5013325"/>
          <p14:tracePt t="175135" x="9647238" y="4906963"/>
          <p14:tracePt t="175151" x="9791700" y="4838700"/>
          <p14:tracePt t="175168" x="9867900" y="4792663"/>
          <p14:tracePt t="175184" x="9913938" y="4754563"/>
          <p14:tracePt t="175201" x="9928225" y="4732338"/>
          <p14:tracePt t="175218" x="9952038" y="4694238"/>
          <p14:tracePt t="175235" x="9952038" y="4664075"/>
          <p14:tracePt t="175251" x="9952038" y="4656138"/>
          <p14:tracePt t="175268" x="9952038" y="4640263"/>
          <p14:tracePt t="175398" x="9952038" y="4664075"/>
          <p14:tracePt t="175406" x="9952038" y="4724400"/>
          <p14:tracePt t="175418" x="9952038" y="4784725"/>
          <p14:tracePt t="175435" x="9906000" y="4945063"/>
          <p14:tracePt t="175452" x="9845675" y="5075238"/>
          <p14:tracePt t="175469" x="9661525" y="5189538"/>
          <p14:tracePt t="175485" x="9601200" y="5227638"/>
          <p14:tracePt t="175502" x="9410700" y="5241925"/>
          <p14:tracePt t="175518" x="9318625" y="5241925"/>
          <p14:tracePt t="175535" x="9288463" y="5241925"/>
          <p14:tracePt t="175552" x="9274175" y="5241925"/>
          <p14:tracePt t="175568" x="9266238" y="5235575"/>
          <p14:tracePt t="175670" x="9258300" y="5235575"/>
          <p14:tracePt t="175678" x="9250363" y="5235575"/>
          <p14:tracePt t="175686" x="9220200" y="5235575"/>
          <p14:tracePt t="175702" x="9182100" y="5241925"/>
          <p14:tracePt t="175718" x="9121775" y="5265738"/>
          <p14:tracePt t="175735" x="9075738" y="5273675"/>
          <p14:tracePt t="175752" x="9059863" y="5273675"/>
          <p14:tracePt t="175878" x="9075738" y="5273675"/>
          <p14:tracePt t="175894" x="9083675" y="5273675"/>
          <p14:tracePt t="175966" x="9083675" y="5265738"/>
          <p14:tracePt t="175982" x="9090025" y="5265738"/>
          <p14:tracePt t="175989" x="9105900" y="5249863"/>
          <p14:tracePt t="176002" x="9113838" y="5241925"/>
          <p14:tracePt t="176018" x="9136063" y="5227638"/>
          <p14:tracePt t="176035" x="9182100" y="5203825"/>
          <p14:tracePt t="176052" x="9212263" y="5173663"/>
          <p14:tracePt t="176068" x="9228138" y="5165725"/>
          <p14:tracePt t="176085" x="9250363" y="5159375"/>
          <p14:tracePt t="176238" x="9266238" y="5159375"/>
          <p14:tracePt t="176246" x="9274175" y="5159375"/>
          <p14:tracePt t="176253" x="9274175" y="5151438"/>
          <p14:tracePt t="176278" x="9274175" y="5135563"/>
          <p14:tracePt t="176542" x="9266238" y="5135563"/>
          <p14:tracePt t="176550" x="9258300" y="5135563"/>
          <p14:tracePt t="176557" x="9250363" y="5135563"/>
          <p14:tracePt t="176569" x="9236075" y="5143500"/>
          <p14:tracePt t="176585" x="9236075" y="5159375"/>
          <p14:tracePt t="176602" x="9236075" y="5165725"/>
          <p14:tracePt t="176621" x="9220200" y="5181600"/>
          <p14:tracePt t="176750" x="9204325" y="5181600"/>
          <p14:tracePt t="176766" x="9197975" y="5181600"/>
          <p14:tracePt t="176782" x="9182100" y="5181600"/>
          <p14:tracePt t="176790" x="9174163" y="5181600"/>
          <p14:tracePt t="176814" x="9166225" y="5181600"/>
          <p14:tracePt t="176902" x="9159875" y="5181600"/>
          <p14:tracePt t="179414" x="9151938" y="5181600"/>
          <p14:tracePt t="179430" x="9151938" y="5189538"/>
          <p14:tracePt t="179438" x="9151938" y="5257800"/>
          <p14:tracePt t="179446" x="9151938" y="5349875"/>
          <p14:tracePt t="179454" x="9136063" y="5478463"/>
          <p14:tracePt t="179469" x="9037638" y="5668963"/>
          <p14:tracePt t="179487" x="8907463" y="5845175"/>
          <p14:tracePt t="179503" x="8656638" y="6057900"/>
          <p14:tracePt t="179520" x="8283575" y="6226175"/>
          <p14:tracePt t="179536" x="7886700" y="6340475"/>
          <p14:tracePt t="179553" x="7429500" y="6416675"/>
          <p14:tracePt t="179570" x="6934200" y="6416675"/>
          <p14:tracePt t="179586" x="6454775" y="6416675"/>
          <p14:tracePt t="179603" x="6142038" y="6370638"/>
          <p14:tracePt t="179620" x="5867400" y="6294438"/>
          <p14:tracePt t="179637" x="5730875" y="6240463"/>
          <p14:tracePt t="179653" x="5608638" y="6164263"/>
          <p14:tracePt t="179670" x="5524500" y="6103938"/>
          <p14:tracePt t="179686" x="5440363" y="6027738"/>
          <p14:tracePt t="179703" x="5372100" y="5981700"/>
          <p14:tracePt t="179720" x="5273675" y="5927725"/>
          <p14:tracePt t="179736" x="5159375" y="5875338"/>
          <p14:tracePt t="179753" x="5037138" y="5821363"/>
          <p14:tracePt t="179770" x="4937125" y="5783263"/>
          <p14:tracePt t="179786" x="4854575" y="5775325"/>
          <p14:tracePt t="179803" x="4792663" y="5761038"/>
          <p14:tracePt t="179806" x="4778375" y="5761038"/>
          <p14:tracePt t="179820" x="4754563" y="5761038"/>
          <p14:tracePt t="179837" x="4740275" y="5761038"/>
          <p14:tracePt t="179853" x="4724400" y="5761038"/>
          <p14:tracePt t="179870" x="4686300" y="5745163"/>
          <p14:tracePt t="179887" x="4594225" y="5745163"/>
          <p14:tracePt t="179903" x="4503738" y="5745163"/>
          <p14:tracePt t="179920" x="4419600" y="5745163"/>
          <p14:tracePt t="179937" x="4335463" y="5745163"/>
          <p14:tracePt t="179953" x="4297363" y="5745163"/>
          <p14:tracePt t="179970" x="4283075" y="5745163"/>
          <p14:tracePt t="179987" x="4275138" y="5745163"/>
          <p14:tracePt t="180366" x="4289425" y="5745163"/>
          <p14:tracePt t="180374" x="4343400" y="5745163"/>
          <p14:tracePt t="180387" x="4427538" y="5768975"/>
          <p14:tracePt t="180403" x="4594225" y="5821363"/>
          <p14:tracePt t="180421" x="5241925" y="5905500"/>
          <p14:tracePt t="180437" x="5570538" y="5905500"/>
          <p14:tracePt t="180453" x="6302375" y="5905500"/>
          <p14:tracePt t="180470" x="6721475" y="5889625"/>
          <p14:tracePt t="180487" x="6994525" y="5851525"/>
          <p14:tracePt t="180503" x="7086600" y="5813425"/>
          <p14:tracePt t="180520" x="7094538" y="5807075"/>
          <p14:tracePt t="180537" x="7108825" y="5791200"/>
          <p14:tracePt t="180553" x="7116763" y="5783263"/>
          <p14:tracePt t="180570" x="7116763" y="5768975"/>
          <p14:tracePt t="180587" x="7116763" y="5730875"/>
          <p14:tracePt t="180603" x="7116763" y="5707063"/>
          <p14:tracePt t="180621" x="7108825" y="5684838"/>
          <p14:tracePt t="180637" x="7108825" y="5668963"/>
          <p14:tracePt t="180678" x="7146925" y="5668963"/>
          <p14:tracePt t="180686" x="7231063" y="5684838"/>
          <p14:tracePt t="180694" x="7337425" y="5715000"/>
          <p14:tracePt t="180703" x="7551738" y="5737225"/>
          <p14:tracePt t="180720" x="7832725" y="5737225"/>
          <p14:tracePt t="180737" x="7962900" y="5737225"/>
          <p14:tracePt t="180754" x="8001000" y="5715000"/>
          <p14:tracePt t="180787" x="8001000" y="5668963"/>
          <p14:tracePt t="180804" x="7924800" y="5584825"/>
          <p14:tracePt t="180806" x="7902575" y="5570538"/>
          <p14:tracePt t="180821" x="7840663" y="5540375"/>
          <p14:tracePt t="180837" x="7810500" y="5524500"/>
          <p14:tracePt t="180853" x="7718425" y="5516563"/>
          <p14:tracePt t="180870" x="7650163" y="5516563"/>
          <p14:tracePt t="180887" x="7559675" y="5578475"/>
          <p14:tracePt t="180904" x="7505700" y="5638800"/>
          <p14:tracePt t="180920" x="7497763" y="5654675"/>
          <p14:tracePt t="181021" x="7497763" y="5646738"/>
          <p14:tracePt t="181030" x="7497763" y="5638800"/>
          <p14:tracePt t="181046" x="7497763" y="5622925"/>
          <p14:tracePt t="181054" x="7497763" y="5616575"/>
          <p14:tracePt t="181070" x="7497763" y="5608638"/>
          <p14:tracePt t="181087" x="7497763" y="5584825"/>
          <p14:tracePt t="181104" x="7497763" y="5578475"/>
          <p14:tracePt t="181120" x="7483475" y="5562600"/>
          <p14:tracePt t="181137" x="7475538" y="5554663"/>
          <p14:tracePt t="181154" x="7475538" y="5540375"/>
          <p14:tracePt t="181170" x="7459663" y="5516563"/>
          <p14:tracePt t="181187" x="7459663" y="5502275"/>
          <p14:tracePt t="181204" x="7451725" y="5470525"/>
          <p14:tracePt t="181221" x="7451725" y="5402263"/>
          <p14:tracePt t="181237" x="7451725" y="5356225"/>
          <p14:tracePt t="181254" x="7451725" y="5326063"/>
          <p14:tracePt t="181270" x="7451725" y="5303838"/>
          <p14:tracePt t="181287" x="7451725" y="5295900"/>
          <p14:tracePt t="181470" x="7437438" y="5303838"/>
          <p14:tracePt t="181477" x="7429500" y="5326063"/>
          <p14:tracePt t="181487" x="7413625" y="5341938"/>
          <p14:tracePt t="181503" x="7391400" y="5402263"/>
          <p14:tracePt t="181520" x="7353300" y="5478463"/>
          <p14:tracePt t="181537" x="7299325" y="5570538"/>
          <p14:tracePt t="181554" x="7239000" y="5684838"/>
          <p14:tracePt t="181570" x="7146925" y="5783263"/>
          <p14:tracePt t="181587" x="7064375" y="5851525"/>
          <p14:tracePt t="181604" x="6964363" y="5889625"/>
          <p14:tracePt t="181620" x="6819900" y="5889625"/>
          <p14:tracePt t="181637" x="6461125" y="5875338"/>
          <p14:tracePt t="181654" x="5981700" y="5807075"/>
          <p14:tracePt t="181670" x="5326063" y="5722938"/>
          <p14:tracePt t="181687" x="4664075" y="5622925"/>
          <p14:tracePt t="181704" x="4060825" y="5546725"/>
          <p14:tracePt t="181720" x="3603625" y="5546725"/>
          <p14:tracePt t="181737" x="3314700" y="5546725"/>
          <p14:tracePt t="181754" x="3140075" y="5546725"/>
          <p14:tracePt t="181770" x="3055938" y="5546725"/>
          <p14:tracePt t="181787" x="3040063" y="5540375"/>
          <p14:tracePt t="181804" x="3025775" y="5532438"/>
          <p14:tracePt t="181820" x="3009900" y="5524500"/>
          <p14:tracePt t="181822" x="2994025" y="5516563"/>
          <p14:tracePt t="181837" x="2941638" y="5478463"/>
          <p14:tracePt t="181854" x="2879725" y="5426075"/>
          <p14:tracePt t="181871" x="2797175" y="5364163"/>
          <p14:tracePt t="181887" x="2705100" y="5295900"/>
          <p14:tracePt t="181904" x="2644775" y="5249863"/>
          <p14:tracePt t="181921" x="2613025" y="5219700"/>
          <p14:tracePt t="181938" x="2606675" y="5219700"/>
          <p14:tracePt t="181954" x="2598738" y="5211763"/>
          <p14:tracePt t="181971" x="2582863" y="5211763"/>
          <p14:tracePt t="181987" x="2568575" y="5235575"/>
          <p14:tracePt t="182004" x="2536825" y="5326063"/>
          <p14:tracePt t="182021" x="2530475" y="5486400"/>
          <p14:tracePt t="182037" x="2598738" y="5715000"/>
          <p14:tracePt t="182054" x="2765425" y="5783263"/>
          <p14:tracePt t="182071" x="3132138" y="5807075"/>
          <p14:tracePt t="182087" x="3551238" y="5737225"/>
          <p14:tracePt t="182104" x="3870325" y="5562600"/>
          <p14:tracePt t="182121" x="3984625" y="5440363"/>
          <p14:tracePt t="182137" x="4016375" y="5318125"/>
          <p14:tracePt t="182154" x="3984625" y="5159375"/>
          <p14:tracePt t="182171" x="3878263" y="5045075"/>
          <p14:tracePt t="182187" x="3794125" y="4960938"/>
          <p14:tracePt t="182204" x="3711575" y="4914900"/>
          <p14:tracePt t="182220" x="3649663" y="4906963"/>
          <p14:tracePt t="182237" x="3627438" y="4906963"/>
          <p14:tracePt t="182254" x="3581400" y="4975225"/>
          <p14:tracePt t="182271" x="3543300" y="5089525"/>
          <p14:tracePt t="182287" x="3497263" y="5257800"/>
          <p14:tracePt t="182304" x="3467100" y="5410200"/>
          <p14:tracePt t="182321" x="3459163" y="5516563"/>
          <p14:tracePt t="182337" x="3467100" y="5554663"/>
          <p14:tracePt t="182354" x="3482975" y="5554663"/>
          <p14:tracePt t="182371" x="3513138" y="5562600"/>
          <p14:tracePt t="182387" x="3565525" y="5570538"/>
          <p14:tracePt t="182405" x="3673475" y="5578475"/>
          <p14:tracePt t="182421" x="3749675" y="5578475"/>
          <p14:tracePt t="182437" x="3962400" y="5554663"/>
          <p14:tracePt t="182454" x="4221163" y="5486400"/>
          <p14:tracePt t="182471" x="4495800" y="5464175"/>
          <p14:tracePt t="182487" x="4846638" y="5418138"/>
          <p14:tracePt t="182504" x="5197475" y="5372100"/>
          <p14:tracePt t="182521" x="5540375" y="5349875"/>
          <p14:tracePt t="182537" x="5845175" y="5326063"/>
          <p14:tracePt t="182554" x="6164263" y="5273675"/>
          <p14:tracePt t="182571" x="6416675" y="5249863"/>
          <p14:tracePt t="182587" x="6773863" y="5189538"/>
          <p14:tracePt t="182605" x="7208838" y="5121275"/>
          <p14:tracePt t="182621" x="7407275" y="5067300"/>
          <p14:tracePt t="182637" x="7535863" y="5021263"/>
          <p14:tracePt t="182654" x="7573963" y="4999038"/>
          <p14:tracePt t="182671" x="7581900" y="4975225"/>
          <p14:tracePt t="182688" x="7589838" y="4975225"/>
          <p14:tracePt t="182750" x="7597775" y="5013325"/>
          <p14:tracePt t="182758" x="7604125" y="5075238"/>
          <p14:tracePt t="182771" x="7612063" y="5151438"/>
          <p14:tracePt t="182788" x="7635875" y="5295900"/>
          <p14:tracePt t="182805" x="7666038" y="5508625"/>
          <p14:tracePt t="182821" x="7666038" y="5554663"/>
          <p14:tracePt t="182838" x="7666038" y="5578475"/>
          <p14:tracePt t="182854" x="7642225" y="5584825"/>
          <p14:tracePt t="182871" x="7581900" y="5584825"/>
          <p14:tracePt t="182888" x="7437438" y="5584825"/>
          <p14:tracePt t="182904" x="7223125" y="5578475"/>
          <p14:tracePt t="182921" x="7002463" y="5546725"/>
          <p14:tracePt t="182938" x="6797675" y="5516563"/>
          <p14:tracePt t="182954" x="6667500" y="5508625"/>
          <p14:tracePt t="182971" x="6583363" y="5508625"/>
          <p14:tracePt t="182988" x="6530975" y="5508625"/>
          <p14:tracePt t="183005" x="6484938" y="5508625"/>
          <p14:tracePt t="183021" x="6408738" y="5532438"/>
          <p14:tracePt t="183038" x="6324600" y="5532438"/>
          <p14:tracePt t="183054" x="6202363" y="5532438"/>
          <p14:tracePt t="183071" x="6073775" y="5524500"/>
          <p14:tracePt t="183088" x="5859463" y="5456238"/>
          <p14:tracePt t="183104" x="5546725" y="5356225"/>
          <p14:tracePt t="183121" x="5173663" y="5257800"/>
          <p14:tracePt t="183138" x="4830763" y="5143500"/>
          <p14:tracePt t="183154" x="4594225" y="5083175"/>
          <p14:tracePt t="183171" x="4465638" y="5051425"/>
          <p14:tracePt t="183187" x="4373563" y="5037138"/>
          <p14:tracePt t="183204" x="4359275" y="5037138"/>
          <p14:tracePt t="183302" x="4313238" y="5037138"/>
          <p14:tracePt t="183310" x="4229100" y="5051425"/>
          <p14:tracePt t="183321" x="4144963" y="5067300"/>
          <p14:tracePt t="183338" x="3984625" y="5127625"/>
          <p14:tracePt t="183355" x="3832225" y="5181600"/>
          <p14:tracePt t="183371" x="3665538" y="5241925"/>
          <p14:tracePt t="183388" x="3535363" y="5280025"/>
          <p14:tracePt t="183405" x="3482975" y="5303838"/>
          <p14:tracePt t="183421" x="3475038" y="5303838"/>
          <p14:tracePt t="183454" x="3489325" y="5295900"/>
          <p14:tracePt t="183462" x="3505200" y="5280025"/>
          <p14:tracePt t="183471" x="3505200" y="5273675"/>
          <p14:tracePt t="183488" x="3505200" y="5241925"/>
          <p14:tracePt t="183505" x="3521075" y="5211763"/>
          <p14:tracePt t="183521" x="3521075" y="5203825"/>
          <p14:tracePt t="183538" x="3521075" y="5189538"/>
          <p14:tracePt t="183598" x="3527425" y="5203825"/>
          <p14:tracePt t="183613" x="3535363" y="5211763"/>
          <p14:tracePt t="183974" x="3581400" y="5249863"/>
          <p14:tracePt t="183982" x="3589338" y="5280025"/>
          <p14:tracePt t="183990" x="3649663" y="5341938"/>
          <p14:tracePt t="184005" x="3741738" y="5456238"/>
          <p14:tracePt t="184021" x="3908425" y="5508625"/>
          <p14:tracePt t="184038" x="4160838" y="5584825"/>
          <p14:tracePt t="184055" x="4579938" y="5707063"/>
          <p14:tracePt t="184071" x="4999038" y="5768975"/>
          <p14:tracePt t="184088" x="5326063" y="5813425"/>
          <p14:tracePt t="184105" x="5532438" y="5813425"/>
          <p14:tracePt t="184121" x="5692775" y="5813425"/>
          <p14:tracePt t="184138" x="5791200" y="5813425"/>
          <p14:tracePt t="184155" x="5851525" y="5813425"/>
          <p14:tracePt t="184171" x="5867400" y="5807075"/>
          <p14:tracePt t="184188" x="5913438" y="5783263"/>
          <p14:tracePt t="184204" x="5951538" y="5761038"/>
          <p14:tracePt t="184221" x="5951538" y="5753100"/>
          <p14:tracePt t="184238" x="5965825" y="5745163"/>
          <p14:tracePt t="185966" x="5981700" y="5730875"/>
          <p14:tracePt t="185973" x="6096000" y="5661025"/>
          <p14:tracePt t="185982" x="6172200" y="5616575"/>
          <p14:tracePt t="185990" x="6202363" y="5592763"/>
          <p14:tracePt t="186014" x="6210300" y="5584825"/>
          <p14:tracePt t="186022" x="6218238" y="5584825"/>
          <p14:tracePt t="186039" x="6256338" y="5524500"/>
          <p14:tracePt t="186055" x="6270625" y="5494338"/>
          <p14:tracePt t="186072" x="6324600" y="5387975"/>
          <p14:tracePt t="186089" x="6384925" y="5227638"/>
          <p14:tracePt t="186105" x="6446838" y="5121275"/>
          <p14:tracePt t="186122" x="6530975" y="4999038"/>
          <p14:tracePt t="186139" x="6629400" y="4914900"/>
          <p14:tracePt t="186156" x="6697663" y="4876800"/>
          <p14:tracePt t="186173" x="6765925" y="4846638"/>
          <p14:tracePt t="186188" x="6773863" y="4838700"/>
          <p14:tracePt t="186246" x="6781800" y="4838700"/>
          <p14:tracePt t="186262" x="6789738" y="4838700"/>
          <p14:tracePt t="186269" x="6811963" y="4838700"/>
          <p14:tracePt t="186278" x="6835775" y="4838700"/>
          <p14:tracePt t="186289" x="6842125" y="4830763"/>
          <p14:tracePt t="186306" x="6858000" y="4822825"/>
          <p14:tracePt t="186326" x="6865938" y="4822825"/>
          <p14:tracePt t="186542" x="6880225" y="4822825"/>
          <p14:tracePt t="186557" x="6888163" y="4822825"/>
          <p14:tracePt t="186574" x="6904038" y="4822825"/>
          <p14:tracePt t="186614" x="6911975" y="4822825"/>
          <p14:tracePt t="186621" x="6934200" y="4822825"/>
          <p14:tracePt t="186630" x="6956425" y="4808538"/>
          <p14:tracePt t="186639" x="6972300" y="4800600"/>
          <p14:tracePt t="186656" x="7010400" y="4778375"/>
          <p14:tracePt t="186672" x="7048500" y="4770438"/>
          <p14:tracePt t="186689" x="7056438" y="4762500"/>
          <p14:tracePt t="186706" x="7070725" y="4754563"/>
          <p14:tracePt t="186739" x="7078663" y="4746625"/>
          <p14:tracePt t="186756" x="7116763" y="4740275"/>
          <p14:tracePt t="186773" x="7178675" y="4724400"/>
          <p14:tracePt t="186789" x="7292975" y="4694238"/>
          <p14:tracePt t="186806" x="7337425" y="4678363"/>
          <p14:tracePt t="186822" x="7383463" y="4656138"/>
          <p14:tracePt t="186839" x="7421563" y="4625975"/>
          <p14:tracePt t="186856" x="7421563" y="4618038"/>
          <p14:tracePt t="186872" x="7421563" y="4610100"/>
          <p14:tracePt t="186889" x="7421563" y="4587875"/>
          <p14:tracePt t="186906" x="7421563" y="4564063"/>
          <p14:tracePt t="186922" x="7337425" y="4518025"/>
          <p14:tracePt t="186939" x="7216775" y="4479925"/>
          <p14:tracePt t="186956" x="7070725" y="4435475"/>
          <p14:tracePt t="186973" x="6950075" y="4419600"/>
          <p14:tracePt t="186989" x="6880225" y="4411663"/>
          <p14:tracePt t="187006" x="6865938" y="4411663"/>
          <p14:tracePt t="187039" x="6811963" y="4525963"/>
          <p14:tracePt t="187056" x="6773863" y="4724400"/>
          <p14:tracePt t="187072" x="6773863" y="4922838"/>
          <p14:tracePt t="187089" x="6804025" y="5075238"/>
          <p14:tracePt t="187106" x="6873875" y="5159375"/>
          <p14:tracePt t="187123" x="6926263" y="5173663"/>
          <p14:tracePt t="187139" x="7018338" y="5159375"/>
          <p14:tracePt t="187156" x="7132638" y="5021263"/>
          <p14:tracePt t="187173" x="7223125" y="4770438"/>
          <p14:tracePt t="187189" x="7223125" y="4640263"/>
          <p14:tracePt t="187206" x="7170738" y="4541838"/>
          <p14:tracePt t="187223" x="7094538" y="4479925"/>
          <p14:tracePt t="187239" x="7010400" y="4465638"/>
          <p14:tracePt t="187256" x="6964363" y="4465638"/>
          <p14:tracePt t="187273" x="6865938" y="4533900"/>
          <p14:tracePt t="187289" x="6773863" y="4686300"/>
          <p14:tracePt t="187306" x="6751638" y="4830763"/>
          <p14:tracePt t="187323" x="6751638" y="4922838"/>
          <p14:tracePt t="187339" x="6773863" y="4930775"/>
          <p14:tracePt t="187356" x="6811963" y="4930775"/>
          <p14:tracePt t="187359" x="6865938" y="4906963"/>
          <p14:tracePt t="187373" x="6934200" y="4800600"/>
          <p14:tracePt t="187389" x="6956425" y="4656138"/>
          <p14:tracePt t="187406" x="6956425" y="4533900"/>
          <p14:tracePt t="187423" x="6896100" y="4457700"/>
          <p14:tracePt t="187439" x="6835775" y="4435475"/>
          <p14:tracePt t="187456" x="6781800" y="4427538"/>
          <p14:tracePt t="187473" x="6759575" y="4427538"/>
          <p14:tracePt t="187489" x="6727825" y="4473575"/>
          <p14:tracePt t="187506" x="6697663" y="4556125"/>
          <p14:tracePt t="187523" x="6697663" y="4587875"/>
          <p14:tracePt t="187539" x="6727825" y="4602163"/>
          <p14:tracePt t="187556" x="6751638" y="4602163"/>
          <p14:tracePt t="187573" x="6759575" y="4602163"/>
          <p14:tracePt t="187630" x="6759575" y="4594225"/>
          <p14:tracePt t="187645" x="6759575" y="4587875"/>
          <p14:tracePt t="189278" x="6751638" y="4587875"/>
          <p14:tracePt t="189286" x="6675438" y="4618038"/>
          <p14:tracePt t="189293" x="6553200" y="4656138"/>
          <p14:tracePt t="189307" x="6384925" y="4716463"/>
          <p14:tracePt t="189323" x="5829300" y="4846638"/>
          <p14:tracePt t="189340" x="5241925" y="4953000"/>
          <p14:tracePt t="189356" x="4587875" y="5045075"/>
          <p14:tracePt t="189373" x="3641725" y="5181600"/>
          <p14:tracePt t="189390" x="3200400" y="5265738"/>
          <p14:tracePt t="189406" x="2827338" y="5387975"/>
          <p14:tracePt t="189423" x="2659063" y="5448300"/>
          <p14:tracePt t="189440" x="2598738" y="5456238"/>
          <p14:tracePt t="189456" x="2590800" y="5456238"/>
          <p14:tracePt t="189509" x="2590800" y="5448300"/>
          <p14:tracePt t="189517" x="2590800" y="5426075"/>
          <p14:tracePt t="189525" x="2590800" y="5402263"/>
          <p14:tracePt t="189540" x="2590800" y="5372100"/>
          <p14:tracePt t="189556" x="2590800" y="5341938"/>
          <p14:tracePt t="189573" x="2590800" y="5311775"/>
          <p14:tracePt t="189613" x="2590800" y="5303838"/>
          <p14:tracePt t="189669" x="2590800" y="5287963"/>
          <p14:tracePt t="189677" x="2606675" y="5287963"/>
          <p14:tracePt t="189685" x="2644775" y="5287963"/>
          <p14:tracePt t="189693" x="2689225" y="5280025"/>
          <p14:tracePt t="189707" x="2759075" y="5273675"/>
          <p14:tracePt t="189723" x="2933700" y="5241925"/>
          <p14:tracePt t="189740" x="3108325" y="5203825"/>
          <p14:tracePt t="189756" x="3192463" y="5173663"/>
          <p14:tracePt t="189773" x="3222625" y="5143500"/>
          <p14:tracePt t="189790" x="3222625" y="5121275"/>
          <p14:tracePt t="189807" x="3222625" y="5089525"/>
          <p14:tracePt t="189823" x="3222625" y="5075238"/>
          <p14:tracePt t="189840" x="3222625" y="5067300"/>
          <p14:tracePt t="189857" x="3208338" y="5059363"/>
          <p14:tracePt t="189873" x="3162300" y="5051425"/>
          <p14:tracePt t="189890" x="3086100" y="5045075"/>
          <p14:tracePt t="189907" x="2987675" y="5045075"/>
          <p14:tracePt t="189923" x="2873375" y="5105400"/>
          <p14:tracePt t="189940" x="2759075" y="5249863"/>
          <p14:tracePt t="189956" x="2735263" y="5295900"/>
          <p14:tracePt t="189973" x="2735263" y="5318125"/>
          <p14:tracePt t="189990" x="2773363" y="5334000"/>
          <p14:tracePt t="190007" x="2827338" y="5334000"/>
          <p14:tracePt t="190023" x="2911475" y="5326063"/>
          <p14:tracePt t="190040" x="2971800" y="5280025"/>
          <p14:tracePt t="190057" x="2987675" y="5235575"/>
          <p14:tracePt t="190073" x="3001963" y="5219700"/>
          <p14:tracePt t="190090" x="3001963" y="5203825"/>
          <p14:tracePt t="190107" x="2971800" y="5203825"/>
          <p14:tracePt t="190123" x="2917825" y="5197475"/>
          <p14:tracePt t="190140" x="2835275" y="5197475"/>
          <p14:tracePt t="190157" x="2797175" y="5227638"/>
          <p14:tracePt t="190173" x="2773363" y="5249863"/>
          <p14:tracePt t="190190" x="2773363" y="5257800"/>
          <p14:tracePt t="190207" x="2773363" y="5265738"/>
          <p14:tracePt t="190326" x="2773363" y="5273675"/>
          <p14:tracePt t="190534" x="2735263" y="5273675"/>
          <p14:tracePt t="190542" x="2697163" y="5273675"/>
          <p14:tracePt t="190550" x="2636838" y="5273675"/>
          <p14:tracePt t="190557" x="2606675" y="5273675"/>
          <p14:tracePt t="190574" x="2598738" y="5273675"/>
          <p14:tracePt t="192862" x="2598738" y="5280025"/>
          <p14:tracePt t="192894" x="2598738" y="5326063"/>
          <p14:tracePt t="192902" x="2598738" y="5478463"/>
          <p14:tracePt t="192910" x="2590800" y="5668963"/>
          <p14:tracePt t="192925" x="2582863" y="5821363"/>
          <p14:tracePt t="192941" x="2582863" y="6142038"/>
          <p14:tracePt t="192958" x="2582863" y="6278563"/>
          <p14:tracePt t="192975" x="2613025" y="6370638"/>
          <p14:tracePt t="192991" x="2667000" y="6454775"/>
          <p14:tracePt t="193008" x="2735263" y="6515100"/>
          <p14:tracePt t="193025" x="2903538" y="6575425"/>
          <p14:tracePt t="193041" x="3146425" y="6613525"/>
          <p14:tracePt t="193058" x="3543300" y="6613525"/>
          <p14:tracePt t="193075" x="3962400" y="6613525"/>
          <p14:tracePt t="193091" x="4487863" y="6484938"/>
          <p14:tracePt t="193108" x="5029200" y="6324600"/>
          <p14:tracePt t="193125" x="5448300" y="6188075"/>
          <p14:tracePt t="193141" x="5973763" y="5965825"/>
          <p14:tracePt t="193158" x="6256338" y="5851525"/>
          <p14:tracePt t="193175" x="6545263" y="5722938"/>
          <p14:tracePt t="193191" x="6865938" y="5608638"/>
          <p14:tracePt t="193208" x="7108825" y="5516563"/>
          <p14:tracePt t="193225" x="7269163" y="5470525"/>
          <p14:tracePt t="193242" x="7369175" y="5440363"/>
          <p14:tracePt t="193258" x="7391400" y="5440363"/>
          <p14:tracePt t="193275" x="7413625" y="5426075"/>
          <p14:tracePt t="193291" x="7459663" y="5426075"/>
          <p14:tracePt t="193309" x="7680325" y="5426075"/>
          <p14:tracePt t="193325" x="7772400" y="5426075"/>
          <p14:tracePt t="193341" x="8145463" y="5426075"/>
          <p14:tracePt t="193358" x="8542338" y="5426075"/>
          <p14:tracePt t="193375" x="8975725" y="5426075"/>
          <p14:tracePt t="193392" x="9456738" y="5426075"/>
          <p14:tracePt t="193408" x="9769475" y="5426075"/>
          <p14:tracePt t="193425" x="9966325" y="5426075"/>
          <p14:tracePt t="193442" x="10088563" y="5402263"/>
          <p14:tracePt t="193458" x="10180638" y="5349875"/>
          <p14:tracePt t="193475" x="10233025" y="5318125"/>
          <p14:tracePt t="193492" x="10271125" y="5273675"/>
          <p14:tracePt t="193509" x="10302875" y="5227638"/>
          <p14:tracePt t="193525" x="10317163" y="5211763"/>
          <p14:tracePt t="193542" x="10317163" y="5203825"/>
          <p14:tracePt t="193958" x="10317163" y="5197475"/>
          <p14:tracePt t="198614" x="10287000" y="5189538"/>
          <p14:tracePt t="198622" x="10180638" y="5159375"/>
          <p14:tracePt t="198629" x="10074275" y="5127625"/>
          <p14:tracePt t="198643" x="9982200" y="5097463"/>
          <p14:tracePt t="198660" x="9898063" y="5075238"/>
          <p14:tracePt t="198693" x="9821863" y="5143500"/>
          <p14:tracePt t="198710" x="9585325" y="5227638"/>
          <p14:tracePt t="199133" x="9571038" y="5227638"/>
          <p14:tracePt t="202486" x="9478963" y="5227638"/>
          <p14:tracePt t="202493" x="9220200" y="5173663"/>
          <p14:tracePt t="202502" x="9013825" y="5113338"/>
          <p14:tracePt t="202512" x="8686800" y="5013325"/>
          <p14:tracePt t="202528" x="8328025" y="4899025"/>
          <p14:tracePt t="202545" x="8061325" y="4784725"/>
          <p14:tracePt t="202561" x="7908925" y="4670425"/>
          <p14:tracePt t="202578" x="7818438" y="4473575"/>
          <p14:tracePt t="202595" x="7688263" y="4183063"/>
          <p14:tracePt t="202611" x="7658100" y="4092575"/>
          <p14:tracePt t="202628" x="7650163" y="4084638"/>
          <p14:tracePt t="202734" x="7642225" y="4084638"/>
          <p14:tracePt t="202742" x="7589838" y="4084638"/>
          <p14:tracePt t="202749" x="7429500" y="4175125"/>
          <p14:tracePt t="202762" x="7307263" y="4289425"/>
          <p14:tracePt t="202778" x="7246938" y="4419600"/>
          <p14:tracePt t="202795" x="7192963" y="4594225"/>
          <p14:tracePt t="202812" x="7116763" y="4830763"/>
          <p14:tracePt t="202829" x="6880225" y="5356225"/>
          <p14:tracePt t="202845" x="6781800" y="5554663"/>
          <p14:tracePt t="202862" x="6226175" y="6142038"/>
          <p14:tracePt t="202878" x="5745163" y="6408738"/>
          <p14:tracePt t="202895" x="5265738" y="6569075"/>
          <p14:tracePt t="202912" x="4876800" y="6613525"/>
          <p14:tracePt t="202928" x="4618038" y="6613525"/>
          <p14:tracePt t="202945" x="4457700" y="6523038"/>
          <p14:tracePt t="202962" x="4427538" y="6416675"/>
          <p14:tracePt t="202978" x="4411663" y="6286500"/>
          <p14:tracePt t="202995" x="4411663" y="6218238"/>
          <p14:tracePt t="203012" x="4411663" y="6202363"/>
          <p14:tracePt t="203045" x="4411663" y="6180138"/>
          <p14:tracePt t="203062" x="4389438" y="6149975"/>
          <p14:tracePt t="203078" x="4373563" y="6134100"/>
          <p14:tracePt t="203095" x="4343400" y="6096000"/>
          <p14:tracePt t="203112" x="4313238" y="6049963"/>
          <p14:tracePt t="203128" x="4283075" y="6019800"/>
          <p14:tracePt t="203145" x="4267200" y="5973763"/>
          <p14:tracePt t="203162" x="4267200" y="5959475"/>
          <p14:tracePt t="203178" x="4267200" y="5921375"/>
          <p14:tracePt t="203195" x="4267200" y="5867400"/>
          <p14:tracePt t="203211" x="4267200" y="5829300"/>
          <p14:tracePt t="203228" x="4267200" y="5768975"/>
          <p14:tracePt t="203245" x="4267200" y="5715000"/>
          <p14:tracePt t="203262" x="4267200" y="5684838"/>
          <p14:tracePt t="203278" x="4267200" y="5646738"/>
          <p14:tracePt t="203295" x="4267200" y="5616575"/>
          <p14:tracePt t="203312" x="4267200" y="5584825"/>
          <p14:tracePt t="203328" x="4267200" y="5578475"/>
          <p14:tracePt t="203345" x="4267200" y="5562600"/>
          <p14:tracePt t="203362" x="4267200" y="5554663"/>
          <p14:tracePt t="203378" x="4267200" y="5546725"/>
          <p14:tracePt t="203478" x="4289425" y="5532438"/>
          <p14:tracePt t="203486" x="4321175" y="5532438"/>
          <p14:tracePt t="203495" x="4359275" y="5532438"/>
          <p14:tracePt t="203512" x="4479925" y="5516563"/>
          <p14:tracePt t="203529" x="4618038" y="5502275"/>
          <p14:tracePt t="203545" x="4740275" y="5486400"/>
          <p14:tracePt t="203562" x="4868863" y="5464175"/>
          <p14:tracePt t="203579" x="4914900" y="5464175"/>
          <p14:tracePt t="203646" x="4922838" y="5456238"/>
          <p14:tracePt t="203662" x="4953000" y="5456238"/>
          <p14:tracePt t="203670" x="4975225" y="5456238"/>
          <p14:tracePt t="203679" x="4991100" y="5448300"/>
          <p14:tracePt t="203695" x="5029200" y="5448300"/>
          <p14:tracePt t="203712" x="5075238" y="5426075"/>
          <p14:tracePt t="203729" x="5189538" y="5410200"/>
          <p14:tracePt t="203745" x="5341938" y="5387975"/>
          <p14:tracePt t="203762" x="5470525" y="5372100"/>
          <p14:tracePt t="203779" x="5600700" y="5356225"/>
          <p14:tracePt t="203795" x="5692775" y="5341938"/>
          <p14:tracePt t="203812" x="5737225" y="5334000"/>
          <p14:tracePt t="203829" x="5753100" y="5334000"/>
          <p14:tracePt t="203845" x="5761038" y="5334000"/>
          <p14:tracePt t="203862" x="5775325" y="5326063"/>
          <p14:tracePt t="203879" x="5829300" y="5326063"/>
          <p14:tracePt t="203895" x="5965825" y="5326063"/>
          <p14:tracePt t="203912" x="6103938" y="5326063"/>
          <p14:tracePt t="203929" x="6278563" y="5326063"/>
          <p14:tracePt t="203945" x="6461125" y="5326063"/>
          <p14:tracePt t="203962" x="6621463" y="5326063"/>
          <p14:tracePt t="203979" x="6789738" y="5341938"/>
          <p14:tracePt t="203995" x="6918325" y="5364163"/>
          <p14:tracePt t="204013" x="7132638" y="5372100"/>
          <p14:tracePt t="204029" x="7261225" y="5380038"/>
          <p14:tracePt t="204045" x="7407275" y="5394325"/>
          <p14:tracePt t="204062" x="7535863" y="5402263"/>
          <p14:tracePt t="204079" x="7696200" y="5402263"/>
          <p14:tracePt t="204095" x="7870825" y="5410200"/>
          <p14:tracePt t="204112" x="8023225" y="5410200"/>
          <p14:tracePt t="204129" x="8207375" y="5426075"/>
          <p14:tracePt t="204145" x="8351838" y="5448300"/>
          <p14:tracePt t="204162" x="8480425" y="5464175"/>
          <p14:tracePt t="204179" x="8588375" y="5478463"/>
          <p14:tracePt t="204195" x="8648700" y="5494338"/>
          <p14:tracePt t="204212" x="8670925" y="5508625"/>
          <p14:tracePt t="204229" x="8686800" y="5508625"/>
          <p14:tracePt t="204245" x="8678863" y="5456238"/>
          <p14:tracePt t="204734" x="8686800" y="5456238"/>
          <p14:tracePt t="204749" x="8724900" y="5456238"/>
          <p14:tracePt t="204758" x="8755063" y="5456238"/>
          <p14:tracePt t="204765" x="8763000" y="5456238"/>
          <p14:tracePt t="204779" x="8785225" y="5456238"/>
          <p14:tracePt t="204796" x="8831263" y="5464175"/>
          <p14:tracePt t="204813" x="8937625" y="5464175"/>
          <p14:tracePt t="204829" x="9174163" y="5478463"/>
          <p14:tracePt t="204846" x="9318625" y="5502275"/>
          <p14:tracePt t="204862" x="9464675" y="5502275"/>
          <p14:tracePt t="204879" x="9647238" y="5508625"/>
          <p14:tracePt t="204896" x="9791700" y="5532438"/>
          <p14:tracePt t="204912" x="9890125" y="5532438"/>
          <p14:tracePt t="204929" x="9959975" y="5532438"/>
          <p14:tracePt t="204946" x="9982200" y="5532438"/>
          <p14:tracePt t="210662" x="9944100" y="5532438"/>
          <p14:tracePt t="210670" x="9906000" y="5524500"/>
          <p14:tracePt t="210681" x="9859963" y="5502275"/>
          <p14:tracePt t="210698" x="9852025" y="5502275"/>
          <p14:tracePt t="210715" x="9845675" y="5502275"/>
          <p14:tracePt t="210731" x="9845675" y="5494338"/>
          <p14:tracePt t="210748" x="9769475" y="5432425"/>
          <p14:tracePt t="210765" x="9509125" y="5227638"/>
          <p14:tracePt t="210781" x="9013825" y="4754563"/>
          <p14:tracePt t="210798" x="8664575" y="4221163"/>
          <p14:tracePt t="210815" x="8169275" y="3322638"/>
          <p14:tracePt t="210831" x="7612063" y="2476500"/>
          <p14:tracePt t="210848" x="7162800" y="1858963"/>
          <p14:tracePt t="210865" x="6888163" y="1501775"/>
          <p14:tracePt t="210881" x="6797675" y="1363663"/>
          <p14:tracePt t="210898" x="6751638" y="1317625"/>
          <p14:tracePt t="210914" x="6743700" y="1311275"/>
          <p14:tracePt t="210948" x="6735763" y="1311275"/>
          <p14:tracePt t="210965" x="6721475" y="1311275"/>
          <p14:tracePt t="210981" x="6645275" y="1363663"/>
          <p14:tracePt t="210998" x="6561138" y="1439863"/>
          <p14:tracePt t="211014" x="6416675" y="1546225"/>
          <p14:tracePt t="211031" x="6156325" y="1698625"/>
          <p14:tracePt t="211048" x="5775325" y="1889125"/>
          <p14:tracePt t="211064" x="5394325" y="2035175"/>
          <p14:tracePt t="211081" x="5067300" y="2171700"/>
          <p14:tracePt t="211098" x="4740275" y="2247900"/>
          <p14:tracePt t="211114" x="4427538" y="2301875"/>
          <p14:tracePt t="211131" x="3946525" y="2316163"/>
          <p14:tracePt t="211148" x="3260725" y="2308225"/>
          <p14:tracePt t="211165" x="2232025" y="2141538"/>
          <p14:tracePt t="211181" x="1897063" y="2073275"/>
          <p14:tracePt t="211198" x="1798638" y="2049463"/>
          <p14:tracePt t="211214" x="1782763" y="2035175"/>
          <p14:tracePt t="211253" x="1782763" y="2019300"/>
          <p14:tracePt t="211264" x="1782763" y="2011363"/>
          <p14:tracePt t="211281" x="1782763" y="2003425"/>
          <p14:tracePt t="211358" x="1782763" y="1997075"/>
          <p14:tracePt t="211366" x="1782763" y="1965325"/>
          <p14:tracePt t="211374" x="1782763" y="1943100"/>
          <p14:tracePt t="211942" x="1782763" y="1935163"/>
          <p14:tracePt t="211950" x="1858963" y="1912938"/>
          <p14:tracePt t="211958" x="1958975" y="1882775"/>
          <p14:tracePt t="211966" x="2049463" y="1858963"/>
          <p14:tracePt t="211982" x="2117725" y="1851025"/>
          <p14:tracePt t="211998" x="2149475" y="1836738"/>
          <p14:tracePt t="212015" x="2232025" y="1820863"/>
          <p14:tracePt t="212032" x="2316163" y="1798638"/>
          <p14:tracePt t="212048" x="2378075" y="1790700"/>
          <p14:tracePt t="212065" x="2446338" y="1774825"/>
          <p14:tracePt t="212082" x="2454275" y="1774825"/>
          <p14:tracePt t="212229" x="2460625" y="1768475"/>
          <p14:tracePt t="212238" x="2498725" y="1760538"/>
          <p14:tracePt t="212248" x="2552700" y="1752600"/>
          <p14:tracePt t="212265" x="2606675" y="1752600"/>
          <p14:tracePt t="212282" x="2628900" y="1752600"/>
          <p14:tracePt t="212926" x="2682875" y="1752600"/>
          <p14:tracePt t="212934" x="2819400" y="1752600"/>
          <p14:tracePt t="212949" x="2933700" y="1752600"/>
          <p14:tracePt t="212965" x="3170238" y="1752600"/>
          <p14:tracePt t="212982" x="3238500" y="1736725"/>
          <p14:tracePt t="212999" x="3254375" y="1736725"/>
          <p14:tracePt t="214766" x="3254375" y="1752600"/>
          <p14:tracePt t="214773" x="3254375" y="1828800"/>
          <p14:tracePt t="214783" x="3254375" y="1897063"/>
          <p14:tracePt t="214799" x="3254375" y="2019300"/>
          <p14:tracePt t="214816" x="3254375" y="2141538"/>
          <p14:tracePt t="214832" x="3254375" y="2255838"/>
          <p14:tracePt t="214849" x="3254375" y="2400300"/>
          <p14:tracePt t="214866" x="3254375" y="2536825"/>
          <p14:tracePt t="214882" x="3254375" y="2682875"/>
          <p14:tracePt t="214899" x="3254375" y="2841625"/>
          <p14:tracePt t="214916" x="3254375" y="3032125"/>
          <p14:tracePt t="214932" x="3268663" y="3246438"/>
          <p14:tracePt t="214949" x="3375025" y="3779838"/>
          <p14:tracePt t="214966" x="3482975" y="4213225"/>
          <p14:tracePt t="214983" x="3627438" y="4724400"/>
          <p14:tracePt t="214999" x="3771900" y="5227638"/>
          <p14:tracePt t="215016" x="3894138" y="5622925"/>
          <p14:tracePt t="215033" x="3954463" y="5837238"/>
          <p14:tracePt t="215049" x="3970338" y="5951538"/>
          <p14:tracePt t="215066" x="3970338" y="5989638"/>
          <p14:tracePt t="215083" x="3970338" y="6011863"/>
          <p14:tracePt t="215181" x="3962400" y="6011863"/>
          <p14:tracePt t="215189" x="3940175" y="5997575"/>
          <p14:tracePt t="215199" x="3924300" y="5981700"/>
          <p14:tracePt t="215216" x="3878263" y="5973763"/>
          <p14:tracePt t="215233" x="3802063" y="5959475"/>
          <p14:tracePt t="215249" x="3717925" y="5959475"/>
          <p14:tracePt t="215266" x="3641725" y="5965825"/>
          <p14:tracePt t="215283" x="3611563" y="5989638"/>
          <p14:tracePt t="215299" x="3603625" y="5989638"/>
          <p14:tracePt t="215332" x="3589338" y="5981700"/>
          <p14:tracePt t="215350" x="3559175" y="5943600"/>
          <p14:tracePt t="215366" x="3513138" y="5897563"/>
          <p14:tracePt t="215383" x="3475038" y="5859463"/>
          <p14:tracePt t="215400" x="3459163" y="5813425"/>
          <p14:tracePt t="215416" x="3451225" y="5775325"/>
          <p14:tracePt t="215433" x="3451225" y="5722938"/>
          <p14:tracePt t="215450" x="3451225" y="5715000"/>
          <p14:tracePt t="215466" x="3451225" y="5699125"/>
          <p14:tracePt t="215606" x="3451225" y="5692775"/>
          <p14:tracePt t="215622" x="3436938" y="5692775"/>
          <p14:tracePt t="215630" x="3429000" y="5684838"/>
          <p14:tracePt t="215638" x="3421063" y="5684838"/>
          <p14:tracePt t="215650" x="3406775" y="5676900"/>
          <p14:tracePt t="215666" x="3382963" y="5668963"/>
          <p14:tracePt t="215683" x="3344863" y="5661025"/>
          <p14:tracePt t="215700" x="3322638" y="5654675"/>
          <p14:tracePt t="215716" x="3306763" y="5646738"/>
          <p14:tracePt t="215822" x="3306763" y="5638800"/>
          <p14:tracePt t="215974" x="3292475" y="5630863"/>
          <p14:tracePt t="215982" x="3284538" y="5630863"/>
          <p14:tracePt t="215990" x="3276600" y="5630863"/>
          <p14:tracePt t="216006" x="3268663" y="5622925"/>
          <p14:tracePt t="216078" x="3260725" y="5622925"/>
          <p14:tracePt t="216086" x="3254375" y="5622925"/>
          <p14:tracePt t="216118" x="3246438" y="5622925"/>
          <p14:tracePt t="216126" x="3238500" y="5622925"/>
          <p14:tracePt t="216134" x="3230563" y="5622925"/>
          <p14:tracePt t="216150" x="3222625" y="5630863"/>
          <p14:tracePt t="216166" x="3208338" y="5630863"/>
          <p14:tracePt t="216183" x="3146425" y="5638800"/>
          <p14:tracePt t="216200" x="3108325" y="5638800"/>
          <p14:tracePt t="216217" x="3063875" y="5638800"/>
          <p14:tracePt t="216233" x="3025775" y="5638800"/>
          <p14:tracePt t="216250" x="2987675" y="5638800"/>
          <p14:tracePt t="216267" x="2955925" y="5646738"/>
          <p14:tracePt t="216283" x="2925763" y="5654675"/>
          <p14:tracePt t="216317" x="2917825" y="5654675"/>
          <p14:tracePt t="216333" x="2911475" y="5654675"/>
          <p14:tracePt t="216366" x="2903538" y="5654675"/>
          <p14:tracePt t="216374" x="2895600" y="5654675"/>
          <p14:tracePt t="216383" x="2879725" y="5654675"/>
          <p14:tracePt t="216400" x="2841625" y="5654675"/>
          <p14:tracePt t="216417" x="2789238" y="5654675"/>
          <p14:tracePt t="216433" x="2727325" y="5654675"/>
          <p14:tracePt t="216450" x="2682875" y="5661025"/>
          <p14:tracePt t="216467" x="2667000" y="5668963"/>
          <p14:tracePt t="216574" x="2659063" y="5668963"/>
          <p14:tracePt t="216582" x="2651125" y="5668963"/>
          <p14:tracePt t="216590" x="2620963" y="5668963"/>
          <p14:tracePt t="216600" x="2590800" y="5668963"/>
          <p14:tracePt t="216617" x="2506663" y="5676900"/>
          <p14:tracePt t="216633" x="2408238" y="5684838"/>
          <p14:tracePt t="216650" x="2332038" y="5707063"/>
          <p14:tracePt t="216667" x="2270125" y="5715000"/>
          <p14:tracePt t="216683" x="2247900" y="5715000"/>
          <p14:tracePt t="216701" x="2239963" y="5715000"/>
          <p14:tracePt t="216733" x="2187575" y="5730875"/>
          <p14:tracePt t="216750" x="2179638" y="5730875"/>
          <p14:tracePt t="216767" x="2163763" y="5715000"/>
          <p14:tracePt t="216783" x="2155825" y="5707063"/>
          <p14:tracePt t="216800" x="2141538" y="5707063"/>
          <p14:tracePt t="216817" x="2125663" y="5707063"/>
          <p14:tracePt t="216850" x="2125663" y="5699125"/>
          <p14:tracePt t="216901" x="2125663" y="5692775"/>
          <p14:tracePt t="216910" x="2141538" y="5676900"/>
          <p14:tracePt t="216918" x="2179638" y="5661025"/>
          <p14:tracePt t="216933" x="2301875" y="5646738"/>
          <p14:tracePt t="216950" x="2460625" y="5616575"/>
          <p14:tracePt t="216967" x="2674938" y="5616575"/>
          <p14:tracePt t="216984" x="2895600" y="5616575"/>
          <p14:tracePt t="217000" x="3162300" y="5616575"/>
          <p14:tracePt t="217017" x="3429000" y="5616575"/>
          <p14:tracePt t="217034" x="3657600" y="5616575"/>
          <p14:tracePt t="217050" x="3825875" y="5616575"/>
          <p14:tracePt t="217053" x="3902075" y="5616575"/>
          <p14:tracePt t="217067" x="3978275" y="5622925"/>
          <p14:tracePt t="217084" x="4092575" y="5630863"/>
          <p14:tracePt t="217101" x="4160838" y="5654675"/>
          <p14:tracePt t="217150" x="4137025" y="5654675"/>
          <p14:tracePt t="217157" x="4084638" y="5646738"/>
          <p14:tracePt t="217167" x="4000500" y="5630863"/>
          <p14:tracePt t="217183" x="3825875" y="5592763"/>
          <p14:tracePt t="217200" x="3489325" y="5592763"/>
          <p14:tracePt t="217217" x="3154363" y="5592763"/>
          <p14:tracePt t="217233" x="2819400" y="5592763"/>
          <p14:tracePt t="217250" x="2468563" y="5592763"/>
          <p14:tracePt t="217267" x="2270125" y="5622925"/>
          <p14:tracePt t="217283" x="2149475" y="5661025"/>
          <p14:tracePt t="217300" x="2049463" y="5699125"/>
          <p14:tracePt t="217317" x="2027238" y="5715000"/>
          <p14:tracePt t="217333" x="2019300" y="5722938"/>
          <p14:tracePt t="217350" x="2003425" y="5737225"/>
          <p14:tracePt t="217367" x="1997075" y="5745163"/>
          <p14:tracePt t="217384" x="1951038" y="5753100"/>
          <p14:tracePt t="217400" x="1912938" y="5753100"/>
          <p14:tracePt t="217417" x="1874838" y="5753100"/>
          <p14:tracePt t="217434" x="1858963" y="5753100"/>
          <p14:tracePt t="217450" x="1851025" y="5753100"/>
          <p14:tracePt t="217502" x="1851025" y="5768975"/>
          <p14:tracePt t="217510" x="1889125" y="5775325"/>
          <p14:tracePt t="217518" x="1935163" y="5775325"/>
          <p14:tracePt t="217534" x="2087563" y="5807075"/>
          <p14:tracePt t="217550" x="2278063" y="5807075"/>
          <p14:tracePt t="217567" x="2484438" y="5821363"/>
          <p14:tracePt t="217584" x="2689225" y="5859463"/>
          <p14:tracePt t="217600" x="2873375" y="5889625"/>
          <p14:tracePt t="217617" x="3009900" y="5905500"/>
          <p14:tracePt t="217634" x="3078163" y="5921375"/>
          <p14:tracePt t="217650" x="3146425" y="5927725"/>
          <p14:tracePt t="217667" x="3254375" y="5935663"/>
          <p14:tracePt t="217684" x="3382963" y="5959475"/>
          <p14:tracePt t="217701" x="3505200" y="5973763"/>
          <p14:tracePt t="217717" x="3641725" y="6003925"/>
          <p14:tracePt t="217734" x="3657600" y="6003925"/>
          <p14:tracePt t="217774" x="3665538" y="6003925"/>
          <p14:tracePt t="217790" x="3635375" y="6019800"/>
          <p14:tracePt t="217800" x="3589338" y="6035675"/>
          <p14:tracePt t="217817" x="3459163" y="6049963"/>
          <p14:tracePt t="217834" x="3322638" y="6065838"/>
          <p14:tracePt t="217851" x="3154363" y="6073775"/>
          <p14:tracePt t="217867" x="2979738" y="6073775"/>
          <p14:tracePt t="217884" x="2849563" y="6027738"/>
          <p14:tracePt t="217901" x="2781300" y="5981700"/>
          <p14:tracePt t="217917" x="2735263" y="5883275"/>
          <p14:tracePt t="217934" x="2727325" y="5821363"/>
          <p14:tracePt t="217951" x="2727325" y="5761038"/>
          <p14:tracePt t="217967" x="2727325" y="5699125"/>
          <p14:tracePt t="217984" x="2705100" y="5654675"/>
          <p14:tracePt t="218001" x="2697163" y="5600700"/>
          <p14:tracePt t="218017" x="2682875" y="5584825"/>
          <p14:tracePt t="218034" x="2667000" y="5570538"/>
          <p14:tracePt t="218051" x="2636838" y="5546725"/>
          <p14:tracePt t="218053" x="2620963" y="5546725"/>
          <p14:tracePt t="218067" x="2613025" y="5546725"/>
          <p14:tracePt t="218084" x="2590800" y="5540375"/>
          <p14:tracePt t="218101" x="2568575" y="5540375"/>
          <p14:tracePt t="218117" x="2522538" y="5524500"/>
          <p14:tracePt t="218134" x="2476500" y="5516563"/>
          <p14:tracePt t="218151" x="2378075" y="5508625"/>
          <p14:tracePt t="218167" x="2293938" y="5508625"/>
          <p14:tracePt t="218184" x="2232025" y="5508625"/>
          <p14:tracePt t="218200" x="2171700" y="5508625"/>
          <p14:tracePt t="218217" x="2141538" y="5508625"/>
          <p14:tracePt t="218294" x="2149475" y="5508625"/>
          <p14:tracePt t="218302" x="2187575" y="5532438"/>
          <p14:tracePt t="218310" x="2225675" y="5532438"/>
          <p14:tracePt t="218318" x="2270125" y="5532438"/>
          <p14:tracePt t="218334" x="2362200" y="5532438"/>
          <p14:tracePt t="218351" x="2468563" y="5532438"/>
          <p14:tracePt t="218367" x="2590800" y="5532438"/>
          <p14:tracePt t="218384" x="2689225" y="5532438"/>
          <p14:tracePt t="218401" x="2743200" y="5532438"/>
          <p14:tracePt t="218418" x="2797175" y="5532438"/>
          <p14:tracePt t="218434" x="2835275" y="5532438"/>
          <p14:tracePt t="218451" x="2857500" y="5532438"/>
          <p14:tracePt t="218467" x="2895600" y="5540375"/>
          <p14:tracePt t="218485" x="2955925" y="5540375"/>
          <p14:tracePt t="218501" x="2994025" y="5540375"/>
          <p14:tracePt t="218517" x="3116263" y="5540375"/>
          <p14:tracePt t="218534" x="3230563" y="5540375"/>
          <p14:tracePt t="218551" x="3352800" y="5540375"/>
          <p14:tracePt t="218567" x="3482975" y="5540375"/>
          <p14:tracePt t="218584" x="3573463" y="5540375"/>
          <p14:tracePt t="218601" x="3673475" y="5540375"/>
          <p14:tracePt t="218617" x="3725863" y="5540375"/>
          <p14:tracePt t="218634" x="3771900" y="5540375"/>
          <p14:tracePt t="218651" x="3825875" y="5540375"/>
          <p14:tracePt t="218667" x="3886200" y="5540375"/>
          <p14:tracePt t="218685" x="4060825" y="5540375"/>
          <p14:tracePt t="218701" x="4122738" y="5540375"/>
          <p14:tracePt t="218717" x="4335463" y="5540375"/>
          <p14:tracePt t="218734" x="4457700" y="5540375"/>
          <p14:tracePt t="218751" x="4541838" y="5540375"/>
          <p14:tracePt t="218768" x="4618038" y="5540375"/>
          <p14:tracePt t="218784" x="4656138" y="5540375"/>
          <p14:tracePt t="218801" x="4694238" y="5540375"/>
          <p14:tracePt t="218818" x="4740275" y="5540375"/>
          <p14:tracePt t="218834" x="4778375" y="5540375"/>
          <p14:tracePt t="218851" x="4838700" y="5540375"/>
          <p14:tracePt t="218868" x="4892675" y="5540375"/>
          <p14:tracePt t="218884" x="4899025" y="5540375"/>
          <p14:tracePt t="218918" x="4899025" y="5546725"/>
          <p14:tracePt t="218926" x="4892675" y="5546725"/>
          <p14:tracePt t="218934" x="4854575" y="5546725"/>
          <p14:tracePt t="218951" x="4694238" y="5532438"/>
          <p14:tracePt t="218968" x="4457700" y="5532438"/>
          <p14:tracePt t="218984" x="4114800" y="5554663"/>
          <p14:tracePt t="219001" x="3635375" y="5554663"/>
          <p14:tracePt t="219018" x="3284538" y="5554663"/>
          <p14:tracePt t="219034" x="2987675" y="5554663"/>
          <p14:tracePt t="219051" x="2781300" y="5554663"/>
          <p14:tracePt t="219054" x="2713038" y="5554663"/>
          <p14:tracePt t="219068" x="2651125" y="5554663"/>
          <p14:tracePt t="219085" x="2552700" y="5540375"/>
          <p14:tracePt t="219101" x="2492375" y="5532438"/>
          <p14:tracePt t="219118" x="2468563" y="5532438"/>
          <p14:tracePt t="219134" x="2454275" y="5524500"/>
          <p14:tracePt t="219254" x="2468563" y="5524500"/>
          <p14:tracePt t="219261" x="2476500" y="5524500"/>
          <p14:tracePt t="219269" x="2492375" y="5524500"/>
          <p14:tracePt t="219285" x="2506663" y="5524500"/>
          <p14:tracePt t="219301" x="2574925" y="5540375"/>
          <p14:tracePt t="219318" x="2590800" y="5540375"/>
          <p14:tracePt t="219358" x="2590800" y="5546725"/>
          <p14:tracePt t="219368" x="2590800" y="5554663"/>
          <p14:tracePt t="219384" x="2590800" y="5630863"/>
          <p14:tracePt t="219401" x="2530475" y="5768975"/>
          <p14:tracePt t="219418" x="2446338" y="5927725"/>
          <p14:tracePt t="219434" x="2354263" y="6027738"/>
          <p14:tracePt t="219451" x="2293938" y="6088063"/>
          <p14:tracePt t="219467" x="2263775" y="6111875"/>
          <p14:tracePt t="219588" x="2255838" y="6111875"/>
          <p14:tracePt t="219604" x="2255838" y="6103938"/>
          <p14:tracePt t="219612" x="2255838" y="6096000"/>
          <p14:tracePt t="219620" x="2263775" y="6088063"/>
          <p14:tracePt t="219634" x="2263775" y="6080125"/>
          <p14:tracePt t="219651" x="2286000" y="6057900"/>
          <p14:tracePt t="219667" x="2316163" y="6042025"/>
          <p14:tracePt t="219684" x="2378075" y="6042025"/>
          <p14:tracePt t="219701" x="2613025" y="6019800"/>
          <p14:tracePt t="219717" x="2841625" y="6019800"/>
          <p14:tracePt t="219734" x="3108325" y="6019800"/>
          <p14:tracePt t="219751" x="3330575" y="6019800"/>
          <p14:tracePt t="219767" x="3482975" y="6019800"/>
          <p14:tracePt t="219784" x="3559175" y="6019800"/>
          <p14:tracePt t="219801" x="3589338" y="6019800"/>
          <p14:tracePt t="219853" x="3603625" y="6019800"/>
          <p14:tracePt t="219860" x="3627438" y="6019800"/>
          <p14:tracePt t="219868" x="3665538" y="6019800"/>
          <p14:tracePt t="219884" x="3717925" y="6027738"/>
          <p14:tracePt t="219901" x="3856038" y="6049963"/>
          <p14:tracePt t="219917" x="3916363" y="6057900"/>
          <p14:tracePt t="220166" x="3894138" y="6057900"/>
          <p14:tracePt t="220173" x="3825875" y="6057900"/>
          <p14:tracePt t="220185" x="3717925" y="6042025"/>
          <p14:tracePt t="220201" x="3360738" y="6042025"/>
          <p14:tracePt t="220218" x="2941638" y="6042025"/>
          <p14:tracePt t="220235" x="2651125" y="6042025"/>
          <p14:tracePt t="220251" x="2536825" y="6042025"/>
          <p14:tracePt t="220268" x="2522538" y="6042025"/>
          <p14:tracePt t="220286" x="2522538" y="6035675"/>
          <p14:tracePt t="220301" x="2574925" y="6019800"/>
          <p14:tracePt t="220318" x="2628900" y="6003925"/>
          <p14:tracePt t="220335" x="2705100" y="5997575"/>
          <p14:tracePt t="220351" x="2789238" y="5989638"/>
          <p14:tracePt t="220368" x="2895600" y="5981700"/>
          <p14:tracePt t="220385" x="3048000" y="5951538"/>
          <p14:tracePt t="220401" x="3200400" y="5935663"/>
          <p14:tracePt t="220418" x="3336925" y="5913438"/>
          <p14:tracePt t="220435" x="3429000" y="5897563"/>
          <p14:tracePt t="220451" x="3489325" y="5867400"/>
          <p14:tracePt t="220468" x="3521075" y="5845175"/>
          <p14:tracePt t="220485" x="3543300" y="5813425"/>
          <p14:tracePt t="220501" x="3565525" y="5753100"/>
          <p14:tracePt t="220518" x="3573463" y="5707063"/>
          <p14:tracePt t="220535" x="3589338" y="5661025"/>
          <p14:tracePt t="220552" x="3597275" y="5570538"/>
          <p14:tracePt t="220568" x="3619500" y="5470525"/>
          <p14:tracePt t="220585" x="3641725" y="5372100"/>
          <p14:tracePt t="220602" x="3679825" y="5303838"/>
          <p14:tracePt t="220618" x="3733800" y="5235575"/>
          <p14:tracePt t="220635" x="3763963" y="5189538"/>
          <p14:tracePt t="220652" x="3810000" y="5135563"/>
          <p14:tracePt t="220669" x="3848100" y="5045075"/>
          <p14:tracePt t="220685" x="3870325" y="4991100"/>
          <p14:tracePt t="220702" x="3894138" y="4945063"/>
          <p14:tracePt t="220718" x="3894138" y="4922838"/>
          <p14:tracePt t="220735" x="3902075" y="4914900"/>
          <p14:tracePt t="220752" x="3902075" y="4906963"/>
          <p14:tracePt t="220768" x="3908425" y="4899025"/>
          <p14:tracePt t="220822" x="3916363" y="4892675"/>
          <p14:tracePt t="221694" x="3924300" y="4876800"/>
          <p14:tracePt t="221702" x="3932238" y="4868863"/>
          <p14:tracePt t="221718" x="3932238" y="4860925"/>
          <p14:tracePt t="221726" x="3932238" y="4854575"/>
          <p14:tracePt t="221735" x="3932238" y="4846638"/>
          <p14:tracePt t="222070" x="3932238" y="4854575"/>
          <p14:tracePt t="222086" x="3932238" y="4892675"/>
          <p14:tracePt t="222094" x="3924300" y="4983163"/>
          <p14:tracePt t="222102" x="3924300" y="5059363"/>
          <p14:tracePt t="222119" x="3908425" y="5265738"/>
          <p14:tracePt t="222135" x="3908425" y="5584825"/>
          <p14:tracePt t="222152" x="3908425" y="5845175"/>
          <p14:tracePt t="222169" x="3908425" y="6035675"/>
          <p14:tracePt t="222185" x="3908425" y="6149975"/>
          <p14:tracePt t="222202" x="3908425" y="6194425"/>
          <p14:tracePt t="222294" x="3908425" y="6202363"/>
          <p14:tracePt t="222302" x="3954463" y="6172200"/>
          <p14:tracePt t="222310" x="4016375" y="6111875"/>
          <p14:tracePt t="222319" x="4122738" y="6003925"/>
          <p14:tracePt t="222335" x="4343400" y="5761038"/>
          <p14:tracePt t="222352" x="4579938" y="5470525"/>
          <p14:tracePt t="222369" x="4762500" y="5249863"/>
          <p14:tracePt t="222386" x="4906963" y="5045075"/>
          <p14:tracePt t="222402" x="4960938" y="4860925"/>
          <p14:tracePt t="222419" x="4983163" y="4716463"/>
          <p14:tracePt t="222436" x="4983163" y="4664075"/>
          <p14:tracePt t="222453" x="4983163" y="4632325"/>
          <p14:tracePt t="222574" x="4991100" y="4632325"/>
          <p14:tracePt t="222598" x="4999038" y="4632325"/>
          <p14:tracePt t="222605" x="5006975" y="4648200"/>
          <p14:tracePt t="222614" x="5006975" y="4708525"/>
          <p14:tracePt t="222621" x="5006975" y="4816475"/>
          <p14:tracePt t="222636" x="5006975" y="4960938"/>
          <p14:tracePt t="222653" x="5006975" y="5432425"/>
          <p14:tracePt t="222669" x="5083175" y="6240463"/>
          <p14:tracePt t="222686" x="5135563" y="6561138"/>
          <p14:tracePt t="222702" x="5151438" y="6697663"/>
          <p14:tracePt t="222798" x="5159375" y="6667500"/>
          <p14:tracePt t="222806" x="5189538" y="6537325"/>
          <p14:tracePt t="222814" x="5249863" y="6346825"/>
          <p14:tracePt t="222822" x="5356225" y="6088063"/>
          <p14:tracePt t="222836" x="5448300" y="5875338"/>
          <p14:tracePt t="222853" x="5783263" y="5273675"/>
          <p14:tracePt t="222869" x="5959475" y="4983163"/>
          <p14:tracePt t="222886" x="6042025" y="4854575"/>
          <p14:tracePt t="222902" x="6096000" y="4770438"/>
          <p14:tracePt t="222919" x="6126163" y="4702175"/>
          <p14:tracePt t="222936" x="6142038" y="4664075"/>
          <p14:tracePt t="222952" x="6149975" y="4648200"/>
          <p14:tracePt t="222969" x="6149975" y="4632325"/>
          <p14:tracePt t="223002" x="6164263" y="4625975"/>
          <p14:tracePt t="223019" x="6172200" y="4618038"/>
          <p14:tracePt t="223038" x="6180138" y="4618038"/>
          <p14:tracePt t="223094" x="6188075" y="4618038"/>
          <p14:tracePt t="223126" x="6194425" y="4632325"/>
          <p14:tracePt t="223134" x="6202363" y="4678363"/>
          <p14:tracePt t="223141" x="6226175" y="4822825"/>
          <p14:tracePt t="223152" x="6270625" y="5029200"/>
          <p14:tracePt t="223169" x="6354763" y="5494338"/>
          <p14:tracePt t="223185" x="6400800" y="5845175"/>
          <p14:tracePt t="223202" x="6446838" y="6049963"/>
          <p14:tracePt t="223219" x="6484938" y="6194425"/>
          <p14:tracePt t="223235" x="6523038" y="6294438"/>
          <p14:tracePt t="223252" x="6537325" y="6316663"/>
          <p14:tracePt t="223301" x="6553200" y="6316663"/>
          <p14:tracePt t="223309" x="6575425" y="6316663"/>
          <p14:tracePt t="223319" x="6629400" y="6270625"/>
          <p14:tracePt t="223336" x="6880225" y="6065838"/>
          <p14:tracePt t="223352" x="7200900" y="5753100"/>
          <p14:tracePt t="223369" x="7497763" y="5456238"/>
          <p14:tracePt t="223386" x="7704138" y="5249863"/>
          <p14:tracePt t="223402" x="7788275" y="5165725"/>
          <p14:tracePt t="223419" x="7810500" y="5105400"/>
          <p14:tracePt t="223436" x="7810500" y="5059363"/>
          <p14:tracePt t="223452" x="7810500" y="5013325"/>
          <p14:tracePt t="223469" x="7794625" y="4930775"/>
          <p14:tracePt t="223486" x="7780338" y="4899025"/>
          <p14:tracePt t="223502" x="7772400" y="4899025"/>
          <p14:tracePt t="223606" x="7772400" y="4914900"/>
          <p14:tracePt t="223614" x="7772400" y="5006975"/>
          <p14:tracePt t="223621" x="7772400" y="5181600"/>
          <p14:tracePt t="223636" x="7772400" y="5402263"/>
          <p14:tracePt t="223653" x="7772400" y="5883275"/>
          <p14:tracePt t="223669" x="7772400" y="6384925"/>
          <p14:tracePt t="223686" x="7772400" y="6507163"/>
          <p14:tracePt t="223703" x="7772400" y="6530975"/>
          <p14:tracePt t="223774" x="7780338" y="6507163"/>
          <p14:tracePt t="223782" x="7818438" y="6384925"/>
          <p14:tracePt t="223790" x="7856538" y="6256338"/>
          <p14:tracePt t="223803" x="7932738" y="6065838"/>
          <p14:tracePt t="223819" x="8008938" y="5722938"/>
          <p14:tracePt t="223836" x="8131175" y="5448300"/>
          <p14:tracePt t="223853" x="8199438" y="5273675"/>
          <p14:tracePt t="223869" x="8275638" y="5083175"/>
          <p14:tracePt t="223886" x="8275638" y="4999038"/>
          <p14:tracePt t="223903" x="8289925" y="4922838"/>
          <p14:tracePt t="223919" x="8297863" y="4884738"/>
          <p14:tracePt t="223936" x="8297863" y="4868863"/>
          <p14:tracePt t="224014" x="8297863" y="4899025"/>
          <p14:tracePt t="224021" x="8297863" y="5037138"/>
          <p14:tracePt t="224037" x="8297863" y="5516563"/>
          <p14:tracePt t="224053" x="8297863" y="5829300"/>
          <p14:tracePt t="224069" x="8335963" y="6286500"/>
          <p14:tracePt t="224086" x="8343900" y="6346825"/>
          <p14:tracePt t="224142" x="8343900" y="6354763"/>
          <p14:tracePt t="224158" x="8366125" y="6354763"/>
          <p14:tracePt t="224165" x="8404225" y="6346825"/>
          <p14:tracePt t="224173" x="8474075" y="6294438"/>
          <p14:tracePt t="224186" x="8594725" y="6180138"/>
          <p14:tracePt t="224203" x="8899525" y="5745163"/>
          <p14:tracePt t="224219" x="9212263" y="5273675"/>
          <p14:tracePt t="224237" x="9448800" y="4876800"/>
          <p14:tracePt t="224253" x="9486900" y="4808538"/>
          <p14:tracePt t="224270" x="9532938" y="4702175"/>
          <p14:tracePt t="224286" x="9540875" y="4678363"/>
          <p14:tracePt t="224320" x="9540875" y="4670425"/>
          <p14:tracePt t="224336" x="9555163" y="4670425"/>
          <p14:tracePt t="224353" x="9585325" y="4686300"/>
          <p14:tracePt t="224370" x="9647238" y="4922838"/>
          <p14:tracePt t="224386" x="9829800" y="5578475"/>
          <p14:tracePt t="224403" x="9936163" y="6188075"/>
          <p14:tracePt t="224420" x="9990138" y="6492875"/>
          <p14:tracePt t="224436" x="9998075" y="6515100"/>
          <p14:tracePt t="224478" x="9928225" y="6461125"/>
          <p14:tracePt t="224485" x="9813925" y="6346825"/>
          <p14:tracePt t="224494" x="9540875" y="6142038"/>
          <p14:tracePt t="224503" x="9204325" y="5905500"/>
          <p14:tracePt t="224520" x="8343900" y="5508625"/>
          <p14:tracePt t="224536" x="7521575" y="5295900"/>
          <p14:tracePt t="224553" x="6873875" y="5241925"/>
          <p14:tracePt t="224570" x="6188075" y="5241925"/>
          <p14:tracePt t="224586" x="5394325" y="5394325"/>
          <p14:tracePt t="224589" x="5021263" y="5502275"/>
          <p14:tracePt t="224603" x="4784725" y="5608638"/>
          <p14:tracePt t="224620" x="4487863" y="5730875"/>
          <p14:tracePt t="224637" x="4343400" y="5737225"/>
          <p14:tracePt t="224653" x="4221163" y="5730875"/>
          <p14:tracePt t="224670" x="4168775" y="5707063"/>
          <p14:tracePt t="224686" x="4038600" y="5630863"/>
          <p14:tracePt t="224703" x="3894138" y="5532438"/>
          <p14:tracePt t="224720" x="3763963" y="5418138"/>
          <p14:tracePt t="224736" x="3627438" y="5287963"/>
          <p14:tracePt t="224753" x="3535363" y="5189538"/>
          <p14:tracePt t="224770" x="3505200" y="5127625"/>
          <p14:tracePt t="224786" x="3505200" y="5089525"/>
          <p14:tracePt t="224803" x="3535363" y="5029200"/>
          <p14:tracePt t="224820" x="3673475" y="4991100"/>
          <p14:tracePt t="224837" x="3825875" y="4975225"/>
          <p14:tracePt t="224853" x="4114800" y="4945063"/>
          <p14:tracePt t="224870" x="4244975" y="4945063"/>
          <p14:tracePt t="224886" x="4397375" y="4945063"/>
          <p14:tracePt t="224903" x="4564063" y="4991100"/>
          <p14:tracePt t="224920" x="4792663" y="5051425"/>
          <p14:tracePt t="224936" x="5227638" y="5181600"/>
          <p14:tracePt t="224953" x="5799138" y="5295900"/>
          <p14:tracePt t="224970" x="6392863" y="5380038"/>
          <p14:tracePt t="224986" x="7116763" y="5470525"/>
          <p14:tracePt t="225003" x="7742238" y="5494338"/>
          <p14:tracePt t="225020" x="8199438" y="5494338"/>
          <p14:tracePt t="225037" x="8488363" y="5494338"/>
          <p14:tracePt t="225053" x="8724900" y="5486400"/>
          <p14:tracePt t="225070" x="8770938" y="5478463"/>
          <p14:tracePt t="225087" x="8785225" y="5478463"/>
          <p14:tracePt t="225103" x="8793163" y="5470525"/>
          <p14:tracePt t="225120" x="8823325" y="5464175"/>
          <p14:tracePt t="225137" x="8831263" y="5464175"/>
          <p14:tracePt t="225153" x="8847138" y="5464175"/>
          <p14:tracePt t="225170" x="8861425" y="5464175"/>
          <p14:tracePt t="225203" x="8885238" y="5464175"/>
          <p14:tracePt t="225220" x="8907463" y="5464175"/>
          <p14:tracePt t="225237" x="8915400" y="5464175"/>
          <p14:tracePt t="225318" x="8885238" y="5464175"/>
          <p14:tracePt t="225326" x="8816975" y="5464175"/>
          <p14:tracePt t="225337" x="8702675" y="5456238"/>
          <p14:tracePt t="225353" x="8183563" y="5456238"/>
          <p14:tracePt t="225370" x="7315200" y="5554663"/>
          <p14:tracePt t="225387" x="6964363" y="5578475"/>
          <p14:tracePt t="225662" x="6964363" y="5600700"/>
          <p14:tracePt t="225670" x="6964363" y="5608638"/>
          <p14:tracePt t="225677" x="6956425" y="5630863"/>
          <p14:tracePt t="225687" x="6934200" y="5638800"/>
          <p14:tracePt t="225703" x="6827838" y="5684838"/>
          <p14:tracePt t="225720" x="6591300" y="5775325"/>
          <p14:tracePt t="225737" x="6111875" y="5927725"/>
          <p14:tracePt t="225753" x="5464175" y="6027738"/>
          <p14:tracePt t="225770" x="4906963" y="6042025"/>
          <p14:tracePt t="225787" x="4365625" y="6042025"/>
          <p14:tracePt t="225803" x="3870325" y="5981700"/>
          <p14:tracePt t="225821" x="3254375" y="5889625"/>
          <p14:tracePt t="225837" x="3078163" y="5837238"/>
          <p14:tracePt t="225853" x="3017838" y="5829300"/>
          <p14:tracePt t="225870" x="2963863" y="5783263"/>
          <p14:tracePt t="225887" x="2955925" y="5775325"/>
          <p14:tracePt t="225903" x="2955925" y="5753100"/>
          <p14:tracePt t="225920" x="2955925" y="5737225"/>
          <p14:tracePt t="225937" x="2955925" y="5730875"/>
          <p14:tracePt t="226046" x="2955925" y="5722938"/>
          <p14:tracePt t="226270" x="3032125" y="5699125"/>
          <p14:tracePt t="226278" x="3094038" y="5692775"/>
          <p14:tracePt t="226287" x="3124200" y="5692775"/>
          <p14:tracePt t="226304" x="3140075" y="5684838"/>
          <p14:tracePt t="226320" x="3230563" y="5661025"/>
          <p14:tracePt t="226337" x="3344863" y="5654675"/>
          <p14:tracePt t="226354" x="3459163" y="5638800"/>
          <p14:tracePt t="226370" x="3543300" y="5622925"/>
          <p14:tracePt t="226387" x="3589338" y="5616575"/>
          <p14:tracePt t="226446" x="3597275" y="5616575"/>
          <p14:tracePt t="226453" x="3611563" y="5616575"/>
          <p14:tracePt t="226534" x="3619500" y="5616575"/>
          <p14:tracePt t="226542" x="3641725" y="5616575"/>
          <p14:tracePt t="226554" x="3679825" y="5616575"/>
          <p14:tracePt t="226570" x="3825875" y="5638800"/>
          <p14:tracePt t="226587" x="4008438" y="5654675"/>
          <p14:tracePt t="226604" x="4060825" y="5654675"/>
          <p14:tracePt t="226630" x="4068763" y="5654675"/>
          <p14:tracePt t="226638" x="4068763" y="5638800"/>
          <p14:tracePt t="226654" x="4008438" y="5584825"/>
          <p14:tracePt t="226670" x="3940175" y="5540375"/>
          <p14:tracePt t="226687" x="3908425" y="5524500"/>
          <p14:tracePt t="226704" x="3894138" y="5508625"/>
          <p14:tracePt t="226878" x="3908425" y="5516563"/>
          <p14:tracePt t="226886" x="3916363" y="5516563"/>
          <p14:tracePt t="226902" x="3932238" y="5516563"/>
          <p14:tracePt t="226982" x="3932238" y="5524500"/>
          <p14:tracePt t="227006" x="3932238" y="5554663"/>
          <p14:tracePt t="227014" x="3932238" y="5578475"/>
          <p14:tracePt t="227030" x="3932238" y="5584825"/>
          <p14:tracePt t="227038" x="3932238" y="5592763"/>
          <p14:tracePt t="227054" x="3940175" y="5592763"/>
          <p14:tracePt t="227071" x="3962400" y="5592763"/>
          <p14:tracePt t="227087" x="3978275" y="5592763"/>
          <p14:tracePt t="227374" x="3954463" y="5592763"/>
          <p14:tracePt t="227382" x="3932238" y="5592763"/>
          <p14:tracePt t="227390" x="3924300" y="5592763"/>
          <p14:tracePt t="227404" x="3902075" y="5592763"/>
          <p14:tracePt t="227421" x="3870325" y="5584825"/>
          <p14:tracePt t="227437" x="3856038" y="5578475"/>
          <p14:tracePt t="231518" x="3848100" y="5578475"/>
          <p14:tracePt t="231542" x="3840163" y="5578475"/>
          <p14:tracePt t="231550" x="3825875" y="5570538"/>
          <p14:tracePt t="235134" x="3832225" y="5570538"/>
          <p14:tracePt t="235142" x="3863975" y="5570538"/>
          <p14:tracePt t="235157" x="3924300" y="5584825"/>
          <p14:tracePt t="235174" x="4054475" y="5600700"/>
          <p14:tracePt t="235190" x="4183063" y="5600700"/>
          <p14:tracePt t="235207" x="4275138" y="5608638"/>
          <p14:tracePt t="235224" x="4289425" y="5608638"/>
          <p14:tracePt t="235278" x="4305300" y="5608638"/>
          <p14:tracePt t="235286" x="4351338" y="5608638"/>
          <p14:tracePt t="235293" x="4389438" y="5608638"/>
          <p14:tracePt t="235307" x="4449763" y="5608638"/>
          <p14:tracePt t="235324" x="4556125" y="5592763"/>
          <p14:tracePt t="235341" x="4664075" y="5584825"/>
          <p14:tracePt t="235357" x="4732338" y="5584825"/>
          <p14:tracePt t="235374" x="4754563" y="5584825"/>
          <p14:tracePt t="235558" x="4778375" y="5584825"/>
          <p14:tracePt t="235566" x="4784725" y="5584825"/>
          <p14:tracePt t="235574" x="4800600" y="5584825"/>
          <p14:tracePt t="235590" x="4816475" y="5584825"/>
          <p14:tracePt t="235726" x="4838700" y="5570538"/>
          <p14:tracePt t="235733" x="4846638" y="5570538"/>
          <p14:tracePt t="240622" x="4860925" y="5570538"/>
          <p14:tracePt t="240629" x="4892675" y="5570538"/>
          <p14:tracePt t="240642" x="4968875" y="5570538"/>
          <p14:tracePt t="240659" x="5135563" y="5562600"/>
          <p14:tracePt t="240662" x="5219700" y="5562600"/>
          <p14:tracePt t="240676" x="5280025" y="5562600"/>
          <p14:tracePt t="240693" x="5426075" y="5562600"/>
          <p14:tracePt t="240709" x="5440363" y="5562600"/>
          <p14:tracePt t="240750" x="5448300" y="5562600"/>
          <p14:tracePt t="240759" x="5456238" y="5562600"/>
          <p14:tracePt t="240776" x="5516563" y="5540375"/>
          <p14:tracePt t="240792" x="5622925" y="5532438"/>
          <p14:tracePt t="240809" x="5745163" y="5524500"/>
          <p14:tracePt t="240826" x="5875338" y="5502275"/>
          <p14:tracePt t="240842" x="5981700" y="5502275"/>
          <p14:tracePt t="240859" x="6019800" y="5502275"/>
          <p14:tracePt t="241261" x="6011863" y="5502275"/>
          <p14:tracePt t="241270" x="6003925" y="5508625"/>
          <p14:tracePt t="241278" x="6003925" y="5516563"/>
          <p14:tracePt t="241310" x="5997575" y="5524500"/>
          <p14:tracePt t="241318" x="5989638" y="5540375"/>
          <p14:tracePt t="241326" x="5981700" y="5540375"/>
          <p14:tracePt t="241342" x="5965825" y="5554663"/>
          <p14:tracePt t="241359" x="5943600" y="5562600"/>
          <p14:tracePt t="241376" x="5927725" y="5570538"/>
          <p14:tracePt t="241393" x="5927725" y="5578475"/>
          <p14:tracePt t="242638" x="5927725" y="5584825"/>
          <p14:tracePt t="242645" x="5943600" y="5592763"/>
          <p14:tracePt t="242660" x="5959475" y="5592763"/>
          <p14:tracePt t="242677" x="6035675" y="5600700"/>
          <p14:tracePt t="242693" x="6103938" y="5600700"/>
          <p14:tracePt t="242710" x="6142038" y="5600700"/>
          <p14:tracePt t="242726" x="6194425" y="5600700"/>
          <p14:tracePt t="242743" x="6240463" y="5600700"/>
          <p14:tracePt t="242760" x="6302375" y="5600700"/>
          <p14:tracePt t="242776" x="6392863" y="5600700"/>
          <p14:tracePt t="242793" x="6469063" y="5600700"/>
          <p14:tracePt t="242810" x="6561138" y="5600700"/>
          <p14:tracePt t="242826" x="6659563" y="5600700"/>
          <p14:tracePt t="242843" x="6743700" y="5600700"/>
          <p14:tracePt t="242860" x="6827838" y="5600700"/>
          <p14:tracePt t="242877" x="6918325" y="5600700"/>
          <p14:tracePt t="242893" x="7032625" y="5600700"/>
          <p14:tracePt t="242910" x="7078663" y="5600700"/>
          <p14:tracePt t="242926" x="7102475" y="5600700"/>
          <p14:tracePt t="242943" x="7108825" y="5600700"/>
          <p14:tracePt t="243198" x="7102475" y="5600700"/>
          <p14:tracePt t="243205" x="7094538" y="5600700"/>
          <p14:tracePt t="243213" x="7086600" y="5592763"/>
          <p14:tracePt t="243229" x="7078663" y="5592763"/>
          <p14:tracePt t="243245" x="7070725" y="5592763"/>
          <p14:tracePt t="243260" x="7064375" y="5592763"/>
          <p14:tracePt t="243276" x="7056438" y="5584825"/>
          <p14:tracePt t="243293" x="7032625" y="5584825"/>
          <p14:tracePt t="243326" x="7026275" y="5584825"/>
          <p14:tracePt t="243343" x="7018338" y="5578475"/>
          <p14:tracePt t="243360" x="7010400" y="5570538"/>
          <p14:tracePt t="243393" x="7002463" y="5570538"/>
          <p14:tracePt t="245814" x="7032625" y="5570538"/>
          <p14:tracePt t="245821" x="7056438" y="5570538"/>
          <p14:tracePt t="245829" x="7086600" y="5570538"/>
          <p14:tracePt t="245845" x="7170738" y="5578475"/>
          <p14:tracePt t="245861" x="7269163" y="5578475"/>
          <p14:tracePt t="245877" x="7429500" y="5578475"/>
          <p14:tracePt t="245894" x="7551738" y="5578475"/>
          <p14:tracePt t="245911" x="7688263" y="5578475"/>
          <p14:tracePt t="245928" x="7802563" y="5578475"/>
          <p14:tracePt t="245944" x="7878763" y="5570538"/>
          <p14:tracePt t="245961" x="7932738" y="5540375"/>
          <p14:tracePt t="245978" x="7940675" y="5540375"/>
          <p14:tracePt t="245994" x="7954963" y="5532438"/>
          <p14:tracePt t="246011" x="7970838" y="5532438"/>
          <p14:tracePt t="246028" x="7993063" y="5532438"/>
          <p14:tracePt t="246045" x="8016875" y="5532438"/>
          <p14:tracePt t="246061" x="8031163" y="5532438"/>
          <p14:tracePt t="246078" x="8069263" y="5532438"/>
          <p14:tracePt t="246094" x="8107363" y="5532438"/>
          <p14:tracePt t="246111" x="8213725" y="5562600"/>
          <p14:tracePt t="246128" x="8289925" y="5592763"/>
          <p14:tracePt t="246144" x="8313738" y="5608638"/>
          <p14:tracePt t="246161" x="8328025" y="5616575"/>
          <p14:tracePt t="246406" x="8313738" y="5616575"/>
          <p14:tracePt t="246414" x="8305800" y="5616575"/>
          <p14:tracePt t="246428" x="8289925" y="5616575"/>
          <p14:tracePt t="246445" x="8267700" y="5608638"/>
          <p14:tracePt t="246461" x="8251825" y="5600700"/>
          <p14:tracePt t="246478" x="8245475" y="5600700"/>
          <p14:tracePt t="246502" x="8237538" y="5600700"/>
          <p14:tracePt t="246511" x="8229600" y="5600700"/>
          <p14:tracePt t="246528" x="8229600" y="5592763"/>
          <p14:tracePt t="246545" x="8221663" y="5592763"/>
          <p14:tracePt t="246561" x="8207375" y="5592763"/>
          <p14:tracePt t="246578" x="8183563" y="5584825"/>
          <p14:tracePt t="246595" x="8161338" y="5578475"/>
          <p14:tracePt t="246611" x="8153400" y="5578475"/>
          <p14:tracePt t="246990" x="8161338" y="5578475"/>
          <p14:tracePt t="246998" x="8191500" y="5578475"/>
          <p14:tracePt t="247011" x="8221663" y="5578475"/>
          <p14:tracePt t="247028" x="8374063" y="5592763"/>
          <p14:tracePt t="247045" x="8550275" y="5592763"/>
          <p14:tracePt t="247061" x="8823325" y="5592763"/>
          <p14:tracePt t="247078" x="8953500" y="5592763"/>
          <p14:tracePt t="247095" x="9067800" y="5592763"/>
          <p14:tracePt t="247111" x="9105900" y="5592763"/>
          <p14:tracePt t="247128" x="9136063" y="5592763"/>
          <p14:tracePt t="247145" x="9144000" y="5584825"/>
          <p14:tracePt t="247190" x="9166225" y="5578475"/>
          <p14:tracePt t="247197" x="9197975" y="5578475"/>
          <p14:tracePt t="247211" x="9228138" y="5578475"/>
          <p14:tracePt t="247228" x="9296400" y="5578475"/>
          <p14:tracePt t="247244" x="9350375" y="5570538"/>
          <p14:tracePt t="247261" x="9356725" y="5570538"/>
          <p14:tracePt t="247285" x="9364663" y="5570538"/>
          <p14:tracePt t="247294" x="9380538" y="5570538"/>
          <p14:tracePt t="247311" x="9410700" y="5570538"/>
          <p14:tracePt t="247328" x="9464675" y="5570538"/>
          <p14:tracePt t="247344" x="9486900" y="5570538"/>
          <p14:tracePt t="247838" x="9494838" y="5578475"/>
          <p14:tracePt t="247846" x="9486900" y="5578475"/>
          <p14:tracePt t="247853" x="9448800" y="5578475"/>
          <p14:tracePt t="247861" x="9372600" y="5592763"/>
          <p14:tracePt t="247878" x="9007475" y="5730875"/>
          <p14:tracePt t="247895" x="8267700" y="5813425"/>
          <p14:tracePt t="247911" x="7216775" y="5973763"/>
          <p14:tracePt t="247928" x="5973763" y="6042025"/>
          <p14:tracePt t="247945" x="4860925" y="6188075"/>
          <p14:tracePt t="247961" x="3954463" y="6308725"/>
          <p14:tracePt t="247978" x="3390900" y="6400800"/>
          <p14:tracePt t="247995" x="3200400" y="6400800"/>
          <p14:tracePt t="248011" x="3146425" y="6400800"/>
          <p14:tracePt t="248028" x="3124200" y="6400800"/>
          <p14:tracePt t="248086" x="3124200" y="6392863"/>
          <p14:tracePt t="248094" x="3124200" y="6384925"/>
          <p14:tracePt t="248110" x="3124200" y="6378575"/>
          <p14:tracePt t="248118" x="3132138" y="6378575"/>
          <p14:tracePt t="248128" x="3140075" y="6370638"/>
          <p14:tracePt t="248145" x="3184525" y="6354763"/>
          <p14:tracePt t="248162" x="3238500" y="6324600"/>
          <p14:tracePt t="248178" x="3292475" y="6286500"/>
          <p14:tracePt t="248195" x="3330575" y="6256338"/>
          <p14:tracePt t="248211" x="3360738" y="6226175"/>
          <p14:tracePt t="248229" x="3406775" y="6156325"/>
          <p14:tracePt t="248245" x="3429000" y="6126163"/>
          <p14:tracePt t="248262" x="3497263" y="6080125"/>
          <p14:tracePt t="248278" x="3543300" y="6057900"/>
          <p14:tracePt t="248295" x="3581400" y="6049963"/>
          <p14:tracePt t="248312" x="3597275" y="6042025"/>
          <p14:tracePt t="248328" x="3603625" y="6035675"/>
          <p14:tracePt t="248345" x="3611563" y="6027738"/>
          <p14:tracePt t="248362" x="3611563" y="6019800"/>
          <p14:tracePt t="248378" x="3619500" y="6011863"/>
          <p14:tracePt t="248395" x="3627438" y="5989638"/>
          <p14:tracePt t="248412" x="3641725" y="5973763"/>
          <p14:tracePt t="248429" x="3649663" y="5943600"/>
          <p14:tracePt t="248445" x="3679825" y="5913438"/>
          <p14:tracePt t="248462" x="3695700" y="5905500"/>
          <p14:tracePt t="248478" x="3703638" y="5883275"/>
          <p14:tracePt t="248686" x="3703638" y="5889625"/>
          <p14:tracePt t="248694" x="3711575" y="5889625"/>
          <p14:tracePt t="248702" x="3711575" y="5897563"/>
          <p14:tracePt t="248718" x="3725863" y="5897563"/>
          <p14:tracePt t="248782" x="3725863" y="5905500"/>
          <p14:tracePt t="248798" x="3725863" y="5913438"/>
          <p14:tracePt t="248806" x="3733800" y="5921375"/>
          <p14:tracePt t="248822" x="3749675" y="5921375"/>
          <p14:tracePt t="248974" x="3756025" y="5927725"/>
          <p14:tracePt t="249014" x="3756025" y="5935663"/>
          <p14:tracePt t="249022" x="3756025" y="5951538"/>
          <p14:tracePt t="249030" x="3756025" y="5959475"/>
          <p14:tracePt t="249118" x="3756025" y="5965825"/>
          <p14:tracePt t="249766" x="3771900" y="5973763"/>
          <p14:tracePt t="249774" x="3787775" y="5981700"/>
          <p14:tracePt t="249781" x="3817938" y="5981700"/>
          <p14:tracePt t="249796" x="3908425" y="5989638"/>
          <p14:tracePt t="249813" x="4160838" y="6003925"/>
          <p14:tracePt t="249829" x="4251325" y="6003925"/>
          <p14:tracePt t="249846" x="4495800" y="6003925"/>
          <p14:tracePt t="249862" x="4556125" y="6003925"/>
          <p14:tracePt t="249879" x="4564063" y="6003925"/>
          <p14:tracePt t="249912" x="4572000" y="6003925"/>
          <p14:tracePt t="249929" x="4594225" y="5989638"/>
          <p14:tracePt t="249946" x="4618038" y="5989638"/>
          <p14:tracePt t="249962" x="4640263" y="5981700"/>
          <p14:tracePt t="249979" x="4664075" y="5973763"/>
          <p14:tracePt t="249996" x="4694238" y="5973763"/>
          <p14:tracePt t="250013" x="4746625" y="5973763"/>
          <p14:tracePt t="250029" x="4770438" y="5973763"/>
          <p14:tracePt t="250046" x="4792663" y="5973763"/>
          <p14:tracePt t="250063" x="4808538" y="5973763"/>
          <p14:tracePt t="250079" x="4854575" y="5973763"/>
          <p14:tracePt t="250096" x="4899025" y="5973763"/>
          <p14:tracePt t="250112" x="4922838" y="5973763"/>
          <p14:tracePt t="250129" x="4930775" y="5973763"/>
          <p14:tracePt t="250830" x="4968875" y="5973763"/>
          <p14:tracePt t="250838" x="5045075" y="5973763"/>
          <p14:tracePt t="250846" x="5127625" y="5973763"/>
          <p14:tracePt t="250863" x="5241925" y="5973763"/>
          <p14:tracePt t="250879" x="5380038" y="5973763"/>
          <p14:tracePt t="250896" x="5486400" y="5973763"/>
          <p14:tracePt t="250913" x="5516563" y="5973763"/>
          <p14:tracePt t="250929" x="5524500" y="5973763"/>
          <p14:tracePt t="250963" x="5546725" y="5973763"/>
          <p14:tracePt t="250979" x="5570538" y="5973763"/>
          <p14:tracePt t="250996" x="5592763" y="5973763"/>
          <p14:tracePt t="251013" x="5622925" y="5973763"/>
          <p14:tracePt t="251029" x="5646738" y="5973763"/>
          <p14:tracePt t="251046" x="5668963" y="5973763"/>
          <p14:tracePt t="251118" x="5692775" y="5973763"/>
          <p14:tracePt t="251126" x="5699125" y="5973763"/>
          <p14:tracePt t="251134" x="5722938" y="5973763"/>
          <p14:tracePt t="251146" x="5753100" y="5973763"/>
          <p14:tracePt t="251163" x="5775325" y="5973763"/>
          <p14:tracePt t="251179" x="5799138" y="5973763"/>
          <p14:tracePt t="251196" x="5807075" y="5973763"/>
          <p14:tracePt t="251326" x="5813425" y="5965825"/>
          <p14:tracePt t="251342" x="5829300" y="5965825"/>
          <p14:tracePt t="251349" x="5851525" y="5965825"/>
          <p14:tracePt t="251363" x="5859463" y="5965825"/>
          <p14:tracePt t="251380" x="5883275" y="5965825"/>
          <p14:tracePt t="251396" x="5889625" y="5965825"/>
          <p14:tracePt t="251982" x="5897563" y="5965825"/>
          <p14:tracePt t="251990" x="5921375" y="5965825"/>
          <p14:tracePt t="251998" x="5935663" y="5965825"/>
          <p14:tracePt t="252013" x="5989638" y="5965825"/>
          <p14:tracePt t="252030" x="6088063" y="5965825"/>
          <p14:tracePt t="252047" x="6142038" y="5965825"/>
          <p14:tracePt t="252063" x="6180138" y="5965825"/>
          <p14:tracePt t="252080" x="6218238" y="5965825"/>
          <p14:tracePt t="252096" x="6240463" y="5965825"/>
          <p14:tracePt t="252113" x="6270625" y="5965825"/>
          <p14:tracePt t="252130" x="6332538" y="5965825"/>
          <p14:tracePt t="252147" x="6416675" y="5965825"/>
          <p14:tracePt t="252163" x="6507163" y="5965825"/>
          <p14:tracePt t="252180" x="6607175" y="5965825"/>
          <p14:tracePt t="252197" x="6713538" y="5965825"/>
          <p14:tracePt t="252213" x="6804025" y="5965825"/>
          <p14:tracePt t="252230" x="6811963" y="5965825"/>
          <p14:tracePt t="252294" x="6819900" y="5965825"/>
          <p14:tracePt t="252302" x="6835775" y="5965825"/>
          <p14:tracePt t="252313" x="6873875" y="5965825"/>
          <p14:tracePt t="252330" x="6918325" y="5959475"/>
          <p14:tracePt t="252347" x="6956425" y="5959475"/>
          <p14:tracePt t="252363" x="6980238" y="5959475"/>
          <p14:tracePt t="252380" x="6988175" y="5951538"/>
          <p14:tracePt t="252397" x="7002463" y="5943600"/>
          <p14:tracePt t="252766" x="7018338" y="5943600"/>
          <p14:tracePt t="252774" x="7026275" y="5943600"/>
          <p14:tracePt t="252806" x="6988175" y="5935663"/>
          <p14:tracePt t="252814" x="6956425" y="5889625"/>
          <p14:tracePt t="253190" x="6956425" y="5883275"/>
          <p14:tracePt t="253198" x="6956425" y="5875338"/>
          <p14:tracePt t="253206" x="6972300" y="5875338"/>
          <p14:tracePt t="253214" x="7010400" y="5875338"/>
          <p14:tracePt t="253230" x="7108825" y="5875338"/>
          <p14:tracePt t="253247" x="7208838" y="5875338"/>
          <p14:tracePt t="253263" x="7269163" y="5875338"/>
          <p14:tracePt t="253280" x="7369175" y="5867400"/>
          <p14:tracePt t="253297" x="7483475" y="5867400"/>
          <p14:tracePt t="253313" x="7559675" y="5867400"/>
          <p14:tracePt t="253330" x="7620000" y="5867400"/>
          <p14:tracePt t="253347" x="7666038" y="5867400"/>
          <p14:tracePt t="253363" x="7696200" y="5867400"/>
          <p14:tracePt t="253380" x="7718425" y="5867400"/>
          <p14:tracePt t="253397" x="7742238" y="5867400"/>
          <p14:tracePt t="253413" x="7756525" y="5867400"/>
          <p14:tracePt t="253430" x="7794625" y="5867400"/>
          <p14:tracePt t="253447" x="7878763" y="5889625"/>
          <p14:tracePt t="253463" x="7970838" y="5921375"/>
          <p14:tracePt t="253480" x="8085138" y="5959475"/>
          <p14:tracePt t="253497" x="8175625" y="6003925"/>
          <p14:tracePt t="253513" x="8245475" y="6035675"/>
          <p14:tracePt t="253530" x="8275638" y="6042025"/>
          <p14:tracePt t="253613" x="8283575" y="6042025"/>
          <p14:tracePt t="253630" x="8289925" y="6042025"/>
          <p14:tracePt t="253637" x="8297863" y="6042025"/>
          <p14:tracePt t="253647" x="8305800" y="6042025"/>
          <p14:tracePt t="253670" x="8305800" y="6035675"/>
          <p14:tracePt t="253830" x="8313738" y="6027738"/>
          <p14:tracePt t="253838" x="8404225" y="6027738"/>
          <p14:tracePt t="253847" x="8526463" y="6027738"/>
          <p14:tracePt t="253864" x="8923338" y="6027738"/>
          <p14:tracePt t="253881" x="9380538" y="6027738"/>
          <p14:tracePt t="253897" x="9715500" y="6027738"/>
          <p14:tracePt t="253914" x="9928225" y="6027738"/>
          <p14:tracePt t="253930" x="9982200" y="6027738"/>
          <p14:tracePt t="253965" x="9982200" y="6019800"/>
          <p14:tracePt t="253982" x="9982200" y="6011863"/>
          <p14:tracePt t="254038" x="9982200" y="6003925"/>
          <p14:tracePt t="254046" x="9982200" y="5989638"/>
          <p14:tracePt t="254174" x="9974263" y="5989638"/>
          <p14:tracePt t="254182" x="9959975" y="5989638"/>
          <p14:tracePt t="254190" x="9928225" y="5989638"/>
          <p14:tracePt t="254198" x="9898063" y="5989638"/>
          <p14:tracePt t="254214" x="9745663" y="5989638"/>
          <p14:tracePt t="254230" x="9571038" y="6027738"/>
          <p14:tracePt t="254247" x="9448800" y="6035675"/>
          <p14:tracePt t="254264" x="9394825" y="6042025"/>
          <p14:tracePt t="254280" x="9388475" y="6042025"/>
          <p14:tracePt t="254502" x="9380538" y="6042025"/>
          <p14:tracePt t="254510" x="9364663" y="6042025"/>
          <p14:tracePt t="254517" x="9342438" y="6042025"/>
          <p14:tracePt t="254531" x="9312275" y="6035675"/>
          <p14:tracePt t="254547" x="9197975" y="6035675"/>
          <p14:tracePt t="254564" x="9037638" y="6035675"/>
          <p14:tracePt t="254581" x="8831263" y="6035675"/>
          <p14:tracePt t="254597" x="8496300" y="6035675"/>
          <p14:tracePt t="254614" x="8305800" y="6019800"/>
          <p14:tracePt t="254631" x="8123238" y="5981700"/>
          <p14:tracePt t="254647" x="7985125" y="5973763"/>
          <p14:tracePt t="254664" x="7886700" y="5965825"/>
          <p14:tracePt t="254681" x="7772400" y="5951538"/>
          <p14:tracePt t="254697" x="7666038" y="5943600"/>
          <p14:tracePt t="254714" x="7573963" y="5935663"/>
          <p14:tracePt t="254731" x="7429500" y="5935663"/>
          <p14:tracePt t="254747" x="7216775" y="5935663"/>
          <p14:tracePt t="254750" x="7102475" y="5935663"/>
          <p14:tracePt t="254764" x="6950075" y="5935663"/>
          <p14:tracePt t="254781" x="6537325" y="5935663"/>
          <p14:tracePt t="254797" x="5616575" y="5813425"/>
          <p14:tracePt t="254814" x="4975225" y="5730875"/>
          <p14:tracePt t="254831" x="4411663" y="5622925"/>
          <p14:tracePt t="254848" x="3992563" y="5562600"/>
          <p14:tracePt t="254864" x="3725863" y="5532438"/>
          <p14:tracePt t="254881" x="3543300" y="5502275"/>
          <p14:tracePt t="254898" x="3451225" y="5478463"/>
          <p14:tracePt t="254914" x="3360738" y="5470525"/>
          <p14:tracePt t="254931" x="3298825" y="5464175"/>
          <p14:tracePt t="254948" x="3230563" y="5464175"/>
          <p14:tracePt t="254965" x="3170238" y="5464175"/>
          <p14:tracePt t="254981" x="3124200" y="5464175"/>
          <p14:tracePt t="254997" x="3086100" y="5464175"/>
          <p14:tracePt t="255294" x="3086100" y="5470525"/>
          <p14:tracePt t="255301" x="3094038" y="5502275"/>
          <p14:tracePt t="255314" x="3108325" y="5540375"/>
          <p14:tracePt t="255331" x="3154363" y="5600700"/>
          <p14:tracePt t="255348" x="3184525" y="5654675"/>
          <p14:tracePt t="255364" x="3208338" y="5676900"/>
          <p14:tracePt t="264237" x="3216275" y="5676900"/>
          <p14:tracePt t="264318" x="3216275" y="5684838"/>
          <p14:tracePt t="264470" x="3238500" y="5684838"/>
          <p14:tracePt t="264478" x="3276600" y="5684838"/>
          <p14:tracePt t="264486" x="3306763" y="5684838"/>
          <p14:tracePt t="264501" x="3406775" y="5715000"/>
          <p14:tracePt t="264518" x="3527425" y="5715000"/>
          <p14:tracePt t="264534" x="3687763" y="5684838"/>
          <p14:tracePt t="264551" x="3810000" y="5638800"/>
          <p14:tracePt t="264568" x="3894138" y="5584825"/>
          <p14:tracePt t="264585" x="3962400" y="5524500"/>
          <p14:tracePt t="264601" x="4030663" y="5440363"/>
          <p14:tracePt t="264618" x="4068763" y="5387975"/>
          <p14:tracePt t="264635" x="4076700" y="5372100"/>
          <p14:tracePt t="265654" x="4098925" y="5364163"/>
          <p14:tracePt t="265661" x="4160838" y="5364163"/>
          <p14:tracePt t="265670" x="4213225" y="5387975"/>
          <p14:tracePt t="265685" x="4351338" y="5426075"/>
          <p14:tracePt t="265701" x="4572000" y="5524500"/>
          <p14:tracePt t="265718" x="5029200" y="5783263"/>
          <p14:tracePt t="265735" x="5464175" y="5959475"/>
          <p14:tracePt t="265751" x="5768975" y="6088063"/>
          <p14:tracePt t="265768" x="6011863" y="6188075"/>
          <p14:tracePt t="265785" x="6194425" y="6264275"/>
          <p14:tracePt t="265802" x="6346825" y="6308725"/>
          <p14:tracePt t="265818" x="6416675" y="6346825"/>
          <p14:tracePt t="265835" x="6430963" y="6362700"/>
          <p14:tracePt t="266230" x="6430963" y="6370638"/>
          <p14:tracePt t="266246" x="6430963" y="6378575"/>
          <p14:tracePt t="266254" x="6430963" y="6384925"/>
          <p14:tracePt t="266261" x="6430963" y="6392863"/>
          <p14:tracePt t="266269" x="6430963" y="6416675"/>
          <p14:tracePt t="266894" x="6423025" y="6416675"/>
          <p14:tracePt t="266902" x="6416675" y="6416675"/>
          <p14:tracePt t="266926" x="6408738" y="6416675"/>
          <p14:tracePt t="266990" x="6400800" y="6416675"/>
          <p14:tracePt t="267006" x="6416675" y="6400800"/>
          <p14:tracePt t="267014" x="6477000" y="6362700"/>
          <p14:tracePt t="267021" x="6537325" y="6324600"/>
          <p14:tracePt t="267035" x="6613525" y="6294438"/>
          <p14:tracePt t="267052" x="6721475" y="6248400"/>
          <p14:tracePt t="267069" x="6765925" y="6226175"/>
          <p14:tracePt t="267085" x="6781800" y="6218238"/>
          <p14:tracePt t="267126" x="6789738" y="6218238"/>
          <p14:tracePt t="267150" x="6789738" y="6202363"/>
          <p14:tracePt t="267158" x="6789738" y="6194425"/>
          <p14:tracePt t="267169" x="6789738" y="6188075"/>
          <p14:tracePt t="267190" x="6789738" y="6180138"/>
          <p14:tracePt t="267202" x="6789738" y="6172200"/>
          <p14:tracePt t="267219" x="6789738" y="6164263"/>
          <p14:tracePt t="267238" x="6789738" y="6156325"/>
          <p14:tracePt t="267253" x="6804025" y="6156325"/>
          <p14:tracePt t="267268" x="6811963" y="6149975"/>
          <p14:tracePt t="267285" x="6888163" y="6111875"/>
          <p14:tracePt t="267302" x="6888163" y="6103938"/>
          <p14:tracePt t="267446" x="6904038" y="6103938"/>
          <p14:tracePt t="267462" x="6911975" y="6103938"/>
          <p14:tracePt t="267470" x="6926263" y="6096000"/>
          <p14:tracePt t="267478" x="6934200" y="6088063"/>
          <p14:tracePt t="267486" x="6956425" y="6080125"/>
          <p14:tracePt t="267502" x="7026275" y="6003925"/>
          <p14:tracePt t="267519" x="7078663" y="5973763"/>
          <p14:tracePt t="267535" x="7086600" y="5959475"/>
          <p14:tracePt t="267552" x="7094538" y="5921375"/>
          <p14:tracePt t="267569" x="7108825" y="5883275"/>
          <p14:tracePt t="267586" x="7108825" y="5851525"/>
          <p14:tracePt t="267602" x="7108825" y="5821363"/>
          <p14:tracePt t="267619" x="7048500" y="5775325"/>
          <p14:tracePt t="267636" x="6926263" y="5730875"/>
          <p14:tracePt t="267653" x="6675438" y="5638800"/>
          <p14:tracePt t="267669" x="6575425" y="5622925"/>
          <p14:tracePt t="267685" x="6210300" y="5516563"/>
          <p14:tracePt t="267702" x="5981700" y="5486400"/>
          <p14:tracePt t="267719" x="5859463" y="5440363"/>
          <p14:tracePt t="267736" x="5791200" y="5432425"/>
          <p14:tracePt t="267752" x="5761038" y="5426075"/>
          <p14:tracePt t="267786" x="5753100" y="5426075"/>
          <p14:tracePt t="267802" x="5745163" y="5426075"/>
          <p14:tracePt t="267819" x="5737225" y="5448300"/>
          <p14:tracePt t="267870" x="5722938" y="5448300"/>
          <p14:tracePt t="267878" x="5715000" y="5448300"/>
          <p14:tracePt t="267886" x="5692775" y="5448300"/>
          <p14:tracePt t="267902" x="5654675" y="5448300"/>
          <p14:tracePt t="267919" x="5570538" y="5448300"/>
          <p14:tracePt t="267936" x="5540375" y="5448300"/>
          <p14:tracePt t="268014" x="5532438" y="5464175"/>
          <p14:tracePt t="268022" x="5532438" y="5494338"/>
          <p14:tracePt t="268036" x="5532438" y="5516563"/>
          <p14:tracePt t="268053" x="5584825" y="5554663"/>
          <p14:tracePt t="268069" x="5745163" y="5592763"/>
          <p14:tracePt t="268086" x="5867400" y="5592763"/>
          <p14:tracePt t="268102" x="5935663" y="5592763"/>
          <p14:tracePt t="268119" x="5951538" y="5592763"/>
          <p14:tracePt t="268136" x="5959475" y="5592763"/>
          <p14:tracePt t="268152" x="5959475" y="5578475"/>
          <p14:tracePt t="268169" x="5959475" y="5562600"/>
          <p14:tracePt t="268186" x="5951538" y="5546725"/>
          <p14:tracePt t="268202" x="5943600" y="5546725"/>
          <p14:tracePt t="268219" x="5935663" y="5546725"/>
          <p14:tracePt t="268236" x="5935663" y="5554663"/>
          <p14:tracePt t="268253" x="5935663" y="5592763"/>
          <p14:tracePt t="268269" x="6035675" y="5638800"/>
          <p14:tracePt t="268286" x="6202363" y="5646738"/>
          <p14:tracePt t="268302" x="6416675" y="5646738"/>
          <p14:tracePt t="268319" x="6523038" y="5630863"/>
          <p14:tracePt t="268336" x="6537325" y="5608638"/>
          <p14:tracePt t="268352" x="6537325" y="5584825"/>
          <p14:tracePt t="268369" x="6507163" y="5554663"/>
          <p14:tracePt t="268386" x="6392863" y="5532438"/>
          <p14:tracePt t="268402" x="6232525" y="5508625"/>
          <p14:tracePt t="268419" x="6049963" y="5508625"/>
          <p14:tracePt t="268436" x="5989638" y="5532438"/>
          <p14:tracePt t="268453" x="5989638" y="5540375"/>
          <p14:tracePt t="268469" x="6065838" y="5584825"/>
          <p14:tracePt t="268486" x="6149975" y="5608638"/>
          <p14:tracePt t="268503" x="6226175" y="5616575"/>
          <p14:tracePt t="268519" x="6286500" y="5616575"/>
          <p14:tracePt t="268553" x="6286500" y="5608638"/>
          <p14:tracePt t="268569" x="6232525" y="5600700"/>
          <p14:tracePt t="268586" x="6172200" y="5592763"/>
          <p14:tracePt t="268603" x="6164263" y="5592763"/>
          <p14:tracePt t="268619" x="6149975" y="5592763"/>
          <p14:tracePt t="268662" x="6164263" y="5592763"/>
          <p14:tracePt t="268670" x="6172200" y="5592763"/>
          <p14:tracePt t="268678" x="6188075" y="5592763"/>
          <p14:tracePt t="268686" x="6194425" y="5592763"/>
          <p14:tracePt t="268862" x="6194425" y="5584825"/>
          <p14:tracePt t="268886" x="6202363" y="5570538"/>
          <p14:tracePt t="268894" x="6256338" y="5532438"/>
          <p14:tracePt t="268903" x="6302375" y="5502275"/>
          <p14:tracePt t="268919" x="6461125" y="5410200"/>
          <p14:tracePt t="268936" x="6645275" y="5295900"/>
          <p14:tracePt t="268952" x="6765925" y="5197475"/>
          <p14:tracePt t="268969" x="6842125" y="5105400"/>
          <p14:tracePt t="268986" x="6880225" y="5029200"/>
          <p14:tracePt t="269002" x="6888163" y="4975225"/>
          <p14:tracePt t="269019" x="6904038" y="4937125"/>
          <p14:tracePt t="269036" x="6904038" y="4906963"/>
          <p14:tracePt t="269052" x="6911975" y="4884738"/>
          <p14:tracePt t="269069" x="6926263" y="4830763"/>
          <p14:tracePt t="269086" x="6942138" y="4808538"/>
          <p14:tracePt t="269102" x="6950075" y="4778375"/>
          <p14:tracePt t="269119" x="6964363" y="4754563"/>
          <p14:tracePt t="269136" x="6964363" y="4746625"/>
          <p14:tracePt t="269169" x="6972300" y="4724400"/>
          <p14:tracePt t="269186" x="6988175" y="4708525"/>
          <p14:tracePt t="269203" x="6994525" y="4678363"/>
          <p14:tracePt t="269219" x="6994525" y="4670425"/>
          <p14:tracePt t="269236" x="6994525" y="4656138"/>
          <p14:tracePt t="269285" x="6994525" y="4648200"/>
          <p14:tracePt t="269293" x="6964363" y="4648200"/>
          <p14:tracePt t="269303" x="6873875" y="4678363"/>
          <p14:tracePt t="269319" x="6324600" y="4968875"/>
          <p14:tracePt t="269336" x="5592763" y="5265738"/>
          <p14:tracePt t="269353" x="4945063" y="5486400"/>
          <p14:tracePt t="269369" x="4335463" y="5622925"/>
          <p14:tracePt t="269386" x="3825875" y="5646738"/>
          <p14:tracePt t="269403" x="3535363" y="5646738"/>
          <p14:tracePt t="269419" x="3360738" y="5630863"/>
          <p14:tracePt t="269436" x="3284538" y="5600700"/>
          <p14:tracePt t="269453" x="3216275" y="5570538"/>
          <p14:tracePt t="269469" x="3162300" y="5540375"/>
          <p14:tracePt t="269486" x="3140075" y="5532438"/>
          <p14:tracePt t="269503" x="3132138" y="5532438"/>
          <p14:tracePt t="269519" x="3124200" y="5532438"/>
          <p14:tracePt t="269553" x="3116263" y="5532438"/>
          <p14:tracePt t="269569" x="3108325" y="5532438"/>
          <p14:tracePt t="269586" x="3094038" y="5532438"/>
          <p14:tracePt t="269603" x="3070225" y="5532438"/>
          <p14:tracePt t="269619" x="3040063" y="5546725"/>
          <p14:tracePt t="269636" x="3032125" y="5546725"/>
          <p14:tracePt t="269653" x="3025775" y="5554663"/>
          <p14:tracePt t="269725" x="3025775" y="5546725"/>
          <p14:tracePt t="269733" x="3025775" y="5508625"/>
          <p14:tracePt t="269741" x="3025775" y="5464175"/>
          <p14:tracePt t="269753" x="3040063" y="5418138"/>
          <p14:tracePt t="269769" x="3048000" y="5287963"/>
          <p14:tracePt t="269786" x="3048000" y="5197475"/>
          <p14:tracePt t="269803" x="3048000" y="5143500"/>
          <p14:tracePt t="269819" x="3040063" y="5113338"/>
          <p14:tracePt t="269836" x="3025775" y="5083175"/>
          <p14:tracePt t="269877" x="3025775" y="5089525"/>
          <p14:tracePt t="269893" x="3025775" y="5097463"/>
          <p14:tracePt t="269903" x="3025775" y="5121275"/>
          <p14:tracePt t="269919" x="3009900" y="5181600"/>
          <p14:tracePt t="269936" x="2987675" y="5265738"/>
          <p14:tracePt t="269953" x="2979738" y="5356225"/>
          <p14:tracePt t="269969" x="2979738" y="5440363"/>
          <p14:tracePt t="269986" x="2994025" y="5478463"/>
          <p14:tracePt t="270003" x="3032125" y="5494338"/>
          <p14:tracePt t="270019" x="3078163" y="5494338"/>
          <p14:tracePt t="270037" x="3375025" y="5456238"/>
          <p14:tracePt t="270053" x="3856038" y="5280025"/>
          <p14:tracePt t="270069" x="4525963" y="5051425"/>
          <p14:tracePt t="270086" x="5143500" y="4854575"/>
          <p14:tracePt t="270103" x="5889625" y="4632325"/>
          <p14:tracePt t="270119" x="6705600" y="4435475"/>
          <p14:tracePt t="270136" x="7559675" y="4283075"/>
          <p14:tracePt t="270153" x="8412163" y="4130675"/>
          <p14:tracePt t="270170" x="8983663" y="4060825"/>
          <p14:tracePt t="270186" x="9236075" y="4030663"/>
          <p14:tracePt t="270203" x="9296400" y="4030663"/>
          <p14:tracePt t="270246" x="9266238" y="4030663"/>
          <p14:tracePt t="270254" x="9228138" y="4030663"/>
          <p14:tracePt t="270270" x="9059863" y="4060825"/>
          <p14:tracePt t="270287" x="8732838" y="4198938"/>
          <p14:tracePt t="270303" x="8245475" y="4389438"/>
          <p14:tracePt t="270320" x="7642225" y="4564063"/>
          <p14:tracePt t="270337" x="7010400" y="4838700"/>
          <p14:tracePt t="270353" x="6378575" y="5097463"/>
          <p14:tracePt t="270370" x="5668963" y="5318125"/>
          <p14:tracePt t="270387" x="4975225" y="5494338"/>
          <p14:tracePt t="270403" x="4381500" y="5546725"/>
          <p14:tracePt t="270420" x="4030663" y="5546725"/>
          <p14:tracePt t="270437" x="3641725" y="5532438"/>
          <p14:tracePt t="270453" x="3268663" y="5426075"/>
          <p14:tracePt t="270470" x="3086100" y="5380038"/>
          <p14:tracePt t="270487" x="2865438" y="5341938"/>
          <p14:tracePt t="270503" x="2636838" y="5311775"/>
          <p14:tracePt t="270520" x="2446338" y="5295900"/>
          <p14:tracePt t="270537" x="2286000" y="5295900"/>
          <p14:tracePt t="270553" x="2187575" y="5295900"/>
          <p14:tracePt t="270570" x="2149475" y="5295900"/>
          <p14:tracePt t="270622" x="2155825" y="5295900"/>
          <p14:tracePt t="270630" x="2225675" y="5295900"/>
          <p14:tracePt t="270638" x="2308225" y="5295900"/>
          <p14:tracePt t="270653" x="2568575" y="5265738"/>
          <p14:tracePt t="270670" x="3032125" y="5189538"/>
          <p14:tracePt t="270687" x="3589338" y="5121275"/>
          <p14:tracePt t="270703" x="4152900" y="5013325"/>
          <p14:tracePt t="270720" x="4632325" y="4922838"/>
          <p14:tracePt t="270737" x="5151438" y="4778375"/>
          <p14:tracePt t="270753" x="5668963" y="4618038"/>
          <p14:tracePt t="270770" x="6172200" y="4525963"/>
          <p14:tracePt t="270787" x="6591300" y="4465638"/>
          <p14:tracePt t="270789" x="6751638" y="4435475"/>
          <p14:tracePt t="270803" x="6865938" y="4419600"/>
          <p14:tracePt t="270820" x="7048500" y="4365625"/>
          <p14:tracePt t="270837" x="7185025" y="4305300"/>
          <p14:tracePt t="270853" x="7292975" y="4267200"/>
          <p14:tracePt t="270870" x="7361238" y="4229100"/>
          <p14:tracePt t="270887" x="7421563" y="4229100"/>
          <p14:tracePt t="270903" x="7489825" y="4221163"/>
          <p14:tracePt t="270920" x="7527925" y="4221163"/>
          <p14:tracePt t="270937" x="7535863" y="4221163"/>
          <p14:tracePt t="270982" x="7513638" y="4221163"/>
          <p14:tracePt t="270989" x="7437438" y="4244975"/>
          <p14:tracePt t="271003" x="7337425" y="4297363"/>
          <p14:tracePt t="271020" x="7002463" y="4457700"/>
          <p14:tracePt t="271037" x="6545263" y="4602163"/>
          <p14:tracePt t="271054" x="5768975" y="4792663"/>
          <p14:tracePt t="271070" x="5059363" y="4906963"/>
          <p14:tracePt t="271087" x="4313238" y="5013325"/>
          <p14:tracePt t="271103" x="3597275" y="5097463"/>
          <p14:tracePt t="271120" x="3116263" y="5097463"/>
          <p14:tracePt t="271137" x="2789238" y="5097463"/>
          <p14:tracePt t="271153" x="2514600" y="5097463"/>
          <p14:tracePt t="271170" x="2316163" y="5097463"/>
          <p14:tracePt t="271187" x="2179638" y="5097463"/>
          <p14:tracePt t="271204" x="2117725" y="5097463"/>
          <p14:tracePt t="271221" x="2057400" y="5121275"/>
          <p14:tracePt t="271236" x="2035175" y="5143500"/>
          <p14:tracePt t="271253" x="2027238" y="5203825"/>
          <p14:tracePt t="271270" x="2027238" y="5265738"/>
          <p14:tracePt t="271287" x="2133600" y="5349875"/>
          <p14:tracePt t="271304" x="2384425" y="5394325"/>
          <p14:tracePt t="271320" x="2743200" y="5402263"/>
          <p14:tracePt t="271337" x="3260725" y="5402263"/>
          <p14:tracePt t="271354" x="3810000" y="5356225"/>
          <p14:tracePt t="271370" x="4267200" y="5219700"/>
          <p14:tracePt t="271387" x="4587875" y="5105400"/>
          <p14:tracePt t="271404" x="4800600" y="5006975"/>
          <p14:tracePt t="271421" x="4914900" y="4930775"/>
          <p14:tracePt t="271437" x="4922838" y="4922838"/>
          <p14:tracePt t="271454" x="4930775" y="4922838"/>
          <p14:tracePt t="271470" x="4937125" y="4922838"/>
          <p14:tracePt t="271487" x="4960938" y="4922838"/>
          <p14:tracePt t="271504" x="4983163" y="4930775"/>
          <p14:tracePt t="271520" x="5037138" y="4999038"/>
          <p14:tracePt t="271537" x="5059363" y="5089525"/>
          <p14:tracePt t="271554" x="5067300" y="5189538"/>
          <p14:tracePt t="271570" x="5059363" y="5295900"/>
          <p14:tracePt t="271587" x="4991100" y="5372100"/>
          <p14:tracePt t="271604" x="4876800" y="5448300"/>
          <p14:tracePt t="271621" x="4762500" y="5478463"/>
          <p14:tracePt t="271637" x="4708525" y="5478463"/>
          <p14:tracePt t="271710" x="4702175" y="5478463"/>
          <p14:tracePt t="272470" x="4702175" y="5486400"/>
          <p14:tracePt t="272477" x="4708525" y="5508625"/>
          <p14:tracePt t="272487" x="4716463" y="5524500"/>
          <p14:tracePt t="272504" x="4770438" y="5570538"/>
          <p14:tracePt t="272521" x="4808538" y="5608638"/>
          <p14:tracePt t="272537" x="4808538" y="5630863"/>
          <p14:tracePt t="272886" x="4808538" y="5638800"/>
          <p14:tracePt t="272894" x="4808538" y="5654675"/>
          <p14:tracePt t="272910" x="4808538" y="5661025"/>
          <p14:tracePt t="272926" x="4808538" y="5676900"/>
          <p14:tracePt t="273006" x="4800600" y="5684838"/>
          <p14:tracePt t="273014" x="4800600" y="5699125"/>
          <p14:tracePt t="273022" x="4800600" y="5722938"/>
          <p14:tracePt t="273037" x="4800600" y="5745163"/>
          <p14:tracePt t="273054" x="4800600" y="5768975"/>
          <p14:tracePt t="273071" x="4800600" y="5799138"/>
          <p14:tracePt t="273088" x="4800600" y="5807075"/>
          <p14:tracePt t="273182" x="4808538" y="5807075"/>
          <p14:tracePt t="273190" x="4800600" y="5799138"/>
          <p14:tracePt t="273198" x="4784725" y="5791200"/>
          <p14:tracePt t="273206" x="4770438" y="5783263"/>
          <p14:tracePt t="273221" x="4732338" y="5768975"/>
          <p14:tracePt t="273237" x="4708525" y="5753100"/>
          <p14:tracePt t="273254" x="4670425" y="5745163"/>
          <p14:tracePt t="273271" x="4648200" y="5745163"/>
          <p14:tracePt t="273287" x="4625975" y="5745163"/>
          <p14:tracePt t="273304" x="4610100" y="5745163"/>
          <p14:tracePt t="273321" x="4579938" y="5753100"/>
          <p14:tracePt t="273337" x="4572000" y="5753100"/>
          <p14:tracePt t="273354" x="4556125" y="5768975"/>
          <p14:tracePt t="273371" x="4525963" y="5783263"/>
          <p14:tracePt t="273387" x="4503738" y="5783263"/>
          <p14:tracePt t="273404" x="4479925" y="5783263"/>
          <p14:tracePt t="273421" x="4473575" y="5783263"/>
          <p14:tracePt t="273598" x="4465638" y="5783263"/>
          <p14:tracePt t="273606" x="4457700" y="5783263"/>
          <p14:tracePt t="273614" x="4441825" y="5783263"/>
          <p14:tracePt t="273630" x="4435475" y="5783263"/>
          <p14:tracePt t="273638" x="4427538" y="5783263"/>
          <p14:tracePt t="273654" x="4403725" y="5783263"/>
          <p14:tracePt t="273671" x="4365625" y="5783263"/>
          <p14:tracePt t="273688" x="4351338" y="5783263"/>
          <p14:tracePt t="273705" x="4343400" y="5783263"/>
          <p14:tracePt t="273721" x="4327525" y="5775325"/>
          <p14:tracePt t="273738" x="4313238" y="5775325"/>
          <p14:tracePt t="273755" x="4297363" y="5768975"/>
          <p14:tracePt t="273790" x="4297363" y="5761038"/>
          <p14:tracePt t="273806" x="4297363" y="5753100"/>
          <p14:tracePt t="275350" x="4289425" y="5753100"/>
          <p14:tracePt t="275358" x="4283075" y="5745163"/>
          <p14:tracePt t="275372" x="4275138" y="5745163"/>
          <p14:tracePt t="275388" x="4237038" y="5730875"/>
          <p14:tracePt t="275405" x="4229100" y="5730875"/>
          <p14:tracePt t="275422" x="4221163" y="5722938"/>
          <p14:tracePt t="275766" x="4213225" y="5722938"/>
          <p14:tracePt t="276062" x="4206875" y="5722938"/>
          <p14:tracePt t="276086" x="4206875" y="5692775"/>
          <p14:tracePt t="276094" x="4221163" y="5661025"/>
          <p14:tracePt t="276110" x="4229100" y="5646738"/>
          <p14:tracePt t="276126" x="4237038" y="5616575"/>
          <p14:tracePt t="276139" x="4244975" y="5608638"/>
          <p14:tracePt t="276155" x="4244975" y="5600700"/>
          <p14:tracePt t="276173" x="4251325" y="5592763"/>
          <p14:tracePt t="276310" x="4251325" y="5584825"/>
          <p14:tracePt t="276326" x="4244975" y="5584825"/>
          <p14:tracePt t="276334" x="4229100" y="5584825"/>
          <p14:tracePt t="276341" x="4206875" y="5584825"/>
          <p14:tracePt t="276355" x="4198938" y="5584825"/>
          <p14:tracePt t="276372" x="4122738" y="5584825"/>
          <p14:tracePt t="276389" x="3924300" y="5638800"/>
          <p14:tracePt t="276405" x="3832225" y="5654675"/>
          <p14:tracePt t="276422" x="3810000" y="5654675"/>
          <p14:tracePt t="276726" x="3802063" y="5654675"/>
          <p14:tracePt t="276958" x="3802063" y="5661025"/>
          <p14:tracePt t="276982" x="3810000" y="5661025"/>
          <p14:tracePt t="276998" x="3817938" y="5661025"/>
          <p14:tracePt t="277014" x="3817938" y="5668963"/>
          <p14:tracePt t="277150" x="3825875" y="5668963"/>
          <p14:tracePt t="277222" x="3832225" y="56689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Expected </a:t>
            </a:r>
            <a:r>
              <a:rPr lang="en-US" sz="2800" b="1" dirty="0">
                <a:latin typeface="Times New Roman" panose="02020603050405020304" pitchFamily="18" charset="0"/>
                <a:cs typeface="Times New Roman" panose="02020603050405020304" pitchFamily="18" charset="0"/>
                <a:sym typeface="Times New Roman"/>
              </a:rPr>
              <a:t>Frequency</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70;p17"/>
          <p:cNvSpPr/>
          <p:nvPr/>
        </p:nvSpPr>
        <p:spPr>
          <a:xfrm>
            <a:off x="1858507" y="1855467"/>
            <a:ext cx="8670948"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Assuming the two variables are independent, you can use the contingency table to find the expected frequency for each cell</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lgn="ctr">
              <a:buClr>
                <a:schemeClr val="dk1"/>
              </a:buClr>
              <a:buSzPts val="2400"/>
            </a:pPr>
            <a:r>
              <a:rPr lang="ar-EG" dirty="0"/>
              <a:t>بافتراض أن المتغيرين مستقلان، يمكنك استخدام جدول الاحتمالات للعثور على التكرار المتوقع لكل خلية.</a:t>
            </a:r>
            <a:endParaRPr dirty="0"/>
          </a:p>
        </p:txBody>
      </p:sp>
      <p:sp>
        <p:nvSpPr>
          <p:cNvPr id="9" name="Google Shape;371;p17"/>
          <p:cNvSpPr txBox="1"/>
          <p:nvPr/>
        </p:nvSpPr>
        <p:spPr>
          <a:xfrm>
            <a:off x="1858507" y="3155932"/>
            <a:ext cx="8509000" cy="1538842"/>
          </a:xfrm>
          <a:prstGeom prst="rect">
            <a:avLst/>
          </a:prstGeom>
          <a:solidFill>
            <a:schemeClr val="accent2">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b="1" dirty="0">
                <a:solidFill>
                  <a:schemeClr val="dk1"/>
                </a:solidFill>
                <a:latin typeface="Century"/>
                <a:ea typeface="Century"/>
                <a:cs typeface="Century"/>
                <a:sym typeface="Century"/>
              </a:rPr>
              <a:t>Finding the Expected Frequency for Contingency Table Cells</a:t>
            </a:r>
            <a:endParaRPr sz="2200" dirty="0">
              <a:solidFill>
                <a:schemeClr val="dk1"/>
              </a:solidFill>
              <a:latin typeface="Century"/>
              <a:ea typeface="Century"/>
              <a:cs typeface="Century"/>
              <a:sym typeface="Century"/>
            </a:endParaRPr>
          </a:p>
          <a:p>
            <a:pPr marL="0" marR="0" lvl="0" indent="0" algn="l" rtl="0">
              <a:spcBef>
                <a:spcPts val="440"/>
              </a:spcBef>
              <a:spcAft>
                <a:spcPts val="0"/>
              </a:spcAft>
              <a:buNone/>
            </a:pPr>
            <a:r>
              <a:rPr lang="en-US" sz="2200" dirty="0">
                <a:solidFill>
                  <a:schemeClr val="dk1"/>
                </a:solidFill>
                <a:latin typeface="Century"/>
                <a:ea typeface="Century"/>
                <a:cs typeface="Century"/>
                <a:sym typeface="Century"/>
              </a:rPr>
              <a:t>The expected frequency for a cell </a:t>
            </a:r>
            <a:r>
              <a:rPr lang="en-US" sz="2200" i="1" dirty="0" err="1">
                <a:solidFill>
                  <a:schemeClr val="dk1"/>
                </a:solidFill>
                <a:latin typeface="Century"/>
                <a:ea typeface="Century"/>
                <a:cs typeface="Century"/>
                <a:sym typeface="Century"/>
              </a:rPr>
              <a:t>E</a:t>
            </a:r>
            <a:r>
              <a:rPr lang="en-US" sz="2200" i="1" baseline="-25000" dirty="0" err="1">
                <a:solidFill>
                  <a:schemeClr val="dk1"/>
                </a:solidFill>
                <a:latin typeface="Century"/>
                <a:ea typeface="Century"/>
                <a:cs typeface="Century"/>
                <a:sym typeface="Century"/>
              </a:rPr>
              <a:t>r,c</a:t>
            </a:r>
            <a:r>
              <a:rPr lang="en-US" sz="2200" i="1" dirty="0">
                <a:solidFill>
                  <a:schemeClr val="dk1"/>
                </a:solidFill>
                <a:latin typeface="Century"/>
                <a:ea typeface="Century"/>
                <a:cs typeface="Century"/>
                <a:sym typeface="Century"/>
              </a:rPr>
              <a:t> </a:t>
            </a:r>
            <a:r>
              <a:rPr lang="en-US" sz="2200" dirty="0">
                <a:solidFill>
                  <a:schemeClr val="dk1"/>
                </a:solidFill>
                <a:latin typeface="Century"/>
                <a:ea typeface="Century"/>
                <a:cs typeface="Century"/>
                <a:sym typeface="Century"/>
              </a:rPr>
              <a:t>in a contingency table is </a:t>
            </a:r>
            <a:endParaRPr dirty="0"/>
          </a:p>
          <a:p>
            <a:pPr marL="0" marR="0" lvl="0" indent="0" algn="l" rtl="0">
              <a:spcBef>
                <a:spcPts val="440"/>
              </a:spcBef>
              <a:spcAft>
                <a:spcPts val="0"/>
              </a:spcAft>
              <a:buNone/>
            </a:pPr>
            <a:endParaRPr sz="2200" dirty="0">
              <a:solidFill>
                <a:schemeClr val="dk1"/>
              </a:solidFill>
              <a:latin typeface="Century"/>
              <a:ea typeface="Century"/>
              <a:cs typeface="Century"/>
              <a:sym typeface="Century"/>
            </a:endParaRPr>
          </a:p>
          <a:p>
            <a:pPr lvl="0" algn="ctr">
              <a:spcBef>
                <a:spcPts val="440"/>
              </a:spcBef>
            </a:pPr>
            <a:r>
              <a:rPr lang="ar-EG" dirty="0" smtClean="0">
                <a:solidFill>
                  <a:schemeClr val="dk1"/>
                </a:solidFill>
                <a:latin typeface="Century"/>
                <a:ea typeface="Century"/>
                <a:cs typeface="Century"/>
                <a:sym typeface="Century"/>
              </a:rPr>
              <a:t>إيجاد </a:t>
            </a:r>
            <a:r>
              <a:rPr lang="ar-EG" dirty="0">
                <a:solidFill>
                  <a:schemeClr val="dk1"/>
                </a:solidFill>
                <a:latin typeface="Century"/>
                <a:ea typeface="Century"/>
                <a:cs typeface="Century"/>
                <a:sym typeface="Century"/>
              </a:rPr>
              <a:t>التردد المتوقع لخلايا جدول </a:t>
            </a:r>
            <a:r>
              <a:rPr lang="ar-EG" dirty="0" smtClean="0">
                <a:solidFill>
                  <a:schemeClr val="dk1"/>
                </a:solidFill>
                <a:latin typeface="Century"/>
                <a:ea typeface="Century"/>
                <a:cs typeface="Century"/>
                <a:sym typeface="Century"/>
              </a:rPr>
              <a:t>الطوارئ التكرار </a:t>
            </a:r>
            <a:r>
              <a:rPr lang="ar-EG" dirty="0">
                <a:solidFill>
                  <a:schemeClr val="dk1"/>
                </a:solidFill>
                <a:latin typeface="Century"/>
                <a:ea typeface="Century"/>
                <a:cs typeface="Century"/>
                <a:sym typeface="Century"/>
              </a:rPr>
              <a:t>المتوقع للخلية في جدول الطوارئ هو</a:t>
            </a:r>
            <a:endParaRPr dirty="0">
              <a:solidFill>
                <a:schemeClr val="dk1"/>
              </a:solidFill>
              <a:latin typeface="Century"/>
              <a:ea typeface="Century"/>
              <a:cs typeface="Century"/>
              <a:sym typeface="Century"/>
            </a:endParaRPr>
          </a:p>
        </p:txBody>
      </p:sp>
    </p:spTree>
    <p:custDataLst>
      <p:tags r:id="rId1"/>
    </p:custDataLst>
    <p:extLst>
      <p:ext uri="{BB962C8B-B14F-4D97-AF65-F5344CB8AC3E}">
        <p14:creationId xmlns:p14="http://schemas.microsoft.com/office/powerpoint/2010/main" val="3916826439"/>
      </p:ext>
    </p:extLst>
  </p:cSld>
  <p:clrMapOvr>
    <a:masterClrMapping/>
  </p:clrMapOvr>
  <mc:AlternateContent xmlns:mc="http://schemas.openxmlformats.org/markup-compatibility/2006" xmlns:p14="http://schemas.microsoft.com/office/powerpoint/2010/main">
    <mc:Choice Requires="p14">
      <p:transition p14:dur="10" advTm="37951"/>
    </mc:Choice>
    <mc:Fallback xmlns="">
      <p:transition advTm="37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10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10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8895" x="3840163" y="5668963"/>
          <p14:tracePt t="8911" x="3886200" y="5668963"/>
          <p14:tracePt t="8919" x="4038600" y="5661025"/>
          <p14:tracePt t="8927" x="4275138" y="5570538"/>
          <p14:tracePt t="8941" x="4579938" y="5486400"/>
          <p14:tracePt t="8958" x="5121275" y="5257800"/>
          <p14:tracePt t="8974" x="5494338" y="5029200"/>
          <p14:tracePt t="8991" x="5600700" y="4914900"/>
          <p14:tracePt t="9008" x="5692775" y="4754563"/>
          <p14:tracePt t="9024" x="5761038" y="4610100"/>
          <p14:tracePt t="9041" x="5783263" y="4541838"/>
          <p14:tracePt t="9058" x="5783263" y="4525963"/>
          <p14:tracePt t="9074" x="5791200" y="4525963"/>
          <p14:tracePt t="9108" x="5799138" y="4518025"/>
          <p14:tracePt t="9124" x="5859463" y="4495800"/>
          <p14:tracePt t="9141" x="5959475" y="4449763"/>
          <p14:tracePt t="9158" x="6126163" y="4351338"/>
          <p14:tracePt t="9174" x="6400800" y="4144963"/>
          <p14:tracePt t="9191" x="6569075" y="4008438"/>
          <p14:tracePt t="9208" x="6675438" y="3878263"/>
          <p14:tracePt t="9224" x="6705600" y="3817938"/>
          <p14:tracePt t="9258" x="6705600" y="3810000"/>
          <p14:tracePt t="9279" x="6705600" y="3802063"/>
          <p14:tracePt t="9291" x="6697663" y="3802063"/>
          <p14:tracePt t="9308" x="6675438" y="3794125"/>
          <p14:tracePt t="9324" x="6667500" y="3794125"/>
          <p14:tracePt t="9327" x="6651625" y="3794125"/>
          <p14:tracePt t="9342" x="6637338" y="3794125"/>
          <p14:tracePt t="9358" x="6629400" y="3794125"/>
          <p14:tracePt t="9399" x="6613525" y="3794125"/>
          <p14:tracePt t="9423" x="6607175" y="3794125"/>
          <p14:tracePt t="9439" x="6591300" y="3794125"/>
          <p14:tracePt t="9447" x="6583363" y="3794125"/>
          <p14:tracePt t="9458" x="6569075" y="3787775"/>
          <p14:tracePt t="9474" x="6499225" y="3787775"/>
          <p14:tracePt t="9491" x="6392863" y="3848100"/>
          <p14:tracePt t="9508" x="6308725" y="3916363"/>
          <p14:tracePt t="9524" x="6240463" y="3978275"/>
          <p14:tracePt t="9541" x="6218238" y="3992563"/>
          <p14:tracePt t="9559" x="6218238" y="4000500"/>
          <p14:tracePt t="9574" x="6256338" y="4000500"/>
          <p14:tracePt t="9591" x="6316663" y="4000500"/>
          <p14:tracePt t="9608" x="6446838" y="3946525"/>
          <p14:tracePt t="9625" x="6545263" y="3902075"/>
          <p14:tracePt t="9641" x="6613525" y="3863975"/>
          <p14:tracePt t="9658" x="6645275" y="3840163"/>
          <p14:tracePt t="9983" x="6621463" y="3840163"/>
          <p14:tracePt t="9991" x="6569075" y="3878263"/>
          <p14:tracePt t="9999" x="6523038" y="3916363"/>
          <p14:tracePt t="10008" x="6499225" y="3940175"/>
          <p14:tracePt t="10025" x="6484938" y="3946525"/>
          <p14:tracePt t="10127" x="6477000" y="3946525"/>
          <p14:tracePt t="10135" x="6469063" y="3946525"/>
          <p14:tracePt t="10151" x="6461125" y="3946525"/>
          <p14:tracePt t="10175" x="6454775" y="3946525"/>
          <p14:tracePt t="10183" x="6446838" y="3946525"/>
          <p14:tracePt t="10895" x="6438900" y="3946525"/>
          <p14:tracePt t="10927" x="6430963" y="3946525"/>
          <p14:tracePt t="10943" x="6423025" y="3946525"/>
          <p14:tracePt t="11015" x="6416675" y="3946525"/>
          <p14:tracePt t="11815" x="6423025" y="3932238"/>
          <p14:tracePt t="11831" x="6423025" y="3916363"/>
          <p14:tracePt t="11839" x="6438900" y="3908425"/>
          <p14:tracePt t="11846" x="6438900" y="3894138"/>
          <p14:tracePt t="11859" x="6438900" y="3878263"/>
          <p14:tracePt t="11875" x="6454775" y="3870325"/>
          <p14:tracePt t="11879" x="6461125" y="3848100"/>
          <p14:tracePt t="11895" x="6461125" y="3840163"/>
          <p14:tracePt t="11911" x="6469063" y="3832225"/>
          <p14:tracePt t="11925" x="6469063" y="3825875"/>
          <p14:tracePt t="12071" x="6477000" y="3825875"/>
          <p14:tracePt t="12079" x="6492875" y="3825875"/>
          <p14:tracePt t="12087" x="6515100" y="3825875"/>
          <p14:tracePt t="12095" x="6523038" y="3825875"/>
          <p14:tracePt t="12109" x="6553200" y="3825875"/>
          <p14:tracePt t="12126" x="6613525" y="3856038"/>
          <p14:tracePt t="12142" x="6629400" y="3863975"/>
          <p14:tracePt t="12159" x="6637338" y="3863975"/>
          <p14:tracePt t="12255" x="6645275" y="3870325"/>
          <p14:tracePt t="12271" x="6645275" y="3878263"/>
          <p14:tracePt t="12279" x="6645275" y="3886200"/>
          <p14:tracePt t="12287" x="6645275" y="3902075"/>
          <p14:tracePt t="12295" x="6645275" y="3916363"/>
          <p14:tracePt t="12309" x="6645275" y="3924300"/>
          <p14:tracePt t="12326" x="6645275" y="3954463"/>
          <p14:tracePt t="12342" x="6659563" y="3984625"/>
          <p14:tracePt t="12359" x="6667500" y="3984625"/>
          <p14:tracePt t="13295" x="6667500" y="3978275"/>
          <p14:tracePt t="13343" x="6659563" y="3970338"/>
          <p14:tracePt t="15319" x="6645275" y="3970338"/>
          <p14:tracePt t="15327" x="6607175" y="3970338"/>
          <p14:tracePt t="15335" x="6492875" y="3970338"/>
          <p14:tracePt t="15343" x="6378575" y="3992563"/>
          <p14:tracePt t="15360" x="6164263" y="4054475"/>
          <p14:tracePt t="15377" x="6003925" y="4130675"/>
          <p14:tracePt t="15393" x="5989638" y="41529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85;p18"/>
          <p:cNvSpPr/>
          <p:nvPr/>
        </p:nvSpPr>
        <p:spPr>
          <a:xfrm>
            <a:off x="1736440" y="2123140"/>
            <a:ext cx="9081654"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Times New Roman"/>
                <a:ea typeface="Times New Roman"/>
                <a:cs typeface="Times New Roman"/>
                <a:sym typeface="Times New Roman"/>
              </a:rPr>
              <a:t>Find the expected frequency for each “Male” cell in the contingency table for the sample of 321 fatally injured drivers.  Assume that the variables, age and gender, are independent.</a:t>
            </a:r>
            <a:endParaRPr dirty="0"/>
          </a:p>
        </p:txBody>
      </p:sp>
      <p:grpSp>
        <p:nvGrpSpPr>
          <p:cNvPr id="9" name="Google Shape;386;p18"/>
          <p:cNvGrpSpPr/>
          <p:nvPr/>
        </p:nvGrpSpPr>
        <p:grpSpPr>
          <a:xfrm>
            <a:off x="2258294" y="3632537"/>
            <a:ext cx="8559800" cy="2389187"/>
            <a:chOff x="192" y="1927"/>
            <a:chExt cx="5392" cy="1421"/>
          </a:xfrm>
        </p:grpSpPr>
        <p:grpSp>
          <p:nvGrpSpPr>
            <p:cNvPr id="10" name="Google Shape;387;p18"/>
            <p:cNvGrpSpPr/>
            <p:nvPr/>
          </p:nvGrpSpPr>
          <p:grpSpPr>
            <a:xfrm>
              <a:off x="192" y="2160"/>
              <a:ext cx="5390" cy="1188"/>
              <a:chOff x="192" y="2160"/>
              <a:chExt cx="5390" cy="1188"/>
            </a:xfrm>
          </p:grpSpPr>
          <p:sp>
            <p:nvSpPr>
              <p:cNvPr id="12" name="Google Shape;388;p18"/>
              <p:cNvSpPr/>
              <p:nvPr/>
            </p:nvSpPr>
            <p:spPr>
              <a:xfrm>
                <a:off x="4944"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3" name="Google Shape;389;p18"/>
              <p:cNvSpPr/>
              <p:nvPr/>
            </p:nvSpPr>
            <p:spPr>
              <a:xfrm>
                <a:off x="4306"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4" name="Google Shape;390;p18"/>
              <p:cNvSpPr/>
              <p:nvPr/>
            </p:nvSpPr>
            <p:spPr>
              <a:xfrm>
                <a:off x="3621"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5" name="Google Shape;391;p18"/>
              <p:cNvSpPr/>
              <p:nvPr/>
            </p:nvSpPr>
            <p:spPr>
              <a:xfrm>
                <a:off x="2935"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6" name="Google Shape;392;p18"/>
              <p:cNvSpPr/>
              <p:nvPr/>
            </p:nvSpPr>
            <p:spPr>
              <a:xfrm>
                <a:off x="2249"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7" name="Google Shape;393;p18"/>
              <p:cNvSpPr/>
              <p:nvPr/>
            </p:nvSpPr>
            <p:spPr>
              <a:xfrm>
                <a:off x="1563"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a:t>
                </a:r>
                <a:endParaRPr/>
              </a:p>
            </p:txBody>
          </p:sp>
          <p:sp>
            <p:nvSpPr>
              <p:cNvPr id="18" name="Google Shape;394;p18"/>
              <p:cNvSpPr/>
              <p:nvPr/>
            </p:nvSpPr>
            <p:spPr>
              <a:xfrm>
                <a:off x="878"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9" name="Google Shape;395;p18"/>
              <p:cNvSpPr/>
              <p:nvPr/>
            </p:nvSpPr>
            <p:spPr>
              <a:xfrm>
                <a:off x="192" y="285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20" name="Google Shape;396;p18"/>
              <p:cNvSpPr/>
              <p:nvPr/>
            </p:nvSpPr>
            <p:spPr>
              <a:xfrm>
                <a:off x="4306"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1" name="Google Shape;397;p18"/>
              <p:cNvSpPr/>
              <p:nvPr/>
            </p:nvSpPr>
            <p:spPr>
              <a:xfrm>
                <a:off x="4306"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2" name="Google Shape;398;p18"/>
              <p:cNvSpPr/>
              <p:nvPr/>
            </p:nvSpPr>
            <p:spPr>
              <a:xfrm>
                <a:off x="4306"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3" name="Google Shape;399;p18"/>
              <p:cNvSpPr/>
              <p:nvPr/>
            </p:nvSpPr>
            <p:spPr>
              <a:xfrm>
                <a:off x="4944"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4" name="Google Shape;400;p18"/>
              <p:cNvSpPr/>
              <p:nvPr/>
            </p:nvSpPr>
            <p:spPr>
              <a:xfrm>
                <a:off x="3621"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5" name="Google Shape;401;p18"/>
              <p:cNvSpPr/>
              <p:nvPr/>
            </p:nvSpPr>
            <p:spPr>
              <a:xfrm>
                <a:off x="2935"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6" name="Google Shape;402;p18"/>
              <p:cNvSpPr/>
              <p:nvPr/>
            </p:nvSpPr>
            <p:spPr>
              <a:xfrm>
                <a:off x="2249"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7" name="Google Shape;403;p18"/>
              <p:cNvSpPr/>
              <p:nvPr/>
            </p:nvSpPr>
            <p:spPr>
              <a:xfrm>
                <a:off x="1563"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8" name="Google Shape;404;p18"/>
              <p:cNvSpPr/>
              <p:nvPr/>
            </p:nvSpPr>
            <p:spPr>
              <a:xfrm>
                <a:off x="878"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9" name="Google Shape;405;p18"/>
              <p:cNvSpPr/>
              <p:nvPr/>
            </p:nvSpPr>
            <p:spPr>
              <a:xfrm>
                <a:off x="192" y="309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0" name="Google Shape;406;p18"/>
              <p:cNvSpPr/>
              <p:nvPr/>
            </p:nvSpPr>
            <p:spPr>
              <a:xfrm>
                <a:off x="4944"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1" name="Google Shape;407;p18"/>
              <p:cNvSpPr/>
              <p:nvPr/>
            </p:nvSpPr>
            <p:spPr>
              <a:xfrm>
                <a:off x="3621"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32" name="Google Shape;408;p18"/>
              <p:cNvSpPr/>
              <p:nvPr/>
            </p:nvSpPr>
            <p:spPr>
              <a:xfrm>
                <a:off x="2935"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33" name="Google Shape;409;p18"/>
              <p:cNvSpPr/>
              <p:nvPr/>
            </p:nvSpPr>
            <p:spPr>
              <a:xfrm>
                <a:off x="2249"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34" name="Google Shape;410;p18"/>
              <p:cNvSpPr/>
              <p:nvPr/>
            </p:nvSpPr>
            <p:spPr>
              <a:xfrm>
                <a:off x="1563"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35" name="Google Shape;411;p18"/>
              <p:cNvSpPr/>
              <p:nvPr/>
            </p:nvSpPr>
            <p:spPr>
              <a:xfrm>
                <a:off x="878"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36" name="Google Shape;412;p18"/>
              <p:cNvSpPr/>
              <p:nvPr/>
            </p:nvSpPr>
            <p:spPr>
              <a:xfrm>
                <a:off x="192" y="2601"/>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7" name="Google Shape;413;p18"/>
              <p:cNvSpPr/>
              <p:nvPr/>
            </p:nvSpPr>
            <p:spPr>
              <a:xfrm>
                <a:off x="4944"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8" name="Google Shape;414;p18"/>
              <p:cNvSpPr/>
              <p:nvPr/>
            </p:nvSpPr>
            <p:spPr>
              <a:xfrm>
                <a:off x="3621"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9" name="Google Shape;415;p18"/>
              <p:cNvSpPr/>
              <p:nvPr/>
            </p:nvSpPr>
            <p:spPr>
              <a:xfrm>
                <a:off x="2935"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40" name="Google Shape;416;p18"/>
              <p:cNvSpPr/>
              <p:nvPr/>
            </p:nvSpPr>
            <p:spPr>
              <a:xfrm>
                <a:off x="2249"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1" name="Google Shape;417;p18"/>
              <p:cNvSpPr/>
              <p:nvPr/>
            </p:nvSpPr>
            <p:spPr>
              <a:xfrm>
                <a:off x="1563"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2" name="Google Shape;418;p18"/>
              <p:cNvSpPr/>
              <p:nvPr/>
            </p:nvSpPr>
            <p:spPr>
              <a:xfrm>
                <a:off x="878"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3" name="Google Shape;419;p18"/>
              <p:cNvSpPr/>
              <p:nvPr/>
            </p:nvSpPr>
            <p:spPr>
              <a:xfrm>
                <a:off x="192"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4" name="Google Shape;420;p18"/>
              <p:cNvCxnSpPr/>
              <p:nvPr/>
            </p:nvCxnSpPr>
            <p:spPr>
              <a:xfrm>
                <a:off x="192" y="2601"/>
                <a:ext cx="5390" cy="0"/>
              </a:xfrm>
              <a:prstGeom prst="straightConnector1">
                <a:avLst/>
              </a:prstGeom>
              <a:noFill/>
              <a:ln w="12700" cap="flat" cmpd="sng">
                <a:solidFill>
                  <a:schemeClr val="dk1"/>
                </a:solidFill>
                <a:prstDash val="solid"/>
                <a:round/>
                <a:headEnd type="none" w="med" len="med"/>
                <a:tailEnd type="none" w="med" len="med"/>
              </a:ln>
            </p:spPr>
          </p:cxnSp>
          <p:cxnSp>
            <p:nvCxnSpPr>
              <p:cNvPr id="45" name="Google Shape;421;p18"/>
              <p:cNvCxnSpPr/>
              <p:nvPr/>
            </p:nvCxnSpPr>
            <p:spPr>
              <a:xfrm>
                <a:off x="192" y="2850"/>
                <a:ext cx="5390" cy="0"/>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422;p18"/>
              <p:cNvCxnSpPr/>
              <p:nvPr/>
            </p:nvCxnSpPr>
            <p:spPr>
              <a:xfrm>
                <a:off x="878"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423;p18"/>
              <p:cNvCxnSpPr/>
              <p:nvPr/>
            </p:nvCxnSpPr>
            <p:spPr>
              <a:xfrm>
                <a:off x="1563"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8" name="Google Shape;424;p18"/>
              <p:cNvCxnSpPr/>
              <p:nvPr/>
            </p:nvCxnSpPr>
            <p:spPr>
              <a:xfrm>
                <a:off x="2249"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9" name="Google Shape;425;p18"/>
              <p:cNvCxnSpPr/>
              <p:nvPr/>
            </p:nvCxnSpPr>
            <p:spPr>
              <a:xfrm>
                <a:off x="2935"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426;p18"/>
              <p:cNvCxnSpPr/>
              <p:nvPr/>
            </p:nvCxnSpPr>
            <p:spPr>
              <a:xfrm>
                <a:off x="3621"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427;p18"/>
              <p:cNvCxnSpPr/>
              <p:nvPr/>
            </p:nvCxnSpPr>
            <p:spPr>
              <a:xfrm>
                <a:off x="4306"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2" name="Google Shape;428;p18"/>
              <p:cNvCxnSpPr/>
              <p:nvPr/>
            </p:nvCxnSpPr>
            <p:spPr>
              <a:xfrm>
                <a:off x="4944" y="2160"/>
                <a:ext cx="0" cy="1188"/>
              </a:xfrm>
              <a:prstGeom prst="straightConnector1">
                <a:avLst/>
              </a:prstGeom>
              <a:noFill/>
              <a:ln w="38100" cap="flat" cmpd="sng">
                <a:solidFill>
                  <a:schemeClr val="dk1"/>
                </a:solidFill>
                <a:prstDash val="solid"/>
                <a:round/>
                <a:headEnd type="none" w="med" len="med"/>
                <a:tailEnd type="none" w="med" len="med"/>
              </a:ln>
            </p:spPr>
          </p:cxnSp>
          <p:cxnSp>
            <p:nvCxnSpPr>
              <p:cNvPr id="53" name="Google Shape;429;p18"/>
              <p:cNvCxnSpPr/>
              <p:nvPr/>
            </p:nvCxnSpPr>
            <p:spPr>
              <a:xfrm>
                <a:off x="192" y="3099"/>
                <a:ext cx="5390" cy="0"/>
              </a:xfrm>
              <a:prstGeom prst="straightConnector1">
                <a:avLst/>
              </a:prstGeom>
              <a:noFill/>
              <a:ln w="38100" cap="flat" cmpd="sng">
                <a:solidFill>
                  <a:schemeClr val="dk1"/>
                </a:solidFill>
                <a:prstDash val="solid"/>
                <a:round/>
                <a:headEnd type="none" w="med" len="med"/>
                <a:tailEnd type="none" w="med" len="med"/>
              </a:ln>
            </p:spPr>
          </p:cxnSp>
          <p:cxnSp>
            <p:nvCxnSpPr>
              <p:cNvPr id="54" name="Google Shape;430;p18"/>
              <p:cNvCxnSpPr/>
              <p:nvPr/>
            </p:nvCxnSpPr>
            <p:spPr>
              <a:xfrm>
                <a:off x="192" y="2160"/>
                <a:ext cx="5390" cy="0"/>
              </a:xfrm>
              <a:prstGeom prst="straightConnector1">
                <a:avLst/>
              </a:prstGeom>
              <a:noFill/>
              <a:ln w="12700" cap="sq" cmpd="sng">
                <a:solidFill>
                  <a:schemeClr val="dk1"/>
                </a:solidFill>
                <a:prstDash val="solid"/>
                <a:round/>
                <a:headEnd type="none" w="med" len="med"/>
                <a:tailEnd type="none" w="med" len="med"/>
              </a:ln>
            </p:spPr>
          </p:cxnSp>
          <p:cxnSp>
            <p:nvCxnSpPr>
              <p:cNvPr id="55" name="Google Shape;431;p18"/>
              <p:cNvCxnSpPr/>
              <p:nvPr/>
            </p:nvCxnSpPr>
            <p:spPr>
              <a:xfrm>
                <a:off x="19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6" name="Google Shape;432;p18"/>
              <p:cNvCxnSpPr/>
              <p:nvPr/>
            </p:nvCxnSpPr>
            <p:spPr>
              <a:xfrm>
                <a:off x="558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7" name="Google Shape;433;p18"/>
              <p:cNvCxnSpPr/>
              <p:nvPr/>
            </p:nvCxnSpPr>
            <p:spPr>
              <a:xfrm>
                <a:off x="192" y="3348"/>
                <a:ext cx="5390" cy="0"/>
              </a:xfrm>
              <a:prstGeom prst="straightConnector1">
                <a:avLst/>
              </a:prstGeom>
              <a:noFill/>
              <a:ln w="12700" cap="sq" cmpd="sng">
                <a:solidFill>
                  <a:schemeClr val="dk1"/>
                </a:solidFill>
                <a:prstDash val="solid"/>
                <a:round/>
                <a:headEnd type="none" w="med" len="med"/>
                <a:tailEnd type="none" w="med" len="med"/>
              </a:ln>
            </p:spPr>
          </p:cxnSp>
        </p:grpSp>
        <p:sp>
          <p:nvSpPr>
            <p:cNvPr id="11" name="Google Shape;434;p18"/>
            <p:cNvSpPr txBox="1"/>
            <p:nvPr/>
          </p:nvSpPr>
          <p:spPr>
            <a:xfrm>
              <a:off x="880" y="1927"/>
              <a:ext cx="4704" cy="224"/>
            </a:xfrm>
            <a:prstGeom prst="rect">
              <a:avLst/>
            </a:prstGeom>
            <a:solidFill>
              <a:schemeClr val="folHlink">
                <a:alpha val="49803"/>
              </a:schemeClr>
            </a:solidFill>
            <a:ln w="12700" cap="flat" cmpd="sng">
              <a:solidFill>
                <a:schemeClr val="dk1"/>
              </a:solidFill>
              <a:prstDash val="solid"/>
              <a:miter lim="800000"/>
              <a:headEnd type="none" w="sm" len="sm"/>
              <a:tailEnd type="none" w="sm" len="sm"/>
            </a:ln>
          </p:spPr>
          <p:txBody>
            <a:bodyPr spcFirstLastPara="1" wrap="square" lIns="91425" tIns="0" rIns="91425" bIns="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extLst>
      <p:ext uri="{BB962C8B-B14F-4D97-AF65-F5344CB8AC3E}">
        <p14:creationId xmlns:p14="http://schemas.microsoft.com/office/powerpoint/2010/main" val="3054678233"/>
      </p:ext>
    </p:extLst>
  </p:cSld>
  <p:clrMapOvr>
    <a:masterClrMapping/>
  </p:clrMapOvr>
  <mc:AlternateContent xmlns:mc="http://schemas.openxmlformats.org/markup-compatibility/2006" xmlns:p14="http://schemas.microsoft.com/office/powerpoint/2010/main">
    <mc:Choice Requires="p14">
      <p:transition p14:dur="10" advTm="106833"/>
    </mc:Choice>
    <mc:Fallback xmlns="">
      <p:transition advTm="106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3024" x="5997575" y="4152900"/>
          <p14:tracePt t="3032" x="6042025" y="4160838"/>
          <p14:tracePt t="3040" x="6126163" y="4175125"/>
          <p14:tracePt t="3052" x="6210300" y="4206875"/>
          <p14:tracePt t="3068" x="6264275" y="4213225"/>
          <p14:tracePt t="3096" x="6270625" y="4160838"/>
          <p14:tracePt t="3104" x="6270625" y="4008438"/>
          <p14:tracePt t="3119" x="6270625" y="3756025"/>
          <p14:tracePt t="3135" x="5959475" y="3124200"/>
          <p14:tracePt t="3152" x="5768975" y="2781300"/>
          <p14:tracePt t="3169" x="5661025" y="2574925"/>
          <p14:tracePt t="3185" x="5540375" y="2384425"/>
          <p14:tracePt t="3202" x="5394325" y="2225675"/>
          <p14:tracePt t="3219" x="5241925" y="2095500"/>
          <p14:tracePt t="3235" x="5121275" y="2011363"/>
          <p14:tracePt t="3252" x="5037138" y="1973263"/>
          <p14:tracePt t="3269" x="4968875" y="1951038"/>
          <p14:tracePt t="3285" x="4937125" y="1943100"/>
          <p14:tracePt t="3302" x="4899025" y="1935163"/>
          <p14:tracePt t="3319" x="4822825" y="1912938"/>
          <p14:tracePt t="3335" x="4816475" y="1905000"/>
          <p14:tracePt t="3384" x="4800600" y="1905000"/>
          <p14:tracePt t="3424" x="4792663" y="1905000"/>
          <p14:tracePt t="3432" x="4732338" y="1958975"/>
          <p14:tracePt t="3440" x="4678363" y="2041525"/>
          <p14:tracePt t="3452" x="4610100" y="2155825"/>
          <p14:tracePt t="3469" x="4525963" y="2332038"/>
          <p14:tracePt t="3486" x="4487863" y="2484438"/>
          <p14:tracePt t="3502" x="4427538" y="2651125"/>
          <p14:tracePt t="3506" x="4411663" y="2727325"/>
          <p14:tracePt t="3519" x="4403725" y="2803525"/>
          <p14:tracePt t="3535" x="4403725" y="2994025"/>
          <p14:tracePt t="3552" x="4403725" y="3070225"/>
          <p14:tracePt t="3569" x="4403725" y="3108325"/>
          <p14:tracePt t="3585" x="4403725" y="3124200"/>
          <p14:tracePt t="3602" x="4441825" y="3140075"/>
          <p14:tracePt t="3619" x="4533900" y="3132138"/>
          <p14:tracePt t="3635" x="4656138" y="3017838"/>
          <p14:tracePt t="3920" x="4694238" y="3040063"/>
          <p14:tracePt t="3928" x="4724400" y="3063875"/>
          <p14:tracePt t="3936" x="4732338" y="3078163"/>
          <p14:tracePt t="3952" x="4778375" y="3140075"/>
          <p14:tracePt t="3969" x="4816475" y="3230563"/>
          <p14:tracePt t="3985" x="4892675" y="3382963"/>
          <p14:tracePt t="4002" x="5029200" y="3603625"/>
          <p14:tracePt t="4019" x="5273675" y="3856038"/>
          <p14:tracePt t="4035" x="5600700" y="4137025"/>
          <p14:tracePt t="4052" x="5951538" y="4381500"/>
          <p14:tracePt t="4069" x="6248400" y="4525963"/>
          <p14:tracePt t="4085" x="6446838" y="4572000"/>
          <p14:tracePt t="4102" x="6599238" y="4572000"/>
          <p14:tracePt t="4119" x="6689725" y="4556125"/>
          <p14:tracePt t="4135" x="6743700" y="4511675"/>
          <p14:tracePt t="4152" x="6743700" y="4487863"/>
          <p14:tracePt t="4376" x="6759575" y="4473575"/>
          <p14:tracePt t="4384" x="6827838" y="4411663"/>
          <p14:tracePt t="4392" x="6850063" y="4389438"/>
          <p14:tracePt t="4416" x="6858000" y="4389438"/>
          <p14:tracePt t="4424" x="6858000" y="4381500"/>
          <p14:tracePt t="4436" x="6873875" y="4359275"/>
          <p14:tracePt t="4452" x="6904038" y="4267200"/>
          <p14:tracePt t="4469" x="6911975" y="4213225"/>
          <p14:tracePt t="4486" x="6918325" y="4183063"/>
          <p14:tracePt t="4503" x="6926263" y="4160838"/>
          <p14:tracePt t="4519" x="6926263" y="4137025"/>
          <p14:tracePt t="4536" x="6926263" y="4114800"/>
          <p14:tracePt t="4552" x="6926263" y="4084638"/>
          <p14:tracePt t="4569" x="6926263" y="4054475"/>
          <p14:tracePt t="4586" x="6926263" y="4022725"/>
          <p14:tracePt t="4672" x="6934200" y="4016375"/>
          <p14:tracePt t="4680" x="6942138" y="3992563"/>
          <p14:tracePt t="4688" x="6956425" y="3970338"/>
          <p14:tracePt t="4703" x="6964363" y="3940175"/>
          <p14:tracePt t="4719" x="6972300" y="3902075"/>
          <p14:tracePt t="4735" x="6980238" y="3878263"/>
          <p14:tracePt t="4752" x="6980238" y="3863975"/>
          <p14:tracePt t="4769" x="6980238" y="3856038"/>
          <p14:tracePt t="4802" x="6980238" y="3848100"/>
          <p14:tracePt t="4819" x="6964363" y="3848100"/>
          <p14:tracePt t="4835" x="6888163" y="3848100"/>
          <p14:tracePt t="4852" x="6446838" y="4008438"/>
          <p14:tracePt t="4869" x="5913438" y="4229100"/>
          <p14:tracePt t="4885" x="5540375" y="4381500"/>
          <p14:tracePt t="4902" x="4983163" y="4487863"/>
          <p14:tracePt t="4919" x="4702175" y="4503738"/>
          <p14:tracePt t="4935" x="4556125" y="4503738"/>
          <p14:tracePt t="4952" x="4465638" y="4503738"/>
          <p14:tracePt t="4969" x="4373563" y="4503738"/>
          <p14:tracePt t="4985" x="4313238" y="4503738"/>
          <p14:tracePt t="5002" x="4267200" y="4503738"/>
          <p14:tracePt t="5019" x="4168775" y="4479925"/>
          <p14:tracePt t="5035" x="4054475" y="4449763"/>
          <p14:tracePt t="5052" x="3894138" y="4435475"/>
          <p14:tracePt t="5069" x="3717925" y="4427538"/>
          <p14:tracePt t="5086" x="3559175" y="4427538"/>
          <p14:tracePt t="5103" x="3436938" y="4427538"/>
          <p14:tracePt t="5119" x="3375025" y="4427538"/>
          <p14:tracePt t="5200" x="3375025" y="4411663"/>
          <p14:tracePt t="5208" x="3375025" y="4389438"/>
          <p14:tracePt t="5219" x="3390900" y="4381500"/>
          <p14:tracePt t="5236" x="3413125" y="4335463"/>
          <p14:tracePt t="5252" x="3444875" y="4305300"/>
          <p14:tracePt t="5269" x="3459163" y="4289425"/>
          <p14:tracePt t="5327" x="3467100" y="4289425"/>
          <p14:tracePt t="5336" x="3489325" y="4289425"/>
          <p14:tracePt t="5344" x="3505200" y="4289425"/>
          <p14:tracePt t="5352" x="3527425" y="4289425"/>
          <p14:tracePt t="5369" x="3581400" y="4289425"/>
          <p14:tracePt t="5386" x="3635375" y="4289425"/>
          <p14:tracePt t="5403" x="3695700" y="4289425"/>
          <p14:tracePt t="5419" x="3771900" y="4289425"/>
          <p14:tracePt t="5436" x="3856038" y="4289425"/>
          <p14:tracePt t="5453" x="3946525" y="4289425"/>
          <p14:tracePt t="5469" x="4046538" y="4289425"/>
          <p14:tracePt t="5486" x="4137025" y="4289425"/>
          <p14:tracePt t="5503" x="4213225" y="4289425"/>
          <p14:tracePt t="5519" x="4335463" y="4289425"/>
          <p14:tracePt t="5536" x="4411663" y="4289425"/>
          <p14:tracePt t="5553" x="4503738" y="4289425"/>
          <p14:tracePt t="5569" x="4632325" y="4289425"/>
          <p14:tracePt t="5586" x="4822825" y="4289425"/>
          <p14:tracePt t="5603" x="5037138" y="4289425"/>
          <p14:tracePt t="5619" x="5287963" y="4289425"/>
          <p14:tracePt t="5636" x="5584825" y="4289425"/>
          <p14:tracePt t="5653" x="5875338" y="4289425"/>
          <p14:tracePt t="5669" x="6111875" y="4289425"/>
          <p14:tracePt t="5686" x="6270625" y="4289425"/>
          <p14:tracePt t="5703" x="6423025" y="4289425"/>
          <p14:tracePt t="5719" x="6569075" y="4289425"/>
          <p14:tracePt t="5736" x="6659563" y="4289425"/>
          <p14:tracePt t="5753" x="6751638" y="4289425"/>
          <p14:tracePt t="5769" x="6873875" y="4289425"/>
          <p14:tracePt t="5786" x="7026275" y="4289425"/>
          <p14:tracePt t="5803" x="7200900" y="4289425"/>
          <p14:tracePt t="5819" x="7369175" y="4289425"/>
          <p14:tracePt t="5836" x="7521575" y="4289425"/>
          <p14:tracePt t="5852" x="7680325" y="4289425"/>
          <p14:tracePt t="5869" x="7856538" y="4289425"/>
          <p14:tracePt t="5886" x="8047038" y="4289425"/>
          <p14:tracePt t="5902" x="8251825" y="4289425"/>
          <p14:tracePt t="5919" x="8580438" y="4289425"/>
          <p14:tracePt t="5936" x="8785225" y="4289425"/>
          <p14:tracePt t="5952" x="8975725" y="4289425"/>
          <p14:tracePt t="5969" x="9144000" y="4289425"/>
          <p14:tracePt t="5986" x="9318625" y="4289425"/>
          <p14:tracePt t="6002" x="9478963" y="4289425"/>
          <p14:tracePt t="6019" x="9639300" y="4289425"/>
          <p14:tracePt t="6036" x="9745663" y="4289425"/>
          <p14:tracePt t="6053" x="9859963" y="4267200"/>
          <p14:tracePt t="6069" x="9982200" y="4259263"/>
          <p14:tracePt t="6086" x="10118725" y="4237038"/>
          <p14:tracePt t="6102" x="10210800" y="4221163"/>
          <p14:tracePt t="6119" x="10325100" y="4198938"/>
          <p14:tracePt t="6136" x="10355263" y="4198938"/>
          <p14:tracePt t="6153" x="10363200" y="4191000"/>
          <p14:tracePt t="6264" x="10309225" y="4191000"/>
          <p14:tracePt t="6272" x="10248900" y="4191000"/>
          <p14:tracePt t="6280" x="10156825" y="4191000"/>
          <p14:tracePt t="6288" x="9990138" y="4191000"/>
          <p14:tracePt t="6303" x="9845675" y="4221163"/>
          <p14:tracePt t="6320" x="9051925" y="4327525"/>
          <p14:tracePt t="6336" x="8474075" y="4397375"/>
          <p14:tracePt t="6353" x="7993063" y="4397375"/>
          <p14:tracePt t="6370" x="7559675" y="4397375"/>
          <p14:tracePt t="6386" x="7223125" y="4397375"/>
          <p14:tracePt t="6403" x="6980238" y="4397375"/>
          <p14:tracePt t="6420" x="6819900" y="4397375"/>
          <p14:tracePt t="6436" x="6651625" y="4427538"/>
          <p14:tracePt t="6453" x="6477000" y="4473575"/>
          <p14:tracePt t="6470" x="6308725" y="4525963"/>
          <p14:tracePt t="6487" x="6011863" y="4625975"/>
          <p14:tracePt t="6503" x="5913438" y="4648200"/>
          <p14:tracePt t="6520" x="5516563" y="4708525"/>
          <p14:tracePt t="6536" x="5211763" y="4740275"/>
          <p14:tracePt t="6553" x="4991100" y="4740275"/>
          <p14:tracePt t="6570" x="4800600" y="4740275"/>
          <p14:tracePt t="6586" x="4632325" y="4740275"/>
          <p14:tracePt t="6603" x="4403725" y="4740275"/>
          <p14:tracePt t="6620" x="4213225" y="4740275"/>
          <p14:tracePt t="6636" x="4060825" y="4740275"/>
          <p14:tracePt t="6653" x="3992563" y="4740275"/>
          <p14:tracePt t="6670" x="3970338" y="4740275"/>
          <p14:tracePt t="6686" x="3954463" y="4732338"/>
          <p14:tracePt t="6720" x="3908425" y="4708525"/>
          <p14:tracePt t="6736" x="3856038" y="4702175"/>
          <p14:tracePt t="6753" x="3802063" y="4678363"/>
          <p14:tracePt t="6770" x="3679825" y="4640263"/>
          <p14:tracePt t="6786" x="3551238" y="4610100"/>
          <p14:tracePt t="6803" x="3527425" y="4602163"/>
          <p14:tracePt t="6820" x="3505200" y="4587875"/>
          <p14:tracePt t="6836" x="3489325" y="4572000"/>
          <p14:tracePt t="6853" x="3475038" y="4556125"/>
          <p14:tracePt t="6869" x="3444875" y="4533900"/>
          <p14:tracePt t="6886" x="3406775" y="4525963"/>
          <p14:tracePt t="6903" x="3375025" y="4518025"/>
          <p14:tracePt t="6919" x="3375025" y="4511675"/>
          <p14:tracePt t="6936" x="3368675" y="4503738"/>
          <p14:tracePt t="6953" x="3360738" y="4503738"/>
          <p14:tracePt t="6969" x="3360738" y="4495800"/>
          <p14:tracePt t="6986" x="3336925" y="4479925"/>
          <p14:tracePt t="7003" x="3330575" y="4479925"/>
          <p14:tracePt t="7064" x="3322638" y="4479925"/>
          <p14:tracePt t="7072" x="3314700" y="4479925"/>
          <p14:tracePt t="7080" x="3298825" y="4479925"/>
          <p14:tracePt t="7088" x="3284538" y="4473575"/>
          <p14:tracePt t="7103" x="3246438" y="4473575"/>
          <p14:tracePt t="7120" x="3124200" y="4473575"/>
          <p14:tracePt t="7137" x="3040063" y="4473575"/>
          <p14:tracePt t="7153" x="3001963" y="4473575"/>
          <p14:tracePt t="7170" x="2994025" y="4473575"/>
          <p14:tracePt t="7216" x="3001963" y="4473575"/>
          <p14:tracePt t="7223" x="3017838" y="4473575"/>
          <p14:tracePt t="7237" x="3025775" y="4473575"/>
          <p14:tracePt t="7253" x="3048000" y="4479925"/>
          <p14:tracePt t="7336" x="3040063" y="4473575"/>
          <p14:tracePt t="7352" x="3032125" y="4473575"/>
          <p14:tracePt t="7360" x="3017838" y="4457700"/>
          <p14:tracePt t="7370" x="2994025" y="4441825"/>
          <p14:tracePt t="7387" x="2955925" y="4427538"/>
          <p14:tracePt t="7403" x="2903538" y="4389438"/>
          <p14:tracePt t="7420" x="2857500" y="4359275"/>
          <p14:tracePt t="7437" x="2835275" y="4335463"/>
          <p14:tracePt t="7453" x="2827338" y="4297363"/>
          <p14:tracePt t="7470" x="2827338" y="4251325"/>
          <p14:tracePt t="7487" x="2827338" y="4221163"/>
          <p14:tracePt t="7503" x="2887663" y="4183063"/>
          <p14:tracePt t="7520" x="2933700" y="4183063"/>
          <p14:tracePt t="7537" x="2994025" y="4183063"/>
          <p14:tracePt t="7553" x="3078163" y="4183063"/>
          <p14:tracePt t="7570" x="3192463" y="4183063"/>
          <p14:tracePt t="7587" x="3330575" y="4206875"/>
          <p14:tracePt t="7603" x="3489325" y="4221163"/>
          <p14:tracePt t="7620" x="3611563" y="4237038"/>
          <p14:tracePt t="7637" x="3665538" y="4237038"/>
          <p14:tracePt t="7653" x="3687763" y="4237038"/>
          <p14:tracePt t="7848" x="3687763" y="4244975"/>
          <p14:tracePt t="7855" x="3687763" y="4251325"/>
          <p14:tracePt t="7863" x="3703638" y="4259263"/>
          <p14:tracePt t="7871" x="3725863" y="4267200"/>
          <p14:tracePt t="7887" x="3756025" y="4289425"/>
          <p14:tracePt t="7903" x="3894138" y="4351338"/>
          <p14:tracePt t="7920" x="3978275" y="4381500"/>
          <p14:tracePt t="7937" x="4054475" y="4389438"/>
          <p14:tracePt t="7953" x="4060825" y="4389438"/>
          <p14:tracePt t="7999" x="4054475" y="4389438"/>
          <p14:tracePt t="8007" x="4022725" y="4389438"/>
          <p14:tracePt t="8020" x="3992563" y="4389438"/>
          <p14:tracePt t="8037" x="3924300" y="4365625"/>
          <p14:tracePt t="8053" x="3902075" y="4359275"/>
          <p14:tracePt t="8136" x="3886200" y="4359275"/>
          <p14:tracePt t="8152" x="3878263" y="4359275"/>
          <p14:tracePt t="8160" x="3870325" y="4359275"/>
          <p14:tracePt t="8170" x="3856038" y="4359275"/>
          <p14:tracePt t="8187" x="3810000" y="4359275"/>
          <p14:tracePt t="8204" x="3787775" y="4359275"/>
          <p14:tracePt t="8220" x="3756025" y="4365625"/>
          <p14:tracePt t="8288" x="3756025" y="4373563"/>
          <p14:tracePt t="8456" x="3787775" y="4373563"/>
          <p14:tracePt t="8464" x="3802063" y="4373563"/>
          <p14:tracePt t="8472" x="3810000" y="4373563"/>
          <p14:tracePt t="8487" x="3863975" y="4373563"/>
          <p14:tracePt t="8504" x="3908425" y="4365625"/>
          <p14:tracePt t="8520" x="3932238" y="4365625"/>
          <p14:tracePt t="8537" x="3940175" y="4365625"/>
          <p14:tracePt t="8554" x="3946525" y="4365625"/>
          <p14:tracePt t="8600" x="3962400" y="4359275"/>
          <p14:tracePt t="8608" x="4000500" y="4335463"/>
          <p14:tracePt t="8620" x="4016375" y="4335463"/>
          <p14:tracePt t="8637" x="4068763" y="4335463"/>
          <p14:tracePt t="8654" x="4160838" y="4327525"/>
          <p14:tracePt t="8671" x="4251325" y="4305300"/>
          <p14:tracePt t="8687" x="4389438" y="4289425"/>
          <p14:tracePt t="8704" x="4511675" y="4259263"/>
          <p14:tracePt t="8721" x="4602163" y="4251325"/>
          <p14:tracePt t="8737" x="4694238" y="4237038"/>
          <p14:tracePt t="8754" x="4746625" y="4221163"/>
          <p14:tracePt t="8771" x="4784725" y="4221163"/>
          <p14:tracePt t="8787" x="4822825" y="4221163"/>
          <p14:tracePt t="8804" x="4838700" y="4221163"/>
          <p14:tracePt t="8820" x="4868863" y="4213225"/>
          <p14:tracePt t="8837" x="4922838" y="4198938"/>
          <p14:tracePt t="8854" x="4960938" y="4198938"/>
          <p14:tracePt t="8871" x="5006975" y="4191000"/>
          <p14:tracePt t="8887" x="5051425" y="4191000"/>
          <p14:tracePt t="8904" x="5051425" y="4183063"/>
          <p14:tracePt t="8921" x="5067300" y="4183063"/>
          <p14:tracePt t="8954" x="5075238" y="4183063"/>
          <p14:tracePt t="8992" x="5083175" y="4183063"/>
          <p14:tracePt t="9000" x="5089525" y="4183063"/>
          <p14:tracePt t="9016" x="5097463" y="4191000"/>
          <p14:tracePt t="9032" x="5097463" y="4198938"/>
          <p14:tracePt t="9040" x="5113338" y="4206875"/>
          <p14:tracePt t="9054" x="5127625" y="4221163"/>
          <p14:tracePt t="9071" x="5135563" y="4237038"/>
          <p14:tracePt t="9087" x="5151438" y="4259263"/>
          <p14:tracePt t="9104" x="5159375" y="4283075"/>
          <p14:tracePt t="9121" x="5159375" y="4297363"/>
          <p14:tracePt t="9137" x="5159375" y="4305300"/>
          <p14:tracePt t="9154" x="5159375" y="4313238"/>
          <p14:tracePt t="9240" x="5165725" y="4321175"/>
          <p14:tracePt t="9264" x="5173663" y="4327525"/>
          <p14:tracePt t="9288" x="5181600" y="4327525"/>
          <p14:tracePt t="9304" x="5197475" y="4327525"/>
          <p14:tracePt t="9311" x="5203825" y="4327525"/>
          <p14:tracePt t="9321" x="5227638" y="4327525"/>
          <p14:tracePt t="9337" x="5241925" y="4327525"/>
          <p14:tracePt t="9354" x="5273675" y="4327525"/>
          <p14:tracePt t="9371" x="5280025" y="4327525"/>
          <p14:tracePt t="9416" x="5295900" y="4327525"/>
          <p14:tracePt t="9423" x="5303838" y="4327525"/>
          <p14:tracePt t="9440" x="5318125" y="4321175"/>
          <p14:tracePt t="9456" x="5334000" y="4321175"/>
          <p14:tracePt t="9471" x="5341938" y="4321175"/>
          <p14:tracePt t="9487" x="5387975" y="4297363"/>
          <p14:tracePt t="9504" x="5410200" y="4283075"/>
          <p14:tracePt t="9521" x="5432425" y="4283075"/>
          <p14:tracePt t="9538" x="5448300" y="4283075"/>
          <p14:tracePt t="9554" x="5470525" y="4283075"/>
          <p14:tracePt t="9571" x="5494338" y="4283075"/>
          <p14:tracePt t="9587" x="5540375" y="4283075"/>
          <p14:tracePt t="9604" x="5592763" y="4283075"/>
          <p14:tracePt t="9621" x="5654675" y="4283075"/>
          <p14:tracePt t="9638" x="5707063" y="4283075"/>
          <p14:tracePt t="9655" x="5745163" y="4283075"/>
          <p14:tracePt t="9671" x="5768975" y="4283075"/>
          <p14:tracePt t="9687" x="5791200" y="4283075"/>
          <p14:tracePt t="9704" x="5821363" y="4283075"/>
          <p14:tracePt t="9721" x="5867400" y="4283075"/>
          <p14:tracePt t="9738" x="5905500" y="4283075"/>
          <p14:tracePt t="9754" x="5935663" y="4283075"/>
          <p14:tracePt t="9771" x="5973763" y="4283075"/>
          <p14:tracePt t="9788" x="6011863" y="4283075"/>
          <p14:tracePt t="9804" x="6042025" y="4283075"/>
          <p14:tracePt t="9821" x="6065838" y="4283075"/>
          <p14:tracePt t="10088" x="6065838" y="4289425"/>
          <p14:tracePt t="10104" x="6080125" y="4289425"/>
          <p14:tracePt t="10128" x="6088063" y="4297363"/>
          <p14:tracePt t="10136" x="6096000" y="4297363"/>
          <p14:tracePt t="10144" x="6103938" y="4313238"/>
          <p14:tracePt t="10154" x="6111875" y="4313238"/>
          <p14:tracePt t="10171" x="6118225" y="4335463"/>
          <p14:tracePt t="10204" x="6126163" y="4343400"/>
          <p14:tracePt t="10224" x="6134100" y="4351338"/>
          <p14:tracePt t="10256" x="6149975" y="4359275"/>
          <p14:tracePt t="10264" x="6156325" y="4365625"/>
          <p14:tracePt t="10272" x="6180138" y="4365625"/>
          <p14:tracePt t="10288" x="6210300" y="4365625"/>
          <p14:tracePt t="10304" x="6256338" y="4365625"/>
          <p14:tracePt t="10321" x="6302375" y="4365625"/>
          <p14:tracePt t="10338" x="6370638" y="4359275"/>
          <p14:tracePt t="10354" x="6423025" y="4343400"/>
          <p14:tracePt t="10371" x="6446838" y="4327525"/>
          <p14:tracePt t="10388" x="6484938" y="4313238"/>
          <p14:tracePt t="10404" x="6515100" y="4305300"/>
          <p14:tracePt t="10421" x="6553200" y="4297363"/>
          <p14:tracePt t="10438" x="6575425" y="4297363"/>
          <p14:tracePt t="10455" x="6607175" y="4297363"/>
          <p14:tracePt t="10471" x="6645275" y="4297363"/>
          <p14:tracePt t="10505" x="6651625" y="4297363"/>
          <p14:tracePt t="10521" x="6659563" y="4297363"/>
          <p14:tracePt t="10538" x="6689725" y="4297363"/>
          <p14:tracePt t="10555" x="6743700" y="4297363"/>
          <p14:tracePt t="10571" x="6804025" y="4297363"/>
          <p14:tracePt t="10588" x="6865938" y="4297363"/>
          <p14:tracePt t="10605" x="6934200" y="4305300"/>
          <p14:tracePt t="10621" x="6988175" y="4313238"/>
          <p14:tracePt t="10638" x="7018338" y="4321175"/>
          <p14:tracePt t="10655" x="7026275" y="4321175"/>
          <p14:tracePt t="10704" x="7040563" y="4321175"/>
          <p14:tracePt t="10720" x="7048500" y="4321175"/>
          <p14:tracePt t="11016" x="7056438" y="4327525"/>
          <p14:tracePt t="11040" x="7064375" y="4327525"/>
          <p14:tracePt t="11072" x="7070725" y="4327525"/>
          <p14:tracePt t="11080" x="7078663" y="4327525"/>
          <p14:tracePt t="11088" x="7086600" y="4327525"/>
          <p14:tracePt t="11160" x="7102475" y="4327525"/>
          <p14:tracePt t="11168" x="7116763" y="4327525"/>
          <p14:tracePt t="11176" x="7146925" y="4327525"/>
          <p14:tracePt t="11188" x="7170738" y="4327525"/>
          <p14:tracePt t="11205" x="7216775" y="4305300"/>
          <p14:tracePt t="11221" x="7239000" y="4305300"/>
          <p14:tracePt t="11238" x="7246938" y="4305300"/>
          <p14:tracePt t="11255" x="7254875" y="4305300"/>
          <p14:tracePt t="11271" x="7285038" y="4289425"/>
          <p14:tracePt t="11288" x="7323138" y="4283075"/>
          <p14:tracePt t="11305" x="7369175" y="4275138"/>
          <p14:tracePt t="11321" x="7437438" y="4267200"/>
          <p14:tracePt t="11338" x="7483475" y="4259263"/>
          <p14:tracePt t="11355" x="7513638" y="4251325"/>
          <p14:tracePt t="11372" x="7543800" y="4251325"/>
          <p14:tracePt t="11405" x="7566025" y="4251325"/>
          <p14:tracePt t="11422" x="7604125" y="4251325"/>
          <p14:tracePt t="11439" x="7688263" y="4251325"/>
          <p14:tracePt t="11455" x="7704138" y="4251325"/>
          <p14:tracePt t="11471" x="7742238" y="4251325"/>
          <p14:tracePt t="11488" x="7764463" y="4251325"/>
          <p14:tracePt t="11505" x="7780338" y="4251325"/>
          <p14:tracePt t="11522" x="7802563" y="4251325"/>
          <p14:tracePt t="11538" x="7832725" y="4251325"/>
          <p14:tracePt t="11555" x="7878763" y="4283075"/>
          <p14:tracePt t="11572" x="7902575" y="4283075"/>
          <p14:tracePt t="11588" x="7947025" y="4305300"/>
          <p14:tracePt t="11605" x="7962900" y="4313238"/>
          <p14:tracePt t="11622" x="7978775" y="4313238"/>
          <p14:tracePt t="11638" x="7993063" y="4327525"/>
          <p14:tracePt t="11760" x="8001000" y="4327525"/>
          <p14:tracePt t="11816" x="8008938" y="4335463"/>
          <p14:tracePt t="11831" x="8008938" y="4343400"/>
          <p14:tracePt t="11847" x="8016875" y="4343400"/>
          <p14:tracePt t="11863" x="8031163" y="4351338"/>
          <p14:tracePt t="11871" x="8031163" y="4359275"/>
          <p14:tracePt t="11888" x="8054975" y="4373563"/>
          <p14:tracePt t="11921" x="8054975" y="4381500"/>
          <p14:tracePt t="12040" x="8069263" y="4381500"/>
          <p14:tracePt t="12088" x="8077200" y="4381500"/>
          <p14:tracePt t="12096" x="8099425" y="4381500"/>
          <p14:tracePt t="12105" x="8123238" y="4381500"/>
          <p14:tracePt t="12122" x="8161338" y="4381500"/>
          <p14:tracePt t="12139" x="8183563" y="4381500"/>
          <p14:tracePt t="12155" x="8213725" y="4381500"/>
          <p14:tracePt t="12172" x="8251825" y="4381500"/>
          <p14:tracePt t="12189" x="8283575" y="4381500"/>
          <p14:tracePt t="12205" x="8313738" y="4381500"/>
          <p14:tracePt t="12222" x="8321675" y="4381500"/>
          <p14:tracePt t="12239" x="8328025" y="4381500"/>
          <p14:tracePt t="12264" x="8335963" y="4381500"/>
          <p14:tracePt t="12280" x="8343900" y="4381500"/>
          <p14:tracePt t="12288" x="8359775" y="4381500"/>
          <p14:tracePt t="12305" x="8389938" y="4381500"/>
          <p14:tracePt t="12322" x="8420100" y="4381500"/>
          <p14:tracePt t="12339" x="8450263" y="4381500"/>
          <p14:tracePt t="12355" x="8474075" y="4381500"/>
          <p14:tracePt t="12372" x="8496300" y="4381500"/>
          <p14:tracePt t="12389" x="8526463" y="4381500"/>
          <p14:tracePt t="12405" x="8542338" y="4381500"/>
          <p14:tracePt t="12422" x="8550275" y="4381500"/>
          <p14:tracePt t="12464" x="8556625" y="4381500"/>
          <p14:tracePt t="12472" x="8572500" y="4381500"/>
          <p14:tracePt t="12489" x="8626475" y="4381500"/>
          <p14:tracePt t="12505" x="8678863" y="4381500"/>
          <p14:tracePt t="12522" x="8740775" y="4381500"/>
          <p14:tracePt t="12539" x="8770938" y="4381500"/>
          <p14:tracePt t="12555" x="8778875" y="4381500"/>
          <p14:tracePt t="12572" x="8793163" y="4381500"/>
          <p14:tracePt t="12589" x="8816975" y="4381500"/>
          <p14:tracePt t="12605" x="8839200" y="4381500"/>
          <p14:tracePt t="12622" x="8877300" y="4381500"/>
          <p14:tracePt t="12639" x="8907463" y="4381500"/>
          <p14:tracePt t="12655" x="8961438" y="4381500"/>
          <p14:tracePt t="12672" x="9013825" y="4381500"/>
          <p14:tracePt t="12689" x="9075738" y="4381500"/>
          <p14:tracePt t="12705" x="9136063" y="4381500"/>
          <p14:tracePt t="12722" x="9190038" y="4381500"/>
          <p14:tracePt t="12739" x="9204325" y="4381500"/>
          <p14:tracePt t="13128" x="9212263" y="4381500"/>
          <p14:tracePt t="13168" x="9220200" y="4365625"/>
          <p14:tracePt t="13184" x="9228138" y="4351338"/>
          <p14:tracePt t="13200" x="9236075" y="4335463"/>
          <p14:tracePt t="13208" x="9250363" y="4327525"/>
          <p14:tracePt t="13224" x="9258300" y="4321175"/>
          <p14:tracePt t="13239" x="9280525" y="4313238"/>
          <p14:tracePt t="13255" x="9304338" y="4305300"/>
          <p14:tracePt t="13272" x="9318625" y="4297363"/>
          <p14:tracePt t="13306" x="9326563" y="4297363"/>
          <p14:tracePt t="13322" x="9334500" y="4297363"/>
          <p14:tracePt t="13339" x="9356725" y="4297363"/>
          <p14:tracePt t="13356" x="9380538" y="4297363"/>
          <p14:tracePt t="13372" x="9388475" y="4297363"/>
          <p14:tracePt t="13389" x="9394825" y="4297363"/>
          <p14:tracePt t="13448" x="9394825" y="4305300"/>
          <p14:tracePt t="13480" x="9394825" y="4313238"/>
          <p14:tracePt t="13496" x="9394825" y="4327525"/>
          <p14:tracePt t="13503" x="9394825" y="4351338"/>
          <p14:tracePt t="13512" x="9380538" y="4359275"/>
          <p14:tracePt t="13522" x="9364663" y="4365625"/>
          <p14:tracePt t="13539" x="9334500" y="4397375"/>
          <p14:tracePt t="13556" x="9288463" y="4419600"/>
          <p14:tracePt t="13572" x="9274175" y="4435475"/>
          <p14:tracePt t="13640" x="9266238" y="4441825"/>
          <p14:tracePt t="13752" x="9258300" y="4441825"/>
          <p14:tracePt t="13760" x="9242425" y="4441825"/>
          <p14:tracePt t="13772" x="9236075" y="4441825"/>
          <p14:tracePt t="13789" x="9182100" y="4441825"/>
          <p14:tracePt t="13806" x="9045575" y="4441825"/>
          <p14:tracePt t="13823" x="8572500" y="4441825"/>
          <p14:tracePt t="13839" x="7826375" y="4441825"/>
          <p14:tracePt t="13855" x="7078663" y="4465638"/>
          <p14:tracePt t="13872" x="6294438" y="4579938"/>
          <p14:tracePt t="13889" x="5432425" y="4670425"/>
          <p14:tracePt t="13906" x="4732338" y="4670425"/>
          <p14:tracePt t="13922" x="4251325" y="4670425"/>
          <p14:tracePt t="13939" x="3940175" y="4670425"/>
          <p14:tracePt t="13956" x="3711575" y="4670425"/>
          <p14:tracePt t="13972" x="3641725" y="4670425"/>
          <p14:tracePt t="13989" x="3597275" y="4670425"/>
          <p14:tracePt t="14006" x="3559175" y="4664075"/>
          <p14:tracePt t="14023" x="3475038" y="4632325"/>
          <p14:tracePt t="14039" x="3390900" y="4587875"/>
          <p14:tracePt t="14041" x="3330575" y="4564063"/>
          <p14:tracePt t="14056" x="3208338" y="4518025"/>
          <p14:tracePt t="14073" x="3101975" y="4449763"/>
          <p14:tracePt t="14089" x="3032125" y="4411663"/>
          <p14:tracePt t="14106" x="2994025" y="4397375"/>
          <p14:tracePt t="14123" x="2955925" y="4397375"/>
          <p14:tracePt t="14139" x="2925763" y="4381500"/>
          <p14:tracePt t="14156" x="2917825" y="4381500"/>
          <p14:tracePt t="14173" x="2911475" y="4381500"/>
          <p14:tracePt t="14224" x="2895600" y="4381500"/>
          <p14:tracePt t="14232" x="2873375" y="4389438"/>
          <p14:tracePt t="14240" x="2849563" y="4403725"/>
          <p14:tracePt t="14256" x="2803525" y="4449763"/>
          <p14:tracePt t="14273" x="2735263" y="4533900"/>
          <p14:tracePt t="14289" x="2697163" y="4610100"/>
          <p14:tracePt t="14306" x="2682875" y="4664075"/>
          <p14:tracePt t="14323" x="2682875" y="4694238"/>
          <p14:tracePt t="14339" x="2682875" y="4724400"/>
          <p14:tracePt t="14356" x="2682875" y="4740275"/>
          <p14:tracePt t="14373" x="2689225" y="4770438"/>
          <p14:tracePt t="14389" x="2689225" y="4778375"/>
          <p14:tracePt t="14406" x="2705100" y="4784725"/>
          <p14:tracePt t="14528" x="2705100" y="4770438"/>
          <p14:tracePt t="14536" x="2705100" y="4754563"/>
          <p14:tracePt t="14544" x="2705100" y="4740275"/>
          <p14:tracePt t="14556" x="2705100" y="4716463"/>
          <p14:tracePt t="14573" x="2705100" y="4648200"/>
          <p14:tracePt t="14589" x="2720975" y="4579938"/>
          <p14:tracePt t="14606" x="2743200" y="4503738"/>
          <p14:tracePt t="14623" x="2751138" y="4397375"/>
          <p14:tracePt t="14639" x="2751138" y="4335463"/>
          <p14:tracePt t="14656" x="2751138" y="4313238"/>
          <p14:tracePt t="14673" x="2751138" y="4297363"/>
          <p14:tracePt t="14752" x="2759075" y="4289425"/>
          <p14:tracePt t="14760" x="2765425" y="4297363"/>
          <p14:tracePt t="14773" x="2765425" y="4343400"/>
          <p14:tracePt t="14789" x="2759075" y="4465638"/>
          <p14:tracePt t="14807" x="2735263" y="4678363"/>
          <p14:tracePt t="14823" x="2727325" y="4724400"/>
          <p14:tracePt t="14839" x="2713038" y="4792663"/>
          <p14:tracePt t="14873" x="2713038" y="4808538"/>
          <p14:tracePt t="14889" x="2705100" y="4830763"/>
          <p14:tracePt t="14906" x="2697163" y="4846638"/>
          <p14:tracePt t="14923" x="2689225" y="4892675"/>
          <p14:tracePt t="14939" x="2689225" y="4914900"/>
          <p14:tracePt t="14956" x="2689225" y="4930775"/>
          <p14:tracePt t="14973" x="2689225" y="4945063"/>
          <p14:tracePt t="14989" x="2689225" y="4953000"/>
          <p14:tracePt t="15006" x="2689225" y="4968875"/>
          <p14:tracePt t="15184" x="2689225" y="4991100"/>
          <p14:tracePt t="15192" x="2689225" y="5021263"/>
          <p14:tracePt t="15200" x="2689225" y="5067300"/>
          <p14:tracePt t="15208" x="2689225" y="5127625"/>
          <p14:tracePt t="15223" x="2689225" y="5241925"/>
          <p14:tracePt t="15240" x="2689225" y="5318125"/>
          <p14:tracePt t="15256" x="2689225" y="5349875"/>
          <p14:tracePt t="15312" x="2689225" y="5356225"/>
          <p14:tracePt t="15320" x="2689225" y="5372100"/>
          <p14:tracePt t="15336" x="2689225" y="5387975"/>
          <p14:tracePt t="15344" x="2689225" y="5394325"/>
          <p14:tracePt t="15356" x="2689225" y="5410200"/>
          <p14:tracePt t="15373" x="2689225" y="5418138"/>
          <p14:tracePt t="15390" x="2689225" y="5440363"/>
          <p14:tracePt t="15406" x="2689225" y="5448300"/>
          <p14:tracePt t="16080" x="2674938" y="5448300"/>
          <p14:tracePt t="16088" x="2667000" y="5464175"/>
          <p14:tracePt t="16096" x="2651125" y="5478463"/>
          <p14:tracePt t="16107" x="2644775" y="5494338"/>
          <p14:tracePt t="16123" x="2628900" y="5540375"/>
          <p14:tracePt t="16140" x="2606675" y="5592763"/>
          <p14:tracePt t="16157" x="2590800" y="5638800"/>
          <p14:tracePt t="16173" x="2582863" y="5676900"/>
          <p14:tracePt t="16190" x="2574925" y="5699125"/>
          <p14:tracePt t="16207" x="2574925" y="5715000"/>
          <p14:tracePt t="16223" x="2574925" y="5722938"/>
          <p14:tracePt t="16240" x="2574925" y="5730875"/>
          <p14:tracePt t="16257" x="2574925" y="5737225"/>
          <p14:tracePt t="16273" x="2574925" y="5745163"/>
          <p14:tracePt t="16290" x="2574925" y="5753100"/>
          <p14:tracePt t="16307" x="2574925" y="5761038"/>
          <p14:tracePt t="16328" x="2574925" y="5768975"/>
          <p14:tracePt t="16344" x="2574925" y="5775325"/>
          <p14:tracePt t="16368" x="2568575" y="5775325"/>
          <p14:tracePt t="16376" x="2568575" y="5783263"/>
          <p14:tracePt t="16390" x="2560638" y="5783263"/>
          <p14:tracePt t="16407" x="2536825" y="5807075"/>
          <p14:tracePt t="16423" x="2498725" y="5845175"/>
          <p14:tracePt t="16440" x="2476500" y="5867400"/>
          <p14:tracePt t="16457" x="2476500" y="5875338"/>
          <p14:tracePt t="16473" x="2476500" y="5889625"/>
          <p14:tracePt t="16544" x="2468563" y="5889625"/>
          <p14:tracePt t="16576" x="2468563" y="5897563"/>
          <p14:tracePt t="16831" x="2476500" y="5897563"/>
          <p14:tracePt t="16839" x="2484438" y="5897563"/>
          <p14:tracePt t="16847" x="2522538" y="5897563"/>
          <p14:tracePt t="16857" x="2574925" y="5897563"/>
          <p14:tracePt t="16873" x="2620963" y="5905500"/>
          <p14:tracePt t="17128" x="2582863" y="5905500"/>
          <p14:tracePt t="17136" x="2536825" y="5905500"/>
          <p14:tracePt t="17143" x="2468563" y="5905500"/>
          <p14:tracePt t="17157" x="2408238" y="5905500"/>
          <p14:tracePt t="17174" x="2293938" y="5905500"/>
          <p14:tracePt t="17190" x="2247900" y="5889625"/>
          <p14:tracePt t="17232" x="2270125" y="5883275"/>
          <p14:tracePt t="17240" x="2332038" y="5883275"/>
          <p14:tracePt t="17248" x="2422525" y="5883275"/>
          <p14:tracePt t="17257" x="2506663" y="5883275"/>
          <p14:tracePt t="17273" x="2574925" y="5883275"/>
          <p14:tracePt t="17384" x="2574925" y="5875338"/>
          <p14:tracePt t="17392" x="2582863" y="5875338"/>
          <p14:tracePt t="17400" x="2720975" y="5875338"/>
          <p14:tracePt t="17408" x="2963863" y="5875338"/>
          <p14:tracePt t="17424" x="3771900" y="5875338"/>
          <p14:tracePt t="17440" x="4702175" y="5875338"/>
          <p14:tracePt t="17457" x="5668963" y="5875338"/>
          <p14:tracePt t="17474" x="6507163" y="5799138"/>
          <p14:tracePt t="17490" x="7124700" y="5707063"/>
          <p14:tracePt t="17507" x="7604125" y="5562600"/>
          <p14:tracePt t="17524" x="7856538" y="5494338"/>
          <p14:tracePt t="17540" x="7954963" y="5448300"/>
          <p14:tracePt t="17557" x="8054975" y="5387975"/>
          <p14:tracePt t="17560" x="8115300" y="5349875"/>
          <p14:tracePt t="17574" x="8183563" y="5295900"/>
          <p14:tracePt t="17591" x="8335963" y="5189538"/>
          <p14:tracePt t="17607" x="8512175" y="5059363"/>
          <p14:tracePt t="17624" x="8556625" y="4999038"/>
          <p14:tracePt t="17640" x="8580438" y="4922838"/>
          <p14:tracePt t="17657" x="8588375" y="4854575"/>
          <p14:tracePt t="17674" x="8602663" y="4770438"/>
          <p14:tracePt t="17691" x="8618538" y="4702175"/>
          <p14:tracePt t="17707" x="8656638" y="4610100"/>
          <p14:tracePt t="17724" x="8709025" y="4533900"/>
          <p14:tracePt t="17741" x="8809038" y="4473575"/>
          <p14:tracePt t="17757" x="8945563" y="4427538"/>
          <p14:tracePt t="17774" x="9090025" y="4411663"/>
          <p14:tracePt t="17791" x="9304338" y="4411663"/>
          <p14:tracePt t="17807" x="9464675" y="4411663"/>
          <p14:tracePt t="17824" x="9639300" y="4411663"/>
          <p14:tracePt t="17840" x="9921875" y="4411663"/>
          <p14:tracePt t="17857" x="10172700" y="4411663"/>
          <p14:tracePt t="17873" x="10423525" y="4381500"/>
          <p14:tracePt t="17890" x="10561638" y="4365625"/>
          <p14:tracePt t="17907" x="10599738" y="4365625"/>
          <p14:tracePt t="17924" x="10607675" y="4359275"/>
          <p14:tracePt t="18112" x="10607675" y="4351338"/>
          <p14:tracePt t="18136" x="10591800" y="4351338"/>
          <p14:tracePt t="18144" x="10583863" y="4351338"/>
          <p14:tracePt t="18157" x="10553700" y="4351338"/>
          <p14:tracePt t="18174" x="10423525" y="4435475"/>
          <p14:tracePt t="18191" x="10172700" y="4610100"/>
          <p14:tracePt t="18207" x="9563100" y="4892675"/>
          <p14:tracePt t="18224" x="9228138" y="4968875"/>
          <p14:tracePt t="18241" x="9037638" y="4968875"/>
          <p14:tracePt t="18257" x="8855075" y="4968875"/>
          <p14:tracePt t="18274" x="8670925" y="4968875"/>
          <p14:tracePt t="18291" x="8397875" y="4968875"/>
          <p14:tracePt t="18307" x="7780338" y="4968875"/>
          <p14:tracePt t="18324" x="7078663" y="4968875"/>
          <p14:tracePt t="18341" x="6308725" y="4983163"/>
          <p14:tracePt t="18357" x="5570538" y="5097463"/>
          <p14:tracePt t="18374" x="4884738" y="5181600"/>
          <p14:tracePt t="18391" x="4411663" y="5249863"/>
          <p14:tracePt t="18407" x="3932238" y="5257800"/>
          <p14:tracePt t="18424" x="3717925" y="5257800"/>
          <p14:tracePt t="18441" x="3513138" y="5257800"/>
          <p14:tracePt t="18457" x="3292475" y="5257800"/>
          <p14:tracePt t="18474" x="2971800" y="5257800"/>
          <p14:tracePt t="18491" x="2598738" y="5257800"/>
          <p14:tracePt t="18507" x="2324100" y="5219700"/>
          <p14:tracePt t="18524" x="2232025" y="5181600"/>
          <p14:tracePt t="18541" x="2217738" y="5165725"/>
          <p14:tracePt t="18904" x="2232025" y="5165725"/>
          <p14:tracePt t="18912" x="2278063" y="5173663"/>
          <p14:tracePt t="18924" x="2308225" y="5189538"/>
          <p14:tracePt t="18941" x="2378075" y="5189538"/>
          <p14:tracePt t="18958" x="2438400" y="5189538"/>
          <p14:tracePt t="18975" x="2552700" y="5165725"/>
          <p14:tracePt t="18991" x="2568575" y="5151438"/>
          <p14:tracePt t="19008" x="2628900" y="5083175"/>
          <p14:tracePt t="19024" x="2667000" y="5037138"/>
          <p14:tracePt t="19041" x="2689225" y="4991100"/>
          <p14:tracePt t="19058" x="2689225" y="4968875"/>
          <p14:tracePt t="19136" x="2689225" y="5013325"/>
          <p14:tracePt t="19144" x="2689225" y="5045075"/>
          <p14:tracePt t="19158" x="2689225" y="5097463"/>
          <p14:tracePt t="19175" x="2705100" y="5189538"/>
          <p14:tracePt t="19191" x="2713038" y="5295900"/>
          <p14:tracePt t="19208" x="2713038" y="5356225"/>
          <p14:tracePt t="19224" x="2667000" y="5364163"/>
          <p14:tracePt t="19241" x="2651125" y="5372100"/>
          <p14:tracePt t="19536" x="2651125" y="5380038"/>
          <p14:tracePt t="19552" x="2651125" y="5394325"/>
          <p14:tracePt t="19560" x="2651125" y="5402263"/>
          <p14:tracePt t="19575" x="2682875" y="5456238"/>
          <p14:tracePt t="19591" x="2705100" y="5486400"/>
          <p14:tracePt t="19608" x="2743200" y="5494338"/>
          <p14:tracePt t="19625" x="2759075" y="5502275"/>
          <p14:tracePt t="19641" x="2781300" y="5502275"/>
          <p14:tracePt t="19744" x="2797175" y="5502275"/>
          <p14:tracePt t="19784" x="2803525" y="5494338"/>
          <p14:tracePt t="20128" x="2827338" y="5486400"/>
          <p14:tracePt t="20136" x="2903538" y="5464175"/>
          <p14:tracePt t="20144" x="2925763" y="5440363"/>
          <p14:tracePt t="20158" x="2949575" y="5432425"/>
          <p14:tracePt t="20175" x="2971800" y="5380038"/>
          <p14:tracePt t="20191" x="3017838" y="5273675"/>
          <p14:tracePt t="20208" x="3055938" y="5173663"/>
          <p14:tracePt t="20225" x="3086100" y="5083175"/>
          <p14:tracePt t="20241" x="3101975" y="4991100"/>
          <p14:tracePt t="20258" x="3116263" y="4914900"/>
          <p14:tracePt t="20275" x="3116263" y="4854575"/>
          <p14:tracePt t="20291" x="3116263" y="4808538"/>
          <p14:tracePt t="20308" x="3116263" y="4792663"/>
          <p14:tracePt t="20325" x="3116263" y="4778375"/>
          <p14:tracePt t="20424" x="3101975" y="4784725"/>
          <p14:tracePt t="20432" x="3078163" y="4808538"/>
          <p14:tracePt t="20441" x="3048000" y="4846638"/>
          <p14:tracePt t="20458" x="3017838" y="4884738"/>
          <p14:tracePt t="20475" x="2987675" y="4922838"/>
          <p14:tracePt t="20491" x="2979738" y="4937125"/>
          <p14:tracePt t="20508" x="2971800" y="4953000"/>
          <p14:tracePt t="20525" x="2963863" y="4960938"/>
          <p14:tracePt t="20542" x="2955925" y="4975225"/>
          <p14:tracePt t="20608" x="2955925" y="4983163"/>
          <p14:tracePt t="20616" x="2949575" y="4983163"/>
          <p14:tracePt t="20625" x="2949575" y="4991100"/>
          <p14:tracePt t="20642" x="2941638" y="5006975"/>
          <p14:tracePt t="20658" x="2925763" y="5029200"/>
          <p14:tracePt t="20675" x="2911475" y="5051425"/>
          <p14:tracePt t="20692" x="2895600" y="5075238"/>
          <p14:tracePt t="20708" x="2887663" y="5083175"/>
          <p14:tracePt t="20725" x="2879725" y="5097463"/>
          <p14:tracePt t="20863" x="2887663" y="5097463"/>
          <p14:tracePt t="20887" x="2895600" y="5097463"/>
          <p14:tracePt t="20896" x="2903538" y="5089525"/>
          <p14:tracePt t="20904" x="2911475" y="5083175"/>
          <p14:tracePt t="20912" x="2925763" y="5075238"/>
          <p14:tracePt t="20925" x="2941638" y="5075238"/>
          <p14:tracePt t="20942" x="2971800" y="5075238"/>
          <p14:tracePt t="20959" x="3025775" y="5051425"/>
          <p14:tracePt t="20975" x="3055938" y="5051425"/>
          <p14:tracePt t="20992" x="3124200" y="5051425"/>
          <p14:tracePt t="21008" x="3192463" y="5045075"/>
          <p14:tracePt t="21025" x="3298825" y="5021263"/>
          <p14:tracePt t="21042" x="3421063" y="5013325"/>
          <p14:tracePt t="21058" x="3497263" y="5006975"/>
          <p14:tracePt t="21075" x="3527425" y="4991100"/>
          <p14:tracePt t="21092" x="3535363" y="4991100"/>
          <p14:tracePt t="21224" x="3521075" y="4991100"/>
          <p14:tracePt t="21232" x="3489325" y="4983163"/>
          <p14:tracePt t="21242" x="3436938" y="4983163"/>
          <p14:tracePt t="21258" x="3314700" y="4983163"/>
          <p14:tracePt t="21275" x="3208338" y="5006975"/>
          <p14:tracePt t="21292" x="3094038" y="5006975"/>
          <p14:tracePt t="21308" x="3040063" y="5006975"/>
          <p14:tracePt t="21325" x="3009900" y="5006975"/>
          <p14:tracePt t="21591" x="3017838" y="5006975"/>
          <p14:tracePt t="21599" x="3032125" y="5006975"/>
          <p14:tracePt t="21608" x="3040063" y="5006975"/>
          <p14:tracePt t="21625" x="3070225" y="5006975"/>
          <p14:tracePt t="21641" x="3086100" y="5006975"/>
          <p14:tracePt t="21658" x="3094038" y="5006975"/>
          <p14:tracePt t="21675" x="3101975" y="5006975"/>
          <p14:tracePt t="21691" x="3132138" y="5006975"/>
          <p14:tracePt t="21709" x="3170238" y="5006975"/>
          <p14:tracePt t="21725" x="3222625" y="5006975"/>
          <p14:tracePt t="21743" x="3306763" y="5006975"/>
          <p14:tracePt t="21759" x="3322638" y="5006975"/>
          <p14:tracePt t="21775" x="3368675" y="5006975"/>
          <p14:tracePt t="21792" x="3375025" y="5006975"/>
          <p14:tracePt t="21809" x="3390900" y="5006975"/>
          <p14:tracePt t="21825" x="3421063" y="5006975"/>
          <p14:tracePt t="21842" x="3467100" y="5006975"/>
          <p14:tracePt t="21859" x="3513138" y="5006975"/>
          <p14:tracePt t="21875" x="3603625" y="5006975"/>
          <p14:tracePt t="21892" x="3679825" y="5006975"/>
          <p14:tracePt t="21909" x="3733800" y="5006975"/>
          <p14:tracePt t="21925" x="3771900" y="5006975"/>
          <p14:tracePt t="21943" x="3810000" y="5006975"/>
          <p14:tracePt t="21975" x="3863975" y="5006975"/>
          <p14:tracePt t="21992" x="3932238" y="5006975"/>
          <p14:tracePt t="22009" x="4008438" y="5006975"/>
          <p14:tracePt t="22025" x="4076700" y="5006975"/>
          <p14:tracePt t="22042" x="4130675" y="5006975"/>
          <p14:tracePt t="22059" x="4144963" y="5006975"/>
          <p14:tracePt t="22075" x="4152900" y="5006975"/>
          <p14:tracePt t="22092" x="4168775" y="5013325"/>
          <p14:tracePt t="22109" x="4191000" y="5013325"/>
          <p14:tracePt t="22125" x="4229100" y="5013325"/>
          <p14:tracePt t="22142" x="4289425" y="5013325"/>
          <p14:tracePt t="22159" x="4381500" y="5013325"/>
          <p14:tracePt t="22175" x="4525963" y="5013325"/>
          <p14:tracePt t="22192" x="4602163" y="5029200"/>
          <p14:tracePt t="22209" x="4664075" y="5029200"/>
          <p14:tracePt t="22226" x="4740275" y="5037138"/>
          <p14:tracePt t="22242" x="4816475" y="5045075"/>
          <p14:tracePt t="22259" x="4922838" y="5051425"/>
          <p14:tracePt t="22276" x="5013325" y="5075238"/>
          <p14:tracePt t="22292" x="5105400" y="5075238"/>
          <p14:tracePt t="22309" x="5211763" y="5097463"/>
          <p14:tracePt t="22326" x="5311775" y="5105400"/>
          <p14:tracePt t="22343" x="5364163" y="5113338"/>
          <p14:tracePt t="22359" x="5372100" y="5121275"/>
          <p14:tracePt t="22416" x="5380038" y="5121275"/>
          <p14:tracePt t="22424" x="5402263" y="5121275"/>
          <p14:tracePt t="22432" x="5456238" y="5121275"/>
          <p14:tracePt t="22442" x="5508625" y="5121275"/>
          <p14:tracePt t="22459" x="5646738" y="5121275"/>
          <p14:tracePt t="22476" x="5791200" y="5121275"/>
          <p14:tracePt t="22492" x="5927725" y="5135563"/>
          <p14:tracePt t="22509" x="6011863" y="5143500"/>
          <p14:tracePt t="22526" x="6080125" y="5151438"/>
          <p14:tracePt t="22543" x="6188075" y="5159375"/>
          <p14:tracePt t="22559" x="6232525" y="5165725"/>
          <p14:tracePt t="22562" x="6278563" y="5173663"/>
          <p14:tracePt t="22576" x="6378575" y="5181600"/>
          <p14:tracePt t="22592" x="6492875" y="5189538"/>
          <p14:tracePt t="22609" x="6621463" y="5203825"/>
          <p14:tracePt t="22626" x="6751638" y="5211763"/>
          <p14:tracePt t="22642" x="6865938" y="5211763"/>
          <p14:tracePt t="22659" x="6972300" y="5211763"/>
          <p14:tracePt t="22676" x="7108825" y="5211763"/>
          <p14:tracePt t="22692" x="7231063" y="5211763"/>
          <p14:tracePt t="22709" x="7353300" y="5211763"/>
          <p14:tracePt t="22726" x="7497763" y="5211763"/>
          <p14:tracePt t="22743" x="7680325" y="5211763"/>
          <p14:tracePt t="22759" x="7772400" y="5211763"/>
          <p14:tracePt t="22776" x="7894638" y="5211763"/>
          <p14:tracePt t="22792" x="8039100" y="5211763"/>
          <p14:tracePt t="22809" x="8145463" y="5211763"/>
          <p14:tracePt t="22826" x="8213725" y="5211763"/>
          <p14:tracePt t="22842" x="8267700" y="5211763"/>
          <p14:tracePt t="22859" x="8335963" y="5211763"/>
          <p14:tracePt t="22876" x="8420100" y="5211763"/>
          <p14:tracePt t="22892" x="8526463" y="5211763"/>
          <p14:tracePt t="22909" x="8632825" y="5211763"/>
          <p14:tracePt t="22926" x="8763000" y="5211763"/>
          <p14:tracePt t="22943" x="9166225" y="5211763"/>
          <p14:tracePt t="22959" x="9380538" y="5211763"/>
          <p14:tracePt t="22976" x="9617075" y="5211763"/>
          <p14:tracePt t="22992" x="9807575" y="5211763"/>
          <p14:tracePt t="23009" x="9936163" y="5211763"/>
          <p14:tracePt t="23026" x="10042525" y="5203825"/>
          <p14:tracePt t="23042" x="10066338" y="5203825"/>
          <p14:tracePt t="23059" x="10074275" y="5197475"/>
          <p14:tracePt t="23076" x="10104438" y="5189538"/>
          <p14:tracePt t="23092" x="10126663" y="5189538"/>
          <p14:tracePt t="23109" x="10180638" y="5181600"/>
          <p14:tracePt t="23126" x="10233025" y="5173663"/>
          <p14:tracePt t="23143" x="10287000" y="5165725"/>
          <p14:tracePt t="23159" x="10309225" y="5159375"/>
          <p14:tracePt t="23176" x="10340975" y="5159375"/>
          <p14:tracePt t="23193" x="10363200" y="5151438"/>
          <p14:tracePt t="23209" x="10379075" y="5151438"/>
          <p14:tracePt t="23226" x="10385425" y="5151438"/>
          <p14:tracePt t="23259" x="10340975" y="5143500"/>
          <p14:tracePt t="23276" x="10156825" y="5113338"/>
          <p14:tracePt t="23293" x="9532938" y="5121275"/>
          <p14:tracePt t="23309" x="8602663" y="5241925"/>
          <p14:tracePt t="23326" x="7734300" y="5380038"/>
          <p14:tracePt t="23343" x="6827838" y="5502275"/>
          <p14:tracePt t="23359" x="5654675" y="5502275"/>
          <p14:tracePt t="23376" x="5029200" y="5502275"/>
          <p14:tracePt t="23393" x="4556125" y="5448300"/>
          <p14:tracePt t="23409" x="4251325" y="5387975"/>
          <p14:tracePt t="23426" x="4046538" y="5356225"/>
          <p14:tracePt t="23443" x="3940175" y="5326063"/>
          <p14:tracePt t="23459" x="3908425" y="5311775"/>
          <p14:tracePt t="23476" x="3863975" y="5303838"/>
          <p14:tracePt t="23493" x="3832225" y="5287963"/>
          <p14:tracePt t="23509" x="3817938" y="5287963"/>
          <p14:tracePt t="23526" x="3802063" y="5287963"/>
          <p14:tracePt t="23543" x="3794125" y="5287963"/>
          <p14:tracePt t="23559" x="3763963" y="5287963"/>
          <p14:tracePt t="23576" x="3711575" y="5287963"/>
          <p14:tracePt t="23593" x="3649663" y="5287963"/>
          <p14:tracePt t="23609" x="3589338" y="5287963"/>
          <p14:tracePt t="23626" x="3475038" y="5280025"/>
          <p14:tracePt t="23643" x="3352800" y="5273675"/>
          <p14:tracePt t="23659" x="3292475" y="5249863"/>
          <p14:tracePt t="23676" x="3284538" y="5249863"/>
          <p14:tracePt t="23693" x="3276600" y="5241925"/>
          <p14:tracePt t="23728" x="3276600" y="5235575"/>
          <p14:tracePt t="23736" x="3268663" y="5235575"/>
          <p14:tracePt t="23744" x="3268663" y="5227638"/>
          <p14:tracePt t="23759" x="3246438" y="5219700"/>
          <p14:tracePt t="23776" x="3200400" y="5197475"/>
          <p14:tracePt t="23793" x="3140075" y="5165725"/>
          <p14:tracePt t="23809" x="3070225" y="5151438"/>
          <p14:tracePt t="23826" x="2994025" y="5127625"/>
          <p14:tracePt t="23842" x="2911475" y="5105400"/>
          <p14:tracePt t="23859" x="2841625" y="5083175"/>
          <p14:tracePt t="23876" x="2803525" y="5075238"/>
          <p14:tracePt t="23893" x="2797175" y="5067300"/>
          <p14:tracePt t="23909" x="2789238" y="5067300"/>
          <p14:tracePt t="24496" x="2857500" y="5067300"/>
          <p14:tracePt t="24504" x="3001963" y="5067300"/>
          <p14:tracePt t="24512" x="3094038" y="5067300"/>
          <p14:tracePt t="24527" x="3260725" y="5067300"/>
          <p14:tracePt t="24543" x="3421063" y="5067300"/>
          <p14:tracePt t="24560" x="3482975" y="5067300"/>
          <p14:tracePt t="24696" x="3489325" y="5059363"/>
          <p14:tracePt t="24792" x="3497263" y="5059363"/>
          <p14:tracePt t="24800" x="3513138" y="5059363"/>
          <p14:tracePt t="24810" x="3535363" y="5059363"/>
          <p14:tracePt t="24826" x="3641725" y="5045075"/>
          <p14:tracePt t="24843" x="3741738" y="5029200"/>
          <p14:tracePt t="24860" x="3810000" y="5006975"/>
          <p14:tracePt t="25040" x="3825875" y="5006975"/>
          <p14:tracePt t="25048" x="3863975" y="5006975"/>
          <p14:tracePt t="25060" x="3940175" y="4999038"/>
          <p14:tracePt t="25077" x="4168775" y="4991100"/>
          <p14:tracePt t="25093" x="4427538" y="4953000"/>
          <p14:tracePt t="25110" x="4610100" y="4922838"/>
          <p14:tracePt t="25127" x="4724400" y="4914900"/>
          <p14:tracePt t="25143" x="4746625" y="4914900"/>
          <p14:tracePt t="25224" x="4754563" y="4914900"/>
          <p14:tracePt t="25232" x="4762500" y="4914900"/>
          <p14:tracePt t="25243" x="4778375" y="4914900"/>
          <p14:tracePt t="25260" x="4784725" y="4914900"/>
          <p14:tracePt t="25392" x="4792663" y="4914900"/>
          <p14:tracePt t="25424" x="4800600" y="4914900"/>
          <p14:tracePt t="25431" x="4808538" y="4914900"/>
          <p14:tracePt t="25443" x="4822825" y="4922838"/>
          <p14:tracePt t="25460" x="4822825" y="4945063"/>
          <p14:tracePt t="25535" x="4830763" y="4953000"/>
          <p14:tracePt t="25800" x="4860925" y="4960938"/>
          <p14:tracePt t="25808" x="4930775" y="4975225"/>
          <p14:tracePt t="25816" x="5113338" y="5029200"/>
          <p14:tracePt t="25827" x="5203825" y="5045075"/>
          <p14:tracePt t="25843" x="5394325" y="5075238"/>
          <p14:tracePt t="25860" x="5630863" y="5105400"/>
          <p14:tracePt t="25877" x="5761038" y="5127625"/>
          <p14:tracePt t="25894" x="5783263" y="5127625"/>
          <p14:tracePt t="25936" x="5791200" y="5127625"/>
          <p14:tracePt t="25952" x="5813425" y="5127625"/>
          <p14:tracePt t="25960" x="5821363" y="5127625"/>
          <p14:tracePt t="25968" x="5845175" y="5113338"/>
          <p14:tracePt t="25977" x="5867400" y="5105400"/>
          <p14:tracePt t="25994" x="5905500" y="5083175"/>
          <p14:tracePt t="26010" x="5935663" y="5075238"/>
          <p14:tracePt t="26027" x="5959475" y="5059363"/>
          <p14:tracePt t="26096" x="5973763" y="5059363"/>
          <p14:tracePt t="26104" x="5981700" y="5059363"/>
          <p14:tracePt t="26112" x="5997575" y="5059363"/>
          <p14:tracePt t="26127" x="6011863" y="5051425"/>
          <p14:tracePt t="26144" x="6035675" y="5037138"/>
          <p14:tracePt t="26177" x="6049963" y="5037138"/>
          <p14:tracePt t="26194" x="6057900" y="5029200"/>
          <p14:tracePt t="26472" x="6019800" y="5037138"/>
          <p14:tracePt t="26480" x="6003925" y="5037138"/>
          <p14:tracePt t="26760" x="6019800" y="5037138"/>
          <p14:tracePt t="26768" x="6057900" y="5037138"/>
          <p14:tracePt t="26777" x="6111875" y="5045075"/>
          <p14:tracePt t="26794" x="6188075" y="5045075"/>
          <p14:tracePt t="26810" x="6248400" y="5037138"/>
          <p14:tracePt t="26827" x="6294438" y="5021263"/>
          <p14:tracePt t="26843" x="6378575" y="5013325"/>
          <p14:tracePt t="26860" x="6416675" y="4999038"/>
          <p14:tracePt t="26877" x="6469063" y="4991100"/>
          <p14:tracePt t="26894" x="6545263" y="4991100"/>
          <p14:tracePt t="26911" x="6607175" y="4991100"/>
          <p14:tracePt t="26927" x="6675438" y="4975225"/>
          <p14:tracePt t="26944" x="6721475" y="4975225"/>
          <p14:tracePt t="26961" x="6743700" y="4975225"/>
          <p14:tracePt t="26977" x="6765925" y="4968875"/>
          <p14:tracePt t="26994" x="6781800" y="4968875"/>
          <p14:tracePt t="27011" x="6797675" y="4968875"/>
          <p14:tracePt t="27027" x="6819900" y="4968875"/>
          <p14:tracePt t="27044" x="6842125" y="4968875"/>
          <p14:tracePt t="27061" x="6873875" y="4968875"/>
          <p14:tracePt t="27077" x="6918325" y="4968875"/>
          <p14:tracePt t="27094" x="6950075" y="4968875"/>
          <p14:tracePt t="27097" x="6956425" y="4968875"/>
          <p14:tracePt t="27111" x="6972300" y="4968875"/>
          <p14:tracePt t="27127" x="7010400" y="4975225"/>
          <p14:tracePt t="27144" x="7032625" y="4983163"/>
          <p14:tracePt t="27161" x="7056438" y="4991100"/>
          <p14:tracePt t="27177" x="7064375" y="4991100"/>
          <p14:tracePt t="27296" x="7086600" y="4999038"/>
          <p14:tracePt t="27303" x="7116763" y="5006975"/>
          <p14:tracePt t="27312" x="7162800" y="5021263"/>
          <p14:tracePt t="27327" x="7323138" y="5051425"/>
          <p14:tracePt t="27344" x="7535863" y="5089525"/>
          <p14:tracePt t="27361" x="7750175" y="5105400"/>
          <p14:tracePt t="27377" x="7962900" y="5143500"/>
          <p14:tracePt t="27394" x="8047038" y="5151438"/>
          <p14:tracePt t="27411" x="8099425" y="5151438"/>
          <p14:tracePt t="27427" x="8107363" y="5151438"/>
          <p14:tracePt t="27488" x="8131175" y="5151438"/>
          <p14:tracePt t="27496" x="8169275" y="5151438"/>
          <p14:tracePt t="27503" x="8213725" y="5135563"/>
          <p14:tracePt t="27512" x="8251825" y="5135563"/>
          <p14:tracePt t="27527" x="8289925" y="5127625"/>
          <p14:tracePt t="27544" x="8321675" y="5127625"/>
          <p14:tracePt t="27577" x="8335963" y="5121275"/>
          <p14:tracePt t="27594" x="8343900" y="5121275"/>
          <p14:tracePt t="27611" x="8351838" y="5113338"/>
          <p14:tracePt t="27627" x="8359775" y="5105400"/>
          <p14:tracePt t="27661" x="8366125" y="5105400"/>
          <p14:tracePt t="27678" x="8366125" y="5089525"/>
          <p14:tracePt t="27694" x="8366125" y="5083175"/>
          <p14:tracePt t="27712" x="8366125" y="5075238"/>
          <p14:tracePt t="27728" x="8366125" y="5067300"/>
          <p14:tracePt t="27776" x="8359775" y="5059363"/>
          <p14:tracePt t="27800" x="8359775" y="5051425"/>
          <p14:tracePt t="28056" x="8374063" y="5051425"/>
          <p14:tracePt t="28064" x="8412163" y="5051425"/>
          <p14:tracePt t="28078" x="8474075" y="5051425"/>
          <p14:tracePt t="28095" x="8640763" y="5051425"/>
          <p14:tracePt t="28111" x="8694738" y="5051425"/>
          <p14:tracePt t="28128" x="8801100" y="5051425"/>
          <p14:tracePt t="28144" x="8861425" y="5051425"/>
          <p14:tracePt t="28161" x="8923338" y="5051425"/>
          <p14:tracePt t="28178" x="8983663" y="5037138"/>
          <p14:tracePt t="28194" x="9021763" y="5037138"/>
          <p14:tracePt t="28211" x="9051925" y="5037138"/>
          <p14:tracePt t="28228" x="9075738" y="5037138"/>
          <p14:tracePt t="28244" x="9113838" y="5037138"/>
          <p14:tracePt t="28261" x="9136063" y="5037138"/>
          <p14:tracePt t="28278" x="9151938" y="5037138"/>
          <p14:tracePt t="28295" x="9197975" y="5029200"/>
          <p14:tracePt t="28311" x="9204325" y="5029200"/>
          <p14:tracePt t="28328" x="9250363" y="5021263"/>
          <p14:tracePt t="28344" x="9274175" y="5013325"/>
          <p14:tracePt t="28361" x="9312275" y="5006975"/>
          <p14:tracePt t="28378" x="9318625" y="5006975"/>
          <p14:tracePt t="28520" x="9334500" y="5006975"/>
          <p14:tracePt t="28528" x="9356725" y="5006975"/>
          <p14:tracePt t="28536" x="9410700" y="5006975"/>
          <p14:tracePt t="28544" x="9509125" y="5006975"/>
          <p14:tracePt t="28561" x="9693275" y="5006975"/>
          <p14:tracePt t="28578" x="9906000" y="5006975"/>
          <p14:tracePt t="28594" x="10126663" y="5006975"/>
          <p14:tracePt t="28611" x="10279063" y="5006975"/>
          <p14:tracePt t="28628" x="10340975" y="4983163"/>
          <p14:tracePt t="28952" x="10347325" y="4983163"/>
          <p14:tracePt t="28968" x="10347325" y="5006975"/>
          <p14:tracePt t="28976" x="10347325" y="5037138"/>
          <p14:tracePt t="29616" x="10333038" y="5037138"/>
          <p14:tracePt t="29624" x="10302875" y="5037138"/>
          <p14:tracePt t="29631" x="10279063" y="5037138"/>
          <p14:tracePt t="29645" x="10233025" y="5037138"/>
          <p14:tracePt t="29662" x="9998075" y="5097463"/>
          <p14:tracePt t="29679" x="8969375" y="5273675"/>
          <p14:tracePt t="29695" x="8442325" y="5318125"/>
          <p14:tracePt t="29712" x="6575425" y="5478463"/>
          <p14:tracePt t="29728" x="5341938" y="5478463"/>
          <p14:tracePt t="29745" x="4389438" y="5478463"/>
          <p14:tracePt t="29762" x="3870325" y="5478463"/>
          <p14:tracePt t="29778" x="3763963" y="5478463"/>
          <p14:tracePt t="29795" x="3741738" y="5478463"/>
          <p14:tracePt t="29911" x="3733800" y="5464175"/>
          <p14:tracePt t="29919" x="3717925" y="5464175"/>
          <p14:tracePt t="29928" x="3711575" y="5448300"/>
          <p14:tracePt t="29945" x="3695700" y="5440363"/>
          <p14:tracePt t="29961" x="3687763" y="5432425"/>
          <p14:tracePt t="29978" x="3679825" y="5426075"/>
          <p14:tracePt t="30011" x="3673475" y="5418138"/>
          <p14:tracePt t="30028" x="3665538" y="5410200"/>
          <p14:tracePt t="30045" x="3657600" y="5394325"/>
          <p14:tracePt t="30061" x="3649663" y="5394325"/>
          <p14:tracePt t="30078" x="3635375" y="5364163"/>
          <p14:tracePt t="30079" x="3611563" y="5341938"/>
          <p14:tracePt t="30095" x="3565525" y="5303838"/>
          <p14:tracePt t="30111" x="3505200" y="5265738"/>
          <p14:tracePt t="30128" x="3413125" y="5211763"/>
          <p14:tracePt t="30145" x="3322638" y="5159375"/>
          <p14:tracePt t="30161" x="3260725" y="5121275"/>
          <p14:tracePt t="30178" x="3192463" y="5097463"/>
          <p14:tracePt t="30195" x="3116263" y="5067300"/>
          <p14:tracePt t="30211" x="3009900" y="5059363"/>
          <p14:tracePt t="30228" x="2917825" y="5051425"/>
          <p14:tracePt t="30245" x="2803525" y="5045075"/>
          <p14:tracePt t="30261" x="2720975" y="5045075"/>
          <p14:tracePt t="30278" x="2620963" y="5045075"/>
          <p14:tracePt t="30295" x="2568575" y="5045075"/>
          <p14:tracePt t="30311" x="2530475" y="5045075"/>
          <p14:tracePt t="30328" x="2522538" y="5045075"/>
          <p14:tracePt t="31152" x="2530475" y="5045075"/>
          <p14:tracePt t="31168" x="2536825" y="5045075"/>
          <p14:tracePt t="31592" x="2536825" y="5037138"/>
          <p14:tracePt t="31664" x="2544763" y="5037138"/>
          <p14:tracePt t="31688" x="2552700" y="5037138"/>
          <p14:tracePt t="31696" x="2552700" y="5029200"/>
          <p14:tracePt t="31704" x="2568575" y="5029200"/>
          <p14:tracePt t="31712" x="2590800" y="5029200"/>
          <p14:tracePt t="31729" x="2636838" y="5029200"/>
          <p14:tracePt t="31746" x="2697163" y="5029200"/>
          <p14:tracePt t="31762" x="2797175" y="5029200"/>
          <p14:tracePt t="31779" x="2917825" y="5029200"/>
          <p14:tracePt t="31796" x="3032125" y="5029200"/>
          <p14:tracePt t="31812" x="3154363" y="5045075"/>
          <p14:tracePt t="31829" x="3268663" y="5051425"/>
          <p14:tracePt t="31846" x="3368675" y="5075238"/>
          <p14:tracePt t="31863" x="3505200" y="5075238"/>
          <p14:tracePt t="31879" x="3551238" y="5075238"/>
          <p14:tracePt t="31896" x="3725863" y="5075238"/>
          <p14:tracePt t="31912" x="3825875" y="5075238"/>
          <p14:tracePt t="31929" x="3932238" y="5075238"/>
          <p14:tracePt t="31946" x="4038600" y="5083175"/>
          <p14:tracePt t="31962" x="4160838" y="5089525"/>
          <p14:tracePt t="31979" x="4289425" y="5097463"/>
          <p14:tracePt t="31996" x="4427538" y="5097463"/>
          <p14:tracePt t="32012" x="4594225" y="5097463"/>
          <p14:tracePt t="32029" x="4778375" y="5097463"/>
          <p14:tracePt t="32046" x="4953000" y="5113338"/>
          <p14:tracePt t="32063" x="5211763" y="5113338"/>
          <p14:tracePt t="32079" x="5394325" y="5113338"/>
          <p14:tracePt t="32096" x="5546725" y="5113338"/>
          <p14:tracePt t="32112" x="5692775" y="5113338"/>
          <p14:tracePt t="32129" x="5829300" y="5113338"/>
          <p14:tracePt t="32146" x="5951538" y="5113338"/>
          <p14:tracePt t="32162" x="6096000" y="5113338"/>
          <p14:tracePt t="32179" x="6218238" y="5113338"/>
          <p14:tracePt t="32196" x="6332538" y="5113338"/>
          <p14:tracePt t="32212" x="6400800" y="5113338"/>
          <p14:tracePt t="32229" x="6469063" y="5113338"/>
          <p14:tracePt t="32246" x="6537325" y="5113338"/>
          <p14:tracePt t="32263" x="6651625" y="5113338"/>
          <p14:tracePt t="32279" x="6759575" y="5113338"/>
          <p14:tracePt t="32296" x="6865938" y="5113338"/>
          <p14:tracePt t="32313" x="6972300" y="5113338"/>
          <p14:tracePt t="32329" x="7086600" y="5113338"/>
          <p14:tracePt t="32346" x="7208838" y="5113338"/>
          <p14:tracePt t="32363" x="7337425" y="5121275"/>
          <p14:tracePt t="32379" x="7483475" y="5121275"/>
          <p14:tracePt t="32396" x="7642225" y="5121275"/>
          <p14:tracePt t="32413" x="7840663" y="5121275"/>
          <p14:tracePt t="32429" x="7993063" y="5121275"/>
          <p14:tracePt t="32446" x="8131175" y="5121275"/>
          <p14:tracePt t="32463" x="8229600" y="5121275"/>
          <p14:tracePt t="32479" x="8374063" y="5121275"/>
          <p14:tracePt t="32496" x="8466138" y="5121275"/>
          <p14:tracePt t="32513" x="8556625" y="5121275"/>
          <p14:tracePt t="32529" x="8702675" y="5121275"/>
          <p14:tracePt t="32546" x="8816975" y="5121275"/>
          <p14:tracePt t="32563" x="8877300" y="5121275"/>
          <p14:tracePt t="32579" x="8893175" y="5121275"/>
          <p14:tracePt t="32596" x="8923338" y="5121275"/>
          <p14:tracePt t="32599" x="8937625" y="5121275"/>
          <p14:tracePt t="32613" x="8961438" y="5113338"/>
          <p14:tracePt t="32629" x="9037638" y="5105400"/>
          <p14:tracePt t="32646" x="9159875" y="5089525"/>
          <p14:tracePt t="32663" x="9266238" y="5075238"/>
          <p14:tracePt t="32679" x="9394825" y="5067300"/>
          <p14:tracePt t="32696" x="9432925" y="5051425"/>
          <p14:tracePt t="32713" x="9464675" y="5051425"/>
          <p14:tracePt t="32729" x="9486900" y="5045075"/>
          <p14:tracePt t="32746" x="9532938" y="5045075"/>
          <p14:tracePt t="32763" x="9571038" y="5045075"/>
          <p14:tracePt t="32779" x="9639300" y="5045075"/>
          <p14:tracePt t="32796" x="9731375" y="5045075"/>
          <p14:tracePt t="32813" x="9807575" y="5045075"/>
          <p14:tracePt t="32829" x="9867900" y="5045075"/>
          <p14:tracePt t="32846" x="9913938" y="5045075"/>
          <p14:tracePt t="32863" x="9936163" y="5045075"/>
          <p14:tracePt t="32879" x="10012363" y="5037138"/>
          <p14:tracePt t="32896" x="10042525" y="5021263"/>
          <p14:tracePt t="32913" x="10080625" y="5021263"/>
          <p14:tracePt t="32929" x="10126663" y="5021263"/>
          <p14:tracePt t="32946" x="10180638" y="5021263"/>
          <p14:tracePt t="32963" x="10226675" y="5021263"/>
          <p14:tracePt t="32979" x="10256838" y="5021263"/>
          <p14:tracePt t="32996" x="10279063" y="5021263"/>
          <p14:tracePt t="33013" x="10294938" y="5021263"/>
          <p14:tracePt t="33029" x="10317163" y="5021263"/>
          <p14:tracePt t="33046" x="10333038" y="5013325"/>
          <p14:tracePt t="33063" x="10355263" y="5013325"/>
          <p14:tracePt t="33079" x="10385425" y="5006975"/>
          <p14:tracePt t="33096" x="10423525" y="5006975"/>
          <p14:tracePt t="33113" x="10461625" y="4999038"/>
          <p14:tracePt t="33130" x="10485438" y="4999038"/>
          <p14:tracePt t="33146" x="10499725" y="4999038"/>
          <p14:tracePt t="34208" x="10493375" y="4991100"/>
          <p14:tracePt t="34216" x="10477500" y="4991100"/>
          <p14:tracePt t="34230" x="10455275" y="4983163"/>
          <p14:tracePt t="34247" x="10371138" y="4983163"/>
          <p14:tracePt t="34263" x="10058400" y="5051425"/>
          <p14:tracePt t="34280" x="9693275" y="5197475"/>
          <p14:tracePt t="34297" x="9182100" y="5326063"/>
          <p14:tracePt t="34313" x="8602663" y="5494338"/>
          <p14:tracePt t="34330" x="8008938" y="5578475"/>
          <p14:tracePt t="34347" x="7383463" y="5578475"/>
          <p14:tracePt t="34363" x="6804025" y="5578475"/>
          <p14:tracePt t="34380" x="6278563" y="5554663"/>
          <p14:tracePt t="34397" x="5867400" y="5508625"/>
          <p14:tracePt t="34413" x="5494338" y="5448300"/>
          <p14:tracePt t="34430" x="5165725" y="5418138"/>
          <p14:tracePt t="34447" x="4930775" y="5418138"/>
          <p14:tracePt t="34463" x="4670425" y="5402263"/>
          <p14:tracePt t="34480" x="4549775" y="5402263"/>
          <p14:tracePt t="34497" x="4427538" y="5402263"/>
          <p14:tracePt t="34513" x="4321175" y="5402263"/>
          <p14:tracePt t="34530" x="4183063" y="5402263"/>
          <p14:tracePt t="34547" x="4076700" y="5402263"/>
          <p14:tracePt t="34563" x="3992563" y="5402263"/>
          <p14:tracePt t="34580" x="3924300" y="5402263"/>
          <p14:tracePt t="34597" x="3878263" y="5402263"/>
          <p14:tracePt t="34600" x="3870325" y="5402263"/>
          <p14:tracePt t="34613" x="3856038" y="5402263"/>
          <p14:tracePt t="34630" x="3825875" y="5394325"/>
          <p14:tracePt t="34647" x="3771900" y="5394325"/>
          <p14:tracePt t="34663" x="3703638" y="5372100"/>
          <p14:tracePt t="34680" x="3679825" y="5364163"/>
          <p14:tracePt t="34697" x="3673475" y="5364163"/>
          <p14:tracePt t="34856" x="3673475" y="5372100"/>
          <p14:tracePt t="34872" x="3673475" y="5380038"/>
          <p14:tracePt t="34888" x="3695700" y="5394325"/>
          <p14:tracePt t="34896" x="3703638" y="5394325"/>
          <p14:tracePt t="34904" x="3717925" y="5402263"/>
          <p14:tracePt t="34913" x="3733800" y="5418138"/>
          <p14:tracePt t="34930" x="3756025" y="5426075"/>
          <p14:tracePt t="34947" x="3787775" y="5432425"/>
          <p14:tracePt t="34964" x="3810000" y="5440363"/>
          <p14:tracePt t="34980" x="3840163" y="5440363"/>
          <p14:tracePt t="34997" x="3863975" y="5440363"/>
          <p14:tracePt t="35014" x="3894138" y="5440363"/>
          <p14:tracePt t="35031" x="3984625" y="5440363"/>
          <p14:tracePt t="35047" x="4038600" y="5440363"/>
          <p14:tracePt t="35064" x="4183063" y="5440363"/>
          <p14:tracePt t="35080" x="4275138" y="5440363"/>
          <p14:tracePt t="35097" x="4373563" y="5440363"/>
          <p14:tracePt t="35114" x="4465638" y="5440363"/>
          <p14:tracePt t="35130" x="4549775" y="5440363"/>
          <p14:tracePt t="35147" x="4656138" y="5448300"/>
          <p14:tracePt t="35164" x="4770438" y="5464175"/>
          <p14:tracePt t="35180" x="4884738" y="5478463"/>
          <p14:tracePt t="35197" x="5013325" y="5478463"/>
          <p14:tracePt t="35214" x="5159375" y="5478463"/>
          <p14:tracePt t="35231" x="5273675" y="5478463"/>
          <p14:tracePt t="35247" x="5326063" y="5478463"/>
          <p14:tracePt t="35264" x="5440363" y="5478463"/>
          <p14:tracePt t="35280" x="5532438" y="5478463"/>
          <p14:tracePt t="35297" x="5646738" y="5448300"/>
          <p14:tracePt t="35314" x="5768975" y="5440363"/>
          <p14:tracePt t="35330" x="5889625" y="5440363"/>
          <p14:tracePt t="35347" x="6035675" y="5440363"/>
          <p14:tracePt t="35364" x="6188075" y="5440363"/>
          <p14:tracePt t="35380" x="6340475" y="5440363"/>
          <p14:tracePt t="35397" x="6492875" y="5440363"/>
          <p14:tracePt t="35414" x="6645275" y="5440363"/>
          <p14:tracePt t="35431" x="6918325" y="5440363"/>
          <p14:tracePt t="35447" x="7010400" y="5440363"/>
          <p14:tracePt t="35464" x="7246938" y="5440363"/>
          <p14:tracePt t="35480" x="7413625" y="5440363"/>
          <p14:tracePt t="35497" x="7597775" y="5440363"/>
          <p14:tracePt t="35514" x="7802563" y="5440363"/>
          <p14:tracePt t="35530" x="8031163" y="5440363"/>
          <p14:tracePt t="35547" x="8275638" y="5440363"/>
          <p14:tracePt t="35564" x="8480425" y="5440363"/>
          <p14:tracePt t="35580" x="8670925" y="5440363"/>
          <p14:tracePt t="35597" x="8823325" y="5440363"/>
          <p14:tracePt t="35614" x="8945563" y="5440363"/>
          <p14:tracePt t="35617" x="9029700" y="5440363"/>
          <p14:tracePt t="35631" x="9166225" y="5440363"/>
          <p14:tracePt t="35647" x="9326563" y="5440363"/>
          <p14:tracePt t="35664" x="9623425" y="5440363"/>
          <p14:tracePt t="35680" x="9845675" y="5440363"/>
          <p14:tracePt t="35697" x="10164763" y="5440363"/>
          <p14:tracePt t="35714" x="10401300" y="5440363"/>
          <p14:tracePt t="35730" x="10621963" y="5440363"/>
          <p14:tracePt t="35747" x="10774363" y="5440363"/>
          <p14:tracePt t="35764" x="10804525" y="5440363"/>
          <p14:tracePt t="36016" x="10798175" y="5432425"/>
          <p14:tracePt t="36040" x="10790238" y="5402263"/>
          <p14:tracePt t="36048" x="10782300" y="5387975"/>
          <p14:tracePt t="36056" x="10774363" y="5372100"/>
          <p14:tracePt t="36064" x="10774363" y="5356225"/>
          <p14:tracePt t="36081" x="10721975" y="5295900"/>
          <p14:tracePt t="36097" x="10637838" y="5257800"/>
          <p14:tracePt t="36114" x="10477500" y="5173663"/>
          <p14:tracePt t="36131" x="10347325" y="5135563"/>
          <p14:tracePt t="36147" x="10210800" y="5105400"/>
          <p14:tracePt t="36164" x="10172700" y="5089525"/>
          <p14:tracePt t="36181" x="10096500" y="5089525"/>
          <p14:tracePt t="36197" x="10050463" y="5083175"/>
          <p14:tracePt t="36214" x="10028238" y="5083175"/>
          <p14:tracePt t="36231" x="9966325" y="5083175"/>
          <p14:tracePt t="36247" x="9890125" y="5097463"/>
          <p14:tracePt t="36264" x="9837738" y="5121275"/>
          <p14:tracePt t="36281" x="9783763" y="5151438"/>
          <p14:tracePt t="36297" x="9745663" y="5173663"/>
          <p14:tracePt t="36314" x="9723438" y="5203825"/>
          <p14:tracePt t="36331" x="9715500" y="5249863"/>
          <p14:tracePt t="36347" x="9715500" y="5295900"/>
          <p14:tracePt t="36364" x="9715500" y="5349875"/>
          <p14:tracePt t="36381" x="9737725" y="5432425"/>
          <p14:tracePt t="36397" x="9821863" y="5532438"/>
          <p14:tracePt t="36414" x="9928225" y="5608638"/>
          <p14:tracePt t="36431" x="10080625" y="5684838"/>
          <p14:tracePt t="36447" x="10363200" y="5730875"/>
          <p14:tracePt t="36464" x="10561638" y="5737225"/>
          <p14:tracePt t="36481" x="10683875" y="5737225"/>
          <p14:tracePt t="36497" x="10766425" y="5715000"/>
          <p14:tracePt t="36514" x="10828338" y="5638800"/>
          <p14:tracePt t="36531" x="10836275" y="5554663"/>
          <p14:tracePt t="36547" x="10836275" y="5478463"/>
          <p14:tracePt t="36564" x="10836275" y="5426075"/>
          <p14:tracePt t="36581" x="10820400" y="5394325"/>
          <p14:tracePt t="36598" x="10790238" y="5356225"/>
          <p14:tracePt t="36614" x="10752138" y="5334000"/>
          <p14:tracePt t="36631" x="10706100" y="5318125"/>
          <p14:tracePt t="36647" x="10591800" y="5295900"/>
          <p14:tracePt t="36664" x="10493375" y="5273675"/>
          <p14:tracePt t="36681" x="10401300" y="5273675"/>
          <p14:tracePt t="36698" x="10363200" y="5273675"/>
          <p14:tracePt t="36714" x="10317163" y="5273675"/>
          <p14:tracePt t="36731" x="10309225" y="5273675"/>
          <p14:tracePt t="36960" x="10309225" y="5287963"/>
          <p14:tracePt t="36968" x="10309225" y="5311775"/>
          <p14:tracePt t="36981" x="10309225" y="5318125"/>
          <p14:tracePt t="36998" x="10279063" y="5349875"/>
          <p14:tracePt t="37015" x="10256838" y="5394325"/>
          <p14:tracePt t="37048" x="10248900" y="5402263"/>
          <p14:tracePt t="37456" x="10248900" y="5410200"/>
          <p14:tracePt t="37592" x="10264775" y="5394325"/>
          <p14:tracePt t="37600" x="10264775" y="5364163"/>
          <p14:tracePt t="37615" x="10287000" y="5318125"/>
          <p14:tracePt t="37631" x="10294938" y="5203825"/>
          <p14:tracePt t="37648" x="10294938" y="5135563"/>
          <p14:tracePt t="37665" x="10294938" y="5059363"/>
          <p14:tracePt t="37681" x="10294938" y="4999038"/>
          <p14:tracePt t="37698" x="10294938" y="4953000"/>
          <p14:tracePt t="37715" x="10294938" y="4906963"/>
          <p14:tracePt t="37731" x="10294938" y="4884738"/>
          <p14:tracePt t="37748" x="10294938" y="4854575"/>
          <p14:tracePt t="37765" x="10294938" y="4822825"/>
          <p14:tracePt t="37781" x="10294938" y="4784725"/>
          <p14:tracePt t="37798" x="10294938" y="4770438"/>
          <p14:tracePt t="37815" x="10294938" y="4762500"/>
          <p14:tracePt t="37831" x="10294938" y="4754563"/>
          <p14:tracePt t="37912" x="10294938" y="4762500"/>
          <p14:tracePt t="37920" x="10294938" y="4778375"/>
          <p14:tracePt t="37931" x="10294938" y="4838700"/>
          <p14:tracePt t="37948" x="10287000" y="4968875"/>
          <p14:tracePt t="37965" x="10287000" y="5113338"/>
          <p14:tracePt t="37981" x="10287000" y="5241925"/>
          <p14:tracePt t="37998" x="10287000" y="5334000"/>
          <p14:tracePt t="38015" x="10287000" y="5387975"/>
          <p14:tracePt t="38031" x="10287000" y="5440363"/>
          <p14:tracePt t="38120" x="10287000" y="5432425"/>
          <p14:tracePt t="38128" x="10287000" y="5380038"/>
          <p14:tracePt t="38135" x="10287000" y="5341938"/>
          <p14:tracePt t="38148" x="10287000" y="5280025"/>
          <p14:tracePt t="38165" x="10287000" y="5143500"/>
          <p14:tracePt t="38181" x="10287000" y="5075238"/>
          <p14:tracePt t="38198" x="10287000" y="5029200"/>
          <p14:tracePt t="38256" x="10287000" y="5037138"/>
          <p14:tracePt t="38264" x="10287000" y="5105400"/>
          <p14:tracePt t="38272" x="10287000" y="5165725"/>
          <p14:tracePt t="38281" x="10287000" y="5257800"/>
          <p14:tracePt t="38298" x="10294938" y="5402263"/>
          <p14:tracePt t="38314" x="10294938" y="5448300"/>
          <p14:tracePt t="38348" x="10294938" y="5456238"/>
          <p14:tracePt t="38365" x="10294938" y="5440363"/>
          <p14:tracePt t="38381" x="10302875" y="5326063"/>
          <p14:tracePt t="38398" x="10302875" y="5203825"/>
          <p14:tracePt t="38415" x="10302875" y="5127625"/>
          <p14:tracePt t="38431" x="10302875" y="5097463"/>
          <p14:tracePt t="38487" x="10317163" y="5151438"/>
          <p14:tracePt t="38495" x="10333038" y="5211763"/>
          <p14:tracePt t="38503" x="10347325" y="5257800"/>
          <p14:tracePt t="38515" x="10355263" y="5280025"/>
          <p14:tracePt t="38559" x="10355263" y="5241925"/>
          <p14:tracePt t="38567" x="10355263" y="5181600"/>
          <p14:tracePt t="38575" x="10347325" y="5127625"/>
          <p14:tracePt t="38583" x="10325100" y="5075238"/>
          <p14:tracePt t="38598" x="10325100" y="5037138"/>
          <p14:tracePt t="38615" x="10317163" y="4991100"/>
          <p14:tracePt t="38631" x="10317163" y="4983163"/>
          <p14:tracePt t="38663" x="10317163" y="5059363"/>
          <p14:tracePt t="38671" x="10317163" y="5151438"/>
          <p14:tracePt t="38681" x="10317163" y="5257800"/>
          <p14:tracePt t="38698" x="10317163" y="5464175"/>
          <p14:tracePt t="38715" x="10317163" y="5570538"/>
          <p14:tracePt t="38775" x="10317163" y="5584825"/>
          <p14:tracePt t="38783" x="10317163" y="5592763"/>
          <p14:tracePt t="38791" x="10317163" y="5646738"/>
          <p14:tracePt t="38799" x="10317163" y="5699125"/>
          <p14:tracePt t="38815" x="10317163" y="5768975"/>
          <p14:tracePt t="38831" x="10317163" y="5965825"/>
          <p14:tracePt t="38848" x="10317163" y="6027738"/>
          <p14:tracePt t="38936" x="10309225" y="6003925"/>
          <p14:tracePt t="38944" x="10294938" y="5951538"/>
          <p14:tracePt t="38952" x="10287000" y="5921375"/>
          <p14:tracePt t="38965" x="10287000" y="5889625"/>
          <p14:tracePt t="38982" x="10279063" y="5807075"/>
          <p14:tracePt t="38999" x="10271125" y="5745163"/>
          <p14:tracePt t="39015" x="10264775" y="5730875"/>
          <p14:tracePt t="39032" x="10264775" y="5654675"/>
          <p14:tracePt t="39048" x="10264775" y="5570538"/>
          <p14:tracePt t="39065" x="10294938" y="5394325"/>
          <p14:tracePt t="39082" x="10325100" y="5127625"/>
          <p14:tracePt t="39098" x="10325100" y="4648200"/>
          <p14:tracePt t="39115" x="10294938" y="4137025"/>
          <p14:tracePt t="39132" x="10118725" y="3657600"/>
          <p14:tracePt t="39148" x="9952038" y="3246438"/>
          <p14:tracePt t="39165" x="9875838" y="3078163"/>
          <p14:tracePt t="39182" x="9829800" y="3009900"/>
          <p14:tracePt t="39199" x="9813925" y="2955925"/>
          <p14:tracePt t="39232" x="9807575" y="2949575"/>
          <p14:tracePt t="39248" x="9807575" y="2933700"/>
          <p14:tracePt t="39265" x="9799638" y="2925763"/>
          <p14:tracePt t="39282" x="9783763" y="2917825"/>
          <p14:tracePt t="39299" x="9769475" y="2917825"/>
          <p14:tracePt t="39315" x="9761538" y="2917825"/>
          <p14:tracePt t="39332" x="9745663" y="2917825"/>
          <p14:tracePt t="39348" x="9715500" y="2941638"/>
          <p14:tracePt t="39365" x="9609138" y="3025775"/>
          <p14:tracePt t="39382" x="9478963" y="3094038"/>
          <p14:tracePt t="39399" x="9326563" y="3140075"/>
          <p14:tracePt t="39415" x="9045575" y="3208338"/>
          <p14:tracePt t="39432" x="8975725" y="3208338"/>
          <p14:tracePt t="39449" x="8961438" y="3208338"/>
          <p14:tracePt t="39465" x="8945563" y="3208338"/>
          <p14:tracePt t="39482" x="8907463" y="3178175"/>
          <p14:tracePt t="39499" x="8809038" y="3116263"/>
          <p14:tracePt t="39515" x="8664575" y="3032125"/>
          <p14:tracePt t="39532" x="8366125" y="2933700"/>
          <p14:tracePt t="39549" x="7962900" y="2849563"/>
          <p14:tracePt t="39565" x="7734300" y="2819400"/>
          <p14:tracePt t="39582" x="7696200" y="2811463"/>
          <p14:tracePt t="39599" x="7680325" y="2811463"/>
          <p14:tracePt t="39615" x="7612063" y="2873375"/>
          <p14:tracePt t="39632" x="7597775" y="2917825"/>
          <p14:tracePt t="39649" x="7581900" y="3009900"/>
          <p14:tracePt t="39665" x="7573963" y="3078163"/>
          <p14:tracePt t="39682" x="7573963" y="3162300"/>
          <p14:tracePt t="39699" x="7573963" y="3246438"/>
          <p14:tracePt t="39715" x="7573963" y="3330575"/>
          <p14:tracePt t="39732" x="7566025" y="3390900"/>
          <p14:tracePt t="39749" x="7535863" y="3436938"/>
          <p14:tracePt t="39765" x="7489825" y="3475038"/>
          <p14:tracePt t="39782" x="7413625" y="3535363"/>
          <p14:tracePt t="39799" x="7399338" y="3535363"/>
          <p14:tracePt t="40064" x="7391400" y="3551238"/>
          <p14:tracePt t="40072" x="7375525" y="3559175"/>
          <p14:tracePt t="40088" x="7361238" y="3573463"/>
          <p14:tracePt t="40104" x="7353300" y="3589338"/>
          <p14:tracePt t="40115" x="7345363" y="3603625"/>
          <p14:tracePt t="40132" x="7292975" y="3603625"/>
          <p14:tracePt t="40149" x="7231063" y="3611563"/>
          <p14:tracePt t="40166" x="7223125" y="3619500"/>
          <p14:tracePt t="42344" x="7216775" y="3619500"/>
          <p14:tracePt t="42352" x="7200900" y="3619500"/>
          <p14:tracePt t="42360" x="7178675" y="3619500"/>
          <p14:tracePt t="42368" x="7116763" y="3763963"/>
          <p14:tracePt t="42383" x="6956425" y="4305300"/>
          <p14:tracePt t="42400" x="6865938" y="4656138"/>
          <p14:tracePt t="42416" x="6759575" y="4953000"/>
          <p14:tracePt t="42433" x="6659563" y="5249863"/>
          <p14:tracePt t="42450" x="6629400" y="5426075"/>
          <p14:tracePt t="42466" x="6621463" y="5532438"/>
          <p14:tracePt t="42483" x="6621463" y="5546725"/>
          <p14:tracePt t="42520" x="6607175" y="5562600"/>
          <p14:tracePt t="42533" x="6553200" y="5592763"/>
          <p14:tracePt t="42550" x="6316663" y="5654675"/>
          <p14:tracePt t="42567" x="5622925" y="5753100"/>
          <p14:tracePt t="42583" x="5311775" y="5753100"/>
          <p14:tracePt t="42600" x="4525963" y="5753100"/>
          <p14:tracePt t="42617" x="4046538" y="5753100"/>
          <p14:tracePt t="42633" x="3657600" y="5753100"/>
          <p14:tracePt t="42650" x="3444875" y="5753100"/>
          <p14:tracePt t="42666" x="3390900" y="5761038"/>
          <p14:tracePt t="42683" x="3382963" y="5768975"/>
          <p14:tracePt t="42716" x="3382963" y="5775325"/>
          <p14:tracePt t="42808" x="3375025" y="5775325"/>
          <p14:tracePt t="42816" x="3360738" y="5783263"/>
          <p14:tracePt t="42824" x="3360738" y="5791200"/>
          <p14:tracePt t="42833" x="3336925" y="5799138"/>
          <p14:tracePt t="42850" x="3268663" y="5821363"/>
          <p14:tracePt t="42866" x="3192463" y="5845175"/>
          <p14:tracePt t="42883" x="3086100" y="5851525"/>
          <p14:tracePt t="42900" x="2994025" y="5851525"/>
          <p14:tracePt t="42916" x="2933700" y="5845175"/>
          <p14:tracePt t="42933" x="2911475" y="5813425"/>
          <p14:tracePt t="42950" x="2911475" y="5775325"/>
          <p14:tracePt t="42967" x="2911475" y="5661025"/>
          <p14:tracePt t="42983" x="2979738" y="5464175"/>
          <p14:tracePt t="43000" x="3055938" y="5334000"/>
          <p14:tracePt t="43016" x="3146425" y="5203825"/>
          <p14:tracePt t="43033" x="3254375" y="5121275"/>
          <p14:tracePt t="43050" x="3382963" y="5021263"/>
          <p14:tracePt t="43067" x="3505200" y="4945063"/>
          <p14:tracePt t="43083" x="3581400" y="4876800"/>
          <p14:tracePt t="43100" x="3611563" y="4822825"/>
          <p14:tracePt t="43117" x="3635375" y="4762500"/>
          <p14:tracePt t="43133" x="3641725" y="4702175"/>
          <p14:tracePt t="43136" x="3641725" y="4670425"/>
          <p14:tracePt t="43150" x="3641725" y="4618038"/>
          <p14:tracePt t="43167" x="3641725" y="4556125"/>
          <p14:tracePt t="43183" x="3641725" y="4457700"/>
          <p14:tracePt t="43200" x="3641725" y="4403725"/>
          <p14:tracePt t="43217" x="3649663" y="4351338"/>
          <p14:tracePt t="43233" x="3673475" y="4283075"/>
          <p14:tracePt t="43250" x="3703638" y="4213225"/>
          <p14:tracePt t="43267" x="3733800" y="4144963"/>
          <p14:tracePt t="43283" x="3771900" y="4084638"/>
          <p14:tracePt t="43300" x="3787775" y="4054475"/>
          <p14:tracePt t="43317" x="3802063" y="4030663"/>
          <p14:tracePt t="43333" x="3810000" y="4016375"/>
          <p14:tracePt t="43350" x="3817938" y="4008438"/>
          <p14:tracePt t="43464" x="3817938" y="4016375"/>
          <p14:tracePt t="43472" x="3817938" y="4122738"/>
          <p14:tracePt t="43483" x="3817938" y="4327525"/>
          <p14:tracePt t="43500" x="3817938" y="4846638"/>
          <p14:tracePt t="43517" x="3787775" y="5394325"/>
          <p14:tracePt t="43533" x="3749675" y="5684838"/>
          <p14:tracePt t="43550" x="3711575" y="5845175"/>
          <p14:tracePt t="43567" x="3703638" y="5883275"/>
          <p14:tracePt t="43616" x="3703638" y="5829300"/>
          <p14:tracePt t="43624" x="3703638" y="5692775"/>
          <p14:tracePt t="43633" x="3703638" y="5486400"/>
          <p14:tracePt t="43650" x="3703638" y="4945063"/>
          <p14:tracePt t="43667" x="3703638" y="4365625"/>
          <p14:tracePt t="43683" x="3673475" y="3894138"/>
          <p14:tracePt t="43700" x="3649663" y="3635375"/>
          <p14:tracePt t="43717" x="3641725" y="3543300"/>
          <p14:tracePt t="43751" x="3641725" y="3603625"/>
          <p14:tracePt t="43767" x="3641725" y="3848100"/>
          <p14:tracePt t="43783" x="3641725" y="5273675"/>
          <p14:tracePt t="43800" x="3641725" y="6156325"/>
          <p14:tracePt t="43817" x="3641725" y="6454775"/>
          <p14:tracePt t="43833" x="3649663" y="6469063"/>
          <p14:tracePt t="43850" x="3695700" y="6302375"/>
          <p14:tracePt t="43867" x="3733800" y="5753100"/>
          <p14:tracePt t="43883" x="3733800" y="5135563"/>
          <p14:tracePt t="43900" x="3733800" y="4556125"/>
          <p14:tracePt t="43917" x="3733800" y="4221163"/>
          <p14:tracePt t="43934" x="3733800" y="4152900"/>
          <p14:tracePt t="43967" x="3733800" y="4191000"/>
          <p14:tracePt t="43983" x="3733800" y="5083175"/>
          <p14:tracePt t="44000" x="3840163" y="5943600"/>
          <p14:tracePt t="44017" x="3908425" y="6423025"/>
          <p14:tracePt t="44034" x="3954463" y="6492875"/>
          <p14:tracePt t="44050" x="4008438" y="6400800"/>
          <p14:tracePt t="44067" x="4098925" y="6003925"/>
          <p14:tracePt t="44084" x="4130675" y="5456238"/>
          <p14:tracePt t="44100" x="4098925" y="5045075"/>
          <p14:tracePt t="44117" x="4008438" y="4778375"/>
          <p14:tracePt t="44134" x="3992563" y="4740275"/>
          <p14:tracePt t="44150" x="3984625" y="4732338"/>
          <p14:tracePt t="44167" x="3978275" y="4754563"/>
          <p14:tracePt t="44184" x="3954463" y="5059363"/>
          <p14:tracePt t="44200" x="3954463" y="5189538"/>
          <p14:tracePt t="44217" x="3954463" y="5227638"/>
          <p14:tracePt t="44256" x="3970338" y="5219700"/>
          <p14:tracePt t="44267" x="3970338" y="5165725"/>
          <p14:tracePt t="44284" x="3970338" y="5029200"/>
          <p14:tracePt t="44300" x="3970338" y="4914900"/>
          <p14:tracePt t="44317" x="3970338" y="4822825"/>
          <p14:tracePt t="44334" x="3970338" y="4732338"/>
          <p14:tracePt t="44351" x="3970338" y="4640263"/>
          <p14:tracePt t="44367" x="3970338" y="4632325"/>
          <p14:tracePt t="44384" x="3978275" y="4618038"/>
          <p14:tracePt t="44696" x="3978275" y="4694238"/>
          <p14:tracePt t="44704" x="3978275" y="4830763"/>
          <p14:tracePt t="44717" x="3984625" y="4914900"/>
          <p14:tracePt t="44734" x="3984625" y="4960938"/>
          <p14:tracePt t="44750" x="3984625" y="4968875"/>
          <p14:tracePt t="45248" x="3984625" y="5013325"/>
          <p14:tracePt t="45256" x="3978275" y="5037138"/>
          <p14:tracePt t="45267" x="3970338" y="5067300"/>
          <p14:tracePt t="45284" x="3946525" y="5135563"/>
          <p14:tracePt t="45300" x="3940175" y="5211763"/>
          <p14:tracePt t="45317" x="3940175" y="5265738"/>
          <p14:tracePt t="45334" x="3940175" y="5318125"/>
          <p14:tracePt t="45351" x="3940175" y="5364163"/>
          <p14:tracePt t="45367" x="3940175" y="5418138"/>
          <p14:tracePt t="45384" x="3940175" y="5456238"/>
          <p14:tracePt t="45401" x="3940175" y="5470525"/>
          <p14:tracePt t="45417" x="3946525" y="5486400"/>
          <p14:tracePt t="45434" x="3946525" y="5494338"/>
          <p14:tracePt t="45451" x="3946525" y="5502275"/>
          <p14:tracePt t="45672" x="3946525" y="5524500"/>
          <p14:tracePt t="45680" x="3946525" y="5562600"/>
          <p14:tracePt t="45688" x="3946525" y="5608638"/>
          <p14:tracePt t="45701" x="3946525" y="5668963"/>
          <p14:tracePt t="45717" x="3946525" y="5753100"/>
          <p14:tracePt t="45735" x="3932238" y="5813425"/>
          <p14:tracePt t="45751" x="3932238" y="5829300"/>
          <p14:tracePt t="45800" x="3932238" y="5837238"/>
          <p14:tracePt t="45816" x="3932238" y="5851525"/>
          <p14:tracePt t="45832" x="3932238" y="5867400"/>
          <p14:tracePt t="45840" x="3932238" y="5875338"/>
          <p14:tracePt t="45856" x="3916363" y="5889625"/>
          <p14:tracePt t="45868" x="3916363" y="5897563"/>
          <p14:tracePt t="45884" x="3916363" y="5905500"/>
          <p14:tracePt t="45952" x="3916363" y="5913438"/>
          <p14:tracePt t="46272" x="3940175" y="5889625"/>
          <p14:tracePt t="46280" x="4008438" y="5851525"/>
          <p14:tracePt t="46287" x="4084638" y="5791200"/>
          <p14:tracePt t="46301" x="4198938" y="5715000"/>
          <p14:tracePt t="46318" x="4457700" y="5508625"/>
          <p14:tracePt t="46335" x="4716463" y="5265738"/>
          <p14:tracePt t="46351" x="4868863" y="5083175"/>
          <p14:tracePt t="46368" x="4953000" y="4906963"/>
          <p14:tracePt t="46384" x="4975225" y="4830763"/>
          <p14:tracePt t="46401" x="4975225" y="4762500"/>
          <p14:tracePt t="46418" x="4975225" y="4702175"/>
          <p14:tracePt t="46434" x="4983163" y="4678363"/>
          <p14:tracePt t="46451" x="4991100" y="4670425"/>
          <p14:tracePt t="46560" x="4999038" y="4670425"/>
          <p14:tracePt t="46616" x="4999038" y="4678363"/>
          <p14:tracePt t="46632" x="4999038" y="4694238"/>
          <p14:tracePt t="46640" x="4999038" y="4716463"/>
          <p14:tracePt t="46651" x="4999038" y="4732338"/>
          <p14:tracePt t="46668" x="4999038" y="4800600"/>
          <p14:tracePt t="46685" x="4999038" y="4892675"/>
          <p14:tracePt t="46701" x="4999038" y="4960938"/>
          <p14:tracePt t="46718" x="4999038" y="4999038"/>
          <p14:tracePt t="47104" x="4999038" y="5006975"/>
          <p14:tracePt t="47112" x="4999038" y="5013325"/>
          <p14:tracePt t="47120" x="4991100" y="5037138"/>
          <p14:tracePt t="47135" x="4991100" y="5059363"/>
          <p14:tracePt t="47151" x="4983163" y="5181600"/>
          <p14:tracePt t="47168" x="4968875" y="5257800"/>
          <p14:tracePt t="47185" x="4968875" y="5303838"/>
          <p14:tracePt t="47201" x="4968875" y="5341938"/>
          <p14:tracePt t="47218" x="4968875" y="5364163"/>
          <p14:tracePt t="47235" x="4968875" y="5394325"/>
          <p14:tracePt t="47251" x="4968875" y="5410200"/>
          <p14:tracePt t="47268" x="4968875" y="5440363"/>
          <p14:tracePt t="47285" x="4968875" y="5478463"/>
          <p14:tracePt t="47301" x="4968875" y="5494338"/>
          <p14:tracePt t="47318" x="4968875" y="5516563"/>
          <p14:tracePt t="47335" x="4968875" y="5540375"/>
          <p14:tracePt t="47351" x="4968875" y="5562600"/>
          <p14:tracePt t="47368" x="4968875" y="5570538"/>
          <p14:tracePt t="47672" x="4968875" y="5562600"/>
          <p14:tracePt t="47680" x="4968875" y="5554663"/>
          <p14:tracePt t="47687" x="4968875" y="5540375"/>
          <p14:tracePt t="47704" x="4968875" y="5532438"/>
          <p14:tracePt t="47718" x="4968875" y="5524500"/>
          <p14:tracePt t="47760" x="4968875" y="5516563"/>
          <p14:tracePt t="47800" x="4968875" y="5524500"/>
          <p14:tracePt t="47808" x="4968875" y="5546725"/>
          <p14:tracePt t="47818" x="4968875" y="5570538"/>
          <p14:tracePt t="47835" x="4968875" y="5630863"/>
          <p14:tracePt t="47852" x="4968875" y="5692775"/>
          <p14:tracePt t="47868" x="4968875" y="5730875"/>
          <p14:tracePt t="47885" x="4968875" y="5775325"/>
          <p14:tracePt t="47902" x="4968875" y="5799138"/>
          <p14:tracePt t="47919" x="4968875" y="5813425"/>
          <p14:tracePt t="47935" x="4968875" y="5829300"/>
          <p14:tracePt t="47952" x="4968875" y="5851525"/>
          <p14:tracePt t="47968" x="4968875" y="5859463"/>
          <p14:tracePt t="47985" x="4968875" y="5875338"/>
          <p14:tracePt t="48002" x="4968875" y="5883275"/>
          <p14:tracePt t="48019" x="4968875" y="5897563"/>
          <p14:tracePt t="48052" x="4968875" y="5905500"/>
          <p14:tracePt t="48068" x="4968875" y="5913438"/>
          <p14:tracePt t="48085" x="4968875" y="5921375"/>
          <p14:tracePt t="48448" x="4983163" y="5913438"/>
          <p14:tracePt t="48456" x="5013325" y="5897563"/>
          <p14:tracePt t="48468" x="5059363" y="5883275"/>
          <p14:tracePt t="48485" x="5189538" y="5799138"/>
          <p14:tracePt t="48502" x="5349875" y="5707063"/>
          <p14:tracePt t="48519" x="5478463" y="5616575"/>
          <p14:tracePt t="48535" x="5622925" y="5502275"/>
          <p14:tracePt t="48552" x="5692775" y="5394325"/>
          <p14:tracePt t="48569" x="5753100" y="5303838"/>
          <p14:tracePt t="48585" x="5813425" y="5211763"/>
          <p14:tracePt t="48602" x="5883275" y="5127625"/>
          <p14:tracePt t="48619" x="5935663" y="5075238"/>
          <p14:tracePt t="48635" x="6003925" y="5021263"/>
          <p14:tracePt t="48652" x="6042025" y="4991100"/>
          <p14:tracePt t="48669" x="6065838" y="4968875"/>
          <p14:tracePt t="48671" x="6080125" y="4960938"/>
          <p14:tracePt t="48685" x="6088063" y="4953000"/>
          <p14:tracePt t="48702" x="6096000" y="4945063"/>
          <p14:tracePt t="48768" x="6096000" y="4930775"/>
          <p14:tracePt t="49352" x="6096000" y="4960938"/>
          <p14:tracePt t="49360" x="6096000" y="5013325"/>
          <p14:tracePt t="49369" x="6096000" y="5059363"/>
          <p14:tracePt t="49386" x="6096000" y="5197475"/>
          <p14:tracePt t="49402" x="6111875" y="5326063"/>
          <p14:tracePt t="49419" x="6126163" y="5402263"/>
          <p14:tracePt t="49436" x="6142038" y="5470525"/>
          <p14:tracePt t="49452" x="6149975" y="5494338"/>
          <p14:tracePt t="49469" x="6156325" y="5494338"/>
          <p14:tracePt t="49912" x="6156325" y="5524500"/>
          <p14:tracePt t="49920" x="6180138" y="5554663"/>
          <p14:tracePt t="49928" x="6180138" y="5578475"/>
          <p14:tracePt t="49936" x="6180138" y="5616575"/>
          <p14:tracePt t="49952" x="6180138" y="5715000"/>
          <p14:tracePt t="49969" x="6180138" y="5799138"/>
          <p14:tracePt t="49986" x="6180138" y="5851525"/>
          <p14:tracePt t="50002" x="6180138" y="5875338"/>
          <p14:tracePt t="50019" x="6180138" y="5905500"/>
          <p14:tracePt t="50052" x="6180138" y="5913438"/>
          <p14:tracePt t="50200" x="6180138" y="5927725"/>
          <p14:tracePt t="50216" x="6180138" y="5935663"/>
          <p14:tracePt t="50232" x="6180138" y="5943600"/>
          <p14:tracePt t="50328" x="6180138" y="5951538"/>
          <p14:tracePt t="50624" x="6188075" y="5951538"/>
          <p14:tracePt t="50640" x="6202363" y="5951538"/>
          <p14:tracePt t="50648" x="6232525" y="5951538"/>
          <p14:tracePt t="50655" x="6316663" y="5943600"/>
          <p14:tracePt t="50669" x="6423025" y="5897563"/>
          <p14:tracePt t="50686" x="6751638" y="5768975"/>
          <p14:tracePt t="50703" x="7018338" y="5608638"/>
          <p14:tracePt t="50719" x="7391400" y="5356225"/>
          <p14:tracePt t="50736" x="7497763" y="5241925"/>
          <p14:tracePt t="50753" x="7543800" y="5165725"/>
          <p14:tracePt t="50769" x="7551738" y="5083175"/>
          <p14:tracePt t="50786" x="7551738" y="5037138"/>
          <p14:tracePt t="50803" x="7551738" y="4999038"/>
          <p14:tracePt t="50819" x="7551738" y="4991100"/>
          <p14:tracePt t="50836" x="7551738" y="4983163"/>
          <p14:tracePt t="50864" x="7551738" y="4975225"/>
          <p14:tracePt t="50888" x="7551738" y="4968875"/>
          <p14:tracePt t="50896" x="7543800" y="4968875"/>
          <p14:tracePt t="50904" x="7543800" y="4960938"/>
          <p14:tracePt t="50919" x="7535863" y="4937125"/>
          <p14:tracePt t="50953" x="7535863" y="4922838"/>
          <p14:tracePt t="50969" x="7527925" y="4914900"/>
          <p14:tracePt t="50986" x="7505700" y="4914900"/>
          <p14:tracePt t="51003" x="7489825" y="4906963"/>
          <p14:tracePt t="51019" x="7475538" y="4906963"/>
          <p14:tracePt t="51036" x="7459663" y="4906963"/>
          <p14:tracePt t="51053" x="7445375" y="4906963"/>
          <p14:tracePt t="51069" x="7421563" y="4906963"/>
          <p14:tracePt t="51086" x="7391400" y="4914900"/>
          <p14:tracePt t="51103" x="7375525" y="4930775"/>
          <p14:tracePt t="51119" x="7353300" y="4930775"/>
          <p14:tracePt t="51136" x="7337425" y="4930775"/>
          <p14:tracePt t="51560" x="7337425" y="4937125"/>
          <p14:tracePt t="51568" x="7331075" y="4960938"/>
          <p14:tracePt t="51576" x="7331075" y="4975225"/>
          <p14:tracePt t="51586" x="7331075" y="4999038"/>
          <p14:tracePt t="51603" x="7315200" y="5059363"/>
          <p14:tracePt t="51620" x="7307263" y="5127625"/>
          <p14:tracePt t="51636" x="7285038" y="5181600"/>
          <p14:tracePt t="51653" x="7285038" y="5211763"/>
          <p14:tracePt t="51670" x="7285038" y="5235575"/>
          <p14:tracePt t="51673" x="7277100" y="5241925"/>
          <p14:tracePt t="51687" x="7269163" y="5265738"/>
          <p14:tracePt t="51703" x="7261225" y="5273675"/>
          <p14:tracePt t="51720" x="7261225" y="5295900"/>
          <p14:tracePt t="51736" x="7254875" y="5303838"/>
          <p14:tracePt t="51770" x="7254875" y="5311775"/>
          <p14:tracePt t="51786" x="7254875" y="5326063"/>
          <p14:tracePt t="51803" x="7254875" y="5341938"/>
          <p14:tracePt t="51820" x="7254875" y="5364163"/>
          <p14:tracePt t="51853" x="7254875" y="5380038"/>
          <p14:tracePt t="51870" x="7254875" y="5394325"/>
          <p14:tracePt t="51886" x="7254875" y="5410200"/>
          <p14:tracePt t="51903" x="7254875" y="5418138"/>
          <p14:tracePt t="51920" x="7254875" y="5426075"/>
          <p14:tracePt t="51960" x="7254875" y="5432425"/>
          <p14:tracePt t="51976" x="7254875" y="5440363"/>
          <p14:tracePt t="51992" x="7254875" y="5448300"/>
          <p14:tracePt t="52192" x="7254875" y="5456238"/>
          <p14:tracePt t="52208" x="7254875" y="5478463"/>
          <p14:tracePt t="52216" x="7254875" y="5524500"/>
          <p14:tracePt t="52223" x="7254875" y="5570538"/>
          <p14:tracePt t="52237" x="7254875" y="5608638"/>
          <p14:tracePt t="52253" x="7254875" y="5684838"/>
          <p14:tracePt t="52270" x="7254875" y="5722938"/>
          <p14:tracePt t="52286" x="7254875" y="5745163"/>
          <p14:tracePt t="52303" x="7254875" y="5768975"/>
          <p14:tracePt t="52320" x="7254875" y="5775325"/>
          <p14:tracePt t="52359" x="7254875" y="5783263"/>
          <p14:tracePt t="52383" x="7254875" y="5791200"/>
          <p14:tracePt t="52424" x="7254875" y="5799138"/>
          <p14:tracePt t="52440" x="7254875" y="5807075"/>
          <p14:tracePt t="52448" x="7254875" y="5813425"/>
          <p14:tracePt t="52472" x="7254875" y="5821363"/>
          <p14:tracePt t="52480" x="7254875" y="5829300"/>
          <p14:tracePt t="52528" x="7254875" y="5837238"/>
          <p14:tracePt t="52544" x="7254875" y="5845175"/>
          <p14:tracePt t="52568" x="7254875" y="5851525"/>
          <p14:tracePt t="52584" x="7254875" y="5859463"/>
          <p14:tracePt t="52592" x="7254875" y="5875338"/>
          <p14:tracePt t="52616" x="7254875" y="5883275"/>
          <p14:tracePt t="52624" x="7254875" y="5889625"/>
          <p14:tracePt t="52640" x="7254875" y="5897563"/>
          <p14:tracePt t="52653" x="7246938" y="5897563"/>
          <p14:tracePt t="52912" x="7277100" y="5889625"/>
          <p14:tracePt t="52920" x="7323138" y="5867400"/>
          <p14:tracePt t="52928" x="7375525" y="5859463"/>
          <p14:tracePt t="52937" x="7445375" y="5845175"/>
          <p14:tracePt t="52953" x="7543800" y="5791200"/>
          <p14:tracePt t="52970" x="7650163" y="5730875"/>
          <p14:tracePt t="52987" x="7742238" y="5661025"/>
          <p14:tracePt t="53004" x="7802563" y="5608638"/>
          <p14:tracePt t="53020" x="7870825" y="5508625"/>
          <p14:tracePt t="53037" x="7902575" y="5440363"/>
          <p14:tracePt t="53054" x="7947025" y="5372100"/>
          <p14:tracePt t="53070" x="7970838" y="5318125"/>
          <p14:tracePt t="53087" x="7993063" y="5280025"/>
          <p14:tracePt t="53103" x="8016875" y="5203825"/>
          <p14:tracePt t="53120" x="8039100" y="5159375"/>
          <p14:tracePt t="53137" x="8054975" y="5127625"/>
          <p14:tracePt t="53154" x="8061325" y="5105400"/>
          <p14:tracePt t="53170" x="8069263" y="5083175"/>
          <p14:tracePt t="53187" x="8093075" y="5051425"/>
          <p14:tracePt t="53204" x="8115300" y="5021263"/>
          <p14:tracePt t="53220" x="8137525" y="4999038"/>
          <p14:tracePt t="53237" x="8153400" y="4983163"/>
          <p14:tracePt t="53254" x="8175625" y="4960938"/>
          <p14:tracePt t="53270" x="8191500" y="4945063"/>
          <p14:tracePt t="53287" x="8213725" y="4937125"/>
          <p14:tracePt t="53304" x="8229600" y="4930775"/>
          <p14:tracePt t="53856" x="8221663" y="4937125"/>
          <p14:tracePt t="53863" x="8221663" y="4983163"/>
          <p14:tracePt t="53871" x="8213725" y="5013325"/>
          <p14:tracePt t="53887" x="8213725" y="5135563"/>
          <p14:tracePt t="53903" x="8213725" y="5249863"/>
          <p14:tracePt t="53920" x="8213725" y="5318125"/>
          <p14:tracePt t="53937" x="8221663" y="5356225"/>
          <p14:tracePt t="53954" x="8229600" y="5372100"/>
          <p14:tracePt t="53987" x="8229600" y="5387975"/>
          <p14:tracePt t="54021" x="8229600" y="5394325"/>
          <p14:tracePt t="54037" x="8229600" y="5418138"/>
          <p14:tracePt t="54054" x="8229600" y="5432425"/>
          <p14:tracePt t="54071" x="8229600" y="5464175"/>
          <p14:tracePt t="54087" x="8229600" y="5486400"/>
          <p14:tracePt t="54200" x="8221663" y="5494338"/>
          <p14:tracePt t="54328" x="8221663" y="5508625"/>
          <p14:tracePt t="54336" x="8221663" y="5532438"/>
          <p14:tracePt t="54344" x="8213725" y="5546725"/>
          <p14:tracePt t="54354" x="8213725" y="5578475"/>
          <p14:tracePt t="54371" x="8213725" y="5646738"/>
          <p14:tracePt t="54387" x="8199438" y="5699125"/>
          <p14:tracePt t="54404" x="8191500" y="5722938"/>
          <p14:tracePt t="54472" x="8191500" y="5730875"/>
          <p14:tracePt t="54488" x="8191500" y="5745163"/>
          <p14:tracePt t="54504" x="8191500" y="5761038"/>
          <p14:tracePt t="54512" x="8191500" y="5775325"/>
          <p14:tracePt t="54521" x="8191500" y="5791200"/>
          <p14:tracePt t="54537" x="8191500" y="5813425"/>
          <p14:tracePt t="54554" x="8191500" y="5845175"/>
          <p14:tracePt t="54571" x="8191500" y="5851525"/>
          <p14:tracePt t="54714" x="8199438" y="5875338"/>
          <p14:tracePt t="54752" x="8199438" y="5883275"/>
          <p14:tracePt t="54760" x="8199438" y="5889625"/>
          <p14:tracePt t="54776" x="8199438" y="5897563"/>
          <p14:tracePt t="54788" x="8199438" y="5905500"/>
          <p14:tracePt t="54804" x="8199438" y="5913438"/>
          <p14:tracePt t="54864" x="8199438" y="5921375"/>
          <p14:tracePt t="55152" x="8199438" y="5927725"/>
          <p14:tracePt t="55160" x="8213725" y="5927725"/>
          <p14:tracePt t="55171" x="8229600" y="5927725"/>
          <p14:tracePt t="55188" x="8328025" y="5875338"/>
          <p14:tracePt t="55204" x="8435975" y="5807075"/>
          <p14:tracePt t="55221" x="8572500" y="5722938"/>
          <p14:tracePt t="55238" x="8740775" y="5630863"/>
          <p14:tracePt t="55240" x="8839200" y="5578475"/>
          <p14:tracePt t="55255" x="8999538" y="5486400"/>
          <p14:tracePt t="55271" x="9067800" y="5440363"/>
          <p14:tracePt t="55288" x="9236075" y="5295900"/>
          <p14:tracePt t="55304" x="9288463" y="5227638"/>
          <p14:tracePt t="55321" x="9326563" y="5173663"/>
          <p14:tracePt t="55338" x="9356725" y="5135563"/>
          <p14:tracePt t="55354" x="9388475" y="5089525"/>
          <p14:tracePt t="55371" x="9410700" y="5059363"/>
          <p14:tracePt t="55388" x="9432925" y="5029200"/>
          <p14:tracePt t="55404" x="9456738" y="4991100"/>
          <p14:tracePt t="55421" x="9464675" y="4975225"/>
          <p14:tracePt t="55438" x="9471025" y="4953000"/>
          <p14:tracePt t="55455" x="9478963" y="4922838"/>
          <p14:tracePt t="55488" x="9478963" y="4914900"/>
          <p14:tracePt t="55512" x="9478963" y="4899025"/>
          <p14:tracePt t="55521" x="9478963" y="4892675"/>
          <p14:tracePt t="55624" x="9478963" y="4884738"/>
          <p14:tracePt t="55840" x="9471025" y="4892675"/>
          <p14:tracePt t="55848" x="9456738" y="4960938"/>
          <p14:tracePt t="55856" x="9456738" y="5045075"/>
          <p14:tracePt t="55871" x="9456738" y="5219700"/>
          <p14:tracePt t="55887" x="9440863" y="5318125"/>
          <p14:tracePt t="55904" x="9440863" y="5356225"/>
          <p14:tracePt t="55921" x="9440863" y="5372100"/>
          <p14:tracePt t="55975" x="9440863" y="5380038"/>
          <p14:tracePt t="56007" x="9432925" y="5380038"/>
          <p14:tracePt t="56023" x="9426575" y="5387975"/>
          <p14:tracePt t="56031" x="9426575" y="5394325"/>
          <p14:tracePt t="56047" x="9418638" y="5402263"/>
          <p14:tracePt t="56055" x="9418638" y="5410200"/>
          <p14:tracePt t="56071" x="9418638" y="5448300"/>
          <p14:tracePt t="56088" x="9418638" y="5516563"/>
          <p14:tracePt t="56104" x="9418638" y="5622925"/>
          <p14:tracePt t="56121" x="9418638" y="5730875"/>
          <p14:tracePt t="56138" x="9418638" y="5807075"/>
          <p14:tracePt t="56155" x="9418638" y="5829300"/>
          <p14:tracePt t="56200" x="9410700" y="5837238"/>
          <p14:tracePt t="56232" x="9402763" y="5837238"/>
          <p14:tracePt t="56296" x="9394825" y="5837238"/>
          <p14:tracePt t="56304" x="9380538" y="5845175"/>
          <p14:tracePt t="56312" x="9380538" y="5851525"/>
          <p14:tracePt t="56328" x="9380538" y="5875338"/>
          <p14:tracePt t="56338" x="9380538" y="5883275"/>
          <p14:tracePt t="56355" x="9380538" y="5905500"/>
          <p14:tracePt t="56371" x="9380538" y="5913438"/>
          <p14:tracePt t="56405" x="9372600" y="5921375"/>
          <p14:tracePt t="56592" x="9364663" y="5921375"/>
          <p14:tracePt t="56624" x="9356725" y="5921375"/>
          <p14:tracePt t="56640" x="9350375" y="5921375"/>
          <p14:tracePt t="56648" x="9334500" y="5921375"/>
          <p14:tracePt t="56657" x="9312275" y="5927725"/>
          <p14:tracePt t="56671" x="9250363" y="5935663"/>
          <p14:tracePt t="56688" x="9121775" y="5973763"/>
          <p14:tracePt t="56705" x="8861425" y="6019800"/>
          <p14:tracePt t="56722" x="8420100" y="6080125"/>
          <p14:tracePt t="56738" x="7886700" y="6149975"/>
          <p14:tracePt t="56755" x="7429500" y="6210300"/>
          <p14:tracePt t="56772" x="7018338" y="6264275"/>
          <p14:tracePt t="56788" x="6751638" y="6294438"/>
          <p14:tracePt t="56805" x="6583363" y="6294438"/>
          <p14:tracePt t="56822" x="6416675" y="6294438"/>
          <p14:tracePt t="56839" x="6218238" y="6270625"/>
          <p14:tracePt t="56855" x="5943600" y="6232525"/>
          <p14:tracePt t="56871" x="5532438" y="6226175"/>
          <p14:tracePt t="56888" x="5227638" y="6202363"/>
          <p14:tracePt t="56905" x="5037138" y="6180138"/>
          <p14:tracePt t="56921" x="4922838" y="6134100"/>
          <p14:tracePt t="56938" x="4846638" y="6049963"/>
          <p14:tracePt t="56955" x="4784725" y="5935663"/>
          <p14:tracePt t="56971" x="4708525" y="5799138"/>
          <p14:tracePt t="56988" x="4602163" y="5676900"/>
          <p14:tracePt t="57005" x="4487863" y="5578475"/>
          <p14:tracePt t="57021" x="4449763" y="5546725"/>
          <p14:tracePt t="57038" x="4435475" y="5508625"/>
          <p14:tracePt t="57055" x="4441825" y="5432425"/>
          <p14:tracePt t="57071" x="4473575" y="5311775"/>
          <p14:tracePt t="57088" x="4495800" y="5219700"/>
          <p14:tracePt t="57105" x="4518025" y="5127625"/>
          <p14:tracePt t="57121" x="4533900" y="5013325"/>
          <p14:tracePt t="57138" x="4549775" y="4906963"/>
          <p14:tracePt t="57155" x="4549775" y="4838700"/>
          <p14:tracePt t="57172" x="4541838" y="4784725"/>
          <p14:tracePt t="57188" x="4511675" y="4762500"/>
          <p14:tracePt t="57205" x="4479925" y="4746625"/>
          <p14:tracePt t="57222" x="4449763" y="4746625"/>
          <p14:tracePt t="57225" x="4419600" y="4746625"/>
          <p14:tracePt t="57239" x="4259263" y="4854575"/>
          <p14:tracePt t="57255" x="4191000" y="4906963"/>
          <p14:tracePt t="57272" x="4022725" y="5211763"/>
          <p14:tracePt t="57288" x="3932238" y="5524500"/>
          <p14:tracePt t="57305" x="3902075" y="5715000"/>
          <p14:tracePt t="57322" x="3894138" y="5845175"/>
          <p14:tracePt t="57338" x="3894138" y="5875338"/>
          <p14:tracePt t="57355" x="3902075" y="5875338"/>
          <p14:tracePt t="57372" x="3962400" y="5807075"/>
          <p14:tracePt t="57388" x="4060825" y="5578475"/>
          <p14:tracePt t="57405" x="4175125" y="5219700"/>
          <p14:tracePt t="57422" x="4359275" y="4846638"/>
          <p14:tracePt t="57439" x="4618038" y="4564063"/>
          <p14:tracePt t="57455" x="4770438" y="4518025"/>
          <p14:tracePt t="57472" x="4884738" y="4518025"/>
          <p14:tracePt t="57488" x="4999038" y="4572000"/>
          <p14:tracePt t="57505" x="5295900" y="4922838"/>
          <p14:tracePt t="57522" x="5532438" y="5364163"/>
          <p14:tracePt t="57539" x="5722938" y="5813425"/>
          <p14:tracePt t="57555" x="5875338" y="5997575"/>
          <p14:tracePt t="57572" x="5989638" y="6011863"/>
          <p14:tracePt t="57589" x="6118225" y="5889625"/>
          <p14:tracePt t="57605" x="6248400" y="5684838"/>
          <p14:tracePt t="57622" x="6340475" y="5470525"/>
          <p14:tracePt t="57639" x="6408738" y="5356225"/>
          <p14:tracePt t="57655" x="6492875" y="5349875"/>
          <p14:tracePt t="57672" x="6629400" y="5387975"/>
          <p14:tracePt t="57689" x="6888163" y="5494338"/>
          <p14:tracePt t="57705" x="7559675" y="5745163"/>
          <p14:tracePt t="57722" x="8245475" y="5965825"/>
          <p14:tracePt t="57739" x="8931275" y="6088063"/>
          <p14:tracePt t="57755" x="9410700" y="6103938"/>
          <p14:tracePt t="57772" x="9593263" y="6103938"/>
          <p14:tracePt t="57789" x="9631363" y="6103938"/>
          <p14:tracePt t="57887" x="9631363" y="6118225"/>
          <p14:tracePt t="57895" x="9609138" y="6164263"/>
          <p14:tracePt t="57905" x="9563100" y="6248400"/>
          <p14:tracePt t="57922" x="9440863" y="6446838"/>
          <p14:tracePt t="57938" x="9350375" y="6599238"/>
          <p14:tracePt t="57955" x="9288463" y="6683375"/>
          <p14:tracePt t="57988" x="9326563" y="6613525"/>
          <p14:tracePt t="58005" x="9402763" y="6469063"/>
          <p14:tracePt t="58022" x="9486900" y="6294438"/>
          <p14:tracePt t="58038" x="9502775" y="6286500"/>
          <p14:tracePt t="58152" x="9517063" y="6294438"/>
          <p14:tracePt t="58160" x="9517063" y="6308725"/>
          <p14:tracePt t="58172" x="9502775" y="6324600"/>
          <p14:tracePt t="58189" x="9432925" y="6332538"/>
          <p14:tracePt t="58205" x="9288463" y="6354763"/>
          <p14:tracePt t="58222" x="9037638" y="6392863"/>
          <p14:tracePt t="58239" x="8809038" y="6408738"/>
          <p14:tracePt t="58241" x="8709025" y="6408738"/>
          <p14:tracePt t="58255" x="8488363" y="6408738"/>
          <p14:tracePt t="58272" x="8229600" y="6378575"/>
          <p14:tracePt t="58289" x="7932738" y="6302375"/>
          <p14:tracePt t="58306" x="7535863" y="6180138"/>
          <p14:tracePt t="58322" x="7026275" y="6049963"/>
          <p14:tracePt t="58339" x="6469063" y="5965825"/>
          <p14:tracePt t="58356" x="5897563" y="5935663"/>
          <p14:tracePt t="58372" x="5410200" y="5897563"/>
          <p14:tracePt t="58389" x="4999038" y="5897563"/>
          <p14:tracePt t="58406" x="4664075" y="5897563"/>
          <p14:tracePt t="58422" x="4465638" y="5897563"/>
          <p14:tracePt t="58439" x="4283075" y="5897563"/>
          <p14:tracePt t="58455" x="4137025" y="5889625"/>
          <p14:tracePt t="58472" x="4068763" y="5889625"/>
          <p14:tracePt t="58489" x="4030663" y="5875338"/>
          <p14:tracePt t="58506" x="4000500" y="5867400"/>
          <p14:tracePt t="58522" x="3984625" y="5859463"/>
          <p14:tracePt t="58539" x="3954463" y="5837238"/>
          <p14:tracePt t="58556" x="3902075" y="5813425"/>
          <p14:tracePt t="58572" x="3848100" y="5807075"/>
          <p14:tracePt t="58589" x="3810000" y="5791200"/>
          <p14:tracePt t="58606" x="3779838" y="5791200"/>
          <p14:tracePt t="58623" x="3749675" y="5791200"/>
          <p14:tracePt t="58639" x="3733800" y="5791200"/>
          <p14:tracePt t="58656" x="3711575" y="5791200"/>
          <p14:tracePt t="58672" x="3703638" y="5791200"/>
          <p14:tracePt t="58976" x="3741738" y="5799138"/>
          <p14:tracePt t="58984" x="3954463" y="5867400"/>
          <p14:tracePt t="58992" x="4152900" y="5913438"/>
          <p14:tracePt t="59006" x="4427538" y="6011863"/>
          <p14:tracePt t="59023" x="5364163" y="6035675"/>
          <p14:tracePt t="59039" x="5676900" y="6049963"/>
          <p14:tracePt t="59056" x="6286500" y="6073775"/>
          <p14:tracePt t="59072" x="6645275" y="6073775"/>
          <p14:tracePt t="59089" x="7056438" y="6027738"/>
          <p14:tracePt t="59106" x="7337425" y="5973763"/>
          <p14:tracePt t="59122" x="7483475" y="5921375"/>
          <p14:tracePt t="59139" x="7604125" y="5867400"/>
          <p14:tracePt t="59156" x="7712075" y="5829300"/>
          <p14:tracePt t="59172" x="7826375" y="5791200"/>
          <p14:tracePt t="59189" x="7978775" y="5753100"/>
          <p14:tracePt t="59206" x="8099425" y="5730875"/>
          <p14:tracePt t="59223" x="8297863" y="5715000"/>
          <p14:tracePt t="59239" x="8404225" y="5699125"/>
          <p14:tracePt t="59256" x="8412163" y="5692775"/>
          <p14:tracePt t="59312" x="8420100" y="5684838"/>
          <p14:tracePt t="59328" x="8420100" y="5676900"/>
          <p14:tracePt t="59352" x="8420100" y="5668963"/>
          <p14:tracePt t="59360" x="8412163" y="5668963"/>
          <p14:tracePt t="59372" x="8389938" y="5661025"/>
          <p14:tracePt t="59389" x="8335963" y="5661025"/>
          <p14:tracePt t="59406" x="8283575" y="5661025"/>
          <p14:tracePt t="59423" x="8207375" y="5707063"/>
          <p14:tracePt t="59439" x="8016875" y="5791200"/>
          <p14:tracePt t="59456" x="7864475" y="5837238"/>
          <p14:tracePt t="59473" x="7666038" y="5851525"/>
          <p14:tracePt t="59489" x="7467600" y="5851525"/>
          <p14:tracePt t="59506" x="7315200" y="5851525"/>
          <p14:tracePt t="59523" x="7216775" y="5837238"/>
          <p14:tracePt t="59539" x="7178675" y="5821363"/>
          <p14:tracePt t="59556" x="7170738" y="5813425"/>
          <p14:tracePt t="59573" x="7170738" y="5783263"/>
          <p14:tracePt t="59589" x="7170738" y="5753100"/>
          <p14:tracePt t="59606" x="7170738" y="5737225"/>
          <p14:tracePt t="59623" x="7200900" y="5684838"/>
          <p14:tracePt t="59639" x="7292975" y="5622925"/>
          <p14:tracePt t="59656" x="7375525" y="5616575"/>
          <p14:tracePt t="59673" x="7459663" y="5616575"/>
          <p14:tracePt t="59689" x="7581900" y="5616575"/>
          <p14:tracePt t="59706" x="7688263" y="5646738"/>
          <p14:tracePt t="59722" x="7750175" y="5692775"/>
          <p14:tracePt t="59739" x="7756525" y="5715000"/>
          <p14:tracePt t="59756" x="7712075" y="5783263"/>
          <p14:tracePt t="59773" x="7483475" y="5897563"/>
          <p14:tracePt t="59789" x="7026275" y="6035675"/>
          <p14:tracePt t="59806" x="6461125" y="6134100"/>
          <p14:tracePt t="59823" x="5913438" y="6172200"/>
          <p14:tracePt t="59839" x="5197475" y="6156325"/>
          <p14:tracePt t="59856" x="4792663" y="6073775"/>
          <p14:tracePt t="59873" x="4587875" y="6027738"/>
          <p14:tracePt t="59889" x="4441825" y="5965825"/>
          <p14:tracePt t="59906" x="4305300" y="5913438"/>
          <p14:tracePt t="59923" x="4198938" y="5883275"/>
          <p14:tracePt t="59939" x="4084638" y="5875338"/>
          <p14:tracePt t="59956" x="3916363" y="5851525"/>
          <p14:tracePt t="59973" x="3763963" y="5845175"/>
          <p14:tracePt t="59989" x="3641725" y="5845175"/>
          <p14:tracePt t="60006" x="3559175" y="5845175"/>
          <p14:tracePt t="60023" x="3513138" y="5845175"/>
          <p14:tracePt t="60039" x="3482975" y="5845175"/>
          <p14:tracePt t="60073" x="3475038" y="5851525"/>
          <p14:tracePt t="60272" x="3482975" y="5859463"/>
          <p14:tracePt t="60280" x="3489325" y="5859463"/>
          <p14:tracePt t="60289" x="3513138" y="5859463"/>
          <p14:tracePt t="60306" x="3573463" y="5875338"/>
          <p14:tracePt t="60323" x="3649663" y="5889625"/>
          <p14:tracePt t="60340" x="3763963" y="5905500"/>
          <p14:tracePt t="60356" x="3870325" y="5913438"/>
          <p14:tracePt t="60373" x="3946525" y="5913438"/>
          <p14:tracePt t="60390" x="3992563" y="5913438"/>
          <p14:tracePt t="60407" x="4022725" y="5905500"/>
          <p14:tracePt t="60423" x="4030663" y="5897563"/>
          <p14:tracePt t="60440" x="4068763" y="5883275"/>
          <p14:tracePt t="60456" x="4144963" y="5875338"/>
          <p14:tracePt t="60473" x="4275138" y="5875338"/>
          <p14:tracePt t="60490" x="4427538" y="5875338"/>
          <p14:tracePt t="60506" x="4579938" y="5875338"/>
          <p14:tracePt t="60523" x="4708525" y="5875338"/>
          <p14:tracePt t="60540" x="4846638" y="5875338"/>
          <p14:tracePt t="60556" x="4975225" y="5875338"/>
          <p14:tracePt t="60573" x="5121275" y="5875338"/>
          <p14:tracePt t="60590" x="5287963" y="5875338"/>
          <p14:tracePt t="60607" x="5592763" y="5875338"/>
          <p14:tracePt t="60623" x="5699125" y="5875338"/>
          <p14:tracePt t="60640" x="6035675" y="5875338"/>
          <p14:tracePt t="60656" x="6248400" y="5875338"/>
          <p14:tracePt t="60673" x="6438900" y="5875338"/>
          <p14:tracePt t="60690" x="6659563" y="5875338"/>
          <p14:tracePt t="60706" x="6858000" y="5875338"/>
          <p14:tracePt t="60723" x="7070725" y="5875338"/>
          <p14:tracePt t="60740" x="7261225" y="5875338"/>
          <p14:tracePt t="60756" x="7407275" y="5875338"/>
          <p14:tracePt t="60773" x="7535863" y="5875338"/>
          <p14:tracePt t="60790" x="7612063" y="5875338"/>
          <p14:tracePt t="60807" x="7726363" y="5875338"/>
          <p14:tracePt t="60823" x="7788275" y="5875338"/>
          <p14:tracePt t="60840" x="7993063" y="5875338"/>
          <p14:tracePt t="60856" x="8153400" y="5875338"/>
          <p14:tracePt t="60873" x="8335963" y="5875338"/>
          <p14:tracePt t="60890" x="8518525" y="5867400"/>
          <p14:tracePt t="60906" x="8670925" y="5845175"/>
          <p14:tracePt t="60923" x="8785225" y="5837238"/>
          <p14:tracePt t="60940" x="8869363" y="5837238"/>
          <p14:tracePt t="60956" x="8961438" y="5837238"/>
          <p14:tracePt t="60973" x="9029700" y="5837238"/>
          <p14:tracePt t="60990" x="9136063" y="5837238"/>
          <p14:tracePt t="61007" x="9380538" y="5837238"/>
          <p14:tracePt t="61023" x="9509125" y="5837238"/>
          <p14:tracePt t="61040" x="9631363" y="5837238"/>
          <p14:tracePt t="61056" x="9753600" y="5837238"/>
          <p14:tracePt t="61073" x="9837738" y="5837238"/>
          <p14:tracePt t="61090" x="9867900" y="5837238"/>
          <p14:tracePt t="61107" x="9913938" y="5837238"/>
          <p14:tracePt t="61123" x="9959975" y="5829300"/>
          <p14:tracePt t="61140" x="9990138" y="5829300"/>
          <p14:tracePt t="61157" x="10036175" y="5829300"/>
          <p14:tracePt t="61173" x="10088563" y="5829300"/>
          <p14:tracePt t="61190" x="10134600" y="5829300"/>
          <p14:tracePt t="61207" x="10194925" y="5829300"/>
          <p14:tracePt t="61223" x="10294938" y="5829300"/>
          <p14:tracePt t="61240" x="10355263" y="5829300"/>
          <p14:tracePt t="61257" x="10417175" y="5829300"/>
          <p14:tracePt t="61273" x="10469563" y="5829300"/>
          <p14:tracePt t="61290" x="10523538" y="5829300"/>
          <p14:tracePt t="61307" x="10553700" y="5829300"/>
          <p14:tracePt t="61600" x="10523538" y="5813425"/>
          <p14:tracePt t="61608" x="10409238" y="5807075"/>
          <p14:tracePt t="61616" x="10226675" y="5807075"/>
          <p14:tracePt t="61624" x="10188575" y="5799138"/>
          <p14:tracePt t="62104" x="10188575" y="5813425"/>
          <p14:tracePt t="62112" x="10188575" y="5845175"/>
          <p14:tracePt t="62123" x="10150475" y="5897563"/>
          <p14:tracePt t="62140" x="10050463" y="5997575"/>
          <p14:tracePt t="62156" x="9906000" y="6088063"/>
          <p14:tracePt t="62173" x="9715500" y="6188075"/>
          <p14:tracePt t="62190" x="9394825" y="6286500"/>
          <p14:tracePt t="62207" x="8999538" y="6354763"/>
          <p14:tracePt t="62224" x="8175625" y="6392863"/>
          <p14:tracePt t="62240" x="7764463" y="6392863"/>
          <p14:tracePt t="62257" x="7527925" y="6392863"/>
          <p14:tracePt t="62274" x="7391400" y="6392863"/>
          <p14:tracePt t="62290" x="7375525" y="6392863"/>
          <p14:tracePt t="69208" x="7331075" y="6392863"/>
          <p14:tracePt t="69216" x="7162800" y="6384925"/>
          <p14:tracePt t="69226" x="6827838" y="6294438"/>
          <p14:tracePt t="69243" x="6049963" y="6088063"/>
          <p14:tracePt t="69260" x="5341938" y="5851525"/>
          <p14:tracePt t="69276" x="4724400" y="5578475"/>
          <p14:tracePt t="69293" x="4213225" y="5349875"/>
          <p14:tracePt t="69296" x="3970338" y="5227638"/>
          <p14:tracePt t="69310" x="3810000" y="5151438"/>
          <p14:tracePt t="69326" x="3635375" y="5037138"/>
          <p14:tracePt t="69343" x="3497263" y="4899025"/>
          <p14:tracePt t="69360" x="3246438" y="4511675"/>
          <p14:tracePt t="69376" x="3178175" y="4321175"/>
          <p14:tracePt t="69393" x="3170238" y="4289425"/>
          <p14:tracePt t="69448" x="3170238" y="4283075"/>
          <p14:tracePt t="69456" x="3170238" y="4275138"/>
          <p14:tracePt t="69464" x="3170238" y="4229100"/>
          <p14:tracePt t="69476" x="3170238" y="4160838"/>
          <p14:tracePt t="69493" x="3140075" y="4046538"/>
          <p14:tracePt t="69510" x="3108325" y="3992563"/>
          <p14:tracePt t="69527" x="3101975" y="3954463"/>
          <p14:tracePt t="69543" x="3101975" y="3940175"/>
          <p14:tracePt t="69560" x="3101975" y="3886200"/>
          <p14:tracePt t="69576" x="3101975" y="3863975"/>
          <p14:tracePt t="69593" x="3108325" y="3840163"/>
          <p14:tracePt t="69610" x="3170238" y="3802063"/>
          <p14:tracePt t="69626" x="3238500" y="3779838"/>
          <p14:tracePt t="69643" x="3268663" y="3779838"/>
          <p14:tracePt t="69872" x="3276600" y="3779838"/>
          <p14:tracePt t="69880" x="3292475" y="3779838"/>
          <p14:tracePt t="69893" x="3330575" y="3779838"/>
          <p14:tracePt t="69910" x="3521075" y="3863975"/>
          <p14:tracePt t="69927" x="3978275" y="4259263"/>
          <p14:tracePt t="69943" x="4144963" y="4397375"/>
          <p14:tracePt t="69960" x="4244975" y="4449763"/>
          <p14:tracePt t="69976" x="4313238" y="4487863"/>
          <p14:tracePt t="69993" x="4321175" y="4495800"/>
          <p14:tracePt t="70039" x="4321175" y="4503738"/>
          <p14:tracePt t="70047" x="4297363" y="4518025"/>
          <p14:tracePt t="70059" x="4244975" y="4549775"/>
          <p14:tracePt t="70076" x="4022725" y="4594225"/>
          <p14:tracePt t="70093" x="3817938" y="4618038"/>
          <p14:tracePt t="70109" x="3695700" y="4640263"/>
          <p14:tracePt t="70126" x="3665538" y="4656138"/>
          <p14:tracePt t="71512" x="3657600" y="4656138"/>
          <p14:tracePt t="71520" x="3673475" y="4640263"/>
          <p14:tracePt t="71528" x="3687763" y="4564063"/>
          <p14:tracePt t="71543" x="3717925" y="4457700"/>
          <p14:tracePt t="71560" x="3733800" y="4397375"/>
          <p14:tracePt t="71577" x="3741738" y="4305300"/>
          <p14:tracePt t="71593" x="3749675" y="4244975"/>
          <p14:tracePt t="71610" x="3749675" y="4229100"/>
          <p14:tracePt t="72000" x="3763963" y="4229100"/>
          <p14:tracePt t="72008" x="3802063" y="4229100"/>
          <p14:tracePt t="72016" x="3848100" y="4251325"/>
          <p14:tracePt t="72027" x="3878263" y="4259263"/>
          <p14:tracePt t="72044" x="3932238" y="4259263"/>
          <p14:tracePt t="72060" x="3962400" y="4275138"/>
          <p14:tracePt t="72077" x="3978275" y="4275138"/>
          <p14:tracePt t="72184" x="3984625" y="4275138"/>
          <p14:tracePt t="72192" x="3992563" y="4283075"/>
          <p14:tracePt t="72200" x="3992563" y="4297363"/>
          <p14:tracePt t="72211" x="4030663" y="4335463"/>
          <p14:tracePt t="72227" x="4084638" y="4495800"/>
          <p14:tracePt t="72244" x="4114800" y="4670425"/>
          <p14:tracePt t="72261" x="4137025" y="4892675"/>
          <p14:tracePt t="72277" x="4137025" y="5181600"/>
          <p14:tracePt t="72294" x="4137025" y="5456238"/>
          <p14:tracePt t="72297" x="4137025" y="5554663"/>
          <p14:tracePt t="72311" x="4137025" y="5654675"/>
          <p14:tracePt t="72327" x="4137025" y="5867400"/>
          <p14:tracePt t="72344" x="4137025" y="5935663"/>
          <p14:tracePt t="72361" x="4137025" y="5959475"/>
          <p14:tracePt t="72456" x="4137025" y="5965825"/>
          <p14:tracePt t="72472" x="4122738" y="5965825"/>
          <p14:tracePt t="72504" x="4114800" y="5965825"/>
          <p14:tracePt t="72520" x="4106863" y="5965825"/>
          <p14:tracePt t="72536" x="4098925" y="5973763"/>
          <p14:tracePt t="72568" x="4084638" y="5981700"/>
          <p14:tracePt t="72592" x="4076700" y="5981700"/>
          <p14:tracePt t="72600" x="4068763" y="5981700"/>
          <p14:tracePt t="72611" x="4060825" y="5981700"/>
          <p14:tracePt t="72627" x="4046538" y="5965825"/>
          <p14:tracePt t="72644" x="4046538" y="5959475"/>
          <p14:tracePt t="72661" x="4022725" y="5927725"/>
          <p14:tracePt t="72694" x="4016375" y="5913438"/>
          <p14:tracePt t="73416" x="4016375" y="5905500"/>
          <p14:tracePt t="73424" x="4016375" y="5883275"/>
          <p14:tracePt t="73432" x="4076700" y="5837238"/>
          <p14:tracePt t="73444" x="4160838" y="5799138"/>
          <p14:tracePt t="73461" x="4381500" y="5676900"/>
          <p14:tracePt t="73478" x="4632325" y="5562600"/>
          <p14:tracePt t="73495" x="5121275" y="5349875"/>
          <p14:tracePt t="73511" x="5440363" y="5211763"/>
          <p14:tracePt t="73528" x="5791200" y="5067300"/>
          <p14:tracePt t="73544" x="5989638" y="4975225"/>
          <p14:tracePt t="73561" x="6142038" y="4922838"/>
          <p14:tracePt t="73578" x="6240463" y="4876800"/>
          <p14:tracePt t="73594" x="6324600" y="4838700"/>
          <p14:tracePt t="73611" x="6392863" y="4816475"/>
          <p14:tracePt t="73628" x="6461125" y="4778375"/>
          <p14:tracePt t="73644" x="6523038" y="4746625"/>
          <p14:tracePt t="73661" x="6591300" y="4708525"/>
          <p14:tracePt t="73678" x="6629400" y="4686300"/>
          <p14:tracePt t="73695" x="6713538" y="4640263"/>
          <p14:tracePt t="73711" x="6804025" y="4579938"/>
          <p14:tracePt t="73728" x="6926263" y="4518025"/>
          <p14:tracePt t="73744" x="7086600" y="4449763"/>
          <p14:tracePt t="73761" x="7261225" y="4373563"/>
          <p14:tracePt t="73778" x="7451725" y="4289425"/>
          <p14:tracePt t="73795" x="7680325" y="4221163"/>
          <p14:tracePt t="73811" x="7870825" y="4183063"/>
          <p14:tracePt t="73828" x="8008938" y="4137025"/>
          <p14:tracePt t="73845" x="8107363" y="4114800"/>
          <p14:tracePt t="73861" x="8169275" y="4098925"/>
          <p14:tracePt t="74144" x="8169275" y="4106863"/>
          <p14:tracePt t="74152" x="8169275" y="4130675"/>
          <p14:tracePt t="74161" x="8169275" y="4160838"/>
          <p14:tracePt t="74178" x="8169275" y="4221163"/>
          <p14:tracePt t="74195" x="8169275" y="4297363"/>
          <p14:tracePt t="74211" x="8199438" y="4373563"/>
          <p14:tracePt t="74228" x="8245475" y="4457700"/>
          <p14:tracePt t="74245" x="8289925" y="4503738"/>
          <p14:tracePt t="74261" x="8335963" y="4518025"/>
          <p14:tracePt t="74278" x="8442325" y="4533900"/>
          <p14:tracePt t="74295" x="8556625" y="4533900"/>
          <p14:tracePt t="74297" x="8626475" y="4525963"/>
          <p14:tracePt t="74311" x="8763000" y="4479925"/>
          <p14:tracePt t="74328" x="8885238" y="4411663"/>
          <p14:tracePt t="74345" x="8983663" y="4359275"/>
          <p14:tracePt t="74361" x="9067800" y="4297363"/>
          <p14:tracePt t="74378" x="9105900" y="4283075"/>
          <p14:tracePt t="74395" x="9105900" y="4275138"/>
          <p14:tracePt t="74411" x="9113838" y="4275138"/>
          <p14:tracePt t="74428" x="9113838" y="4267200"/>
          <p14:tracePt t="74445" x="9113838" y="4259263"/>
          <p14:tracePt t="74544" x="9113838" y="4251325"/>
          <p14:tracePt t="74552" x="9113838" y="4244975"/>
          <p14:tracePt t="74561" x="9105900" y="4244975"/>
          <p14:tracePt t="74584" x="9097963" y="4244975"/>
          <p14:tracePt t="74656" x="9090025" y="4244975"/>
          <p14:tracePt t="74672" x="9090025" y="4237038"/>
          <p14:tracePt t="74688" x="9090025" y="4213225"/>
          <p14:tracePt t="74728" x="9090025" y="4206875"/>
          <p14:tracePt t="74736" x="9083675" y="4198938"/>
          <p14:tracePt t="74824" x="9075738" y="4198938"/>
          <p14:tracePt t="74840" x="9075738" y="4206875"/>
          <p14:tracePt t="74848" x="9075738" y="4213225"/>
          <p14:tracePt t="74864" x="9090025" y="4229100"/>
          <p14:tracePt t="74880" x="9097963" y="4229100"/>
          <p14:tracePt t="74894" x="9105900" y="4229100"/>
          <p14:tracePt t="74911" x="9121775" y="4229100"/>
          <p14:tracePt t="75000" x="9128125" y="4237038"/>
          <p14:tracePt t="75040" x="9136063" y="4244975"/>
          <p14:tracePt t="75048" x="9136063" y="4283075"/>
          <p14:tracePt t="75062" x="9136063" y="4313238"/>
          <p14:tracePt t="75079" x="9136063" y="4556125"/>
          <p14:tracePt t="75095" x="9136063" y="4648200"/>
          <p14:tracePt t="75112" x="9136063" y="4930775"/>
          <p14:tracePt t="75128" x="9136063" y="5089525"/>
          <p14:tracePt t="75145" x="9136063" y="5211763"/>
          <p14:tracePt t="75162" x="9144000" y="5326063"/>
          <p14:tracePt t="75178" x="9144000" y="5440363"/>
          <p14:tracePt t="75195" x="9159875" y="5546725"/>
          <p14:tracePt t="75212" x="9166225" y="5630863"/>
          <p14:tracePt t="75228" x="9166225" y="5684838"/>
          <p14:tracePt t="75245" x="9166225" y="5715000"/>
          <p14:tracePt t="75312" x="9166225" y="5722938"/>
          <p14:tracePt t="75320" x="9166225" y="5730875"/>
          <p14:tracePt t="75336" x="9166225" y="5745163"/>
          <p14:tracePt t="75345" x="9166225" y="5761038"/>
          <p14:tracePt t="75362" x="9166225" y="5791200"/>
          <p14:tracePt t="75378" x="9166225" y="5829300"/>
          <p14:tracePt t="75395" x="9166225" y="5845175"/>
          <p14:tracePt t="75412" x="9166225" y="5851525"/>
          <p14:tracePt t="76056" x="9166225" y="5859463"/>
          <p14:tracePt t="76072" x="9144000" y="5859463"/>
          <p14:tracePt t="76080" x="9121775" y="5859463"/>
          <p14:tracePt t="76088" x="9083675" y="5859463"/>
          <p14:tracePt t="76096" x="9021763" y="5859463"/>
          <p14:tracePt t="76112" x="8816975" y="5859463"/>
          <p14:tracePt t="76129" x="8435975" y="5859463"/>
          <p14:tracePt t="76145" x="7780338" y="5859463"/>
          <p14:tracePt t="76162" x="7154863" y="5859463"/>
          <p14:tracePt t="76179" x="6575425" y="5859463"/>
          <p14:tracePt t="76195" x="5935663" y="5859463"/>
          <p14:tracePt t="76212" x="5318125" y="5859463"/>
          <p14:tracePt t="76229" x="4740275" y="5859463"/>
          <p14:tracePt t="76245" x="4244975" y="5799138"/>
          <p14:tracePt t="76262" x="3825875" y="5745163"/>
          <p14:tracePt t="76279" x="3497263" y="5707063"/>
          <p14:tracePt t="76295" x="3154363" y="5707063"/>
          <p14:tracePt t="76312" x="2933700" y="5707063"/>
          <p14:tracePt t="76329" x="2735263" y="5707063"/>
          <p14:tracePt t="76345" x="2568575" y="5707063"/>
          <p14:tracePt t="76362" x="2476500" y="5707063"/>
          <p14:tracePt t="76379" x="2416175" y="5707063"/>
          <p14:tracePt t="76395" x="2400300" y="5707063"/>
          <p14:tracePt t="76480" x="2400300" y="5692775"/>
          <p14:tracePt t="76528" x="2408238" y="5692775"/>
          <p14:tracePt t="76568" x="2430463" y="5692775"/>
          <p14:tracePt t="76576" x="2454275" y="5692775"/>
          <p14:tracePt t="76584" x="2498725" y="5692775"/>
          <p14:tracePt t="76596" x="2568575" y="5692775"/>
          <p14:tracePt t="76612" x="2773363" y="5692775"/>
          <p14:tracePt t="76629" x="3055938" y="5730875"/>
          <p14:tracePt t="76646" x="3330575" y="5768975"/>
          <p14:tracePt t="76663" x="3665538" y="5768975"/>
          <p14:tracePt t="76679" x="3825875" y="5768975"/>
          <p14:tracePt t="76696" x="3894138" y="5768975"/>
          <p14:tracePt t="76729" x="3894138" y="5722938"/>
          <p14:tracePt t="76746" x="3810000" y="5646738"/>
          <p14:tracePt t="76762" x="3679825" y="5546725"/>
          <p14:tracePt t="76779" x="3619500" y="5502275"/>
          <p14:tracePt t="76796" x="3603625" y="5456238"/>
          <p14:tracePt t="76812" x="3603625" y="5402263"/>
          <p14:tracePt t="76829" x="3589338" y="5364163"/>
          <p14:tracePt t="76846" x="3589338" y="5318125"/>
          <p14:tracePt t="76862" x="3611563" y="5273675"/>
          <p14:tracePt t="76879" x="3619500" y="5257800"/>
          <p14:tracePt t="76895" x="3635375" y="5227638"/>
          <p14:tracePt t="76912" x="3635375" y="5211763"/>
          <p14:tracePt t="76929" x="3635375" y="5197475"/>
          <p14:tracePt t="76945" x="3635375" y="5173663"/>
          <p14:tracePt t="76962" x="3641725" y="5151438"/>
          <p14:tracePt t="76979" x="3649663" y="5135563"/>
          <p14:tracePt t="76995" x="3657600" y="5105400"/>
          <p14:tracePt t="77012" x="3657600" y="5083175"/>
          <p14:tracePt t="77029" x="3665538" y="5059363"/>
          <p14:tracePt t="77046" x="3673475" y="5045075"/>
          <p14:tracePt t="77063" x="3679825" y="5013325"/>
          <p14:tracePt t="77079" x="3687763" y="4991100"/>
          <p14:tracePt t="77096" x="3687763" y="4983163"/>
          <p14:tracePt t="77160" x="3695700" y="4975225"/>
          <p14:tracePt t="77168" x="3711575" y="4975225"/>
          <p14:tracePt t="77179" x="3733800" y="4999038"/>
          <p14:tracePt t="77196" x="3817938" y="5083175"/>
          <p14:tracePt t="77212" x="3886200" y="5127625"/>
          <p14:tracePt t="77229" x="3962400" y="5165725"/>
          <p14:tracePt t="77246" x="4046538" y="5197475"/>
          <p14:tracePt t="77263" x="4198938" y="5211763"/>
          <p14:tracePt t="77279" x="4351338" y="5211763"/>
          <p14:tracePt t="77296" x="4511675" y="5211763"/>
          <p14:tracePt t="77312" x="4656138" y="5189538"/>
          <p14:tracePt t="77329" x="4822825" y="5135563"/>
          <p14:tracePt t="77346" x="4975225" y="5097463"/>
          <p14:tracePt t="77362" x="5113338" y="5059363"/>
          <p14:tracePt t="77379" x="5265738" y="5045075"/>
          <p14:tracePt t="77396" x="5448300" y="5029200"/>
          <p14:tracePt t="77413" x="5668963" y="5029200"/>
          <p14:tracePt t="77429" x="5875338" y="5029200"/>
          <p14:tracePt t="77446" x="6103938" y="5029200"/>
          <p14:tracePt t="77463" x="6354763" y="5029200"/>
          <p14:tracePt t="77479" x="6835775" y="5029200"/>
          <p14:tracePt t="77496" x="7146925" y="5029200"/>
          <p14:tracePt t="77513" x="7505700" y="5021263"/>
          <p14:tracePt t="77529" x="7840663" y="4960938"/>
          <p14:tracePt t="77546" x="8061325" y="4922838"/>
          <p14:tracePt t="77563" x="8229600" y="4868863"/>
          <p14:tracePt t="77579" x="8335963" y="4838700"/>
          <p14:tracePt t="77596" x="8404225" y="4822825"/>
          <p14:tracePt t="77613" x="8428038" y="4808538"/>
          <p14:tracePt t="77629" x="8435975" y="4808538"/>
          <p14:tracePt t="77648" x="8450263" y="4808538"/>
          <p14:tracePt t="77663" x="8458200" y="4808538"/>
          <p14:tracePt t="77679" x="8518525" y="4808538"/>
          <p14:tracePt t="77696" x="8618538" y="4808538"/>
          <p14:tracePt t="77713" x="8770938" y="4808538"/>
          <p14:tracePt t="77729" x="8899525" y="4808538"/>
          <p14:tracePt t="77746" x="8991600" y="4808538"/>
          <p14:tracePt t="77763" x="9059863" y="4808538"/>
          <p14:tracePt t="77887" x="9051925" y="4808538"/>
          <p14:tracePt t="77895" x="9037638" y="4808538"/>
          <p14:tracePt t="77903" x="9021763" y="4808538"/>
          <p14:tracePt t="77952" x="9013825" y="4800600"/>
          <p14:tracePt t="78056" x="8961438" y="4792663"/>
          <p14:tracePt t="78064" x="8893175" y="4770438"/>
          <p14:tracePt t="78072" x="8809038" y="4754563"/>
          <p14:tracePt t="78080" x="8678863" y="4740275"/>
          <p14:tracePt t="78096" x="8328025" y="4762500"/>
          <p14:tracePt t="78113" x="7764463" y="4854575"/>
          <p14:tracePt t="78129" x="7102475" y="4968875"/>
          <p14:tracePt t="78146" x="6408738" y="5113338"/>
          <p14:tracePt t="78163" x="5761038" y="5227638"/>
          <p14:tracePt t="78180" x="5235575" y="5273675"/>
          <p14:tracePt t="78196" x="4922838" y="5273675"/>
          <p14:tracePt t="78213" x="4702175" y="5273675"/>
          <p14:tracePt t="78230" x="4594225" y="5257800"/>
          <p14:tracePt t="78246" x="4564063" y="5235575"/>
          <p14:tracePt t="78263" x="4541838" y="5211763"/>
          <p14:tracePt t="78280" x="4525963" y="5197475"/>
          <p14:tracePt t="78296" x="4511675" y="5181600"/>
          <p14:tracePt t="78313" x="4495800" y="5159375"/>
          <p14:tracePt t="78330" x="4487863" y="5151438"/>
          <p14:tracePt t="78346" x="4473575" y="5135563"/>
          <p14:tracePt t="78363" x="4473575" y="5097463"/>
          <p14:tracePt t="78380" x="4473575" y="5075238"/>
          <p14:tracePt t="78396" x="4473575" y="5045075"/>
          <p14:tracePt t="78413" x="4533900" y="4999038"/>
          <p14:tracePt t="78429" x="4746625" y="4953000"/>
          <p14:tracePt t="78447" x="5280025" y="4868863"/>
          <p14:tracePt t="78463" x="6003925" y="4800600"/>
          <p14:tracePt t="78480" x="7437438" y="4724400"/>
          <p14:tracePt t="78496" x="8343900" y="4724400"/>
          <p14:tracePt t="78513" x="9190038" y="4724400"/>
          <p14:tracePt t="78530" x="9928225" y="4724400"/>
          <p14:tracePt t="78546" x="10485438" y="4724400"/>
          <p14:tracePt t="78563" x="10842625" y="4724400"/>
          <p14:tracePt t="78580" x="10980738" y="4724400"/>
          <p14:tracePt t="78596" x="10995025" y="4724400"/>
          <p14:tracePt t="78613" x="10995025" y="4716463"/>
          <p14:tracePt t="78630" x="10964863" y="4708525"/>
          <p14:tracePt t="78647" x="10904538" y="4686300"/>
          <p14:tracePt t="78663" x="10888663" y="4686300"/>
          <p14:tracePt t="78680" x="10880725" y="4686300"/>
          <p14:tracePt t="78696" x="10836275" y="4740275"/>
          <p14:tracePt t="78713" x="10790238" y="4816475"/>
          <p14:tracePt t="78730" x="10752138" y="4906963"/>
          <p14:tracePt t="78746" x="10736263" y="4999038"/>
          <p14:tracePt t="78763" x="10736263" y="5013325"/>
          <p14:tracePt t="78780" x="10736263" y="5021263"/>
          <p14:tracePt t="78813" x="10728325" y="5029200"/>
          <p14:tracePt t="78864" x="10721975" y="5029200"/>
          <p14:tracePt t="78880" x="10706100" y="5029200"/>
          <p14:tracePt t="78888" x="10690225" y="5029200"/>
          <p14:tracePt t="78896" x="10668000" y="5029200"/>
          <p14:tracePt t="78913" x="10599738" y="5029200"/>
          <p14:tracePt t="78930" x="10477500" y="5029200"/>
          <p14:tracePt t="78947" x="10317163" y="5029200"/>
          <p14:tracePt t="78963" x="10194925" y="5029200"/>
          <p14:tracePt t="78980" x="10142538" y="5029200"/>
          <p14:tracePt t="78996" x="10112375" y="5029200"/>
          <p14:tracePt t="79013" x="10104438" y="5021263"/>
          <p14:tracePt t="79030" x="10096500" y="4991100"/>
          <p14:tracePt t="79047" x="10096500" y="4937125"/>
          <p14:tracePt t="79063" x="10096500" y="4914900"/>
          <p14:tracePt t="79080" x="10096500" y="4884738"/>
          <p14:tracePt t="79096" x="10096500" y="4876800"/>
          <p14:tracePt t="79113" x="10096500" y="4868863"/>
          <p14:tracePt t="79360" x="10096500" y="4884738"/>
          <p14:tracePt t="79368" x="10104438" y="4937125"/>
          <p14:tracePt t="79380" x="10104438" y="5013325"/>
          <p14:tracePt t="79397" x="10104438" y="5203825"/>
          <p14:tracePt t="79413" x="10104438" y="5410200"/>
          <p14:tracePt t="79430" x="10104438" y="5630863"/>
          <p14:tracePt t="79447" x="10104438" y="5905500"/>
          <p14:tracePt t="79463" x="10104438" y="6027738"/>
          <p14:tracePt t="79480" x="10104438" y="6096000"/>
          <p14:tracePt t="79720" x="10088563" y="6096000"/>
          <p14:tracePt t="79728" x="9998075" y="6096000"/>
          <p14:tracePt t="79736" x="9829800" y="6096000"/>
          <p14:tracePt t="79746" x="9540875" y="6096000"/>
          <p14:tracePt t="79763" x="8755063" y="6073775"/>
          <p14:tracePt t="79780" x="7864475" y="6073775"/>
          <p14:tracePt t="79797" x="7026275" y="6073775"/>
          <p14:tracePt t="79799" x="6629400" y="6073775"/>
          <p14:tracePt t="79813" x="6316663" y="6073775"/>
          <p14:tracePt t="79830" x="5783263" y="6073775"/>
          <p14:tracePt t="79847" x="5470525" y="6073775"/>
          <p14:tracePt t="79863" x="5219700" y="6049963"/>
          <p14:tracePt t="79880" x="5189538" y="6035675"/>
          <p14:tracePt t="79897" x="5173663" y="6027738"/>
          <p14:tracePt t="79960" x="5151438" y="6027738"/>
          <p14:tracePt t="79968" x="5105400" y="6027738"/>
          <p14:tracePt t="79980" x="5045075" y="6027738"/>
          <p14:tracePt t="79997" x="4892675" y="6027738"/>
          <p14:tracePt t="80013" x="4732338" y="6027738"/>
          <p14:tracePt t="80030" x="4541838" y="6027738"/>
          <p14:tracePt t="80047" x="4411663" y="6027738"/>
          <p14:tracePt t="80063" x="4244975" y="6027738"/>
          <p14:tracePt t="80080" x="4175125" y="6027738"/>
          <p14:tracePt t="80097" x="4098925" y="6011863"/>
          <p14:tracePt t="80113" x="4000500" y="5989638"/>
          <p14:tracePt t="80130" x="3870325" y="5951538"/>
          <p14:tracePt t="80147" x="3787775" y="5927725"/>
          <p14:tracePt t="80192" x="3856038" y="5927725"/>
          <p14:tracePt t="80200" x="4106863" y="5927725"/>
          <p14:tracePt t="80214" x="4556125" y="5927725"/>
          <p14:tracePt t="80230" x="5668963" y="5927725"/>
          <p14:tracePt t="80247" x="6964363" y="5927725"/>
          <p14:tracePt t="80263" x="8893175" y="5791200"/>
          <p14:tracePt t="80280" x="9898063" y="5684838"/>
          <p14:tracePt t="80297" x="10607675" y="5570538"/>
          <p14:tracePt t="80314" x="10842625" y="5540375"/>
          <p14:tracePt t="80330" x="10866438" y="5524500"/>
          <p14:tracePt t="80472" x="10858500" y="5532438"/>
          <p14:tracePt t="80480" x="10842625" y="5546725"/>
          <p14:tracePt t="80488" x="10836275" y="5570538"/>
          <p14:tracePt t="80497" x="10812463" y="5608638"/>
          <p14:tracePt t="80514" x="10782300" y="5668963"/>
          <p14:tracePt t="80530" x="10744200" y="5715000"/>
          <p14:tracePt t="80547" x="10714038" y="5745163"/>
          <p14:tracePt t="80564" x="10683875" y="5761038"/>
          <p14:tracePt t="80580" x="10660063" y="5768975"/>
          <p14:tracePt t="80597" x="10629900" y="5768975"/>
          <p14:tracePt t="80614" x="10607675" y="5768975"/>
          <p14:tracePt t="80631" x="10553700" y="5783263"/>
          <p14:tracePt t="80647" x="10515600" y="5783263"/>
          <p14:tracePt t="80664" x="10493375" y="5783263"/>
          <p14:tracePt t="80680" x="10477500" y="5783263"/>
          <p14:tracePt t="80744" x="10469563" y="5799138"/>
          <p14:tracePt t="80752" x="10461625" y="5821363"/>
          <p14:tracePt t="80764" x="10447338" y="5851525"/>
          <p14:tracePt t="80780" x="10417175" y="5935663"/>
          <p14:tracePt t="80797" x="10401300" y="5973763"/>
          <p14:tracePt t="80816" x="10409238" y="5973763"/>
          <p14:tracePt t="80831" x="10493375" y="5959475"/>
          <p14:tracePt t="80847" x="10629900" y="5859463"/>
          <p14:tracePt t="80864" x="10728325" y="5775325"/>
          <p14:tracePt t="80880" x="10766425" y="5684838"/>
          <p14:tracePt t="80897" x="10782300" y="5616575"/>
          <p14:tracePt t="80914" x="10736263" y="5540375"/>
          <p14:tracePt t="80930" x="10515600" y="5432425"/>
          <p14:tracePt t="80947" x="10112375" y="5356225"/>
          <p14:tracePt t="80964" x="9693275" y="5356225"/>
          <p14:tracePt t="80980" x="9418638" y="5486400"/>
          <p14:tracePt t="80997" x="9220200" y="5699125"/>
          <p14:tracePt t="81014" x="9159875" y="5921375"/>
          <p14:tracePt t="81031" x="9212263" y="6149975"/>
          <p14:tracePt t="81047" x="9364663" y="6194425"/>
          <p14:tracePt t="81064" x="9563100" y="6194425"/>
          <p14:tracePt t="81081" x="9775825" y="6156325"/>
          <p14:tracePt t="81097" x="9890125" y="6088063"/>
          <p14:tracePt t="81114" x="9936163" y="6035675"/>
          <p14:tracePt t="81131" x="9936163" y="5981700"/>
          <p14:tracePt t="81147" x="9890125" y="5927725"/>
          <p14:tracePt t="81164" x="9807575" y="5905500"/>
          <p14:tracePt t="81181" x="9737725" y="5905500"/>
          <p14:tracePt t="81197" x="9707563" y="5927725"/>
          <p14:tracePt t="81214" x="9707563" y="5981700"/>
          <p14:tracePt t="81231" x="9723438" y="6027738"/>
          <p14:tracePt t="81247" x="9913938" y="6027738"/>
          <p14:tracePt t="81264" x="10074275" y="5989638"/>
          <p14:tracePt t="81281" x="10233025" y="5883275"/>
          <p14:tracePt t="81297" x="10287000" y="5775325"/>
          <p14:tracePt t="81314" x="10287000" y="5707063"/>
          <p14:tracePt t="81331" x="10226675" y="5622925"/>
          <p14:tracePt t="81347" x="10150475" y="5608638"/>
          <p14:tracePt t="81364" x="10050463" y="5638800"/>
          <p14:tracePt t="81381" x="10004425" y="5730875"/>
          <p14:tracePt t="81397" x="9990138" y="5845175"/>
          <p14:tracePt t="81414" x="10058400" y="5927725"/>
          <p14:tracePt t="81431" x="10317163" y="5981700"/>
          <p14:tracePt t="81447" x="10752138" y="5965825"/>
          <p14:tracePt t="81464" x="10842625" y="5897563"/>
          <p14:tracePt t="81481" x="10850563" y="5813425"/>
          <p14:tracePt t="81497" x="10690225" y="5730875"/>
          <p14:tracePt t="81514" x="10347325" y="5684838"/>
          <p14:tracePt t="81531" x="9875838" y="5684838"/>
          <p14:tracePt t="81547" x="9661525" y="5761038"/>
          <p14:tracePt t="81564" x="9647238" y="5799138"/>
          <p14:tracePt t="81581" x="9647238" y="5845175"/>
          <p14:tracePt t="81597" x="9783763" y="5851525"/>
          <p14:tracePt t="81614" x="10150475" y="5837238"/>
          <p14:tracePt t="81631" x="10531475" y="5768975"/>
          <p14:tracePt t="81647" x="10668000" y="5699125"/>
          <p14:tracePt t="81664" x="10637838" y="5661025"/>
          <p14:tracePt t="81681" x="10439400" y="5646738"/>
          <p14:tracePt t="81697" x="10004425" y="5646738"/>
          <p14:tracePt t="81714" x="9693275" y="5737225"/>
          <p14:tracePt t="81731" x="9623425" y="5791200"/>
          <p14:tracePt t="81747" x="9617075" y="5813425"/>
          <p14:tracePt t="81764" x="9677400" y="5829300"/>
          <p14:tracePt t="81781" x="9913938" y="5829300"/>
          <p14:tracePt t="81797" x="10134600" y="5807075"/>
          <p14:tracePt t="81801" x="10202863" y="5791200"/>
          <p14:tracePt t="81814" x="10210800" y="5791200"/>
          <p14:tracePt t="81840" x="10172700" y="5783263"/>
          <p14:tracePt t="81848" x="10088563" y="5783263"/>
          <p14:tracePt t="81864" x="9913938" y="5813425"/>
          <p14:tracePt t="81880" x="9859963" y="5851525"/>
          <p14:tracePt t="81897" x="9859963" y="5859463"/>
          <p14:tracePt t="81914" x="9906000" y="5867400"/>
          <p14:tracePt t="81930" x="10050463" y="5851525"/>
          <p14:tracePt t="81947" x="10202863" y="5807075"/>
          <p14:tracePt t="81964" x="10256838" y="5775325"/>
          <p14:tracePt t="81981" x="10256838" y="5768975"/>
          <p14:tracePt t="81997" x="10202863" y="5753100"/>
          <p14:tracePt t="82014" x="10058400" y="5745163"/>
          <p14:tracePt t="82031" x="9990138" y="5761038"/>
          <p14:tracePt t="82047" x="9982200" y="5768975"/>
          <p14:tracePt t="82064" x="9998075" y="5783263"/>
          <p14:tracePt t="82081" x="10042525" y="5791200"/>
          <p14:tracePt t="82097" x="10194925" y="5813425"/>
          <p14:tracePt t="82114" x="10271125" y="5821363"/>
          <p14:tracePt t="82131" x="10287000" y="5821363"/>
          <p14:tracePt t="82148" x="10287000" y="5829300"/>
          <p14:tracePt t="82181" x="10279063" y="5837238"/>
          <p14:tracePt t="82376" x="10279063" y="5845175"/>
          <p14:tracePt t="82480" x="10271125" y="5845175"/>
          <p14:tracePt t="82488" x="10264775" y="5845175"/>
          <p14:tracePt t="82498" x="10248900" y="5845175"/>
          <p14:tracePt t="82514" x="10210800" y="5837238"/>
          <p14:tracePt t="82531" x="10172700" y="5821363"/>
          <p14:tracePt t="82548" x="10156825" y="5753100"/>
          <p14:tracePt t="82564" x="10156825" y="5661025"/>
          <p14:tracePt t="82581" x="10172700" y="5502275"/>
          <p14:tracePt t="82598" x="10218738" y="5326063"/>
          <p14:tracePt t="82615" x="10233025" y="5067300"/>
          <p14:tracePt t="82631" x="10233025" y="5006975"/>
          <p14:tracePt t="82648" x="10164763" y="4816475"/>
          <p14:tracePt t="82664" x="10042525" y="4694238"/>
          <p14:tracePt t="82681" x="9875838" y="4587875"/>
          <p14:tracePt t="82698" x="9669463" y="4518025"/>
          <p14:tracePt t="82714" x="9486900" y="4473575"/>
          <p14:tracePt t="82731" x="9312275" y="4427538"/>
          <p14:tracePt t="82748" x="9067800" y="4381500"/>
          <p14:tracePt t="82764" x="8724900" y="4327525"/>
          <p14:tracePt t="82781" x="8183563" y="4251325"/>
          <p14:tracePt t="82785" x="7954963" y="4251325"/>
          <p14:tracePt t="82798" x="7666038" y="4251325"/>
          <p14:tracePt t="82815" x="7208838" y="4251325"/>
          <p14:tracePt t="82831" x="6507163" y="4251325"/>
          <p14:tracePt t="82848" x="6149975" y="4251325"/>
          <p14:tracePt t="82864" x="5905500" y="4251325"/>
          <p14:tracePt t="82881" x="5730875" y="4267200"/>
          <p14:tracePt t="82897" x="5616575" y="4289425"/>
          <p14:tracePt t="82914" x="5524500" y="4321175"/>
          <p14:tracePt t="82931" x="5478463" y="4351338"/>
          <p14:tracePt t="82948" x="5464175" y="4359275"/>
          <p14:tracePt t="82999" x="5508625" y="4381500"/>
          <p14:tracePt t="83007" x="5630863" y="4419600"/>
          <p14:tracePt t="83015" x="5753100" y="4449763"/>
          <p14:tracePt t="83031" x="6042025" y="4533900"/>
          <p14:tracePt t="83047" x="6523038" y="4670425"/>
          <p14:tracePt t="83064" x="7048500" y="4808538"/>
          <p14:tracePt t="83081" x="7712075" y="4991100"/>
          <p14:tracePt t="83098" x="8389938" y="5181600"/>
          <p14:tracePt t="83114" x="8809038" y="5303838"/>
          <p14:tracePt t="83131" x="9013825" y="5364163"/>
          <p14:tracePt t="83148" x="9075738" y="5380038"/>
          <p14:tracePt t="83207" x="9075738" y="5387975"/>
          <p14:tracePt t="83215" x="9090025" y="5387975"/>
          <p14:tracePt t="83223" x="9113838" y="5394325"/>
          <p14:tracePt t="83231" x="9128125" y="5402263"/>
          <p14:tracePt t="83248" x="9166225" y="5402263"/>
          <p14:tracePt t="83264" x="9236075" y="5410200"/>
          <p14:tracePt t="83281" x="9318625" y="5432425"/>
          <p14:tracePt t="83298" x="9432925" y="5478463"/>
          <p14:tracePt t="83314" x="9448800" y="5478463"/>
          <p14:tracePt t="83464" x="9426575" y="5478463"/>
          <p14:tracePt t="83472" x="9410700" y="5478463"/>
          <p14:tracePt t="83481" x="9356725" y="5464175"/>
          <p14:tracePt t="83498" x="9250363" y="5426075"/>
          <p14:tracePt t="83515" x="9242425" y="5426075"/>
          <p14:tracePt t="85176" x="9220200" y="5418138"/>
          <p14:tracePt t="85184" x="9136063" y="5402263"/>
          <p14:tracePt t="85199" x="9045575" y="5372100"/>
          <p14:tracePt t="85215" x="8374063" y="5356225"/>
          <p14:tracePt t="85232" x="7718425" y="5440363"/>
          <p14:tracePt t="85249" x="7451725" y="5426075"/>
          <p14:tracePt t="85265" x="7146925" y="5364163"/>
          <p14:tracePt t="85282" x="6811963" y="5318125"/>
          <p14:tracePt t="85299" x="6697663" y="5295900"/>
          <p14:tracePt t="85315" x="6697663" y="5287963"/>
          <p14:tracePt t="85332" x="6683375" y="5287963"/>
          <p14:tracePt t="85349" x="6629400" y="5257800"/>
          <p14:tracePt t="85366" x="6492875" y="5219700"/>
          <p14:tracePt t="85382" x="6354763" y="5173663"/>
          <p14:tracePt t="85399" x="6011863" y="5067300"/>
          <p14:tracePt t="85415" x="5600700" y="4937125"/>
          <p14:tracePt t="85432" x="5494338" y="4884738"/>
          <p14:tracePt t="85449" x="5440363" y="4876800"/>
          <p14:tracePt t="85466" x="5372100" y="4854575"/>
          <p14:tracePt t="85482" x="5273675" y="4830763"/>
          <p14:tracePt t="85499" x="5021263" y="4830763"/>
          <p14:tracePt t="85516" x="4541838" y="4830763"/>
          <p14:tracePt t="85532" x="4259263" y="4830763"/>
          <p14:tracePt t="85549" x="4106863" y="4830763"/>
          <p14:tracePt t="85566" x="3970338" y="4854575"/>
          <p14:tracePt t="85582" x="3863975" y="4868863"/>
          <p14:tracePt t="85599" x="3733800" y="4914900"/>
          <p14:tracePt t="85615" x="3673475" y="4937125"/>
          <p14:tracePt t="85688" x="3649663" y="4937125"/>
          <p14:tracePt t="85696" x="3619500" y="4937125"/>
          <p14:tracePt t="85704" x="3551238" y="4937125"/>
          <p14:tracePt t="85716" x="3459163" y="4968875"/>
          <p14:tracePt t="85732" x="3284538" y="5006975"/>
          <p14:tracePt t="85749" x="3116263" y="5029200"/>
          <p14:tracePt t="85766" x="3009900" y="5045075"/>
          <p14:tracePt t="85782" x="2994025" y="5045075"/>
          <p14:tracePt t="86136" x="2987675" y="5045075"/>
          <p14:tracePt t="86144" x="3086100" y="5083175"/>
          <p14:tracePt t="86152" x="3352800" y="5151438"/>
          <p14:tracePt t="86166" x="3641725" y="5227638"/>
          <p14:tracePt t="86183" x="4945063" y="5380038"/>
          <p14:tracePt t="86199" x="5524500" y="5380038"/>
          <p14:tracePt t="86216" x="7070725" y="5380038"/>
          <p14:tracePt t="86232" x="7993063" y="5380038"/>
          <p14:tracePt t="86249" x="8823325" y="5380038"/>
          <p14:tracePt t="86266" x="9525000" y="5380038"/>
          <p14:tracePt t="86282" x="10004425" y="5372100"/>
          <p14:tracePt t="86299" x="10401300" y="5318125"/>
          <p14:tracePt t="86316" x="10629900" y="5318125"/>
          <p14:tracePt t="86332" x="10774363" y="5318125"/>
          <p14:tracePt t="86349" x="10904538" y="5318125"/>
          <p14:tracePt t="86366" x="11002963" y="5318125"/>
          <p14:tracePt t="86382" x="11033125" y="5318125"/>
          <p14:tracePt t="86416" x="11041063" y="5326063"/>
          <p14:tracePt t="86432" x="11049000" y="5326063"/>
          <p14:tracePt t="86449" x="11064875" y="5372100"/>
          <p14:tracePt t="86466" x="11095038" y="5440363"/>
          <p14:tracePt t="86483" x="11125200" y="5508625"/>
          <p14:tracePt t="86499" x="11133138" y="5532438"/>
          <p14:tracePt t="86516" x="11133138" y="5554663"/>
          <p14:tracePt t="86533" x="11079163" y="5592763"/>
          <p14:tracePt t="86549" x="10842625" y="5630863"/>
          <p14:tracePt t="86566" x="10340975" y="5707063"/>
          <p14:tracePt t="86583" x="9699625" y="5791200"/>
          <p14:tracePt t="86599" x="8678863" y="5943600"/>
          <p14:tracePt t="86616" x="8131175" y="6035675"/>
          <p14:tracePt t="86633" x="7810500" y="6057900"/>
          <p14:tracePt t="86649" x="7535863" y="6057900"/>
          <p14:tracePt t="86666" x="7269163" y="6057900"/>
          <p14:tracePt t="86683" x="6934200" y="6057900"/>
          <p14:tracePt t="86699" x="6561138" y="6057900"/>
          <p14:tracePt t="86716" x="6103938" y="6057900"/>
          <p14:tracePt t="86733" x="5646738" y="6057900"/>
          <p14:tracePt t="86749" x="5249863" y="6057900"/>
          <p14:tracePt t="86766" x="4937125" y="6057900"/>
          <p14:tracePt t="86783" x="4732338" y="6057900"/>
          <p14:tracePt t="86785" x="4618038" y="6057900"/>
          <p14:tracePt t="86799" x="4419600" y="6057900"/>
          <p14:tracePt t="86816" x="4206875" y="6057900"/>
          <p14:tracePt t="86833" x="3992563" y="6057900"/>
          <p14:tracePt t="86849" x="3779838" y="6057900"/>
          <p14:tracePt t="86866" x="3559175" y="6057900"/>
          <p14:tracePt t="86882" x="3352800" y="6057900"/>
          <p14:tracePt t="86899" x="3208338" y="6057900"/>
          <p14:tracePt t="86916" x="3094038" y="6057900"/>
          <p14:tracePt t="86932" x="3025775" y="6057900"/>
          <p14:tracePt t="86949" x="3001963" y="6057900"/>
          <p14:tracePt t="86966" x="2994025" y="6065838"/>
          <p14:tracePt t="87032" x="2987675" y="6065838"/>
          <p14:tracePt t="87040" x="2963863" y="6073775"/>
          <p14:tracePt t="87064" x="2955925" y="6073775"/>
          <p14:tracePt t="87080" x="2949575" y="6073775"/>
          <p14:tracePt t="87200" x="2994025" y="6088063"/>
          <p14:tracePt t="87208" x="3116263" y="6126163"/>
          <p14:tracePt t="87216" x="3284538" y="6180138"/>
          <p14:tracePt t="87233" x="3962400" y="6240463"/>
          <p14:tracePt t="87249" x="4808538" y="6256338"/>
          <p14:tracePt t="87266" x="5638800" y="6270625"/>
          <p14:tracePt t="87283" x="6400800" y="6270625"/>
          <p14:tracePt t="87299" x="6835775" y="6270625"/>
          <p14:tracePt t="87316" x="7018338" y="6270625"/>
          <p14:tracePt t="87333" x="7078663" y="6270625"/>
          <p14:tracePt t="87349" x="7132638" y="6270625"/>
          <p14:tracePt t="87366" x="7208838" y="6270625"/>
          <p14:tracePt t="87383" x="7369175" y="6270625"/>
          <p14:tracePt t="87399" x="8001000" y="6270625"/>
          <p14:tracePt t="87416" x="8556625" y="6270625"/>
          <p14:tracePt t="87433" x="9075738" y="6270625"/>
          <p14:tracePt t="87450" x="9350375" y="6270625"/>
          <p14:tracePt t="87466" x="9456738" y="6270625"/>
          <p14:tracePt t="87552" x="9464675" y="6270625"/>
          <p14:tracePt t="87568" x="9478963" y="6264275"/>
          <p14:tracePt t="87576" x="9494838" y="6256338"/>
          <p14:tracePt t="87584" x="9494838" y="6248400"/>
          <p14:tracePt t="87600" x="9509125" y="6248400"/>
          <p14:tracePt t="87616" x="9532938" y="6210300"/>
          <p14:tracePt t="87633" x="9532938" y="6172200"/>
          <p14:tracePt t="87650" x="9532938" y="6111875"/>
          <p14:tracePt t="87666" x="9517063" y="6035675"/>
          <p14:tracePt t="87683" x="9471025" y="5951538"/>
          <p14:tracePt t="87700" x="9394825" y="5867400"/>
          <p14:tracePt t="87716" x="9296400" y="5821363"/>
          <p14:tracePt t="87733" x="9166225" y="5791200"/>
          <p14:tracePt t="87750" x="8931275" y="5745163"/>
          <p14:tracePt t="87767" x="7870825" y="5745163"/>
          <p14:tracePt t="87783" x="7459663" y="5745163"/>
          <p14:tracePt t="87786" x="7108825" y="5745163"/>
          <p14:tracePt t="87800" x="6515100" y="5745163"/>
          <p14:tracePt t="87816" x="6035675" y="5799138"/>
          <p14:tracePt t="87833" x="5791200" y="5807075"/>
          <p14:tracePt t="87850" x="5707063" y="5807075"/>
          <p14:tracePt t="87866" x="5661025" y="5799138"/>
          <p14:tracePt t="87883" x="5654675" y="5791200"/>
          <p14:tracePt t="87899" x="5616575" y="5775325"/>
          <p14:tracePt t="87916" x="5546725" y="5761038"/>
          <p14:tracePt t="87933" x="5440363" y="5722938"/>
          <p14:tracePt t="87949" x="5189538" y="5661025"/>
          <p14:tracePt t="87967" x="4449763" y="5464175"/>
          <p14:tracePt t="87983" x="4283075" y="5402263"/>
          <p14:tracePt t="88000" x="3695700" y="5159375"/>
          <p14:tracePt t="88016" x="3390900" y="5045075"/>
          <p14:tracePt t="88033" x="3208338" y="4991100"/>
          <p14:tracePt t="88050" x="3132138" y="4960938"/>
          <p14:tracePt t="88066" x="3108325" y="4953000"/>
          <p14:tracePt t="88083" x="3101975" y="4953000"/>
          <p14:tracePt t="88160" x="3094038" y="4953000"/>
          <p14:tracePt t="88184" x="3086100" y="4945063"/>
          <p14:tracePt t="88192" x="3070225" y="4930775"/>
          <p14:tracePt t="88200" x="3055938" y="4914900"/>
          <p14:tracePt t="88216" x="3017838" y="4892675"/>
          <p14:tracePt t="88233" x="3009900" y="4860925"/>
          <p14:tracePt t="88250" x="3009900" y="4854575"/>
          <p14:tracePt t="88267" x="3009900" y="4838700"/>
          <p14:tracePt t="88300" x="3009900" y="4830763"/>
          <p14:tracePt t="88317" x="3025775" y="4822825"/>
          <p14:tracePt t="88333" x="3086100" y="4822825"/>
          <p14:tracePt t="88350" x="3184525" y="4822825"/>
          <p14:tracePt t="88367" x="3352800" y="4822825"/>
          <p14:tracePt t="88383" x="3635375" y="4822825"/>
          <p14:tracePt t="88400" x="3870325" y="4846638"/>
          <p14:tracePt t="88417" x="4122738" y="4868863"/>
          <p14:tracePt t="88433" x="4373563" y="4899025"/>
          <p14:tracePt t="88450" x="4648200" y="4899025"/>
          <p14:tracePt t="88467" x="4968875" y="4906963"/>
          <p14:tracePt t="88483" x="5318125" y="4906963"/>
          <p14:tracePt t="88500" x="5616575" y="4922838"/>
          <p14:tracePt t="88517" x="5829300" y="4922838"/>
          <p14:tracePt t="88533" x="6003925" y="4922838"/>
          <p14:tracePt t="88550" x="6164263" y="4922838"/>
          <p14:tracePt t="88567" x="6484938" y="4899025"/>
          <p14:tracePt t="88583" x="6765925" y="4868863"/>
          <p14:tracePt t="88600" x="7170738" y="4808538"/>
          <p14:tracePt t="88617" x="7521575" y="4762500"/>
          <p14:tracePt t="88633" x="7780338" y="4724400"/>
          <p14:tracePt t="88650" x="7954963" y="4694238"/>
          <p14:tracePt t="88667" x="8061325" y="4670425"/>
          <p14:tracePt t="88683" x="8153400" y="4640263"/>
          <p14:tracePt t="88700" x="8275638" y="4618038"/>
          <p14:tracePt t="88717" x="8466138" y="4618038"/>
          <p14:tracePt t="88733" x="8694738" y="4618038"/>
          <p14:tracePt t="88750" x="8975725" y="4678363"/>
          <p14:tracePt t="88767" x="9151938" y="4732338"/>
          <p14:tracePt t="88783" x="9296400" y="4778375"/>
          <p14:tracePt t="88800" x="9334500" y="4800600"/>
          <p14:tracePt t="88817" x="9364663" y="4808538"/>
          <p14:tracePt t="88833" x="9380538" y="4822825"/>
          <p14:tracePt t="88850" x="9410700" y="4846638"/>
          <p14:tracePt t="88867" x="9418638" y="4854575"/>
          <p14:tracePt t="88883" x="9432925" y="4860925"/>
          <p14:tracePt t="88900" x="9440863" y="4876800"/>
          <p14:tracePt t="88917" x="9448800" y="4884738"/>
          <p14:tracePt t="88933" x="9456738" y="4892675"/>
          <p14:tracePt t="88950" x="9471025" y="4937125"/>
          <p14:tracePt t="88967" x="9502775" y="5013325"/>
          <p14:tracePt t="88983" x="9540875" y="5189538"/>
          <p14:tracePt t="89000" x="9555163" y="5273675"/>
          <p14:tracePt t="89017" x="9555163" y="5326063"/>
          <p14:tracePt t="89033" x="9502775" y="5372100"/>
          <p14:tracePt t="89050" x="9410700" y="5410200"/>
          <p14:tracePt t="89067" x="9242425" y="5440363"/>
          <p14:tracePt t="89083" x="9059863" y="5456238"/>
          <p14:tracePt t="89100" x="8869363" y="5494338"/>
          <p14:tracePt t="89117" x="8640763" y="5508625"/>
          <p14:tracePt t="89133" x="8435975" y="5508625"/>
          <p14:tracePt t="89150" x="8191500" y="5508625"/>
          <p14:tracePt t="89167" x="7954963" y="5508625"/>
          <p14:tracePt t="89183" x="7535863" y="5508625"/>
          <p14:tracePt t="89200" x="7200900" y="5508625"/>
          <p14:tracePt t="89217" x="6850063" y="5508625"/>
          <p14:tracePt t="89234" x="6477000" y="5508625"/>
          <p14:tracePt t="89250" x="6180138" y="5508625"/>
          <p14:tracePt t="89267" x="5913438" y="5508625"/>
          <p14:tracePt t="89284" x="5676900" y="5508625"/>
          <p14:tracePt t="89300" x="5448300" y="5508625"/>
          <p14:tracePt t="89317" x="5189538" y="5478463"/>
          <p14:tracePt t="89334" x="4937125" y="5432425"/>
          <p14:tracePt t="89350" x="4686300" y="5432425"/>
          <p14:tracePt t="89367" x="4487863" y="5426075"/>
          <p14:tracePt t="89384" x="4251325" y="5394325"/>
          <p14:tracePt t="89400" x="4106863" y="5356225"/>
          <p14:tracePt t="89417" x="4022725" y="5349875"/>
          <p14:tracePt t="89434" x="3916363" y="5326063"/>
          <p14:tracePt t="89450" x="3802063" y="5287963"/>
          <p14:tracePt t="89467" x="3725863" y="5265738"/>
          <p14:tracePt t="89484" x="3665538" y="5235575"/>
          <p14:tracePt t="89500" x="3641725" y="5219700"/>
          <p14:tracePt t="89517" x="3611563" y="5181600"/>
          <p14:tracePt t="89534" x="3603625" y="5165725"/>
          <p14:tracePt t="89551" x="3573463" y="5121275"/>
          <p14:tracePt t="89567" x="3573463" y="5113338"/>
          <p14:tracePt t="89584" x="3551238" y="5059363"/>
          <p14:tracePt t="89600" x="3551238" y="5006975"/>
          <p14:tracePt t="89617" x="3551238" y="4930775"/>
          <p14:tracePt t="89634" x="3573463" y="4846638"/>
          <p14:tracePt t="89650" x="3627438" y="4754563"/>
          <p14:tracePt t="89667" x="3687763" y="4694238"/>
          <p14:tracePt t="89684" x="3756025" y="4648200"/>
          <p14:tracePt t="89700" x="3886200" y="4618038"/>
          <p14:tracePt t="89717" x="4076700" y="4594225"/>
          <p14:tracePt t="89734" x="4389438" y="4602163"/>
          <p14:tracePt t="89751" x="5067300" y="4702175"/>
          <p14:tracePt t="89767" x="5265738" y="4732338"/>
          <p14:tracePt t="89784" x="5715000" y="4838700"/>
          <p14:tracePt t="89800" x="5913438" y="4884738"/>
          <p14:tracePt t="89817" x="6073775" y="4906963"/>
          <p14:tracePt t="89834" x="6278563" y="4914900"/>
          <p14:tracePt t="89851" x="6591300" y="4930775"/>
          <p14:tracePt t="89867" x="7040563" y="4960938"/>
          <p14:tracePt t="89884" x="7513638" y="4960938"/>
          <p14:tracePt t="89900" x="7932738" y="4960938"/>
          <p14:tracePt t="89917" x="8199438" y="4960938"/>
          <p14:tracePt t="89933" x="8428038" y="4945063"/>
          <p14:tracePt t="89951" x="8632825" y="4914900"/>
          <p14:tracePt t="89967" x="8778875" y="4884738"/>
          <p14:tracePt t="89984" x="8899525" y="4868863"/>
          <p14:tracePt t="90000" x="9037638" y="4860925"/>
          <p14:tracePt t="90017" x="9128125" y="4860925"/>
          <p14:tracePt t="90034" x="9220200" y="4860925"/>
          <p14:tracePt t="90050" x="9296400" y="4876800"/>
          <p14:tracePt t="90067" x="9372600" y="4892675"/>
          <p14:tracePt t="90084" x="9471025" y="4922838"/>
          <p14:tracePt t="90100" x="9540875" y="4960938"/>
          <p14:tracePt t="90117" x="9571038" y="4983163"/>
          <p14:tracePt t="90134" x="9617075" y="5013325"/>
          <p14:tracePt t="90151" x="9639300" y="5059363"/>
          <p14:tracePt t="90167" x="9647238" y="5121275"/>
          <p14:tracePt t="90184" x="9669463" y="5235575"/>
          <p14:tracePt t="90200" x="9677400" y="5364163"/>
          <p14:tracePt t="90217" x="9677400" y="5516563"/>
          <p14:tracePt t="90234" x="9661525" y="5630863"/>
          <p14:tracePt t="90250" x="9593263" y="5730875"/>
          <p14:tracePt t="90267" x="9486900" y="5791200"/>
          <p14:tracePt t="90284" x="9356725" y="5807075"/>
          <p14:tracePt t="90300" x="9190038" y="5807075"/>
          <p14:tracePt t="90317" x="8961438" y="5807075"/>
          <p14:tracePt t="90334" x="8602663" y="5807075"/>
          <p14:tracePt t="90351" x="8047038" y="5722938"/>
          <p14:tracePt t="90367" x="7696200" y="5676900"/>
          <p14:tracePt t="90384" x="7399338" y="5630863"/>
          <p14:tracePt t="90400" x="7192963" y="5630863"/>
          <p14:tracePt t="90417" x="7010400" y="5630863"/>
          <p14:tracePt t="90434" x="6797675" y="5630863"/>
          <p14:tracePt t="90450" x="6569075" y="5630863"/>
          <p14:tracePt t="90467" x="6270625" y="5630863"/>
          <p14:tracePt t="90484" x="5943600" y="5630863"/>
          <p14:tracePt t="90500" x="5608638" y="5630863"/>
          <p14:tracePt t="90517" x="5326063" y="5608638"/>
          <p14:tracePt t="90534" x="5006975" y="5540375"/>
          <p14:tracePt t="90550" x="4746625" y="5494338"/>
          <p14:tracePt t="90567" x="4511675" y="5426075"/>
          <p14:tracePt t="90584" x="4381500" y="5380038"/>
          <p14:tracePt t="90600" x="4305300" y="5349875"/>
          <p14:tracePt t="90617" x="4244975" y="5303838"/>
          <p14:tracePt t="90634" x="4221163" y="5273675"/>
          <p14:tracePt t="90650" x="4221163" y="5235575"/>
          <p14:tracePt t="90667" x="4221163" y="5189538"/>
          <p14:tracePt t="90684" x="4244975" y="5121275"/>
          <p14:tracePt t="90700" x="4283075" y="5037138"/>
          <p14:tracePt t="90717" x="4313238" y="4960938"/>
          <p14:tracePt t="90734" x="4373563" y="4860925"/>
          <p14:tracePt t="90751" x="4403725" y="4778375"/>
          <p14:tracePt t="90767" x="4435475" y="4702175"/>
          <p14:tracePt t="90784" x="4449763" y="4686300"/>
          <p14:tracePt t="90801" x="4457700" y="4664075"/>
          <p14:tracePt t="90855" x="4465638" y="4664075"/>
          <p14:tracePt t="90863" x="4487863" y="4664075"/>
          <p14:tracePt t="90871" x="4533900" y="4664075"/>
          <p14:tracePt t="90884" x="4579938" y="4670425"/>
          <p14:tracePt t="90900" x="4656138" y="4694238"/>
          <p14:tracePt t="90917" x="4708525" y="4702175"/>
          <p14:tracePt t="90950" x="4708525" y="4708525"/>
          <p14:tracePt t="90967" x="4694238" y="4740275"/>
          <p14:tracePt t="90984" x="4610100" y="4792663"/>
          <p14:tracePt t="91000" x="4503738" y="4846638"/>
          <p14:tracePt t="91017" x="4373563" y="4906963"/>
          <p14:tracePt t="91034" x="4305300" y="4914900"/>
          <p14:tracePt t="91050" x="4259263" y="4914900"/>
          <p14:tracePt t="91112" x="4251325" y="4914900"/>
          <p14:tracePt t="91120" x="4237038" y="4914900"/>
          <p14:tracePt t="91127" x="4229100" y="4914900"/>
          <p14:tracePt t="91136" x="4213225" y="4914900"/>
          <p14:tracePt t="91151" x="4175125" y="4914900"/>
          <p14:tracePt t="91168" x="4114800" y="4922838"/>
          <p14:tracePt t="91336" x="4106863" y="4930775"/>
          <p14:tracePt t="91368" x="4106863" y="4937125"/>
          <p14:tracePt t="91376" x="4098925" y="4953000"/>
          <p14:tracePt t="91392" x="4098925" y="4968875"/>
          <p14:tracePt t="91401" x="4092575" y="4975225"/>
          <p14:tracePt t="91418" x="4092575" y="4983163"/>
          <p14:tracePt t="91648" x="4092575" y="4991100"/>
          <p14:tracePt t="91656" x="4114800" y="4983163"/>
          <p14:tracePt t="91668" x="4160838" y="4975225"/>
          <p14:tracePt t="91684" x="4289425" y="4968875"/>
          <p14:tracePt t="91701" x="4479925" y="4930775"/>
          <p14:tracePt t="91718" x="4656138" y="4906963"/>
          <p14:tracePt t="91735" x="4792663" y="4884738"/>
          <p14:tracePt t="91751" x="4808538" y="4876800"/>
          <p14:tracePt t="91768" x="4822825" y="4868863"/>
          <p14:tracePt t="91824" x="4830763" y="4868863"/>
          <p14:tracePt t="91832" x="4838700" y="4868863"/>
          <p14:tracePt t="91840" x="4854575" y="4868863"/>
          <p14:tracePt t="91851" x="4868863" y="4868863"/>
          <p14:tracePt t="91867" x="4892675" y="4876800"/>
          <p14:tracePt t="91884" x="4922838" y="4884738"/>
          <p14:tracePt t="91901" x="4937125" y="4899025"/>
          <p14:tracePt t="91918" x="4945063" y="4906963"/>
          <p14:tracePt t="91935" x="4960938" y="4922838"/>
          <p14:tracePt t="91951" x="4968875" y="4930775"/>
          <p14:tracePt t="92248" x="4983163" y="4937125"/>
          <p14:tracePt t="92256" x="5021263" y="4937125"/>
          <p14:tracePt t="92268" x="5083175" y="4937125"/>
          <p14:tracePt t="92285" x="5334000" y="4937125"/>
          <p14:tracePt t="92287" x="5464175" y="4937125"/>
          <p14:tracePt t="92301" x="5584825" y="4937125"/>
          <p14:tracePt t="92318" x="5829300" y="4945063"/>
          <p14:tracePt t="92335" x="5959475" y="4945063"/>
          <p14:tracePt t="92351" x="5997575" y="4945063"/>
          <p14:tracePt t="92744" x="6003925" y="4960938"/>
          <p14:tracePt t="92752" x="6057900" y="4968875"/>
          <p14:tracePt t="92760" x="6118225" y="4983163"/>
          <p14:tracePt t="92768" x="6210300" y="4991100"/>
          <p14:tracePt t="92785" x="6469063" y="4991100"/>
          <p14:tracePt t="92802" x="6675438" y="5021263"/>
          <p14:tracePt t="92818" x="6850063" y="5021263"/>
          <p14:tracePt t="92835" x="6956425" y="5037138"/>
          <p14:tracePt t="92852" x="6972300" y="5037138"/>
          <p14:tracePt t="92904" x="6980238" y="5037138"/>
          <p14:tracePt t="92920" x="7002463" y="5051425"/>
          <p14:tracePt t="92936" x="7018338" y="5059363"/>
          <p14:tracePt t="92944" x="7032625" y="5059363"/>
          <p14:tracePt t="92952" x="7040563" y="5059363"/>
          <p14:tracePt t="92968" x="7048500" y="5059363"/>
          <p14:tracePt t="93256" x="7070725" y="5059363"/>
          <p14:tracePt t="93264" x="7140575" y="5075238"/>
          <p14:tracePt t="93272" x="7254875" y="5075238"/>
          <p14:tracePt t="93285" x="7407275" y="5075238"/>
          <p14:tracePt t="93302" x="7756525" y="5075238"/>
          <p14:tracePt t="93319" x="8183563" y="5075238"/>
          <p14:tracePt t="93335" x="8283575" y="5075238"/>
          <p14:tracePt t="93352" x="8420100" y="5067300"/>
          <p14:tracePt t="93385" x="8428038" y="5067300"/>
          <p14:tracePt t="93688" x="8450263" y="5067300"/>
          <p14:tracePt t="93696" x="8556625" y="5051425"/>
          <p14:tracePt t="93704" x="8678863" y="5037138"/>
          <p14:tracePt t="93719" x="8937625" y="5029200"/>
          <p14:tracePt t="93735" x="9151938" y="5021263"/>
          <p14:tracePt t="93752" x="9274175" y="5006975"/>
          <p14:tracePt t="93769" x="9356725" y="4991100"/>
          <p14:tracePt t="93785" x="9388475" y="4983163"/>
          <p14:tracePt t="93802" x="9394825" y="4983163"/>
          <p14:tracePt t="93819" x="9402763" y="4975225"/>
          <p14:tracePt t="94096" x="9394825" y="4975225"/>
          <p14:tracePt t="94104" x="9372600" y="4975225"/>
          <p14:tracePt t="94112" x="9318625" y="4968875"/>
          <p14:tracePt t="94120" x="9228138" y="4960938"/>
          <p14:tracePt t="94135" x="8823325" y="5021263"/>
          <p14:tracePt t="94152" x="8131175" y="5165725"/>
          <p14:tracePt t="94169" x="7383463" y="5318125"/>
          <p14:tracePt t="94185" x="6743700" y="5418138"/>
          <p14:tracePt t="94202" x="6302375" y="5418138"/>
          <p14:tracePt t="94219" x="6035675" y="5418138"/>
          <p14:tracePt t="94235" x="5829300" y="5418138"/>
          <p14:tracePt t="94252" x="5668963" y="5418138"/>
          <p14:tracePt t="94269" x="5524500" y="5418138"/>
          <p14:tracePt t="94285" x="5387975" y="5418138"/>
          <p14:tracePt t="94288" x="5326063" y="5418138"/>
          <p14:tracePt t="94302" x="5241925" y="5426075"/>
          <p14:tracePt t="94319" x="5037138" y="5456238"/>
          <p14:tracePt t="94335" x="4822825" y="5464175"/>
          <p14:tracePt t="94352" x="4740275" y="5464175"/>
          <p14:tracePt t="94369" x="4678363" y="5464175"/>
          <p14:tracePt t="94385" x="4594225" y="5464175"/>
          <p14:tracePt t="94402" x="4503738" y="5464175"/>
          <p14:tracePt t="94419" x="4435475" y="5464175"/>
          <p14:tracePt t="94436" x="4365625" y="5464175"/>
          <p14:tracePt t="94452" x="4343400" y="5464175"/>
          <p14:tracePt t="94504" x="4335463" y="5464175"/>
          <p14:tracePt t="94521" x="4313238" y="5456238"/>
          <p14:tracePt t="94528" x="4267200" y="5440363"/>
          <p14:tracePt t="94537" x="4206875" y="5432425"/>
          <p14:tracePt t="94552" x="4060825" y="5426075"/>
          <p14:tracePt t="94569" x="3940175" y="5426075"/>
          <p14:tracePt t="94586" x="3878263" y="5426075"/>
          <p14:tracePt t="94602" x="3848100" y="5426075"/>
          <p14:tracePt t="95128" x="3878263" y="5426075"/>
          <p14:tracePt t="95136" x="3924300" y="5432425"/>
          <p14:tracePt t="95144" x="3992563" y="5432425"/>
          <p14:tracePt t="95152" x="4076700" y="5432425"/>
          <p14:tracePt t="95169" x="4244975" y="5432425"/>
          <p14:tracePt t="95185" x="4397375" y="5432425"/>
          <p14:tracePt t="95202" x="4465638" y="5432425"/>
          <p14:tracePt t="95219" x="4479925" y="5432425"/>
          <p14:tracePt t="95252" x="4487863" y="5432425"/>
          <p14:tracePt t="95269" x="4487863" y="5426075"/>
          <p14:tracePt t="95286" x="4511675" y="5426075"/>
          <p14:tracePt t="95288" x="4525963" y="5426075"/>
          <p14:tracePt t="95303" x="4541838" y="5426075"/>
          <p14:tracePt t="95319" x="4556125" y="5426075"/>
          <p14:tracePt t="95336" x="4572000" y="5426075"/>
          <p14:tracePt t="95352" x="4587875" y="5426075"/>
          <p14:tracePt t="95369" x="4602163" y="5426075"/>
          <p14:tracePt t="95432" x="4610100" y="5426075"/>
          <p14:tracePt t="95440" x="4632325" y="5432425"/>
          <p14:tracePt t="95456" x="4656138" y="5432425"/>
          <p14:tracePt t="95469" x="4694238" y="5432425"/>
          <p14:tracePt t="95486" x="4762500" y="5432425"/>
          <p14:tracePt t="95503" x="4808538" y="5432425"/>
          <p14:tracePt t="95720" x="4822825" y="5432425"/>
          <p14:tracePt t="95728" x="4930775" y="5432425"/>
          <p14:tracePt t="95736" x="5143500" y="5432425"/>
          <p14:tracePt t="95753" x="5592763" y="5432425"/>
          <p14:tracePt t="95769" x="6035675" y="5432425"/>
          <p14:tracePt t="95786" x="6240463" y="5432425"/>
          <p14:tracePt t="95803" x="6294438" y="5432425"/>
          <p14:tracePt t="95819" x="6302375" y="5432425"/>
          <p14:tracePt t="95836" x="6308725" y="5432425"/>
          <p14:tracePt t="96312" x="6324600" y="5432425"/>
          <p14:tracePt t="96320" x="6370638" y="5432425"/>
          <p14:tracePt t="96328" x="6484938" y="5432425"/>
          <p14:tracePt t="96336" x="6545263" y="5432425"/>
          <p14:tracePt t="96353" x="6645275" y="5432425"/>
          <p14:tracePt t="96369" x="6727825" y="5432425"/>
          <p14:tracePt t="96386" x="6759575" y="5432425"/>
          <p14:tracePt t="96472" x="6773863" y="5426075"/>
          <p14:tracePt t="96488" x="6797675" y="5426075"/>
          <p14:tracePt t="96496" x="6819900" y="5426075"/>
          <p14:tracePt t="96504" x="6842125" y="5426075"/>
          <p14:tracePt t="96519" x="6911975" y="5426075"/>
          <p14:tracePt t="96536" x="6950075" y="5426075"/>
          <p14:tracePt t="96553" x="6964363" y="5426075"/>
          <p14:tracePt t="96872" x="6980238" y="5426075"/>
          <p14:tracePt t="96880" x="7010400" y="5426075"/>
          <p14:tracePt t="96888" x="7070725" y="5426075"/>
          <p14:tracePt t="96903" x="7323138" y="5426075"/>
          <p14:tracePt t="96919" x="7551738" y="5440363"/>
          <p14:tracePt t="96936" x="7756525" y="5440363"/>
          <p14:tracePt t="96953" x="7908925" y="5440363"/>
          <p14:tracePt t="96969" x="7947025" y="5440363"/>
          <p14:tracePt t="97031" x="7954963" y="5440363"/>
          <p14:tracePt t="97152" x="7970838" y="5440363"/>
          <p14:tracePt t="97160" x="8001000" y="5440363"/>
          <p14:tracePt t="97170" x="8023225" y="5440363"/>
          <p14:tracePt t="97186" x="8077200" y="5440363"/>
          <p14:tracePt t="97203" x="8123238" y="5440363"/>
          <p14:tracePt t="97448" x="8145463" y="5440363"/>
          <p14:tracePt t="97456" x="8191500" y="5440363"/>
          <p14:tracePt t="97470" x="8275638" y="5440363"/>
          <p14:tracePt t="97487" x="8785225" y="5456238"/>
          <p14:tracePt t="97503" x="9007475" y="5486400"/>
          <p14:tracePt t="97520" x="9083675" y="5486400"/>
          <p14:tracePt t="97936" x="9090025" y="5494338"/>
          <p14:tracePt t="98032" x="9083675" y="5494338"/>
          <p14:tracePt t="98040" x="9075738" y="5494338"/>
          <p14:tracePt t="98053" x="9037638" y="5508625"/>
          <p14:tracePt t="98070" x="8831263" y="5578475"/>
          <p14:tracePt t="98087" x="8450263" y="5646738"/>
          <p14:tracePt t="98103" x="7483475" y="5799138"/>
          <p14:tracePt t="98120" x="6743700" y="5897563"/>
          <p14:tracePt t="98137" x="6164263" y="5981700"/>
          <p14:tracePt t="98153" x="5875338" y="6003925"/>
          <p14:tracePt t="98170" x="5791200" y="6003925"/>
          <p14:tracePt t="98264" x="5775325" y="60039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8" name="Google Shape;446;p19"/>
          <p:cNvGrpSpPr/>
          <p:nvPr/>
        </p:nvGrpSpPr>
        <p:grpSpPr>
          <a:xfrm>
            <a:off x="1634837" y="1930969"/>
            <a:ext cx="8559800" cy="2109788"/>
            <a:chOff x="192" y="1909"/>
            <a:chExt cx="5392" cy="1439"/>
          </a:xfrm>
        </p:grpSpPr>
        <p:grpSp>
          <p:nvGrpSpPr>
            <p:cNvPr id="9" name="Google Shape;447;p19"/>
            <p:cNvGrpSpPr/>
            <p:nvPr/>
          </p:nvGrpSpPr>
          <p:grpSpPr>
            <a:xfrm>
              <a:off x="192" y="2160"/>
              <a:ext cx="5390" cy="1188"/>
              <a:chOff x="192" y="2160"/>
              <a:chExt cx="5390" cy="1188"/>
            </a:xfrm>
          </p:grpSpPr>
          <p:sp>
            <p:nvSpPr>
              <p:cNvPr id="11" name="Google Shape;448;p19"/>
              <p:cNvSpPr/>
              <p:nvPr/>
            </p:nvSpPr>
            <p:spPr>
              <a:xfrm>
                <a:off x="4944"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2" name="Google Shape;449;p19"/>
              <p:cNvSpPr/>
              <p:nvPr/>
            </p:nvSpPr>
            <p:spPr>
              <a:xfrm>
                <a:off x="4306"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3" name="Google Shape;450;p19"/>
              <p:cNvSpPr/>
              <p:nvPr/>
            </p:nvSpPr>
            <p:spPr>
              <a:xfrm>
                <a:off x="3621"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4" name="Google Shape;451;p19"/>
              <p:cNvSpPr/>
              <p:nvPr/>
            </p:nvSpPr>
            <p:spPr>
              <a:xfrm>
                <a:off x="2935"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5" name="Google Shape;452;p19"/>
              <p:cNvSpPr/>
              <p:nvPr/>
            </p:nvSpPr>
            <p:spPr>
              <a:xfrm>
                <a:off x="2249"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6" name="Google Shape;453;p19"/>
              <p:cNvSpPr/>
              <p:nvPr/>
            </p:nvSpPr>
            <p:spPr>
              <a:xfrm>
                <a:off x="1563"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dirty="0">
                    <a:solidFill>
                      <a:schemeClr val="dk1"/>
                    </a:solidFill>
                    <a:latin typeface="Century"/>
                    <a:ea typeface="Century"/>
                    <a:cs typeface="Century"/>
                    <a:sym typeface="Century"/>
                  </a:rPr>
                  <a:t>22</a:t>
                </a:r>
                <a:endParaRPr dirty="0"/>
              </a:p>
            </p:txBody>
          </p:sp>
          <p:sp>
            <p:nvSpPr>
              <p:cNvPr id="17" name="Google Shape;454;p19"/>
              <p:cNvSpPr/>
              <p:nvPr/>
            </p:nvSpPr>
            <p:spPr>
              <a:xfrm>
                <a:off x="878"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8" name="Google Shape;455;p19"/>
              <p:cNvSpPr/>
              <p:nvPr/>
            </p:nvSpPr>
            <p:spPr>
              <a:xfrm>
                <a:off x="192" y="285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19" name="Google Shape;456;p19"/>
              <p:cNvSpPr/>
              <p:nvPr/>
            </p:nvSpPr>
            <p:spPr>
              <a:xfrm>
                <a:off x="4306"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0" name="Google Shape;457;p19"/>
              <p:cNvSpPr/>
              <p:nvPr/>
            </p:nvSpPr>
            <p:spPr>
              <a:xfrm>
                <a:off x="4306"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1" name="Google Shape;458;p19"/>
              <p:cNvSpPr/>
              <p:nvPr/>
            </p:nvSpPr>
            <p:spPr>
              <a:xfrm>
                <a:off x="4306"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2" name="Google Shape;459;p19"/>
              <p:cNvSpPr/>
              <p:nvPr/>
            </p:nvSpPr>
            <p:spPr>
              <a:xfrm>
                <a:off x="4944"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3" name="Google Shape;460;p19"/>
              <p:cNvSpPr/>
              <p:nvPr/>
            </p:nvSpPr>
            <p:spPr>
              <a:xfrm>
                <a:off x="3621"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4" name="Google Shape;461;p19"/>
              <p:cNvSpPr/>
              <p:nvPr/>
            </p:nvSpPr>
            <p:spPr>
              <a:xfrm>
                <a:off x="2935"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5" name="Google Shape;462;p19"/>
              <p:cNvSpPr/>
              <p:nvPr/>
            </p:nvSpPr>
            <p:spPr>
              <a:xfrm>
                <a:off x="2249"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6" name="Google Shape;463;p19"/>
              <p:cNvSpPr/>
              <p:nvPr/>
            </p:nvSpPr>
            <p:spPr>
              <a:xfrm>
                <a:off x="1563"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7" name="Google Shape;464;p19"/>
              <p:cNvSpPr/>
              <p:nvPr/>
            </p:nvSpPr>
            <p:spPr>
              <a:xfrm>
                <a:off x="878"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8" name="Google Shape;465;p19"/>
              <p:cNvSpPr/>
              <p:nvPr/>
            </p:nvSpPr>
            <p:spPr>
              <a:xfrm>
                <a:off x="192" y="309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29" name="Google Shape;466;p19"/>
              <p:cNvSpPr/>
              <p:nvPr/>
            </p:nvSpPr>
            <p:spPr>
              <a:xfrm>
                <a:off x="4944"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0" name="Google Shape;467;p19"/>
              <p:cNvSpPr/>
              <p:nvPr/>
            </p:nvSpPr>
            <p:spPr>
              <a:xfrm>
                <a:off x="3621"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31" name="Google Shape;468;p19"/>
              <p:cNvSpPr/>
              <p:nvPr/>
            </p:nvSpPr>
            <p:spPr>
              <a:xfrm>
                <a:off x="2935"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32" name="Google Shape;469;p19"/>
              <p:cNvSpPr/>
              <p:nvPr/>
            </p:nvSpPr>
            <p:spPr>
              <a:xfrm>
                <a:off x="2249"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33" name="Google Shape;470;p19"/>
              <p:cNvSpPr/>
              <p:nvPr/>
            </p:nvSpPr>
            <p:spPr>
              <a:xfrm>
                <a:off x="1563"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34" name="Google Shape;471;p19"/>
              <p:cNvSpPr/>
              <p:nvPr/>
            </p:nvSpPr>
            <p:spPr>
              <a:xfrm>
                <a:off x="878"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35" name="Google Shape;472;p19"/>
              <p:cNvSpPr/>
              <p:nvPr/>
            </p:nvSpPr>
            <p:spPr>
              <a:xfrm>
                <a:off x="192" y="2601"/>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6" name="Google Shape;473;p19"/>
              <p:cNvSpPr/>
              <p:nvPr/>
            </p:nvSpPr>
            <p:spPr>
              <a:xfrm>
                <a:off x="4944"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7" name="Google Shape;474;p19"/>
              <p:cNvSpPr/>
              <p:nvPr/>
            </p:nvSpPr>
            <p:spPr>
              <a:xfrm>
                <a:off x="3621"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8" name="Google Shape;475;p19"/>
              <p:cNvSpPr/>
              <p:nvPr/>
            </p:nvSpPr>
            <p:spPr>
              <a:xfrm>
                <a:off x="2935"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39" name="Google Shape;476;p19"/>
              <p:cNvSpPr/>
              <p:nvPr/>
            </p:nvSpPr>
            <p:spPr>
              <a:xfrm>
                <a:off x="2249"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0" name="Google Shape;477;p19"/>
              <p:cNvSpPr/>
              <p:nvPr/>
            </p:nvSpPr>
            <p:spPr>
              <a:xfrm>
                <a:off x="1563"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1" name="Google Shape;478;p19"/>
              <p:cNvSpPr/>
              <p:nvPr/>
            </p:nvSpPr>
            <p:spPr>
              <a:xfrm>
                <a:off x="878"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2" name="Google Shape;479;p19"/>
              <p:cNvSpPr/>
              <p:nvPr/>
            </p:nvSpPr>
            <p:spPr>
              <a:xfrm>
                <a:off x="192"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3" name="Google Shape;480;p19"/>
              <p:cNvCxnSpPr/>
              <p:nvPr/>
            </p:nvCxnSpPr>
            <p:spPr>
              <a:xfrm>
                <a:off x="192" y="2601"/>
                <a:ext cx="5390" cy="0"/>
              </a:xfrm>
              <a:prstGeom prst="straightConnector1">
                <a:avLst/>
              </a:prstGeom>
              <a:noFill/>
              <a:ln w="12700" cap="flat" cmpd="sng">
                <a:solidFill>
                  <a:schemeClr val="dk1"/>
                </a:solidFill>
                <a:prstDash val="solid"/>
                <a:round/>
                <a:headEnd type="none" w="med" len="med"/>
                <a:tailEnd type="none" w="med" len="med"/>
              </a:ln>
            </p:spPr>
          </p:cxnSp>
          <p:cxnSp>
            <p:nvCxnSpPr>
              <p:cNvPr id="44" name="Google Shape;481;p19"/>
              <p:cNvCxnSpPr/>
              <p:nvPr/>
            </p:nvCxnSpPr>
            <p:spPr>
              <a:xfrm>
                <a:off x="192" y="2850"/>
                <a:ext cx="5390" cy="0"/>
              </a:xfrm>
              <a:prstGeom prst="straightConnector1">
                <a:avLst/>
              </a:prstGeom>
              <a:noFill/>
              <a:ln w="12700" cap="flat" cmpd="sng">
                <a:solidFill>
                  <a:schemeClr val="dk1"/>
                </a:solidFill>
                <a:prstDash val="solid"/>
                <a:round/>
                <a:headEnd type="none" w="med" len="med"/>
                <a:tailEnd type="none" w="med" len="med"/>
              </a:ln>
            </p:spPr>
          </p:cxnSp>
          <p:cxnSp>
            <p:nvCxnSpPr>
              <p:cNvPr id="45" name="Google Shape;482;p19"/>
              <p:cNvCxnSpPr/>
              <p:nvPr/>
            </p:nvCxnSpPr>
            <p:spPr>
              <a:xfrm>
                <a:off x="878"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483;p19"/>
              <p:cNvCxnSpPr/>
              <p:nvPr/>
            </p:nvCxnSpPr>
            <p:spPr>
              <a:xfrm>
                <a:off x="1563"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484;p19"/>
              <p:cNvCxnSpPr/>
              <p:nvPr/>
            </p:nvCxnSpPr>
            <p:spPr>
              <a:xfrm>
                <a:off x="2249"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8" name="Google Shape;485;p19"/>
              <p:cNvCxnSpPr/>
              <p:nvPr/>
            </p:nvCxnSpPr>
            <p:spPr>
              <a:xfrm>
                <a:off x="2935"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9" name="Google Shape;486;p19"/>
              <p:cNvCxnSpPr/>
              <p:nvPr/>
            </p:nvCxnSpPr>
            <p:spPr>
              <a:xfrm>
                <a:off x="3621"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487;p19"/>
              <p:cNvCxnSpPr/>
              <p:nvPr/>
            </p:nvCxnSpPr>
            <p:spPr>
              <a:xfrm>
                <a:off x="4306"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488;p19"/>
              <p:cNvCxnSpPr/>
              <p:nvPr/>
            </p:nvCxnSpPr>
            <p:spPr>
              <a:xfrm>
                <a:off x="4944" y="2160"/>
                <a:ext cx="0" cy="1188"/>
              </a:xfrm>
              <a:prstGeom prst="straightConnector1">
                <a:avLst/>
              </a:prstGeom>
              <a:noFill/>
              <a:ln w="38100" cap="flat" cmpd="sng">
                <a:solidFill>
                  <a:schemeClr val="dk1"/>
                </a:solidFill>
                <a:prstDash val="solid"/>
                <a:round/>
                <a:headEnd type="none" w="med" len="med"/>
                <a:tailEnd type="none" w="med" len="med"/>
              </a:ln>
            </p:spPr>
          </p:cxnSp>
          <p:cxnSp>
            <p:nvCxnSpPr>
              <p:cNvPr id="52" name="Google Shape;489;p19"/>
              <p:cNvCxnSpPr/>
              <p:nvPr/>
            </p:nvCxnSpPr>
            <p:spPr>
              <a:xfrm>
                <a:off x="192" y="3099"/>
                <a:ext cx="5390" cy="0"/>
              </a:xfrm>
              <a:prstGeom prst="straightConnector1">
                <a:avLst/>
              </a:prstGeom>
              <a:noFill/>
              <a:ln w="38100" cap="flat" cmpd="sng">
                <a:solidFill>
                  <a:schemeClr val="dk1"/>
                </a:solidFill>
                <a:prstDash val="solid"/>
                <a:round/>
                <a:headEnd type="none" w="med" len="med"/>
                <a:tailEnd type="none" w="med" len="med"/>
              </a:ln>
            </p:spPr>
          </p:cxnSp>
          <p:cxnSp>
            <p:nvCxnSpPr>
              <p:cNvPr id="53" name="Google Shape;490;p19"/>
              <p:cNvCxnSpPr/>
              <p:nvPr/>
            </p:nvCxnSpPr>
            <p:spPr>
              <a:xfrm>
                <a:off x="192" y="2160"/>
                <a:ext cx="5390" cy="0"/>
              </a:xfrm>
              <a:prstGeom prst="straightConnector1">
                <a:avLst/>
              </a:prstGeom>
              <a:noFill/>
              <a:ln w="12700" cap="sq" cmpd="sng">
                <a:solidFill>
                  <a:schemeClr val="dk1"/>
                </a:solidFill>
                <a:prstDash val="solid"/>
                <a:round/>
                <a:headEnd type="none" w="med" len="med"/>
                <a:tailEnd type="none" w="med" len="med"/>
              </a:ln>
            </p:spPr>
          </p:cxnSp>
          <p:cxnSp>
            <p:nvCxnSpPr>
              <p:cNvPr id="54" name="Google Shape;491;p19"/>
              <p:cNvCxnSpPr/>
              <p:nvPr/>
            </p:nvCxnSpPr>
            <p:spPr>
              <a:xfrm>
                <a:off x="19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5" name="Google Shape;492;p19"/>
              <p:cNvCxnSpPr/>
              <p:nvPr/>
            </p:nvCxnSpPr>
            <p:spPr>
              <a:xfrm>
                <a:off x="558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6" name="Google Shape;493;p19"/>
              <p:cNvCxnSpPr/>
              <p:nvPr/>
            </p:nvCxnSpPr>
            <p:spPr>
              <a:xfrm>
                <a:off x="192" y="3348"/>
                <a:ext cx="5390" cy="0"/>
              </a:xfrm>
              <a:prstGeom prst="straightConnector1">
                <a:avLst/>
              </a:prstGeom>
              <a:noFill/>
              <a:ln w="12700" cap="sq" cmpd="sng">
                <a:solidFill>
                  <a:schemeClr val="dk1"/>
                </a:solidFill>
                <a:prstDash val="solid"/>
                <a:round/>
                <a:headEnd type="none" w="med" len="med"/>
                <a:tailEnd type="none" w="med" len="med"/>
              </a:ln>
            </p:spPr>
          </p:cxnSp>
        </p:grpSp>
        <p:sp>
          <p:nvSpPr>
            <p:cNvPr id="10" name="Google Shape;494;p19"/>
            <p:cNvSpPr txBox="1"/>
            <p:nvPr/>
          </p:nvSpPr>
          <p:spPr>
            <a:xfrm>
              <a:off x="880" y="1909"/>
              <a:ext cx="4704" cy="258"/>
            </a:xfrm>
            <a:prstGeom prst="rect">
              <a:avLst/>
            </a:prstGeom>
            <a:solidFill>
              <a:schemeClr val="folHlink">
                <a:alpha val="49803"/>
              </a:schemeClr>
            </a:solidFill>
            <a:ln w="12700" cap="flat" cmpd="sng">
              <a:solidFill>
                <a:schemeClr val="dk1"/>
              </a:solidFill>
              <a:prstDash val="solid"/>
              <a:miter lim="800000"/>
              <a:headEnd type="none" w="sm" len="sm"/>
              <a:tailEnd type="none" w="sm" len="sm"/>
            </a:ln>
          </p:spPr>
          <p:txBody>
            <a:bodyPr spcFirstLastPara="1" wrap="square" lIns="91425" tIns="0" rIns="91425" bIns="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pic>
        <p:nvPicPr>
          <p:cNvPr id="57" name="Google Shape;496;p19"/>
          <p:cNvPicPr preferRelativeResize="0"/>
          <p:nvPr/>
        </p:nvPicPr>
        <p:blipFill rotWithShape="1">
          <a:blip r:embed="rId3">
            <a:alphaModFix/>
          </a:blip>
          <a:srcRect/>
          <a:stretch/>
        </p:blipFill>
        <p:spPr>
          <a:xfrm>
            <a:off x="1776268" y="4189080"/>
            <a:ext cx="7092950" cy="585787"/>
          </a:xfrm>
          <a:prstGeom prst="rect">
            <a:avLst/>
          </a:prstGeom>
          <a:noFill/>
          <a:ln>
            <a:noFill/>
          </a:ln>
        </p:spPr>
      </p:pic>
      <p:pic>
        <p:nvPicPr>
          <p:cNvPr id="58" name="Google Shape;497;p19"/>
          <p:cNvPicPr preferRelativeResize="0"/>
          <p:nvPr/>
        </p:nvPicPr>
        <p:blipFill rotWithShape="1">
          <a:blip r:embed="rId4">
            <a:alphaModFix/>
          </a:blip>
          <a:srcRect/>
          <a:stretch/>
        </p:blipFill>
        <p:spPr>
          <a:xfrm>
            <a:off x="2315514" y="4881234"/>
            <a:ext cx="7820025" cy="1343025"/>
          </a:xfrm>
          <a:prstGeom prst="rect">
            <a:avLst/>
          </a:prstGeom>
          <a:noFill/>
          <a:ln>
            <a:noFill/>
          </a:ln>
        </p:spPr>
      </p:pic>
    </p:spTree>
    <p:extLst>
      <p:ext uri="{BB962C8B-B14F-4D97-AF65-F5344CB8AC3E}">
        <p14:creationId xmlns:p14="http://schemas.microsoft.com/office/powerpoint/2010/main" val="4239741664"/>
      </p:ext>
    </p:extLst>
  </p:cSld>
  <p:clrMapOvr>
    <a:masterClrMapping/>
  </p:clrMapOvr>
  <mc:AlternateContent xmlns:mc="http://schemas.openxmlformats.org/markup-compatibility/2006" xmlns:p14="http://schemas.microsoft.com/office/powerpoint/2010/main">
    <mc:Choice Requires="p14">
      <p:transition p14:dur="10" advTm="192937"/>
    </mc:Choice>
    <mc:Fallback xmlns="">
      <p:transition advTm="192937"/>
    </mc:Fallback>
  </mc:AlternateContent>
  <p:timing>
    <p:tnLst>
      <p:par>
        <p:cTn id="1" dur="indefinite" restart="never" nodeType="tmRoot"/>
      </p:par>
    </p:tnLst>
  </p:timing>
  <p:extLst mod="1">
    <p:ext uri="{3A86A75C-4F4B-4683-9AE1-C65F6400EC91}">
      <p14:laserTraceLst xmlns:p14="http://schemas.microsoft.com/office/powerpoint/2010/main">
        <p14:tracePtLst>
          <p14:tracePt t="3423" x="5768975" y="6003925"/>
          <p14:tracePt t="3431" x="5745163" y="6003925"/>
          <p14:tracePt t="3442" x="5722938" y="6003925"/>
          <p14:tracePt t="3458" x="5676900" y="5965825"/>
          <p14:tracePt t="3475" x="5532438" y="5745163"/>
          <p14:tracePt t="3492" x="5287963" y="5387975"/>
          <p14:tracePt t="3508" x="5151438" y="5257800"/>
          <p14:tracePt t="3525" x="5059363" y="5165725"/>
          <p14:tracePt t="3542" x="4975225" y="5067300"/>
          <p14:tracePt t="3558" x="4922838" y="4960938"/>
          <p14:tracePt t="3575" x="4892675" y="4884738"/>
          <p14:tracePt t="3592" x="4860925" y="4792663"/>
          <p14:tracePt t="3608" x="4854575" y="4746625"/>
          <p14:tracePt t="3625" x="4838700" y="4716463"/>
          <p14:tracePt t="4095" x="4846638" y="4708525"/>
          <p14:tracePt t="4103" x="4892675" y="4656138"/>
          <p14:tracePt t="4111" x="5021263" y="4564063"/>
          <p14:tracePt t="4125" x="5189538" y="4473575"/>
          <p14:tracePt t="4142" x="5600700" y="4351338"/>
          <p14:tracePt t="4158" x="6461125" y="4030663"/>
          <p14:tracePt t="4175" x="7070725" y="3840163"/>
          <p14:tracePt t="4192" x="7467600" y="3717925"/>
          <p14:tracePt t="4209" x="7658100" y="3657600"/>
          <p14:tracePt t="4225" x="7780338" y="3619500"/>
          <p14:tracePt t="4242" x="7840663" y="3581400"/>
          <p14:tracePt t="4259" x="7902575" y="3551238"/>
          <p14:tracePt t="4275" x="7947025" y="3527425"/>
          <p14:tracePt t="4292" x="8016875" y="3497263"/>
          <p14:tracePt t="4309" x="8093075" y="3475038"/>
          <p14:tracePt t="4326" x="8221663" y="3406775"/>
          <p14:tracePt t="4342" x="8366125" y="3330575"/>
          <p14:tracePt t="4359" x="8526463" y="3260725"/>
          <p14:tracePt t="4375" x="8702675" y="3178175"/>
          <p14:tracePt t="4392" x="8915400" y="3094038"/>
          <p14:tracePt t="4409" x="9083675" y="3025775"/>
          <p14:tracePt t="4425" x="9166225" y="2994025"/>
          <p14:tracePt t="4442" x="9174163" y="2994025"/>
          <p14:tracePt t="4487" x="9113838" y="2987675"/>
          <p14:tracePt t="4495" x="8983663" y="2971800"/>
          <p14:tracePt t="4509" x="8823325" y="2933700"/>
          <p14:tracePt t="4526" x="7573963" y="3063875"/>
          <p14:tracePt t="4542" x="6950075" y="3170238"/>
          <p14:tracePt t="4559" x="6545263" y="3306763"/>
          <p14:tracePt t="4575" x="6278563" y="3368675"/>
          <p14:tracePt t="4592" x="6149975" y="3368675"/>
          <p14:tracePt t="4609" x="6111875" y="3368675"/>
          <p14:tracePt t="4626" x="6103938" y="3368675"/>
          <p14:tracePt t="4687" x="6118225" y="3368675"/>
          <p14:tracePt t="4695" x="6126163" y="3368675"/>
          <p14:tracePt t="4775" x="6142038" y="3375025"/>
          <p14:tracePt t="4991" x="6134100" y="3375025"/>
          <p14:tracePt t="4999" x="6111875" y="3368675"/>
          <p14:tracePt t="5009" x="6088063" y="3360738"/>
          <p14:tracePt t="5026" x="6073775" y="3360738"/>
          <p14:tracePt t="5042" x="5973763" y="3360738"/>
          <p14:tracePt t="5059" x="5813425" y="3390900"/>
          <p14:tracePt t="5075" x="5622925" y="3398838"/>
          <p14:tracePt t="5092" x="5372100" y="3398838"/>
          <p14:tracePt t="5109" x="5083175" y="3398838"/>
          <p14:tracePt t="5126" x="4625975" y="3398838"/>
          <p14:tracePt t="5142" x="4419600" y="3398838"/>
          <p14:tracePt t="5159" x="4327525" y="3421063"/>
          <p14:tracePt t="5175" x="4275138" y="3436938"/>
          <p14:tracePt t="5495" x="4275138" y="3444875"/>
          <p14:tracePt t="5503" x="4321175" y="3459163"/>
          <p14:tracePt t="5511" x="4419600" y="3497263"/>
          <p14:tracePt t="5526" x="4549775" y="3521075"/>
          <p14:tracePt t="5542" x="5668963" y="3535363"/>
          <p14:tracePt t="5559" x="6515100" y="3421063"/>
          <p14:tracePt t="5576" x="7269163" y="3260725"/>
          <p14:tracePt t="5592" x="7940675" y="3086100"/>
          <p14:tracePt t="5609" x="8313738" y="3055938"/>
          <p14:tracePt t="5626" x="8550275" y="3025775"/>
          <p14:tracePt t="5642" x="8670925" y="3025775"/>
          <p14:tracePt t="5659" x="8694738" y="3025775"/>
          <p14:tracePt t="5735" x="8702675" y="3025775"/>
          <p14:tracePt t="5743" x="8716963" y="3025775"/>
          <p14:tracePt t="5751" x="8724900" y="3025775"/>
          <p14:tracePt t="5759" x="8740775" y="3025775"/>
          <p14:tracePt t="5776" x="8778875" y="3025775"/>
          <p14:tracePt t="5792" x="8899525" y="3040063"/>
          <p14:tracePt t="5809" x="9051925" y="3048000"/>
          <p14:tracePt t="5826" x="9204325" y="3048000"/>
          <p14:tracePt t="5843" x="9350375" y="3017838"/>
          <p14:tracePt t="5859" x="9418638" y="2955925"/>
          <p14:tracePt t="5876" x="9448800" y="2857500"/>
          <p14:tracePt t="5893" x="9448800" y="2727325"/>
          <p14:tracePt t="5909" x="9448800" y="2582863"/>
          <p14:tracePt t="5926" x="9432925" y="2460625"/>
          <p14:tracePt t="5942" x="9432925" y="2392363"/>
          <p14:tracePt t="5959" x="9432925" y="2354263"/>
          <p14:tracePt t="5976" x="9432925" y="2339975"/>
          <p14:tracePt t="6047" x="9448800" y="2339975"/>
          <p14:tracePt t="6055" x="9464675" y="2346325"/>
          <p14:tracePt t="6062" x="9478963" y="2362200"/>
          <p14:tracePt t="6076" x="9494838" y="2400300"/>
          <p14:tracePt t="6092" x="9525000" y="2476500"/>
          <p14:tracePt t="6109" x="9540875" y="2498725"/>
          <p14:tracePt t="6126" x="9547225" y="2498725"/>
          <p14:tracePt t="6166" x="9555163" y="2498725"/>
          <p14:tracePt t="6174" x="9555163" y="2476500"/>
          <p14:tracePt t="6182" x="9555163" y="2454275"/>
          <p14:tracePt t="6192" x="9555163" y="2446338"/>
          <p14:tracePt t="6209" x="9555163" y="2438400"/>
          <p14:tracePt t="6255" x="9563100" y="2438400"/>
          <p14:tracePt t="6271" x="9585325" y="2454275"/>
          <p14:tracePt t="6279" x="9593263" y="2506663"/>
          <p14:tracePt t="6293" x="9617075" y="2560638"/>
          <p14:tracePt t="6310" x="9661525" y="2713038"/>
          <p14:tracePt t="6326" x="9669463" y="2751138"/>
          <p14:tracePt t="6383" x="9669463" y="2743200"/>
          <p14:tracePt t="6391" x="9669463" y="2705100"/>
          <p14:tracePt t="6399" x="9669463" y="2651125"/>
          <p14:tracePt t="6409" x="9661525" y="2620963"/>
          <p14:tracePt t="6426" x="9639300" y="2574925"/>
          <p14:tracePt t="6494" x="9639300" y="2582863"/>
          <p14:tracePt t="6502" x="9639300" y="2636838"/>
          <p14:tracePt t="6510" x="9639300" y="2689225"/>
          <p14:tracePt t="6526" x="9639300" y="2841625"/>
          <p14:tracePt t="6542" x="9639300" y="3025775"/>
          <p14:tracePt t="6559" x="9639300" y="3254375"/>
          <p14:tracePt t="6576" x="9639300" y="3565525"/>
          <p14:tracePt t="6593" x="9639300" y="3878263"/>
          <p14:tracePt t="6609" x="9639300" y="4106863"/>
          <p14:tracePt t="6626" x="9639300" y="4229100"/>
          <p14:tracePt t="6642" x="9639300" y="4237038"/>
          <p14:tracePt t="6694" x="9631363" y="4213225"/>
          <p14:tracePt t="6702" x="9623425" y="4144963"/>
          <p14:tracePt t="6710" x="9601200" y="4054475"/>
          <p14:tracePt t="6726" x="9547225" y="3870325"/>
          <p14:tracePt t="6743" x="9532938" y="3687763"/>
          <p14:tracePt t="6759" x="9502775" y="3559175"/>
          <p14:tracePt t="6776" x="9494838" y="3451225"/>
          <p14:tracePt t="6793" x="9486900" y="3360738"/>
          <p14:tracePt t="6809" x="9486900" y="3276600"/>
          <p14:tracePt t="6826" x="9486900" y="3200400"/>
          <p14:tracePt t="6843" x="9486900" y="3140075"/>
          <p14:tracePt t="6859" x="9486900" y="3078163"/>
          <p14:tracePt t="6876" x="9478963" y="3009900"/>
          <p14:tracePt t="6893" x="9478963" y="2987675"/>
          <p14:tracePt t="6910" x="9478963" y="2949575"/>
          <p14:tracePt t="6926" x="9478963" y="2933700"/>
          <p14:tracePt t="6943" x="9478963" y="2911475"/>
          <p14:tracePt t="6959" x="9478963" y="2857500"/>
          <p14:tracePt t="6976" x="9494838" y="2803525"/>
          <p14:tracePt t="6993" x="9502775" y="2743200"/>
          <p14:tracePt t="7009" x="9509125" y="2697163"/>
          <p14:tracePt t="7026" x="9509125" y="2667000"/>
          <p14:tracePt t="7042" x="9532938" y="2606675"/>
          <p14:tracePt t="7059" x="9532938" y="2582863"/>
          <p14:tracePt t="7076" x="9540875" y="2544763"/>
          <p14:tracePt t="7093" x="9540875" y="2498725"/>
          <p14:tracePt t="7110" x="9540875" y="2460625"/>
          <p14:tracePt t="7199" x="9540875" y="2468563"/>
          <p14:tracePt t="7207" x="9540875" y="2498725"/>
          <p14:tracePt t="7215" x="9540875" y="2613025"/>
          <p14:tracePt t="7226" x="9540875" y="2751138"/>
          <p14:tracePt t="7243" x="9540875" y="3063875"/>
          <p14:tracePt t="7260" x="9540875" y="3459163"/>
          <p14:tracePt t="7276" x="9563100" y="3717925"/>
          <p14:tracePt t="7293" x="9563100" y="3856038"/>
          <p14:tracePt t="7310" x="9563100" y="3870325"/>
          <p14:tracePt t="7351" x="9540875" y="3870325"/>
          <p14:tracePt t="7359" x="9502775" y="3870325"/>
          <p14:tracePt t="7367" x="9426575" y="3832225"/>
          <p14:tracePt t="7376" x="9326563" y="3802063"/>
          <p14:tracePt t="7393" x="8861425" y="3725863"/>
          <p14:tracePt t="7410" x="7962900" y="3649663"/>
          <p14:tracePt t="7426" x="6896100" y="3649663"/>
          <p14:tracePt t="7443" x="6003925" y="3673475"/>
          <p14:tracePt t="7460" x="5387975" y="3741738"/>
          <p14:tracePt t="7462" x="5189538" y="3763963"/>
          <p14:tracePt t="7476" x="4983163" y="3763963"/>
          <p14:tracePt t="7493" x="4746625" y="3763963"/>
          <p14:tracePt t="7510" x="4594225" y="3763963"/>
          <p14:tracePt t="7526" x="4449763" y="3733800"/>
          <p14:tracePt t="7543" x="4335463" y="3687763"/>
          <p14:tracePt t="7560" x="4191000" y="3611563"/>
          <p14:tracePt t="7576" x="4008438" y="3559175"/>
          <p14:tracePt t="7593" x="3756025" y="3513138"/>
          <p14:tracePt t="7610" x="3459163" y="3475038"/>
          <p14:tracePt t="7627" x="3162300" y="3459163"/>
          <p14:tracePt t="7643" x="2941638" y="3459163"/>
          <p14:tracePt t="7660" x="2773363" y="3459163"/>
          <p14:tracePt t="7677" x="2613025" y="3497263"/>
          <p14:tracePt t="7694" x="2446338" y="3535363"/>
          <p14:tracePt t="7710" x="2332038" y="3559175"/>
          <p14:tracePt t="7726" x="2278063" y="3565525"/>
          <p14:tracePt t="7743" x="2247900" y="3543300"/>
          <p14:tracePt t="7760" x="2217738" y="3505200"/>
          <p14:tracePt t="7777" x="2209800" y="3475038"/>
          <p14:tracePt t="7793" x="2163763" y="3451225"/>
          <p14:tracePt t="7810" x="2079625" y="3444875"/>
          <p14:tracePt t="7827" x="1965325" y="3444875"/>
          <p14:tracePt t="7843" x="1858963" y="3497263"/>
          <p14:tracePt t="7860" x="1768475" y="3559175"/>
          <p14:tracePt t="7877" x="1714500" y="3627438"/>
          <p14:tracePt t="7893" x="1684338" y="3673475"/>
          <p14:tracePt t="7910" x="1684338" y="3711575"/>
          <p14:tracePt t="7927" x="1714500" y="3840163"/>
          <p14:tracePt t="7943" x="1782763" y="3924300"/>
          <p14:tracePt t="7960" x="1882775" y="4000500"/>
          <p14:tracePt t="7977" x="1927225" y="4030663"/>
          <p14:tracePt t="7993" x="1935163" y="4030663"/>
          <p14:tracePt t="8055" x="1920875" y="4030663"/>
          <p14:tracePt t="8070" x="1912938" y="4030663"/>
          <p14:tracePt t="8223" x="1920875" y="4030663"/>
          <p14:tracePt t="8231" x="1927225" y="4030663"/>
          <p14:tracePt t="8243" x="1935163" y="4030663"/>
          <p14:tracePt t="8260" x="1965325" y="4030663"/>
          <p14:tracePt t="8277" x="2027238" y="4030663"/>
          <p14:tracePt t="8294" x="2187575" y="4030663"/>
          <p14:tracePt t="8310" x="2263775" y="4030663"/>
          <p14:tracePt t="8327" x="2484438" y="4030663"/>
          <p14:tracePt t="8343" x="2544763" y="4030663"/>
          <p14:tracePt t="8360" x="2552700" y="4030663"/>
          <p14:tracePt t="8399" x="2522538" y="4030663"/>
          <p14:tracePt t="8410" x="2476500" y="4030663"/>
          <p14:tracePt t="8427" x="2384425" y="4030663"/>
          <p14:tracePt t="8444" x="2286000" y="4030663"/>
          <p14:tracePt t="8460" x="2209800" y="4030663"/>
          <p14:tracePt t="8463" x="2187575" y="4030663"/>
          <p14:tracePt t="8477" x="2179638" y="4030663"/>
          <p14:tracePt t="8559" x="2171700" y="4030663"/>
          <p14:tracePt t="8615" x="2171700" y="4022725"/>
          <p14:tracePt t="8647" x="2193925" y="4022725"/>
          <p14:tracePt t="8655" x="2232025" y="4016375"/>
          <p14:tracePt t="8663" x="2263775" y="4016375"/>
          <p14:tracePt t="8677" x="2308225" y="4000500"/>
          <p14:tracePt t="8694" x="2514600" y="3978275"/>
          <p14:tracePt t="8710" x="2720975" y="3946525"/>
          <p14:tracePt t="8727" x="2873375" y="3916363"/>
          <p14:tracePt t="8744" x="2971800" y="3886200"/>
          <p14:tracePt t="8760" x="3001963" y="3856038"/>
          <p14:tracePt t="8777" x="3001963" y="3832225"/>
          <p14:tracePt t="8794" x="3001963" y="3802063"/>
          <p14:tracePt t="8810" x="2979738" y="3711575"/>
          <p14:tracePt t="8827" x="2933700" y="3627438"/>
          <p14:tracePt t="8844" x="2933700" y="3589338"/>
          <p14:tracePt t="8860" x="2933700" y="3573463"/>
          <p14:tracePt t="8877" x="2933700" y="3565525"/>
          <p14:tracePt t="8894" x="2949575" y="3565525"/>
          <p14:tracePt t="8910" x="2987675" y="3565525"/>
          <p14:tracePt t="8927" x="3017838" y="3565525"/>
          <p14:tracePt t="8944" x="3070225" y="3581400"/>
          <p14:tracePt t="8960" x="3108325" y="3603625"/>
          <p14:tracePt t="8977" x="3132138" y="3635375"/>
          <p14:tracePt t="8994" x="3140075" y="3665538"/>
          <p14:tracePt t="9010" x="3140075" y="3695700"/>
          <p14:tracePt t="9027" x="3140075" y="3725863"/>
          <p14:tracePt t="9044" x="3132138" y="3741738"/>
          <p14:tracePt t="9110" x="3140075" y="3703638"/>
          <p14:tracePt t="9119" x="3154363" y="3657600"/>
          <p14:tracePt t="9127" x="3178175" y="3565525"/>
          <p14:tracePt t="9144" x="3192463" y="3382963"/>
          <p14:tracePt t="9160" x="3208338" y="3146425"/>
          <p14:tracePt t="9177" x="3208338" y="2873375"/>
          <p14:tracePt t="9194" x="3208338" y="2560638"/>
          <p14:tracePt t="9210" x="3208338" y="2354263"/>
          <p14:tracePt t="9227" x="3208338" y="2286000"/>
          <p14:tracePt t="9271" x="3208338" y="2324100"/>
          <p14:tracePt t="9279" x="3208338" y="2438400"/>
          <p14:tracePt t="9294" x="3208338" y="2574925"/>
          <p14:tracePt t="9310" x="3208338" y="3238500"/>
          <p14:tracePt t="9327" x="3208338" y="3733800"/>
          <p14:tracePt t="9344" x="3230563" y="3916363"/>
          <p14:tracePt t="9360" x="3238500" y="3946525"/>
          <p14:tracePt t="9377" x="3246438" y="3946525"/>
          <p14:tracePt t="9394" x="3390900" y="3810000"/>
          <p14:tracePt t="9410" x="3597275" y="3619500"/>
          <p14:tracePt t="9427" x="3916363" y="3368675"/>
          <p14:tracePt t="9444" x="4191000" y="3230563"/>
          <p14:tracePt t="9461" x="4389438" y="3184525"/>
          <p14:tracePt t="9463" x="4457700" y="3184525"/>
          <p14:tracePt t="9477" x="4487863" y="3184525"/>
          <p14:tracePt t="9494" x="4664075" y="3314700"/>
          <p14:tracePt t="9510" x="5127625" y="3733800"/>
          <p14:tracePt t="9527" x="5532438" y="3946525"/>
          <p14:tracePt t="9544" x="6111875" y="4038600"/>
          <p14:tracePt t="9561" x="6781800" y="4068763"/>
          <p14:tracePt t="9577" x="7459663" y="4068763"/>
          <p14:tracePt t="9594" x="8039100" y="4008438"/>
          <p14:tracePt t="9611" x="8397875" y="3940175"/>
          <p14:tracePt t="9627" x="8610600" y="3894138"/>
          <p14:tracePt t="9644" x="8732838" y="3878263"/>
          <p14:tracePt t="9661" x="8885238" y="3878263"/>
          <p14:tracePt t="9677" x="8969375" y="3886200"/>
          <p14:tracePt t="9694" x="9105900" y="3916363"/>
          <p14:tracePt t="9711" x="9402763" y="4008438"/>
          <p14:tracePt t="9727" x="9517063" y="4046538"/>
          <p14:tracePt t="9744" x="9601200" y="4068763"/>
          <p14:tracePt t="9777" x="9578975" y="4068763"/>
          <p14:tracePt t="9794" x="9388475" y="4084638"/>
          <p14:tracePt t="9811" x="8923338" y="4130675"/>
          <p14:tracePt t="9827" x="8123238" y="4206875"/>
          <p14:tracePt t="9844" x="7375525" y="4335463"/>
          <p14:tracePt t="9861" x="6743700" y="4473575"/>
          <p14:tracePt t="9878" x="6226175" y="4625975"/>
          <p14:tracePt t="9894" x="6142038" y="4648200"/>
          <p14:tracePt t="9911" x="6011863" y="4694238"/>
          <p14:tracePt t="9927" x="5951538" y="4716463"/>
          <p14:tracePt t="9944" x="5837238" y="4716463"/>
          <p14:tracePt t="10343" x="5799138" y="4792663"/>
          <p14:tracePt t="10351" x="5737225" y="4876800"/>
          <p14:tracePt t="10361" x="5608638" y="4960938"/>
          <p14:tracePt t="10378" x="5227638" y="5135563"/>
          <p14:tracePt t="10394" x="4784725" y="5318125"/>
          <p14:tracePt t="10411" x="4335463" y="5486400"/>
          <p14:tracePt t="10428" x="3946525" y="5578475"/>
          <p14:tracePt t="10444" x="3641725" y="5608638"/>
          <p14:tracePt t="10461" x="3413125" y="5608638"/>
          <p14:tracePt t="10464" x="3330575" y="5592763"/>
          <p14:tracePt t="10478" x="3268663" y="5562600"/>
          <p14:tracePt t="10494" x="3208338" y="5532438"/>
          <p14:tracePt t="10511" x="3200400" y="5524500"/>
          <p14:tracePt t="10528" x="3200400" y="5508625"/>
          <p14:tracePt t="10544" x="3200400" y="5486400"/>
          <p14:tracePt t="10561" x="3200400" y="5470525"/>
          <p14:tracePt t="10578" x="3200400" y="5456238"/>
          <p14:tracePt t="10594" x="3200400" y="5440363"/>
          <p14:tracePt t="10886" x="3170238" y="5432425"/>
          <p14:tracePt t="10894" x="3108325" y="5418138"/>
          <p14:tracePt t="10902" x="3032125" y="5372100"/>
          <p14:tracePt t="10910" x="2949575" y="5341938"/>
          <p14:tracePt t="10927" x="2636838" y="5135563"/>
          <p14:tracePt t="10944" x="2232025" y="4884738"/>
          <p14:tracePt t="10961" x="1951038" y="4724400"/>
          <p14:tracePt t="10977" x="1820863" y="4632325"/>
          <p14:tracePt t="10994" x="1782763" y="4594225"/>
          <p14:tracePt t="11011" x="1774825" y="4572000"/>
          <p14:tracePt t="12391" x="1790700" y="4572000"/>
          <p14:tracePt t="12399" x="1851025" y="4587875"/>
          <p14:tracePt t="12412" x="1958975" y="4618038"/>
          <p14:tracePt t="12428" x="2133600" y="4670425"/>
          <p14:tracePt t="12445" x="2408238" y="4746625"/>
          <p14:tracePt t="12462" x="2857500" y="4876800"/>
          <p14:tracePt t="12464" x="3055938" y="4899025"/>
          <p14:tracePt t="12478" x="3246438" y="4953000"/>
          <p14:tracePt t="12495" x="3382963" y="4991100"/>
          <p14:tracePt t="12512" x="3413125" y="5006975"/>
          <p14:tracePt t="12783" x="3429000" y="5006975"/>
          <p14:tracePt t="12791" x="3467100" y="5006975"/>
          <p14:tracePt t="12799" x="3513138" y="5006975"/>
          <p14:tracePt t="12812" x="3565525" y="4999038"/>
          <p14:tracePt t="12828" x="3657600" y="4991100"/>
          <p14:tracePt t="12845" x="3787775" y="4945063"/>
          <p14:tracePt t="12862" x="3894138" y="4914900"/>
          <p14:tracePt t="12878" x="3992563" y="4876800"/>
          <p14:tracePt t="12895" x="4038600" y="4846638"/>
          <p14:tracePt t="12912" x="4060825" y="4830763"/>
          <p14:tracePt t="12928" x="4076700" y="4822825"/>
          <p14:tracePt t="12945" x="4092575" y="4808538"/>
          <p14:tracePt t="12962" x="4098925" y="4800600"/>
          <p14:tracePt t="12979" x="4114800" y="4792663"/>
          <p14:tracePt t="12995" x="4122738" y="4784725"/>
          <p14:tracePt t="13012" x="4130675" y="4784725"/>
          <p14:tracePt t="13119" x="4137025" y="4784725"/>
          <p14:tracePt t="13991" x="4152900" y="4784725"/>
          <p14:tracePt t="13999" x="4206875" y="4784725"/>
          <p14:tracePt t="14012" x="4305300" y="4784725"/>
          <p14:tracePt t="14029" x="4503738" y="4778375"/>
          <p14:tracePt t="14046" x="4884738" y="4762500"/>
          <p14:tracePt t="14062" x="5159375" y="4762500"/>
          <p14:tracePt t="14079" x="5341938" y="4716463"/>
          <p14:tracePt t="14096" x="5448300" y="4678363"/>
          <p14:tracePt t="14112" x="5494338" y="4656138"/>
          <p14:tracePt t="14129" x="5524500" y="4625975"/>
          <p14:tracePt t="14146" x="5532438" y="4594225"/>
          <p14:tracePt t="14162" x="5532438" y="4556125"/>
          <p14:tracePt t="14179" x="5532438" y="4518025"/>
          <p14:tracePt t="14196" x="5532438" y="4487863"/>
          <p14:tracePt t="14212" x="5532438" y="4457700"/>
          <p14:tracePt t="14229" x="5516563" y="4441825"/>
          <p14:tracePt t="14246" x="5502275" y="4441825"/>
          <p14:tracePt t="14303" x="5494338" y="4441825"/>
          <p14:tracePt t="14319" x="5478463" y="4441825"/>
          <p14:tracePt t="14335" x="5470525" y="4441825"/>
          <p14:tracePt t="14343" x="5448300" y="4441825"/>
          <p14:tracePt t="14351" x="5440363" y="4435475"/>
          <p14:tracePt t="14362" x="5432425" y="4435475"/>
          <p14:tracePt t="14379" x="5402263" y="4427538"/>
          <p14:tracePt t="14396" x="5387975" y="4419600"/>
          <p14:tracePt t="14412" x="5380038" y="4419600"/>
          <p14:tracePt t="14471" x="5372100" y="4419600"/>
          <p14:tracePt t="14903" x="5372100" y="4411663"/>
          <p14:tracePt t="14919" x="5380038" y="4411663"/>
          <p14:tracePt t="14927" x="5426075" y="4411663"/>
          <p14:tracePt t="14935" x="5456238" y="4419600"/>
          <p14:tracePt t="14946" x="5494338" y="4427538"/>
          <p14:tracePt t="14963" x="5616575" y="4427538"/>
          <p14:tracePt t="14979" x="5737225" y="4427538"/>
          <p14:tracePt t="14996" x="5799138" y="4427538"/>
          <p14:tracePt t="15013" x="5821363" y="4427538"/>
          <p14:tracePt t="15029" x="5829300" y="4427538"/>
          <p14:tracePt t="15062" x="5859463" y="4411663"/>
          <p14:tracePt t="15079" x="5913438" y="4397375"/>
          <p14:tracePt t="15096" x="5997575" y="4381500"/>
          <p14:tracePt t="15112" x="6073775" y="4365625"/>
          <p14:tracePt t="15129" x="6111875" y="4359275"/>
          <p14:tracePt t="15146" x="6134100" y="4359275"/>
          <p14:tracePt t="15215" x="6149975" y="4359275"/>
          <p14:tracePt t="15223" x="6156325" y="4359275"/>
          <p14:tracePt t="15287" x="6164263" y="4359275"/>
          <p14:tracePt t="15294" x="6172200" y="4359275"/>
          <p14:tracePt t="15302" x="6180138" y="4359275"/>
          <p14:tracePt t="15312" x="6188075" y="4359275"/>
          <p14:tracePt t="15329" x="6202363" y="4359275"/>
          <p14:tracePt t="15345" x="6210300" y="4365625"/>
          <p14:tracePt t="15362" x="6218238" y="4373563"/>
          <p14:tracePt t="15399" x="6226175" y="4389438"/>
          <p14:tracePt t="15407" x="6232525" y="4403725"/>
          <p14:tracePt t="15423" x="6232525" y="4411663"/>
          <p14:tracePt t="15431" x="6232525" y="4419600"/>
          <p14:tracePt t="15446" x="6232525" y="4427538"/>
          <p14:tracePt t="16455" x="6248400" y="4427538"/>
          <p14:tracePt t="16471" x="6256338" y="4427538"/>
          <p14:tracePt t="16487" x="6270625" y="4427538"/>
          <p14:tracePt t="16495" x="6294438" y="4427538"/>
          <p14:tracePt t="16503" x="6332538" y="4427538"/>
          <p14:tracePt t="16513" x="6362700" y="4427538"/>
          <p14:tracePt t="16530" x="6423025" y="4427538"/>
          <p14:tracePt t="16546" x="6499225" y="4427538"/>
          <p14:tracePt t="16563" x="6561138" y="4427538"/>
          <p14:tracePt t="16580" x="6599238" y="4427538"/>
          <p14:tracePt t="16596" x="6645275" y="4427538"/>
          <p14:tracePt t="16613" x="6675438" y="4427538"/>
          <p14:tracePt t="16630" x="6697663" y="4419600"/>
          <p14:tracePt t="16646" x="6721475" y="4403725"/>
          <p14:tracePt t="16663" x="6727825" y="4403725"/>
          <p14:tracePt t="16680" x="6765925" y="4389438"/>
          <p14:tracePt t="16697" x="6797675" y="4381500"/>
          <p14:tracePt t="16713" x="6819900" y="4373563"/>
          <p14:tracePt t="16730" x="6827838" y="4373563"/>
          <p14:tracePt t="16747" x="6850063" y="4373563"/>
          <p14:tracePt t="16763" x="6865938" y="4359275"/>
          <p14:tracePt t="16815" x="6873875" y="4359275"/>
          <p14:tracePt t="16855" x="6880225" y="4359275"/>
          <p14:tracePt t="16863" x="6896100" y="4365625"/>
          <p14:tracePt t="16879" x="6904038" y="4365625"/>
          <p14:tracePt t="16887" x="6911975" y="4365625"/>
          <p14:tracePt t="16897" x="6926263" y="4365625"/>
          <p14:tracePt t="16913" x="6942138" y="4381500"/>
          <p14:tracePt t="16930" x="6956425" y="4381500"/>
          <p14:tracePt t="16947" x="6972300" y="4381500"/>
          <p14:tracePt t="16963" x="7048500" y="4411663"/>
          <p14:tracePt t="16966" x="7064375" y="4419600"/>
          <p14:tracePt t="16980" x="7070725" y="4419600"/>
          <p14:tracePt t="16997" x="7086600" y="4419600"/>
          <p14:tracePt t="17014" x="7094538" y="4419600"/>
          <p14:tracePt t="17047" x="7102475" y="4419600"/>
          <p14:tracePt t="17055" x="7116763" y="4419600"/>
          <p14:tracePt t="17063" x="7124700" y="4419600"/>
          <p14:tracePt t="17080" x="7132638" y="4419600"/>
          <p14:tracePt t="17263" x="7140575" y="4419600"/>
          <p14:tracePt t="17623" x="7162800" y="4427538"/>
          <p14:tracePt t="17632" x="7170738" y="4427538"/>
          <p14:tracePt t="17647" x="7185025" y="4427538"/>
          <p14:tracePt t="17663" x="7192963" y="4427538"/>
          <p14:tracePt t="18047" x="7192963" y="4435475"/>
          <p14:tracePt t="18055" x="7200900" y="4449763"/>
          <p14:tracePt t="18070" x="7200900" y="4457700"/>
          <p14:tracePt t="18080" x="7200900" y="4465638"/>
          <p14:tracePt t="18102" x="7208838" y="4465638"/>
          <p14:tracePt t="18113" x="7223125" y="4465638"/>
          <p14:tracePt t="18130" x="7292975" y="4465638"/>
          <p14:tracePt t="18147" x="7399338" y="4465638"/>
          <p14:tracePt t="18163" x="7505700" y="4465638"/>
          <p14:tracePt t="18180" x="7650163" y="4457700"/>
          <p14:tracePt t="18197" x="7802563" y="4457700"/>
          <p14:tracePt t="18214" x="7970838" y="4435475"/>
          <p14:tracePt t="18230" x="8016875" y="4427538"/>
          <p14:tracePt t="18247" x="8031163" y="4419600"/>
          <p14:tracePt t="18286" x="8039100" y="4419600"/>
          <p14:tracePt t="18297" x="8047038" y="4419600"/>
          <p14:tracePt t="18313" x="8069263" y="4419600"/>
          <p14:tracePt t="18330" x="8107363" y="4419600"/>
          <p14:tracePt t="18347" x="8137525" y="4419600"/>
          <p14:tracePt t="18363" x="8183563" y="4419600"/>
          <p14:tracePt t="18380" x="8213725" y="4419600"/>
          <p14:tracePt t="18397" x="8245475" y="4419600"/>
          <p14:tracePt t="18414" x="8275638" y="4419600"/>
          <p14:tracePt t="18430" x="8289925" y="4419600"/>
          <p14:tracePt t="18447" x="8297863" y="4419600"/>
          <p14:tracePt t="18463" x="8313738" y="4419600"/>
          <p14:tracePt t="18480" x="8321675" y="4411663"/>
          <p14:tracePt t="18497" x="8328025" y="4403725"/>
          <p14:tracePt t="18513" x="8351838" y="4397375"/>
          <p14:tracePt t="18530" x="8366125" y="4389438"/>
          <p14:tracePt t="18547" x="8404225" y="4381500"/>
          <p14:tracePt t="18564" x="8428038" y="4373563"/>
          <p14:tracePt t="18580" x="8442325" y="4373563"/>
          <p14:tracePt t="18597" x="8458200" y="4373563"/>
          <p14:tracePt t="18614" x="8466138" y="4373563"/>
          <p14:tracePt t="18630" x="8488363" y="4373563"/>
          <p14:tracePt t="18647" x="8512175" y="4373563"/>
          <p14:tracePt t="18664" x="8556625" y="4373563"/>
          <p14:tracePt t="18681" x="8602663" y="4373563"/>
          <p14:tracePt t="18697" x="8648700" y="4381500"/>
          <p14:tracePt t="18714" x="8656638" y="4381500"/>
          <p14:tracePt t="18731" x="8664575" y="4381500"/>
          <p14:tracePt t="18767" x="8670925" y="4381500"/>
          <p14:tracePt t="18935" x="8656638" y="4381500"/>
          <p14:tracePt t="18943" x="8610600" y="4411663"/>
          <p14:tracePt t="18951" x="8556625" y="4441825"/>
          <p14:tracePt t="18964" x="8458200" y="4473575"/>
          <p14:tracePt t="18981" x="8267700" y="4533900"/>
          <p14:tracePt t="18998" x="7780338" y="4602163"/>
          <p14:tracePt t="19014" x="7573963" y="4602163"/>
          <p14:tracePt t="19031" x="6926263" y="4602163"/>
          <p14:tracePt t="19047" x="6613525" y="4602163"/>
          <p14:tracePt t="19064" x="6416675" y="4602163"/>
          <p14:tracePt t="19081" x="6316663" y="4602163"/>
          <p14:tracePt t="19097" x="6248400" y="4602163"/>
          <p14:tracePt t="19114" x="6218238" y="4602163"/>
          <p14:tracePt t="19216" x="6210300" y="4602163"/>
          <p14:tracePt t="19239" x="6194425" y="4625975"/>
          <p14:tracePt t="19247" x="6188075" y="4632325"/>
          <p14:tracePt t="19255" x="6180138" y="4640263"/>
          <p14:tracePt t="19264" x="6180138" y="4648200"/>
          <p14:tracePt t="19281" x="6180138" y="4678363"/>
          <p14:tracePt t="19297" x="6180138" y="4724400"/>
          <p14:tracePt t="19314" x="6180138" y="4732338"/>
          <p14:tracePt t="19331" x="6180138" y="4754563"/>
          <p14:tracePt t="19348" x="6180138" y="4762500"/>
          <p14:tracePt t="19364" x="6188075" y="4762500"/>
          <p14:tracePt t="19381" x="6194425" y="4770438"/>
          <p14:tracePt t="19407" x="6210300" y="4770438"/>
          <p14:tracePt t="19416" x="6226175" y="4770438"/>
          <p14:tracePt t="19431" x="6248400" y="4746625"/>
          <p14:tracePt t="19448" x="6294438" y="4732338"/>
          <p14:tracePt t="19464" x="6354763" y="4724400"/>
          <p14:tracePt t="19481" x="6469063" y="4724400"/>
          <p14:tracePt t="19498" x="6613525" y="4724400"/>
          <p14:tracePt t="19514" x="6765925" y="4724400"/>
          <p14:tracePt t="19531" x="6904038" y="4724400"/>
          <p14:tracePt t="19548" x="7002463" y="4732338"/>
          <p14:tracePt t="19564" x="7040563" y="4732338"/>
          <p14:tracePt t="19581" x="7056438" y="4746625"/>
          <p14:tracePt t="19598" x="7070725" y="4746625"/>
          <p14:tracePt t="19623" x="7078663" y="4754563"/>
          <p14:tracePt t="19775" x="7078663" y="4762500"/>
          <p14:tracePt t="19815" x="7078663" y="4770438"/>
          <p14:tracePt t="19823" x="7064375" y="4800600"/>
          <p14:tracePt t="19831" x="7010400" y="4822825"/>
          <p14:tracePt t="19848" x="6819900" y="4876800"/>
          <p14:tracePt t="19864" x="6469063" y="4945063"/>
          <p14:tracePt t="19881" x="6080125" y="4999038"/>
          <p14:tracePt t="19898" x="5775325" y="5013325"/>
          <p14:tracePt t="19914" x="5638800" y="5013325"/>
          <p14:tracePt t="19931" x="5600700" y="5013325"/>
          <p14:tracePt t="19948" x="5592763" y="5013325"/>
          <p14:tracePt t="19964" x="5570538" y="5013325"/>
          <p14:tracePt t="19981" x="5540375" y="5013325"/>
          <p14:tracePt t="19984" x="5508625" y="5013325"/>
          <p14:tracePt t="19998" x="5456238" y="5013325"/>
          <p14:tracePt t="20014" x="5326063" y="4999038"/>
          <p14:tracePt t="20031" x="5273675" y="4968875"/>
          <p14:tracePt t="20415" x="5265738" y="4968875"/>
          <p14:tracePt t="20431" x="5257800" y="4968875"/>
          <p14:tracePt t="20439" x="5235575" y="4968875"/>
          <p14:tracePt t="20448" x="5219700" y="4968875"/>
          <p14:tracePt t="20465" x="5159375" y="4991100"/>
          <p14:tracePt t="20481" x="5089525" y="5006975"/>
          <p14:tracePt t="20498" x="5037138" y="5006975"/>
          <p14:tracePt t="20515" x="4968875" y="5006975"/>
          <p14:tracePt t="20531" x="4960938" y="5006975"/>
          <p14:tracePt t="20548" x="4945063" y="5006975"/>
          <p14:tracePt t="20565" x="4914900" y="5006975"/>
          <p14:tracePt t="20581" x="4892675" y="4991100"/>
          <p14:tracePt t="20598" x="4860925" y="4983163"/>
          <p14:tracePt t="20615" x="4830763" y="4983163"/>
          <p14:tracePt t="20631" x="4816475" y="4975225"/>
          <p14:tracePt t="20648" x="4800600" y="4968875"/>
          <p14:tracePt t="20695" x="4792663" y="4968875"/>
          <p14:tracePt t="20703" x="4784725" y="4960938"/>
          <p14:tracePt t="20715" x="4762500" y="4960938"/>
          <p14:tracePt t="20731" x="4746625" y="4960938"/>
          <p14:tracePt t="20748" x="4724400" y="4953000"/>
          <p14:tracePt t="20951" x="4702175" y="4930775"/>
          <p14:tracePt t="20959" x="4602163" y="4876800"/>
          <p14:tracePt t="20967" x="4427538" y="4702175"/>
          <p14:tracePt t="20982" x="4183063" y="4351338"/>
          <p14:tracePt t="20998" x="3475038" y="3513138"/>
          <p14:tracePt t="21001" x="3070225" y="3124200"/>
          <p14:tracePt t="21015" x="2422525" y="2506663"/>
          <p14:tracePt t="21031" x="2041525" y="2057400"/>
          <p14:tracePt t="21048" x="1943100" y="1889125"/>
          <p14:tracePt t="21065" x="1927225" y="1820863"/>
          <p14:tracePt t="21081" x="1927225" y="1812925"/>
          <p14:tracePt t="21115" x="1927225" y="1806575"/>
          <p14:tracePt t="21131" x="1943100" y="1806575"/>
          <p14:tracePt t="21148" x="1981200" y="1828800"/>
          <p14:tracePt t="21165" x="2035175" y="1851025"/>
          <p14:tracePt t="21182" x="2209800" y="1989138"/>
          <p14:tracePt t="21198" x="2278063" y="2041525"/>
          <p14:tracePt t="21215" x="2454275" y="2149475"/>
          <p14:tracePt t="21231" x="2476500" y="2155825"/>
          <p14:tracePt t="21287" x="2484438" y="2171700"/>
          <p14:tracePt t="21295" x="2484438" y="2209800"/>
          <p14:tracePt t="21303" x="2506663" y="2278063"/>
          <p14:tracePt t="21315" x="2506663" y="2324100"/>
          <p14:tracePt t="21332" x="2536825" y="2476500"/>
          <p14:tracePt t="21348" x="2590800" y="2620963"/>
          <p14:tracePt t="21365" x="2636838" y="2765425"/>
          <p14:tracePt t="21382" x="2781300" y="2911475"/>
          <p14:tracePt t="21398" x="2911475" y="2941638"/>
          <p14:tracePt t="21415" x="3032125" y="2941638"/>
          <p14:tracePt t="21432" x="3132138" y="2933700"/>
          <p14:tracePt t="21448" x="3178175" y="2925763"/>
          <p14:tracePt t="21465" x="3192463" y="2911475"/>
          <p14:tracePt t="21482" x="3200400" y="2911475"/>
          <p14:tracePt t="21498" x="3216275" y="2911475"/>
          <p14:tracePt t="21515" x="3238500" y="2933700"/>
          <p14:tracePt t="21532" x="3314700" y="2971800"/>
          <p14:tracePt t="21548" x="3360738" y="3009900"/>
          <p14:tracePt t="21565" x="3382963" y="3063875"/>
          <p14:tracePt t="21582" x="3390900" y="3146425"/>
          <p14:tracePt t="21598" x="3413125" y="3306763"/>
          <p14:tracePt t="21615" x="3436938" y="3360738"/>
          <p14:tracePt t="21632" x="3459163" y="3360738"/>
          <p14:tracePt t="21648" x="3467100" y="3352800"/>
          <p14:tracePt t="21665" x="3467100" y="3298825"/>
          <p14:tracePt t="21682" x="3467100" y="3238500"/>
          <p14:tracePt t="21698" x="3451225" y="3178175"/>
          <p14:tracePt t="21715" x="3444875" y="3162300"/>
          <p14:tracePt t="21748" x="3436938" y="3146425"/>
          <p14:tracePt t="22103" x="3436938" y="3124200"/>
          <p14:tracePt t="22111" x="3436938" y="3116263"/>
          <p14:tracePt t="22119" x="3436938" y="3094038"/>
          <p14:tracePt t="22132" x="3436938" y="3070225"/>
          <p14:tracePt t="22148" x="3398838" y="3017838"/>
          <p14:tracePt t="22165" x="3314700" y="2949575"/>
          <p14:tracePt t="22182" x="3216275" y="2903538"/>
          <p14:tracePt t="22198" x="3009900" y="2849563"/>
          <p14:tracePt t="22215" x="2895600" y="2849563"/>
          <p14:tracePt t="22232" x="2781300" y="2873375"/>
          <p14:tracePt t="22249" x="2705100" y="2941638"/>
          <p14:tracePt t="22265" x="2636838" y="3009900"/>
          <p14:tracePt t="22282" x="2620963" y="3063875"/>
          <p14:tracePt t="22299" x="2620963" y="3108325"/>
          <p14:tracePt t="22315" x="2620963" y="3132138"/>
          <p14:tracePt t="22332" x="2674938" y="3170238"/>
          <p14:tracePt t="22349" x="2827338" y="3200400"/>
          <p14:tracePt t="22366" x="3009900" y="3200400"/>
          <p14:tracePt t="22382" x="3246438" y="3178175"/>
          <p14:tracePt t="22399" x="3284538" y="3154363"/>
          <p14:tracePt t="22415" x="3284538" y="3132138"/>
          <p14:tracePt t="22432" x="3254375" y="3078163"/>
          <p14:tracePt t="22449" x="3200400" y="3040063"/>
          <p14:tracePt t="22465" x="3178175" y="3025775"/>
          <p14:tracePt t="22499" x="3162300" y="3025775"/>
          <p14:tracePt t="22515" x="3154363" y="3048000"/>
          <p14:tracePt t="22532" x="3154363" y="3078163"/>
          <p14:tracePt t="22549" x="3192463" y="3108325"/>
          <p14:tracePt t="22566" x="3268663" y="3124200"/>
          <p14:tracePt t="22582" x="3298825" y="3132138"/>
          <p14:tracePt t="22599" x="3306763" y="3132138"/>
          <p14:tracePt t="22615" x="3314700" y="3132138"/>
          <p14:tracePt t="22649" x="3314700" y="3124200"/>
          <p14:tracePt t="22687" x="3306763" y="3124200"/>
          <p14:tracePt t="22719" x="3298825" y="3124200"/>
          <p14:tracePt t="23303" x="3292475" y="3124200"/>
          <p14:tracePt t="23311" x="3276600" y="3124200"/>
          <p14:tracePt t="23319" x="3254375" y="3140075"/>
          <p14:tracePt t="23332" x="3246438" y="3140075"/>
          <p14:tracePt t="23655" x="3238500" y="3146425"/>
          <p14:tracePt t="23679" x="3238500" y="3154363"/>
          <p14:tracePt t="25095" x="3238500" y="3162300"/>
          <p14:tracePt t="25111" x="3254375" y="3162300"/>
          <p14:tracePt t="25119" x="3284538" y="3162300"/>
          <p14:tracePt t="25133" x="3306763" y="3162300"/>
          <p14:tracePt t="25150" x="3336925" y="3154363"/>
          <p14:tracePt t="25166" x="3390900" y="3108325"/>
          <p14:tracePt t="25183" x="3413125" y="3078163"/>
          <p14:tracePt t="25200" x="3421063" y="3048000"/>
          <p14:tracePt t="25216" x="3429000" y="3017838"/>
          <p14:tracePt t="25233" x="3429000" y="2987675"/>
          <p14:tracePt t="25250" x="3429000" y="2955925"/>
          <p14:tracePt t="25266" x="3429000" y="2941638"/>
          <p14:tracePt t="25283" x="3429000" y="2925763"/>
          <p14:tracePt t="25300" x="3421063" y="2895600"/>
          <p14:tracePt t="25316" x="3360738" y="2873375"/>
          <p14:tracePt t="25333" x="3336925" y="2873375"/>
          <p14:tracePt t="25350" x="3306763" y="2857500"/>
          <p14:tracePt t="25366" x="3268663" y="2857500"/>
          <p14:tracePt t="25383" x="3192463" y="2857500"/>
          <p14:tracePt t="25400" x="3124200" y="2911475"/>
          <p14:tracePt t="25416" x="3063875" y="2994025"/>
          <p14:tracePt t="25433" x="3040063" y="3078163"/>
          <p14:tracePt t="25450" x="3032125" y="3178175"/>
          <p14:tracePt t="25466" x="3032125" y="3222625"/>
          <p14:tracePt t="25483" x="3040063" y="3254375"/>
          <p14:tracePt t="25500" x="3094038" y="3254375"/>
          <p14:tracePt t="25516" x="3208338" y="3254375"/>
          <p14:tracePt t="25533" x="3260725" y="3238500"/>
          <p14:tracePt t="25536" x="3292475" y="3208338"/>
          <p14:tracePt t="25550" x="3306763" y="3192463"/>
          <p14:tracePt t="25566" x="3314700" y="3124200"/>
          <p14:tracePt t="25583" x="3314700" y="3078163"/>
          <p14:tracePt t="25600" x="3276600" y="3055938"/>
          <p14:tracePt t="25616" x="3208338" y="3048000"/>
          <p14:tracePt t="25633" x="3116263" y="3032125"/>
          <p14:tracePt t="25650" x="3017838" y="3040063"/>
          <p14:tracePt t="25666" x="2963863" y="3078163"/>
          <p14:tracePt t="25683" x="2955925" y="3108325"/>
          <p14:tracePt t="25700" x="2955925" y="3124200"/>
          <p14:tracePt t="25716" x="2994025" y="3146425"/>
          <p14:tracePt t="25733" x="3170238" y="3154363"/>
          <p14:tracePt t="25750" x="3314700" y="3154363"/>
          <p14:tracePt t="25766" x="3352800" y="3146425"/>
          <p14:tracePt t="25783" x="3352800" y="3124200"/>
          <p14:tracePt t="25800" x="3306763" y="3086100"/>
          <p14:tracePt t="25817" x="3200400" y="3063875"/>
          <p14:tracePt t="25833" x="3094038" y="3063875"/>
          <p14:tracePt t="25850" x="3055938" y="3086100"/>
          <p14:tracePt t="25867" x="3032125" y="3154363"/>
          <p14:tracePt t="25883" x="3032125" y="3216275"/>
          <p14:tracePt t="25900" x="3132138" y="3238500"/>
          <p14:tracePt t="25917" x="3314700" y="3238500"/>
          <p14:tracePt t="25934" x="3429000" y="3216275"/>
          <p14:tracePt t="25950" x="3451225" y="3184525"/>
          <p14:tracePt t="25967" x="3451225" y="3094038"/>
          <p14:tracePt t="25983" x="3375025" y="3048000"/>
          <p14:tracePt t="26000" x="3246438" y="3025775"/>
          <p14:tracePt t="26017" x="3162300" y="3025775"/>
          <p14:tracePt t="26033" x="3146425" y="3055938"/>
          <p14:tracePt t="26050" x="3132138" y="3116263"/>
          <p14:tracePt t="26067" x="3162300" y="3154363"/>
          <p14:tracePt t="26083" x="3268663" y="3184525"/>
          <p14:tracePt t="26099" x="3390900" y="3184525"/>
          <p14:tracePt t="26116" x="3467100" y="3184525"/>
          <p14:tracePt t="26133" x="3482975" y="3184525"/>
          <p14:tracePt t="29607" x="3482975" y="3178175"/>
          <p14:tracePt t="29655" x="3467100" y="3170238"/>
          <p14:tracePt t="29663" x="3459163" y="3162300"/>
          <p14:tracePt t="29671" x="3429000" y="3124200"/>
          <p14:tracePt t="29687" x="3421063" y="3124200"/>
          <p14:tracePt t="29702" x="3413125" y="3116263"/>
          <p14:tracePt t="29718" x="3398838" y="3108325"/>
          <p14:tracePt t="29735" x="3382963" y="3108325"/>
          <p14:tracePt t="29823" x="3382963" y="3101975"/>
          <p14:tracePt t="29839" x="3382963" y="3094038"/>
          <p14:tracePt t="29847" x="3375025" y="3086100"/>
          <p14:tracePt t="29855" x="3368675" y="3070225"/>
          <p14:tracePt t="29868" x="3360738" y="3055938"/>
          <p14:tracePt t="29885" x="3344863" y="3032125"/>
          <p14:tracePt t="29902" x="3268663" y="2979738"/>
          <p14:tracePt t="29918" x="3230563" y="2963863"/>
          <p14:tracePt t="29935" x="3154363" y="2949575"/>
          <p14:tracePt t="29951" x="3108325" y="2949575"/>
          <p14:tracePt t="29968" x="3063875" y="2955925"/>
          <p14:tracePt t="29985" x="3032125" y="2987675"/>
          <p14:tracePt t="30001" x="2987675" y="3040063"/>
          <p14:tracePt t="30018" x="2949575" y="3108325"/>
          <p14:tracePt t="30035" x="2949575" y="3178175"/>
          <p14:tracePt t="30051" x="2949575" y="3246438"/>
          <p14:tracePt t="30068" x="2971800" y="3322638"/>
          <p14:tracePt t="30085" x="3078163" y="3375025"/>
          <p14:tracePt t="30088" x="3162300" y="3390900"/>
          <p14:tracePt t="30102" x="3238500" y="3390900"/>
          <p14:tracePt t="30118" x="3390900" y="3390900"/>
          <p14:tracePt t="30135" x="3489325" y="3284538"/>
          <p14:tracePt t="30151" x="3497263" y="3222625"/>
          <p14:tracePt t="30168" x="3482975" y="3124200"/>
          <p14:tracePt t="30185" x="3406775" y="3025775"/>
          <p14:tracePt t="30201" x="3330575" y="2963863"/>
          <p14:tracePt t="30218" x="3276600" y="2941638"/>
          <p14:tracePt t="30235" x="3222625" y="2941638"/>
          <p14:tracePt t="30252" x="3162300" y="2955925"/>
          <p14:tracePt t="30268" x="3086100" y="3032125"/>
          <p14:tracePt t="30285" x="3063875" y="3101975"/>
          <p14:tracePt t="30302" x="3063875" y="3146425"/>
          <p14:tracePt t="30318" x="3108325" y="3154363"/>
          <p14:tracePt t="30335" x="3238500" y="3154363"/>
          <p14:tracePt t="30352" x="3314700" y="3140075"/>
          <p14:tracePt t="30368" x="3344863" y="3108325"/>
          <p14:tracePt t="30385" x="3344863" y="3063875"/>
          <p14:tracePt t="30402" x="3314700" y="3017838"/>
          <p14:tracePt t="30418" x="3230563" y="3017838"/>
          <p14:tracePt t="30435" x="3162300" y="3017838"/>
          <p14:tracePt t="30452" x="3101975" y="3078163"/>
          <p14:tracePt t="30468" x="3094038" y="3140075"/>
          <p14:tracePt t="30485" x="3094038" y="3200400"/>
          <p14:tracePt t="30502" x="3246438" y="3230563"/>
          <p14:tracePt t="30518" x="3360738" y="3222625"/>
          <p14:tracePt t="30535" x="3390900" y="3162300"/>
          <p14:tracePt t="30552" x="3390900" y="3094038"/>
          <p14:tracePt t="30569" x="3336925" y="3001963"/>
          <p14:tracePt t="30585" x="3238500" y="2955925"/>
          <p14:tracePt t="30602" x="3162300" y="2949575"/>
          <p14:tracePt t="30618" x="3086100" y="2955925"/>
          <p14:tracePt t="30635" x="3048000" y="3048000"/>
          <p14:tracePt t="30652" x="3048000" y="3170238"/>
          <p14:tracePt t="30668" x="3124200" y="3284538"/>
          <p14:tracePt t="30685" x="3276600" y="3306763"/>
          <p14:tracePt t="30702" x="3451225" y="3306763"/>
          <p14:tracePt t="30718" x="3565525" y="3260725"/>
          <p14:tracePt t="30735" x="3573463" y="3200400"/>
          <p14:tracePt t="30752" x="3521075" y="3108325"/>
          <p14:tracePt t="30768" x="3421063" y="3063875"/>
          <p14:tracePt t="30785" x="3260725" y="3048000"/>
          <p14:tracePt t="30802" x="3108325" y="3094038"/>
          <p14:tracePt t="30819" x="3040063" y="3192463"/>
          <p14:tracePt t="30835" x="3040063" y="3314700"/>
          <p14:tracePt t="30852" x="3108325" y="3413125"/>
          <p14:tracePt t="30868" x="3284538" y="3436938"/>
          <p14:tracePt t="30885" x="3459163" y="3398838"/>
          <p14:tracePt t="30902" x="3565525" y="3284538"/>
          <p14:tracePt t="30918" x="3573463" y="3108325"/>
          <p14:tracePt t="30935" x="3467100" y="2987675"/>
          <p14:tracePt t="30952" x="3298825" y="2925763"/>
          <p14:tracePt t="30968" x="3162300" y="2917825"/>
          <p14:tracePt t="30985" x="3086100" y="2941638"/>
          <p14:tracePt t="31002" x="3070225" y="3025775"/>
          <p14:tracePt t="31018" x="3094038" y="3132138"/>
          <p14:tracePt t="31035" x="3208338" y="3192463"/>
          <p14:tracePt t="31052" x="3382963" y="3216275"/>
          <p14:tracePt t="31068" x="3497263" y="3192463"/>
          <p14:tracePt t="31070" x="3513138" y="3154363"/>
          <p14:tracePt t="31085" x="3527425" y="3108325"/>
          <p14:tracePt t="31102" x="3521075" y="3025775"/>
          <p14:tracePt t="31118" x="3406775" y="2949575"/>
          <p14:tracePt t="31135" x="3276600" y="2925763"/>
          <p14:tracePt t="31152" x="3222625" y="2949575"/>
          <p14:tracePt t="31168" x="3192463" y="3017838"/>
          <p14:tracePt t="31185" x="3192463" y="3094038"/>
          <p14:tracePt t="31202" x="3230563" y="3132138"/>
          <p14:tracePt t="31219" x="3336925" y="3140075"/>
          <p14:tracePt t="31235" x="3413125" y="3140075"/>
          <p14:tracePt t="31252" x="3436938" y="3124200"/>
          <p14:tracePt t="31269" x="3429000" y="3078163"/>
          <p14:tracePt t="31285" x="3390900" y="3055938"/>
          <p14:tracePt t="31302" x="3292475" y="3032125"/>
          <p14:tracePt t="31318" x="3200400" y="3040063"/>
          <p14:tracePt t="31335" x="3178175" y="3070225"/>
          <p14:tracePt t="31352" x="3178175" y="3108325"/>
          <p14:tracePt t="31369" x="3208338" y="3140075"/>
          <p14:tracePt t="31385" x="3260725" y="3154363"/>
          <p14:tracePt t="31402" x="3298825" y="3154363"/>
          <p14:tracePt t="31419" x="3314700" y="3154363"/>
          <p14:tracePt t="31435" x="3314700" y="3146425"/>
          <p14:tracePt t="31452" x="3314700" y="3124200"/>
          <p14:tracePt t="31485" x="3298825" y="3116263"/>
          <p14:tracePt t="33023" x="3298825" y="3154363"/>
          <p14:tracePt t="33031" x="3298825" y="3200400"/>
          <p14:tracePt t="33039" x="3298825" y="3292475"/>
          <p14:tracePt t="33052" x="3298825" y="3413125"/>
          <p14:tracePt t="33069" x="3298825" y="3679825"/>
          <p14:tracePt t="33086" x="3322638" y="4092575"/>
          <p14:tracePt t="33087" x="3375025" y="4335463"/>
          <p14:tracePt t="33102" x="3521075" y="4792663"/>
          <p14:tracePt t="33119" x="3573463" y="5067300"/>
          <p14:tracePt t="33136" x="3603625" y="5265738"/>
          <p14:tracePt t="33152" x="3619500" y="5387975"/>
          <p14:tracePt t="33169" x="3619500" y="5418138"/>
          <p14:tracePt t="33186" x="3619500" y="5426075"/>
          <p14:tracePt t="33239" x="3619500" y="5432425"/>
          <p14:tracePt t="33247" x="3603625" y="5432425"/>
          <p14:tracePt t="33255" x="3589338" y="5410200"/>
          <p14:tracePt t="33269" x="3565525" y="5402263"/>
          <p14:tracePt t="33286" x="3527425" y="5394325"/>
          <p14:tracePt t="33303" x="3390900" y="5394325"/>
          <p14:tracePt t="33319" x="3268663" y="5456238"/>
          <p14:tracePt t="33336" x="3101975" y="5584825"/>
          <p14:tracePt t="33353" x="2949575" y="5722938"/>
          <p14:tracePt t="33369" x="2835275" y="5813425"/>
          <p14:tracePt t="33386" x="2819400" y="5829300"/>
          <p14:tracePt t="33403" x="2811463" y="5829300"/>
          <p14:tracePt t="33419" x="2811463" y="5699125"/>
          <p14:tracePt t="33436" x="2819400" y="5516563"/>
          <p14:tracePt t="33453" x="2819400" y="5364163"/>
          <p14:tracePt t="33470" x="2819400" y="5227638"/>
          <p14:tracePt t="33486" x="2819400" y="5211763"/>
          <p14:tracePt t="33503" x="2819400" y="5197475"/>
          <p14:tracePt t="33623" x="2819400" y="5173663"/>
          <p14:tracePt t="33631" x="2819400" y="5165725"/>
          <p14:tracePt t="33639" x="2819400" y="5151438"/>
          <p14:tracePt t="33653" x="2819400" y="5143500"/>
          <p14:tracePt t="33670" x="2819400" y="5105400"/>
          <p14:tracePt t="33686" x="2819400" y="5097463"/>
          <p14:tracePt t="33703" x="2819400" y="5089525"/>
          <p14:tracePt t="33719" x="2819400" y="5083175"/>
          <p14:tracePt t="33911" x="2819400" y="5075238"/>
          <p14:tracePt t="33919" x="2819400" y="5051425"/>
          <p14:tracePt t="33927" x="2819400" y="5006975"/>
          <p14:tracePt t="33936" x="2841625" y="4922838"/>
          <p14:tracePt t="33953" x="2925763" y="4640263"/>
          <p14:tracePt t="33969" x="3048000" y="4144963"/>
          <p14:tracePt t="33986" x="3124200" y="3565525"/>
          <p14:tracePt t="34003" x="3184525" y="3208338"/>
          <p14:tracePt t="34019" x="3208338" y="3001963"/>
          <p14:tracePt t="34036" x="3222625" y="2917825"/>
          <p14:tracePt t="34053" x="3222625" y="2887663"/>
          <p14:tracePt t="34069" x="3230563" y="2873375"/>
          <p14:tracePt t="34199" x="3230563" y="2849563"/>
          <p14:tracePt t="34207" x="3230563" y="2841625"/>
          <p14:tracePt t="34220" x="3230563" y="2827338"/>
          <p14:tracePt t="34236" x="3230563" y="2819400"/>
          <p14:tracePt t="34295" x="3230563" y="2835275"/>
          <p14:tracePt t="34303" x="3230563" y="2895600"/>
          <p14:tracePt t="34311" x="3230563" y="2979738"/>
          <p14:tracePt t="34320" x="3230563" y="3048000"/>
          <p14:tracePt t="34336" x="3276600" y="3222625"/>
          <p14:tracePt t="34353" x="3276600" y="3254375"/>
          <p14:tracePt t="34438" x="3276600" y="3246438"/>
          <p14:tracePt t="34599" x="3276600" y="3238500"/>
          <p14:tracePt t="34607" x="3276600" y="3230563"/>
          <p14:tracePt t="34623" x="3276600" y="3222625"/>
          <p14:tracePt t="34636" x="3276600" y="3216275"/>
          <p14:tracePt t="34653" x="3276600" y="3208338"/>
          <p14:tracePt t="34679" x="3276600" y="3200400"/>
          <p14:tracePt t="34687" x="3268663" y="3200400"/>
          <p14:tracePt t="36086" x="3268663" y="3192463"/>
          <p14:tracePt t="40447" x="3298825" y="3200400"/>
          <p14:tracePt t="40455" x="3352800" y="3208338"/>
          <p14:tracePt t="40463" x="3444875" y="3230563"/>
          <p14:tracePt t="40472" x="3627438" y="3230563"/>
          <p14:tracePt t="40489" x="4000500" y="3268663"/>
          <p14:tracePt t="40505" x="4389438" y="3314700"/>
          <p14:tracePt t="40522" x="4702175" y="3360738"/>
          <p14:tracePt t="40539" x="4945063" y="3375025"/>
          <p14:tracePt t="40556" x="5121275" y="3413125"/>
          <p14:tracePt t="40572" x="5273675" y="3421063"/>
          <p14:tracePt t="40589" x="5456238" y="3421063"/>
          <p14:tracePt t="40606" x="5753100" y="3421063"/>
          <p14:tracePt t="40622" x="5837238" y="3421063"/>
          <p14:tracePt t="40639" x="6134100" y="3421063"/>
          <p14:tracePt t="40655" x="6324600" y="3421063"/>
          <p14:tracePt t="40672" x="6523038" y="3421063"/>
          <p14:tracePt t="40689" x="6705600" y="3421063"/>
          <p14:tracePt t="40705" x="6880225" y="3421063"/>
          <p14:tracePt t="40722" x="7040563" y="3421063"/>
          <p14:tracePt t="40739" x="7192963" y="3421063"/>
          <p14:tracePt t="40755" x="7353300" y="3421063"/>
          <p14:tracePt t="40772" x="7475538" y="3421063"/>
          <p14:tracePt t="40789" x="7589838" y="3421063"/>
          <p14:tracePt t="40806" x="7696200" y="3421063"/>
          <p14:tracePt t="40822" x="7794625" y="3421063"/>
          <p14:tracePt t="40839" x="7978775" y="3406775"/>
          <p14:tracePt t="40856" x="8123238" y="3406775"/>
          <p14:tracePt t="40872" x="8283575" y="3406775"/>
          <p14:tracePt t="40889" x="8420100" y="3406775"/>
          <p14:tracePt t="40905" x="8512175" y="3398838"/>
          <p14:tracePt t="40922" x="8580438" y="3382963"/>
          <p14:tracePt t="40939" x="8670925" y="3360738"/>
          <p14:tracePt t="40956" x="8770938" y="3336925"/>
          <p14:tracePt t="40972" x="8855075" y="3330575"/>
          <p14:tracePt t="40989" x="8975725" y="3292475"/>
          <p14:tracePt t="41006" x="9190038" y="3268663"/>
          <p14:tracePt t="41022" x="9266238" y="3254375"/>
          <p14:tracePt t="41039" x="9394825" y="3230563"/>
          <p14:tracePt t="41056" x="9418638" y="3222625"/>
          <p14:tracePt t="41072" x="9426575" y="3216275"/>
          <p14:tracePt t="41105" x="9456738" y="3216275"/>
          <p14:tracePt t="41122" x="9478963" y="3216275"/>
          <p14:tracePt t="41139" x="9509125" y="3208338"/>
          <p14:tracePt t="41156" x="9540875" y="3192463"/>
          <p14:tracePt t="41175" x="9547225" y="3192463"/>
          <p14:tracePt t="41199" x="9555163" y="3184525"/>
          <p14:tracePt t="41207" x="9563100" y="3178175"/>
          <p14:tracePt t="41224" x="9571038" y="3170238"/>
          <p14:tracePt t="41239" x="9585325" y="3170238"/>
          <p14:tracePt t="41256" x="9609138" y="3162300"/>
          <p14:tracePt t="41272" x="9617075" y="3154363"/>
          <p14:tracePt t="41999" x="9601200" y="3154363"/>
          <p14:tracePt t="42007" x="9593263" y="3154363"/>
          <p14:tracePt t="42015" x="9578975" y="3154363"/>
          <p14:tracePt t="42023" x="9555163" y="3154363"/>
          <p14:tracePt t="42039" x="9502775" y="3154363"/>
          <p14:tracePt t="42056" x="9356725" y="3154363"/>
          <p14:tracePt t="42072" x="9166225" y="3184525"/>
          <p14:tracePt t="42089" x="8899525" y="3222625"/>
          <p14:tracePt t="42106" x="8534400" y="3246438"/>
          <p14:tracePt t="42123" x="8077200" y="3254375"/>
          <p14:tracePt t="42139" x="7658100" y="3254375"/>
          <p14:tracePt t="42156" x="7078663" y="3254375"/>
          <p14:tracePt t="42173" x="6523038" y="3254375"/>
          <p14:tracePt t="42189" x="5959475" y="3254375"/>
          <p14:tracePt t="42206" x="5464175" y="3254375"/>
          <p14:tracePt t="42223" x="4716463" y="3254375"/>
          <p14:tracePt t="42239" x="4198938" y="3254375"/>
          <p14:tracePt t="42256" x="3749675" y="3254375"/>
          <p14:tracePt t="42273" x="3413125" y="3254375"/>
          <p14:tracePt t="42289" x="3140075" y="3254375"/>
          <p14:tracePt t="42306" x="2987675" y="3254375"/>
          <p14:tracePt t="42323" x="2887663" y="3238500"/>
          <p14:tracePt t="42339" x="2841625" y="3230563"/>
          <p14:tracePt t="42356" x="2827338" y="3222625"/>
          <p14:tracePt t="42373" x="2811463" y="3216275"/>
          <p14:tracePt t="42447" x="2803525" y="3216275"/>
          <p14:tracePt t="42495" x="2797175" y="3208338"/>
          <p14:tracePt t="42567" x="2803525" y="3200400"/>
          <p14:tracePt t="42575" x="2827338" y="3192463"/>
          <p14:tracePt t="42590" x="2873375" y="3184525"/>
          <p14:tracePt t="42606" x="2917825" y="3178175"/>
          <p14:tracePt t="42623" x="3001963" y="3170238"/>
          <p14:tracePt t="42639" x="3040063" y="3154363"/>
          <p14:tracePt t="42656" x="3063875" y="3146425"/>
          <p14:tracePt t="42673" x="3070225" y="3146425"/>
          <p14:tracePt t="42743" x="3070225" y="3140075"/>
          <p14:tracePt t="42751" x="3078163" y="3132138"/>
          <p14:tracePt t="42759" x="3086100" y="3132138"/>
          <p14:tracePt t="42863" x="3094038" y="3132138"/>
          <p14:tracePt t="42871" x="3094038" y="3140075"/>
          <p14:tracePt t="42879" x="3094038" y="3184525"/>
          <p14:tracePt t="42889" x="3094038" y="3216275"/>
          <p14:tracePt t="42906" x="3086100" y="3292475"/>
          <p14:tracePt t="42923" x="3078163" y="3344863"/>
          <p14:tracePt t="42940" x="3070225" y="3413125"/>
          <p14:tracePt t="42956" x="3055938" y="3489325"/>
          <p14:tracePt t="42973" x="3048000" y="3543300"/>
          <p14:tracePt t="42990" x="3048000" y="3589338"/>
          <p14:tracePt t="43006" x="3048000" y="3641725"/>
          <p14:tracePt t="43023" x="3048000" y="3703638"/>
          <p14:tracePt t="43040" x="3048000" y="3749675"/>
          <p14:tracePt t="43056" x="3048000" y="3779838"/>
          <p14:tracePt t="43073" x="3048000" y="3817938"/>
          <p14:tracePt t="43090" x="3048000" y="3856038"/>
          <p14:tracePt t="43106" x="3048000" y="3886200"/>
          <p14:tracePt t="43123" x="3048000" y="3894138"/>
          <p14:tracePt t="43140" x="3048000" y="3908425"/>
          <p14:tracePt t="43156" x="3048000" y="3916363"/>
          <p14:tracePt t="43173" x="3048000" y="3932238"/>
          <p14:tracePt t="43190" x="3048000" y="3954463"/>
          <p14:tracePt t="43206" x="3048000" y="3962400"/>
          <p14:tracePt t="43223" x="3048000" y="3978275"/>
          <p14:tracePt t="43256" x="3048000" y="3984625"/>
          <p14:tracePt t="44143" x="3055938" y="3984625"/>
          <p14:tracePt t="44151" x="3116263" y="3970338"/>
          <p14:tracePt t="44159" x="3222625" y="3962400"/>
          <p14:tracePt t="44173" x="3382963" y="3932238"/>
          <p14:tracePt t="44190" x="3984625" y="3848100"/>
          <p14:tracePt t="44207" x="5249863" y="3679825"/>
          <p14:tracePt t="44223" x="6118225" y="3543300"/>
          <p14:tracePt t="44240" x="6888163" y="3413125"/>
          <p14:tracePt t="44257" x="7361238" y="3268663"/>
          <p14:tracePt t="44273" x="7718425" y="3170238"/>
          <p14:tracePt t="44290" x="7932738" y="3108325"/>
          <p14:tracePt t="44307" x="8093075" y="3063875"/>
          <p14:tracePt t="44323" x="8229600" y="3025775"/>
          <p14:tracePt t="44340" x="8382000" y="2987675"/>
          <p14:tracePt t="44357" x="8518525" y="2963863"/>
          <p14:tracePt t="44374" x="8686800" y="2955925"/>
          <p14:tracePt t="44390" x="8740775" y="2955925"/>
          <p14:tracePt t="44407" x="8763000" y="2955925"/>
          <p14:tracePt t="44423" x="8770938" y="2955925"/>
          <p14:tracePt t="44440" x="8785225" y="2955925"/>
          <p14:tracePt t="44457" x="8847138" y="2955925"/>
          <p14:tracePt t="44473" x="8953500" y="2955925"/>
          <p14:tracePt t="44490" x="9051925" y="2955925"/>
          <p14:tracePt t="44507" x="9090025" y="2955925"/>
          <p14:tracePt t="44523" x="9097963" y="2955925"/>
          <p14:tracePt t="44551" x="9105900" y="2955925"/>
          <p14:tracePt t="44559" x="9113838" y="2955925"/>
          <p14:tracePt t="44574" x="9144000" y="2955925"/>
          <p14:tracePt t="44590" x="9159875" y="2963863"/>
          <p14:tracePt t="44607" x="9280525" y="3032125"/>
          <p14:tracePt t="44623" x="9364663" y="3078163"/>
          <p14:tracePt t="44640" x="9394825" y="3094038"/>
          <p14:tracePt t="44657" x="9418638" y="3108325"/>
          <p14:tracePt t="44673" x="9464675" y="3140075"/>
          <p14:tracePt t="44775" x="9471025" y="3140075"/>
          <p14:tracePt t="44783" x="9478963" y="3140075"/>
          <p14:tracePt t="44791" x="9502775" y="3140075"/>
          <p14:tracePt t="44807" x="9532938" y="3140075"/>
          <p14:tracePt t="44824" x="9540875" y="3140075"/>
          <p14:tracePt t="44840" x="9555163" y="3140075"/>
          <p14:tracePt t="45111" x="9532938" y="3132138"/>
          <p14:tracePt t="45119" x="9502775" y="3124200"/>
          <p14:tracePt t="45127" x="9456738" y="3124200"/>
          <p14:tracePt t="45140" x="9394825" y="3116263"/>
          <p14:tracePt t="45157" x="9204325" y="3140075"/>
          <p14:tracePt t="45174" x="8542338" y="3222625"/>
          <p14:tracePt t="45190" x="7756525" y="3344863"/>
          <p14:tracePt t="45207" x="6888163" y="3482975"/>
          <p14:tracePt t="45224" x="6065838" y="3581400"/>
          <p14:tracePt t="45240" x="5341938" y="3673475"/>
          <p14:tracePt t="45257" x="4822825" y="3763963"/>
          <p14:tracePt t="45274" x="4441825" y="3817938"/>
          <p14:tracePt t="45290" x="4275138" y="3840163"/>
          <p14:tracePt t="45307" x="4122738" y="3848100"/>
          <p14:tracePt t="45324" x="4016375" y="3870325"/>
          <p14:tracePt t="45340" x="3894138" y="3870325"/>
          <p14:tracePt t="45357" x="3725863" y="3870325"/>
          <p14:tracePt t="45374" x="3565525" y="3870325"/>
          <p14:tracePt t="45390" x="3314700" y="3870325"/>
          <p14:tracePt t="45407" x="3140075" y="3870325"/>
          <p14:tracePt t="45424" x="3001963" y="3870325"/>
          <p14:tracePt t="45440" x="2887663" y="3870325"/>
          <p14:tracePt t="45457" x="2803525" y="3870325"/>
          <p14:tracePt t="45474" x="2765425" y="3878263"/>
          <p14:tracePt t="45490" x="2751138" y="3878263"/>
          <p14:tracePt t="45831" x="2759075" y="3886200"/>
          <p14:tracePt t="45839" x="2759075" y="3894138"/>
          <p14:tracePt t="45847" x="2781300" y="3894138"/>
          <p14:tracePt t="45857" x="2811463" y="3894138"/>
          <p14:tracePt t="45874" x="2917825" y="3894138"/>
          <p14:tracePt t="45890" x="2979738" y="3902075"/>
          <p14:tracePt t="45907" x="3001963" y="3902075"/>
          <p14:tracePt t="46407" x="3009900" y="3902075"/>
          <p14:tracePt t="46415" x="3025775" y="3902075"/>
          <p14:tracePt t="46424" x="3025775" y="3870325"/>
          <p14:tracePt t="46441" x="3048000" y="3733800"/>
          <p14:tracePt t="46457" x="3063875" y="3551238"/>
          <p14:tracePt t="46474" x="3094038" y="3344863"/>
          <p14:tracePt t="46491" x="3094038" y="3162300"/>
          <p14:tracePt t="46507" x="3094038" y="3040063"/>
          <p14:tracePt t="46524" x="3094038" y="2987675"/>
          <p14:tracePt t="46541" x="3101975" y="2979738"/>
          <p14:tracePt t="46687" x="3101975" y="2987675"/>
          <p14:tracePt t="46703" x="3101975" y="3001963"/>
          <p14:tracePt t="46711" x="3116263" y="3017838"/>
          <p14:tracePt t="46724" x="3116263" y="3025775"/>
          <p14:tracePt t="46741" x="3124200" y="3048000"/>
          <p14:tracePt t="46758" x="3132138" y="3063875"/>
          <p14:tracePt t="46774" x="3146425" y="3116263"/>
          <p14:tracePt t="46791" x="3154363" y="3140075"/>
          <p14:tracePt t="46808" x="3170238" y="3146425"/>
          <p14:tracePt t="48951" x="3170238" y="3162300"/>
          <p14:tracePt t="48959" x="3170238" y="3178175"/>
          <p14:tracePt t="48967" x="3170238" y="3192463"/>
          <p14:tracePt t="48975" x="3170238" y="3200400"/>
          <p14:tracePt t="48992" x="3170238" y="3208338"/>
          <p14:tracePt t="49247" x="3170238" y="3216275"/>
          <p14:tracePt t="49263" x="3178175" y="3216275"/>
          <p14:tracePt t="49271" x="3178175" y="3200400"/>
          <p14:tracePt t="49279" x="3192463" y="3184525"/>
          <p14:tracePt t="49292" x="3192463" y="3170238"/>
          <p14:tracePt t="49309" x="3200400" y="3132138"/>
          <p14:tracePt t="49325" x="3200400" y="3101975"/>
          <p14:tracePt t="49342" x="3200400" y="3086100"/>
          <p14:tracePt t="49359" x="3200400" y="3078163"/>
          <p14:tracePt t="49543" x="3200400" y="3086100"/>
          <p14:tracePt t="49551" x="3200400" y="3116263"/>
          <p14:tracePt t="49559" x="3200400" y="3154363"/>
          <p14:tracePt t="49575" x="3192463" y="3268663"/>
          <p14:tracePt t="49592" x="3192463" y="3421063"/>
          <p14:tracePt t="49609" x="3192463" y="3581400"/>
          <p14:tracePt t="49625" x="3192463" y="3703638"/>
          <p14:tracePt t="49642" x="3192463" y="3810000"/>
          <p14:tracePt t="49659" x="3192463" y="3856038"/>
          <p14:tracePt t="49675" x="3192463" y="3886200"/>
          <p14:tracePt t="49692" x="3192463" y="3916363"/>
          <p14:tracePt t="49709" x="3192463" y="3946525"/>
          <p14:tracePt t="49726" x="3192463" y="3962400"/>
          <p14:tracePt t="49759" x="3184525" y="3970338"/>
          <p14:tracePt t="49815" x="3178175" y="3984625"/>
          <p14:tracePt t="49823" x="3178175" y="3992563"/>
          <p14:tracePt t="49831" x="3170238" y="4000500"/>
          <p14:tracePt t="49842" x="3170238" y="4008438"/>
          <p14:tracePt t="49859" x="3170238" y="4046538"/>
          <p14:tracePt t="49875" x="3170238" y="4054475"/>
          <p14:tracePt t="49935" x="3170238" y="4060825"/>
          <p14:tracePt t="49959" x="3162300" y="4060825"/>
          <p14:tracePt t="49991" x="3162300" y="4054475"/>
          <p14:tracePt t="50023" x="3162300" y="4046538"/>
          <p14:tracePt t="50031" x="3162300" y="4038600"/>
          <p14:tracePt t="50055" x="3162300" y="4030663"/>
          <p14:tracePt t="50063" x="3162300" y="4016375"/>
          <p14:tracePt t="50075" x="3162300" y="4008438"/>
          <p14:tracePt t="50092" x="3162300" y="3992563"/>
          <p14:tracePt t="50108" x="3162300" y="3978275"/>
          <p14:tracePt t="50951" x="3162300" y="3970338"/>
          <p14:tracePt t="50967" x="3170238" y="3970338"/>
          <p14:tracePt t="50991" x="3184525" y="3978275"/>
          <p14:tracePt t="50999" x="3200400" y="3992563"/>
          <p14:tracePt t="51009" x="3216275" y="4022725"/>
          <p14:tracePt t="51026" x="3254375" y="4092575"/>
          <p14:tracePt t="51042" x="3298825" y="4183063"/>
          <p14:tracePt t="51059" x="3352800" y="4327525"/>
          <p14:tracePt t="51076" x="3436938" y="4518025"/>
          <p14:tracePt t="51093" x="3482975" y="4716463"/>
          <p14:tracePt t="51109" x="3521075" y="4860925"/>
          <p14:tracePt t="51126" x="3521075" y="4906963"/>
          <p14:tracePt t="51142" x="3521075" y="4914900"/>
          <p14:tracePt t="51199" x="3521075" y="4922838"/>
          <p14:tracePt t="51231" x="3521075" y="4930775"/>
          <p14:tracePt t="51239" x="3521075" y="4937125"/>
          <p14:tracePt t="51255" x="3521075" y="4945063"/>
          <p14:tracePt t="51263" x="3521075" y="4960938"/>
          <p14:tracePt t="51276" x="3513138" y="4975225"/>
          <p14:tracePt t="51293" x="3505200" y="5013325"/>
          <p14:tracePt t="51309" x="3497263" y="5059363"/>
          <p14:tracePt t="51326" x="3489325" y="5113338"/>
          <p14:tracePt t="51343" x="3482975" y="5127625"/>
          <p14:tracePt t="51376" x="3467100" y="5127625"/>
          <p14:tracePt t="51393" x="3436938" y="5127625"/>
          <p14:tracePt t="51409" x="3429000" y="5127625"/>
          <p14:tracePt t="51426" x="3413125" y="5121275"/>
          <p14:tracePt t="51459" x="3406775" y="5121275"/>
          <p14:tracePt t="51476" x="3398838" y="5121275"/>
          <p14:tracePt t="51493" x="3390900" y="5135563"/>
          <p14:tracePt t="51510" x="3382963" y="5143500"/>
          <p14:tracePt t="51526" x="3382963" y="5159375"/>
          <p14:tracePt t="51543" x="3382963" y="5173663"/>
          <p14:tracePt t="51599" x="3375025" y="5173663"/>
          <p14:tracePt t="51607" x="3368675" y="5173663"/>
          <p14:tracePt t="51631" x="3360738" y="5173663"/>
          <p14:tracePt t="51735" x="3360738" y="5165725"/>
          <p14:tracePt t="51751" x="3360738" y="5159375"/>
          <p14:tracePt t="51855" x="3360738" y="5151438"/>
          <p14:tracePt t="52199" x="3360738" y="5143500"/>
          <p14:tracePt t="52207" x="3360738" y="5135563"/>
          <p14:tracePt t="52215" x="3368675" y="5135563"/>
          <p14:tracePt t="52226" x="3382963" y="5127625"/>
          <p14:tracePt t="52243" x="3429000" y="5121275"/>
          <p14:tracePt t="52260" x="3513138" y="5121275"/>
          <p14:tracePt t="52276" x="3589338" y="5113338"/>
          <p14:tracePt t="52293" x="3649663" y="5097463"/>
          <p14:tracePt t="52310" x="3687763" y="5089525"/>
          <p14:tracePt t="52326" x="3703638" y="5089525"/>
          <p14:tracePt t="52343" x="3711575" y="5089525"/>
          <p14:tracePt t="52360" x="3725863" y="5089525"/>
          <p14:tracePt t="52376" x="3741738" y="5089525"/>
          <p14:tracePt t="52393" x="3771900" y="5089525"/>
          <p14:tracePt t="52410" x="3779838" y="5089525"/>
          <p14:tracePt t="52443" x="3794125" y="5089525"/>
          <p14:tracePt t="52460" x="3817938" y="5089525"/>
          <p14:tracePt t="52476" x="3832225" y="5089525"/>
          <p14:tracePt t="52493" x="3870325" y="5089525"/>
          <p14:tracePt t="52510" x="3894138" y="5089525"/>
          <p14:tracePt t="52526" x="3902075" y="5089525"/>
          <p14:tracePt t="52751" x="3908425" y="5089525"/>
          <p14:tracePt t="52759" x="3916363" y="5097463"/>
          <p14:tracePt t="52767" x="3924300" y="5105400"/>
          <p14:tracePt t="52776" x="3924300" y="5113338"/>
          <p14:tracePt t="52793" x="3932238" y="5113338"/>
          <p14:tracePt t="52871" x="3932238" y="5121275"/>
          <p14:tracePt t="52879" x="3940175" y="5121275"/>
          <p14:tracePt t="52919" x="3940175" y="5113338"/>
          <p14:tracePt t="52935" x="3940175" y="5105400"/>
          <p14:tracePt t="52951" x="3940175" y="5097463"/>
          <p14:tracePt t="53447" x="3940175" y="5105400"/>
          <p14:tracePt t="53455" x="3932238" y="5105400"/>
          <p14:tracePt t="53591" x="3932238" y="5113338"/>
          <p14:tracePt t="53607" x="3924300" y="5113338"/>
          <p14:tracePt t="53623" x="3916363" y="5121275"/>
          <p14:tracePt t="53639" x="3908425" y="5121275"/>
          <p14:tracePt t="53647" x="3908425" y="5127625"/>
          <p14:tracePt t="53663" x="3902075" y="5127625"/>
          <p14:tracePt t="53679" x="3886200" y="5127625"/>
          <p14:tracePt t="53694" x="3863975" y="5135563"/>
          <p14:tracePt t="53710" x="3856038" y="5135563"/>
          <p14:tracePt t="53727" x="3825875" y="5135563"/>
          <p14:tracePt t="53743" x="3794125" y="5135563"/>
          <p14:tracePt t="53760" x="3763963" y="5121275"/>
          <p14:tracePt t="53777" x="3749675" y="5083175"/>
          <p14:tracePt t="53793" x="3725863" y="5013325"/>
          <p14:tracePt t="53810" x="3665538" y="4906963"/>
          <p14:tracePt t="53827" x="3565525" y="4724400"/>
          <p14:tracePt t="53844" x="3421063" y="4487863"/>
          <p14:tracePt t="53860" x="3344863" y="4359275"/>
          <p14:tracePt t="53877" x="3314700" y="4259263"/>
          <p14:tracePt t="53894" x="3306763" y="4198938"/>
          <p14:tracePt t="53910" x="3306763" y="4144963"/>
          <p14:tracePt t="53927" x="3306763" y="4098925"/>
          <p14:tracePt t="53944" x="3284538" y="4008438"/>
          <p14:tracePt t="53960" x="3246438" y="3924300"/>
          <p14:tracePt t="53977" x="3216275" y="3856038"/>
          <p14:tracePt t="53994" x="3208338" y="3802063"/>
          <p14:tracePt t="54010" x="3200400" y="3794125"/>
          <p14:tracePt t="54044" x="3200400" y="3779838"/>
          <p14:tracePt t="54060" x="3200400" y="3771900"/>
          <p14:tracePt t="54077" x="3200400" y="3749675"/>
          <p14:tracePt t="54094" x="3200400" y="3711575"/>
          <p14:tracePt t="54110" x="3200400" y="3665538"/>
          <p14:tracePt t="54127" x="3208338" y="3619500"/>
          <p14:tracePt t="54144" x="3216275" y="3581400"/>
          <p14:tracePt t="54160" x="3222625" y="3527425"/>
          <p14:tracePt t="54177" x="3222625" y="3467100"/>
          <p14:tracePt t="54194" x="3222625" y="3406775"/>
          <p14:tracePt t="54210" x="3222625" y="3368675"/>
          <p14:tracePt t="54227" x="3222625" y="3336925"/>
          <p14:tracePt t="54244" x="3222625" y="3306763"/>
          <p14:tracePt t="54260" x="3216275" y="3260725"/>
          <p14:tracePt t="54277" x="3216275" y="3222625"/>
          <p14:tracePt t="54294" x="3208338" y="3192463"/>
          <p14:tracePt t="54310" x="3200400" y="3170238"/>
          <p14:tracePt t="54327" x="3200400" y="3154363"/>
          <p14:tracePt t="54391" x="3200400" y="3146425"/>
          <p14:tracePt t="54407" x="3200400" y="3132138"/>
          <p14:tracePt t="54431" x="3200400" y="3124200"/>
          <p14:tracePt t="54447" x="3200400" y="3116263"/>
          <p14:tracePt t="54575" x="3200400" y="3124200"/>
          <p14:tracePt t="54583" x="3208338" y="3132138"/>
          <p14:tracePt t="54594" x="3238500" y="3140075"/>
          <p14:tracePt t="54610" x="3368675" y="3216275"/>
          <p14:tracePt t="54627" x="3763963" y="3368675"/>
          <p14:tracePt t="54644" x="4518025" y="3543300"/>
          <p14:tracePt t="54660" x="5508625" y="3687763"/>
          <p14:tracePt t="54677" x="6599238" y="3848100"/>
          <p14:tracePt t="54680" x="7048500" y="3908425"/>
          <p14:tracePt t="54694" x="7445375" y="3954463"/>
          <p14:tracePt t="54710" x="8137525" y="3992563"/>
          <p14:tracePt t="54727" x="8321675" y="3992563"/>
          <p14:tracePt t="54744" x="8389938" y="3992563"/>
          <p14:tracePt t="54761" x="8458200" y="3992563"/>
          <p14:tracePt t="54777" x="8542338" y="3992563"/>
          <p14:tracePt t="54794" x="8632825" y="3992563"/>
          <p14:tracePt t="54811" x="8785225" y="3992563"/>
          <p14:tracePt t="54827" x="8945563" y="3992563"/>
          <p14:tracePt t="54844" x="9051925" y="4000500"/>
          <p14:tracePt t="54861" x="9128125" y="4016375"/>
          <p14:tracePt t="54877" x="9220200" y="4030663"/>
          <p14:tracePt t="54894" x="9326563" y="4054475"/>
          <p14:tracePt t="54910" x="9525000" y="4098925"/>
          <p14:tracePt t="54927" x="9647238" y="4106863"/>
          <p14:tracePt t="54944" x="9699625" y="4106863"/>
          <p14:tracePt t="54961" x="9707563" y="4106863"/>
          <p14:tracePt t="54994" x="9715500" y="4098925"/>
          <p14:tracePt t="55011" x="9723438" y="4084638"/>
          <p14:tracePt t="55027" x="9737725" y="4068763"/>
          <p14:tracePt t="55044" x="9769475" y="4046538"/>
          <p14:tracePt t="55061" x="9783763" y="4030663"/>
          <p14:tracePt t="55077" x="9791700" y="4022725"/>
          <p14:tracePt t="55094" x="9799638" y="4022725"/>
          <p14:tracePt t="55255" x="9799638" y="4016375"/>
          <p14:tracePt t="55271" x="9799638" y="4008438"/>
          <p14:tracePt t="55279" x="9799638" y="4000500"/>
          <p14:tracePt t="55311" x="9791700" y="4000500"/>
          <p14:tracePt t="55327" x="9769475" y="4000500"/>
          <p14:tracePt t="55335" x="9761538" y="4000500"/>
          <p14:tracePt t="55344" x="9745663" y="3992563"/>
          <p14:tracePt t="55361" x="9707563" y="3992563"/>
          <p14:tracePt t="55377" x="9647238" y="3978275"/>
          <p14:tracePt t="55394" x="9593263" y="3978275"/>
          <p14:tracePt t="55411" x="9394825" y="4022725"/>
          <p14:tracePt t="55427" x="9067800" y="4152900"/>
          <p14:tracePt t="55444" x="8397875" y="4435475"/>
          <p14:tracePt t="55461" x="7345363" y="4708525"/>
          <p14:tracePt t="55478" x="5562600" y="5189538"/>
          <p14:tracePt t="55494" x="5045075" y="5349875"/>
          <p14:tracePt t="55511" x="3619500" y="5646738"/>
          <p14:tracePt t="55527" x="3330575" y="5661025"/>
          <p14:tracePt t="55544" x="3254375" y="5616575"/>
          <p14:tracePt t="55561" x="3254375" y="5546725"/>
          <p14:tracePt t="55577" x="3260725" y="5440363"/>
          <p14:tracePt t="55594" x="3284538" y="5341938"/>
          <p14:tracePt t="55611" x="3306763" y="5257800"/>
          <p14:tracePt t="55628" x="3322638" y="5211763"/>
          <p14:tracePt t="55644" x="3330575" y="5197475"/>
          <p14:tracePt t="55661" x="3336925" y="5197475"/>
          <p14:tracePt t="55678" x="3352800" y="5189538"/>
          <p14:tracePt t="55694" x="3406775" y="5189538"/>
          <p14:tracePt t="55711" x="3489325" y="5189538"/>
          <p14:tracePt t="55728" x="3535363" y="5181600"/>
          <p14:tracePt t="55744" x="3543300" y="5173663"/>
          <p14:tracePt t="55761" x="3543300" y="5165725"/>
          <p14:tracePt t="55807" x="3551238" y="5165725"/>
          <p14:tracePt t="55815" x="3565525" y="5181600"/>
          <p14:tracePt t="55828" x="3581400" y="5197475"/>
          <p14:tracePt t="55844" x="3627438" y="5235575"/>
          <p14:tracePt t="55861" x="3649663" y="5287963"/>
          <p14:tracePt t="55878" x="3703638" y="5402263"/>
          <p14:tracePt t="55894" x="3741738" y="5464175"/>
          <p14:tracePt t="55911" x="3771900" y="5502275"/>
          <p14:tracePt t="55928" x="3787775" y="5508625"/>
          <p14:tracePt t="55991" x="3787775" y="5494338"/>
          <p14:tracePt t="56007" x="3779838" y="5486400"/>
          <p14:tracePt t="56015" x="3779838" y="5470525"/>
          <p14:tracePt t="56031" x="3771900" y="5470525"/>
          <p14:tracePt t="56503" x="3817938" y="5470525"/>
          <p14:tracePt t="56511" x="3902075" y="5470525"/>
          <p14:tracePt t="56519" x="3940175" y="5470525"/>
          <p14:tracePt t="56528" x="3978275" y="5470525"/>
          <p14:tracePt t="56545" x="4030663" y="5470525"/>
          <p14:tracePt t="56561" x="4084638" y="5448300"/>
          <p14:tracePt t="56578" x="4160838" y="5440363"/>
          <p14:tracePt t="56595" x="4213225" y="5432425"/>
          <p14:tracePt t="56611" x="4305300" y="5418138"/>
          <p14:tracePt t="56628" x="4397375" y="5410200"/>
          <p14:tracePt t="56645" x="4503738" y="5380038"/>
          <p14:tracePt t="56662" x="4610100" y="5356225"/>
          <p14:tracePt t="56678" x="4648200" y="5341938"/>
          <p14:tracePt t="56681" x="4686300" y="5334000"/>
          <p14:tracePt t="56694" x="4770438" y="5334000"/>
          <p14:tracePt t="56711" x="4846638" y="5334000"/>
          <p14:tracePt t="56728" x="4868863" y="5334000"/>
          <p14:tracePt t="56761" x="4884738" y="5334000"/>
          <p14:tracePt t="56778" x="4922838" y="5326063"/>
          <p14:tracePt t="56795" x="4983163" y="5295900"/>
          <p14:tracePt t="56811" x="5045075" y="5273675"/>
          <p14:tracePt t="56828" x="5089525" y="5241925"/>
          <p14:tracePt t="56845" x="5105400" y="5241925"/>
          <p14:tracePt t="56919" x="5105400" y="5227638"/>
          <p14:tracePt t="56927" x="5097463" y="5189538"/>
          <p14:tracePt t="56935" x="5067300" y="5165725"/>
          <p14:tracePt t="56945" x="5021263" y="5135563"/>
          <p14:tracePt t="56961" x="4960938" y="5097463"/>
          <p14:tracePt t="56978" x="4914900" y="5059363"/>
          <p14:tracePt t="56994" x="4884738" y="5029200"/>
          <p14:tracePt t="57011" x="4868863" y="5021263"/>
          <p14:tracePt t="57028" x="4860925" y="5021263"/>
          <p14:tracePt t="57045" x="4846638" y="5013325"/>
          <p14:tracePt t="57062" x="4800600" y="5006975"/>
          <p14:tracePt t="57078" x="4754563" y="4999038"/>
          <p14:tracePt t="57095" x="4716463" y="4991100"/>
          <p14:tracePt t="57111" x="4640263" y="4991100"/>
          <p14:tracePt t="57128" x="4618038" y="4991100"/>
          <p14:tracePt t="57145" x="4587875" y="4983163"/>
          <p14:tracePt t="57162" x="4564063" y="4983163"/>
          <p14:tracePt t="57178" x="4556125" y="4983163"/>
          <p14:tracePt t="57195" x="4533900" y="4983163"/>
          <p14:tracePt t="57211" x="4518025" y="4975225"/>
          <p14:tracePt t="57228" x="4503738" y="4975225"/>
          <p14:tracePt t="57245" x="4449763" y="4975225"/>
          <p14:tracePt t="57262" x="4351338" y="4999038"/>
          <p14:tracePt t="57278" x="4327525" y="5006975"/>
          <p14:tracePt t="57295" x="4259263" y="5029200"/>
          <p14:tracePt t="57312" x="4251325" y="5037138"/>
          <p14:tracePt t="57345" x="4244975" y="5045075"/>
          <p14:tracePt t="57362" x="4237038" y="5059363"/>
          <p14:tracePt t="57378" x="4213225" y="5121275"/>
          <p14:tracePt t="57395" x="4198938" y="5159375"/>
          <p14:tracePt t="57412" x="4183063" y="5203825"/>
          <p14:tracePt t="57428" x="4183063" y="5241925"/>
          <p14:tracePt t="57445" x="4175125" y="5295900"/>
          <p14:tracePt t="57462" x="4175125" y="5349875"/>
          <p14:tracePt t="57478" x="4175125" y="5402263"/>
          <p14:tracePt t="57495" x="4175125" y="5470525"/>
          <p14:tracePt t="57512" x="4206875" y="5516563"/>
          <p14:tracePt t="57528" x="4275138" y="5562600"/>
          <p14:tracePt t="57545" x="4359275" y="5600700"/>
          <p14:tracePt t="57562" x="4473575" y="5616575"/>
          <p14:tracePt t="57578" x="4648200" y="5616575"/>
          <p14:tracePt t="57595" x="4808538" y="5616575"/>
          <p14:tracePt t="57612" x="4922838" y="5608638"/>
          <p14:tracePt t="57628" x="5021263" y="5562600"/>
          <p14:tracePt t="57645" x="5059363" y="5508625"/>
          <p14:tracePt t="57662" x="5089525" y="5364163"/>
          <p14:tracePt t="57678" x="5089525" y="5273675"/>
          <p14:tracePt t="57695" x="5089525" y="5181600"/>
          <p14:tracePt t="57712" x="5089525" y="5113338"/>
          <p14:tracePt t="57728" x="5075238" y="5037138"/>
          <p14:tracePt t="57745" x="5045075" y="4968875"/>
          <p14:tracePt t="57762" x="4991100" y="4906963"/>
          <p14:tracePt t="57778" x="4953000" y="4868863"/>
          <p14:tracePt t="57795" x="4922838" y="4854575"/>
          <p14:tracePt t="57812" x="4876800" y="4830763"/>
          <p14:tracePt t="57828" x="4784725" y="4808538"/>
          <p14:tracePt t="57845" x="4656138" y="4792663"/>
          <p14:tracePt t="57862" x="4479925" y="4784725"/>
          <p14:tracePt t="57878" x="4175125" y="4784725"/>
          <p14:tracePt t="57895" x="4022725" y="4808538"/>
          <p14:tracePt t="57912" x="3924300" y="4838700"/>
          <p14:tracePt t="57928" x="3894138" y="4854575"/>
          <p14:tracePt t="57962" x="3894138" y="4860925"/>
          <p14:tracePt t="58783" x="3894138" y="4892675"/>
          <p14:tracePt t="58791" x="3902075" y="4899025"/>
          <p14:tracePt t="58815" x="3894138" y="4899025"/>
          <p14:tracePt t="58823" x="3878263" y="4899025"/>
          <p14:tracePt t="59407" x="3886200" y="4922838"/>
          <p14:tracePt t="59415" x="3886200" y="4930775"/>
          <p14:tracePt t="59429" x="3902075" y="4930775"/>
          <p14:tracePt t="59446" x="3932238" y="4930775"/>
          <p14:tracePt t="59462" x="3954463" y="4937125"/>
          <p14:tracePt t="59479" x="3962400" y="4945063"/>
          <p14:tracePt t="59519" x="3962400" y="4953000"/>
          <p14:tracePt t="59529" x="3962400" y="4960938"/>
          <p14:tracePt t="59546" x="3954463" y="4960938"/>
          <p14:tracePt t="59567" x="3940175" y="4960938"/>
          <p14:tracePt t="59623" x="3932238" y="4960938"/>
          <p14:tracePt t="59655" x="3924300" y="4960938"/>
          <p14:tracePt t="59664" x="3916363" y="4960938"/>
          <p14:tracePt t="59743" x="3908425" y="4960938"/>
          <p14:tracePt t="59759" x="3902075" y="4960938"/>
          <p14:tracePt t="59767" x="3886200" y="4953000"/>
          <p14:tracePt t="59807" x="3870325" y="4945063"/>
          <p14:tracePt t="59983" x="3863975" y="4945063"/>
          <p14:tracePt t="59999" x="3848100" y="4945063"/>
          <p14:tracePt t="60039" x="3840163" y="4937125"/>
          <p14:tracePt t="60775" x="3832225" y="4953000"/>
          <p14:tracePt t="60783" x="3810000" y="5006975"/>
          <p14:tracePt t="60796" x="3794125" y="5083175"/>
          <p14:tracePt t="60813" x="3771900" y="5143500"/>
          <p14:tracePt t="60815" x="3749675" y="5159375"/>
          <p14:tracePt t="60830" x="3619500" y="5159375"/>
          <p14:tracePt t="61543" x="3627438" y="5159375"/>
          <p14:tracePt t="73255" x="3641725" y="5173663"/>
          <p14:tracePt t="73263" x="3665538" y="5181600"/>
          <p14:tracePt t="73271" x="3679825" y="5181600"/>
          <p14:tracePt t="73284" x="3695700" y="5181600"/>
          <p14:tracePt t="73301" x="3779838" y="5181600"/>
          <p14:tracePt t="73318" x="4321175" y="4906963"/>
          <p14:tracePt t="73334" x="4495800" y="4822825"/>
          <p14:tracePt t="73399" x="4503738" y="4816475"/>
          <p14:tracePt t="73407" x="4503738" y="4754563"/>
          <p14:tracePt t="73417" x="4503738" y="4602163"/>
          <p14:tracePt t="73434" x="4479925" y="4313238"/>
          <p14:tracePt t="73451" x="4473575" y="4106863"/>
          <p14:tracePt t="73467" x="4457700" y="3916363"/>
          <p14:tracePt t="73484" x="4435475" y="3787775"/>
          <p14:tracePt t="73501" x="4381500" y="3649663"/>
          <p14:tracePt t="73518" x="4275138" y="3436938"/>
          <p14:tracePt t="73534" x="4237038" y="3360738"/>
          <p14:tracePt t="73551" x="4114800" y="3192463"/>
          <p14:tracePt t="73567" x="4068763" y="3146425"/>
          <p14:tracePt t="73584" x="4054475" y="3140075"/>
          <p14:tracePt t="73601" x="4030663" y="3140075"/>
          <p14:tracePt t="73617" x="4016375" y="3140075"/>
          <p14:tracePt t="73634" x="4008438" y="3140075"/>
          <p14:tracePt t="73651" x="4000500" y="3140075"/>
          <p14:tracePt t="73668" x="3984625" y="3140075"/>
          <p14:tracePt t="73684" x="3946525" y="3146425"/>
          <p14:tracePt t="73701" x="3916363" y="3146425"/>
          <p14:tracePt t="73718" x="3878263" y="3146425"/>
          <p14:tracePt t="73734" x="3856038" y="3146425"/>
          <p14:tracePt t="73751" x="3802063" y="3124200"/>
          <p14:tracePt t="73768" x="3794125" y="3124200"/>
          <p14:tracePt t="73823" x="3787775" y="3124200"/>
          <p14:tracePt t="73831" x="3787775" y="3132138"/>
          <p14:tracePt t="73903" x="3779838" y="3132138"/>
          <p14:tracePt t="73951" x="3771900" y="3132138"/>
          <p14:tracePt t="73975" x="3763963" y="3132138"/>
          <p14:tracePt t="73991" x="3749675" y="3132138"/>
          <p14:tracePt t="74159" x="3756025" y="3132138"/>
          <p14:tracePt t="74167" x="3771900" y="3132138"/>
          <p14:tracePt t="74175" x="3787775" y="3132138"/>
          <p14:tracePt t="74184" x="3794125" y="3140075"/>
          <p14:tracePt t="74201" x="3832225" y="3140075"/>
          <p14:tracePt t="74218" x="3878263" y="3146425"/>
          <p14:tracePt t="74234" x="3946525" y="3146425"/>
          <p14:tracePt t="74251" x="4000500" y="3146425"/>
          <p14:tracePt t="74268" x="4054475" y="3146425"/>
          <p14:tracePt t="74284" x="4092575" y="3146425"/>
          <p14:tracePt t="74301" x="4130675" y="3154363"/>
          <p14:tracePt t="74318" x="4144963" y="3154363"/>
          <p14:tracePt t="74334" x="4221163" y="3154363"/>
          <p14:tracePt t="74351" x="4305300" y="3154363"/>
          <p14:tracePt t="74368" x="4373563" y="3154363"/>
          <p14:tracePt t="74384" x="4479925" y="3154363"/>
          <p14:tracePt t="74401" x="4618038" y="3170238"/>
          <p14:tracePt t="74418" x="4740275" y="3184525"/>
          <p14:tracePt t="74434" x="4792663" y="3192463"/>
          <p14:tracePt t="74451" x="4816475" y="3192463"/>
          <p14:tracePt t="74468" x="4830763" y="3192463"/>
          <p14:tracePt t="74484" x="4854575" y="3192463"/>
          <p14:tracePt t="74501" x="4930775" y="3192463"/>
          <p14:tracePt t="74518" x="5067300" y="3192463"/>
          <p14:tracePt t="74534" x="5387975" y="3192463"/>
          <p14:tracePt t="74551" x="5600700" y="3192463"/>
          <p14:tracePt t="74568" x="5761038" y="3192463"/>
          <p14:tracePt t="74585" x="5867400" y="3192463"/>
          <p14:tracePt t="74601" x="5935663" y="3192463"/>
          <p14:tracePt t="74618" x="6049963" y="3192463"/>
          <p14:tracePt t="74635" x="6202363" y="3192463"/>
          <p14:tracePt t="74651" x="6392863" y="3192463"/>
          <p14:tracePt t="74668" x="6613525" y="3192463"/>
          <p14:tracePt t="74685" x="6827838" y="3192463"/>
          <p14:tracePt t="74701" x="7002463" y="3192463"/>
          <p14:tracePt t="74718" x="7154863" y="3192463"/>
          <p14:tracePt t="74734" x="7391400" y="3192463"/>
          <p14:tracePt t="74751" x="7543800" y="3192463"/>
          <p14:tracePt t="74768" x="7688263" y="3192463"/>
          <p14:tracePt t="74785" x="7848600" y="3192463"/>
          <p14:tracePt t="74801" x="8001000" y="3192463"/>
          <p14:tracePt t="74818" x="8131175" y="3162300"/>
          <p14:tracePt t="74835" x="8183563" y="3162300"/>
          <p14:tracePt t="74851" x="8199438" y="3154363"/>
          <p14:tracePt t="74887" x="8207375" y="3154363"/>
          <p14:tracePt t="74901" x="8221663" y="3154363"/>
          <p14:tracePt t="74918" x="8245475" y="3154363"/>
          <p14:tracePt t="74935" x="8259763" y="3154363"/>
          <p14:tracePt t="74968" x="8267700" y="3162300"/>
          <p14:tracePt t="74991" x="8275638" y="3170238"/>
          <p14:tracePt t="75007" x="8283575" y="3178175"/>
          <p14:tracePt t="75018" x="8321675" y="3216275"/>
          <p14:tracePt t="75035" x="8321675" y="3230563"/>
          <p14:tracePt t="75051" x="8328025" y="3246438"/>
          <p14:tracePt t="75068" x="8359775" y="3314700"/>
          <p14:tracePt t="75085" x="8366125" y="3368675"/>
          <p14:tracePt t="75101" x="8366125" y="3406775"/>
          <p14:tracePt t="75117" x="8359775" y="3451225"/>
          <p14:tracePt t="75134" x="8335963" y="3482975"/>
          <p14:tracePt t="75151" x="8289925" y="3497263"/>
          <p14:tracePt t="75168" x="8199438" y="3505200"/>
          <p14:tracePt t="75185" x="8061325" y="3535363"/>
          <p14:tracePt t="75201" x="7924800" y="3543300"/>
          <p14:tracePt t="75218" x="7780338" y="3573463"/>
          <p14:tracePt t="75235" x="7642225" y="3603625"/>
          <p14:tracePt t="75251" x="7505700" y="3627438"/>
          <p14:tracePt t="75254" x="7429500" y="3641725"/>
          <p14:tracePt t="75268" x="7361238" y="3649663"/>
          <p14:tracePt t="75284" x="7178675" y="3665538"/>
          <p14:tracePt t="75301" x="6972300" y="3679825"/>
          <p14:tracePt t="75318" x="6569075" y="3679825"/>
          <p14:tracePt t="75334" x="6294438" y="3679825"/>
          <p14:tracePt t="75351" x="6057900" y="3679825"/>
          <p14:tracePt t="75368" x="5851525" y="3695700"/>
          <p14:tracePt t="75384" x="5638800" y="3733800"/>
          <p14:tracePt t="75401" x="5410200" y="3749675"/>
          <p14:tracePt t="75418" x="5181600" y="3787775"/>
          <p14:tracePt t="75434" x="4968875" y="3825875"/>
          <p14:tracePt t="75451" x="4732338" y="3856038"/>
          <p14:tracePt t="75468" x="4533900" y="3870325"/>
          <p14:tracePt t="75484" x="4359275" y="3878263"/>
          <p14:tracePt t="75501" x="4206875" y="3886200"/>
          <p14:tracePt t="75518" x="3978275" y="3916363"/>
          <p14:tracePt t="75534" x="3863975" y="3940175"/>
          <p14:tracePt t="75551" x="3779838" y="3940175"/>
          <p14:tracePt t="75568" x="3711575" y="3954463"/>
          <p14:tracePt t="75584" x="3649663" y="3954463"/>
          <p14:tracePt t="75601" x="3589338" y="3954463"/>
          <p14:tracePt t="75618" x="3559175" y="3954463"/>
          <p14:tracePt t="75634" x="3543300" y="3954463"/>
          <p14:tracePt t="75651" x="3535363" y="3954463"/>
          <p14:tracePt t="75775" x="3527425" y="3954463"/>
          <p14:tracePt t="75783" x="3497263" y="3954463"/>
          <p14:tracePt t="75791" x="3489325" y="3954463"/>
          <p14:tracePt t="76015" x="3482975" y="3970338"/>
          <p14:tracePt t="76023" x="3482975" y="4092575"/>
          <p14:tracePt t="76035" x="3482975" y="4198938"/>
          <p14:tracePt t="76052" x="3482975" y="4389438"/>
          <p14:tracePt t="76068" x="3482975" y="4625975"/>
          <p14:tracePt t="76085" x="3475038" y="4816475"/>
          <p14:tracePt t="76101" x="3459163" y="4975225"/>
          <p14:tracePt t="76118" x="3406775" y="5083175"/>
          <p14:tracePt t="76135" x="3390900" y="5105400"/>
          <p14:tracePt t="76152" x="3375025" y="5121275"/>
          <p14:tracePt t="76168" x="3368675" y="5143500"/>
          <p14:tracePt t="76185" x="3360738" y="5143500"/>
          <p14:tracePt t="76202" x="3344863" y="5151438"/>
          <p14:tracePt t="76218" x="3336925" y="5165725"/>
          <p14:tracePt t="76235" x="3330575" y="5165725"/>
          <p14:tracePt t="76252" x="3306763" y="5181600"/>
          <p14:tracePt t="76269" x="3284538" y="5181600"/>
          <p14:tracePt t="76285" x="3268663" y="5189538"/>
          <p14:tracePt t="76302" x="3216275" y="5219700"/>
          <p14:tracePt t="76318" x="3101975" y="5311775"/>
          <p14:tracePt t="76335" x="3025775" y="5356225"/>
          <p14:tracePt t="76352" x="3001963" y="5387975"/>
          <p14:tracePt t="76368" x="2987675" y="5394325"/>
          <p14:tracePt t="76423" x="2979738" y="5394325"/>
          <p14:tracePt t="76431" x="2955925" y="5394325"/>
          <p14:tracePt t="76447" x="2933700" y="5387975"/>
          <p14:tracePt t="76455" x="2911475" y="5380038"/>
          <p14:tracePt t="76469" x="2895600" y="5372100"/>
          <p14:tracePt t="76485" x="2873375" y="5349875"/>
          <p14:tracePt t="76502" x="2841625" y="5326063"/>
          <p14:tracePt t="76518" x="2835275" y="5318125"/>
          <p14:tracePt t="76607" x="2841625" y="5318125"/>
          <p14:tracePt t="76615" x="2849563" y="5318125"/>
          <p14:tracePt t="76623" x="2857500" y="5318125"/>
          <p14:tracePt t="76635" x="2865438" y="5318125"/>
          <p14:tracePt t="76652" x="2873375" y="5318125"/>
          <p14:tracePt t="76669" x="2879725" y="5318125"/>
          <p14:tracePt t="76685" x="2887663" y="5318125"/>
          <p14:tracePt t="76799" x="2895600" y="5318125"/>
          <p14:tracePt t="77704" x="2925763" y="5273675"/>
          <p14:tracePt t="77711" x="2949575" y="5219700"/>
          <p14:tracePt t="77719" x="2971800" y="5189538"/>
          <p14:tracePt t="77736" x="3040063" y="5037138"/>
          <p14:tracePt t="77752" x="3101975" y="4868863"/>
          <p14:tracePt t="77769" x="3146425" y="4716463"/>
          <p14:tracePt t="77786" x="3178175" y="4556125"/>
          <p14:tracePt t="77802" x="3208338" y="4441825"/>
          <p14:tracePt t="77819" x="3216275" y="4327525"/>
          <p14:tracePt t="77836" x="3238500" y="4191000"/>
          <p14:tracePt t="77852" x="3254375" y="4060825"/>
          <p14:tracePt t="77869" x="3268663" y="3924300"/>
          <p14:tracePt t="77886" x="3284538" y="3756025"/>
          <p14:tracePt t="77902" x="3284538" y="3665538"/>
          <p14:tracePt t="77919" x="3284538" y="3603625"/>
          <p14:tracePt t="77936" x="3292475" y="3559175"/>
          <p14:tracePt t="77952" x="3298825" y="3527425"/>
          <p14:tracePt t="77969" x="3298825" y="3505200"/>
          <p14:tracePt t="77986" x="3314700" y="3451225"/>
          <p14:tracePt t="78002" x="3322638" y="3398838"/>
          <p14:tracePt t="78019" x="3344863" y="3344863"/>
          <p14:tracePt t="78036" x="3344863" y="3306763"/>
          <p14:tracePt t="78052" x="3344863" y="3292475"/>
          <p14:tracePt t="78069" x="3352800" y="3276600"/>
          <p14:tracePt t="78086" x="3352800" y="3268663"/>
          <p14:tracePt t="78102" x="3352800" y="3230563"/>
          <p14:tracePt t="78119" x="3352800" y="3192463"/>
          <p14:tracePt t="78136" x="3352800" y="3170238"/>
          <p14:tracePt t="78152" x="3352800" y="3146425"/>
          <p14:tracePt t="78169" x="3352800" y="3140075"/>
          <p14:tracePt t="78202" x="3352800" y="3124200"/>
          <p14:tracePt t="78236" x="3352800" y="3116263"/>
          <p14:tracePt t="78535" x="3352800" y="3124200"/>
          <p14:tracePt t="78543" x="3352800" y="3132138"/>
          <p14:tracePt t="78559" x="3352800" y="3146425"/>
          <p14:tracePt t="78569" x="3352800" y="3162300"/>
          <p14:tracePt t="78586" x="3344863" y="3170238"/>
          <p14:tracePt t="78639" x="3336925" y="3170238"/>
          <p14:tracePt t="78647" x="3322638" y="3170238"/>
          <p14:tracePt t="78679" x="3314700" y="3170238"/>
          <p14:tracePt t="78687" x="3306763" y="3170238"/>
          <p14:tracePt t="78839" x="3298825" y="3170238"/>
          <p14:tracePt t="79479" x="3306763" y="3170238"/>
          <p14:tracePt t="79575" x="3314700" y="3170238"/>
          <p14:tracePt t="79583" x="3322638" y="3170238"/>
          <p14:tracePt t="79591" x="3344863" y="3170238"/>
          <p14:tracePt t="79603" x="3360738" y="3170238"/>
          <p14:tracePt t="79620" x="3451225" y="3178175"/>
          <p14:tracePt t="79636" x="3673475" y="3184525"/>
          <p14:tracePt t="79653" x="4000500" y="3184525"/>
          <p14:tracePt t="79670" x="4625975" y="3184525"/>
          <p14:tracePt t="79686" x="5616575" y="3184525"/>
          <p14:tracePt t="79703" x="6232525" y="3184525"/>
          <p14:tracePt t="79720" x="6918325" y="3184525"/>
          <p14:tracePt t="79736" x="7475538" y="3184525"/>
          <p14:tracePt t="79753" x="7810500" y="3184525"/>
          <p14:tracePt t="79770" x="8047038" y="3170238"/>
          <p14:tracePt t="79786" x="8199438" y="3154363"/>
          <p14:tracePt t="79803" x="8313738" y="3132138"/>
          <p14:tracePt t="79820" x="8397875" y="3132138"/>
          <p14:tracePt t="79837" x="8480425" y="3132138"/>
          <p14:tracePt t="79853" x="8542338" y="3132138"/>
          <p14:tracePt t="79870" x="8602663" y="3124200"/>
          <p14:tracePt t="79886" x="8716963" y="3116263"/>
          <p14:tracePt t="79903" x="8831263" y="3116263"/>
          <p14:tracePt t="79920" x="8999538" y="3116263"/>
          <p14:tracePt t="79936" x="9228138" y="3116263"/>
          <p14:tracePt t="79953" x="9456738" y="3116263"/>
          <p14:tracePt t="79970" x="9655175" y="3101975"/>
          <p14:tracePt t="79986" x="9791700" y="3094038"/>
          <p14:tracePt t="80003" x="9813925" y="3086100"/>
          <p14:tracePt t="80335" x="9799638" y="3086100"/>
          <p14:tracePt t="80343" x="9783763" y="3086100"/>
          <p14:tracePt t="80353" x="9769475" y="3086100"/>
          <p14:tracePt t="80370" x="9715500" y="3086100"/>
          <p14:tracePt t="80387" x="9655175" y="3078163"/>
          <p14:tracePt t="80403" x="9571038" y="3063875"/>
          <p14:tracePt t="80420" x="9304338" y="3108325"/>
          <p14:tracePt t="80437" x="8899525" y="3132138"/>
          <p14:tracePt t="80454" x="8023225" y="3254375"/>
          <p14:tracePt t="80470" x="7688263" y="3254375"/>
          <p14:tracePt t="80487" x="6721475" y="3254375"/>
          <p14:tracePt t="80503" x="6142038" y="3254375"/>
          <p14:tracePt t="80520" x="5829300" y="3254375"/>
          <p14:tracePt t="80537" x="5546725" y="3246438"/>
          <p14:tracePt t="80553" x="5326063" y="3222625"/>
          <p14:tracePt t="80570" x="5151438" y="3200400"/>
          <p14:tracePt t="80587" x="4975225" y="3162300"/>
          <p14:tracePt t="80603" x="4822825" y="3146425"/>
          <p14:tracePt t="80620" x="4702175" y="3146425"/>
          <p14:tracePt t="80637" x="4587875" y="3140075"/>
          <p14:tracePt t="80654" x="4403725" y="3116263"/>
          <p14:tracePt t="80670" x="4359275" y="3116263"/>
          <p14:tracePt t="80687" x="4137025" y="3101975"/>
          <p14:tracePt t="80703" x="4022725" y="3086100"/>
          <p14:tracePt t="80720" x="3902075" y="3086100"/>
          <p14:tracePt t="80737" x="3840163" y="3086100"/>
          <p14:tracePt t="80753" x="3832225" y="3086100"/>
          <p14:tracePt t="80815" x="3817938" y="3086100"/>
          <p14:tracePt t="80823" x="3794125" y="3078163"/>
          <p14:tracePt t="80831" x="3779838" y="3078163"/>
          <p14:tracePt t="80839" x="3749675" y="3070225"/>
          <p14:tracePt t="80854" x="3603625" y="3070225"/>
          <p14:tracePt t="80870" x="3521075" y="3070225"/>
          <p14:tracePt t="80887" x="3330575" y="3070225"/>
          <p14:tracePt t="80903" x="3276600" y="3070225"/>
          <p14:tracePt t="81094" x="3268663" y="3078163"/>
          <p14:tracePt t="81102" x="3260725" y="3124200"/>
          <p14:tracePt t="81110" x="3260725" y="3192463"/>
          <p14:tracePt t="81120" x="3254375" y="3260725"/>
          <p14:tracePt t="81137" x="3230563" y="3382963"/>
          <p14:tracePt t="81153" x="3222625" y="3513138"/>
          <p14:tracePt t="81170" x="3222625" y="3597275"/>
          <p14:tracePt t="81187" x="3222625" y="3665538"/>
          <p14:tracePt t="81203" x="3222625" y="3703638"/>
          <p14:tracePt t="81220" x="3222625" y="3733800"/>
          <p14:tracePt t="81237" x="3222625" y="3771900"/>
          <p14:tracePt t="81254" x="3222625" y="3825875"/>
          <p14:tracePt t="81270" x="3222625" y="3856038"/>
          <p14:tracePt t="81287" x="3222625" y="3878263"/>
          <p14:tracePt t="81303" x="3222625" y="3894138"/>
          <p14:tracePt t="81320" x="3222625" y="3908425"/>
          <p14:tracePt t="81353" x="3216275" y="3932238"/>
          <p14:tracePt t="81370" x="3216275" y="3946525"/>
          <p14:tracePt t="81387" x="3216275" y="3962400"/>
          <p14:tracePt t="81403" x="3216275" y="3984625"/>
          <p14:tracePt t="81420" x="3200400" y="4000500"/>
          <p14:tracePt t="81727" x="3200400" y="3978275"/>
          <p14:tracePt t="81735" x="3200400" y="3954463"/>
          <p14:tracePt t="81743" x="3200400" y="3916363"/>
          <p14:tracePt t="81754" x="3200400" y="3886200"/>
          <p14:tracePt t="81770" x="3200400" y="3763963"/>
          <p14:tracePt t="81787" x="3200400" y="3603625"/>
          <p14:tracePt t="81804" x="3200400" y="3459163"/>
          <p14:tracePt t="81820" x="3200400" y="3352800"/>
          <p14:tracePt t="81837" x="3200400" y="3284538"/>
          <p14:tracePt t="81854" x="3200400" y="3230563"/>
          <p14:tracePt t="81870" x="3200400" y="3184525"/>
          <p14:tracePt t="81887" x="3200400" y="3170238"/>
          <p14:tracePt t="81904" x="3200400" y="3154363"/>
          <p14:tracePt t="81920" x="3200400" y="3146425"/>
          <p14:tracePt t="81937" x="3200400" y="3140075"/>
          <p14:tracePt t="81970" x="3200400" y="3132138"/>
          <p14:tracePt t="82015" x="3200400" y="3124200"/>
          <p14:tracePt t="82191" x="3200400" y="3116263"/>
          <p14:tracePt t="82223" x="3208338" y="3124200"/>
          <p14:tracePt t="82231" x="3216275" y="3132138"/>
          <p14:tracePt t="82247" x="3222625" y="3146425"/>
          <p14:tracePt t="82255" x="3222625" y="3154363"/>
          <p14:tracePt t="82271" x="3230563" y="3178175"/>
          <p14:tracePt t="82287" x="3230563" y="3184525"/>
          <p14:tracePt t="82304" x="3230563" y="3200400"/>
          <p14:tracePt t="84791" x="3230563" y="3208338"/>
          <p14:tracePt t="85255" x="3238500" y="3208338"/>
          <p14:tracePt t="85279" x="3246438" y="3238500"/>
          <p14:tracePt t="85287" x="3254375" y="3254375"/>
          <p14:tracePt t="85295" x="3260725" y="3292475"/>
          <p14:tracePt t="85305" x="3260725" y="3336925"/>
          <p14:tracePt t="85322" x="3284538" y="3451225"/>
          <p14:tracePt t="85338" x="3314700" y="3603625"/>
          <p14:tracePt t="85355" x="3336925" y="3763963"/>
          <p14:tracePt t="85372" x="3382963" y="3962400"/>
          <p14:tracePt t="85389" x="3451225" y="4144963"/>
          <p14:tracePt t="85405" x="3505200" y="4305300"/>
          <p14:tracePt t="85422" x="3589338" y="4465638"/>
          <p14:tracePt t="85438" x="3749675" y="4664075"/>
          <p14:tracePt t="85455" x="3863975" y="4770438"/>
          <p14:tracePt t="85472" x="3978275" y="4846638"/>
          <p14:tracePt t="85489" x="4084638" y="4914900"/>
          <p14:tracePt t="85505" x="4213225" y="4975225"/>
          <p14:tracePt t="85522" x="4335463" y="5013325"/>
          <p14:tracePt t="85539" x="4441825" y="5045075"/>
          <p14:tracePt t="85555" x="4487863" y="5075238"/>
          <p14:tracePt t="85572" x="4518025" y="5083175"/>
          <p14:tracePt t="85589" x="4533900" y="5083175"/>
          <p14:tracePt t="85663" x="4533900" y="5089525"/>
          <p14:tracePt t="85671" x="4549775" y="5097463"/>
          <p14:tracePt t="85679" x="4564063" y="5097463"/>
          <p14:tracePt t="85689" x="4594225" y="5105400"/>
          <p14:tracePt t="85705" x="4640263" y="5105400"/>
          <p14:tracePt t="85722" x="4664075" y="5105400"/>
          <p14:tracePt t="85739" x="4670425" y="5105400"/>
          <p14:tracePt t="85755" x="4702175" y="5083175"/>
          <p14:tracePt t="85772" x="4702175" y="5045075"/>
          <p14:tracePt t="85789" x="4702175" y="5006975"/>
          <p14:tracePt t="85792" x="4702175" y="4975225"/>
          <p14:tracePt t="85805" x="4702175" y="4945063"/>
          <p14:tracePt t="85822" x="4694238" y="4876800"/>
          <p14:tracePt t="85839" x="4664075" y="4784725"/>
          <p14:tracePt t="85855" x="4640263" y="4770438"/>
          <p14:tracePt t="85872" x="4625975" y="4754563"/>
          <p14:tracePt t="85889" x="4610100" y="4754563"/>
          <p14:tracePt t="85905" x="4587875" y="4754563"/>
          <p14:tracePt t="85922" x="4572000" y="4754563"/>
          <p14:tracePt t="85939" x="4533900" y="4754563"/>
          <p14:tracePt t="85955" x="4487863" y="4754563"/>
          <p14:tracePt t="85972" x="4441825" y="4754563"/>
          <p14:tracePt t="85989" x="4381500" y="4778375"/>
          <p14:tracePt t="86006" x="4321175" y="4808538"/>
          <p14:tracePt t="86022" x="4289425" y="4822825"/>
          <p14:tracePt t="86039" x="4267200" y="4846638"/>
          <p14:tracePt t="86055" x="4259263" y="4860925"/>
          <p14:tracePt t="86072" x="4259263" y="4876800"/>
          <p14:tracePt t="86089" x="4251325" y="4892675"/>
          <p14:tracePt t="86105" x="4251325" y="4906963"/>
          <p14:tracePt t="86122" x="4244975" y="4930775"/>
          <p14:tracePt t="86139" x="4244975" y="4968875"/>
          <p14:tracePt t="86155" x="4244975" y="5029200"/>
          <p14:tracePt t="86172" x="4244975" y="5105400"/>
          <p14:tracePt t="86189" x="4251325" y="5189538"/>
          <p14:tracePt t="86206" x="4343400" y="5372100"/>
          <p14:tracePt t="86222" x="4381500" y="5432425"/>
          <p14:tracePt t="86239" x="4511675" y="5554663"/>
          <p14:tracePt t="86255" x="4632325" y="5592763"/>
          <p14:tracePt t="86272" x="4724400" y="5608638"/>
          <p14:tracePt t="86289" x="4778375" y="5608638"/>
          <p14:tracePt t="86305" x="4846638" y="5592763"/>
          <p14:tracePt t="86322" x="4884738" y="5562600"/>
          <p14:tracePt t="86339" x="4906963" y="5494338"/>
          <p14:tracePt t="86356" x="4922838" y="5380038"/>
          <p14:tracePt t="86372" x="4937125" y="5287963"/>
          <p14:tracePt t="86389" x="4937125" y="5219700"/>
          <p14:tracePt t="86406" x="4922838" y="5097463"/>
          <p14:tracePt t="86422" x="4906963" y="5067300"/>
          <p14:tracePt t="86439" x="4838700" y="4975225"/>
          <p14:tracePt t="86456" x="4770438" y="4914900"/>
          <p14:tracePt t="86472" x="4702175" y="4860925"/>
          <p14:tracePt t="86489" x="4610100" y="4830763"/>
          <p14:tracePt t="86506" x="4525963" y="4808538"/>
          <p14:tracePt t="86522" x="4441825" y="4800600"/>
          <p14:tracePt t="86539" x="4365625" y="4800600"/>
          <p14:tracePt t="86556" x="4305300" y="4808538"/>
          <p14:tracePt t="86572" x="4237038" y="4860925"/>
          <p14:tracePt t="86589" x="4175125" y="4953000"/>
          <p14:tracePt t="86606" x="4092575" y="5089525"/>
          <p14:tracePt t="86622" x="4060825" y="5197475"/>
          <p14:tracePt t="86639" x="4054475" y="5257800"/>
          <p14:tracePt t="86656" x="4054475" y="5303838"/>
          <p14:tracePt t="86672" x="4068763" y="5334000"/>
          <p14:tracePt t="86689" x="4114800" y="5341938"/>
          <p14:tracePt t="86706" x="4183063" y="5341938"/>
          <p14:tracePt t="86722" x="4283075" y="5341938"/>
          <p14:tracePt t="86739" x="4327525" y="5303838"/>
          <p14:tracePt t="86756" x="4351338" y="5265738"/>
          <p14:tracePt t="86773" x="4351338" y="5257800"/>
          <p14:tracePt t="86789" x="4351338" y="5249863"/>
          <p14:tracePt t="86879" x="4359275" y="5249863"/>
          <p14:tracePt t="86887" x="4365625" y="5257800"/>
          <p14:tracePt t="86903" x="4373563" y="5257800"/>
          <p14:tracePt t="86911" x="4389438" y="5257800"/>
          <p14:tracePt t="86922" x="4411663" y="5257800"/>
          <p14:tracePt t="86939" x="4465638" y="5257800"/>
          <p14:tracePt t="86956" x="4511675" y="5257800"/>
          <p14:tracePt t="86972" x="4525963" y="5249863"/>
          <p14:tracePt t="86989" x="4533900" y="5241925"/>
          <p14:tracePt t="87367" x="4525963" y="5181600"/>
          <p14:tracePt t="87375" x="4503738" y="5121275"/>
          <p14:tracePt t="87383" x="4495800" y="5075238"/>
          <p14:tracePt t="87391" x="4487863" y="4983163"/>
          <p14:tracePt t="87406" x="4457700" y="4846638"/>
          <p14:tracePt t="87423" x="4403725" y="4365625"/>
          <p14:tracePt t="87439" x="4373563" y="4054475"/>
          <p14:tracePt t="87456" x="4335463" y="3794125"/>
          <p14:tracePt t="87473" x="4297363" y="3603625"/>
          <p14:tracePt t="87489" x="4283075" y="3444875"/>
          <p14:tracePt t="87506" x="4251325" y="3330575"/>
          <p14:tracePt t="87523" x="4221163" y="3254375"/>
          <p14:tracePt t="87539" x="4206875" y="3192463"/>
          <p14:tracePt t="87556" x="4191000" y="3140075"/>
          <p14:tracePt t="87573" x="4175125" y="3070225"/>
          <p14:tracePt t="87589" x="4160838" y="3017838"/>
          <p14:tracePt t="87606" x="4160838" y="2979738"/>
          <p14:tracePt t="87623" x="4160838" y="2949575"/>
          <p14:tracePt t="87639" x="4160838" y="2911475"/>
          <p14:tracePt t="87656" x="4160838" y="2887663"/>
          <p14:tracePt t="87673" x="4160838" y="2865438"/>
          <p14:tracePt t="87759" x="4183063" y="2925763"/>
          <p14:tracePt t="87767" x="4198938" y="2987675"/>
          <p14:tracePt t="87775" x="4229100" y="3070225"/>
          <p14:tracePt t="87790" x="4289425" y="3230563"/>
          <p14:tracePt t="87806" x="4321175" y="3268663"/>
          <p14:tracePt t="87809" x="4335463" y="3292475"/>
          <p14:tracePt t="87823" x="4335463" y="3298825"/>
          <p14:tracePt t="87855" x="4343400" y="3298825"/>
          <p14:tracePt t="87871" x="4343400" y="3292475"/>
          <p14:tracePt t="87887" x="4343400" y="3284538"/>
          <p14:tracePt t="87895" x="4343400" y="3276600"/>
          <p14:tracePt t="87906" x="4343400" y="3268663"/>
          <p14:tracePt t="87923" x="4343400" y="3260725"/>
          <p14:tracePt t="87943" x="4343400" y="3254375"/>
          <p14:tracePt t="87999" x="4343400" y="3238500"/>
          <p14:tracePt t="88007" x="4343400" y="3230563"/>
          <p14:tracePt t="88023" x="4343400" y="3222625"/>
          <p14:tracePt t="88031" x="4343400" y="3200400"/>
          <p14:tracePt t="88047" x="4343400" y="3192463"/>
          <p14:tracePt t="88056" x="4343400" y="3178175"/>
          <p14:tracePt t="88143" x="4343400" y="3170238"/>
          <p14:tracePt t="89215" x="4343400" y="3178175"/>
          <p14:tracePt t="89231" x="4343400" y="3192463"/>
          <p14:tracePt t="89247" x="4343400" y="3200400"/>
          <p14:tracePt t="89255" x="4351338" y="3208338"/>
          <p14:tracePt t="89263" x="4359275" y="3208338"/>
          <p14:tracePt t="89279" x="4365625" y="3216275"/>
          <p14:tracePt t="89295" x="4373563" y="3216275"/>
          <p14:tracePt t="89351" x="4381500" y="3200400"/>
          <p14:tracePt t="89367" x="4381500" y="3184525"/>
          <p14:tracePt t="89375" x="4381500" y="3178175"/>
          <p14:tracePt t="89390" x="4381500" y="3162300"/>
          <p14:tracePt t="89407" x="4381500" y="3146425"/>
          <p14:tracePt t="89423" x="4381500" y="3140075"/>
          <p14:tracePt t="89599" x="4389438" y="3140075"/>
          <p14:tracePt t="89623" x="4397375" y="3140075"/>
          <p14:tracePt t="89631" x="4403725" y="3140075"/>
          <p14:tracePt t="89647" x="4411663" y="3140075"/>
          <p14:tracePt t="89663" x="4427538" y="3140075"/>
          <p14:tracePt t="89879" x="4411663" y="3140075"/>
          <p14:tracePt t="89887" x="4389438" y="3140075"/>
          <p14:tracePt t="89895" x="4373563" y="3140075"/>
          <p14:tracePt t="89907" x="4351338" y="3140075"/>
          <p14:tracePt t="89923" x="4297363" y="3140075"/>
          <p14:tracePt t="89940" x="4275138" y="3140075"/>
          <p14:tracePt t="89973" x="4267200" y="3140075"/>
          <p14:tracePt t="90287" x="4237038" y="3140075"/>
          <p14:tracePt t="90295" x="4152900" y="3140075"/>
          <p14:tracePt t="90307" x="4008438" y="3178175"/>
          <p14:tracePt t="90324" x="3611563" y="3178175"/>
          <p14:tracePt t="90340" x="2994025" y="3178175"/>
          <p14:tracePt t="90357" x="2416175" y="3178175"/>
          <p14:tracePt t="90374" x="2111375" y="3154363"/>
          <p14:tracePt t="90390" x="2087563" y="3154363"/>
          <p14:tracePt t="90471" x="2079625" y="3154363"/>
          <p14:tracePt t="90479" x="2079625" y="3162300"/>
          <p14:tracePt t="90503" x="2073275" y="3170238"/>
          <p14:tracePt t="90527" x="2073275" y="3178175"/>
          <p14:tracePt t="90543" x="2073275" y="3184525"/>
          <p14:tracePt t="90559" x="2065338" y="3184525"/>
          <p14:tracePt t="90567" x="2049463" y="3184525"/>
          <p14:tracePt t="90575" x="2027238" y="3184525"/>
          <p14:tracePt t="90590" x="1997075" y="3184525"/>
          <p14:tracePt t="90607" x="1981200" y="3184525"/>
          <p14:tracePt t="90663" x="2003425" y="3192463"/>
          <p14:tracePt t="90671" x="2057400" y="3192463"/>
          <p14:tracePt t="90679" x="2133600" y="3192463"/>
          <p14:tracePt t="90691" x="2255838" y="3192463"/>
          <p14:tracePt t="90707" x="2674938" y="3192463"/>
          <p14:tracePt t="90724" x="3260725" y="3230563"/>
          <p14:tracePt t="90740" x="3870325" y="3260725"/>
          <p14:tracePt t="90757" x="4267200" y="3260725"/>
          <p14:tracePt t="90774" x="4435475" y="3268663"/>
          <p14:tracePt t="90790" x="4525963" y="3268663"/>
          <p14:tracePt t="90927" x="4533900" y="3268663"/>
          <p14:tracePt t="90935" x="4556125" y="3268663"/>
          <p14:tracePt t="90943" x="4579938" y="3268663"/>
          <p14:tracePt t="90958" x="4610100" y="3268663"/>
          <p14:tracePt t="90974" x="4664075" y="3254375"/>
          <p14:tracePt t="90990" x="4694238" y="3184525"/>
          <p14:tracePt t="91007" x="4694238" y="3078163"/>
          <p14:tracePt t="91024" x="4694238" y="2963863"/>
          <p14:tracePt t="91041" x="4618038" y="2811463"/>
          <p14:tracePt t="91057" x="4525963" y="2667000"/>
          <p14:tracePt t="91074" x="4465638" y="2552700"/>
          <p14:tracePt t="91090" x="4441825" y="2506663"/>
          <p14:tracePt t="91107" x="4427538" y="2476500"/>
          <p14:tracePt t="91124" x="4427538" y="2468563"/>
          <p14:tracePt t="91141" x="4427538" y="2454275"/>
          <p14:tracePt t="91158" x="4427538" y="2430463"/>
          <p14:tracePt t="91174" x="4419600" y="2416175"/>
          <p14:tracePt t="91191" x="4411663" y="2416175"/>
          <p14:tracePt t="91295" x="4411663" y="2454275"/>
          <p14:tracePt t="91303" x="4411663" y="2536825"/>
          <p14:tracePt t="91311" x="4411663" y="2620963"/>
          <p14:tracePt t="91324" x="4411663" y="2713038"/>
          <p14:tracePt t="91341" x="4411663" y="2879725"/>
          <p14:tracePt t="91358" x="4411663" y="2971800"/>
          <p14:tracePt t="91374" x="4411663" y="3009900"/>
          <p14:tracePt t="91391" x="4411663" y="3040063"/>
          <p14:tracePt t="91407" x="4411663" y="3048000"/>
          <p14:tracePt t="91441" x="4411663" y="3070225"/>
          <p14:tracePt t="91474" x="4411663" y="3101975"/>
          <p14:tracePt t="91491" x="4411663" y="3124200"/>
          <p14:tracePt t="91507" x="4411663" y="3146425"/>
          <p14:tracePt t="91671" x="4411663" y="3162300"/>
          <p14:tracePt t="91679" x="4411663" y="3192463"/>
          <p14:tracePt t="91691" x="4411663" y="3208338"/>
          <p14:tracePt t="91707" x="4411663" y="3230563"/>
          <p14:tracePt t="91783" x="4419600" y="3238500"/>
          <p14:tracePt t="94207" x="4427538" y="3230563"/>
          <p14:tracePt t="94215" x="4427538" y="3222625"/>
          <p14:tracePt t="94225" x="4435475" y="3208338"/>
          <p14:tracePt t="94242" x="4449763" y="3192463"/>
          <p14:tracePt t="94258" x="4457700" y="3154363"/>
          <p14:tracePt t="94275" x="4473575" y="3116263"/>
          <p14:tracePt t="94292" x="4473575" y="3063875"/>
          <p14:tracePt t="94308" x="4487863" y="3001963"/>
          <p14:tracePt t="94325" x="4487863" y="2949575"/>
          <p14:tracePt t="94342" x="4487863" y="2895600"/>
          <p14:tracePt t="94344" x="4487863" y="2865438"/>
          <p14:tracePt t="94359" x="4487863" y="2835275"/>
          <p14:tracePt t="94375" x="4487863" y="2803525"/>
          <p14:tracePt t="94392" x="4487863" y="2773363"/>
          <p14:tracePt t="94408" x="4487863" y="2751138"/>
          <p14:tracePt t="94425" x="4487863" y="2743200"/>
          <p14:tracePt t="94442" x="4487863" y="2735263"/>
          <p14:tracePt t="94543" x="4495800" y="2751138"/>
          <p14:tracePt t="94551" x="4495800" y="2819400"/>
          <p14:tracePt t="94559" x="4495800" y="2879725"/>
          <p14:tracePt t="94575" x="4495800" y="3063875"/>
          <p14:tracePt t="94592" x="4495800" y="3192463"/>
          <p14:tracePt t="94608" x="4495800" y="3246438"/>
          <p14:tracePt t="94625" x="4495800" y="3260725"/>
          <p14:tracePt t="94642" x="4495800" y="3268663"/>
          <p14:tracePt t="94675" x="4495800" y="3284538"/>
          <p14:tracePt t="94692" x="4495800" y="3292475"/>
          <p14:tracePt t="94799" x="4495800" y="3298825"/>
          <p14:tracePt t="94919" x="4495800" y="3292475"/>
          <p14:tracePt t="94927" x="4495800" y="3284538"/>
          <p14:tracePt t="94935" x="4503738" y="3276600"/>
          <p14:tracePt t="94944" x="4503738" y="3268663"/>
          <p14:tracePt t="94959" x="4503738" y="3260725"/>
          <p14:tracePt t="94975" x="4518025" y="3246438"/>
          <p14:tracePt t="95023" x="4518025" y="3230563"/>
          <p14:tracePt t="95055" x="4525963" y="3222625"/>
          <p14:tracePt t="95071" x="4525963" y="3216275"/>
          <p14:tracePt t="95087" x="4533900" y="3216275"/>
          <p14:tracePt t="95511" x="4525963" y="3216275"/>
          <p14:tracePt t="95527" x="4518025" y="3216275"/>
          <p14:tracePt t="95855" x="4511675" y="3208338"/>
          <p14:tracePt t="97142" x="4511675" y="3200400"/>
          <p14:tracePt t="97151" x="4525963" y="3200400"/>
          <p14:tracePt t="97159" x="4549775" y="3200400"/>
          <p14:tracePt t="97176" x="4572000" y="3200400"/>
          <p14:tracePt t="97193" x="4587875" y="3200400"/>
          <p14:tracePt t="97210" x="4625975" y="3200400"/>
          <p14:tracePt t="97226" x="4708525" y="3200400"/>
          <p14:tracePt t="97243" x="4884738" y="3200400"/>
          <p14:tracePt t="97260" x="5097463" y="3222625"/>
          <p14:tracePt t="97276" x="5349875" y="3260725"/>
          <p14:tracePt t="97293" x="5578475" y="3292475"/>
          <p14:tracePt t="97310" x="5859463" y="3298825"/>
          <p14:tracePt t="97326" x="6065838" y="3298825"/>
          <p14:tracePt t="97343" x="6232525" y="3298825"/>
          <p14:tracePt t="97360" x="6384925" y="3298825"/>
          <p14:tracePt t="97376" x="6545263" y="3298825"/>
          <p14:tracePt t="97393" x="6751638" y="3298825"/>
          <p14:tracePt t="97410" x="7002463" y="3298825"/>
          <p14:tracePt t="97426" x="7353300" y="3298825"/>
          <p14:tracePt t="97443" x="7712075" y="3298825"/>
          <p14:tracePt t="97460" x="8001000" y="3298825"/>
          <p14:tracePt t="97476" x="8169275" y="3298825"/>
          <p14:tracePt t="97493" x="8283575" y="3298825"/>
          <p14:tracePt t="97510" x="8374063" y="3298825"/>
          <p14:tracePt t="97526" x="8588375" y="3298825"/>
          <p14:tracePt t="97543" x="8770938" y="3298825"/>
          <p14:tracePt t="97560" x="8975725" y="3298825"/>
          <p14:tracePt t="97576" x="9136063" y="3298825"/>
          <p14:tracePt t="97593" x="9266238" y="3298825"/>
          <p14:tracePt t="97610" x="9356725" y="3298825"/>
          <p14:tracePt t="97626" x="9432925" y="3298825"/>
          <p14:tracePt t="97643" x="9478963" y="3298825"/>
          <p14:tracePt t="97660" x="9517063" y="3298825"/>
          <p14:tracePt t="97676" x="9563100" y="3298825"/>
          <p14:tracePt t="97693" x="9578975" y="3298825"/>
          <p14:tracePt t="97710" x="9593263" y="3298825"/>
          <p14:tracePt t="97726" x="9631363" y="3298825"/>
          <p14:tracePt t="97743" x="9661525" y="3292475"/>
          <p14:tracePt t="97760" x="9699625" y="3268663"/>
          <p14:tracePt t="97776" x="9723438" y="3268663"/>
          <p14:tracePt t="97793" x="9731375" y="3268663"/>
          <p14:tracePt t="97827" x="9737725" y="3260725"/>
          <p14:tracePt t="98623" x="9731375" y="3260725"/>
          <p14:tracePt t="98719" x="9723438" y="3260725"/>
          <p14:tracePt t="98735" x="9715500" y="3260725"/>
          <p14:tracePt t="98743" x="9707563" y="3260725"/>
          <p14:tracePt t="98751" x="9699625" y="3260725"/>
          <p14:tracePt t="98760" x="9693275" y="3260725"/>
          <p14:tracePt t="98777" x="9647238" y="3260725"/>
          <p14:tracePt t="98793" x="9601200" y="3246438"/>
          <p14:tracePt t="98810" x="9540875" y="3238500"/>
          <p14:tracePt t="98827" x="9402763" y="3230563"/>
          <p14:tracePt t="98843" x="9105900" y="3246438"/>
          <p14:tracePt t="98860" x="8709025" y="3306763"/>
          <p14:tracePt t="98877" x="8169275" y="3382963"/>
          <p14:tracePt t="98880" x="7840663" y="3382963"/>
          <p14:tracePt t="98894" x="7299325" y="3382963"/>
          <p14:tracePt t="98910" x="7010400" y="3382963"/>
          <p14:tracePt t="98927" x="6324600" y="3382963"/>
          <p14:tracePt t="98943" x="6011863" y="3382963"/>
          <p14:tracePt t="98960" x="5799138" y="3382963"/>
          <p14:tracePt t="98977" x="5608638" y="3382963"/>
          <p14:tracePt t="98993" x="5448300" y="3382963"/>
          <p14:tracePt t="99010" x="5257800" y="3382963"/>
          <p14:tracePt t="99027" x="5083175" y="3382963"/>
          <p14:tracePt t="99044" x="4922838" y="3382963"/>
          <p14:tracePt t="99060" x="4762500" y="3382963"/>
          <p14:tracePt t="99076" x="4625975" y="3382963"/>
          <p14:tracePt t="99094" x="4487863" y="3382963"/>
          <p14:tracePt t="99110" x="4373563" y="3382963"/>
          <p14:tracePt t="99127" x="4283075" y="3382963"/>
          <p14:tracePt t="99143" x="4229100" y="3382963"/>
          <p14:tracePt t="99160" x="4191000" y="3382963"/>
          <p14:tracePt t="99177" x="4183063" y="3382963"/>
          <p14:tracePt t="99246" x="4183063" y="3368675"/>
          <p14:tracePt t="99262" x="4191000" y="3352800"/>
          <p14:tracePt t="99270" x="4198938" y="3336925"/>
          <p14:tracePt t="99278" x="4213225" y="3314700"/>
          <p14:tracePt t="99294" x="4251325" y="3276600"/>
          <p14:tracePt t="99310" x="4297363" y="3238500"/>
          <p14:tracePt t="99327" x="4343400" y="3200400"/>
          <p14:tracePt t="99343" x="4365625" y="3178175"/>
          <p14:tracePt t="99360" x="4381500" y="3170238"/>
          <p14:tracePt t="99377" x="4397375" y="3162300"/>
          <p14:tracePt t="99406" x="4397375" y="3154363"/>
          <p14:tracePt t="99567" x="4397375" y="3178175"/>
          <p14:tracePt t="99575" x="4397375" y="3216275"/>
          <p14:tracePt t="99583" x="4381500" y="3246438"/>
          <p14:tracePt t="99594" x="4365625" y="3298825"/>
          <p14:tracePt t="99610" x="4343400" y="3413125"/>
          <p14:tracePt t="99627" x="4313238" y="3551238"/>
          <p14:tracePt t="99644" x="4305300" y="3649663"/>
          <p14:tracePt t="99660" x="4283075" y="3733800"/>
          <p14:tracePt t="99677" x="4283075" y="3771900"/>
          <p14:tracePt t="99694" x="4283075" y="3817938"/>
          <p14:tracePt t="99710" x="4283075" y="3878263"/>
          <p14:tracePt t="99727" x="4283075" y="3908425"/>
          <p14:tracePt t="99744" x="4283075" y="3932238"/>
          <p14:tracePt t="99761" x="4283075" y="3954463"/>
          <p14:tracePt t="99777" x="4283075" y="3978275"/>
          <p14:tracePt t="99794" x="4283075" y="3992563"/>
          <p14:tracePt t="99827" x="4283075" y="4008438"/>
          <p14:tracePt t="99860" x="4283075" y="4016375"/>
          <p14:tracePt t="100351" x="4289425" y="4008438"/>
          <p14:tracePt t="100383" x="4289425" y="4000500"/>
          <p14:tracePt t="100407" x="4289425" y="3992563"/>
          <p14:tracePt t="100911" x="4297363" y="3978275"/>
          <p14:tracePt t="100919" x="4305300" y="3962400"/>
          <p14:tracePt t="100927" x="4305300" y="3940175"/>
          <p14:tracePt t="100944" x="4305300" y="3894138"/>
          <p14:tracePt t="100961" x="4305300" y="3779838"/>
          <p14:tracePt t="100978" x="4305300" y="3597275"/>
          <p14:tracePt t="100994" x="4305300" y="3444875"/>
          <p14:tracePt t="101011" x="4305300" y="3314700"/>
          <p14:tracePt t="101028" x="4305300" y="3230563"/>
          <p14:tracePt t="101044" x="4305300" y="3184525"/>
          <p14:tracePt t="101061" x="4305300" y="3154363"/>
          <p14:tracePt t="101078" x="4305300" y="3124200"/>
          <p14:tracePt t="101094" x="4305300" y="3108325"/>
          <p14:tracePt t="101111" x="4305300" y="3086100"/>
          <p14:tracePt t="101144" x="4305300" y="3078163"/>
          <p14:tracePt t="101161" x="4305300" y="3070225"/>
          <p14:tracePt t="101178" x="4305300" y="3063875"/>
          <p14:tracePt t="101194" x="4305300" y="3055938"/>
          <p14:tracePt t="101211" x="4305300" y="3048000"/>
          <p14:tracePt t="101367" x="4313238" y="3048000"/>
          <p14:tracePt t="101391" x="4313238" y="3055938"/>
          <p14:tracePt t="101415" x="4327525" y="3063875"/>
          <p14:tracePt t="101423" x="4327525" y="3070225"/>
          <p14:tracePt t="101431" x="4327525" y="3094038"/>
          <p14:tracePt t="101444" x="4327525" y="3116263"/>
          <p14:tracePt t="101461" x="4335463" y="3154363"/>
          <p14:tracePt t="101478" x="4335463" y="3200400"/>
          <p14:tracePt t="101494" x="4343400" y="3238500"/>
          <p14:tracePt t="101511" x="4343400" y="3254375"/>
          <p14:tracePt t="101528" x="4351338" y="3268663"/>
          <p14:tracePt t="102543" x="4359275" y="3268663"/>
          <p14:tracePt t="102551" x="4359275" y="3260725"/>
          <p14:tracePt t="102561" x="4359275" y="3246438"/>
          <p14:tracePt t="102578" x="4359275" y="3230563"/>
          <p14:tracePt t="102595" x="4365625" y="3222625"/>
          <p14:tracePt t="102612" x="4365625" y="3208338"/>
          <p14:tracePt t="102628" x="4373563" y="3200400"/>
          <p14:tracePt t="102645" x="4373563" y="3184525"/>
          <p14:tracePt t="102662" x="4373563" y="3178175"/>
          <p14:tracePt t="102678" x="4381500" y="3170238"/>
          <p14:tracePt t="102695" x="4381500" y="3162300"/>
          <p14:tracePt t="102711" x="4381500" y="3154363"/>
          <p14:tracePt t="102728" x="4381500" y="3146425"/>
          <p14:tracePt t="102745" x="4389438" y="3132138"/>
          <p14:tracePt t="103647" x="4389438" y="3124200"/>
          <p14:tracePt t="103815" x="4403725" y="3132138"/>
          <p14:tracePt t="103831" x="4411663" y="3132138"/>
          <p14:tracePt t="103839" x="4411663" y="3162300"/>
          <p14:tracePt t="103847" x="4427538" y="3200400"/>
          <p14:tracePt t="103862" x="4435475" y="3254375"/>
          <p14:tracePt t="103879" x="4525963" y="3565525"/>
          <p14:tracePt t="103895" x="4670425" y="3954463"/>
          <p14:tracePt t="103912" x="4846638" y="4305300"/>
          <p14:tracePt t="103929" x="5075238" y="4587875"/>
          <p14:tracePt t="103945" x="5410200" y="4830763"/>
          <p14:tracePt t="103962" x="5745163" y="4945063"/>
          <p14:tracePt t="103979" x="6049963" y="5021263"/>
          <p14:tracePt t="103995" x="6316663" y="5051425"/>
          <p14:tracePt t="104012" x="6515100" y="5051425"/>
          <p14:tracePt t="104029" x="6651625" y="5051425"/>
          <p14:tracePt t="104046" x="6735763" y="5051425"/>
          <p14:tracePt t="104062" x="6751638" y="5051425"/>
          <p14:tracePt t="104078" x="6789738" y="5051425"/>
          <p14:tracePt t="104095" x="6804025" y="5059363"/>
          <p14:tracePt t="104112" x="6842125" y="5067300"/>
          <p14:tracePt t="104128" x="6888163" y="5105400"/>
          <p14:tracePt t="104145" x="6956425" y="5159375"/>
          <p14:tracePt t="104162" x="7010400" y="5203825"/>
          <p14:tracePt t="104179" x="7032625" y="5235575"/>
          <p14:tracePt t="104195" x="7056438" y="5257800"/>
          <p14:tracePt t="104212" x="7064375" y="5265738"/>
          <p14:tracePt t="104271" x="7094538" y="5265738"/>
          <p14:tracePt t="104279" x="7102475" y="5257800"/>
          <p14:tracePt t="104287" x="7108825" y="5241925"/>
          <p14:tracePt t="104295" x="7116763" y="5227638"/>
          <p14:tracePt t="104312" x="7140575" y="5203825"/>
          <p14:tracePt t="104329" x="7178675" y="5173663"/>
          <p14:tracePt t="104345" x="7208838" y="5151438"/>
          <p14:tracePt t="104362" x="7246938" y="5121275"/>
          <p14:tracePt t="104379" x="7261225" y="5105400"/>
          <p14:tracePt t="104396" x="7277100" y="5089525"/>
          <p14:tracePt t="104412" x="7277100" y="5075238"/>
          <p14:tracePt t="104429" x="7292975" y="5021263"/>
          <p14:tracePt t="104446" x="7292975" y="4983163"/>
          <p14:tracePt t="104462" x="7261225" y="4930775"/>
          <p14:tracePt t="104479" x="7231063" y="4892675"/>
          <p14:tracePt t="104496" x="7185025" y="4854575"/>
          <p14:tracePt t="104512" x="7170738" y="4830763"/>
          <p14:tracePt t="104529" x="7154863" y="4808538"/>
          <p14:tracePt t="104546" x="7140575" y="4808538"/>
          <p14:tracePt t="104563" x="7116763" y="4808538"/>
          <p14:tracePt t="104579" x="7086600" y="4800600"/>
          <p14:tracePt t="104596" x="7032625" y="4800600"/>
          <p14:tracePt t="104612" x="6896100" y="4800600"/>
          <p14:tracePt t="104629" x="6773863" y="4846638"/>
          <p14:tracePt t="104646" x="6667500" y="4906963"/>
          <p14:tracePt t="104662" x="6629400" y="4945063"/>
          <p14:tracePt t="104679" x="6591300" y="4999038"/>
          <p14:tracePt t="104696" x="6591300" y="5037138"/>
          <p14:tracePt t="104712" x="6591300" y="5075238"/>
          <p14:tracePt t="104729" x="6591300" y="5113338"/>
          <p14:tracePt t="104746" x="6637338" y="5189538"/>
          <p14:tracePt t="104762" x="6759575" y="5257800"/>
          <p14:tracePt t="104779" x="6926263" y="5311775"/>
          <p14:tracePt t="104796" x="7146925" y="5334000"/>
          <p14:tracePt t="104812" x="7369175" y="5334000"/>
          <p14:tracePt t="104829" x="7475538" y="5334000"/>
          <p14:tracePt t="104846" x="7489825" y="5311775"/>
          <p14:tracePt t="104862" x="7497763" y="5280025"/>
          <p14:tracePt t="104879" x="7489825" y="5173663"/>
          <p14:tracePt t="104896" x="7467600" y="5121275"/>
          <p14:tracePt t="104912" x="7413625" y="5037138"/>
          <p14:tracePt t="104929" x="7337425" y="4975225"/>
          <p14:tracePt t="104946" x="7277100" y="4937125"/>
          <p14:tracePt t="104962" x="7239000" y="4922838"/>
          <p14:tracePt t="104979" x="7231063" y="4922838"/>
          <p14:tracePt t="104996" x="7223125" y="4922838"/>
          <p14:tracePt t="105012" x="7192963" y="4937125"/>
          <p14:tracePt t="105029" x="7185025" y="4945063"/>
          <p14:tracePt t="105046" x="7170738" y="4960938"/>
          <p14:tracePt t="105279" x="7162800" y="4960938"/>
          <p14:tracePt t="105287" x="7154863" y="4960938"/>
          <p14:tracePt t="105296" x="7132638" y="4937125"/>
          <p14:tracePt t="105312" x="7064375" y="4876800"/>
          <p14:tracePt t="105329" x="6911975" y="4754563"/>
          <p14:tracePt t="105346" x="6599238" y="4541838"/>
          <p14:tracePt t="105363" x="6226175" y="4206875"/>
          <p14:tracePt t="105379" x="5837238" y="3886200"/>
          <p14:tracePt t="105382" x="5699125" y="3749675"/>
          <p14:tracePt t="105396" x="5608638" y="3635375"/>
          <p14:tracePt t="105413" x="5508625" y="3482975"/>
          <p14:tracePt t="105429" x="5470525" y="3382963"/>
          <p14:tracePt t="105446" x="5448300" y="3322638"/>
          <p14:tracePt t="105462" x="5440363" y="3298825"/>
          <p14:tracePt t="105479" x="5440363" y="3292475"/>
          <p14:tracePt t="105535" x="5432425" y="3284538"/>
          <p14:tracePt t="105551" x="5426075" y="3284538"/>
          <p14:tracePt t="105567" x="5418138" y="3284538"/>
          <p14:tracePt t="105575" x="5418138" y="3276600"/>
          <p14:tracePt t="105583" x="5402263" y="3276600"/>
          <p14:tracePt t="105596" x="5387975" y="3260725"/>
          <p14:tracePt t="105613" x="5364163" y="3230563"/>
          <p14:tracePt t="105629" x="5356225" y="3200400"/>
          <p14:tracePt t="105646" x="5341938" y="3178175"/>
          <p14:tracePt t="105663" x="5341938" y="3162300"/>
          <p14:tracePt t="105679" x="5341938" y="3154363"/>
          <p14:tracePt t="105696" x="5341938" y="3146425"/>
          <p14:tracePt t="105713" x="5349875" y="3146425"/>
          <p14:tracePt t="105729" x="5356225" y="3146425"/>
          <p14:tracePt t="105746" x="5364163" y="3146425"/>
          <p14:tracePt t="106727" x="5372100" y="3154363"/>
          <p14:tracePt t="107535" x="5380038" y="3154363"/>
          <p14:tracePt t="107719" x="5380038" y="3162300"/>
          <p14:tracePt t="107759" x="5372100" y="3162300"/>
          <p14:tracePt t="107767" x="5364163" y="3162300"/>
          <p14:tracePt t="107780" x="5341938" y="3162300"/>
          <p14:tracePt t="107797" x="5318125" y="3162300"/>
          <p14:tracePt t="107814" x="5295900" y="3162300"/>
          <p14:tracePt t="107830" x="5265738" y="3162300"/>
          <p14:tracePt t="107847" x="5249863" y="3162300"/>
          <p14:tracePt t="107863" x="5241925" y="3162300"/>
          <p14:tracePt t="107897" x="5235575" y="3162300"/>
          <p14:tracePt t="107919" x="5227638" y="3154363"/>
          <p14:tracePt t="107943" x="5219700" y="3154363"/>
          <p14:tracePt t="107959" x="5219700" y="3146425"/>
          <p14:tracePt t="107975" x="5211763" y="3146425"/>
          <p14:tracePt t="112295" x="5219700" y="3146425"/>
          <p14:tracePt t="112303" x="5287963" y="3192463"/>
          <p14:tracePt t="112315" x="5380038" y="3336925"/>
          <p14:tracePt t="112332" x="5707063" y="3611563"/>
          <p14:tracePt t="112348" x="6240463" y="3932238"/>
          <p14:tracePt t="112365" x="6797675" y="4213225"/>
          <p14:tracePt t="112382" x="7391400" y="4435475"/>
          <p14:tracePt t="112398" x="7970838" y="4670425"/>
          <p14:tracePt t="112415" x="8169275" y="4724400"/>
          <p14:tracePt t="112432" x="8328025" y="4784725"/>
          <p14:tracePt t="112448" x="8435975" y="4808538"/>
          <p14:tracePt t="112465" x="8534400" y="4830763"/>
          <p14:tracePt t="112482" x="8664575" y="4868863"/>
          <p14:tracePt t="112499" x="8785225" y="4906963"/>
          <p14:tracePt t="112515" x="8893175" y="4953000"/>
          <p14:tracePt t="112532" x="8961438" y="4999038"/>
          <p14:tracePt t="112548" x="9037638" y="5059363"/>
          <p14:tracePt t="112565" x="9097963" y="5143500"/>
          <p14:tracePt t="112582" x="9182100" y="5287963"/>
          <p14:tracePt t="112598" x="9304338" y="5546725"/>
          <p14:tracePt t="112615" x="9372600" y="5646738"/>
          <p14:tracePt t="112632" x="9394825" y="5668963"/>
          <p14:tracePt t="112687" x="9394825" y="5661025"/>
          <p14:tracePt t="112695" x="9394825" y="5630863"/>
          <p14:tracePt t="112703" x="9394825" y="5608638"/>
          <p14:tracePt t="112715" x="9388475" y="5578475"/>
          <p14:tracePt t="112732" x="9312275" y="5502275"/>
          <p14:tracePt t="112749" x="9236075" y="5432425"/>
          <p14:tracePt t="112765" x="9144000" y="5372100"/>
          <p14:tracePt t="112782" x="9059863" y="5326063"/>
          <p14:tracePt t="112799" x="9021763" y="5295900"/>
          <p14:tracePt t="112815" x="9007475" y="5287963"/>
          <p14:tracePt t="112855" x="8991600" y="5280025"/>
          <p14:tracePt t="112865" x="8983663" y="5273675"/>
          <p14:tracePt t="112882" x="8961438" y="5241925"/>
          <p14:tracePt t="112899" x="8937625" y="5203825"/>
          <p14:tracePt t="112915" x="8899525" y="5189538"/>
          <p14:tracePt t="112932" x="8885238" y="5181600"/>
          <p14:tracePt t="112949" x="8869363" y="5181600"/>
          <p14:tracePt t="113015" x="8861425" y="5181600"/>
          <p14:tracePt t="113023" x="8847138" y="5181600"/>
          <p14:tracePt t="113032" x="8839200" y="5189538"/>
          <p14:tracePt t="113049" x="8823325" y="5219700"/>
          <p14:tracePt t="113066" x="8816975" y="5219700"/>
          <p14:tracePt t="113082" x="8816975" y="5227638"/>
          <p14:tracePt t="113099" x="8801100" y="5241925"/>
          <p14:tracePt t="113115" x="8770938" y="5241925"/>
          <p14:tracePt t="113132" x="8716963" y="5249863"/>
          <p14:tracePt t="113149" x="8602663" y="5249863"/>
          <p14:tracePt t="113166" x="8275638" y="5211763"/>
          <p14:tracePt t="113182" x="7864475" y="5097463"/>
          <p14:tracePt t="113199" x="7277100" y="4892675"/>
          <p14:tracePt t="113215" x="6842125" y="4762500"/>
          <p14:tracePt t="113232" x="6575425" y="4656138"/>
          <p14:tracePt t="113249" x="6438900" y="4579938"/>
          <p14:tracePt t="113265" x="6378575" y="4525963"/>
          <p14:tracePt t="113282" x="6332538" y="4479925"/>
          <p14:tracePt t="113299" x="6256338" y="4403725"/>
          <p14:tracePt t="113316" x="6164263" y="4335463"/>
          <p14:tracePt t="113332" x="6080125" y="4283075"/>
          <p14:tracePt t="113349" x="6027738" y="4251325"/>
          <p14:tracePt t="113366" x="6003925" y="4221163"/>
          <p14:tracePt t="113382" x="5997575" y="4213225"/>
          <p14:tracePt t="113399" x="5973763" y="4191000"/>
          <p14:tracePt t="113416" x="5905500" y="4152900"/>
          <p14:tracePt t="113432" x="5783263" y="4106863"/>
          <p14:tracePt t="113449" x="5646738" y="4046538"/>
          <p14:tracePt t="113466" x="5554663" y="3984625"/>
          <p14:tracePt t="113482" x="5508625" y="3946525"/>
          <p14:tracePt t="113499" x="5502275" y="3932238"/>
          <p14:tracePt t="113516" x="5502275" y="3924300"/>
          <p14:tracePt t="113532" x="5502275" y="3908425"/>
          <p14:tracePt t="113991" x="5502275" y="3902075"/>
          <p14:tracePt t="113999" x="5516563" y="3902075"/>
          <p14:tracePt t="114007" x="5524500" y="3902075"/>
          <p14:tracePt t="114016" x="5554663" y="3908425"/>
          <p14:tracePt t="114032" x="5654675" y="3932238"/>
          <p14:tracePt t="114049" x="5737225" y="3946525"/>
          <p14:tracePt t="114066" x="5845175" y="3946525"/>
          <p14:tracePt t="114082" x="5905500" y="3946525"/>
          <p14:tracePt t="114099" x="5935663" y="3946525"/>
          <p14:tracePt t="114115" x="5959475" y="3946525"/>
          <p14:tracePt t="114132" x="5965825" y="3940175"/>
          <p14:tracePt t="114149" x="5989638" y="3916363"/>
          <p14:tracePt t="114166" x="6027738" y="3878263"/>
          <p14:tracePt t="114182" x="6057900" y="3840163"/>
          <p14:tracePt t="114216" x="6057900" y="3832225"/>
          <p14:tracePt t="114232" x="6057900" y="3810000"/>
          <p14:tracePt t="114249" x="6057900" y="3787775"/>
          <p14:tracePt t="114266" x="6011863" y="3733800"/>
          <p14:tracePt t="114282" x="5935663" y="3665538"/>
          <p14:tracePt t="114299" x="5859463" y="3603625"/>
          <p14:tracePt t="114316" x="5807075" y="3551238"/>
          <p14:tracePt t="114332" x="5775325" y="3513138"/>
          <p14:tracePt t="114349" x="5761038" y="3482975"/>
          <p14:tracePt t="114366" x="5753100" y="3451225"/>
          <p14:tracePt t="114382" x="5737225" y="3406775"/>
          <p14:tracePt t="114399" x="5730875" y="3390900"/>
          <p14:tracePt t="114416" x="5722938" y="3352800"/>
          <p14:tracePt t="114432" x="5707063" y="3322638"/>
          <p14:tracePt t="114449" x="5692775" y="3292475"/>
          <p14:tracePt t="114466" x="5676900" y="3268663"/>
          <p14:tracePt t="114483" x="5668963" y="3260725"/>
          <p14:tracePt t="114559" x="5661025" y="3260725"/>
          <p14:tracePt t="114615" x="5654675" y="3260725"/>
          <p14:tracePt t="114631" x="5646738" y="3260725"/>
          <p14:tracePt t="114639" x="5638800" y="3260725"/>
          <p14:tracePt t="114649" x="5630863" y="3254375"/>
          <p14:tracePt t="114666" x="5622925" y="3230563"/>
          <p14:tracePt t="114683" x="5616575" y="3216275"/>
          <p14:tracePt t="115055" x="5630863" y="3222625"/>
          <p14:tracePt t="115063" x="5646738" y="3230563"/>
          <p14:tracePt t="115071" x="5692775" y="3254375"/>
          <p14:tracePt t="115083" x="5753100" y="3322638"/>
          <p14:tracePt t="115099" x="5921375" y="3581400"/>
          <p14:tracePt t="115116" x="6316663" y="4030663"/>
          <p14:tracePt t="115133" x="6911975" y="4670425"/>
          <p14:tracePt t="115149" x="7505700" y="5203825"/>
          <p14:tracePt t="115166" x="8123238" y="5570538"/>
          <p14:tracePt t="115183" x="8702675" y="5821363"/>
          <p14:tracePt t="115199" x="8869363" y="5859463"/>
          <p14:tracePt t="115216" x="8931275" y="5875338"/>
          <p14:tracePt t="115249" x="8961438" y="5829300"/>
          <p14:tracePt t="115266" x="8961438" y="5783263"/>
          <p14:tracePt t="115283" x="8961438" y="5753100"/>
          <p14:tracePt t="115299" x="8961438" y="5745163"/>
          <p14:tracePt t="115316" x="8961438" y="5737225"/>
          <p14:tracePt t="115333" x="8969375" y="5737225"/>
          <p14:tracePt t="115350" x="9013825" y="5730875"/>
          <p14:tracePt t="115366" x="9037638" y="5730875"/>
          <p14:tracePt t="115383" x="9204325" y="5730875"/>
          <p14:tracePt t="115400" x="9296400" y="5745163"/>
          <p14:tracePt t="115416" x="9326563" y="5745163"/>
          <p14:tracePt t="115433" x="9334500" y="5737225"/>
          <p14:tracePt t="115450" x="9334500" y="5692775"/>
          <p14:tracePt t="115466" x="9334500" y="5600700"/>
          <p14:tracePt t="115483" x="9312275" y="5502275"/>
          <p14:tracePt t="115500" x="9304338" y="5418138"/>
          <p14:tracePt t="115516" x="9288463" y="5372100"/>
          <p14:tracePt t="115533" x="9288463" y="5326063"/>
          <p14:tracePt t="115550" x="9288463" y="5303838"/>
          <p14:tracePt t="115566" x="9296400" y="5280025"/>
          <p14:tracePt t="115583" x="9304338" y="5273675"/>
          <p14:tracePt t="116727" x="9312275" y="5280025"/>
          <p14:tracePt t="116775" x="9326563" y="5280025"/>
          <p14:tracePt t="116807" x="9334500" y="5280025"/>
          <p14:tracePt t="116815" x="9342438" y="5287963"/>
          <p14:tracePt t="116823" x="9350375" y="5287963"/>
          <p14:tracePt t="116838" x="9356725" y="5287963"/>
          <p14:tracePt t="116850" x="9372600" y="5295900"/>
          <p14:tracePt t="116866" x="9394825" y="5303838"/>
          <p14:tracePt t="116883" x="9410700" y="5303838"/>
          <p14:tracePt t="116900" x="9418638" y="5303838"/>
          <p14:tracePt t="116933" x="9432925" y="5303838"/>
          <p14:tracePt t="116950" x="9448800" y="5303838"/>
          <p14:tracePt t="116967" x="9486900" y="5303838"/>
          <p14:tracePt t="116983" x="9563100" y="5303838"/>
          <p14:tracePt t="117000" x="9647238" y="5303838"/>
          <p14:tracePt t="117017" x="9699625" y="5303838"/>
          <p14:tracePt t="117033" x="9707563" y="5303838"/>
          <p14:tracePt t="117615" x="9707563" y="5311775"/>
          <p14:tracePt t="117631" x="9693275" y="5311775"/>
          <p14:tracePt t="117639" x="9661525" y="5311775"/>
          <p14:tracePt t="117650" x="9647238" y="5311775"/>
          <p14:tracePt t="117667" x="9540875" y="5311775"/>
          <p14:tracePt t="118791" x="9525000" y="5311775"/>
          <p14:tracePt t="118799" x="9502775" y="5295900"/>
          <p14:tracePt t="118807" x="9471025" y="5280025"/>
          <p14:tracePt t="118817" x="9448800" y="5280025"/>
          <p14:tracePt t="118834" x="9356725" y="5241925"/>
          <p14:tracePt t="118851" x="9197975" y="5135563"/>
          <p14:tracePt t="118868" x="8893175" y="4953000"/>
          <p14:tracePt t="118884" x="8496300" y="4702175"/>
          <p14:tracePt t="118901" x="8161338" y="4465638"/>
          <p14:tracePt t="118918" x="7620000" y="4068763"/>
          <p14:tracePt t="118934" x="7489825" y="3984625"/>
          <p14:tracePt t="118951" x="7292975" y="3771900"/>
          <p14:tracePt t="118968" x="7239000" y="3695700"/>
          <p14:tracePt t="118984" x="7223125" y="3649663"/>
          <p14:tracePt t="119001" x="7200900" y="3611563"/>
          <p14:tracePt t="119018" x="7192963" y="3581400"/>
          <p14:tracePt t="119034" x="7162800" y="3535363"/>
          <p14:tracePt t="119051" x="7108825" y="3475038"/>
          <p14:tracePt t="119067" x="7048500" y="3406775"/>
          <p14:tracePt t="119084" x="6956425" y="3336925"/>
          <p14:tracePt t="119101" x="6835775" y="3254375"/>
          <p14:tracePt t="119118" x="6713538" y="3162300"/>
          <p14:tracePt t="119134" x="6675438" y="3132138"/>
          <p14:tracePt t="119151" x="6645275" y="3094038"/>
          <p14:tracePt t="119168" x="6637338" y="3086100"/>
          <p14:tracePt t="119223" x="6651625" y="3078163"/>
          <p14:tracePt t="119231" x="6683375" y="3086100"/>
          <p14:tracePt t="119239" x="6727825" y="3094038"/>
          <p14:tracePt t="119251" x="6804025" y="3116263"/>
          <p14:tracePt t="119268" x="6858000" y="3132138"/>
          <p14:tracePt t="119284" x="6918325" y="3132138"/>
          <p14:tracePt t="119301" x="6956425" y="3132138"/>
          <p14:tracePt t="119318" x="6980238" y="3132138"/>
          <p14:tracePt t="119334" x="6994525" y="3124200"/>
          <p14:tracePt t="119351" x="7002463" y="3116263"/>
          <p14:tracePt t="119368" x="7032625" y="3116263"/>
          <p14:tracePt t="119384" x="7078663" y="3116263"/>
          <p14:tracePt t="119401" x="7116763" y="3116263"/>
          <p14:tracePt t="119418" x="7146925" y="3116263"/>
          <p14:tracePt t="119434" x="7178675" y="3116263"/>
          <p14:tracePt t="119451" x="7216775" y="3132138"/>
          <p14:tracePt t="119468" x="7254875" y="3132138"/>
          <p14:tracePt t="119484" x="7261225" y="3132138"/>
          <p14:tracePt t="119527" x="7269163" y="3132138"/>
          <p14:tracePt t="119535" x="7277100" y="3132138"/>
          <p14:tracePt t="119543" x="7299325" y="3132138"/>
          <p14:tracePt t="119551" x="7369175" y="3132138"/>
          <p14:tracePt t="119567" x="7483475" y="3154363"/>
          <p14:tracePt t="119584" x="7573963" y="3162300"/>
          <p14:tracePt t="119601" x="7597775" y="3170238"/>
          <p14:tracePt t="120056" x="7589838" y="3170238"/>
          <p14:tracePt t="128591" x="7573963" y="3170238"/>
          <p14:tracePt t="128599" x="7527925" y="3170238"/>
          <p14:tracePt t="128607" x="7451725" y="3170238"/>
          <p14:tracePt t="128621" x="7369175" y="3170238"/>
          <p14:tracePt t="128638" x="7064375" y="3162300"/>
          <p14:tracePt t="128654" x="6599238" y="3178175"/>
          <p14:tracePt t="128671" x="6370638" y="3178175"/>
          <p14:tracePt t="128688" x="6248400" y="3178175"/>
          <p14:tracePt t="128704" x="6240463" y="3178175"/>
          <p14:tracePt t="128871" x="6232525" y="3178175"/>
          <p14:tracePt t="128887" x="6240463" y="3170238"/>
          <p14:tracePt t="128903" x="6270625" y="3170238"/>
          <p14:tracePt t="128911" x="6302375" y="3162300"/>
          <p14:tracePt t="128921" x="6340475" y="3162300"/>
          <p14:tracePt t="128938" x="6430963" y="3140075"/>
          <p14:tracePt t="128955" x="6477000" y="3140075"/>
          <p14:tracePt t="128971" x="6515100" y="3132138"/>
          <p14:tracePt t="129759" x="6515100" y="3140075"/>
          <p14:tracePt t="130055" x="6507163" y="3154363"/>
          <p14:tracePt t="130063" x="6492875" y="3162300"/>
          <p14:tracePt t="130079" x="6484938" y="3170238"/>
          <p14:tracePt t="130088" x="6477000" y="3170238"/>
          <p14:tracePt t="130105" x="6477000" y="3178175"/>
          <p14:tracePt t="130122" x="6469063" y="3178175"/>
          <p14:tracePt t="130887" x="6461125" y="3184525"/>
          <p14:tracePt t="130895" x="6461125" y="3200400"/>
          <p14:tracePt t="130905" x="6446838" y="3230563"/>
          <p14:tracePt t="130922" x="6430963" y="3284538"/>
          <p14:tracePt t="130939" x="6423025" y="3322638"/>
          <p14:tracePt t="130955" x="6423025" y="3352800"/>
          <p14:tracePt t="130972" x="6423025" y="3375025"/>
          <p14:tracePt t="131111" x="6430963" y="3375025"/>
          <p14:tracePt t="131126" x="6438900" y="3368675"/>
          <p14:tracePt t="131134" x="6438900" y="3360738"/>
          <p14:tracePt t="131150" x="6438900" y="3352800"/>
          <p14:tracePt t="131158" x="6438900" y="3336925"/>
          <p14:tracePt t="131172" x="6446838" y="3330575"/>
          <p14:tracePt t="131188" x="6454775" y="3314700"/>
          <p14:tracePt t="131205" x="6454775" y="3292475"/>
          <p14:tracePt t="131222" x="6461125" y="3276600"/>
          <p14:tracePt t="131238" x="6469063" y="3268663"/>
          <p14:tracePt t="131255" x="6469063" y="3260725"/>
          <p14:tracePt t="133239" x="6477000" y="3260725"/>
          <p14:tracePt t="133359" x="6477000" y="3254375"/>
          <p14:tracePt t="133399" x="6484938" y="3254375"/>
          <p14:tracePt t="133407" x="6492875" y="3238500"/>
          <p14:tracePt t="133415" x="6499225" y="3238500"/>
          <p14:tracePt t="133423" x="6499225" y="3230563"/>
          <p14:tracePt t="133535" x="6499225" y="3238500"/>
          <p14:tracePt t="133543" x="6499225" y="3292475"/>
          <p14:tracePt t="133556" x="6484938" y="3375025"/>
          <p14:tracePt t="133573" x="6392863" y="3641725"/>
          <p14:tracePt t="133590" x="6218238" y="4137025"/>
          <p14:tracePt t="133606" x="6049963" y="4602163"/>
          <p14:tracePt t="133623" x="5889625" y="5097463"/>
          <p14:tracePt t="133640" x="5745163" y="5600700"/>
          <p14:tracePt t="133656" x="5570538" y="6003925"/>
          <p14:tracePt t="133673" x="5432425" y="6354763"/>
          <p14:tracePt t="133690" x="5318125" y="6545263"/>
          <p14:tracePt t="133706" x="5265738" y="6607175"/>
          <p14:tracePt t="133723" x="5203825" y="6645275"/>
          <p14:tracePt t="133740" x="5143500" y="6667500"/>
          <p14:tracePt t="133756" x="5097463" y="6667500"/>
          <p14:tracePt t="133773" x="5051425" y="6667500"/>
          <p14:tracePt t="133790" x="4884738" y="6613525"/>
          <p14:tracePt t="133806" x="4746625" y="6607175"/>
          <p14:tracePt t="133823" x="4579938" y="6607175"/>
          <p14:tracePt t="133840" x="4411663" y="6613525"/>
          <p14:tracePt t="133856" x="4289425" y="6675438"/>
          <p14:tracePt t="133873" x="4191000" y="6721475"/>
          <p14:tracePt t="133890" x="4183063" y="6727825"/>
          <p14:tracePt t="133935" x="4183063" y="6689725"/>
          <p14:tracePt t="133943" x="4191000" y="6651625"/>
          <p14:tracePt t="133956" x="4198938" y="6583363"/>
          <p14:tracePt t="133973" x="4213225" y="6423025"/>
          <p14:tracePt t="133990" x="4251325" y="6240463"/>
          <p14:tracePt t="134006" x="4283075" y="6142038"/>
          <p14:tracePt t="134023" x="4305300" y="6080125"/>
          <p14:tracePt t="134040" x="4305300" y="6065838"/>
          <p14:tracePt t="134056" x="4313238" y="6057900"/>
          <p14:tracePt t="134111" x="4321175" y="6057900"/>
          <p14:tracePt t="134126" x="4327525" y="6057900"/>
          <p14:tracePt t="134158" x="4335463" y="6049963"/>
          <p14:tracePt t="134166" x="4359275" y="6035675"/>
          <p14:tracePt t="134175" x="4365625" y="6027738"/>
          <p14:tracePt t="134190" x="4381500" y="6019800"/>
          <p14:tracePt t="134206" x="4403725" y="5997575"/>
          <p14:tracePt t="134223" x="4411663" y="5981700"/>
          <p14:tracePt t="134278" x="4427538" y="5981700"/>
          <p14:tracePt t="134310" x="4435475" y="5981700"/>
          <p14:tracePt t="134350" x="4435475" y="5989638"/>
          <p14:tracePt t="134382" x="4435475" y="5997575"/>
          <p14:tracePt t="135134" x="4465638" y="5989638"/>
          <p14:tracePt t="135142" x="4572000" y="5943600"/>
          <p14:tracePt t="135150" x="4740275" y="5875338"/>
          <p14:tracePt t="135159" x="4922838" y="5791200"/>
          <p14:tracePt t="135174" x="5113338" y="5707063"/>
          <p14:tracePt t="135190" x="5859463" y="5303838"/>
          <p14:tracePt t="135207" x="6278563" y="5013325"/>
          <p14:tracePt t="135224" x="6507163" y="4792663"/>
          <p14:tracePt t="135240" x="6651625" y="4594225"/>
          <p14:tracePt t="135257" x="6765925" y="4419600"/>
          <p14:tracePt t="135274" x="6865938" y="4259263"/>
          <p14:tracePt t="135290" x="6942138" y="4114800"/>
          <p14:tracePt t="135306" x="7026275" y="3978275"/>
          <p14:tracePt t="135323" x="7108825" y="3856038"/>
          <p14:tracePt t="135340" x="7178675" y="3763963"/>
          <p14:tracePt t="135357" x="7231063" y="3687763"/>
          <p14:tracePt t="135374" x="7277100" y="3603625"/>
          <p14:tracePt t="135390" x="7285038" y="3581400"/>
          <p14:tracePt t="135407" x="7307263" y="3521075"/>
          <p14:tracePt t="135424" x="7315200" y="3475038"/>
          <p14:tracePt t="135440" x="7345363" y="3413125"/>
          <p14:tracePt t="135457" x="7375525" y="3344863"/>
          <p14:tracePt t="135474" x="7445375" y="3268663"/>
          <p14:tracePt t="135490" x="7527925" y="3216275"/>
          <p14:tracePt t="135507" x="7589838" y="3162300"/>
          <p14:tracePt t="135523" x="7627938" y="3124200"/>
          <p14:tracePt t="135726" x="7620000" y="3124200"/>
          <p14:tracePt t="135734" x="7612063" y="3124200"/>
          <p14:tracePt t="135742" x="7604125" y="3124200"/>
          <p14:tracePt t="135757" x="7597775" y="3124200"/>
          <p14:tracePt t="135774" x="7559675" y="3124200"/>
          <p14:tracePt t="135790" x="7551738" y="3124200"/>
          <p14:tracePt t="135807" x="7521575" y="3108325"/>
          <p14:tracePt t="135824" x="7489825" y="3108325"/>
          <p14:tracePt t="135840" x="7467600" y="3124200"/>
          <p14:tracePt t="135857" x="7437438" y="3140075"/>
          <p14:tracePt t="135874" x="7429500" y="3146425"/>
          <p14:tracePt t="135890" x="7421563" y="3146425"/>
          <p14:tracePt t="135926" x="7413625" y="3146425"/>
          <p14:tracePt t="135940" x="7399338" y="3146425"/>
          <p14:tracePt t="135966" x="7391400" y="3146425"/>
          <p14:tracePt t="136071" x="7383463" y="3146425"/>
          <p14:tracePt t="136158" x="7375525" y="3146425"/>
          <p14:tracePt t="139879" x="7375525" y="3154363"/>
          <p14:tracePt t="139887" x="7383463" y="3162300"/>
          <p14:tracePt t="139895" x="7383463" y="3230563"/>
          <p14:tracePt t="139909" x="7383463" y="3276600"/>
          <p14:tracePt t="139926" x="7413625" y="3497263"/>
          <p14:tracePt t="139942" x="7437438" y="3878263"/>
          <p14:tracePt t="139959" x="7559675" y="4762500"/>
          <p14:tracePt t="139975" x="7573963" y="5364163"/>
          <p14:tracePt t="139992" x="7612063" y="5889625"/>
          <p14:tracePt t="140009" x="7612063" y="6264275"/>
          <p14:tracePt t="140025" x="7612063" y="6469063"/>
          <p14:tracePt t="140042" x="7612063" y="6530975"/>
          <p14:tracePt t="140059" x="7612063" y="6537325"/>
          <p14:tracePt t="140103" x="7604125" y="6537325"/>
          <p14:tracePt t="140111" x="7589838" y="6537325"/>
          <p14:tracePt t="140125" x="7581900" y="6537325"/>
          <p14:tracePt t="140142" x="7559675" y="6537325"/>
          <p14:tracePt t="140158" x="7551738" y="6530975"/>
          <p14:tracePt t="140175" x="7513638" y="6530975"/>
          <p14:tracePt t="140192" x="7437438" y="6530975"/>
          <p14:tracePt t="140209" x="7323138" y="6537325"/>
          <p14:tracePt t="140225" x="7170738" y="6575425"/>
          <p14:tracePt t="140242" x="7102475" y="6575425"/>
          <p14:tracePt t="140259" x="7078663" y="6569075"/>
          <p14:tracePt t="140276" x="7070725" y="6515100"/>
          <p14:tracePt t="140292" x="7048500" y="6400800"/>
          <p14:tracePt t="140309" x="7032625" y="6286500"/>
          <p14:tracePt t="140326" x="7002463" y="6156325"/>
          <p14:tracePt t="140342" x="7002463" y="6088063"/>
          <p14:tracePt t="140359" x="7002463" y="6049963"/>
          <p14:tracePt t="140375" x="7010400" y="6027738"/>
          <p14:tracePt t="140392" x="7010400" y="6003925"/>
          <p14:tracePt t="140409" x="7026275" y="5997575"/>
          <p14:tracePt t="140690" x="7032625" y="5997575"/>
          <p14:tracePt t="140697" x="7056438" y="5997575"/>
          <p14:tracePt t="140709" x="7070725" y="6003925"/>
          <p14:tracePt t="140726" x="7108825" y="6011863"/>
          <p14:tracePt t="140742" x="7132638" y="6011863"/>
          <p14:tracePt t="140759" x="7146925" y="6011863"/>
          <p14:tracePt t="141007" x="7162800" y="6027738"/>
          <p14:tracePt t="141095" x="7170738" y="6027738"/>
          <p14:tracePt t="141111" x="7178675" y="6027738"/>
          <p14:tracePt t="141127" x="7192963" y="6027738"/>
          <p14:tracePt t="141135" x="7200900" y="6027738"/>
          <p14:tracePt t="141151" x="7208838" y="6019800"/>
          <p14:tracePt t="141183" x="7208838" y="6011863"/>
          <p14:tracePt t="141527" x="7216775" y="5997575"/>
          <p14:tracePt t="141535" x="7223125" y="5973763"/>
          <p14:tracePt t="141543" x="7246938" y="5943600"/>
          <p14:tracePt t="141559" x="7285038" y="5859463"/>
          <p14:tracePt t="141576" x="7345363" y="5753100"/>
          <p14:tracePt t="141593" x="7407275" y="5600700"/>
          <p14:tracePt t="141609" x="7483475" y="5426075"/>
          <p14:tracePt t="141626" x="7566025" y="5197475"/>
          <p14:tracePt t="141643" x="7658100" y="4914900"/>
          <p14:tracePt t="141659" x="7718425" y="4686300"/>
          <p14:tracePt t="141676" x="7780338" y="4457700"/>
          <p14:tracePt t="141693" x="7802563" y="4297363"/>
          <p14:tracePt t="141709" x="7810500" y="4183063"/>
          <p14:tracePt t="141726" x="7810500" y="4098925"/>
          <p14:tracePt t="141743" x="7810500" y="4068763"/>
          <p14:tracePt t="141776" x="7810500" y="4060825"/>
          <p14:tracePt t="141799" x="7826375" y="4046538"/>
          <p14:tracePt t="141809" x="7826375" y="4038600"/>
          <p14:tracePt t="141826" x="7826375" y="4030663"/>
          <p14:tracePt t="141843" x="7826375" y="4022725"/>
          <p14:tracePt t="141859" x="7826375" y="4016375"/>
          <p14:tracePt t="141876" x="7832725" y="4008438"/>
          <p14:tracePt t="141893" x="7832725" y="3970338"/>
          <p14:tracePt t="141909" x="7832725" y="3932238"/>
          <p14:tracePt t="141926" x="7832725" y="3848100"/>
          <p14:tracePt t="141943" x="7832725" y="3810000"/>
          <p14:tracePt t="141959" x="7832725" y="3779838"/>
          <p14:tracePt t="141976" x="7832725" y="3771900"/>
          <p14:tracePt t="142055" x="7832725" y="3763963"/>
          <p14:tracePt t="142087" x="7832725" y="3756025"/>
          <p14:tracePt t="142095" x="7832725" y="3733800"/>
          <p14:tracePt t="142109" x="7848600" y="3717925"/>
          <p14:tracePt t="142127" x="7856538" y="3687763"/>
          <p14:tracePt t="142143" x="7864475" y="3673475"/>
          <p14:tracePt t="142159" x="7902575" y="3635375"/>
          <p14:tracePt t="142176" x="7940675" y="3619500"/>
          <p14:tracePt t="142192" x="7985125" y="3619500"/>
          <p14:tracePt t="142209" x="8031163" y="3619500"/>
          <p14:tracePt t="142226" x="8085138" y="3619500"/>
          <p14:tracePt t="142243" x="8137525" y="3619500"/>
          <p14:tracePt t="142259" x="8175625" y="3627438"/>
          <p14:tracePt t="142276" x="8199438" y="3635375"/>
          <p14:tracePt t="142293" x="8229600" y="3641725"/>
          <p14:tracePt t="142310" x="8289925" y="3657600"/>
          <p14:tracePt t="142326" x="8305800" y="3657600"/>
          <p14:tracePt t="142343" x="8359775" y="3665538"/>
          <p14:tracePt t="142360" x="8389938" y="3665538"/>
          <p14:tracePt t="142376" x="8412163" y="3673475"/>
          <p14:tracePt t="142455" x="8420100" y="3673475"/>
          <p14:tracePt t="142463" x="8435975" y="3673475"/>
          <p14:tracePt t="142487" x="8442325" y="3665538"/>
          <p14:tracePt t="142495" x="8450263" y="3649663"/>
          <p14:tracePt t="142510" x="8466138" y="3641725"/>
          <p14:tracePt t="142526" x="8466138" y="3635375"/>
          <p14:tracePt t="142543" x="8474075" y="3611563"/>
          <p14:tracePt t="142560" x="8488363" y="3565525"/>
          <p14:tracePt t="142576" x="8488363" y="3559175"/>
          <p14:tracePt t="142593" x="8504238" y="3513138"/>
          <p14:tracePt t="142610" x="8512175" y="3489325"/>
          <p14:tracePt t="142626" x="8534400" y="3429000"/>
          <p14:tracePt t="142643" x="8542338" y="3382963"/>
          <p14:tracePt t="142660" x="8556625" y="3360738"/>
          <p14:tracePt t="142676" x="8564563" y="3306763"/>
          <p14:tracePt t="142719" x="8564563" y="3298825"/>
          <p14:tracePt t="142751" x="8572500" y="3284538"/>
          <p14:tracePt t="142759" x="8572500" y="3276600"/>
          <p14:tracePt t="142775" x="8580438" y="3260725"/>
          <p14:tracePt t="142783" x="8588375" y="3246438"/>
          <p14:tracePt t="142799" x="8594725" y="3230563"/>
          <p14:tracePt t="142810" x="8594725" y="3208338"/>
          <p14:tracePt t="142826" x="8602663" y="3192463"/>
          <p14:tracePt t="142847" x="8602663" y="3178175"/>
          <p14:tracePt t="142860" x="8610600" y="3162300"/>
          <p14:tracePt t="145879" x="8610600" y="3170238"/>
          <p14:tracePt t="145887" x="8610600" y="3222625"/>
          <p14:tracePt t="145895" x="8610600" y="3330575"/>
          <p14:tracePt t="145911" x="8632825" y="3521075"/>
          <p14:tracePt t="145927" x="8694738" y="3687763"/>
          <p14:tracePt t="145944" x="8732838" y="3825875"/>
          <p14:tracePt t="145961" x="8793163" y="3978275"/>
          <p14:tracePt t="145977" x="8831263" y="4076700"/>
          <p14:tracePt t="145994" x="8861425" y="4144963"/>
          <p14:tracePt t="146011" x="8869363" y="4160838"/>
          <p14:tracePt t="146095" x="8869363" y="4175125"/>
          <p14:tracePt t="146103" x="8869363" y="4206875"/>
          <p14:tracePt t="146111" x="8869363" y="4244975"/>
          <p14:tracePt t="146128" x="8869363" y="4351338"/>
          <p14:tracePt t="146144" x="8869363" y="4518025"/>
          <p14:tracePt t="146161" x="8869363" y="4754563"/>
          <p14:tracePt t="146177" x="8869363" y="5089525"/>
          <p14:tracePt t="146194" x="8869363" y="5464175"/>
          <p14:tracePt t="146211" x="8869363" y="5715000"/>
          <p14:tracePt t="146227" x="8869363" y="5845175"/>
          <p14:tracePt t="146244" x="8869363" y="5897563"/>
          <p14:tracePt t="146261" x="8869363" y="5905500"/>
          <p14:tracePt t="146278" x="8869363" y="5921375"/>
          <p14:tracePt t="146294" x="8869363" y="5943600"/>
          <p14:tracePt t="146311" x="8869363" y="5965825"/>
          <p14:tracePt t="146328" x="8869363" y="6003925"/>
          <p14:tracePt t="146344" x="8861425" y="6049963"/>
          <p14:tracePt t="146361" x="8855075" y="6088063"/>
          <p14:tracePt t="146378" x="8847138" y="6134100"/>
          <p14:tracePt t="146394" x="8847138" y="6172200"/>
          <p14:tracePt t="146411" x="8831263" y="6210300"/>
          <p14:tracePt t="146428" x="8831263" y="6232525"/>
          <p14:tracePt t="146444" x="8823325" y="6264275"/>
          <p14:tracePt t="146543" x="8823325" y="6232525"/>
          <p14:tracePt t="146551" x="8823325" y="6202363"/>
          <p14:tracePt t="146561" x="8823325" y="6156325"/>
          <p14:tracePt t="146578" x="8823325" y="5997575"/>
          <p14:tracePt t="146594" x="8823325" y="5730875"/>
          <p14:tracePt t="146611" x="8823325" y="5318125"/>
          <p14:tracePt t="146628" x="8823325" y="4838700"/>
          <p14:tracePt t="146644" x="8823325" y="4449763"/>
          <p14:tracePt t="146661" x="8770938" y="4092575"/>
          <p14:tracePt t="146678" x="8747125" y="3695700"/>
          <p14:tracePt t="146694" x="8747125" y="3543300"/>
          <p14:tracePt t="146711" x="8747125" y="3459163"/>
          <p14:tracePt t="146728" x="8747125" y="3406775"/>
          <p14:tracePt t="146744" x="8747125" y="3382963"/>
          <p14:tracePt t="146761" x="8747125" y="3352800"/>
          <p14:tracePt t="146778" x="8747125" y="3330575"/>
          <p14:tracePt t="146794" x="8747125" y="3306763"/>
          <p14:tracePt t="146811" x="8763000" y="3260725"/>
          <p14:tracePt t="146828" x="8770938" y="3216275"/>
          <p14:tracePt t="146844" x="8778875" y="3170238"/>
          <p14:tracePt t="146861" x="8785225" y="3140075"/>
          <p14:tracePt t="146959" x="8801100" y="3140075"/>
          <p14:tracePt t="146967" x="8823325" y="3140075"/>
          <p14:tracePt t="146978" x="8847138" y="3140075"/>
          <p14:tracePt t="146994" x="8899525" y="3146425"/>
          <p14:tracePt t="147011" x="8907463" y="3146425"/>
          <p14:tracePt t="147044" x="8915400" y="3146425"/>
          <p14:tracePt t="147062" x="8923338" y="3146425"/>
          <p14:tracePt t="147078" x="8953500" y="3146425"/>
          <p14:tracePt t="147094" x="9059863" y="3116263"/>
          <p14:tracePt t="147111" x="9144000" y="3094038"/>
          <p14:tracePt t="147128" x="9266238" y="3070225"/>
          <p14:tracePt t="147145" x="9380538" y="3070225"/>
          <p14:tracePt t="147161" x="9440863" y="3070225"/>
          <p14:tracePt t="147178" x="9471025" y="3070225"/>
          <p14:tracePt t="147239" x="9494838" y="3070225"/>
          <p14:tracePt t="147247" x="9525000" y="3070225"/>
          <p14:tracePt t="147255" x="9540875" y="3070225"/>
          <p14:tracePt t="147263" x="9547225" y="3070225"/>
          <p14:tracePt t="147278" x="9571038" y="3070225"/>
          <p14:tracePt t="147295" x="9593263" y="3086100"/>
          <p14:tracePt t="147311" x="9623425" y="3094038"/>
          <p14:tracePt t="147328" x="9623425" y="3101975"/>
          <p14:tracePt t="147399" x="9578975" y="3101975"/>
          <p14:tracePt t="147407" x="9509125" y="3086100"/>
          <p14:tracePt t="147415" x="9410700" y="3055938"/>
          <p14:tracePt t="147428" x="9304338" y="3040063"/>
          <p14:tracePt t="147445" x="9151938" y="3025775"/>
          <p14:tracePt t="147462" x="9083675" y="3009900"/>
          <p14:tracePt t="147478" x="8983663" y="3017838"/>
          <p14:tracePt t="147495" x="8961438" y="3017838"/>
          <p14:tracePt t="147511" x="8937625" y="3017838"/>
          <p14:tracePt t="147528" x="8915400" y="3017838"/>
          <p14:tracePt t="147544" x="8907463" y="3017838"/>
          <p14:tracePt t="147561" x="8893175" y="3017838"/>
          <p14:tracePt t="147578" x="8877300" y="3009900"/>
          <p14:tracePt t="147671" x="8861425" y="3009900"/>
          <p14:tracePt t="147679" x="8809038" y="3070225"/>
          <p14:tracePt t="147687" x="8778875" y="3124200"/>
          <p14:tracePt t="147695" x="8763000" y="3192463"/>
          <p14:tracePt t="147711" x="8716963" y="3475038"/>
          <p14:tracePt t="147728" x="8716963" y="3711575"/>
          <p14:tracePt t="147745" x="8716963" y="3902075"/>
          <p14:tracePt t="147762" x="8716963" y="4046538"/>
          <p14:tracePt t="147778" x="8740775" y="4144963"/>
          <p14:tracePt t="147795" x="8763000" y="4206875"/>
          <p14:tracePt t="147812" x="8763000" y="4221163"/>
          <p14:tracePt t="147828" x="8763000" y="4229100"/>
          <p14:tracePt t="147919" x="8763000" y="4213225"/>
          <p14:tracePt t="147927" x="8763000" y="4198938"/>
          <p14:tracePt t="147951" x="8763000" y="4183063"/>
          <p14:tracePt t="147959" x="8770938" y="4183063"/>
          <p14:tracePt t="147975" x="8770938" y="4175125"/>
          <p14:tracePt t="147983" x="8770938" y="4152900"/>
          <p14:tracePt t="147995" x="8785225" y="4137025"/>
          <p14:tracePt t="148012" x="8823325" y="4098925"/>
          <p14:tracePt t="148028" x="8937625" y="4054475"/>
          <p14:tracePt t="148045" x="9113838" y="4016375"/>
          <p14:tracePt t="148062" x="9402763" y="3992563"/>
          <p14:tracePt t="148078" x="9464675" y="3978275"/>
          <p14:tracePt t="148081" x="9517063" y="3978275"/>
          <p14:tracePt t="148095" x="9540875" y="3978275"/>
          <p14:tracePt t="148112" x="9563100" y="3978275"/>
          <p14:tracePt t="148128" x="9571038" y="3978275"/>
          <p14:tracePt t="148145" x="9578975" y="3978275"/>
          <p14:tracePt t="148162" x="9593263" y="3978275"/>
          <p14:tracePt t="148178" x="9617075" y="3984625"/>
          <p14:tracePt t="148195" x="9631363" y="3984625"/>
          <p14:tracePt t="148212" x="9655175" y="3984625"/>
          <p14:tracePt t="148335" x="9647238" y="3984625"/>
          <p14:tracePt t="148343" x="9617075" y="4008438"/>
          <p14:tracePt t="148351" x="9571038" y="4076700"/>
          <p14:tracePt t="148362" x="9509125" y="4152900"/>
          <p14:tracePt t="148378" x="9356725" y="4403725"/>
          <p14:tracePt t="148395" x="9242425" y="4618038"/>
          <p14:tracePt t="148412" x="9166225" y="4784725"/>
          <p14:tracePt t="148428" x="9121775" y="4937125"/>
          <p14:tracePt t="148445" x="9090025" y="5059363"/>
          <p14:tracePt t="148462" x="9067800" y="5165725"/>
          <p14:tracePt t="148478" x="9021763" y="5334000"/>
          <p14:tracePt t="148495" x="8975725" y="5470525"/>
          <p14:tracePt t="148512" x="8931275" y="5600700"/>
          <p14:tracePt t="148528" x="8855075" y="5753100"/>
          <p14:tracePt t="148545" x="8809038" y="5897563"/>
          <p14:tracePt t="148562" x="8770938" y="6042025"/>
          <p14:tracePt t="148578" x="8763000" y="6142038"/>
          <p14:tracePt t="148595" x="8763000" y="6202363"/>
          <p14:tracePt t="148612" x="8763000" y="6226175"/>
          <p14:tracePt t="148671" x="8763000" y="6232525"/>
          <p14:tracePt t="148711" x="8763000" y="6218238"/>
          <p14:tracePt t="148719" x="8763000" y="6210300"/>
          <p14:tracePt t="148728" x="8763000" y="6202363"/>
          <p14:tracePt t="148745" x="8763000" y="6164263"/>
          <p14:tracePt t="148762" x="8763000" y="6142038"/>
          <p14:tracePt t="148779" x="8785225" y="6103938"/>
          <p14:tracePt t="148795" x="8861425" y="6065838"/>
          <p14:tracePt t="148812" x="8991600" y="6035675"/>
          <p14:tracePt t="148829" x="9166225" y="6011863"/>
          <p14:tracePt t="148845" x="9318625" y="5965825"/>
          <p14:tracePt t="148862" x="9402763" y="5943600"/>
          <p14:tracePt t="148878" x="9456738" y="5921375"/>
          <p14:tracePt t="148935" x="9471025" y="5921375"/>
          <p14:tracePt t="148951" x="9478963" y="5921375"/>
          <p14:tracePt t="148959" x="9517063" y="5935663"/>
          <p14:tracePt t="148967" x="9540875" y="5973763"/>
          <p14:tracePt t="148979" x="9571038" y="5997575"/>
          <p14:tracePt t="148995" x="9655175" y="6049963"/>
          <p14:tracePt t="149012" x="9737725" y="6111875"/>
          <p14:tracePt t="149029" x="9799638" y="6134100"/>
          <p14:tracePt t="149045" x="9813925" y="6142038"/>
          <p14:tracePt t="149095" x="9821863" y="6142038"/>
          <p14:tracePt t="149111" x="9821863" y="6134100"/>
          <p14:tracePt t="149119" x="9807575" y="6118225"/>
          <p14:tracePt t="149129" x="9783763" y="6111875"/>
          <p14:tracePt t="149145" x="9699625" y="6080125"/>
          <p14:tracePt t="149162" x="9617075" y="6080125"/>
          <p14:tracePt t="149179" x="9540875" y="6080125"/>
          <p14:tracePt t="149195" x="9456738" y="6118225"/>
          <p14:tracePt t="149212" x="9448800" y="6126163"/>
          <p14:tracePt t="149229" x="9440863" y="6134100"/>
          <p14:tracePt t="149303" x="9432925" y="6134100"/>
          <p14:tracePt t="149319" x="9426575" y="6134100"/>
          <p14:tracePt t="149487" x="9394825" y="6156325"/>
          <p14:tracePt t="149495" x="9326563" y="6180138"/>
          <p14:tracePt t="149503" x="9274175" y="6188075"/>
          <p14:tracePt t="149512" x="9236075" y="6194425"/>
          <p14:tracePt t="149975" x="9190038" y="6202363"/>
          <p14:tracePt t="149983" x="9121775" y="6202363"/>
          <p14:tracePt t="149996" x="9051925" y="6202363"/>
          <p14:tracePt t="150012" x="8899525" y="6202363"/>
          <p14:tracePt t="150029" x="8664575" y="6202363"/>
          <p14:tracePt t="150046" x="8321675" y="6202363"/>
          <p14:tracePt t="150062" x="8161338" y="6202363"/>
          <p14:tracePt t="150079" x="7772400" y="6202363"/>
          <p14:tracePt t="150096" x="7612063" y="6202363"/>
          <p14:tracePt t="150112" x="7483475" y="6180138"/>
          <p14:tracePt t="150129" x="7399338" y="6149975"/>
          <p14:tracePt t="150146" x="7345363" y="6134100"/>
          <p14:tracePt t="150162" x="7323138" y="6118225"/>
          <p14:tracePt t="150567" x="7315200" y="6118225"/>
          <p14:tracePt t="150575" x="7277100" y="6103938"/>
          <p14:tracePt t="150584" x="7185025" y="6080125"/>
          <p14:tracePt t="150596" x="7086600" y="6065838"/>
          <p14:tracePt t="150612" x="6911975" y="6003925"/>
          <p14:tracePt t="150629" x="6735763" y="5951538"/>
          <p14:tracePt t="150646" x="6530975" y="5913438"/>
          <p14:tracePt t="150662" x="6180138" y="5813425"/>
          <p14:tracePt t="150679" x="6134100" y="5807075"/>
          <p14:tracePt t="150696" x="6126163" y="5807075"/>
          <p14:tracePt t="152839" x="6111875" y="5791200"/>
          <p14:tracePt t="152847" x="6073775" y="5783263"/>
          <p14:tracePt t="152855" x="6049963" y="5783263"/>
          <p14:tracePt t="152863" x="6019800" y="5768975"/>
          <p14:tracePt t="152880" x="5951538" y="5737225"/>
          <p14:tracePt t="152897" x="5622925" y="5516563"/>
          <p14:tracePt t="152913" x="4953000" y="5143500"/>
          <p14:tracePt t="152930" x="4237038" y="4716463"/>
          <p14:tracePt t="152947" x="3619500" y="4275138"/>
          <p14:tracePt t="152963" x="3124200" y="3870325"/>
          <p14:tracePt t="152980" x="2781300" y="3581400"/>
          <p14:tracePt t="152997" x="2574925" y="3368675"/>
          <p14:tracePt t="153013" x="2530475" y="3284538"/>
          <p14:tracePt t="153030" x="2514600" y="3254375"/>
          <p14:tracePt t="153047" x="2514600" y="3230563"/>
          <p14:tracePt t="153103" x="2530475" y="3230563"/>
          <p14:tracePt t="153111" x="2568575" y="3230563"/>
          <p14:tracePt t="153118" x="2598738" y="3230563"/>
          <p14:tracePt t="153130" x="2667000" y="3246438"/>
          <p14:tracePt t="153147" x="2743200" y="3260725"/>
          <p14:tracePt t="153163" x="2773363" y="3260725"/>
          <p14:tracePt t="153180" x="2841625" y="3238500"/>
          <p14:tracePt t="153197" x="2857500" y="3208338"/>
          <p14:tracePt t="153213" x="2879725" y="3162300"/>
          <p14:tracePt t="153270" x="2887663" y="3154363"/>
          <p14:tracePt t="153278" x="2895600" y="3154363"/>
          <p14:tracePt t="153286" x="2925763" y="3178175"/>
          <p14:tracePt t="153297" x="2971800" y="3254375"/>
          <p14:tracePt t="153313" x="3055938" y="3390900"/>
          <p14:tracePt t="153330" x="3178175" y="3559175"/>
          <p14:tracePt t="153347" x="3254375" y="3641725"/>
          <p14:tracePt t="153363" x="3298825" y="3679825"/>
          <p14:tracePt t="153406" x="3306763" y="3679825"/>
          <p14:tracePt t="153422" x="3298825" y="3665538"/>
          <p14:tracePt t="153431" x="3276600" y="3649663"/>
          <p14:tracePt t="153447" x="3254375" y="3635375"/>
          <p14:tracePt t="153463" x="3230563" y="3611563"/>
          <p14:tracePt t="153480" x="3216275" y="3597275"/>
          <p14:tracePt t="153497" x="3216275" y="3573463"/>
          <p14:tracePt t="153711" x="3208338" y="3573463"/>
          <p14:tracePt t="153847" x="3200400" y="3573463"/>
          <p14:tracePt t="153871" x="3192463" y="3573463"/>
          <p14:tracePt t="157799" x="3208338" y="3573463"/>
          <p14:tracePt t="157807" x="3238500" y="3573463"/>
          <p14:tracePt t="157815" x="3268663" y="3573463"/>
          <p14:tracePt t="157832" x="3292475" y="3573463"/>
          <p14:tracePt t="157849" x="3306763" y="3573463"/>
          <p14:tracePt t="157903" x="3314700" y="3573463"/>
          <p14:tracePt t="157911" x="3352800" y="3573463"/>
          <p14:tracePt t="157919" x="3390900" y="3597275"/>
          <p14:tracePt t="157932" x="3459163" y="3603625"/>
          <p14:tracePt t="157949" x="3695700" y="3611563"/>
          <p14:tracePt t="157966" x="4030663" y="3641725"/>
          <p14:tracePt t="157982" x="4152900" y="3641725"/>
          <p14:tracePt t="157999" x="4403725" y="3641725"/>
          <p14:tracePt t="158015" x="4465638" y="3641725"/>
          <p14:tracePt t="158079" x="4473575" y="3641725"/>
          <p14:tracePt t="158143" x="4473575" y="3635375"/>
          <p14:tracePt t="158151" x="4465638" y="3635375"/>
          <p14:tracePt t="158165" x="4435475" y="3627438"/>
          <p14:tracePt t="158182" x="4403725" y="3619500"/>
          <p14:tracePt t="158198" x="4359275" y="3603625"/>
          <p14:tracePt t="158215" x="4343400" y="3597275"/>
          <p14:tracePt t="158232" x="4335463" y="3597275"/>
          <p14:tracePt t="158248" x="4327525" y="3589338"/>
          <p14:tracePt t="158265" x="4313238" y="3589338"/>
          <p14:tracePt t="158282" x="4305300" y="3589338"/>
          <p14:tracePt t="158298" x="4289425" y="3581400"/>
          <p14:tracePt t="164503" x="4283075" y="3581400"/>
          <p14:tracePt t="164527" x="4283075" y="3573463"/>
          <p14:tracePt t="164536" x="4289425" y="3573463"/>
          <p14:tracePt t="164543" x="4305300" y="3573463"/>
          <p14:tracePt t="164551" x="4351338" y="3565525"/>
          <p14:tracePt t="164568" x="4503738" y="3559175"/>
          <p14:tracePt t="164584" x="4670425" y="3535363"/>
          <p14:tracePt t="164601" x="4792663" y="3527425"/>
          <p14:tracePt t="164618" x="4884738" y="3527425"/>
          <p14:tracePt t="164634" x="4953000" y="3521075"/>
          <p14:tracePt t="164651" x="4975225" y="3521075"/>
          <p14:tracePt t="164668" x="4975225" y="3513138"/>
          <p14:tracePt t="164695" x="4983163" y="3513138"/>
          <p14:tracePt t="164711" x="4991100" y="3513138"/>
          <p14:tracePt t="164719" x="5006975" y="3513138"/>
          <p14:tracePt t="164734" x="5029200" y="3513138"/>
          <p14:tracePt t="164751" x="5127625" y="3513138"/>
          <p14:tracePt t="164768" x="5235575" y="3513138"/>
          <p14:tracePt t="164784" x="5341938" y="3513138"/>
          <p14:tracePt t="164801" x="5456238" y="3513138"/>
          <p14:tracePt t="164818" x="5540375" y="3513138"/>
          <p14:tracePt t="164834" x="5562600" y="3513138"/>
          <p14:tracePt t="165047" x="5554663" y="3513138"/>
          <p14:tracePt t="165055" x="5546725" y="3513138"/>
          <p14:tracePt t="165068" x="5540375" y="3513138"/>
          <p14:tracePt t="165085" x="5502275" y="3521075"/>
          <p14:tracePt t="165101" x="5486400" y="3527425"/>
          <p14:tracePt t="165105" x="5478463" y="3527425"/>
          <p14:tracePt t="165118" x="5464175" y="3527425"/>
          <p14:tracePt t="165135" x="5456238" y="3527425"/>
          <p14:tracePt t="165151" x="5448300" y="3527425"/>
          <p14:tracePt t="165198" x="5440363" y="3527425"/>
          <p14:tracePt t="165247" x="5432425" y="3527425"/>
          <p14:tracePt t="165271" x="5426075" y="3527425"/>
          <p14:tracePt t="165279" x="5418138" y="3527425"/>
          <p14:tracePt t="165295" x="5410200" y="3527425"/>
          <p14:tracePt t="165303" x="5402263" y="3527425"/>
          <p14:tracePt t="165320" x="5387975" y="3521075"/>
          <p14:tracePt t="165335" x="5372100" y="3521075"/>
          <p14:tracePt t="165351" x="5356225" y="3513138"/>
          <p14:tracePt t="165368" x="5349875" y="3513138"/>
          <p14:tracePt t="171464" x="5356225" y="3513138"/>
          <p14:tracePt t="171479" x="5364163" y="3513138"/>
          <p14:tracePt t="171487" x="5372100" y="3513138"/>
          <p14:tracePt t="171504" x="5394325" y="3513138"/>
          <p14:tracePt t="171520" x="5418138" y="3513138"/>
          <p14:tracePt t="171537" x="5448300" y="3521075"/>
          <p14:tracePt t="171554" x="5486400" y="3527425"/>
          <p14:tracePt t="171570" x="5540375" y="3543300"/>
          <p14:tracePt t="171587" x="5584825" y="3543300"/>
          <p14:tracePt t="171604" x="5646738" y="3543300"/>
          <p14:tracePt t="171620" x="5722938" y="3543300"/>
          <p14:tracePt t="171624" x="5745163" y="3543300"/>
          <p14:tracePt t="171637" x="5761038" y="3543300"/>
          <p14:tracePt t="171654" x="5837238" y="3551238"/>
          <p14:tracePt t="171670" x="5859463" y="3551238"/>
          <p14:tracePt t="171687" x="5965825" y="3551238"/>
          <p14:tracePt t="171704" x="6073775" y="3551238"/>
          <p14:tracePt t="171720" x="6240463" y="3551238"/>
          <p14:tracePt t="171737" x="6384925" y="3551238"/>
          <p14:tracePt t="171754" x="6523038" y="3551238"/>
          <p14:tracePt t="171770" x="6659563" y="3551238"/>
          <p14:tracePt t="171787" x="6727825" y="3551238"/>
          <p14:tracePt t="172039" x="6713538" y="3551238"/>
          <p14:tracePt t="172055" x="6689725" y="3551238"/>
          <p14:tracePt t="172063" x="6659563" y="3551238"/>
          <p14:tracePt t="172071" x="6651625" y="3535363"/>
          <p14:tracePt t="172087" x="6591300" y="3527425"/>
          <p14:tracePt t="172104" x="6561138" y="3521075"/>
          <p14:tracePt t="172121" x="6537325" y="3521075"/>
          <p14:tracePt t="172137" x="6537325" y="3513138"/>
          <p14:tracePt t="176279" x="6530975" y="3505200"/>
          <p14:tracePt t="176311" x="6537325" y="3505200"/>
          <p14:tracePt t="176327" x="6553200" y="3505200"/>
          <p14:tracePt t="176335" x="6569075" y="3505200"/>
          <p14:tracePt t="176343" x="6575425" y="3505200"/>
          <p14:tracePt t="176355" x="6591300" y="3513138"/>
          <p14:tracePt t="176372" x="6621463" y="3521075"/>
          <p14:tracePt t="176389" x="6645275" y="3521075"/>
          <p14:tracePt t="176405" x="6659563" y="3535363"/>
          <p14:tracePt t="176422" x="6675438" y="3535363"/>
          <p14:tracePt t="176439" x="6789738" y="3535363"/>
          <p14:tracePt t="176455" x="6904038" y="3535363"/>
          <p14:tracePt t="176472" x="7048500" y="3535363"/>
          <p14:tracePt t="176489" x="7231063" y="3535363"/>
          <p14:tracePt t="176505" x="7391400" y="3535363"/>
          <p14:tracePt t="176522" x="7527925" y="3535363"/>
          <p14:tracePt t="176539" x="7642225" y="3535363"/>
          <p14:tracePt t="176555" x="7673975" y="3535363"/>
          <p14:tracePt t="179839" x="7688263" y="3535363"/>
          <p14:tracePt t="179847" x="7696200" y="3535363"/>
          <p14:tracePt t="179857" x="7718425" y="3543300"/>
          <p14:tracePt t="179873" x="7840663" y="3543300"/>
          <p14:tracePt t="179890" x="7954963" y="3543300"/>
          <p14:tracePt t="179907" x="8107363" y="3543300"/>
          <p14:tracePt t="179923" x="8237538" y="3543300"/>
          <p14:tracePt t="179940" x="8313738" y="3543300"/>
          <p14:tracePt t="179957" x="8335963" y="3543300"/>
          <p14:tracePt t="179973" x="8343900" y="3543300"/>
          <p14:tracePt t="180015" x="8366125" y="3543300"/>
          <p14:tracePt t="180023" x="8382000" y="3543300"/>
          <p14:tracePt t="180031" x="8428038" y="3543300"/>
          <p14:tracePt t="180040" x="8480425" y="3543300"/>
          <p14:tracePt t="180057" x="8618538" y="3543300"/>
          <p14:tracePt t="180073" x="8724900" y="3543300"/>
          <p14:tracePt t="180090" x="8785225" y="3543300"/>
          <p14:tracePt t="180107" x="8801100" y="3543300"/>
          <p14:tracePt t="180431" x="8793163" y="3543300"/>
          <p14:tracePt t="180447" x="8785225" y="3543300"/>
          <p14:tracePt t="180463" x="8778875" y="3543300"/>
          <p14:tracePt t="180487" x="8763000" y="3543300"/>
          <p14:tracePt t="180503" x="8747125" y="3543300"/>
          <p14:tracePt t="180519" x="8740775" y="3543300"/>
          <p14:tracePt t="180535" x="8732838" y="3543300"/>
          <p14:tracePt t="180631" x="8724900" y="3543300"/>
          <p14:tracePt t="180639" x="8716963" y="3543300"/>
          <p14:tracePt t="180664" x="8709025" y="3535363"/>
          <p14:tracePt t="180711" x="8694738" y="3535363"/>
          <p14:tracePt t="180727" x="8686800" y="3535363"/>
          <p14:tracePt t="180807" x="8670925" y="3535363"/>
          <p14:tracePt t="183183" x="8648700" y="3565525"/>
          <p14:tracePt t="183192" x="8626475" y="3649663"/>
          <p14:tracePt t="183199" x="8610600" y="3695700"/>
          <p14:tracePt t="183207" x="8594725" y="3749675"/>
          <p14:tracePt t="183224" x="8550275" y="3886200"/>
          <p14:tracePt t="183241" x="8474075" y="4054475"/>
          <p14:tracePt t="183257" x="8382000" y="4275138"/>
          <p14:tracePt t="183274" x="8297863" y="4441825"/>
          <p14:tracePt t="183291" x="8229600" y="4594225"/>
          <p14:tracePt t="183308" x="8161338" y="4724400"/>
          <p14:tracePt t="183324" x="8131175" y="4784725"/>
          <p14:tracePt t="183341" x="8107363" y="4822825"/>
          <p14:tracePt t="183375" x="8099425" y="4838700"/>
          <p14:tracePt t="183391" x="8093075" y="4854575"/>
          <p14:tracePt t="183408" x="8093075" y="4892675"/>
          <p14:tracePt t="183424" x="8069263" y="4930775"/>
          <p14:tracePt t="183441" x="8047038" y="4991100"/>
          <p14:tracePt t="183458" x="8008938" y="5051425"/>
          <p14:tracePt t="183474" x="7962900" y="5143500"/>
          <p14:tracePt t="183491" x="7940675" y="5219700"/>
          <p14:tracePt t="183508" x="7932738" y="5257800"/>
          <p14:tracePt t="183524" x="7924800" y="5295900"/>
          <p14:tracePt t="183541" x="7924800" y="5326063"/>
          <p14:tracePt t="183558" x="7924800" y="5334000"/>
          <p14:tracePt t="183574" x="7924800" y="5341938"/>
          <p14:tracePt t="183631" x="7908925" y="5349875"/>
          <p14:tracePt t="183639" x="7902575" y="5349875"/>
          <p14:tracePt t="183647" x="7870825" y="5341938"/>
          <p14:tracePt t="183658" x="7864475" y="53419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Chi-Square </a:t>
            </a:r>
            <a:r>
              <a:rPr lang="en-US" sz="2800" b="1" dirty="0">
                <a:latin typeface="Times New Roman" panose="02020603050405020304" pitchFamily="18" charset="0"/>
                <a:cs typeface="Times New Roman" panose="02020603050405020304" pitchFamily="18" charset="0"/>
                <a:sym typeface="Times New Roman"/>
              </a:rPr>
              <a:t>Independence </a:t>
            </a:r>
            <a:r>
              <a:rPr lang="en-US" sz="2800" dirty="0">
                <a:solidFill>
                  <a:schemeClr val="lt1"/>
                </a:solidFill>
                <a:latin typeface="Times New Roman"/>
                <a:ea typeface="Times New Roman"/>
                <a:cs typeface="Times New Roman"/>
                <a:sym typeface="Times New Roman"/>
              </a:rPr>
              <a:t>Test</a:t>
            </a:r>
            <a:endParaRPr lang="en-US" sz="2800" dirty="0"/>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10;p20"/>
          <p:cNvSpPr/>
          <p:nvPr/>
        </p:nvSpPr>
        <p:spPr>
          <a:xfrm>
            <a:off x="1732844" y="1506085"/>
            <a:ext cx="8737600" cy="44319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sz="2400" dirty="0">
                <a:solidFill>
                  <a:schemeClr val="dk1"/>
                </a:solidFill>
                <a:latin typeface="Times New Roman"/>
                <a:ea typeface="Times New Roman"/>
                <a:cs typeface="Times New Roman"/>
                <a:sym typeface="Times New Roman"/>
              </a:rPr>
              <a:t>A </a:t>
            </a:r>
            <a:r>
              <a:rPr lang="en-US" sz="2400" b="1" dirty="0">
                <a:solidFill>
                  <a:schemeClr val="folHlink"/>
                </a:solidFill>
                <a:latin typeface="Times New Roman"/>
                <a:ea typeface="Times New Roman"/>
                <a:cs typeface="Times New Roman"/>
                <a:sym typeface="Times New Roman"/>
              </a:rPr>
              <a:t>chi-square independence test</a:t>
            </a:r>
            <a:r>
              <a:rPr lang="en-US" sz="2400" dirty="0">
                <a:solidFill>
                  <a:schemeClr val="dk1"/>
                </a:solidFill>
                <a:latin typeface="Times New Roman"/>
                <a:ea typeface="Times New Roman"/>
                <a:cs typeface="Times New Roman"/>
                <a:sym typeface="Times New Roman"/>
              </a:rPr>
              <a:t> is used to test the independence of two variables.  Using a chi-square test, you can determine whether the occurrence of one variable affects the probability of the occurrence of the other variable.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For the chi-square independence test to be used, the following must be true.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Each expected frequency must be greater than or equal to 5.</a:t>
            </a:r>
            <a:endParaRPr dirty="0"/>
          </a:p>
          <a:p>
            <a:pPr marL="0" marR="0" lvl="0" indent="0" algn="l" rtl="0">
              <a:spcBef>
                <a:spcPts val="0"/>
              </a:spcBef>
              <a:spcAft>
                <a:spcPts val="0"/>
              </a:spcAft>
              <a:buClr>
                <a:schemeClr val="dk1"/>
              </a:buClr>
              <a:buSzPts val="1800"/>
              <a:buFont typeface="Calibri"/>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745781"/>
      </p:ext>
    </p:extLst>
  </p:cSld>
  <p:clrMapOvr>
    <a:masterClrMapping/>
  </p:clrMapOvr>
  <mc:AlternateContent xmlns:mc="http://schemas.openxmlformats.org/markup-compatibility/2006" xmlns:p14="http://schemas.microsoft.com/office/powerpoint/2010/main">
    <mc:Choice Requires="p14">
      <p:transition p14:dur="10" advTm="43799"/>
    </mc:Choice>
    <mc:Fallback xmlns="">
      <p:transition advTm="43799"/>
    </mc:Fallback>
  </mc:AlternateContent>
  <p:timing>
    <p:tnLst>
      <p:par>
        <p:cTn id="1" dur="indefinite" restart="never" nodeType="tmRoot"/>
      </p:par>
    </p:tnLst>
  </p:timing>
  <p:extLst mod="1">
    <p:ext uri="{3A86A75C-4F4B-4683-9AE1-C65F6400EC91}">
      <p14:laserTraceLst xmlns:p14="http://schemas.microsoft.com/office/powerpoint/2010/main">
        <p14:tracePtLst>
          <p14:tracePt t="7254" x="7856538" y="5334000"/>
          <p14:tracePt t="7262" x="7908925" y="5249863"/>
          <p14:tracePt t="7270" x="8207375" y="4960938"/>
          <p14:tracePt t="7278" x="8504238" y="4724400"/>
          <p14:tracePt t="7294" x="9083675" y="4457700"/>
          <p14:tracePt t="7311" x="9388475" y="4335463"/>
          <p14:tracePt t="7327" x="9693275" y="4191000"/>
          <p14:tracePt t="7344" x="9913938" y="4076700"/>
          <p14:tracePt t="7361" x="10004425" y="4016375"/>
          <p14:tracePt t="7377" x="10028238" y="3992563"/>
          <p14:tracePt t="7606" x="10028238" y="4000500"/>
          <p14:tracePt t="7614" x="10028238" y="4084638"/>
          <p14:tracePt t="7622" x="10004425" y="4191000"/>
          <p14:tracePt t="7630" x="9990138" y="4305300"/>
          <p14:tracePt t="7644" x="9952038" y="4397375"/>
          <p14:tracePt t="7661" x="9867900" y="4610100"/>
          <p14:tracePt t="7677" x="9845675" y="4656138"/>
          <p14:tracePt t="7694" x="9799638" y="4740275"/>
          <p14:tracePt t="7806" x="9799638" y="4762500"/>
          <p14:tracePt t="7814" x="9799638" y="4816475"/>
          <p14:tracePt t="7823" x="9799638" y="4884738"/>
          <p14:tracePt t="7830" x="9807575" y="4968875"/>
          <p14:tracePt t="7844" x="9829800" y="5037138"/>
          <p14:tracePt t="7861" x="9928225" y="5165725"/>
          <p14:tracePt t="7877" x="9959975" y="5203825"/>
          <p14:tracePt t="8142" x="9944100" y="5249863"/>
          <p14:tracePt t="8150" x="9859963" y="5364163"/>
          <p14:tracePt t="8161" x="9723438" y="5502275"/>
          <p14:tracePt t="8178" x="9326563" y="5768975"/>
          <p14:tracePt t="8194" x="9128125" y="5921375"/>
          <p14:tracePt t="8211" x="8961438" y="6011863"/>
          <p14:tracePt t="8228" x="8793163" y="6049963"/>
          <p14:tracePt t="8244" x="8648700" y="6057900"/>
          <p14:tracePt t="8261" x="8580438" y="6057900"/>
          <p14:tracePt t="8278" x="8534400" y="6035675"/>
          <p14:tracePt t="8294" x="8504238" y="5989638"/>
          <p14:tracePt t="8310" x="8474075" y="5965825"/>
          <p14:tracePt t="8327" x="8442325" y="5927725"/>
          <p14:tracePt t="8344" x="8420100" y="5905500"/>
          <p14:tracePt t="8361" x="8397875" y="5897563"/>
          <p14:tracePt t="8378" x="8351838" y="5875338"/>
          <p14:tracePt t="8394" x="8335963" y="5875338"/>
          <p14:tracePt t="8411" x="8328025" y="5875338"/>
          <p14:tracePt t="8444" x="8321675" y="5875338"/>
          <p14:tracePt t="8461" x="8275638" y="5875338"/>
          <p14:tracePt t="8478" x="8213725" y="5875338"/>
          <p14:tracePt t="8494" x="8175625" y="5875338"/>
          <p14:tracePt t="8511" x="8099425" y="5875338"/>
          <p14:tracePt t="8528" x="8008938" y="5867400"/>
          <p14:tracePt t="8544" x="7970838" y="5845175"/>
          <p14:tracePt t="8561" x="7924800" y="5813425"/>
          <p14:tracePt t="8734" x="7886700" y="5807075"/>
          <p14:tracePt t="8742" x="7826375" y="5791200"/>
          <p14:tracePt t="8750" x="7756525" y="5791200"/>
          <p14:tracePt t="8761" x="7666038" y="5791200"/>
          <p14:tracePt t="8778" x="7483475" y="5791200"/>
          <p14:tracePt t="8794" x="7285038" y="5791200"/>
          <p14:tracePt t="8811" x="7086600" y="5799138"/>
          <p14:tracePt t="8828" x="6880225" y="5837238"/>
          <p14:tracePt t="8845" x="6727825" y="5837238"/>
          <p14:tracePt t="8861" x="6621463" y="5837238"/>
          <p14:tracePt t="8864" x="6569075" y="5837238"/>
          <p14:tracePt t="8878" x="6523038" y="5837238"/>
          <p14:tracePt t="8894" x="6469063" y="5821363"/>
          <p14:tracePt t="8911" x="6446838" y="5821363"/>
          <p14:tracePt t="8998" x="6438900" y="5821363"/>
          <p14:tracePt t="9006" x="6408738" y="5807075"/>
          <p14:tracePt t="9014" x="6384925" y="5799138"/>
          <p14:tracePt t="9028" x="6378575" y="5799138"/>
          <p14:tracePt t="9045" x="6264275" y="5799138"/>
          <p14:tracePt t="9061" x="6202363" y="5799138"/>
          <p14:tracePt t="9078" x="5965825" y="5807075"/>
          <p14:tracePt t="9095" x="5829300" y="5807075"/>
          <p14:tracePt t="9111" x="5707063" y="5813425"/>
          <p14:tracePt t="9128" x="5630863" y="5813425"/>
          <p14:tracePt t="9145" x="5616575" y="5813425"/>
          <p14:tracePt t="9438" x="5600700" y="5813425"/>
          <p14:tracePt t="9446" x="5540375" y="5813425"/>
          <p14:tracePt t="9454" x="5448300" y="5813425"/>
          <p14:tracePt t="9462" x="5311775" y="5813425"/>
          <p14:tracePt t="9478" x="4922838" y="5883275"/>
          <p14:tracePt t="9495" x="4602163" y="5951538"/>
          <p14:tracePt t="9511" x="4168775" y="6011863"/>
          <p14:tracePt t="9528" x="3619500" y="6103938"/>
          <p14:tracePt t="9545" x="3230563" y="6103938"/>
          <p14:tracePt t="9561" x="3032125" y="6103938"/>
          <p14:tracePt t="9578" x="2955925" y="6096000"/>
          <p14:tracePt t="9595" x="2949575" y="6096000"/>
          <p14:tracePt t="9628" x="2949575" y="6080125"/>
          <p14:tracePt t="9645" x="2949575" y="6035675"/>
          <p14:tracePt t="9661" x="2955925" y="6019800"/>
          <p14:tracePt t="9678" x="2955925" y="6011863"/>
          <p14:tracePt t="9695" x="2955925" y="5965825"/>
          <p14:tracePt t="9711" x="2955925" y="5935663"/>
          <p14:tracePt t="9728" x="2955925" y="5921375"/>
          <p14:tracePt t="9745" x="2955925" y="5897563"/>
          <p14:tracePt t="9761" x="2955925" y="5867400"/>
          <p14:tracePt t="9778" x="2955925" y="5851525"/>
          <p14:tracePt t="9795" x="2955925" y="5837238"/>
          <p14:tracePt t="9811" x="2963863" y="5807075"/>
          <p14:tracePt t="9828" x="2979738" y="5775325"/>
          <p14:tracePt t="9845" x="3017838" y="5699125"/>
          <p14:tracePt t="9861" x="3055938" y="5638800"/>
          <p14:tracePt t="9878" x="3094038" y="5600700"/>
          <p14:tracePt t="9894" x="3124200" y="5540375"/>
          <p14:tracePt t="9911" x="3146425" y="5508625"/>
          <p14:tracePt t="9928" x="3170238" y="5470525"/>
          <p14:tracePt t="9944" x="3200400" y="5440363"/>
          <p14:tracePt t="9961" x="3222625" y="5410200"/>
          <p14:tracePt t="9978" x="3238500" y="5387975"/>
          <p14:tracePt t="9995" x="3260725" y="5372100"/>
          <p14:tracePt t="10012" x="3276600" y="5349875"/>
          <p14:tracePt t="10028" x="3292475" y="5326063"/>
          <p14:tracePt t="10045" x="3306763" y="5311775"/>
          <p14:tracePt t="10062" x="3314700" y="5303838"/>
          <p14:tracePt t="10095" x="3322638" y="5287963"/>
          <p14:tracePt t="10111" x="3336925" y="5280025"/>
          <p14:tracePt t="10128" x="3344863" y="5280025"/>
          <p14:tracePt t="10145" x="3352800" y="5280025"/>
          <p14:tracePt t="10162" x="3382963" y="5280025"/>
          <p14:tracePt t="10178" x="3406775" y="5280025"/>
          <p14:tracePt t="10195" x="3429000" y="5280025"/>
          <p14:tracePt t="10212" x="3444875" y="5280025"/>
          <p14:tracePt t="10228" x="3489325" y="5280025"/>
          <p14:tracePt t="10245" x="3513138" y="5295900"/>
          <p14:tracePt t="10262" x="3559175" y="5303838"/>
          <p14:tracePt t="10278" x="3603625" y="5318125"/>
          <p14:tracePt t="10295" x="3641725" y="5334000"/>
          <p14:tracePt t="10312" x="3717925" y="5364163"/>
          <p14:tracePt t="10328" x="3832225" y="5394325"/>
          <p14:tracePt t="10345" x="3932238" y="5410200"/>
          <p14:tracePt t="10362" x="4000500" y="5432425"/>
          <p14:tracePt t="10378" x="4098925" y="5432425"/>
          <p14:tracePt t="10395" x="4251325" y="5470525"/>
          <p14:tracePt t="10412" x="4275138" y="5470525"/>
          <p14:tracePt t="10878" x="4275138" y="5478463"/>
          <p14:tracePt t="10894" x="4275138" y="5502275"/>
          <p14:tracePt t="10902" x="4275138" y="5592763"/>
          <p14:tracePt t="10912" x="4275138" y="5692775"/>
          <p14:tracePt t="10929" x="4275138" y="5821363"/>
          <p14:tracePt t="10945" x="4237038" y="5905500"/>
          <p14:tracePt t="10962" x="4175125" y="5921375"/>
          <p14:tracePt t="10979" x="4114800" y="5921375"/>
          <p14:tracePt t="11518" x="4114800" y="59277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10;p20"/>
          <p:cNvSpPr/>
          <p:nvPr/>
        </p:nvSpPr>
        <p:spPr>
          <a:xfrm>
            <a:off x="1732844" y="1506085"/>
            <a:ext cx="8737600" cy="44319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sz="2400" dirty="0">
                <a:solidFill>
                  <a:schemeClr val="dk1"/>
                </a:solidFill>
                <a:latin typeface="Times New Roman"/>
                <a:ea typeface="Times New Roman"/>
                <a:cs typeface="Times New Roman"/>
                <a:sym typeface="Times New Roman"/>
              </a:rPr>
              <a:t>A </a:t>
            </a:r>
            <a:r>
              <a:rPr lang="en-US" sz="2400" b="1" dirty="0">
                <a:solidFill>
                  <a:schemeClr val="folHlink"/>
                </a:solidFill>
                <a:latin typeface="Times New Roman"/>
                <a:ea typeface="Times New Roman"/>
                <a:cs typeface="Times New Roman"/>
                <a:sym typeface="Times New Roman"/>
              </a:rPr>
              <a:t>chi-square independence test</a:t>
            </a:r>
            <a:r>
              <a:rPr lang="en-US" sz="2400" dirty="0">
                <a:solidFill>
                  <a:schemeClr val="dk1"/>
                </a:solidFill>
                <a:latin typeface="Times New Roman"/>
                <a:ea typeface="Times New Roman"/>
                <a:cs typeface="Times New Roman"/>
                <a:sym typeface="Times New Roman"/>
              </a:rPr>
              <a:t> is used to test the independence of two variables.  Using a chi-square test, you can determine whether the occurrence of one variable affects the probability of the occurrence of the other variable.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For the chi-square independence test to be used, the following must be true.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Each expected frequency must be greater than or equal to 5.</a:t>
            </a:r>
            <a:endParaRPr dirty="0"/>
          </a:p>
          <a:p>
            <a:pPr marL="0" marR="0" lvl="0" indent="0" algn="l" rtl="0">
              <a:spcBef>
                <a:spcPts val="0"/>
              </a:spcBef>
              <a:spcAft>
                <a:spcPts val="0"/>
              </a:spcAft>
              <a:buClr>
                <a:schemeClr val="dk1"/>
              </a:buClr>
              <a:buSzPts val="1800"/>
              <a:buFont typeface="Calibri"/>
              <a:buNone/>
            </a:pPr>
            <a:endParaRPr sz="1800" dirty="0">
              <a:solidFill>
                <a:schemeClr val="dk1"/>
              </a:solidFill>
              <a:latin typeface="Calibri"/>
              <a:ea typeface="Calibri"/>
              <a:cs typeface="Calibri"/>
              <a:sym typeface="Calibri"/>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Chi-Square </a:t>
            </a:r>
            <a:r>
              <a:rPr lang="en-US" sz="2800" b="1" dirty="0">
                <a:latin typeface="Times New Roman" panose="02020603050405020304" pitchFamily="18" charset="0"/>
                <a:cs typeface="Times New Roman" panose="02020603050405020304" pitchFamily="18" charset="0"/>
                <a:sym typeface="Times New Roman"/>
              </a:rPr>
              <a:t>Independence </a:t>
            </a:r>
            <a:r>
              <a:rPr lang="en-US" sz="2800" dirty="0">
                <a:solidFill>
                  <a:schemeClr val="lt1"/>
                </a:solidFill>
                <a:latin typeface="Times New Roman"/>
                <a:ea typeface="Times New Roman"/>
                <a:cs typeface="Times New Roman"/>
                <a:sym typeface="Times New Roman"/>
              </a:rPr>
              <a:t>Test</a:t>
            </a:r>
            <a:endParaRPr lang="en-US" sz="2800" dirty="0"/>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8209889"/>
      </p:ext>
    </p:extLst>
  </p:cSld>
  <p:clrMapOvr>
    <a:masterClrMapping/>
  </p:clrMapOvr>
  <mc:AlternateContent xmlns:mc="http://schemas.openxmlformats.org/markup-compatibility/2006" xmlns:p14="http://schemas.microsoft.com/office/powerpoint/2010/main">
    <mc:Choice Requires="p14">
      <p:transition p14:dur="10" advTm="1641"/>
    </mc:Choice>
    <mc:Fallback xmlns="">
      <p:transition advTm="164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36;p22"/>
          <p:cNvSpPr/>
          <p:nvPr/>
        </p:nvSpPr>
        <p:spPr>
          <a:xfrm>
            <a:off x="1858506" y="1639286"/>
            <a:ext cx="9169711" cy="147728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chemeClr val="dk1"/>
                </a:solidFill>
                <a:latin typeface="Calibri"/>
                <a:ea typeface="Calibri"/>
                <a:cs typeface="Calibri"/>
                <a:sym typeface="Calibri"/>
              </a:rPr>
              <a:t>The following contingency table shows a random sample of 321 fatally injured passenger vehicle drivers by age and gender.  The expected frequencies are displayed in parentheses.  At </a:t>
            </a:r>
            <a:r>
              <a:rPr lang="en-US" i="1" dirty="0">
                <a:solidFill>
                  <a:schemeClr val="dk1"/>
                </a:solidFill>
                <a:latin typeface="Noto Sans Symbols"/>
                <a:ea typeface="Noto Sans Symbols"/>
                <a:cs typeface="Noto Sans Symbols"/>
                <a:sym typeface="Noto Sans Symbols"/>
              </a:rPr>
              <a:t>α</a:t>
            </a:r>
            <a:r>
              <a:rPr lang="en-US" i="1" dirty="0">
                <a:solidFill>
                  <a:schemeClr val="dk1"/>
                </a:solidFill>
                <a:latin typeface="Calibri"/>
                <a:ea typeface="Calibri"/>
                <a:cs typeface="Calibri"/>
                <a:sym typeface="Calibri"/>
              </a:rPr>
              <a:t> </a:t>
            </a:r>
            <a:r>
              <a:rPr lang="en-US" dirty="0">
                <a:solidFill>
                  <a:schemeClr val="dk1"/>
                </a:solidFill>
                <a:latin typeface="Calibri"/>
                <a:ea typeface="Calibri"/>
                <a:cs typeface="Calibri"/>
                <a:sym typeface="Calibri"/>
              </a:rPr>
              <a:t>= 0.05, can you conclude that the drivers’ ages are related to gender in such accidents</a:t>
            </a:r>
            <a:r>
              <a:rPr lang="en-US" dirty="0" smtClean="0">
                <a:solidFill>
                  <a:schemeClr val="dk1"/>
                </a:solidFill>
                <a:latin typeface="Calibri"/>
                <a:ea typeface="Calibri"/>
                <a:cs typeface="Calibri"/>
                <a:sym typeface="Calibri"/>
              </a:rPr>
              <a:t>?</a:t>
            </a:r>
            <a:endParaRPr lang="ar-EG" dirty="0" smtClean="0">
              <a:solidFill>
                <a:schemeClr val="dk1"/>
              </a:solidFill>
              <a:latin typeface="Calibri"/>
              <a:ea typeface="Calibri"/>
              <a:cs typeface="Calibri"/>
              <a:sym typeface="Calibri"/>
            </a:endParaRPr>
          </a:p>
          <a:p>
            <a:pPr lvl="0" algn="ctr"/>
            <a:r>
              <a:rPr lang="ar-EG" dirty="0">
                <a:solidFill>
                  <a:schemeClr val="dk1"/>
                </a:solidFill>
                <a:ea typeface="Calibri"/>
                <a:cs typeface="Calibri"/>
                <a:sym typeface="Calibri"/>
              </a:rPr>
              <a:t>يبين جدول الطوارئ التالي عينة عشوائية مكونة من 321 سائق سيارة ركاب مصابين بجروح قاتلة حسب العمر والجنس.  يتم عرض الترددات المتوقعة بين قوسين.   هل يمكن استنتاج أن أعمار السائقين مرتبطة بالجنس في مثل هذه الحوادث؟</a:t>
            </a:r>
            <a:endParaRPr dirty="0">
              <a:solidFill>
                <a:schemeClr val="dk1"/>
              </a:solidFill>
              <a:latin typeface="Calibri"/>
              <a:ea typeface="Calibri"/>
              <a:cs typeface="Calibri"/>
              <a:sym typeface="Calibri"/>
            </a:endParaRPr>
          </a:p>
        </p:txBody>
      </p:sp>
      <p:grpSp>
        <p:nvGrpSpPr>
          <p:cNvPr id="9" name="Google Shape;537;p22"/>
          <p:cNvGrpSpPr/>
          <p:nvPr/>
        </p:nvGrpSpPr>
        <p:grpSpPr>
          <a:xfrm>
            <a:off x="2236931" y="3309120"/>
            <a:ext cx="8615363" cy="2747962"/>
            <a:chOff x="164" y="2301"/>
            <a:chExt cx="5427" cy="1731"/>
          </a:xfrm>
        </p:grpSpPr>
        <p:grpSp>
          <p:nvGrpSpPr>
            <p:cNvPr id="10" name="Google Shape;538;p22"/>
            <p:cNvGrpSpPr/>
            <p:nvPr/>
          </p:nvGrpSpPr>
          <p:grpSpPr>
            <a:xfrm>
              <a:off x="164" y="2596"/>
              <a:ext cx="5424" cy="1436"/>
              <a:chOff x="164" y="2596"/>
              <a:chExt cx="5424" cy="1436"/>
            </a:xfrm>
          </p:grpSpPr>
          <p:sp>
            <p:nvSpPr>
              <p:cNvPr id="12" name="Google Shape;539;p22"/>
              <p:cNvSpPr/>
              <p:nvPr/>
            </p:nvSpPr>
            <p:spPr>
              <a:xfrm>
                <a:off x="4820" y="3410"/>
                <a:ext cx="76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3" name="Google Shape;540;p22"/>
              <p:cNvSpPr/>
              <p:nvPr/>
            </p:nvSpPr>
            <p:spPr>
              <a:xfrm>
                <a:off x="4157" y="3410"/>
                <a:ext cx="663"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 (5.23)</a:t>
                </a:r>
                <a:endParaRPr/>
              </a:p>
            </p:txBody>
          </p:sp>
          <p:sp>
            <p:nvSpPr>
              <p:cNvPr id="14" name="Google Shape;541;p22"/>
              <p:cNvSpPr/>
              <p:nvPr/>
            </p:nvSpPr>
            <p:spPr>
              <a:xfrm>
                <a:off x="3477" y="3410"/>
                <a:ext cx="68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 (12.43)</a:t>
                </a:r>
                <a:endParaRPr/>
              </a:p>
            </p:txBody>
          </p:sp>
          <p:sp>
            <p:nvSpPr>
              <p:cNvPr id="15" name="Google Shape;542;p22"/>
              <p:cNvSpPr/>
              <p:nvPr/>
            </p:nvSpPr>
            <p:spPr>
              <a:xfrm>
                <a:off x="2825" y="3410"/>
                <a:ext cx="652"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 (20.93)</a:t>
                </a:r>
                <a:endParaRPr/>
              </a:p>
            </p:txBody>
          </p:sp>
          <p:sp>
            <p:nvSpPr>
              <p:cNvPr id="16" name="Google Shape;543;p22"/>
              <p:cNvSpPr/>
              <p:nvPr/>
            </p:nvSpPr>
            <p:spPr>
              <a:xfrm>
                <a:off x="2164" y="3410"/>
                <a:ext cx="661"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 (27.80)</a:t>
                </a:r>
                <a:endParaRPr/>
              </a:p>
            </p:txBody>
          </p:sp>
          <p:sp>
            <p:nvSpPr>
              <p:cNvPr id="17" name="Google Shape;544;p22"/>
              <p:cNvSpPr/>
              <p:nvPr/>
            </p:nvSpPr>
            <p:spPr>
              <a:xfrm>
                <a:off x="1494" y="3410"/>
                <a:ext cx="67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 (23.88)</a:t>
                </a:r>
                <a:endParaRPr/>
              </a:p>
            </p:txBody>
          </p:sp>
          <p:sp>
            <p:nvSpPr>
              <p:cNvPr id="18" name="Google Shape;545;p22"/>
              <p:cNvSpPr/>
              <p:nvPr/>
            </p:nvSpPr>
            <p:spPr>
              <a:xfrm>
                <a:off x="836" y="3410"/>
                <a:ext cx="65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 (14.72)</a:t>
                </a:r>
                <a:endParaRPr/>
              </a:p>
            </p:txBody>
          </p:sp>
          <p:sp>
            <p:nvSpPr>
              <p:cNvPr id="19" name="Google Shape;546;p22"/>
              <p:cNvSpPr/>
              <p:nvPr/>
            </p:nvSpPr>
            <p:spPr>
              <a:xfrm>
                <a:off x="164" y="3410"/>
                <a:ext cx="672" cy="407"/>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20" name="Google Shape;547;p22"/>
              <p:cNvSpPr/>
              <p:nvPr/>
            </p:nvSpPr>
            <p:spPr>
              <a:xfrm>
                <a:off x="4157" y="3817"/>
                <a:ext cx="663"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1" name="Google Shape;548;p22"/>
              <p:cNvSpPr/>
              <p:nvPr/>
            </p:nvSpPr>
            <p:spPr>
              <a:xfrm>
                <a:off x="4157" y="3003"/>
                <a:ext cx="663"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       (10.77)</a:t>
                </a:r>
                <a:endParaRPr/>
              </a:p>
            </p:txBody>
          </p:sp>
          <p:sp>
            <p:nvSpPr>
              <p:cNvPr id="22" name="Google Shape;549;p22"/>
              <p:cNvSpPr/>
              <p:nvPr/>
            </p:nvSpPr>
            <p:spPr>
              <a:xfrm>
                <a:off x="4157" y="2596"/>
                <a:ext cx="663"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3" name="Google Shape;550;p22"/>
              <p:cNvSpPr/>
              <p:nvPr/>
            </p:nvSpPr>
            <p:spPr>
              <a:xfrm>
                <a:off x="4820" y="3817"/>
                <a:ext cx="768"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4" name="Google Shape;551;p22"/>
              <p:cNvSpPr/>
              <p:nvPr/>
            </p:nvSpPr>
            <p:spPr>
              <a:xfrm>
                <a:off x="3477" y="3817"/>
                <a:ext cx="680"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5" name="Google Shape;552;p22"/>
              <p:cNvSpPr/>
              <p:nvPr/>
            </p:nvSpPr>
            <p:spPr>
              <a:xfrm>
                <a:off x="2825" y="3817"/>
                <a:ext cx="652"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6" name="Google Shape;553;p22"/>
              <p:cNvSpPr/>
              <p:nvPr/>
            </p:nvSpPr>
            <p:spPr>
              <a:xfrm>
                <a:off x="2164" y="3817"/>
                <a:ext cx="661"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7" name="Google Shape;554;p22"/>
              <p:cNvSpPr/>
              <p:nvPr/>
            </p:nvSpPr>
            <p:spPr>
              <a:xfrm>
                <a:off x="1494" y="3817"/>
                <a:ext cx="670"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8" name="Google Shape;555;p22"/>
              <p:cNvSpPr/>
              <p:nvPr/>
            </p:nvSpPr>
            <p:spPr>
              <a:xfrm>
                <a:off x="836" y="3817"/>
                <a:ext cx="658"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9" name="Google Shape;556;p22"/>
              <p:cNvSpPr/>
              <p:nvPr/>
            </p:nvSpPr>
            <p:spPr>
              <a:xfrm>
                <a:off x="164" y="3817"/>
                <a:ext cx="672" cy="215"/>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endParaRPr sz="2000">
                  <a:solidFill>
                    <a:schemeClr val="dk1"/>
                  </a:solidFill>
                  <a:latin typeface="Century"/>
                  <a:ea typeface="Century"/>
                  <a:cs typeface="Century"/>
                  <a:sym typeface="Century"/>
                </a:endParaRPr>
              </a:p>
            </p:txBody>
          </p:sp>
          <p:sp>
            <p:nvSpPr>
              <p:cNvPr id="30" name="Google Shape;557;p22"/>
              <p:cNvSpPr/>
              <p:nvPr/>
            </p:nvSpPr>
            <p:spPr>
              <a:xfrm>
                <a:off x="4820" y="3003"/>
                <a:ext cx="76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1" name="Google Shape;558;p22"/>
              <p:cNvSpPr/>
              <p:nvPr/>
            </p:nvSpPr>
            <p:spPr>
              <a:xfrm>
                <a:off x="3477" y="3003"/>
                <a:ext cx="68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 (25.57)</a:t>
                </a:r>
                <a:endParaRPr/>
              </a:p>
            </p:txBody>
          </p:sp>
          <p:sp>
            <p:nvSpPr>
              <p:cNvPr id="32" name="Google Shape;559;p22"/>
              <p:cNvSpPr/>
              <p:nvPr/>
            </p:nvSpPr>
            <p:spPr>
              <a:xfrm>
                <a:off x="2825" y="3003"/>
                <a:ext cx="652"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 (43.07)</a:t>
                </a:r>
                <a:endParaRPr/>
              </a:p>
            </p:txBody>
          </p:sp>
          <p:sp>
            <p:nvSpPr>
              <p:cNvPr id="33" name="Google Shape;560;p22"/>
              <p:cNvSpPr/>
              <p:nvPr/>
            </p:nvSpPr>
            <p:spPr>
              <a:xfrm>
                <a:off x="2164" y="3003"/>
                <a:ext cx="661"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 (57.20)</a:t>
                </a:r>
                <a:endParaRPr/>
              </a:p>
            </p:txBody>
          </p:sp>
          <p:sp>
            <p:nvSpPr>
              <p:cNvPr id="34" name="Google Shape;561;p22"/>
              <p:cNvSpPr/>
              <p:nvPr/>
            </p:nvSpPr>
            <p:spPr>
              <a:xfrm>
                <a:off x="1494" y="3003"/>
                <a:ext cx="67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 (49.12)</a:t>
                </a:r>
                <a:endParaRPr/>
              </a:p>
            </p:txBody>
          </p:sp>
          <p:sp>
            <p:nvSpPr>
              <p:cNvPr id="35" name="Google Shape;562;p22"/>
              <p:cNvSpPr/>
              <p:nvPr/>
            </p:nvSpPr>
            <p:spPr>
              <a:xfrm>
                <a:off x="836" y="3003"/>
                <a:ext cx="65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 (30.28)</a:t>
                </a:r>
                <a:endParaRPr/>
              </a:p>
            </p:txBody>
          </p:sp>
          <p:sp>
            <p:nvSpPr>
              <p:cNvPr id="36" name="Google Shape;563;p22"/>
              <p:cNvSpPr/>
              <p:nvPr/>
            </p:nvSpPr>
            <p:spPr>
              <a:xfrm>
                <a:off x="164" y="3003"/>
                <a:ext cx="672" cy="407"/>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7" name="Google Shape;564;p22"/>
              <p:cNvSpPr/>
              <p:nvPr/>
            </p:nvSpPr>
            <p:spPr>
              <a:xfrm>
                <a:off x="4820" y="2596"/>
                <a:ext cx="768"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8" name="Google Shape;565;p22"/>
              <p:cNvSpPr/>
              <p:nvPr/>
            </p:nvSpPr>
            <p:spPr>
              <a:xfrm>
                <a:off x="3477" y="2596"/>
                <a:ext cx="680"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9" name="Google Shape;566;p22"/>
              <p:cNvSpPr/>
              <p:nvPr/>
            </p:nvSpPr>
            <p:spPr>
              <a:xfrm>
                <a:off x="2825" y="2596"/>
                <a:ext cx="652"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40" name="Google Shape;567;p22"/>
              <p:cNvSpPr/>
              <p:nvPr/>
            </p:nvSpPr>
            <p:spPr>
              <a:xfrm>
                <a:off x="2164" y="2596"/>
                <a:ext cx="661"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1" name="Google Shape;568;p22"/>
              <p:cNvSpPr/>
              <p:nvPr/>
            </p:nvSpPr>
            <p:spPr>
              <a:xfrm>
                <a:off x="1494" y="2596"/>
                <a:ext cx="670"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2" name="Google Shape;569;p22"/>
              <p:cNvSpPr/>
              <p:nvPr/>
            </p:nvSpPr>
            <p:spPr>
              <a:xfrm>
                <a:off x="836" y="2596"/>
                <a:ext cx="658"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3" name="Google Shape;570;p22"/>
              <p:cNvSpPr/>
              <p:nvPr/>
            </p:nvSpPr>
            <p:spPr>
              <a:xfrm>
                <a:off x="164" y="2596"/>
                <a:ext cx="672"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4" name="Google Shape;571;p22"/>
              <p:cNvCxnSpPr/>
              <p:nvPr/>
            </p:nvCxnSpPr>
            <p:spPr>
              <a:xfrm>
                <a:off x="164" y="2596"/>
                <a:ext cx="5424" cy="0"/>
              </a:xfrm>
              <a:prstGeom prst="straightConnector1">
                <a:avLst/>
              </a:prstGeom>
              <a:noFill/>
              <a:ln w="28575" cap="sq" cmpd="sng">
                <a:solidFill>
                  <a:schemeClr val="dk1"/>
                </a:solidFill>
                <a:prstDash val="solid"/>
                <a:round/>
                <a:headEnd type="none" w="med" len="med"/>
                <a:tailEnd type="none" w="med" len="med"/>
              </a:ln>
            </p:spPr>
          </p:cxnSp>
          <p:cxnSp>
            <p:nvCxnSpPr>
              <p:cNvPr id="45" name="Google Shape;572;p22"/>
              <p:cNvCxnSpPr/>
              <p:nvPr/>
            </p:nvCxnSpPr>
            <p:spPr>
              <a:xfrm>
                <a:off x="164" y="3003"/>
                <a:ext cx="5424" cy="0"/>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573;p22"/>
              <p:cNvCxnSpPr/>
              <p:nvPr/>
            </p:nvCxnSpPr>
            <p:spPr>
              <a:xfrm>
                <a:off x="164" y="3410"/>
                <a:ext cx="5424" cy="0"/>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574;p22"/>
              <p:cNvCxnSpPr/>
              <p:nvPr/>
            </p:nvCxnSpPr>
            <p:spPr>
              <a:xfrm>
                <a:off x="164" y="4032"/>
                <a:ext cx="5424" cy="0"/>
              </a:xfrm>
              <a:prstGeom prst="straightConnector1">
                <a:avLst/>
              </a:prstGeom>
              <a:noFill/>
              <a:ln w="28575" cap="sq" cmpd="sng">
                <a:solidFill>
                  <a:schemeClr val="dk1"/>
                </a:solidFill>
                <a:prstDash val="solid"/>
                <a:round/>
                <a:headEnd type="none" w="med" len="med"/>
                <a:tailEnd type="none" w="med" len="med"/>
              </a:ln>
            </p:spPr>
          </p:cxnSp>
          <p:cxnSp>
            <p:nvCxnSpPr>
              <p:cNvPr id="48" name="Google Shape;575;p22"/>
              <p:cNvCxnSpPr/>
              <p:nvPr/>
            </p:nvCxnSpPr>
            <p:spPr>
              <a:xfrm>
                <a:off x="164" y="2596"/>
                <a:ext cx="0" cy="1436"/>
              </a:xfrm>
              <a:prstGeom prst="straightConnector1">
                <a:avLst/>
              </a:prstGeom>
              <a:noFill/>
              <a:ln w="28575" cap="sq" cmpd="sng">
                <a:solidFill>
                  <a:schemeClr val="dk1"/>
                </a:solidFill>
                <a:prstDash val="solid"/>
                <a:round/>
                <a:headEnd type="none" w="med" len="med"/>
                <a:tailEnd type="none" w="med" len="med"/>
              </a:ln>
            </p:spPr>
          </p:cxnSp>
          <p:cxnSp>
            <p:nvCxnSpPr>
              <p:cNvPr id="49" name="Google Shape;576;p22"/>
              <p:cNvCxnSpPr/>
              <p:nvPr/>
            </p:nvCxnSpPr>
            <p:spPr>
              <a:xfrm>
                <a:off x="836"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577;p22"/>
              <p:cNvCxnSpPr/>
              <p:nvPr/>
            </p:nvCxnSpPr>
            <p:spPr>
              <a:xfrm>
                <a:off x="1494"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578;p22"/>
              <p:cNvCxnSpPr/>
              <p:nvPr/>
            </p:nvCxnSpPr>
            <p:spPr>
              <a:xfrm>
                <a:off x="2164"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2" name="Google Shape;579;p22"/>
              <p:cNvCxnSpPr/>
              <p:nvPr/>
            </p:nvCxnSpPr>
            <p:spPr>
              <a:xfrm>
                <a:off x="2825"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3" name="Google Shape;580;p22"/>
              <p:cNvCxnSpPr/>
              <p:nvPr/>
            </p:nvCxnSpPr>
            <p:spPr>
              <a:xfrm>
                <a:off x="3477"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4" name="Google Shape;581;p22"/>
              <p:cNvCxnSpPr/>
              <p:nvPr/>
            </p:nvCxnSpPr>
            <p:spPr>
              <a:xfrm>
                <a:off x="4157"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5" name="Google Shape;582;p22"/>
              <p:cNvCxnSpPr/>
              <p:nvPr/>
            </p:nvCxnSpPr>
            <p:spPr>
              <a:xfrm>
                <a:off x="5588" y="2596"/>
                <a:ext cx="0" cy="1436"/>
              </a:xfrm>
              <a:prstGeom prst="straightConnector1">
                <a:avLst/>
              </a:prstGeom>
              <a:noFill/>
              <a:ln w="28575" cap="sq" cmpd="sng">
                <a:solidFill>
                  <a:schemeClr val="dk1"/>
                </a:solidFill>
                <a:prstDash val="solid"/>
                <a:round/>
                <a:headEnd type="none" w="med" len="med"/>
                <a:tailEnd type="none" w="med" len="med"/>
              </a:ln>
            </p:spPr>
          </p:cxnSp>
          <p:cxnSp>
            <p:nvCxnSpPr>
              <p:cNvPr id="56" name="Google Shape;583;p22"/>
              <p:cNvCxnSpPr/>
              <p:nvPr/>
            </p:nvCxnSpPr>
            <p:spPr>
              <a:xfrm>
                <a:off x="4820"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7" name="Google Shape;584;p22"/>
              <p:cNvCxnSpPr/>
              <p:nvPr/>
            </p:nvCxnSpPr>
            <p:spPr>
              <a:xfrm>
                <a:off x="164" y="3817"/>
                <a:ext cx="5424" cy="0"/>
              </a:xfrm>
              <a:prstGeom prst="straightConnector1">
                <a:avLst/>
              </a:prstGeom>
              <a:noFill/>
              <a:ln w="12700" cap="flat" cmpd="sng">
                <a:solidFill>
                  <a:schemeClr val="dk1"/>
                </a:solidFill>
                <a:prstDash val="solid"/>
                <a:round/>
                <a:headEnd type="none" w="med" len="med"/>
                <a:tailEnd type="none" w="med" len="med"/>
              </a:ln>
            </p:spPr>
          </p:cxnSp>
        </p:grpSp>
        <p:sp>
          <p:nvSpPr>
            <p:cNvPr id="11" name="Google Shape;585;p22"/>
            <p:cNvSpPr txBox="1"/>
            <p:nvPr/>
          </p:nvSpPr>
          <p:spPr>
            <a:xfrm>
              <a:off x="836" y="2301"/>
              <a:ext cx="4755" cy="300"/>
            </a:xfrm>
            <a:prstGeom prst="rect">
              <a:avLst/>
            </a:prstGeom>
            <a:solidFill>
              <a:schemeClr val="folHlink">
                <a:alpha val="49803"/>
              </a:schemeClr>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custDataLst>
      <p:tags r:id="rId1"/>
    </p:custDataLst>
    <p:extLst>
      <p:ext uri="{BB962C8B-B14F-4D97-AF65-F5344CB8AC3E}">
        <p14:creationId xmlns:p14="http://schemas.microsoft.com/office/powerpoint/2010/main" val="203404778"/>
      </p:ext>
    </p:extLst>
  </p:cSld>
  <p:clrMapOvr>
    <a:masterClrMapping/>
  </p:clrMapOvr>
  <mc:AlternateContent xmlns:mc="http://schemas.openxmlformats.org/markup-compatibility/2006" xmlns:p14="http://schemas.microsoft.com/office/powerpoint/2010/main">
    <mc:Choice Requires="p14">
      <p:transition p14:dur="10" advTm="120951"/>
    </mc:Choice>
    <mc:Fallback xmlns="">
      <p:transition advTm="120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31734" x="4259263" y="5799138"/>
          <p14:tracePt t="31742" x="4579938" y="5470525"/>
          <p14:tracePt t="31754" x="5006975" y="5097463"/>
          <p14:tracePt t="31768" x="5570538" y="4632325"/>
          <p14:tracePt t="31779" x="5676900" y="4518025"/>
          <p14:tracePt t="31796" x="5715000" y="4465638"/>
          <p14:tracePt t="31813" x="5715000" y="4457700"/>
          <p14:tracePt t="31829" x="5722938" y="4321175"/>
          <p14:tracePt t="31846" x="5722938" y="4267200"/>
          <p14:tracePt t="31925" x="5722938" y="4259263"/>
          <p14:tracePt t="31934" x="5715000" y="4259263"/>
          <p14:tracePt t="31941" x="5699125" y="4259263"/>
          <p14:tracePt t="31949" x="5692775" y="4259263"/>
          <p14:tracePt t="32102" x="5699125" y="4259263"/>
          <p14:tracePt t="32109" x="5775325" y="4259263"/>
          <p14:tracePt t="32118" x="5897563" y="4289425"/>
          <p14:tracePt t="32129" x="6042025" y="4289425"/>
          <p14:tracePt t="32146" x="6370638" y="4221163"/>
          <p14:tracePt t="32163" x="6591300" y="4152900"/>
          <p14:tracePt t="32179" x="6735763" y="4076700"/>
          <p14:tracePt t="32196" x="6819900" y="4030663"/>
          <p14:tracePt t="32213" x="6873875" y="4000500"/>
          <p14:tracePt t="32230" x="6904038" y="3978275"/>
          <p14:tracePt t="32246" x="6911975" y="3954463"/>
          <p14:tracePt t="32263" x="6918325" y="3932238"/>
          <p14:tracePt t="32301" x="6918325" y="3924300"/>
          <p14:tracePt t="32313" x="6918325" y="3902075"/>
          <p14:tracePt t="32330" x="6950075" y="3863975"/>
          <p14:tracePt t="32346" x="7010400" y="3794125"/>
          <p14:tracePt t="32363" x="7124700" y="3717925"/>
          <p14:tracePt t="32380" x="7239000" y="3635375"/>
          <p14:tracePt t="32396" x="7353300" y="3543300"/>
          <p14:tracePt t="32413" x="7421563" y="3475038"/>
          <p14:tracePt t="32430" x="7445375" y="3459163"/>
          <p14:tracePt t="32966" x="7429500" y="3459163"/>
          <p14:tracePt t="32974" x="7421563" y="3459163"/>
          <p14:tracePt t="32982" x="7407275" y="3459163"/>
          <p14:tracePt t="32997" x="7391400" y="3459163"/>
          <p14:tracePt t="33013" x="7383463" y="3459163"/>
          <p14:tracePt t="33030" x="7353300" y="3451225"/>
          <p14:tracePt t="33047" x="7299325" y="3451225"/>
          <p14:tracePt t="33063" x="7208838" y="3505200"/>
          <p14:tracePt t="33080" x="7094538" y="3551238"/>
          <p14:tracePt t="33097" x="6926263" y="3603625"/>
          <p14:tracePt t="33113" x="6713538" y="3673475"/>
          <p14:tracePt t="33130" x="6523038" y="3725863"/>
          <p14:tracePt t="33147" x="6332538" y="3763963"/>
          <p14:tracePt t="33163" x="6142038" y="3810000"/>
          <p14:tracePt t="33180" x="5997575" y="3848100"/>
          <p14:tracePt t="33197" x="5829300" y="3902075"/>
          <p14:tracePt t="33214" x="5578475" y="3978275"/>
          <p14:tracePt t="33230" x="5394325" y="4060825"/>
          <p14:tracePt t="33247" x="5067300" y="4175125"/>
          <p14:tracePt t="33263" x="4579938" y="4389438"/>
          <p14:tracePt t="33280" x="4122738" y="4587875"/>
          <p14:tracePt t="33297" x="3902075" y="4716463"/>
          <p14:tracePt t="33314" x="3878263" y="4724400"/>
          <p14:tracePt t="33330" x="3878263" y="4708525"/>
          <p14:tracePt t="33542" x="3886200" y="4708525"/>
          <p14:tracePt t="33550" x="3894138" y="4732338"/>
          <p14:tracePt t="33564" x="3902075" y="4740275"/>
          <p14:tracePt t="33606" x="3902075" y="4746625"/>
          <p14:tracePt t="33622" x="3894138" y="4754563"/>
          <p14:tracePt t="33630" x="3870325" y="4778375"/>
          <p14:tracePt t="33638" x="3832225" y="4808538"/>
          <p14:tracePt t="33647" x="3802063" y="4838700"/>
          <p14:tracePt t="33663" x="3741738" y="4854575"/>
          <p14:tracePt t="33680" x="3679825" y="4868863"/>
          <p14:tracePt t="33697" x="3619500" y="4868863"/>
          <p14:tracePt t="33713" x="3543300" y="4854575"/>
          <p14:tracePt t="33730" x="3467100" y="4808538"/>
          <p14:tracePt t="33747" x="3382963" y="4732338"/>
          <p14:tracePt t="33763" x="3306763" y="4656138"/>
          <p14:tracePt t="33780" x="3268663" y="4594225"/>
          <p14:tracePt t="33797" x="3254375" y="4556125"/>
          <p14:tracePt t="33798" x="3246438" y="4549775"/>
          <p14:tracePt t="33813" x="3238500" y="4541838"/>
          <p14:tracePt t="34118" x="3254375" y="4518025"/>
          <p14:tracePt t="34132" x="3360738" y="4435475"/>
          <p14:tracePt t="34147" x="3679825" y="4175125"/>
          <p14:tracePt t="34164" x="3840163" y="4060825"/>
          <p14:tracePt t="34180" x="3940175" y="3962400"/>
          <p14:tracePt t="34197" x="4030663" y="3856038"/>
          <p14:tracePt t="34214" x="4076700" y="3771900"/>
          <p14:tracePt t="34231" x="4092575" y="3763963"/>
          <p14:tracePt t="34310" x="4060825" y="3771900"/>
          <p14:tracePt t="34318" x="4030663" y="3817938"/>
          <p14:tracePt t="34331" x="4008438" y="3848100"/>
          <p14:tracePt t="34347" x="3940175" y="3916363"/>
          <p14:tracePt t="34364" x="3886200" y="3984625"/>
          <p14:tracePt t="34380" x="3825875" y="4068763"/>
          <p14:tracePt t="34397" x="3802063" y="4092575"/>
          <p14:tracePt t="34414" x="3802063" y="4106863"/>
          <p14:tracePt t="34430" x="3802063" y="4122738"/>
          <p14:tracePt t="34447" x="3802063" y="4137025"/>
          <p14:tracePt t="34464" x="3916363" y="4175125"/>
          <p14:tracePt t="34480" x="4076700" y="4229100"/>
          <p14:tracePt t="34497" x="4259263" y="4275138"/>
          <p14:tracePt t="34514" x="4411663" y="4321175"/>
          <p14:tracePt t="34530" x="4503738" y="4351338"/>
          <p14:tracePt t="34547" x="4525963" y="4351338"/>
          <p14:tracePt t="34589" x="4449763" y="4343400"/>
          <p14:tracePt t="34598" x="4365625" y="4321175"/>
          <p14:tracePt t="34614" x="4206875" y="4283075"/>
          <p14:tracePt t="34630" x="4106863" y="4251325"/>
          <p14:tracePt t="34647" x="4030663" y="4229100"/>
          <p14:tracePt t="34664" x="4000500" y="4213225"/>
          <p14:tracePt t="34846" x="3984625" y="4275138"/>
          <p14:tracePt t="34854" x="3954463" y="4403725"/>
          <p14:tracePt t="34864" x="3940175" y="4503738"/>
          <p14:tracePt t="34881" x="3940175" y="4632325"/>
          <p14:tracePt t="34897" x="3924300" y="4724400"/>
          <p14:tracePt t="34914" x="3908425" y="4792663"/>
          <p14:tracePt t="34930" x="3908425" y="4830763"/>
          <p14:tracePt t="34947" x="3908425" y="4876800"/>
          <p14:tracePt t="34964" x="3908425" y="4914900"/>
          <p14:tracePt t="34981" x="3894138" y="4945063"/>
          <p14:tracePt t="34997" x="3886200" y="4975225"/>
          <p14:tracePt t="35014" x="3886200" y="4999038"/>
          <p14:tracePt t="35047" x="3870325" y="5006975"/>
          <p14:tracePt t="35081" x="3863975" y="5006975"/>
          <p14:tracePt t="35206" x="3848100" y="5006975"/>
          <p14:tracePt t="35222" x="3840163" y="5006975"/>
          <p14:tracePt t="35230" x="3825875" y="5006975"/>
          <p14:tracePt t="35238" x="3810000" y="5006975"/>
          <p14:tracePt t="35247" x="3787775" y="5021263"/>
          <p14:tracePt t="35264" x="3733800" y="5045075"/>
          <p14:tracePt t="35281" x="3711575" y="5051425"/>
          <p14:tracePt t="35298" x="3679825" y="5051425"/>
          <p14:tracePt t="35314" x="3673475" y="5051425"/>
          <p14:tracePt t="35331" x="3657600" y="5051425"/>
          <p14:tracePt t="35348" x="3641725" y="5045075"/>
          <p14:tracePt t="35364" x="3603625" y="5029200"/>
          <p14:tracePt t="35381" x="3565525" y="5013325"/>
          <p14:tracePt t="35398" x="3513138" y="4991100"/>
          <p14:tracePt t="35454" x="3535363" y="4991100"/>
          <p14:tracePt t="35462" x="3573463" y="4999038"/>
          <p14:tracePt t="35470" x="3627438" y="5006975"/>
          <p14:tracePt t="35481" x="3673475" y="5006975"/>
          <p14:tracePt t="35498" x="3703638" y="5006975"/>
          <p14:tracePt t="35542" x="3711575" y="5006975"/>
          <p14:tracePt t="35558" x="3703638" y="5006975"/>
          <p14:tracePt t="35566" x="3679825" y="5006975"/>
          <p14:tracePt t="35581" x="3657600" y="5006975"/>
          <p14:tracePt t="35598" x="3635375" y="5006975"/>
          <p14:tracePt t="35638" x="3641725" y="5006975"/>
          <p14:tracePt t="35648" x="3679825" y="5006975"/>
          <p14:tracePt t="35664" x="3763963" y="5029200"/>
          <p14:tracePt t="35681" x="3817938" y="5037138"/>
          <p14:tracePt t="35726" x="3802063" y="5037138"/>
          <p14:tracePt t="35736" x="3771900" y="5037138"/>
          <p14:tracePt t="35748" x="3741738" y="5037138"/>
          <p14:tracePt t="35764" x="3725863" y="5029200"/>
          <p14:tracePt t="35806" x="3733800" y="5029200"/>
          <p14:tracePt t="35814" x="3771900" y="5029200"/>
          <p14:tracePt t="35822" x="3810000" y="5037138"/>
          <p14:tracePt t="35831" x="3832225" y="5045075"/>
          <p14:tracePt t="35848" x="3848100" y="5045075"/>
          <p14:tracePt t="35870" x="3856038" y="5045075"/>
          <p14:tracePt t="35901" x="3856038" y="5051425"/>
          <p14:tracePt t="36142" x="3863975" y="5051425"/>
          <p14:tracePt t="36150" x="3908425" y="5029200"/>
          <p14:tracePt t="36165" x="3940175" y="5021263"/>
          <p14:tracePt t="36181" x="4114800" y="5006975"/>
          <p14:tracePt t="36198" x="4237038" y="4983163"/>
          <p14:tracePt t="36215" x="4359275" y="4968875"/>
          <p14:tracePt t="36231" x="4473575" y="4953000"/>
          <p14:tracePt t="36248" x="4579938" y="4945063"/>
          <p14:tracePt t="36265" x="4640263" y="4945063"/>
          <p14:tracePt t="36281" x="4686300" y="4945063"/>
          <p14:tracePt t="36298" x="4740275" y="4945063"/>
          <p14:tracePt t="36315" x="4784725" y="4945063"/>
          <p14:tracePt t="36318" x="4800600" y="4945063"/>
          <p14:tracePt t="36331" x="4808538" y="4945063"/>
          <p14:tracePt t="36348" x="4830763" y="4945063"/>
          <p14:tracePt t="36454" x="4838700" y="4945063"/>
          <p14:tracePt t="36518" x="4846638" y="4945063"/>
          <p14:tracePt t="36542" x="4854575" y="4945063"/>
          <p14:tracePt t="36550" x="4860925" y="4953000"/>
          <p14:tracePt t="36565" x="4876800" y="4953000"/>
          <p14:tracePt t="36581" x="4884738" y="4953000"/>
          <p14:tracePt t="37174" x="4868863" y="4953000"/>
          <p14:tracePt t="37182" x="4846638" y="4953000"/>
          <p14:tracePt t="37190" x="4816475" y="4937125"/>
          <p14:tracePt t="37454" x="4822825" y="4937125"/>
          <p14:tracePt t="37462" x="4830763" y="4945063"/>
          <p14:tracePt t="37470" x="4838700" y="4937125"/>
          <p14:tracePt t="37482" x="4846638" y="4937125"/>
          <p14:tracePt t="37498" x="4906963" y="4937125"/>
          <p14:tracePt t="37515" x="5006975" y="4937125"/>
          <p14:tracePt t="37531" x="5097463" y="4937125"/>
          <p14:tracePt t="37548" x="5219700" y="4937125"/>
          <p14:tracePt t="37565" x="5341938" y="4937125"/>
          <p14:tracePt t="37581" x="5502275" y="4937125"/>
          <p14:tracePt t="37598" x="5554663" y="4937125"/>
          <p14:tracePt t="37615" x="5570538" y="4937125"/>
          <p14:tracePt t="37669" x="5546725" y="4937125"/>
          <p14:tracePt t="37678" x="5478463" y="4937125"/>
          <p14:tracePt t="37685" x="5364163" y="4937125"/>
          <p14:tracePt t="37698" x="5181600" y="4937125"/>
          <p14:tracePt t="37715" x="4579938" y="4937125"/>
          <p14:tracePt t="37732" x="3940175" y="4930775"/>
          <p14:tracePt t="37748" x="3336925" y="4846638"/>
          <p14:tracePt t="37765" x="2979738" y="4792663"/>
          <p14:tracePt t="37782" x="2811463" y="4762500"/>
          <p14:tracePt t="37798" x="2803525" y="4754563"/>
          <p14:tracePt t="37815" x="2811463" y="4746625"/>
          <p14:tracePt t="37832" x="2841625" y="4740275"/>
          <p14:tracePt t="37848" x="2879725" y="4732338"/>
          <p14:tracePt t="37865" x="2925763" y="4732338"/>
          <p14:tracePt t="37882" x="3001963" y="4732338"/>
          <p14:tracePt t="37898" x="3063875" y="4732338"/>
          <p14:tracePt t="37915" x="3108325" y="4732338"/>
          <p14:tracePt t="37932" x="3116263" y="4732338"/>
          <p14:tracePt t="37966" x="3124200" y="4732338"/>
          <p14:tracePt t="37989" x="3132138" y="4746625"/>
          <p14:tracePt t="37998" x="3140075" y="4754563"/>
          <p14:tracePt t="38005" x="3146425" y="4762500"/>
          <p14:tracePt t="38015" x="3170238" y="4770438"/>
          <p14:tracePt t="38032" x="3284538" y="4800600"/>
          <p14:tracePt t="38048" x="3482975" y="4830763"/>
          <p14:tracePt t="38065" x="3687763" y="4868863"/>
          <p14:tracePt t="38082" x="3810000" y="4876800"/>
          <p14:tracePt t="38098" x="3856038" y="4884738"/>
          <p14:tracePt t="38166" x="3848100" y="4884738"/>
          <p14:tracePt t="38197" x="3840163" y="4884738"/>
          <p14:tracePt t="38230" x="3840163" y="4892675"/>
          <p14:tracePt t="38245" x="3825875" y="4906963"/>
          <p14:tracePt t="38253" x="3825875" y="4914900"/>
          <p14:tracePt t="38265" x="3825875" y="4930775"/>
          <p14:tracePt t="38282" x="3825875" y="4945063"/>
          <p14:tracePt t="38298" x="3825875" y="4968875"/>
          <p14:tracePt t="40750" x="3817938" y="4975225"/>
          <p14:tracePt t="40758" x="3810000" y="4975225"/>
          <p14:tracePt t="40766" x="3810000" y="4937125"/>
          <p14:tracePt t="40783" x="3810000" y="4892675"/>
          <p14:tracePt t="40800" x="3810000" y="4838700"/>
          <p14:tracePt t="40816" x="3810000" y="4770438"/>
          <p14:tracePt t="40833" x="3810000" y="4708525"/>
          <p14:tracePt t="40850" x="3825875" y="4656138"/>
          <p14:tracePt t="40866" x="3832225" y="4625975"/>
          <p14:tracePt t="40883" x="3832225" y="4602163"/>
          <p14:tracePt t="40900" x="3832225" y="4594225"/>
          <p14:tracePt t="40965" x="3832225" y="4587875"/>
          <p14:tracePt t="41062" x="3840163" y="4594225"/>
          <p14:tracePt t="41086" x="3848100" y="4602163"/>
          <p14:tracePt t="41167" x="3848100" y="4610100"/>
          <p14:tracePt t="41174" x="3848100" y="4618038"/>
          <p14:tracePt t="41183" x="3848100" y="4625975"/>
          <p14:tracePt t="41200" x="3848100" y="4632325"/>
          <p14:tracePt t="41216" x="3848100" y="4640263"/>
          <p14:tracePt t="42006" x="3886200" y="4640263"/>
          <p14:tracePt t="42014" x="3954463" y="4640263"/>
          <p14:tracePt t="42022" x="4060825" y="4640263"/>
          <p14:tracePt t="42033" x="4168775" y="4640263"/>
          <p14:tracePt t="42050" x="4327525" y="4640263"/>
          <p14:tracePt t="42067" x="4495800" y="4640263"/>
          <p14:tracePt t="42083" x="4579938" y="4640263"/>
          <p14:tracePt t="42100" x="4587875" y="4640263"/>
          <p14:tracePt t="42310" x="4602163" y="4648200"/>
          <p14:tracePt t="42318" x="4610100" y="4648200"/>
          <p14:tracePt t="42326" x="4625975" y="4648200"/>
          <p14:tracePt t="42334" x="4656138" y="4648200"/>
          <p14:tracePt t="42350" x="4670425" y="4648200"/>
          <p14:tracePt t="42486" x="4678363" y="4648200"/>
          <p14:tracePt t="42494" x="4702175" y="4648200"/>
          <p14:tracePt t="42502" x="4732338" y="4648200"/>
          <p14:tracePt t="42517" x="4770438" y="4648200"/>
          <p14:tracePt t="42534" x="4816475" y="4648200"/>
          <p14:tracePt t="42550" x="4822825" y="4648200"/>
          <p14:tracePt t="42598" x="4838700" y="4632325"/>
          <p14:tracePt t="42606" x="4846638" y="4632325"/>
          <p14:tracePt t="42617" x="4868863" y="4632325"/>
          <p14:tracePt t="42633" x="4930775" y="4625975"/>
          <p14:tracePt t="42650" x="5021263" y="4625975"/>
          <p14:tracePt t="42667" x="5143500" y="4625975"/>
          <p14:tracePt t="42683" x="5235575" y="4625975"/>
          <p14:tracePt t="42700" x="5334000" y="4625975"/>
          <p14:tracePt t="42717" x="5394325" y="4625975"/>
          <p14:tracePt t="42733" x="5456238" y="4625975"/>
          <p14:tracePt t="42750" x="5486400" y="4625975"/>
          <p14:tracePt t="42767" x="5540375" y="4625975"/>
          <p14:tracePt t="42783" x="5592763" y="4625975"/>
          <p14:tracePt t="42800" x="5646738" y="4625975"/>
          <p14:tracePt t="42817" x="5692775" y="4625975"/>
          <p14:tracePt t="42833" x="5775325" y="4625975"/>
          <p14:tracePt t="42850" x="5859463" y="4625975"/>
          <p14:tracePt t="42867" x="5935663" y="4625975"/>
          <p14:tracePt t="42883" x="6027738" y="4625975"/>
          <p14:tracePt t="42900" x="6111875" y="4625975"/>
          <p14:tracePt t="42917" x="6188075" y="4625975"/>
          <p14:tracePt t="42933" x="6354763" y="4625975"/>
          <p14:tracePt t="42950" x="6477000" y="4625975"/>
          <p14:tracePt t="42967" x="6591300" y="4625975"/>
          <p14:tracePt t="42983" x="6721475" y="4625975"/>
          <p14:tracePt t="43000" x="6842125" y="4625975"/>
          <p14:tracePt t="43017" x="6972300" y="4625975"/>
          <p14:tracePt t="43033" x="7124700" y="4625975"/>
          <p14:tracePt t="43050" x="7277100" y="4625975"/>
          <p14:tracePt t="43067" x="7413625" y="4625975"/>
          <p14:tracePt t="43084" x="7551738" y="4625975"/>
          <p14:tracePt t="43100" x="7688263" y="4625975"/>
          <p14:tracePt t="43117" x="7788275" y="4625975"/>
          <p14:tracePt t="43133" x="7924800" y="4625975"/>
          <p14:tracePt t="43150" x="7985125" y="4625975"/>
          <p14:tracePt t="43167" x="8069263" y="4625975"/>
          <p14:tracePt t="43184" x="8199438" y="4625975"/>
          <p14:tracePt t="43200" x="8359775" y="4625975"/>
          <p14:tracePt t="43217" x="8534400" y="4625975"/>
          <p14:tracePt t="43234" x="8716963" y="4625975"/>
          <p14:tracePt t="43250" x="8877300" y="4625975"/>
          <p14:tracePt t="43267" x="9037638" y="4625975"/>
          <p14:tracePt t="43284" x="9174163" y="4625975"/>
          <p14:tracePt t="43300" x="9280525" y="4625975"/>
          <p14:tracePt t="43317" x="9380538" y="4625975"/>
          <p14:tracePt t="43319" x="9426575" y="4625975"/>
          <p14:tracePt t="43334" x="9517063" y="4625975"/>
          <p14:tracePt t="43350" x="9661525" y="4625975"/>
          <p14:tracePt t="43367" x="9783763" y="4625975"/>
          <p14:tracePt t="43384" x="9913938" y="4625975"/>
          <p14:tracePt t="43400" x="10042525" y="4625975"/>
          <p14:tracePt t="43417" x="10172700" y="4625975"/>
          <p14:tracePt t="43434" x="10264775" y="4625975"/>
          <p14:tracePt t="43450" x="10347325" y="4602163"/>
          <p14:tracePt t="43467" x="10393363" y="4594225"/>
          <p14:tracePt t="43484" x="10431463" y="4594225"/>
          <p14:tracePt t="43500" x="10439400" y="4587875"/>
          <p14:tracePt t="43517" x="10461625" y="4587875"/>
          <p14:tracePt t="43534" x="10507663" y="4587875"/>
          <p14:tracePt t="43550" x="10545763" y="4587875"/>
          <p14:tracePt t="43567" x="10553700" y="4587875"/>
          <p14:tracePt t="43654" x="10545763" y="4587875"/>
          <p14:tracePt t="43662" x="10477500" y="4572000"/>
          <p14:tracePt t="43670" x="10401300" y="4572000"/>
          <p14:tracePt t="43684" x="10287000" y="4572000"/>
          <p14:tracePt t="43701" x="9555163" y="4762500"/>
          <p14:tracePt t="43717" x="9190038" y="4822825"/>
          <p14:tracePt t="43734" x="8069263" y="4968875"/>
          <p14:tracePt t="43751" x="7323138" y="5067300"/>
          <p14:tracePt t="43767" x="6607175" y="5159375"/>
          <p14:tracePt t="43784" x="6118225" y="5249863"/>
          <p14:tracePt t="43800" x="5745163" y="5303838"/>
          <p14:tracePt t="43817" x="5478463" y="5372100"/>
          <p14:tracePt t="43834" x="5295900" y="5410200"/>
          <p14:tracePt t="43850" x="5135563" y="5426075"/>
          <p14:tracePt t="43867" x="4975225" y="5426075"/>
          <p14:tracePt t="43884" x="4792663" y="5426075"/>
          <p14:tracePt t="43901" x="4495800" y="5426075"/>
          <p14:tracePt t="43917" x="4321175" y="5426075"/>
          <p14:tracePt t="43934" x="4229100" y="5426075"/>
          <p14:tracePt t="43950" x="4114800" y="5426075"/>
          <p14:tracePt t="43967" x="3970338" y="5426075"/>
          <p14:tracePt t="43984" x="3848100" y="5426075"/>
          <p14:tracePt t="44001" x="3756025" y="5426075"/>
          <p14:tracePt t="44017" x="3695700" y="5440363"/>
          <p14:tracePt t="44034" x="3679825" y="5448300"/>
          <p14:tracePt t="44110" x="3673475" y="5448300"/>
          <p14:tracePt t="44119" x="3673475" y="5426075"/>
          <p14:tracePt t="44126" x="3673475" y="5394325"/>
          <p14:tracePt t="44134" x="3673475" y="5372100"/>
          <p14:tracePt t="44151" x="3673475" y="5326063"/>
          <p14:tracePt t="44168" x="3673475" y="5295900"/>
          <p14:tracePt t="44184" x="3687763" y="5265738"/>
          <p14:tracePt t="44201" x="3741738" y="5241925"/>
          <p14:tracePt t="44217" x="3870325" y="5227638"/>
          <p14:tracePt t="44234" x="4084638" y="5227638"/>
          <p14:tracePt t="44251" x="4479925" y="5227638"/>
          <p14:tracePt t="44268" x="5013325" y="5227638"/>
          <p14:tracePt t="44284" x="5608638" y="5257800"/>
          <p14:tracePt t="44301" x="6324600" y="5341938"/>
          <p14:tracePt t="44317" x="7239000" y="5372100"/>
          <p14:tracePt t="44334" x="7658100" y="5372100"/>
          <p14:tracePt t="44351" x="8031163" y="5372100"/>
          <p14:tracePt t="44367" x="8343900" y="5372100"/>
          <p14:tracePt t="44384" x="8594725" y="5372100"/>
          <p14:tracePt t="44401" x="8816975" y="5349875"/>
          <p14:tracePt t="44417" x="8961438" y="5303838"/>
          <p14:tracePt t="44434" x="9037638" y="5280025"/>
          <p14:tracePt t="44451" x="9051925" y="5273675"/>
          <p14:tracePt t="44550" x="9059863" y="5273675"/>
          <p14:tracePt t="44559" x="9075738" y="5280025"/>
          <p14:tracePt t="44569" x="9090025" y="5295900"/>
          <p14:tracePt t="44584" x="9151938" y="5334000"/>
          <p14:tracePt t="44601" x="9304338" y="5341938"/>
          <p14:tracePt t="44618" x="9448800" y="5341938"/>
          <p14:tracePt t="44634" x="9571038" y="5326063"/>
          <p14:tracePt t="44651" x="9677400" y="5241925"/>
          <p14:tracePt t="44668" x="9821863" y="5089525"/>
          <p14:tracePt t="44684" x="9936163" y="4892675"/>
          <p14:tracePt t="44701" x="10028238" y="4664075"/>
          <p14:tracePt t="44718" x="10104438" y="4465638"/>
          <p14:tracePt t="44734" x="10142538" y="4351338"/>
          <p14:tracePt t="44751" x="10164763" y="4313238"/>
          <p14:tracePt t="44768" x="10172700" y="4305300"/>
          <p14:tracePt t="44862" x="10172700" y="4297363"/>
          <p14:tracePt t="44917" x="10180638" y="4275138"/>
          <p14:tracePt t="44925" x="10180638" y="4267200"/>
          <p14:tracePt t="45054" x="10188575" y="4267200"/>
          <p14:tracePt t="45078" x="10188575" y="4289425"/>
          <p14:tracePt t="45086" x="10180638" y="4313238"/>
          <p14:tracePt t="45094" x="10156825" y="4327525"/>
          <p14:tracePt t="45103" x="10142538" y="4327525"/>
          <p14:tracePt t="45118" x="10080625" y="4327525"/>
          <p14:tracePt t="45135" x="10036175" y="4327525"/>
          <p14:tracePt t="45151" x="10004425" y="4327525"/>
          <p14:tracePt t="45168" x="9990138" y="4327525"/>
          <p14:tracePt t="45185" x="9982200" y="4321175"/>
          <p14:tracePt t="45222" x="9974263" y="4305300"/>
          <p14:tracePt t="45235" x="9974263" y="4297363"/>
          <p14:tracePt t="45251" x="9974263" y="4283075"/>
          <p14:tracePt t="45268" x="9974263" y="4275138"/>
          <p14:tracePt t="45342" x="9966325" y="4275138"/>
          <p14:tracePt t="45350" x="9952038" y="4313238"/>
          <p14:tracePt t="45358" x="9906000" y="4419600"/>
          <p14:tracePt t="45368" x="9859963" y="4511675"/>
          <p14:tracePt t="45385" x="9791700" y="4664075"/>
          <p14:tracePt t="45401" x="9769475" y="4732338"/>
          <p14:tracePt t="45418" x="9769475" y="4740275"/>
          <p14:tracePt t="45462" x="9769475" y="4724400"/>
          <p14:tracePt t="45470" x="9783763" y="4640263"/>
          <p14:tracePt t="45485" x="9813925" y="4465638"/>
          <p14:tracePt t="45501" x="9821863" y="4373563"/>
          <p14:tracePt t="45518" x="9845675" y="4168775"/>
          <p14:tracePt t="45535" x="9845675" y="4092575"/>
          <p14:tracePt t="45551" x="9845675" y="4038600"/>
          <p14:tracePt t="45568" x="9852025" y="4008438"/>
          <p14:tracePt t="45585" x="9852025" y="3992563"/>
          <p14:tracePt t="45601" x="9859963" y="3992563"/>
          <p14:tracePt t="45646" x="9867900" y="3992563"/>
          <p14:tracePt t="45662" x="9875838" y="3992563"/>
          <p14:tracePt t="45670" x="9890125" y="3992563"/>
          <p14:tracePt t="45685" x="9890125" y="4000500"/>
          <p14:tracePt t="45701" x="9906000" y="4114800"/>
          <p14:tracePt t="45718" x="9944100" y="4351338"/>
          <p14:tracePt t="45735" x="9966325" y="4435475"/>
          <p14:tracePt t="45751" x="9974263" y="4441825"/>
          <p14:tracePt t="45806" x="9982200" y="4427538"/>
          <p14:tracePt t="45814" x="9982200" y="4397375"/>
          <p14:tracePt t="45822" x="9982200" y="4365625"/>
          <p14:tracePt t="45835" x="9982200" y="4343400"/>
          <p14:tracePt t="45851" x="9990138" y="4305300"/>
          <p14:tracePt t="45868" x="9990138" y="4297363"/>
          <p14:tracePt t="45901" x="9998075" y="4321175"/>
          <p14:tracePt t="45909" x="10004425" y="4411663"/>
          <p14:tracePt t="45918" x="10036175" y="4541838"/>
          <p14:tracePt t="45935" x="10088563" y="4784725"/>
          <p14:tracePt t="45951" x="10134600" y="4906963"/>
          <p14:tracePt t="45968" x="10142538" y="4914900"/>
          <p14:tracePt t="46013" x="10142538" y="4868863"/>
          <p14:tracePt t="46021" x="10142538" y="4830763"/>
          <p14:tracePt t="46034" x="10142538" y="4784725"/>
          <p14:tracePt t="46051" x="10142538" y="4754563"/>
          <p14:tracePt t="46068" x="10142538" y="4746625"/>
          <p14:tracePt t="46183" x="10142538" y="4724400"/>
          <p14:tracePt t="46190" x="10142538" y="4656138"/>
          <p14:tracePt t="46202" x="10142538" y="4610100"/>
          <p14:tracePt t="46218" x="10142538" y="4564063"/>
          <p14:tracePt t="46235" x="10134600" y="4533900"/>
          <p14:tracePt t="46318" x="10134600" y="4587875"/>
          <p14:tracePt t="46326" x="10134600" y="4702175"/>
          <p14:tracePt t="46335" x="10134600" y="4822825"/>
          <p14:tracePt t="46352" x="10134600" y="4983163"/>
          <p14:tracePt t="46368" x="10134600" y="5045075"/>
          <p14:tracePt t="46430" x="10134600" y="5006975"/>
          <p14:tracePt t="46438" x="10118725" y="4906963"/>
          <p14:tracePt t="46452" x="10096500" y="4808538"/>
          <p14:tracePt t="46468" x="10042525" y="4632325"/>
          <p14:tracePt t="46485" x="10028238" y="4518025"/>
          <p14:tracePt t="46502" x="10012363" y="4495800"/>
          <p14:tracePt t="46534" x="10012363" y="4541838"/>
          <p14:tracePt t="46542" x="10020300" y="4708525"/>
          <p14:tracePt t="46552" x="10080625" y="4914900"/>
          <p14:tracePt t="46568" x="10150475" y="5341938"/>
          <p14:tracePt t="46585" x="10202863" y="5478463"/>
          <p14:tracePt t="46622" x="10218738" y="5426075"/>
          <p14:tracePt t="46635" x="10226675" y="5326063"/>
          <p14:tracePt t="46652" x="10202863" y="5021263"/>
          <p14:tracePt t="46669" x="10126663" y="4770438"/>
          <p14:tracePt t="46685" x="10118725" y="4740275"/>
          <p14:tracePt t="46718" x="10118725" y="4746625"/>
          <p14:tracePt t="46735" x="10112375" y="4945063"/>
          <p14:tracePt t="46752" x="10112375" y="5197475"/>
          <p14:tracePt t="46768" x="10134600" y="5372100"/>
          <p14:tracePt t="46785" x="10134600" y="5380038"/>
          <p14:tracePt t="46818" x="10150475" y="5197475"/>
          <p14:tracePt t="46821" x="10150475" y="5051425"/>
          <p14:tracePt t="46835" x="10150475" y="4899025"/>
          <p14:tracePt t="46852" x="10088563" y="4708525"/>
          <p14:tracePt t="46869" x="10080625" y="4686300"/>
          <p14:tracePt t="46894" x="10074275" y="4686300"/>
          <p14:tracePt t="46902" x="10074275" y="4694238"/>
          <p14:tracePt t="46919" x="10050463" y="4892675"/>
          <p14:tracePt t="46935" x="10050463" y="5105400"/>
          <p14:tracePt t="46952" x="10050463" y="5165725"/>
          <p14:tracePt t="47007" x="10050463" y="5143500"/>
          <p14:tracePt t="47014" x="10050463" y="5121275"/>
          <p14:tracePt t="47055" x="10042525" y="5113338"/>
          <p14:tracePt t="47070" x="10020300" y="5121275"/>
          <p14:tracePt t="47078" x="9974263" y="5241925"/>
          <p14:tracePt t="47087" x="9906000" y="5364163"/>
          <p14:tracePt t="47102" x="9647238" y="5668963"/>
          <p14:tracePt t="47119" x="9296400" y="5889625"/>
          <p14:tracePt t="47135" x="8816975" y="5959475"/>
          <p14:tracePt t="47152" x="8153400" y="5959475"/>
          <p14:tracePt t="47169" x="7413625" y="5867400"/>
          <p14:tracePt t="47185" x="6537325" y="5699125"/>
          <p14:tracePt t="47202" x="5737225" y="5486400"/>
          <p14:tracePt t="47219" x="5097463" y="5318125"/>
          <p14:tracePt t="47235" x="4762500" y="5257800"/>
          <p14:tracePt t="47252" x="4602163" y="5235575"/>
          <p14:tracePt t="47268" x="4503738" y="5219700"/>
          <p14:tracePt t="47285" x="4359275" y="5219700"/>
          <p14:tracePt t="47302" x="4275138" y="5235575"/>
          <p14:tracePt t="47318" x="4137025" y="5280025"/>
          <p14:tracePt t="47335" x="3984625" y="5356225"/>
          <p14:tracePt t="47352" x="3894138" y="5394325"/>
          <p14:tracePt t="47368" x="3825875" y="5410200"/>
          <p14:tracePt t="47385" x="3779838" y="5410200"/>
          <p14:tracePt t="47402" x="3741738" y="5410200"/>
          <p14:tracePt t="47418" x="3725863" y="5402263"/>
          <p14:tracePt t="47435" x="3703638" y="5394325"/>
          <p14:tracePt t="47452" x="3641725" y="5387975"/>
          <p14:tracePt t="47469" x="3597275" y="5387975"/>
          <p14:tracePt t="47485" x="3565525" y="5394325"/>
          <p14:tracePt t="47502" x="3559175" y="5410200"/>
          <p14:tracePt t="47518" x="3551238" y="5448300"/>
          <p14:tracePt t="47535" x="3551238" y="5546725"/>
          <p14:tracePt t="47552" x="3527425" y="5668963"/>
          <p14:tracePt t="47568" x="3527425" y="5753100"/>
          <p14:tracePt t="47585" x="3527425" y="5791200"/>
          <p14:tracePt t="47602" x="3543300" y="5821363"/>
          <p14:tracePt t="47619" x="3565525" y="5845175"/>
          <p14:tracePt t="47635" x="3573463" y="5859463"/>
          <p14:tracePt t="47652" x="3581400" y="5859463"/>
          <p14:tracePt t="47669" x="3589338" y="5867400"/>
          <p14:tracePt t="47685" x="3597275" y="5875338"/>
          <p14:tracePt t="47766" x="3603625" y="5883275"/>
          <p14:tracePt t="47774" x="3619500" y="5889625"/>
          <p14:tracePt t="47785" x="3635375" y="5905500"/>
          <p14:tracePt t="47802" x="3679825" y="5921375"/>
          <p14:tracePt t="47819" x="3756025" y="5927725"/>
          <p14:tracePt t="47821" x="3825875" y="5935663"/>
          <p14:tracePt t="47836" x="3908425" y="5935663"/>
          <p14:tracePt t="47852" x="4098925" y="5935663"/>
          <p14:tracePt t="47869" x="4335463" y="5935663"/>
          <p14:tracePt t="47885" x="4702175" y="5935663"/>
          <p14:tracePt t="47902" x="4975225" y="5935663"/>
          <p14:tracePt t="47918" x="5287963" y="5935663"/>
          <p14:tracePt t="47935" x="5661025" y="5935663"/>
          <p14:tracePt t="47952" x="6118225" y="5935663"/>
          <p14:tracePt t="47969" x="6613525" y="5935663"/>
          <p14:tracePt t="47986" x="7086600" y="5897563"/>
          <p14:tracePt t="48002" x="7445375" y="5837238"/>
          <p14:tracePt t="48019" x="7750175" y="5821363"/>
          <p14:tracePt t="48036" x="8008938" y="5813425"/>
          <p14:tracePt t="48052" x="8313738" y="5799138"/>
          <p14:tracePt t="48069" x="8632825" y="5791200"/>
          <p14:tracePt t="48086" x="9075738" y="5737225"/>
          <p14:tracePt t="48102" x="9356725" y="5715000"/>
          <p14:tracePt t="48119" x="9799638" y="5715000"/>
          <p14:tracePt t="48136" x="10172700" y="5715000"/>
          <p14:tracePt t="48152" x="10423525" y="5699125"/>
          <p14:tracePt t="48169" x="10607675" y="5692775"/>
          <p14:tracePt t="48186" x="10629900" y="5684838"/>
          <p14:tracePt t="48202" x="10645775" y="5684838"/>
          <p14:tracePt t="48366" x="10652125" y="5684838"/>
          <p14:tracePt t="48375" x="10652125" y="5707063"/>
          <p14:tracePt t="48386" x="10652125" y="5737225"/>
          <p14:tracePt t="48402" x="10607675" y="5807075"/>
          <p14:tracePt t="48419" x="10523538" y="5883275"/>
          <p14:tracePt t="48436" x="10447338" y="5927725"/>
          <p14:tracePt t="48452" x="10355263" y="5959475"/>
          <p14:tracePt t="48469" x="10264775" y="5965825"/>
          <p14:tracePt t="48486" x="10112375" y="5965825"/>
          <p14:tracePt t="48502" x="9936163" y="5965825"/>
          <p14:tracePt t="48519" x="9669463" y="5965825"/>
          <p14:tracePt t="48536" x="9372600" y="5965825"/>
          <p14:tracePt t="48552" x="9045575" y="5965825"/>
          <p14:tracePt t="48569" x="8732838" y="6011863"/>
          <p14:tracePt t="48586" x="8435975" y="6049963"/>
          <p14:tracePt t="48603" x="8161338" y="6057900"/>
          <p14:tracePt t="48619" x="7940675" y="6057900"/>
          <p14:tracePt t="48636" x="7627938" y="6057900"/>
          <p14:tracePt t="48653" x="7246938" y="6057900"/>
          <p14:tracePt t="48669" x="6850063" y="5997575"/>
          <p14:tracePt t="48686" x="6156325" y="5913438"/>
          <p14:tracePt t="48703" x="5699125" y="5851525"/>
          <p14:tracePt t="48719" x="5410200" y="5813425"/>
          <p14:tracePt t="48736" x="5197475" y="5791200"/>
          <p14:tracePt t="48753" x="4991100" y="5761038"/>
          <p14:tracePt t="48769" x="4846638" y="5753100"/>
          <p14:tracePt t="48786" x="4708525" y="5730875"/>
          <p14:tracePt t="48803" x="4587875" y="5715000"/>
          <p14:tracePt t="48819" x="4479925" y="5707063"/>
          <p14:tracePt t="48822" x="4449763" y="5692775"/>
          <p14:tracePt t="48836" x="4427538" y="5692775"/>
          <p14:tracePt t="48853" x="4403725" y="5692775"/>
          <p14:tracePt t="48910" x="4411663" y="5707063"/>
          <p14:tracePt t="48919" x="4435475" y="5715000"/>
          <p14:tracePt t="48926" x="4465638" y="5722938"/>
          <p14:tracePt t="48936" x="4495800" y="5730875"/>
          <p14:tracePt t="48952" x="4610100" y="5745163"/>
          <p14:tracePt t="48969" x="4800600" y="5745163"/>
          <p14:tracePt t="48986" x="5013325" y="5745163"/>
          <p14:tracePt t="49002" x="5280025" y="5745163"/>
          <p14:tracePt t="49019" x="5608638" y="5775325"/>
          <p14:tracePt t="49036" x="5965825" y="5829300"/>
          <p14:tracePt t="49052" x="6278563" y="5875338"/>
          <p14:tracePt t="49069" x="6629400" y="5927725"/>
          <p14:tracePt t="49086" x="7323138" y="6003925"/>
          <p14:tracePt t="49102" x="7870825" y="6057900"/>
          <p14:tracePt t="49119" x="8435975" y="6057900"/>
          <p14:tracePt t="49136" x="8907463" y="6057900"/>
          <p14:tracePt t="49152" x="9326563" y="6057900"/>
          <p14:tracePt t="49169" x="9617075" y="6057900"/>
          <p14:tracePt t="49186" x="9813925" y="6057900"/>
          <p14:tracePt t="49202" x="9952038" y="6042025"/>
          <p14:tracePt t="49219" x="10004425" y="6035675"/>
          <p14:tracePt t="49236" x="10050463" y="6027738"/>
          <p14:tracePt t="49253" x="10066338" y="6027738"/>
          <p14:tracePt t="49269" x="10074275" y="6027738"/>
          <p14:tracePt t="49462" x="10074275" y="6019800"/>
          <p14:tracePt t="49470" x="10088563" y="6011863"/>
          <p14:tracePt t="49478" x="10126663" y="5989638"/>
          <p14:tracePt t="49486" x="10194925" y="5965825"/>
          <p14:tracePt t="49503" x="10333038" y="5927725"/>
          <p14:tracePt t="49520" x="10493375" y="5859463"/>
          <p14:tracePt t="49536" x="10652125" y="5745163"/>
          <p14:tracePt t="49553" x="10736263" y="5646738"/>
          <p14:tracePt t="49570" x="10790238" y="5478463"/>
          <p14:tracePt t="49586" x="10790238" y="5287963"/>
          <p14:tracePt t="49603" x="10736263" y="5059363"/>
          <p14:tracePt t="49620" x="10515600" y="4670425"/>
          <p14:tracePt t="49636" x="10210800" y="4251325"/>
          <p14:tracePt t="49653" x="10080625" y="4068763"/>
          <p14:tracePt t="49670" x="10066338" y="4060825"/>
          <p14:tracePt t="49703" x="10058400" y="4060825"/>
          <p14:tracePt t="49720" x="9944100" y="4321175"/>
          <p14:tracePt t="49736" x="9731375" y="4945063"/>
          <p14:tracePt t="49753" x="9585325" y="5715000"/>
          <p14:tracePt t="49770" x="9502775" y="6294438"/>
          <p14:tracePt t="49786" x="9502775" y="6438900"/>
          <p14:tracePt t="49803" x="9525000" y="6469063"/>
          <p14:tracePt t="49820" x="9578975" y="6454775"/>
          <p14:tracePt t="49822" x="9677400" y="6408738"/>
          <p14:tracePt t="49836" x="9775825" y="6324600"/>
          <p14:tracePt t="49853" x="9867900" y="6188075"/>
          <p14:tracePt t="49870" x="9921875" y="6035675"/>
          <p14:tracePt t="49886" x="9921875" y="6019800"/>
          <p14:tracePt t="49919" x="9867900" y="6019800"/>
          <p14:tracePt t="49936" x="9791700" y="6126163"/>
          <p14:tracePt t="49953" x="9745663" y="6302375"/>
          <p14:tracePt t="49970" x="9745663" y="6392863"/>
          <p14:tracePt t="49986" x="9783763" y="6408738"/>
          <p14:tracePt t="50003" x="9928225" y="6408738"/>
          <p14:tracePt t="50020" x="10142538" y="6308725"/>
          <p14:tracePt t="50036" x="10256838" y="6188075"/>
          <p14:tracePt t="50053" x="10279063" y="6057900"/>
          <p14:tracePt t="50070" x="10194925" y="5897563"/>
          <p14:tracePt t="50086" x="10118725" y="5875338"/>
          <p14:tracePt t="50103" x="10104438" y="5875338"/>
          <p14:tracePt t="50120" x="10096500" y="5875338"/>
          <p14:tracePt t="50153" x="10126663" y="5883275"/>
          <p14:tracePt t="50170" x="10172700" y="5905500"/>
          <p14:tracePt t="50186" x="10188575" y="5905500"/>
          <p14:tracePt t="50203" x="10194925" y="5905500"/>
          <p14:tracePt t="50326" x="10202863" y="5905500"/>
          <p14:tracePt t="50334" x="10226675" y="5905500"/>
          <p14:tracePt t="50342" x="10248900" y="5905500"/>
          <p14:tracePt t="50353" x="10264775" y="5905500"/>
          <p14:tracePt t="50370" x="10309225" y="5905500"/>
          <p14:tracePt t="50387" x="10393363" y="5905500"/>
          <p14:tracePt t="50403" x="10423525" y="5905500"/>
          <p14:tracePt t="50454" x="10417175" y="5905500"/>
          <p14:tracePt t="50462" x="10379075" y="5905500"/>
          <p14:tracePt t="50470" x="10325100" y="5897563"/>
          <p14:tracePt t="50487" x="10210800" y="5883275"/>
          <p14:tracePt t="50503" x="10112375" y="5883275"/>
          <p14:tracePt t="50520" x="10066338" y="5897563"/>
          <p14:tracePt t="50537" x="10050463" y="5913438"/>
          <p14:tracePt t="50553" x="10050463" y="5927725"/>
          <p14:tracePt t="50570" x="10080625" y="5951538"/>
          <p14:tracePt t="50587" x="10104438" y="5951538"/>
          <p14:tracePt t="50603" x="10118725" y="5951538"/>
          <p14:tracePt t="50620" x="10134600" y="5951538"/>
          <p14:tracePt t="50637" x="10142538" y="5951538"/>
          <p14:tracePt t="51094" x="10134600" y="5951538"/>
          <p14:tracePt t="51102" x="10096500" y="5951538"/>
          <p14:tracePt t="51110" x="9959975" y="5973763"/>
          <p14:tracePt t="51120" x="9783763" y="6003925"/>
          <p14:tracePt t="51137" x="9136063" y="6019800"/>
          <p14:tracePt t="51153" x="8313738" y="6019800"/>
          <p14:tracePt t="51170" x="7299325" y="6019800"/>
          <p14:tracePt t="51187" x="6392863" y="6019800"/>
          <p14:tracePt t="51203" x="5715000" y="6019800"/>
          <p14:tracePt t="51220" x="5516563" y="6003925"/>
          <p14:tracePt t="51374" x="5516563" y="5989638"/>
          <p14:tracePt t="51382" x="5516563" y="5981700"/>
          <p14:tracePt t="51422" x="5508625" y="5973763"/>
          <p14:tracePt t="51430" x="5464175" y="5965825"/>
          <p14:tracePt t="51438" x="5380038" y="5935663"/>
          <p14:tracePt t="51453" x="4937125" y="5807075"/>
          <p14:tracePt t="51470" x="4175125" y="5600700"/>
          <p14:tracePt t="51487" x="3543300" y="5426075"/>
          <p14:tracePt t="51504" x="3040063" y="5265738"/>
          <p14:tracePt t="51520" x="2803525" y="5159375"/>
          <p14:tracePt t="51537" x="2735263" y="5113338"/>
          <p14:tracePt t="51554" x="2727325" y="5089525"/>
          <p14:tracePt t="51570" x="2727325" y="4999038"/>
          <p14:tracePt t="51587" x="2735263" y="4914900"/>
          <p14:tracePt t="51604" x="2765425" y="4838700"/>
          <p14:tracePt t="51620" x="2797175" y="4770438"/>
          <p14:tracePt t="51637" x="2803525" y="4716463"/>
          <p14:tracePt t="51654" x="2827338" y="4664075"/>
          <p14:tracePt t="52070" x="2827338" y="4694238"/>
          <p14:tracePt t="52078" x="2827338" y="4724400"/>
          <p14:tracePt t="52087" x="2827338" y="4746625"/>
          <p14:tracePt t="52104" x="2827338" y="4784725"/>
          <p14:tracePt t="52120" x="2827338" y="4816475"/>
          <p14:tracePt t="52137" x="2827338" y="4822825"/>
          <p14:tracePt t="52170" x="2827338" y="4830763"/>
          <p14:tracePt t="52187" x="2819400" y="4838700"/>
          <p14:tracePt t="52278" x="2819400" y="4854575"/>
          <p14:tracePt t="52286" x="2827338" y="4876800"/>
          <p14:tracePt t="52294" x="2857500" y="4892675"/>
          <p14:tracePt t="52304" x="2895600" y="4899025"/>
          <p14:tracePt t="52320" x="2903538" y="4914900"/>
          <p14:tracePt t="53286" x="2933700" y="4922838"/>
          <p14:tracePt t="53294" x="2933700" y="4930775"/>
          <p14:tracePt t="53822" x="2949575" y="4930775"/>
          <p14:tracePt t="53830" x="2987675" y="4930775"/>
          <p14:tracePt t="53839" x="3063875" y="4899025"/>
          <p14:tracePt t="53854" x="3184525" y="4816475"/>
          <p14:tracePt t="53871" x="3276600" y="4732338"/>
          <p14:tracePt t="53888" x="3352800" y="4678363"/>
          <p14:tracePt t="53904" x="3413125" y="4632325"/>
          <p14:tracePt t="53921" x="3467100" y="4602163"/>
          <p14:tracePt t="53938" x="3482975" y="4594225"/>
          <p14:tracePt t="53954" x="3489325" y="4587875"/>
          <p14:tracePt t="54054" x="3489325" y="4610100"/>
          <p14:tracePt t="54062" x="3489325" y="4632325"/>
          <p14:tracePt t="54071" x="3489325" y="4670425"/>
          <p14:tracePt t="54088" x="3459163" y="4778375"/>
          <p14:tracePt t="54104" x="3436938" y="4868863"/>
          <p14:tracePt t="54121" x="3413125" y="4930775"/>
          <p14:tracePt t="54138" x="3398838" y="4960938"/>
          <p14:tracePt t="54198" x="3398838" y="4937125"/>
          <p14:tracePt t="54205" x="3398838" y="4922838"/>
          <p14:tracePt t="54213" x="3398838" y="4899025"/>
          <p14:tracePt t="54222" x="3398838" y="4876800"/>
          <p14:tracePt t="54238" x="3398838" y="4860925"/>
          <p14:tracePt t="54254" x="3406775" y="4846638"/>
          <p14:tracePt t="54271" x="3413125" y="4838700"/>
          <p14:tracePt t="54350" x="3421063" y="4830763"/>
          <p14:tracePt t="54358" x="3421063" y="4822825"/>
          <p14:tracePt t="54374" x="3421063" y="4816475"/>
          <p14:tracePt t="54388" x="3421063" y="4800600"/>
          <p14:tracePt t="54404" x="3421063" y="4778375"/>
          <p14:tracePt t="54421" x="3421063" y="4770438"/>
          <p14:tracePt t="54438" x="3421063" y="4754563"/>
          <p14:tracePt t="55190" x="3421063" y="4746625"/>
          <p14:tracePt t="55198" x="3451225" y="4716463"/>
          <p14:tracePt t="55207" x="3459163" y="4716463"/>
          <p14:tracePt t="55222" x="3497263" y="4708525"/>
          <p14:tracePt t="55238" x="3535363" y="4694238"/>
          <p14:tracePt t="55255" x="3565525" y="4694238"/>
          <p14:tracePt t="58974" x="3573463" y="4716463"/>
          <p14:tracePt t="58982" x="3573463" y="4838700"/>
          <p14:tracePt t="58991" x="3597275" y="4945063"/>
          <p14:tracePt t="59006" x="3649663" y="5097463"/>
          <p14:tracePt t="59023" x="3679825" y="5173663"/>
          <p14:tracePt t="59040" x="3687763" y="5181600"/>
          <p14:tracePt t="59102" x="3695700" y="5181600"/>
          <p14:tracePt t="59110" x="3695700" y="5151438"/>
          <p14:tracePt t="59123" x="3703638" y="5127625"/>
          <p14:tracePt t="59140" x="3717925" y="5105400"/>
          <p14:tracePt t="59156" x="3733800" y="5051425"/>
          <p14:tracePt t="59173" x="3749675" y="5013325"/>
          <p14:tracePt t="59190" x="3763963" y="4968875"/>
          <p14:tracePt t="59206" x="3763963" y="4953000"/>
          <p14:tracePt t="59358" x="3771900" y="4953000"/>
          <p14:tracePt t="59375" x="3787775" y="4953000"/>
          <p14:tracePt t="59390" x="3794125" y="4953000"/>
          <p14:tracePt t="59399" x="3817938" y="4953000"/>
          <p14:tracePt t="59414" x="3825875" y="4953000"/>
          <p14:tracePt t="60854" x="3817938" y="4945063"/>
          <p14:tracePt t="60862" x="3802063" y="4937125"/>
          <p14:tracePt t="60874" x="3794125" y="4914900"/>
          <p14:tracePt t="60890" x="3725863" y="4784725"/>
          <p14:tracePt t="60907" x="3687763" y="4716463"/>
          <p14:tracePt t="60923" x="3649663" y="4625975"/>
          <p14:tracePt t="60940" x="3611563" y="4572000"/>
          <p14:tracePt t="60957" x="3597275" y="4549775"/>
          <p14:tracePt t="61198" x="3597275" y="4579938"/>
          <p14:tracePt t="61206" x="3597275" y="4610100"/>
          <p14:tracePt t="61214" x="3603625" y="4632325"/>
          <p14:tracePt t="61224" x="3611563" y="4656138"/>
          <p14:tracePt t="61240" x="3619500" y="4686300"/>
          <p14:tracePt t="61257" x="3619500" y="4694238"/>
          <p14:tracePt t="61710" x="3627438" y="4694238"/>
          <p14:tracePt t="61718" x="3665538" y="4694238"/>
          <p14:tracePt t="61726" x="3741738" y="4686300"/>
          <p14:tracePt t="61741" x="3924300" y="4678363"/>
          <p14:tracePt t="61757" x="4076700" y="4678363"/>
          <p14:tracePt t="61774" x="4487863" y="4664075"/>
          <p14:tracePt t="61791" x="4702175" y="4648200"/>
          <p14:tracePt t="61807" x="4846638" y="4618038"/>
          <p14:tracePt t="61824" x="4868863" y="4610100"/>
          <p14:tracePt t="61982" x="4876800" y="4610100"/>
          <p14:tracePt t="61990" x="4876800" y="4618038"/>
          <p14:tracePt t="61998" x="4884738" y="4618038"/>
          <p14:tracePt t="62007" x="4884738" y="4625975"/>
          <p14:tracePt t="62024" x="4892675" y="4664075"/>
          <p14:tracePt t="62041" x="4899025" y="4670425"/>
          <p14:tracePt t="62406" x="4945063" y="4670425"/>
          <p14:tracePt t="62414" x="5029200" y="4670425"/>
          <p14:tracePt t="62424" x="5121275" y="4678363"/>
          <p14:tracePt t="62441" x="5349875" y="4716463"/>
          <p14:tracePt t="62458" x="5676900" y="4746625"/>
          <p14:tracePt t="62474" x="6057900" y="4800600"/>
          <p14:tracePt t="62491" x="6302375" y="4830763"/>
          <p14:tracePt t="62508" x="6438900" y="4830763"/>
          <p14:tracePt t="62524" x="6446838" y="4830763"/>
          <p14:tracePt t="62622" x="6438900" y="4830763"/>
          <p14:tracePt t="62630" x="6423025" y="4830763"/>
          <p14:tracePt t="62641" x="6416675" y="4830763"/>
          <p14:tracePt t="62658" x="6354763" y="4914900"/>
          <p14:tracePt t="62674" x="6316663" y="5006975"/>
          <p14:tracePt t="62691" x="6278563" y="5121275"/>
          <p14:tracePt t="62708" x="6270625" y="5151438"/>
          <p14:tracePt t="62724" x="6264275" y="5159375"/>
          <p14:tracePt t="62743" x="6256338" y="5159375"/>
          <p14:tracePt t="62758" x="6226175" y="5159375"/>
          <p14:tracePt t="62774" x="6156325" y="5127625"/>
          <p14:tracePt t="62791" x="6035675" y="5051425"/>
          <p14:tracePt t="62808" x="5867400" y="4960938"/>
          <p14:tracePt t="62824" x="5783263" y="4930775"/>
          <p14:tracePt t="62841" x="5775325" y="4922838"/>
          <p14:tracePt t="63214" x="5799138" y="4922838"/>
          <p14:tracePt t="63222" x="5845175" y="4922838"/>
          <p14:tracePt t="63230" x="5913438" y="4922838"/>
          <p14:tracePt t="63241" x="5997575" y="4945063"/>
          <p14:tracePt t="63258" x="6286500" y="4968875"/>
          <p14:tracePt t="63275" x="6507163" y="4999038"/>
          <p14:tracePt t="63291" x="6659563" y="4999038"/>
          <p14:tracePt t="63308" x="6713538" y="4999038"/>
          <p14:tracePt t="63325" x="6721475" y="4999038"/>
          <p14:tracePt t="63374" x="6727825" y="4999038"/>
          <p14:tracePt t="63406" x="6735763" y="4991100"/>
          <p14:tracePt t="63422" x="6743700" y="4991100"/>
          <p14:tracePt t="63431" x="6759575" y="4991100"/>
          <p14:tracePt t="63446" x="6765925" y="4991100"/>
          <p14:tracePt t="63458" x="6781800" y="4991100"/>
          <p14:tracePt t="63475" x="6789738" y="4991100"/>
          <p14:tracePt t="63491" x="6804025" y="4991100"/>
          <p14:tracePt t="63508" x="6842125" y="4991100"/>
          <p14:tracePt t="63525" x="6896100" y="4991100"/>
          <p14:tracePt t="63541" x="6918325" y="4991100"/>
          <p14:tracePt t="63558" x="6918325" y="4983163"/>
          <p14:tracePt t="63917" x="6934200" y="4983163"/>
          <p14:tracePt t="63925" x="7018338" y="4983163"/>
          <p14:tracePt t="63933" x="7086600" y="4983163"/>
          <p14:tracePt t="63942" x="7178675" y="4983163"/>
          <p14:tracePt t="63958" x="7391400" y="4983163"/>
          <p14:tracePt t="63975" x="7627938" y="4983163"/>
          <p14:tracePt t="63992" x="7840663" y="4983163"/>
          <p14:tracePt t="64008" x="7954963" y="4968875"/>
          <p14:tracePt t="64025" x="7970838" y="4968875"/>
          <p14:tracePt t="64470" x="8023225" y="4968875"/>
          <p14:tracePt t="64478" x="8145463" y="4968875"/>
          <p14:tracePt t="64492" x="8389938" y="4968875"/>
          <p14:tracePt t="64508" x="8747125" y="4975225"/>
          <p14:tracePt t="64525" x="8983663" y="4975225"/>
          <p14:tracePt t="64542" x="9356725" y="4975225"/>
          <p14:tracePt t="64559" x="9364663" y="4975225"/>
          <p14:tracePt t="64902" x="9334500" y="4975225"/>
          <p14:tracePt t="64909" x="9274175" y="4975225"/>
          <p14:tracePt t="64917" x="9166225" y="4975225"/>
          <p14:tracePt t="64925" x="9051925" y="5013325"/>
          <p14:tracePt t="64941" x="8534400" y="5159375"/>
          <p14:tracePt t="64958" x="7802563" y="5287963"/>
          <p14:tracePt t="64975" x="7002463" y="5394325"/>
          <p14:tracePt t="64992" x="6278563" y="5478463"/>
          <p14:tracePt t="65008" x="5699125" y="5478463"/>
          <p14:tracePt t="65025" x="5410200" y="5478463"/>
          <p14:tracePt t="65042" x="5203825" y="5478463"/>
          <p14:tracePt t="65058" x="5089525" y="5478463"/>
          <p14:tracePt t="65075" x="4975225" y="5478463"/>
          <p14:tracePt t="65092" x="4868863" y="5478463"/>
          <p14:tracePt t="65108" x="4762500" y="5478463"/>
          <p14:tracePt t="65125" x="4625975" y="5478463"/>
          <p14:tracePt t="65142" x="4411663" y="5478463"/>
          <p14:tracePt t="65158" x="4313238" y="5478463"/>
          <p14:tracePt t="65175" x="4221163" y="5478463"/>
          <p14:tracePt t="65192" x="4198938" y="5478463"/>
          <p14:tracePt t="65208" x="4183063" y="5486400"/>
          <p14:tracePt t="65318" x="4183063" y="5494338"/>
          <p14:tracePt t="65326" x="4183063" y="5502275"/>
          <p14:tracePt t="65342" x="4183063" y="5508625"/>
          <p14:tracePt t="65359" x="4152900" y="5546725"/>
          <p14:tracePt t="65375" x="4106863" y="5570538"/>
          <p14:tracePt t="65392" x="4060825" y="5578475"/>
          <p14:tracePt t="65409" x="4038600" y="5578475"/>
          <p14:tracePt t="65425" x="4030663" y="5578475"/>
          <p14:tracePt t="65638" x="4016375" y="5578475"/>
          <p14:tracePt t="65670" x="4000500" y="5584825"/>
          <p14:tracePt t="65743" x="3992563" y="5600700"/>
          <p14:tracePt t="65766" x="3984625" y="5600700"/>
          <p14:tracePt t="65774" x="3984625" y="5608638"/>
          <p14:tracePt t="65782" x="3978275" y="5608638"/>
          <p14:tracePt t="65792" x="3970338" y="5622925"/>
          <p14:tracePt t="65809" x="3962400" y="5630863"/>
          <p14:tracePt t="65826" x="3954463" y="5638800"/>
          <p14:tracePt t="65842" x="3946525" y="5638800"/>
          <p14:tracePt t="65859" x="3940175" y="5638800"/>
          <p14:tracePt t="66446" x="3940175" y="5646738"/>
          <p14:tracePt t="66454" x="3954463" y="5646738"/>
          <p14:tracePt t="66462" x="4008438" y="5646738"/>
          <p14:tracePt t="66475" x="4068763" y="5646738"/>
          <p14:tracePt t="66492" x="4283075" y="5646738"/>
          <p14:tracePt t="66509" x="4518025" y="5646738"/>
          <p14:tracePt t="66525" x="4778375" y="5646738"/>
          <p14:tracePt t="66542" x="4838700" y="5638800"/>
          <p14:tracePt t="67550" x="4846638" y="5638800"/>
          <p14:tracePt t="67558" x="4892675" y="5622925"/>
          <p14:tracePt t="67566" x="4983163" y="5622925"/>
          <p14:tracePt t="67576" x="5075238" y="5622925"/>
          <p14:tracePt t="67593" x="5349875" y="5622925"/>
          <p14:tracePt t="67609" x="5592763" y="5622925"/>
          <p14:tracePt t="67626" x="5737225" y="5622925"/>
          <p14:tracePt t="67643" x="5761038" y="5622925"/>
          <p14:tracePt t="68246" x="5775325" y="5622925"/>
          <p14:tracePt t="68254" x="5813425" y="5622925"/>
          <p14:tracePt t="68262" x="5889625" y="5622925"/>
          <p14:tracePt t="68276" x="5989638" y="5622925"/>
          <p14:tracePt t="68293" x="6180138" y="5622925"/>
          <p14:tracePt t="68309" x="6430963" y="5622925"/>
          <p14:tracePt t="68326" x="6569075" y="5622925"/>
          <p14:tracePt t="68343" x="6591300" y="5622925"/>
          <p14:tracePt t="68454" x="6599238" y="5622925"/>
          <p14:tracePt t="68462" x="6613525" y="5622925"/>
          <p14:tracePt t="68476" x="6629400" y="5622925"/>
          <p14:tracePt t="68493" x="6667500" y="5622925"/>
          <p14:tracePt t="68510" x="6751638" y="5622925"/>
          <p14:tracePt t="68526" x="6781800" y="5616575"/>
          <p14:tracePt t="69158" x="6819900" y="5616575"/>
          <p14:tracePt t="69167" x="6896100" y="5616575"/>
          <p14:tracePt t="69177" x="7070725" y="5616575"/>
          <p14:tracePt t="69193" x="7345363" y="5616575"/>
          <p14:tracePt t="69210" x="7597775" y="5616575"/>
          <p14:tracePt t="69227" x="7756525" y="5616575"/>
          <p14:tracePt t="69243" x="7818438" y="5616575"/>
          <p14:tracePt t="69358" x="7826375" y="5616575"/>
          <p14:tracePt t="69366" x="7848600" y="5616575"/>
          <p14:tracePt t="69377" x="7878763" y="5616575"/>
          <p14:tracePt t="69394" x="7940675" y="5608638"/>
          <p14:tracePt t="69410" x="7993063" y="5608638"/>
          <p14:tracePt t="69413" x="8016875" y="5608638"/>
          <p14:tracePt t="69427" x="8031163" y="5592763"/>
          <p14:tracePt t="69734" x="8069263" y="5592763"/>
          <p14:tracePt t="69742" x="8175625" y="5592763"/>
          <p14:tracePt t="69750" x="8351838" y="5600700"/>
          <p14:tracePt t="69760" x="8488363" y="5616575"/>
          <p14:tracePt t="69777" x="8678863" y="5616575"/>
          <p14:tracePt t="69794" x="8855075" y="5630863"/>
          <p14:tracePt t="69810" x="8899525" y="5638800"/>
          <p14:tracePt t="69934" x="8907463" y="5638800"/>
          <p14:tracePt t="69942" x="8915400" y="5638800"/>
          <p14:tracePt t="69950" x="8945563" y="5638800"/>
          <p14:tracePt t="69960" x="8975725" y="5638800"/>
          <p14:tracePt t="69977" x="9045575" y="5638800"/>
          <p14:tracePt t="69994" x="9097963" y="5638800"/>
          <p14:tracePt t="70010" x="9105900" y="5638800"/>
          <p14:tracePt t="70630" x="9113838" y="5638800"/>
          <p14:tracePt t="70638" x="9113838" y="5630863"/>
          <p14:tracePt t="70646" x="9113838" y="5600700"/>
          <p14:tracePt t="70661" x="9097963" y="5578475"/>
          <p14:tracePt t="70677" x="9090025" y="5562600"/>
          <p14:tracePt t="70694" x="9075738" y="5502275"/>
          <p14:tracePt t="70710" x="9059863" y="5448300"/>
          <p14:tracePt t="70727" x="9037638" y="5364163"/>
          <p14:tracePt t="70744" x="9021763" y="5295900"/>
          <p14:tracePt t="70760" x="9013825" y="5219700"/>
          <p14:tracePt t="70777" x="8999538" y="5105400"/>
          <p14:tracePt t="70794" x="8991600" y="5021263"/>
          <p14:tracePt t="70810" x="8991600" y="4937125"/>
          <p14:tracePt t="70827" x="8991600" y="4884738"/>
          <p14:tracePt t="70844" x="8991600" y="4846638"/>
          <p14:tracePt t="70860" x="8991600" y="4800600"/>
          <p14:tracePt t="70877" x="8991600" y="4792663"/>
          <p14:tracePt t="71086" x="8983663" y="4792663"/>
          <p14:tracePt t="71094" x="8975725" y="4792663"/>
          <p14:tracePt t="71110" x="8961438" y="4792663"/>
          <p14:tracePt t="71118" x="8931275" y="4792663"/>
          <p14:tracePt t="71127" x="8885238" y="4816475"/>
          <p14:tracePt t="71144" x="8823325" y="4830763"/>
          <p14:tracePt t="71161" x="8755063" y="4846638"/>
          <p14:tracePt t="71177" x="8686800" y="4868863"/>
          <p14:tracePt t="71194" x="8640763" y="4868863"/>
          <p14:tracePt t="71211" x="8610600" y="4868863"/>
          <p14:tracePt t="71227" x="8594725" y="4868863"/>
          <p14:tracePt t="71244" x="8580438" y="4868863"/>
          <p14:tracePt t="71261" x="8550275" y="4860925"/>
          <p14:tracePt t="71278" x="8512175" y="4860925"/>
          <p14:tracePt t="71294" x="8458200" y="4846638"/>
          <p14:tracePt t="71311" x="8289925" y="4846638"/>
          <p14:tracePt t="71327" x="8169275" y="4846638"/>
          <p14:tracePt t="71344" x="8061325" y="4846638"/>
          <p14:tracePt t="71361" x="7962900" y="4846638"/>
          <p14:tracePt t="71378" x="7894638" y="4846638"/>
          <p14:tracePt t="71394" x="7840663" y="4846638"/>
          <p14:tracePt t="71411" x="7780338" y="4860925"/>
          <p14:tracePt t="71428" x="7726363" y="4876800"/>
          <p14:tracePt t="71431" x="7696200" y="4876800"/>
          <p14:tracePt t="71444" x="7666038" y="4876800"/>
          <p14:tracePt t="71461" x="7497763" y="4876800"/>
          <p14:tracePt t="71478" x="7375525" y="4876800"/>
          <p14:tracePt t="71494" x="7254875" y="4876800"/>
          <p14:tracePt t="71511" x="7132638" y="4876800"/>
          <p14:tracePt t="71528" x="6994525" y="4876800"/>
          <p14:tracePt t="71544" x="6858000" y="4876800"/>
          <p14:tracePt t="71561" x="6721475" y="4876800"/>
          <p14:tracePt t="71578" x="6575425" y="4876800"/>
          <p14:tracePt t="71594" x="6416675" y="4876800"/>
          <p14:tracePt t="71611" x="6264275" y="4876800"/>
          <p14:tracePt t="71628" x="6103938" y="4876800"/>
          <p14:tracePt t="71644" x="5921375" y="4876800"/>
          <p14:tracePt t="71661" x="5753100" y="4876800"/>
          <p14:tracePt t="71678" x="5508625" y="4884738"/>
          <p14:tracePt t="71695" x="5380038" y="4906963"/>
          <p14:tracePt t="71711" x="5235575" y="4906963"/>
          <p14:tracePt t="71728" x="5089525" y="4906963"/>
          <p14:tracePt t="71744" x="4983163" y="4906963"/>
          <p14:tracePt t="71761" x="4846638" y="4906963"/>
          <p14:tracePt t="71778" x="4754563" y="4906963"/>
          <p14:tracePt t="71794" x="4640263" y="4899025"/>
          <p14:tracePt t="71811" x="4533900" y="4876800"/>
          <p14:tracePt t="71828" x="4427538" y="4860925"/>
          <p14:tracePt t="71844" x="4335463" y="4854575"/>
          <p14:tracePt t="71861" x="4244975" y="4838700"/>
          <p14:tracePt t="71878" x="4114800" y="4838700"/>
          <p14:tracePt t="71894" x="4030663" y="4838700"/>
          <p14:tracePt t="71911" x="3970338" y="4838700"/>
          <p14:tracePt t="71927" x="3924300" y="4838700"/>
          <p14:tracePt t="71944" x="3878263" y="4838700"/>
          <p14:tracePt t="71961" x="3825875" y="4838700"/>
          <p14:tracePt t="71977" x="3779838" y="4838700"/>
          <p14:tracePt t="71994" x="3733800" y="4846638"/>
          <p14:tracePt t="72011" x="3711575" y="4846638"/>
          <p14:tracePt t="72028" x="3687763" y="4846638"/>
          <p14:tracePt t="72044" x="3673475" y="4846638"/>
          <p14:tracePt t="72078" x="3665538" y="4846638"/>
          <p14:tracePt t="72110" x="3657600" y="4854575"/>
          <p14:tracePt t="72126" x="3649663" y="4860925"/>
          <p14:tracePt t="72134" x="3641725" y="4868863"/>
          <p14:tracePt t="72145" x="3635375" y="4892675"/>
          <p14:tracePt t="72161" x="3627438" y="4930775"/>
          <p14:tracePt t="72178" x="3627438" y="4983163"/>
          <p14:tracePt t="72195" x="3627438" y="5029200"/>
          <p14:tracePt t="72211" x="3627438" y="5059363"/>
          <p14:tracePt t="72228" x="3627438" y="5089525"/>
          <p14:tracePt t="72245" x="3627438" y="5135563"/>
          <p14:tracePt t="72261" x="3627438" y="5181600"/>
          <p14:tracePt t="72278" x="3649663" y="5280025"/>
          <p14:tracePt t="72295" x="3649663" y="5334000"/>
          <p14:tracePt t="72311" x="3649663" y="5387975"/>
          <p14:tracePt t="72328" x="3657600" y="5440363"/>
          <p14:tracePt t="72345" x="3657600" y="5470525"/>
          <p14:tracePt t="72361" x="3657600" y="5486400"/>
          <p14:tracePt t="72378" x="3673475" y="5508625"/>
          <p14:tracePt t="72395" x="3673475" y="5516563"/>
          <p14:tracePt t="72411" x="3673475" y="5532438"/>
          <p14:tracePt t="72428" x="3687763" y="5570538"/>
          <p14:tracePt t="72445" x="3687763" y="5578475"/>
          <p14:tracePt t="72448" x="3687763" y="5592763"/>
          <p14:tracePt t="72461" x="3695700" y="5592763"/>
          <p14:tracePt t="72478" x="3703638" y="5608638"/>
          <p14:tracePt t="72495" x="3711575" y="5608638"/>
          <p14:tracePt t="72511" x="3717925" y="5608638"/>
          <p14:tracePt t="72528" x="3756025" y="5622925"/>
          <p14:tracePt t="72545" x="3779838" y="5638800"/>
          <p14:tracePt t="72561" x="3825875" y="5654675"/>
          <p14:tracePt t="72578" x="3908425" y="5661025"/>
          <p14:tracePt t="72595" x="4076700" y="5668963"/>
          <p14:tracePt t="72611" x="4237038" y="5668963"/>
          <p14:tracePt t="72628" x="4487863" y="5668963"/>
          <p14:tracePt t="72645" x="4784725" y="5668963"/>
          <p14:tracePt t="72661" x="4876800" y="5668963"/>
          <p14:tracePt t="72678" x="5105400" y="5668963"/>
          <p14:tracePt t="72695" x="5235575" y="5668963"/>
          <p14:tracePt t="72711" x="5387975" y="5668963"/>
          <p14:tracePt t="72728" x="5578475" y="5661025"/>
          <p14:tracePt t="72745" x="5813425" y="5616575"/>
          <p14:tracePt t="72761" x="6065838" y="5616575"/>
          <p14:tracePt t="72778" x="6340475" y="5616575"/>
          <p14:tracePt t="72795" x="6553200" y="5616575"/>
          <p14:tracePt t="72811" x="6743700" y="5616575"/>
          <p14:tracePt t="72828" x="6904038" y="5616575"/>
          <p14:tracePt t="72845" x="7154863" y="5616575"/>
          <p14:tracePt t="72861" x="7254875" y="5616575"/>
          <p14:tracePt t="72878" x="7696200" y="5616575"/>
          <p14:tracePt t="72895" x="8023225" y="5616575"/>
          <p14:tracePt t="72911" x="8321675" y="5616575"/>
          <p14:tracePt t="72928" x="8534400" y="5616575"/>
          <p14:tracePt t="72944" x="8702675" y="5616575"/>
          <p14:tracePt t="72961" x="8809038" y="5616575"/>
          <p14:tracePt t="72978" x="8893175" y="5608638"/>
          <p14:tracePt t="72995" x="8961438" y="5600700"/>
          <p14:tracePt t="73011" x="9013825" y="5592763"/>
          <p14:tracePt t="73028" x="9083675" y="5578475"/>
          <p14:tracePt t="73045" x="9212263" y="5578475"/>
          <p14:tracePt t="73061" x="9266238" y="5578475"/>
          <p14:tracePt t="73078" x="9326563" y="5578475"/>
          <p14:tracePt t="73095" x="9372600" y="5570538"/>
          <p14:tracePt t="73111" x="9402763" y="5562600"/>
          <p14:tracePt t="73128" x="9426575" y="5562600"/>
          <p14:tracePt t="73145" x="9448800" y="5546725"/>
          <p14:tracePt t="73161" x="9456738" y="5546725"/>
          <p14:tracePt t="73303" x="9464675" y="5546725"/>
          <p14:tracePt t="73318" x="9464675" y="5540375"/>
          <p14:tracePt t="73326" x="9464675" y="5532438"/>
          <p14:tracePt t="73334" x="9464675" y="5516563"/>
          <p14:tracePt t="73345" x="9456738" y="5494338"/>
          <p14:tracePt t="73361" x="9432925" y="5456238"/>
          <p14:tracePt t="73378" x="9402763" y="5387975"/>
          <p14:tracePt t="73395" x="9372600" y="5280025"/>
          <p14:tracePt t="73411" x="9342438" y="5173663"/>
          <p14:tracePt t="73428" x="9296400" y="5059363"/>
          <p14:tracePt t="73445" x="9220200" y="4930775"/>
          <p14:tracePt t="73461" x="9212263" y="4899025"/>
          <p14:tracePt t="73478" x="9212263" y="4884738"/>
          <p14:tracePt t="73495" x="9212263" y="4868863"/>
          <p14:tracePt t="73511" x="9212263" y="4860925"/>
          <p14:tracePt t="73545" x="9204325" y="4854575"/>
          <p14:tracePt t="73561" x="9197975" y="4854575"/>
          <p14:tracePt t="73578" x="9182100" y="4854575"/>
          <p14:tracePt t="73595" x="9159875" y="4854575"/>
          <p14:tracePt t="73611" x="9136063" y="4854575"/>
          <p14:tracePt t="73628" x="9105900" y="4846638"/>
          <p14:tracePt t="73645" x="9021763" y="4838700"/>
          <p14:tracePt t="73661" x="8594725" y="4838700"/>
          <p14:tracePt t="73678" x="8389938" y="4838700"/>
          <p14:tracePt t="73695" x="8085138" y="4838700"/>
          <p14:tracePt t="73711" x="7864475" y="4838700"/>
          <p14:tracePt t="73728" x="7680325" y="4838700"/>
          <p14:tracePt t="73745" x="7513638" y="4854575"/>
          <p14:tracePt t="73761" x="7391400" y="4876800"/>
          <p14:tracePt t="73778" x="7285038" y="4884738"/>
          <p14:tracePt t="73795" x="7146925" y="4899025"/>
          <p14:tracePt t="73812" x="7026275" y="4914900"/>
          <p14:tracePt t="73828" x="6880225" y="4914900"/>
          <p14:tracePt t="73845" x="6751638" y="4914900"/>
          <p14:tracePt t="73861" x="6530975" y="4914900"/>
          <p14:tracePt t="73878" x="6384925" y="4914900"/>
          <p14:tracePt t="73895" x="6256338" y="4914900"/>
          <p14:tracePt t="73912" x="6088063" y="4914900"/>
          <p14:tracePt t="73928" x="5921375" y="4914900"/>
          <p14:tracePt t="73945" x="5730875" y="4914900"/>
          <p14:tracePt t="73962" x="5508625" y="4914900"/>
          <p14:tracePt t="73978" x="5295900" y="4914900"/>
          <p14:tracePt t="73995" x="5083175" y="4914900"/>
          <p14:tracePt t="74012" x="4884738" y="4914900"/>
          <p14:tracePt t="74028" x="4702175" y="4914900"/>
          <p14:tracePt t="74045" x="4541838" y="4914900"/>
          <p14:tracePt t="74062" x="4313238" y="4914900"/>
          <p14:tracePt t="74078" x="4191000" y="4914900"/>
          <p14:tracePt t="74095" x="4092575" y="4914900"/>
          <p14:tracePt t="74112" x="3970338" y="4914900"/>
          <p14:tracePt t="74128" x="3894138" y="4906963"/>
          <p14:tracePt t="74145" x="3794125" y="4906963"/>
          <p14:tracePt t="74162" x="3687763" y="4906963"/>
          <p14:tracePt t="74178" x="3627438" y="4906963"/>
          <p14:tracePt t="74195" x="3597275" y="4899025"/>
          <p14:tracePt t="74212" x="3589338" y="4899025"/>
          <p14:tracePt t="74261" x="3581400" y="4899025"/>
          <p14:tracePt t="74270" x="3565525" y="4899025"/>
          <p14:tracePt t="74278" x="3551238" y="4899025"/>
          <p14:tracePt t="74295" x="3521075" y="4914900"/>
          <p14:tracePt t="74312" x="3482975" y="4968875"/>
          <p14:tracePt t="74328" x="3436938" y="5067300"/>
          <p14:tracePt t="74345" x="3406775" y="5189538"/>
          <p14:tracePt t="74362" x="3398838" y="5303838"/>
          <p14:tracePt t="74378" x="3398838" y="5372100"/>
          <p14:tracePt t="74395" x="3406775" y="5418138"/>
          <p14:tracePt t="74412" x="3429000" y="5456238"/>
          <p14:tracePt t="74428" x="3459163" y="5502275"/>
          <p14:tracePt t="74445" x="3482975" y="5540375"/>
          <p14:tracePt t="74447" x="3497263" y="5554663"/>
          <p14:tracePt t="74462" x="3551238" y="5616575"/>
          <p14:tracePt t="74478" x="3641725" y="5684838"/>
          <p14:tracePt t="74495" x="3756025" y="5745163"/>
          <p14:tracePt t="74512" x="3924300" y="5813425"/>
          <p14:tracePt t="74528" x="4122738" y="5845175"/>
          <p14:tracePt t="74545" x="4427538" y="5875338"/>
          <p14:tracePt t="74562" x="4770438" y="5897563"/>
          <p14:tracePt t="74578" x="5203825" y="5897563"/>
          <p14:tracePt t="74595" x="5600700" y="5897563"/>
          <p14:tracePt t="74612" x="5943600" y="5897563"/>
          <p14:tracePt t="74629" x="6278563" y="5845175"/>
          <p14:tracePt t="74645" x="6613525" y="5799138"/>
          <p14:tracePt t="74662" x="6842125" y="5761038"/>
          <p14:tracePt t="74678" x="7154863" y="5730875"/>
          <p14:tracePt t="74695" x="7483475" y="5684838"/>
          <p14:tracePt t="74712" x="7902575" y="5622925"/>
          <p14:tracePt t="74729" x="8251825" y="5584825"/>
          <p14:tracePt t="74745" x="8488363" y="5546725"/>
          <p14:tracePt t="74762" x="8632825" y="5532438"/>
          <p14:tracePt t="74778" x="8747125" y="5524500"/>
          <p14:tracePt t="74795" x="8855075" y="5502275"/>
          <p14:tracePt t="74812" x="8975725" y="5464175"/>
          <p14:tracePt t="74829" x="9151938" y="5410200"/>
          <p14:tracePt t="74845" x="9274175" y="5372100"/>
          <p14:tracePt t="74862" x="9342438" y="5349875"/>
          <p14:tracePt t="74878" x="9380538" y="5303838"/>
          <p14:tracePt t="74895" x="9394825" y="5265738"/>
          <p14:tracePt t="74912" x="9394825" y="5235575"/>
          <p14:tracePt t="74928" x="9394825" y="5197475"/>
          <p14:tracePt t="74945" x="9394825" y="5165725"/>
          <p14:tracePt t="74962" x="9394825" y="5159375"/>
          <p14:tracePt t="74978" x="9394825" y="5143500"/>
          <p14:tracePt t="75021" x="9394825" y="5127625"/>
          <p14:tracePt t="75045" x="9394825" y="5121275"/>
          <p14:tracePt t="75053" x="9394825" y="5113338"/>
          <p14:tracePt t="75069" x="9394825" y="5097463"/>
          <p14:tracePt t="75078" x="9394825" y="5089525"/>
          <p14:tracePt t="75095" x="9394825" y="5083175"/>
          <p14:tracePt t="75112" x="9388475" y="5059363"/>
          <p14:tracePt t="75128" x="9380538" y="5045075"/>
          <p14:tracePt t="75145" x="9364663" y="5021263"/>
          <p14:tracePt t="75162" x="9350375" y="5006975"/>
          <p14:tracePt t="75178" x="9318625" y="4975225"/>
          <p14:tracePt t="75195" x="9296400" y="4953000"/>
          <p14:tracePt t="75212" x="9280525" y="4953000"/>
          <p14:tracePt t="75245" x="9274175" y="4945063"/>
          <p14:tracePt t="75269" x="9266238" y="4945063"/>
          <p14:tracePt t="75279" x="9258300" y="4945063"/>
          <p14:tracePt t="75295" x="9228138" y="4937125"/>
          <p14:tracePt t="75312" x="9190038" y="4922838"/>
          <p14:tracePt t="75329" x="9105900" y="4914900"/>
          <p14:tracePt t="75345" x="8983663" y="4899025"/>
          <p14:tracePt t="75362" x="8869363" y="4892675"/>
          <p14:tracePt t="75379" x="8702675" y="4892675"/>
          <p14:tracePt t="75395" x="8534400" y="4892675"/>
          <p14:tracePt t="75412" x="8297863" y="4892675"/>
          <p14:tracePt t="75429" x="7886700" y="4892675"/>
          <p14:tracePt t="75445" x="7467600" y="4892675"/>
          <p14:tracePt t="75462" x="7032625" y="4892675"/>
          <p14:tracePt t="75479" x="6637338" y="4892675"/>
          <p14:tracePt t="75495" x="6202363" y="4892675"/>
          <p14:tracePt t="75512" x="5775325" y="4868863"/>
          <p14:tracePt t="75529" x="5341938" y="4808538"/>
          <p14:tracePt t="75545" x="4937125" y="4784725"/>
          <p14:tracePt t="75562" x="4587875" y="4784725"/>
          <p14:tracePt t="75579" x="4289425" y="4784725"/>
          <p14:tracePt t="75595" x="4038600" y="4784725"/>
          <p14:tracePt t="75612" x="3848100" y="4784725"/>
          <p14:tracePt t="75629" x="3679825" y="4784725"/>
          <p14:tracePt t="75645" x="3436938" y="4784725"/>
          <p14:tracePt t="75662" x="3238500" y="4784725"/>
          <p14:tracePt t="75679" x="3063875" y="4784725"/>
          <p14:tracePt t="75695" x="2917825" y="4784725"/>
          <p14:tracePt t="75712" x="2797175" y="4784725"/>
          <p14:tracePt t="75729" x="2743200" y="4784725"/>
          <p14:tracePt t="75745" x="2720975" y="4784725"/>
          <p14:tracePt t="75838" x="2713038" y="4800600"/>
          <p14:tracePt t="75846" x="2713038" y="4838700"/>
          <p14:tracePt t="75854" x="2713038" y="4892675"/>
          <p14:tracePt t="75862" x="2727325" y="4968875"/>
          <p14:tracePt t="75879" x="2751138" y="5089525"/>
          <p14:tracePt t="75896" x="2789238" y="5197475"/>
          <p14:tracePt t="75913" x="2827338" y="5326063"/>
          <p14:tracePt t="75929" x="2865438" y="5432425"/>
          <p14:tracePt t="75946" x="2895600" y="5502275"/>
          <p14:tracePt t="75963" x="2903538" y="5524500"/>
          <p14:tracePt t="75979" x="2911475" y="5524500"/>
          <p14:tracePt t="76038" x="2911475" y="5532438"/>
          <p14:tracePt t="76054" x="2925763" y="5546725"/>
          <p14:tracePt t="76062" x="2941638" y="5554663"/>
          <p14:tracePt t="76070" x="2971800" y="5554663"/>
          <p14:tracePt t="76079" x="2994025" y="5554663"/>
          <p14:tracePt t="76096" x="3078163" y="5584825"/>
          <p14:tracePt t="76113" x="3192463" y="5622925"/>
          <p14:tracePt t="76129" x="3298825" y="5654675"/>
          <p14:tracePt t="76146" x="3406775" y="5676900"/>
          <p14:tracePt t="76163" x="3513138" y="5707063"/>
          <p14:tracePt t="76179" x="3641725" y="5753100"/>
          <p14:tracePt t="76196" x="3779838" y="5791200"/>
          <p14:tracePt t="76213" x="4054475" y="5821363"/>
          <p14:tracePt t="76229" x="4152900" y="5829300"/>
          <p14:tracePt t="76246" x="4503738" y="5845175"/>
          <p14:tracePt t="76263" x="4899025" y="5845175"/>
          <p14:tracePt t="76279" x="5356225" y="5845175"/>
          <p14:tracePt t="76296" x="5875338" y="5845175"/>
          <p14:tracePt t="76313" x="6332538" y="5845175"/>
          <p14:tracePt t="76329" x="6667500" y="5845175"/>
          <p14:tracePt t="76346" x="6980238" y="5837238"/>
          <p14:tracePt t="76363" x="7254875" y="5799138"/>
          <p14:tracePt t="76379" x="7513638" y="5753100"/>
          <p14:tracePt t="76396" x="7750175" y="5707063"/>
          <p14:tracePt t="76413" x="8061325" y="5570538"/>
          <p14:tracePt t="76429" x="8153400" y="5532438"/>
          <p14:tracePt t="76432" x="8245475" y="5486400"/>
          <p14:tracePt t="76446" x="8389938" y="5402263"/>
          <p14:tracePt t="76463" x="8488363" y="5341938"/>
          <p14:tracePt t="76479" x="8534400" y="5311775"/>
          <p14:tracePt t="76496" x="8556625" y="5287963"/>
          <p14:tracePt t="76513" x="8556625" y="5273675"/>
          <p14:tracePt t="76638" x="8526463" y="5257800"/>
          <p14:tracePt t="76650" x="8504238" y="5257800"/>
          <p14:tracePt t="76663" x="8351838" y="5257800"/>
          <p14:tracePt t="76679" x="8137525" y="5249863"/>
          <p14:tracePt t="76696" x="8131175" y="5249863"/>
          <p14:tracePt t="76973" x="8137525" y="5249863"/>
          <p14:tracePt t="76981" x="8169275" y="5249863"/>
          <p14:tracePt t="76989" x="8199438" y="5249863"/>
          <p14:tracePt t="76998" x="8229600" y="5249863"/>
          <p14:tracePt t="77014" x="8328025" y="5257800"/>
          <p14:tracePt t="77030" x="8412163" y="5257800"/>
          <p14:tracePt t="77046" x="8488363" y="5257800"/>
          <p14:tracePt t="77063" x="8564563" y="5249863"/>
          <p14:tracePt t="77080" x="8640763" y="5219700"/>
          <p14:tracePt t="77096" x="8694738" y="5203825"/>
          <p14:tracePt t="77113" x="8709025" y="5189538"/>
          <p14:tracePt t="77206" x="8702675" y="5219700"/>
          <p14:tracePt t="77215" x="8686800" y="5249863"/>
          <p14:tracePt t="77230" x="8602663" y="5372100"/>
          <p14:tracePt t="77246" x="8474075" y="5508625"/>
          <p14:tracePt t="77263" x="8251825" y="5654675"/>
          <p14:tracePt t="77280" x="8031163" y="5753100"/>
          <p14:tracePt t="77296" x="7856538" y="5791200"/>
          <p14:tracePt t="77313" x="7696200" y="5813425"/>
          <p14:tracePt t="77330" x="7559675" y="5799138"/>
          <p14:tracePt t="77346" x="7535863" y="5783263"/>
          <p14:tracePt t="84510" x="7527925" y="5783263"/>
          <p14:tracePt t="84518" x="7497763" y="5783263"/>
          <p14:tracePt t="84532" x="7413625" y="5775325"/>
          <p14:tracePt t="84549" x="7094538" y="5684838"/>
          <p14:tracePt t="84566" x="6530975" y="5554663"/>
          <p14:tracePt t="84582" x="6218238" y="5554663"/>
          <p14:tracePt t="84599" x="5997575" y="5546725"/>
          <p14:tracePt t="84616" x="5867400" y="5494338"/>
          <p14:tracePt t="84632" x="5837238" y="5478463"/>
          <p14:tracePt t="84758" x="5851525" y="5448300"/>
          <p14:tracePt t="84766" x="5905500" y="5418138"/>
          <p14:tracePt t="84774" x="5959475" y="5402263"/>
          <p14:tracePt t="84782" x="5965825" y="5394325"/>
          <p14:tracePt t="84813" x="5851525" y="5464175"/>
          <p14:tracePt t="84822" x="5630863" y="5578475"/>
          <p14:tracePt t="84832" x="5432425" y="5676900"/>
          <p14:tracePt t="84849" x="5075238" y="5791200"/>
          <p14:tracePt t="84866" x="4762500" y="5837238"/>
          <p14:tracePt t="84882" x="4564063" y="5859463"/>
          <p14:tracePt t="84899" x="4403725" y="5859463"/>
          <p14:tracePt t="84916" x="4327525" y="5837238"/>
          <p14:tracePt t="84933" x="4313238" y="5821363"/>
          <p14:tracePt t="84949" x="4297363" y="5813425"/>
          <p14:tracePt t="84951" x="4275138" y="5799138"/>
          <p14:tracePt t="84966" x="4259263" y="5775325"/>
          <p14:tracePt t="85222" x="4221163" y="5761038"/>
          <p14:tracePt t="85230" x="4152900" y="5730875"/>
          <p14:tracePt t="85238" x="4084638" y="5684838"/>
          <p14:tracePt t="85249" x="4008438" y="5578475"/>
          <p14:tracePt t="85266" x="3924300" y="5402263"/>
          <p14:tracePt t="85282" x="3902075" y="5249863"/>
          <p14:tracePt t="85299" x="3878263" y="5105400"/>
          <p14:tracePt t="85316" x="3870325" y="4975225"/>
          <p14:tracePt t="85332" x="3870325" y="4884738"/>
          <p14:tracePt t="85349" x="3870325" y="4854575"/>
          <p14:tracePt t="85366" x="3870325" y="4838700"/>
          <p14:tracePt t="85382" x="3870325" y="4816475"/>
          <p14:tracePt t="85399" x="3870325" y="4808538"/>
          <p14:tracePt t="85416" x="3870325" y="4800600"/>
          <p14:tracePt t="85432" x="3870325" y="4784725"/>
          <p14:tracePt t="85449" x="3870325" y="4770438"/>
          <p14:tracePt t="85466" x="3870325" y="4762500"/>
          <p14:tracePt t="85482" x="3870325" y="4746625"/>
          <p14:tracePt t="85499" x="3870325" y="4724400"/>
          <p14:tracePt t="85516" x="3870325" y="4702175"/>
          <p14:tracePt t="85533" x="3870325" y="4694238"/>
          <p14:tracePt t="85549" x="3870325" y="4678363"/>
          <p14:tracePt t="85566" x="3870325" y="4670425"/>
          <p14:tracePt t="85590" x="3870325" y="4664075"/>
          <p14:tracePt t="85599" x="3863975" y="4656138"/>
          <p14:tracePt t="85616" x="3848100" y="4640263"/>
          <p14:tracePt t="85633" x="3840163" y="4632325"/>
          <p14:tracePt t="85649" x="3840163" y="4625975"/>
          <p14:tracePt t="85685" x="3840163" y="4618038"/>
          <p14:tracePt t="85699" x="3840163" y="4610100"/>
          <p14:tracePt t="85716" x="3840163" y="4594225"/>
          <p14:tracePt t="85733" x="3840163" y="4579938"/>
          <p14:tracePt t="85854" x="3856038" y="4579938"/>
          <p14:tracePt t="85862" x="3863975" y="4579938"/>
          <p14:tracePt t="85870" x="3878263" y="4579938"/>
          <p14:tracePt t="85883" x="3902075" y="4587875"/>
          <p14:tracePt t="85899" x="3954463" y="4602163"/>
          <p14:tracePt t="85916" x="3992563" y="4618038"/>
          <p14:tracePt t="85933" x="4076700" y="4632325"/>
          <p14:tracePt t="85949" x="4160838" y="4632325"/>
          <p14:tracePt t="85966" x="4229100" y="4640263"/>
          <p14:tracePt t="85983" x="4335463" y="4640263"/>
          <p14:tracePt t="85999" x="4397375" y="4640263"/>
          <p14:tracePt t="86016" x="4427538" y="4640263"/>
          <p14:tracePt t="86033" x="4449763" y="4640263"/>
          <p14:tracePt t="86049" x="4465638" y="4640263"/>
          <p14:tracePt t="86066" x="4479925" y="4640263"/>
          <p14:tracePt t="86083" x="4511675" y="4640263"/>
          <p14:tracePt t="86099" x="4564063" y="4640263"/>
          <p14:tracePt t="86116" x="4656138" y="4625975"/>
          <p14:tracePt t="86133" x="4816475" y="4594225"/>
          <p14:tracePt t="86149" x="4930775" y="4587875"/>
          <p14:tracePt t="86166" x="5021263" y="4579938"/>
          <p14:tracePt t="86183" x="5089525" y="4564063"/>
          <p14:tracePt t="86199" x="5135563" y="4564063"/>
          <p14:tracePt t="86216" x="5181600" y="4549775"/>
          <p14:tracePt t="86233" x="5227638" y="4541838"/>
          <p14:tracePt t="86249" x="5249863" y="4541838"/>
          <p14:tracePt t="86266" x="5273675" y="4533900"/>
          <p14:tracePt t="86283" x="5318125" y="4533900"/>
          <p14:tracePt t="86299" x="5334000" y="4518025"/>
          <p14:tracePt t="86316" x="5372100" y="4511675"/>
          <p14:tracePt t="86333" x="5418138" y="4511675"/>
          <p14:tracePt t="86349" x="5578475" y="4511675"/>
          <p14:tracePt t="86366" x="5715000" y="4511675"/>
          <p14:tracePt t="86383" x="5851525" y="4511675"/>
          <p14:tracePt t="86399" x="5989638" y="4511675"/>
          <p14:tracePt t="86416" x="6118225" y="4511675"/>
          <p14:tracePt t="86433" x="6264275" y="4511675"/>
          <p14:tracePt t="86449" x="6392863" y="4518025"/>
          <p14:tracePt t="86466" x="6537325" y="4541838"/>
          <p14:tracePt t="86483" x="6683375" y="4556125"/>
          <p14:tracePt t="86500" x="6819900" y="4587875"/>
          <p14:tracePt t="86516" x="6964363" y="4602163"/>
          <p14:tracePt t="86533" x="7108825" y="4632325"/>
          <p14:tracePt t="86549" x="7292975" y="4648200"/>
          <p14:tracePt t="86566" x="7407275" y="4648200"/>
          <p14:tracePt t="86583" x="7527925" y="4664075"/>
          <p14:tracePt t="86600" x="7666038" y="4664075"/>
          <p14:tracePt t="86616" x="7788275" y="4664075"/>
          <p14:tracePt t="86633" x="7886700" y="4664075"/>
          <p14:tracePt t="86650" x="7962900" y="4664075"/>
          <p14:tracePt t="86666" x="8023225" y="4664075"/>
          <p14:tracePt t="86683" x="8047038" y="4664075"/>
          <p14:tracePt t="86700" x="8069263" y="4664075"/>
          <p14:tracePt t="86716" x="8085138" y="4664075"/>
          <p14:tracePt t="86733" x="8115300" y="4664075"/>
          <p14:tracePt t="86750" x="8213725" y="4664075"/>
          <p14:tracePt t="86766" x="8297863" y="4664075"/>
          <p14:tracePt t="86783" x="8397875" y="4664075"/>
          <p14:tracePt t="86800" x="8542338" y="4664075"/>
          <p14:tracePt t="86816" x="8724900" y="4664075"/>
          <p14:tracePt t="86833" x="8861425" y="4664075"/>
          <p14:tracePt t="86850" x="8999538" y="4664075"/>
          <p14:tracePt t="86866" x="9075738" y="4656138"/>
          <p14:tracePt t="86883" x="9113838" y="4640263"/>
          <p14:tracePt t="86900" x="9128125" y="4640263"/>
          <p14:tracePt t="86916" x="9128125" y="4632325"/>
          <p14:tracePt t="86933" x="9144000" y="4632325"/>
          <p14:tracePt t="86950" x="9197975" y="4625975"/>
          <p14:tracePt t="86966" x="9258300" y="4625975"/>
          <p14:tracePt t="86983" x="9312275" y="4602163"/>
          <p14:tracePt t="87000" x="9356725" y="4594225"/>
          <p14:tracePt t="87016" x="9364663" y="4594225"/>
          <p14:tracePt t="87110" x="9356725" y="4594225"/>
          <p14:tracePt t="87118" x="9326563" y="4594225"/>
          <p14:tracePt t="87126" x="9280525" y="4594225"/>
          <p14:tracePt t="87134" x="9197975" y="4625975"/>
          <p14:tracePt t="87150" x="8931275" y="4702175"/>
          <p14:tracePt t="87166" x="8458200" y="4800600"/>
          <p14:tracePt t="87183" x="7680325" y="4906963"/>
          <p14:tracePt t="87200" x="6797675" y="5013325"/>
          <p14:tracePt t="87216" x="6011863" y="5013325"/>
          <p14:tracePt t="87233" x="5326063" y="5013325"/>
          <p14:tracePt t="87250" x="4960938" y="5045075"/>
          <p14:tracePt t="87266" x="4732338" y="5067300"/>
          <p14:tracePt t="87283" x="4602163" y="5075238"/>
          <p14:tracePt t="87300" x="4525963" y="5097463"/>
          <p14:tracePt t="87316" x="4503738" y="5097463"/>
          <p14:tracePt t="87333" x="4449763" y="5105400"/>
          <p14:tracePt t="87350" x="4435475" y="5105400"/>
          <p14:tracePt t="87383" x="4427538" y="5113338"/>
          <p14:tracePt t="87462" x="4419600" y="5113338"/>
          <p14:tracePt t="87470" x="4411663" y="5113338"/>
          <p14:tracePt t="87483" x="4403725" y="5113338"/>
          <p14:tracePt t="87500" x="4389438" y="5113338"/>
          <p14:tracePt t="87517" x="4365625" y="5113338"/>
          <p14:tracePt t="87533" x="4327525" y="5113338"/>
          <p14:tracePt t="87550" x="4259263" y="5127625"/>
          <p14:tracePt t="87567" x="4206875" y="5143500"/>
          <p14:tracePt t="87584" x="4144963" y="5173663"/>
          <p14:tracePt t="87600" x="4068763" y="5203825"/>
          <p14:tracePt t="87617" x="3978275" y="5249863"/>
          <p14:tracePt t="87634" x="3916363" y="5273675"/>
          <p14:tracePt t="87650" x="3908425" y="5273675"/>
          <p14:tracePt t="87710" x="3902075" y="5273675"/>
          <p14:tracePt t="87726" x="3886200" y="5273675"/>
          <p14:tracePt t="87734" x="3878263" y="5273675"/>
          <p14:tracePt t="87750" x="3848100" y="5273675"/>
          <p14:tracePt t="87822" x="3840163" y="5280025"/>
          <p14:tracePt t="87846" x="3840163" y="5287963"/>
          <p14:tracePt t="87855" x="3840163" y="5295900"/>
          <p14:tracePt t="87867" x="3840163" y="5303838"/>
          <p14:tracePt t="87884" x="3840163" y="5311775"/>
          <p14:tracePt t="87900" x="3848100" y="5318125"/>
          <p14:tracePt t="87917" x="3870325" y="5318125"/>
          <p14:tracePt t="87934" x="3916363" y="5318125"/>
          <p14:tracePt t="87950" x="3978275" y="5318125"/>
          <p14:tracePt t="87967" x="4106863" y="5318125"/>
          <p14:tracePt t="87984" x="4267200" y="5318125"/>
          <p14:tracePt t="88000" x="4435475" y="5318125"/>
          <p14:tracePt t="88017" x="4618038" y="5318125"/>
          <p14:tracePt t="88034" x="4808538" y="5318125"/>
          <p14:tracePt t="88050" x="5013325" y="5318125"/>
          <p14:tracePt t="88067" x="5219700" y="5318125"/>
          <p14:tracePt t="88084" x="5440363" y="5318125"/>
          <p14:tracePt t="88100" x="5676900" y="5318125"/>
          <p14:tracePt t="88117" x="5943600" y="5318125"/>
          <p14:tracePt t="88134" x="6362700" y="5318125"/>
          <p14:tracePt t="88150" x="6651625" y="5318125"/>
          <p14:tracePt t="88167" x="6964363" y="5318125"/>
          <p14:tracePt t="88184" x="7277100" y="5318125"/>
          <p14:tracePt t="88200" x="7573963" y="5318125"/>
          <p14:tracePt t="88217" x="7780338" y="5318125"/>
          <p14:tracePt t="88234" x="7978775" y="5318125"/>
          <p14:tracePt t="88250" x="8131175" y="5318125"/>
          <p14:tracePt t="88267" x="8251825" y="5318125"/>
          <p14:tracePt t="88284" x="8351838" y="5318125"/>
          <p14:tracePt t="88300" x="8442325" y="5318125"/>
          <p14:tracePt t="88317" x="8534400" y="5318125"/>
          <p14:tracePt t="88334" x="8640763" y="5318125"/>
          <p14:tracePt t="88350" x="8694738" y="5318125"/>
          <p14:tracePt t="88367" x="8724900" y="5318125"/>
          <p14:tracePt t="88384" x="8778875" y="5318125"/>
          <p14:tracePt t="88400" x="8816975" y="5334000"/>
          <p14:tracePt t="88446" x="8816975" y="5341938"/>
          <p14:tracePt t="88454" x="8778875" y="5372100"/>
          <p14:tracePt t="88467" x="8694738" y="5410200"/>
          <p14:tracePt t="88484" x="8374063" y="5532438"/>
          <p14:tracePt t="88501" x="7870825" y="5715000"/>
          <p14:tracePt t="88517" x="7292975" y="5799138"/>
          <p14:tracePt t="88534" x="6545263" y="5813425"/>
          <p14:tracePt t="88551" x="6011863" y="5699125"/>
          <p14:tracePt t="88567" x="5470525" y="5540375"/>
          <p14:tracePt t="88584" x="5075238" y="5326063"/>
          <p14:tracePt t="88601" x="4746625" y="5135563"/>
          <p14:tracePt t="88617" x="4594225" y="5045075"/>
          <p14:tracePt t="88634" x="4503738" y="4983163"/>
          <p14:tracePt t="88651" x="4479925" y="4960938"/>
          <p14:tracePt t="88667" x="4465638" y="4937125"/>
          <p14:tracePt t="88701" x="4465638" y="4930775"/>
          <p14:tracePt t="88719" x="4457700" y="4922838"/>
          <p14:tracePt t="88734" x="4449763" y="4922838"/>
          <p14:tracePt t="88751" x="4441825" y="4914900"/>
          <p14:tracePt t="88767" x="4435475" y="4914900"/>
          <p14:tracePt t="88806" x="4427538" y="4914900"/>
          <p14:tracePt t="88822" x="4419600" y="4914900"/>
          <p14:tracePt t="88830" x="4403725" y="4914900"/>
          <p14:tracePt t="88837" x="4397375" y="4914900"/>
          <p14:tracePt t="88850" x="4381500" y="4914900"/>
          <p14:tracePt t="88867" x="4297363" y="4914900"/>
          <p14:tracePt t="88884" x="4198938" y="4914900"/>
          <p14:tracePt t="88900" x="4122738" y="4914900"/>
          <p14:tracePt t="88917" x="4068763" y="4914900"/>
          <p14:tracePt t="88934" x="3992563" y="4914900"/>
          <p14:tracePt t="88951" x="3970338" y="4914900"/>
          <p14:tracePt t="88967" x="3954463" y="4914900"/>
          <p14:tracePt t="88984" x="3946525" y="4914900"/>
          <p14:tracePt t="89022" x="3940175" y="4922838"/>
          <p14:tracePt t="89070" x="3932238" y="4930775"/>
          <p14:tracePt t="89086" x="3924300" y="4930775"/>
          <p14:tracePt t="89102" x="3916363" y="4930775"/>
          <p14:tracePt t="89238" x="3916363" y="4945063"/>
          <p14:tracePt t="89262" x="3932238" y="4953000"/>
          <p14:tracePt t="89278" x="3940175" y="4953000"/>
          <p14:tracePt t="89286" x="3962400" y="4960938"/>
          <p14:tracePt t="89302" x="3970338" y="4960938"/>
          <p14:tracePt t="89317" x="3978275" y="4960938"/>
          <p14:tracePt t="89334" x="3992563" y="4968875"/>
          <p14:tracePt t="89351" x="4008438" y="4968875"/>
          <p14:tracePt t="89367" x="4022725" y="4968875"/>
          <p14:tracePt t="89384" x="4054475" y="4968875"/>
          <p14:tracePt t="89401" x="4137025" y="4968875"/>
          <p14:tracePt t="89417" x="4244975" y="4968875"/>
          <p14:tracePt t="89434" x="4365625" y="4968875"/>
          <p14:tracePt t="89451" x="4473575" y="4968875"/>
          <p14:tracePt t="89454" x="4533900" y="4968875"/>
          <p14:tracePt t="89467" x="4594225" y="4968875"/>
          <p14:tracePt t="89484" x="4678363" y="4968875"/>
          <p14:tracePt t="89501" x="4740275" y="4968875"/>
          <p14:tracePt t="89518" x="4762500" y="4968875"/>
          <p14:tracePt t="89534" x="4792663" y="4968875"/>
          <p14:tracePt t="89551" x="4822825" y="4968875"/>
          <p14:tracePt t="89568" x="4868863" y="4968875"/>
          <p14:tracePt t="89584" x="4906963" y="4960938"/>
          <p14:tracePt t="89601" x="4953000" y="4960938"/>
          <p14:tracePt t="89618" x="5013325" y="4960938"/>
          <p14:tracePt t="89634" x="5075238" y="4960938"/>
          <p14:tracePt t="89651" x="5121275" y="4960938"/>
          <p14:tracePt t="89668" x="5173663" y="4960938"/>
          <p14:tracePt t="89684" x="5227638" y="4960938"/>
          <p14:tracePt t="89701" x="5295900" y="4960938"/>
          <p14:tracePt t="89718" x="5341938" y="4960938"/>
          <p14:tracePt t="89734" x="5364163" y="4960938"/>
          <p14:tracePt t="89751" x="5380038" y="4960938"/>
          <p14:tracePt t="89768" x="5410200" y="4960938"/>
          <p14:tracePt t="89784" x="5464175" y="4960938"/>
          <p14:tracePt t="89801" x="5524500" y="4960938"/>
          <p14:tracePt t="89818" x="5646738" y="4960938"/>
          <p14:tracePt t="89834" x="5799138" y="4960938"/>
          <p14:tracePt t="89851" x="5959475" y="4960938"/>
          <p14:tracePt t="89868" x="6073775" y="4960938"/>
          <p14:tracePt t="89884" x="6164263" y="4960938"/>
          <p14:tracePt t="89901" x="6202363" y="4960938"/>
          <p14:tracePt t="89917" x="6240463" y="4960938"/>
          <p14:tracePt t="89934" x="6256338" y="4960938"/>
          <p14:tracePt t="89951" x="6294438" y="4960938"/>
          <p14:tracePt t="89967" x="6362700" y="4960938"/>
          <p14:tracePt t="89984" x="6477000" y="4960938"/>
          <p14:tracePt t="90001" x="6599238" y="4960938"/>
          <p14:tracePt t="90018" x="6721475" y="4960938"/>
          <p14:tracePt t="90034" x="6835775" y="4960938"/>
          <p14:tracePt t="90051" x="6904038" y="4960938"/>
          <p14:tracePt t="90068" x="6956425" y="4960938"/>
          <p14:tracePt t="90084" x="7002463" y="4960938"/>
          <p14:tracePt t="90101" x="7018338" y="4960938"/>
          <p14:tracePt t="90118" x="7056438" y="4960938"/>
          <p14:tracePt t="90134" x="7086600" y="4960938"/>
          <p14:tracePt t="90151" x="7140575" y="4960938"/>
          <p14:tracePt t="90168" x="7200900" y="4960938"/>
          <p14:tracePt t="90184" x="7277100" y="4945063"/>
          <p14:tracePt t="90201" x="7337425" y="4945063"/>
          <p14:tracePt t="90218" x="7391400" y="4945063"/>
          <p14:tracePt t="90235" x="7451725" y="4945063"/>
          <p14:tracePt t="90251" x="7497763" y="4945063"/>
          <p14:tracePt t="90268" x="7551738" y="4945063"/>
          <p14:tracePt t="90285" x="7620000" y="4945063"/>
          <p14:tracePt t="90301" x="7726363" y="4945063"/>
          <p14:tracePt t="90318" x="7908925" y="4945063"/>
          <p14:tracePt t="90335" x="8047038" y="4945063"/>
          <p14:tracePt t="90351" x="8153400" y="4945063"/>
          <p14:tracePt t="90368" x="8237538" y="4945063"/>
          <p14:tracePt t="90385" x="8283575" y="4945063"/>
          <p14:tracePt t="90401" x="8313738" y="4945063"/>
          <p14:tracePt t="90418" x="8335963" y="4945063"/>
          <p14:tracePt t="90435" x="8359775" y="4945063"/>
          <p14:tracePt t="90451" x="8374063" y="4945063"/>
          <p14:tracePt t="90455" x="8389938" y="4945063"/>
          <p14:tracePt t="90468" x="8404225" y="4945063"/>
          <p14:tracePt t="90485" x="8458200" y="4945063"/>
          <p14:tracePt t="90501" x="8526463" y="4945063"/>
          <p14:tracePt t="90518" x="8580438" y="4945063"/>
          <p14:tracePt t="90535" x="8588375" y="4945063"/>
          <p14:tracePt t="90568" x="8594725" y="4945063"/>
          <p14:tracePt t="90585" x="8618538" y="4945063"/>
          <p14:tracePt t="90601" x="8664575" y="4945063"/>
          <p14:tracePt t="90618" x="8732838" y="4945063"/>
          <p14:tracePt t="90635" x="8793163" y="4945063"/>
          <p14:tracePt t="90651" x="8816975" y="4945063"/>
          <p14:tracePt t="90750" x="8809038" y="4945063"/>
          <p14:tracePt t="90758" x="8778875" y="4953000"/>
          <p14:tracePt t="90768" x="8716963" y="5006975"/>
          <p14:tracePt t="90785" x="8564563" y="5067300"/>
          <p14:tracePt t="90801" x="8328025" y="5113338"/>
          <p14:tracePt t="90818" x="7848600" y="5135563"/>
          <p14:tracePt t="90835" x="7285038" y="5135563"/>
          <p14:tracePt t="90851" x="6956425" y="5135563"/>
          <p14:tracePt t="90868" x="6773863" y="5135563"/>
          <p14:tracePt t="90885" x="6499225" y="5135563"/>
          <p14:tracePt t="90901" x="6264275" y="5135563"/>
          <p14:tracePt t="90918" x="6019800" y="5165725"/>
          <p14:tracePt t="90935" x="5722938" y="5219700"/>
          <p14:tracePt t="90951" x="5364163" y="5334000"/>
          <p14:tracePt t="90968" x="4945063" y="5456238"/>
          <p14:tracePt t="90984" x="4632325" y="5554663"/>
          <p14:tracePt t="91001" x="4449763" y="5608638"/>
          <p14:tracePt t="91018" x="4283075" y="5638800"/>
          <p14:tracePt t="91035" x="4168775" y="5638800"/>
          <p14:tracePt t="91051" x="4076700" y="5630863"/>
          <p14:tracePt t="91068" x="4008438" y="5608638"/>
          <p14:tracePt t="91085" x="3984625" y="5600700"/>
          <p14:tracePt t="91101" x="3978275" y="5600700"/>
          <p14:tracePt t="91118" x="3970338" y="5584825"/>
          <p14:tracePt t="91135" x="3954463" y="5578475"/>
          <p14:tracePt t="91151" x="3946525" y="5570538"/>
          <p14:tracePt t="91168" x="3924300" y="5570538"/>
          <p14:tracePt t="91185" x="3908425" y="5570538"/>
          <p14:tracePt t="91201" x="3878263" y="5570538"/>
          <p14:tracePt t="91218" x="3832225" y="5592763"/>
          <p14:tracePt t="91235" x="3810000" y="5622925"/>
          <p14:tracePt t="91251" x="3810000" y="5654675"/>
          <p14:tracePt t="91285" x="3810000" y="5661025"/>
          <p14:tracePt t="91334" x="3817938" y="5661025"/>
          <p14:tracePt t="91350" x="3825875" y="5661025"/>
          <p14:tracePt t="91358" x="3840163" y="5661025"/>
          <p14:tracePt t="91382" x="3848100" y="5654675"/>
          <p14:tracePt t="91390" x="3848100" y="5646738"/>
          <p14:tracePt t="91401" x="3856038" y="5638800"/>
          <p14:tracePt t="91418" x="3863975" y="5630863"/>
          <p14:tracePt t="91435" x="3878263" y="5622925"/>
          <p14:tracePt t="91451" x="3916363" y="5616575"/>
          <p14:tracePt t="91453" x="3924300" y="5608638"/>
          <p14:tracePt t="91468" x="3924300" y="5592763"/>
          <p14:tracePt t="91485" x="3924300" y="5584825"/>
          <p14:tracePt t="91990" x="3924300" y="5570538"/>
          <p14:tracePt t="91998" x="3946525" y="5570538"/>
          <p14:tracePt t="92006" x="3962400" y="5570538"/>
          <p14:tracePt t="92022" x="3978275" y="5570538"/>
          <p14:tracePt t="92035" x="4000500" y="5570538"/>
          <p14:tracePt t="97262" x="4008438" y="5546725"/>
          <p14:tracePt t="97270" x="3984625" y="5326063"/>
          <p14:tracePt t="97290" x="3825875" y="4632325"/>
          <p14:tracePt t="97304" x="3771900" y="4389438"/>
          <p14:tracePt t="97320" x="3756025" y="4297363"/>
          <p14:tracePt t="97337" x="3756025" y="4213225"/>
          <p14:tracePt t="97354" x="3756025" y="4175125"/>
          <p14:tracePt t="97370" x="3749675" y="4144963"/>
          <p14:tracePt t="97387" x="3749675" y="4137025"/>
          <p14:tracePt t="97404" x="3733800" y="4130675"/>
          <p14:tracePt t="97421" x="3733800" y="4122738"/>
          <p14:tracePt t="97438" x="3717925" y="4106863"/>
          <p14:tracePt t="97454" x="3711575" y="4084638"/>
          <p14:tracePt t="97471" x="3695700" y="4054475"/>
          <p14:tracePt t="97487" x="3687763" y="4054475"/>
          <p14:tracePt t="97504" x="3679825" y="4046538"/>
          <p14:tracePt t="97521" x="3673475" y="4046538"/>
          <p14:tracePt t="97573" x="3679825" y="4060825"/>
          <p14:tracePt t="97581" x="3695700" y="4144963"/>
          <p14:tracePt t="97589" x="3703638" y="4267200"/>
          <p14:tracePt t="97603" x="3711575" y="4403725"/>
          <p14:tracePt t="97620" x="3749675" y="4640263"/>
          <p14:tracePt t="97637" x="3763963" y="4792663"/>
          <p14:tracePt t="97653" x="3787775" y="4830763"/>
          <p14:tracePt t="97693" x="3787775" y="4838700"/>
          <p14:tracePt t="97725" x="3787775" y="4830763"/>
          <p14:tracePt t="97910" x="3787775" y="4822825"/>
          <p14:tracePt t="97918" x="3787775" y="4808538"/>
          <p14:tracePt t="97926" x="3787775" y="4792663"/>
          <p14:tracePt t="98222" x="3787775" y="4784725"/>
          <p14:tracePt t="98462" x="3787775" y="4778375"/>
          <p14:tracePt t="98534" x="3779838" y="4778375"/>
          <p14:tracePt t="98542" x="3763963" y="4778375"/>
          <p14:tracePt t="98554" x="3756025" y="4778375"/>
          <p14:tracePt t="98571" x="3733800" y="4778375"/>
          <p14:tracePt t="98604" x="3717925" y="4778375"/>
          <p14:tracePt t="98638" x="3711575" y="4770438"/>
          <p14:tracePt t="98679" x="3703638" y="4770438"/>
          <p14:tracePt t="98686" x="3695700" y="4770438"/>
          <p14:tracePt t="98694" x="3687763" y="4762500"/>
          <p14:tracePt t="98704" x="3679825" y="4762500"/>
          <p14:tracePt t="98721" x="3657600" y="4762500"/>
          <p14:tracePt t="98738" x="3611563" y="4762500"/>
          <p14:tracePt t="98754" x="3597275" y="4762500"/>
          <p14:tracePt t="98771" x="3589338" y="4762500"/>
          <p14:tracePt t="102406" x="3581400" y="4762500"/>
          <p14:tracePt t="102414" x="3627438" y="4784725"/>
          <p14:tracePt t="102423" x="3771900" y="4816475"/>
          <p14:tracePt t="102439" x="4465638" y="4854575"/>
          <p14:tracePt t="102456" x="5494338" y="4854575"/>
          <p14:tracePt t="102472" x="6499225" y="4854575"/>
          <p14:tracePt t="102489" x="7407275" y="4854575"/>
          <p14:tracePt t="102506" x="8175625" y="4854575"/>
          <p14:tracePt t="102522" x="8588375" y="4816475"/>
          <p14:tracePt t="102539" x="8724900" y="4784725"/>
          <p14:tracePt t="102556" x="8831263" y="4754563"/>
          <p14:tracePt t="102572" x="8907463" y="4724400"/>
          <p14:tracePt t="102589" x="9037638" y="4686300"/>
          <p14:tracePt t="102606" x="9151938" y="4664075"/>
          <p14:tracePt t="102622" x="9228138" y="4648200"/>
          <p14:tracePt t="102639" x="9334500" y="4640263"/>
          <p14:tracePt t="102656" x="9418638" y="4640263"/>
          <p14:tracePt t="102672" x="9478963" y="4640263"/>
          <p14:tracePt t="102689" x="9502775" y="4640263"/>
          <p14:tracePt t="102706" x="9532938" y="4640263"/>
          <p14:tracePt t="102722" x="9639300" y="4648200"/>
          <p14:tracePt t="102739" x="9707563" y="4656138"/>
          <p14:tracePt t="102756" x="9753600" y="4656138"/>
          <p14:tracePt t="102772" x="9769475" y="4656138"/>
          <p14:tracePt t="102806" x="9775825" y="4656138"/>
          <p14:tracePt t="102823" x="9783763" y="4656138"/>
          <p14:tracePt t="102839" x="9813925" y="4656138"/>
          <p14:tracePt t="102856" x="9859963" y="4656138"/>
          <p14:tracePt t="102873" x="9928225" y="4656138"/>
          <p14:tracePt t="102889" x="9982200" y="4656138"/>
          <p14:tracePt t="102906" x="10036175" y="4656138"/>
          <p14:tracePt t="102923" x="10066338" y="4656138"/>
          <p14:tracePt t="104607" x="10012363" y="4656138"/>
          <p14:tracePt t="104614" x="9921875" y="4656138"/>
          <p14:tracePt t="104623" x="9813925" y="4702175"/>
          <p14:tracePt t="104640" x="9304338" y="4838700"/>
          <p14:tracePt t="104656" x="8556625" y="4953000"/>
          <p14:tracePt t="104673" x="7734300" y="5059363"/>
          <p14:tracePt t="104690" x="7010400" y="5173663"/>
          <p14:tracePt t="104707" x="6523038" y="5257800"/>
          <p14:tracePt t="104723" x="6226175" y="5356225"/>
          <p14:tracePt t="104740" x="6057900" y="5410200"/>
          <p14:tracePt t="104756" x="5981700" y="5448300"/>
          <p14:tracePt t="104773" x="5791200" y="5562600"/>
          <p14:tracePt t="104790" x="5570538" y="5661025"/>
          <p14:tracePt t="104806" x="5318125" y="5783263"/>
          <p14:tracePt t="104823" x="5105400" y="5883275"/>
          <p14:tracePt t="104840" x="4937125" y="5921375"/>
          <p14:tracePt t="104856" x="4854575" y="5927725"/>
          <p14:tracePt t="104873" x="4822825" y="5927725"/>
          <p14:tracePt t="104890" x="4816475" y="5927725"/>
          <p14:tracePt t="104906" x="4808538" y="5927725"/>
          <p14:tracePt t="104923" x="4778375" y="5927725"/>
          <p14:tracePt t="104939" x="4732338" y="5921375"/>
          <p14:tracePt t="104956" x="4702175" y="5921375"/>
          <p14:tracePt t="104957" x="4678363" y="5921375"/>
          <p14:tracePt t="104973" x="4670425" y="5921375"/>
          <p14:tracePt t="105006" x="4656138" y="5913438"/>
          <p14:tracePt t="105023" x="4610100" y="5897563"/>
          <p14:tracePt t="105040" x="4457700" y="5897563"/>
          <p14:tracePt t="105056" x="4237038" y="5897563"/>
          <p14:tracePt t="105073" x="4022725" y="5897563"/>
          <p14:tracePt t="105090" x="3870325" y="5897563"/>
          <p14:tracePt t="105107" x="3802063" y="5897563"/>
          <p14:tracePt t="105414" x="3802063" y="5883275"/>
          <p14:tracePt t="105422" x="3817938" y="5821363"/>
          <p14:tracePt t="105430" x="3832225" y="5753100"/>
          <p14:tracePt t="105440" x="3856038" y="5676900"/>
          <p14:tracePt t="105457" x="3894138" y="5502275"/>
          <p14:tracePt t="105473" x="3940175" y="5295900"/>
          <p14:tracePt t="105490" x="3946525" y="5159375"/>
          <p14:tracePt t="105507" x="3946525" y="5067300"/>
          <p14:tracePt t="105523" x="3946525" y="5006975"/>
          <p14:tracePt t="105540" x="3946525" y="4960938"/>
          <p14:tracePt t="105557" x="3946525" y="4953000"/>
          <p14:tracePt t="105573" x="3946525" y="4945063"/>
          <p14:tracePt t="105902" x="3946525" y="4953000"/>
          <p14:tracePt t="105910" x="3946525" y="4960938"/>
          <p14:tracePt t="105924" x="3946525" y="4968875"/>
          <p14:tracePt t="105940" x="3940175" y="4999038"/>
          <p14:tracePt t="105958" x="3932238" y="5059363"/>
          <p14:tracePt t="105974" x="3916363" y="5105400"/>
          <p14:tracePt t="105990" x="3916363" y="5121275"/>
          <p14:tracePt t="106094" x="3916363" y="5113338"/>
          <p14:tracePt t="106102" x="3916363" y="5089525"/>
          <p14:tracePt t="106110" x="3908425" y="5067300"/>
          <p14:tracePt t="106124" x="3908425" y="5037138"/>
          <p14:tracePt t="106141" x="3902075" y="4975225"/>
          <p14:tracePt t="106157" x="3902075" y="4960938"/>
          <p14:tracePt t="106174" x="3902075" y="4922838"/>
          <p14:tracePt t="106190" x="3902075" y="4892675"/>
          <p14:tracePt t="106207" x="3902075" y="4876800"/>
          <p14:tracePt t="106224" x="3902075" y="4868863"/>
          <p14:tracePt t="106240" x="3902075" y="4860925"/>
          <p14:tracePt t="106294" x="3902075" y="4854575"/>
          <p14:tracePt t="106374" x="3902075" y="4846638"/>
          <p14:tracePt t="106390" x="3932238" y="4846638"/>
          <p14:tracePt t="106398" x="3970338" y="4854575"/>
          <p14:tracePt t="106407" x="4016375" y="4860925"/>
          <p14:tracePt t="106424" x="4076700" y="4884738"/>
          <p14:tracePt t="106440" x="4092575" y="4884738"/>
          <p14:tracePt t="106511" x="4084638" y="4868863"/>
          <p14:tracePt t="106519" x="4068763" y="4854575"/>
          <p14:tracePt t="106526" x="4030663" y="4830763"/>
          <p14:tracePt t="106541" x="3992563" y="4816475"/>
          <p14:tracePt t="106557" x="3908425" y="4784725"/>
          <p14:tracePt t="106574" x="3665538" y="4778375"/>
          <p14:tracePt t="106591" x="3429000" y="4792663"/>
          <p14:tracePt t="106607" x="3238500" y="4860925"/>
          <p14:tracePt t="106624" x="3108325" y="4937125"/>
          <p14:tracePt t="106641" x="3094038" y="4960938"/>
          <p14:tracePt t="106657" x="3108325" y="4983163"/>
          <p14:tracePt t="106674" x="3208338" y="5006975"/>
          <p14:tracePt t="106691" x="3459163" y="5013325"/>
          <p14:tracePt t="106707" x="3733800" y="5013325"/>
          <p14:tracePt t="106724" x="3848100" y="5013325"/>
          <p14:tracePt t="106759" x="3848100" y="5006975"/>
          <p14:tracePt t="106774" x="3756025" y="4975225"/>
          <p14:tracePt t="106791" x="3673475" y="4960938"/>
          <p14:tracePt t="106807" x="3641725" y="4953000"/>
          <p14:tracePt t="106841" x="3641725" y="4968875"/>
          <p14:tracePt t="106857" x="3725863" y="4983163"/>
          <p14:tracePt t="106874" x="3848100" y="4999038"/>
          <p14:tracePt t="106891" x="4000500" y="4999038"/>
          <p14:tracePt t="106907" x="4038600" y="4999038"/>
          <p14:tracePt t="106933" x="4030663" y="4999038"/>
          <p14:tracePt t="106941" x="3992563" y="4975225"/>
          <p14:tracePt t="106957" x="3940175" y="4968875"/>
          <p14:tracePt t="106974" x="3863975" y="4945063"/>
          <p14:tracePt t="107022" x="3870325" y="4945063"/>
          <p14:tracePt t="107030" x="3902075" y="4945063"/>
          <p14:tracePt t="107041" x="3954463" y="4953000"/>
          <p14:tracePt t="107057" x="4000500" y="4975225"/>
          <p14:tracePt t="110878" x="4000500" y="4983163"/>
          <p14:tracePt t="110894" x="4000500" y="4999038"/>
          <p14:tracePt t="110902" x="3970338" y="5045075"/>
          <p14:tracePt t="110909" x="3908425" y="5075238"/>
          <p14:tracePt t="110925" x="3771900" y="5113338"/>
          <p14:tracePt t="110942" x="3687763" y="5127625"/>
          <p14:tracePt t="111350" x="3687763" y="5143500"/>
          <p14:tracePt t="111358" x="3703638" y="5143500"/>
          <p14:tracePt t="111366" x="3711575" y="5135563"/>
          <p14:tracePt t="111376" x="3711575" y="5121275"/>
          <p14:tracePt t="111392" x="3703638" y="5113338"/>
          <p14:tracePt t="111966" x="3749675" y="5083175"/>
          <p14:tracePt t="111981" x="4030663" y="4960938"/>
          <p14:tracePt t="111993" x="4160838" y="4906963"/>
          <p14:tracePt t="112009" x="4587875" y="4746625"/>
          <p14:tracePt t="112026" x="5097463" y="4533900"/>
          <p14:tracePt t="112043" x="5608638" y="4244975"/>
          <p14:tracePt t="112059" x="5989638" y="3946525"/>
          <p14:tracePt t="112076" x="6270625" y="3711575"/>
          <p14:tracePt t="112092" x="6423025" y="3551238"/>
          <p14:tracePt t="112109" x="6507163" y="3406775"/>
          <p14:tracePt t="112126" x="6569075" y="3222625"/>
          <p14:tracePt t="112142" x="6613525" y="3124200"/>
          <p14:tracePt t="112159" x="6659563" y="3055938"/>
          <p14:tracePt t="112176" x="6697663" y="2994025"/>
          <p14:tracePt t="112192" x="6773863" y="2917825"/>
          <p14:tracePt t="112209" x="6827838" y="2873375"/>
          <p14:tracePt t="112226" x="6911975" y="2827338"/>
          <p14:tracePt t="112242" x="7002463" y="2789238"/>
          <p14:tracePt t="112259" x="7108825" y="2773363"/>
          <p14:tracePt t="112276" x="7216775" y="2773363"/>
          <p14:tracePt t="112292" x="7299325" y="2773363"/>
          <p14:tracePt t="112309" x="7361238" y="2765425"/>
          <p14:tracePt t="112326" x="7413625" y="2743200"/>
          <p14:tracePt t="112342" x="7429500" y="2743200"/>
          <p14:tracePt t="112359" x="7483475" y="2720975"/>
          <p14:tracePt t="112376" x="7597775" y="2720975"/>
          <p14:tracePt t="112392" x="7750175" y="2727325"/>
          <p14:tracePt t="112409" x="7947025" y="2759075"/>
          <p14:tracePt t="112426" x="8191500" y="2781300"/>
          <p14:tracePt t="112443" x="8374063" y="2781300"/>
          <p14:tracePt t="112459" x="8442325" y="2781300"/>
          <p14:tracePt t="112566" x="8428038" y="2781300"/>
          <p14:tracePt t="112606" x="8420100" y="2781300"/>
          <p14:tracePt t="112639" x="8420100" y="2789238"/>
          <p14:tracePt t="112649" x="8420100" y="2797175"/>
          <p14:tracePt t="112659" x="8420100" y="2803525"/>
          <p14:tracePt t="112676" x="8420100" y="2819400"/>
          <p14:tracePt t="112726" x="8420100" y="2827338"/>
          <p14:tracePt t="112735" x="8412163" y="2827338"/>
          <p14:tracePt t="112745" x="8404225" y="2827338"/>
          <p14:tracePt t="112759" x="8389938" y="2827338"/>
          <p14:tracePt t="114894" x="8382000" y="2827338"/>
          <p14:tracePt t="114903" x="8374063" y="2827338"/>
          <p14:tracePt t="114912" x="8366125" y="2827338"/>
          <p14:tracePt t="114950" x="8359775" y="2819400"/>
          <p14:tracePt t="114957" x="8351838" y="2819400"/>
          <p14:tracePt t="114965" x="8343900" y="2819400"/>
          <p14:tracePt t="114997" x="8335963" y="2819400"/>
          <p14:tracePt t="115005" x="8321675" y="2819400"/>
          <p14:tracePt t="115013" x="8283575" y="2835275"/>
          <p14:tracePt t="115027" x="8283575" y="2841625"/>
          <p14:tracePt t="115043" x="8251825" y="2865438"/>
          <p14:tracePt t="115060" x="8191500" y="2895600"/>
          <p14:tracePt t="115077" x="8099425" y="2925763"/>
          <p14:tracePt t="115093" x="7894638" y="2979738"/>
          <p14:tracePt t="115110" x="7780338" y="3017838"/>
          <p14:tracePt t="115127" x="7650163" y="3094038"/>
          <p14:tracePt t="115143" x="7535863" y="3178175"/>
          <p14:tracePt t="115160" x="7445375" y="3260725"/>
          <p14:tracePt t="115177" x="7353300" y="3336925"/>
          <p14:tracePt t="115193" x="7208838" y="3413125"/>
          <p14:tracePt t="115210" x="7108825" y="3451225"/>
          <p14:tracePt t="115227" x="7070725" y="3482975"/>
          <p14:tracePt t="115243" x="7032625" y="3505200"/>
          <p14:tracePt t="115260" x="7002463" y="3527425"/>
          <p14:tracePt t="115277" x="6988175" y="3551238"/>
          <p14:tracePt t="115293" x="6972300" y="3559175"/>
          <p14:tracePt t="115358" x="6980238" y="3581400"/>
          <p14:tracePt t="115398" x="6980238" y="3589338"/>
          <p14:tracePt t="115406" x="6964363" y="3589338"/>
          <p14:tracePt t="115414" x="6942138" y="3589338"/>
          <p14:tracePt t="115427" x="6934200" y="3589338"/>
          <p14:tracePt t="115444" x="6918325" y="3589338"/>
          <p14:tracePt t="115460" x="6904038" y="3589338"/>
          <p14:tracePt t="115477" x="6888163" y="3589338"/>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98;p23"/>
          <p:cNvSpPr/>
          <p:nvPr/>
        </p:nvSpPr>
        <p:spPr>
          <a:xfrm>
            <a:off x="2144407" y="1518877"/>
            <a:ext cx="8692235" cy="47089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Because each expected frequency is at least 5 and the drivers were randomly selected, the chi-square independence test can be used to test whether the variables are independent.  </a:t>
            </a: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i="1" dirty="0">
                <a:solidFill>
                  <a:schemeClr val="dk1"/>
                </a:solidFill>
                <a:latin typeface="Times New Roman"/>
                <a:ea typeface="Times New Roman"/>
                <a:cs typeface="Times New Roman"/>
                <a:sym typeface="Times New Roman"/>
              </a:rPr>
              <a:t>H</a:t>
            </a:r>
            <a:r>
              <a:rPr lang="en-US" sz="2400" i="1" baseline="-25000" dirty="0">
                <a:solidFill>
                  <a:schemeClr val="dk1"/>
                </a:solidFill>
                <a:latin typeface="Times New Roman"/>
                <a:ea typeface="Times New Roman"/>
                <a:cs typeface="Times New Roman"/>
                <a:sym typeface="Times New Roman"/>
              </a:rPr>
              <a:t>0</a:t>
            </a:r>
            <a:r>
              <a:rPr lang="en-US" sz="2400" dirty="0">
                <a:solidFill>
                  <a:schemeClr val="dk1"/>
                </a:solidFill>
                <a:latin typeface="Times New Roman"/>
                <a:ea typeface="Times New Roman"/>
                <a:cs typeface="Times New Roman"/>
                <a:sym typeface="Times New Roman"/>
              </a:rPr>
              <a:t>: The drivers’ ages are independent of gender. </a:t>
            </a:r>
            <a:r>
              <a:rPr lang="en-US" sz="2400" i="1" dirty="0">
                <a:solidFill>
                  <a:schemeClr val="dk1"/>
                </a:solidFill>
                <a:latin typeface="Times New Roman"/>
                <a:ea typeface="Times New Roman"/>
                <a:cs typeface="Times New Roman"/>
                <a:sym typeface="Times New Roman"/>
              </a:rPr>
              <a:t> </a:t>
            </a:r>
            <a:endParaRPr sz="2400" dirty="0">
              <a:solidFill>
                <a:srgbClr val="E1152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i="1" dirty="0">
                <a:solidFill>
                  <a:schemeClr val="dk1"/>
                </a:solidFill>
                <a:latin typeface="Times New Roman"/>
                <a:ea typeface="Times New Roman"/>
                <a:cs typeface="Times New Roman"/>
                <a:sym typeface="Times New Roman"/>
              </a:rPr>
              <a:t>H</a:t>
            </a:r>
            <a:r>
              <a:rPr lang="en-US" sz="2400" i="1" baseline="-25000" dirty="0">
                <a:solidFill>
                  <a:schemeClr val="dk1"/>
                </a:solidFill>
                <a:latin typeface="Times New Roman"/>
                <a:ea typeface="Times New Roman"/>
                <a:cs typeface="Times New Roman"/>
                <a:sym typeface="Times New Roman"/>
              </a:rPr>
              <a:t>a</a:t>
            </a:r>
            <a:r>
              <a:rPr lang="en-US" sz="2400" dirty="0">
                <a:solidFill>
                  <a:schemeClr val="dk1"/>
                </a:solidFill>
                <a:latin typeface="Times New Roman"/>
                <a:ea typeface="Times New Roman"/>
                <a:cs typeface="Times New Roman"/>
                <a:sym typeface="Times New Roman"/>
              </a:rPr>
              <a:t>:</a:t>
            </a:r>
            <a:r>
              <a:rPr lang="en-US" sz="2400" i="1" dirty="0">
                <a:solidFill>
                  <a:schemeClr val="dk1"/>
                </a:solidFill>
                <a:latin typeface="Times New Roman"/>
                <a:ea typeface="Times New Roman"/>
                <a:cs typeface="Times New Roman"/>
                <a:sym typeface="Times New Roman"/>
              </a:rPr>
              <a:t> </a:t>
            </a:r>
            <a:r>
              <a:rPr lang="en-US" sz="2400" dirty="0">
                <a:solidFill>
                  <a:schemeClr val="dk1"/>
                </a:solidFill>
                <a:latin typeface="Times New Roman"/>
                <a:ea typeface="Times New Roman"/>
                <a:cs typeface="Times New Roman"/>
                <a:sym typeface="Times New Roman"/>
              </a:rPr>
              <a:t>The drivers’ ages are dependent on gender. </a:t>
            </a:r>
            <a:r>
              <a:rPr lang="en-US" sz="2400" i="1" dirty="0">
                <a:solidFill>
                  <a:schemeClr val="dk1"/>
                </a:solidFill>
                <a:latin typeface="Times New Roman"/>
                <a:ea typeface="Times New Roman"/>
                <a:cs typeface="Times New Roman"/>
                <a:sym typeface="Times New Roman"/>
              </a:rPr>
              <a:t> </a:t>
            </a:r>
            <a:r>
              <a:rPr lang="en-US" sz="2400" dirty="0">
                <a:solidFill>
                  <a:srgbClr val="E11521"/>
                </a:solidFill>
                <a:latin typeface="Times New Roman"/>
                <a:ea typeface="Times New Roman"/>
                <a:cs typeface="Times New Roman"/>
                <a:sym typeface="Times New Roman"/>
              </a:rPr>
              <a:t>(Claim)</a:t>
            </a:r>
            <a:endParaRPr sz="2400" dirty="0">
              <a:solidFill>
                <a:srgbClr val="E1152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a:t>
            </a:r>
            <a:r>
              <a:rPr lang="en-US" sz="2400" i="1" dirty="0">
                <a:solidFill>
                  <a:schemeClr val="dk1"/>
                </a:solidFill>
                <a:latin typeface="Times New Roman"/>
                <a:ea typeface="Times New Roman"/>
                <a:cs typeface="Times New Roman"/>
                <a:sym typeface="Times New Roman"/>
              </a:rPr>
              <a:t>r</a:t>
            </a:r>
            <a:r>
              <a:rPr lang="en-US" sz="2400" dirty="0">
                <a:solidFill>
                  <a:schemeClr val="dk1"/>
                </a:solidFill>
                <a:latin typeface="Times New Roman"/>
                <a:ea typeface="Times New Roman"/>
                <a:cs typeface="Times New Roman"/>
                <a:sym typeface="Times New Roman"/>
              </a:rPr>
              <a:t> – 1)(</a:t>
            </a:r>
            <a:r>
              <a:rPr lang="en-US" sz="2400" i="1" dirty="0">
                <a:solidFill>
                  <a:schemeClr val="dk1"/>
                </a:solidFill>
                <a:latin typeface="Times New Roman"/>
                <a:ea typeface="Times New Roman"/>
                <a:cs typeface="Times New Roman"/>
                <a:sym typeface="Times New Roman"/>
              </a:rPr>
              <a:t>c</a:t>
            </a:r>
            <a:r>
              <a:rPr lang="en-US" sz="2400" dirty="0">
                <a:solidFill>
                  <a:schemeClr val="dk1"/>
                </a:solidFill>
                <a:latin typeface="Times New Roman"/>
                <a:ea typeface="Times New Roman"/>
                <a:cs typeface="Times New Roman"/>
                <a:sym typeface="Times New Roman"/>
              </a:rPr>
              <a:t> – 1) = (2 – 1)(6 – 1) = (1)(5) = 5</a:t>
            </a:r>
            <a:endParaRPr dirty="0"/>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With </a:t>
            </a: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5 and </a:t>
            </a:r>
            <a:r>
              <a:rPr lang="en-US" sz="2400" i="1" dirty="0">
                <a:solidFill>
                  <a:schemeClr val="dk1"/>
                </a:solidFill>
                <a:latin typeface="Times New Roman"/>
                <a:ea typeface="Times New Roman"/>
                <a:cs typeface="Times New Roman"/>
                <a:sym typeface="Times New Roman"/>
              </a:rPr>
              <a:t>α </a:t>
            </a:r>
            <a:r>
              <a:rPr lang="en-US" sz="2400" dirty="0">
                <a:solidFill>
                  <a:schemeClr val="dk1"/>
                </a:solidFill>
                <a:latin typeface="Times New Roman"/>
                <a:ea typeface="Times New Roman"/>
                <a:cs typeface="Times New Roman"/>
                <a:sym typeface="Times New Roman"/>
              </a:rPr>
              <a:t>= 0.05, the critical value is </a:t>
            </a:r>
            <a:r>
              <a:rPr lang="en-US" sz="2400" i="1" dirty="0">
                <a:solidFill>
                  <a:schemeClr val="dk1"/>
                </a:solidFill>
                <a:latin typeface="Times New Roman"/>
                <a:ea typeface="Times New Roman"/>
                <a:cs typeface="Times New Roman"/>
                <a:sym typeface="Times New Roman"/>
              </a:rPr>
              <a:t>χ</a:t>
            </a:r>
            <a:r>
              <a:rPr lang="en-US" sz="2400" baseline="30000" dirty="0">
                <a:solidFill>
                  <a:schemeClr val="dk1"/>
                </a:solidFill>
                <a:latin typeface="Times New Roman"/>
                <a:ea typeface="Times New Roman"/>
                <a:cs typeface="Times New Roman"/>
                <a:sym typeface="Times New Roman"/>
              </a:rPr>
              <a:t>2</a:t>
            </a:r>
            <a:r>
              <a:rPr lang="en-US" sz="2400" baseline="-25000" dirty="0">
                <a:solidFill>
                  <a:schemeClr val="dk1"/>
                </a:solidFill>
                <a:latin typeface="Times New Roman"/>
                <a:ea typeface="Times New Roman"/>
                <a:cs typeface="Times New Roman"/>
                <a:sym typeface="Times New Roman"/>
              </a:rPr>
              <a:t>0 </a:t>
            </a:r>
            <a:r>
              <a:rPr lang="en-US" sz="2400" dirty="0">
                <a:solidFill>
                  <a:schemeClr val="dk1"/>
                </a:solidFill>
                <a:latin typeface="Times New Roman"/>
                <a:ea typeface="Times New Roman"/>
                <a:cs typeface="Times New Roman"/>
                <a:sym typeface="Times New Roman"/>
              </a:rPr>
              <a:t>= 11.071. </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50947619"/>
      </p:ext>
    </p:extLst>
  </p:cSld>
  <p:clrMapOvr>
    <a:masterClrMapping/>
  </p:clrMapOvr>
  <mc:AlternateContent xmlns:mc="http://schemas.openxmlformats.org/markup-compatibility/2006" xmlns:p14="http://schemas.microsoft.com/office/powerpoint/2010/main">
    <mc:Choice Requires="p14">
      <p:transition p14:dur="10" advTm="127793"/>
    </mc:Choice>
    <mc:Fallback xmlns="">
      <p:transition advTm="127793"/>
    </mc:Fallback>
  </mc:AlternateContent>
  <p:timing>
    <p:tnLst>
      <p:par>
        <p:cTn id="1" dur="indefinite" restart="never" nodeType="tmRoot"/>
      </p:par>
    </p:tnLst>
  </p:timing>
  <p:extLst mod="1">
    <p:ext uri="{3A86A75C-4F4B-4683-9AE1-C65F6400EC91}">
      <p14:laserTraceLst xmlns:p14="http://schemas.microsoft.com/office/powerpoint/2010/main">
        <p14:tracePtLst>
          <p14:tracePt t="9503" x="6811963" y="3589338"/>
          <p14:tracePt t="9511" x="6675438" y="3551238"/>
          <p14:tracePt t="9519" x="6537325" y="3521075"/>
          <p14:tracePt t="9532" x="6392863" y="3482975"/>
          <p14:tracePt t="9548" x="6035675" y="3482975"/>
          <p14:tracePt t="9565" x="5456238" y="3467100"/>
          <p14:tracePt t="9582" x="4732338" y="3322638"/>
          <p14:tracePt t="9598" x="4541838" y="3276600"/>
          <p14:tracePt t="9615" x="4283075" y="3200400"/>
          <p14:tracePt t="9632" x="4229100" y="3184525"/>
          <p14:tracePt t="9648" x="4206875" y="3170238"/>
          <p14:tracePt t="9695" x="4198938" y="3170238"/>
          <p14:tracePt t="9703" x="4168775" y="3170238"/>
          <p14:tracePt t="9715" x="4122738" y="3170238"/>
          <p14:tracePt t="9732" x="3992563" y="3170238"/>
          <p14:tracePt t="9748" x="3940175" y="3170238"/>
          <p14:tracePt t="9765" x="3908425" y="3178175"/>
          <p14:tracePt t="9871" x="3894138" y="3170238"/>
          <p14:tracePt t="9879" x="3894138" y="3154363"/>
          <p14:tracePt t="9887" x="3894138" y="3140075"/>
          <p14:tracePt t="9898" x="3894138" y="3124200"/>
          <p14:tracePt t="9915" x="3894138" y="3094038"/>
          <p14:tracePt t="9932" x="3894138" y="3070225"/>
          <p14:tracePt t="9949" x="3894138" y="3063875"/>
          <p14:tracePt t="9965" x="3894138" y="3040063"/>
          <p14:tracePt t="9982" x="3908425" y="3017838"/>
          <p14:tracePt t="9999" x="3916363" y="3017838"/>
          <p14:tracePt t="10015" x="3916363" y="3009900"/>
          <p14:tracePt t="10032" x="3932238" y="3001963"/>
          <p14:tracePt t="10049" x="3954463" y="2987675"/>
          <p14:tracePt t="10065" x="3962400" y="2971800"/>
          <p14:tracePt t="10082" x="4000500" y="2941638"/>
          <p14:tracePt t="10099" x="4030663" y="2911475"/>
          <p14:tracePt t="10115" x="4060825" y="2841625"/>
          <p14:tracePt t="10132" x="4084638" y="2789238"/>
          <p14:tracePt t="10149" x="4122738" y="2735263"/>
          <p14:tracePt t="10165" x="4160838" y="2651125"/>
          <p14:tracePt t="10183" x="4191000" y="2574925"/>
          <p14:tracePt t="10199" x="4191000" y="2552700"/>
          <p14:tracePt t="10215" x="4191000" y="2544763"/>
          <p14:tracePt t="10232" x="4191000" y="2530475"/>
          <p14:tracePt t="10265" x="4191000" y="2522538"/>
          <p14:tracePt t="10282" x="4183063" y="2522538"/>
          <p14:tracePt t="10299" x="4137025" y="2498725"/>
          <p14:tracePt t="10315" x="4068763" y="2492375"/>
          <p14:tracePt t="10332" x="4008438" y="2468563"/>
          <p14:tracePt t="10349" x="3840163" y="2454275"/>
          <p14:tracePt t="10365" x="3695700" y="2416175"/>
          <p14:tracePt t="10382" x="3559175" y="2400300"/>
          <p14:tracePt t="10399" x="3489325" y="2384425"/>
          <p14:tracePt t="10415" x="3475038" y="2378075"/>
          <p14:tracePt t="10432" x="3467100" y="2378075"/>
          <p14:tracePt t="10449" x="3451225" y="2362200"/>
          <p14:tracePt t="10465" x="3436938" y="2354263"/>
          <p14:tracePt t="10482" x="3390900" y="2339975"/>
          <p14:tracePt t="10499" x="3344863" y="2324100"/>
          <p14:tracePt t="10515" x="3314700" y="2301875"/>
          <p14:tracePt t="10839" x="3298825" y="2301875"/>
          <p14:tracePt t="10847" x="3230563" y="2308225"/>
          <p14:tracePt t="10855" x="3146425" y="2316163"/>
          <p14:tracePt t="10866" x="3063875" y="2324100"/>
          <p14:tracePt t="10882" x="2879725" y="2339975"/>
          <p14:tracePt t="10899" x="2705100" y="2370138"/>
          <p14:tracePt t="10916" x="2606675" y="2400300"/>
          <p14:tracePt t="10932" x="2560638" y="2430463"/>
          <p14:tracePt t="10949" x="2536825" y="2454275"/>
          <p14:tracePt t="10966" x="2522538" y="2454275"/>
          <p14:tracePt t="11303" x="2536825" y="2454275"/>
          <p14:tracePt t="11311" x="2613025" y="2454275"/>
          <p14:tracePt t="11319" x="2735263" y="2454275"/>
          <p14:tracePt t="11332" x="2879725" y="2454275"/>
          <p14:tracePt t="11349" x="3200400" y="2468563"/>
          <p14:tracePt t="11366" x="3802063" y="2468563"/>
          <p14:tracePt t="11382" x="4054475" y="2468563"/>
          <p14:tracePt t="11399" x="4876800" y="2468563"/>
          <p14:tracePt t="11416" x="5356225" y="2468563"/>
          <p14:tracePt t="11432" x="5592763" y="2454275"/>
          <p14:tracePt t="11449" x="5692775" y="2422525"/>
          <p14:tracePt t="11527" x="5692775" y="2408238"/>
          <p14:tracePt t="14255" x="5684838" y="2408238"/>
          <p14:tracePt t="14263" x="5668963" y="2408238"/>
          <p14:tracePt t="14271" x="5654675" y="2408238"/>
          <p14:tracePt t="14283" x="5630863" y="2408238"/>
          <p14:tracePt t="14300" x="5570538" y="2454275"/>
          <p14:tracePt t="14317" x="5508625" y="2530475"/>
          <p14:tracePt t="14333" x="5394325" y="2651125"/>
          <p14:tracePt t="14350" x="5311775" y="2765425"/>
          <p14:tracePt t="14367" x="5165725" y="2917825"/>
          <p14:tracePt t="14383" x="5075238" y="2941638"/>
          <p14:tracePt t="14400" x="4975225" y="2941638"/>
          <p14:tracePt t="14417" x="4937125" y="2941638"/>
          <p14:tracePt t="14783" x="4937125" y="2949575"/>
          <p14:tracePt t="14791" x="4945063" y="2955925"/>
          <p14:tracePt t="14839" x="4945063" y="2963863"/>
          <p14:tracePt t="14847" x="4945063" y="2979738"/>
          <p14:tracePt t="14855" x="4930775" y="2994025"/>
          <p14:tracePt t="14867" x="4922838" y="3001963"/>
          <p14:tracePt t="14884" x="4899025" y="3032125"/>
          <p14:tracePt t="14900" x="4854575" y="3078163"/>
          <p14:tracePt t="14917" x="4770438" y="3146425"/>
          <p14:tracePt t="14934" x="4594225" y="3238500"/>
          <p14:tracePt t="14951" x="4465638" y="3284538"/>
          <p14:tracePt t="14967" x="4359275" y="3314700"/>
          <p14:tracePt t="14983" x="4244975" y="3322638"/>
          <p14:tracePt t="15000" x="4114800" y="3322638"/>
          <p14:tracePt t="15017" x="4008438" y="3322638"/>
          <p14:tracePt t="15033" x="3946525" y="3322638"/>
          <p14:tracePt t="15050" x="3902075" y="3322638"/>
          <p14:tracePt t="15067" x="3894138" y="3322638"/>
          <p14:tracePt t="15384" x="3848100" y="3352800"/>
          <p14:tracePt t="15391" x="3779838" y="3429000"/>
          <p14:tracePt t="15400" x="3695700" y="3527425"/>
          <p14:tracePt t="15417" x="3505200" y="3673475"/>
          <p14:tracePt t="15434" x="3382963" y="3741738"/>
          <p14:tracePt t="15450" x="3330575" y="3771900"/>
          <p14:tracePt t="15467" x="3292475" y="3771900"/>
          <p14:tracePt t="15484" x="3284538" y="3771900"/>
          <p14:tracePt t="15551" x="3276600" y="3771900"/>
          <p14:tracePt t="15567" x="3268663" y="3771900"/>
          <p14:tracePt t="15575" x="3268663" y="3749675"/>
          <p14:tracePt t="15584" x="3246438" y="3711575"/>
          <p14:tracePt t="15600" x="3216275" y="3635375"/>
          <p14:tracePt t="15617" x="3178175" y="3565525"/>
          <p14:tracePt t="15634" x="3132138" y="3451225"/>
          <p14:tracePt t="15650" x="3055938" y="3344863"/>
          <p14:tracePt t="15667" x="2971800" y="3238500"/>
          <p14:tracePt t="15684" x="2903538" y="3162300"/>
          <p14:tracePt t="15700" x="2873375" y="3140075"/>
          <p14:tracePt t="15717" x="2857500" y="3140075"/>
          <p14:tracePt t="15719" x="2835275" y="3124200"/>
          <p14:tracePt t="15735" x="2827338" y="3124200"/>
          <p14:tracePt t="15750" x="2819400" y="3124200"/>
          <p14:tracePt t="15767" x="2803525" y="3124200"/>
          <p14:tracePt t="15784" x="2781300" y="3140075"/>
          <p14:tracePt t="15800" x="2765425" y="3162300"/>
          <p14:tracePt t="15817" x="2751138" y="3184525"/>
          <p14:tracePt t="15834" x="2727325" y="3208338"/>
          <p14:tracePt t="15850" x="2713038" y="3222625"/>
          <p14:tracePt t="15867" x="2713038" y="3230563"/>
          <p14:tracePt t="15884" x="2697163" y="3230563"/>
          <p14:tracePt t="15900" x="2689225" y="3230563"/>
          <p14:tracePt t="15917" x="2674938" y="3230563"/>
          <p14:tracePt t="15934" x="2659063" y="3230563"/>
          <p14:tracePt t="15950" x="2613025" y="3230563"/>
          <p14:tracePt t="15967" x="2568575" y="3230563"/>
          <p14:tracePt t="15984" x="2522538" y="3254375"/>
          <p14:tracePt t="16000" x="2498725" y="3276600"/>
          <p14:tracePt t="16017" x="2492375" y="3284538"/>
          <p14:tracePt t="16855" x="2492375" y="3292475"/>
          <p14:tracePt t="16863" x="2530475" y="3292475"/>
          <p14:tracePt t="16872" x="2552700" y="3276600"/>
          <p14:tracePt t="16884" x="2568575" y="3276600"/>
          <p14:tracePt t="16901" x="2598738" y="3268663"/>
          <p14:tracePt t="16918" x="2620963" y="3268663"/>
          <p14:tracePt t="17022" x="2636838" y="3268663"/>
          <p14:tracePt t="17030" x="2644775" y="3268663"/>
          <p14:tracePt t="17039" x="2651125" y="3268663"/>
          <p14:tracePt t="17051" x="2667000" y="3268663"/>
          <p14:tracePt t="17068" x="2720975" y="3268663"/>
          <p14:tracePt t="17085" x="2773363" y="3268663"/>
          <p14:tracePt t="17101" x="2811463" y="3268663"/>
          <p14:tracePt t="17118" x="2873375" y="3268663"/>
          <p14:tracePt t="17134" x="2887663" y="3268663"/>
          <p14:tracePt t="17151" x="2917825" y="3268663"/>
          <p14:tracePt t="17168" x="2933700" y="3268663"/>
          <p14:tracePt t="17399" x="2941638" y="3268663"/>
          <p14:tracePt t="17407" x="2941638" y="3254375"/>
          <p14:tracePt t="17418" x="2941638" y="3246438"/>
          <p14:tracePt t="17435" x="2941638" y="3230563"/>
          <p14:tracePt t="18167" x="2949575" y="3222625"/>
          <p14:tracePt t="18175" x="2955925" y="3222625"/>
          <p14:tracePt t="18185" x="2963863" y="3222625"/>
          <p14:tracePt t="18201" x="2979738" y="3222625"/>
          <p14:tracePt t="18218" x="3009900" y="3222625"/>
          <p14:tracePt t="18235" x="3048000" y="3222625"/>
          <p14:tracePt t="18251" x="3094038" y="3222625"/>
          <p14:tracePt t="18268" x="3132138" y="3222625"/>
          <p14:tracePt t="18285" x="3154363" y="3222625"/>
          <p14:tracePt t="18301" x="3170238" y="3222625"/>
          <p14:tracePt t="18318" x="3178175" y="3216275"/>
          <p14:tracePt t="18575" x="3184525" y="3216275"/>
          <p14:tracePt t="18591" x="3192463" y="3216275"/>
          <p14:tracePt t="18599" x="3200400" y="3216275"/>
          <p14:tracePt t="18615" x="3238500" y="3230563"/>
          <p14:tracePt t="18623" x="3260725" y="3230563"/>
          <p14:tracePt t="18635" x="3298825" y="3238500"/>
          <p14:tracePt t="18652" x="3421063" y="3276600"/>
          <p14:tracePt t="18668" x="3603625" y="3292475"/>
          <p14:tracePt t="18685" x="3794125" y="3322638"/>
          <p14:tracePt t="18702" x="4030663" y="3344863"/>
          <p14:tracePt t="18718" x="4098925" y="3352800"/>
          <p14:tracePt t="18735" x="4198938" y="3360738"/>
          <p14:tracePt t="18879" x="4206875" y="3360738"/>
          <p14:tracePt t="18895" x="4221163" y="3360738"/>
          <p14:tracePt t="18904" x="4229100" y="3360738"/>
          <p14:tracePt t="18918" x="4237038" y="3360738"/>
          <p14:tracePt t="18935" x="4305300" y="3360738"/>
          <p14:tracePt t="18952" x="4351338" y="3360738"/>
          <p14:tracePt t="18968" x="4381500" y="3360738"/>
          <p14:tracePt t="18985" x="4403725" y="3360738"/>
          <p14:tracePt t="19002" x="4411663" y="3360738"/>
          <p14:tracePt t="19575" x="4435475" y="3360738"/>
          <p14:tracePt t="19583" x="4495800" y="3360738"/>
          <p14:tracePt t="19591" x="4579938" y="3360738"/>
          <p14:tracePt t="19602" x="4708525" y="3360738"/>
          <p14:tracePt t="19619" x="5037138" y="3360738"/>
          <p14:tracePt t="19635" x="5456238" y="3360738"/>
          <p14:tracePt t="19652" x="5807075" y="3360738"/>
          <p14:tracePt t="19669" x="6065838" y="3360738"/>
          <p14:tracePt t="19686" x="6218238" y="3360738"/>
          <p14:tracePt t="19855" x="6226175" y="3360738"/>
          <p14:tracePt t="19863" x="6232525" y="3360738"/>
          <p14:tracePt t="19871" x="6240463" y="3360738"/>
          <p14:tracePt t="19885" x="6278563" y="3360738"/>
          <p14:tracePt t="19902" x="6370638" y="3360738"/>
          <p14:tracePt t="19919" x="6607175" y="3360738"/>
          <p14:tracePt t="19936" x="6789738" y="3360738"/>
          <p14:tracePt t="19952" x="6942138" y="3360738"/>
          <p14:tracePt t="19969" x="7070725" y="3360738"/>
          <p14:tracePt t="19985" x="7178675" y="3360738"/>
          <p14:tracePt t="20002" x="7192963" y="3360738"/>
          <p14:tracePt t="20019" x="7200900" y="3360738"/>
          <p14:tracePt t="20052" x="7216775" y="3360738"/>
          <p14:tracePt t="20069" x="7246938" y="3360738"/>
          <p14:tracePt t="20086" x="7337425" y="3360738"/>
          <p14:tracePt t="20102" x="7375525" y="3360738"/>
          <p14:tracePt t="20119" x="7513638" y="3360738"/>
          <p14:tracePt t="20136" x="7573963" y="3360738"/>
          <p14:tracePt t="20152" x="7627938" y="3360738"/>
          <p14:tracePt t="20169" x="7658100" y="3360738"/>
          <p14:tracePt t="20186" x="7666038" y="3360738"/>
          <p14:tracePt t="22207" x="7650163" y="3352800"/>
          <p14:tracePt t="22215" x="7604125" y="3344863"/>
          <p14:tracePt t="22223" x="7551738" y="3322638"/>
          <p14:tracePt t="22237" x="7527925" y="3314700"/>
          <p14:tracePt t="22253" x="7497763" y="3314700"/>
          <p14:tracePt t="25096" x="7483475" y="3314700"/>
          <p14:tracePt t="25103" x="7467600" y="3314700"/>
          <p14:tracePt t="25111" x="7429500" y="3314700"/>
          <p14:tracePt t="25121" x="7323138" y="3336925"/>
          <p14:tracePt t="25137" x="7018338" y="3475038"/>
          <p14:tracePt t="25154" x="6727825" y="3589338"/>
          <p14:tracePt t="25171" x="6408738" y="3665538"/>
          <p14:tracePt t="25188" x="5943600" y="3810000"/>
          <p14:tracePt t="25204" x="5440363" y="3924300"/>
          <p14:tracePt t="25221" x="4778375" y="3992563"/>
          <p14:tracePt t="25237" x="4351338" y="4030663"/>
          <p14:tracePt t="25240" x="4144963" y="4030663"/>
          <p14:tracePt t="25254" x="4000500" y="4030663"/>
          <p14:tracePt t="25271" x="3603625" y="4030663"/>
          <p14:tracePt t="25287" x="3421063" y="4030663"/>
          <p14:tracePt t="25304" x="3298825" y="4022725"/>
          <p14:tracePt t="25321" x="3238500" y="4016375"/>
          <p14:tracePt t="25338" x="3230563" y="4016375"/>
          <p14:tracePt t="25447" x="3222625" y="4008438"/>
          <p14:tracePt t="25456" x="3200400" y="3992563"/>
          <p14:tracePt t="25463" x="3178175" y="3978275"/>
          <p14:tracePt t="25472" x="3162300" y="3954463"/>
          <p14:tracePt t="25488" x="3140075" y="3940175"/>
          <p14:tracePt t="25504" x="3108325" y="3894138"/>
          <p14:tracePt t="25521" x="3063875" y="3840163"/>
          <p14:tracePt t="25538" x="3055938" y="3832225"/>
          <p14:tracePt t="25554" x="3055938" y="3825875"/>
          <p14:tracePt t="25571" x="3040063" y="3802063"/>
          <p14:tracePt t="25588" x="3040063" y="3794125"/>
          <p14:tracePt t="25621" x="3032125" y="3794125"/>
          <p14:tracePt t="26143" x="3017838" y="3794125"/>
          <p14:tracePt t="26151" x="3009900" y="3802063"/>
          <p14:tracePt t="26159" x="2987675" y="3810000"/>
          <p14:tracePt t="26171" x="2971800" y="3810000"/>
          <p14:tracePt t="26188" x="2917825" y="3832225"/>
          <p14:tracePt t="26205" x="2857500" y="3832225"/>
          <p14:tracePt t="26221" x="2781300" y="3840163"/>
          <p14:tracePt t="26238" x="2636838" y="3840163"/>
          <p14:tracePt t="26254" x="2574925" y="3840163"/>
          <p14:tracePt t="26271" x="2492375" y="3840163"/>
          <p14:tracePt t="26288" x="2484438" y="3840163"/>
          <p14:tracePt t="26305" x="2454275" y="3840163"/>
          <p14:tracePt t="26321" x="2454275" y="3832225"/>
          <p14:tracePt t="27583" x="2460625" y="3848100"/>
          <p14:tracePt t="27591" x="2476500" y="3902075"/>
          <p14:tracePt t="27605" x="2492375" y="3932238"/>
          <p14:tracePt t="27622" x="2536825" y="3962400"/>
          <p14:tracePt t="27638" x="2552700" y="3970338"/>
          <p14:tracePt t="27655" x="2613025" y="3970338"/>
          <p14:tracePt t="27672" x="2674938" y="3970338"/>
          <p14:tracePt t="27688" x="2789238" y="3954463"/>
          <p14:tracePt t="27704" x="2911475" y="3902075"/>
          <p14:tracePt t="27721" x="3025775" y="3856038"/>
          <p14:tracePt t="27738" x="3222625" y="3787775"/>
          <p14:tracePt t="27754" x="3543300" y="3733800"/>
          <p14:tracePt t="27771" x="4016375" y="3673475"/>
          <p14:tracePt t="27788" x="4541838" y="3657600"/>
          <p14:tracePt t="27805" x="4953000" y="3657600"/>
          <p14:tracePt t="27821" x="5265738" y="3657600"/>
          <p14:tracePt t="27838" x="5470525" y="3657600"/>
          <p14:tracePt t="27855" x="5494338" y="3657600"/>
          <p14:tracePt t="27919" x="5502275" y="3657600"/>
          <p14:tracePt t="27927" x="5516563" y="3657600"/>
          <p14:tracePt t="27938" x="5532438" y="3657600"/>
          <p14:tracePt t="27955" x="5600700" y="3641725"/>
          <p14:tracePt t="27972" x="5668963" y="3635375"/>
          <p14:tracePt t="27988" x="5722938" y="3627438"/>
          <p14:tracePt t="28005" x="5761038" y="3619500"/>
          <p14:tracePt t="28022" x="5791200" y="3603625"/>
          <p14:tracePt t="28038" x="5799138" y="3597275"/>
          <p14:tracePt t="28055" x="5897563" y="3535363"/>
          <p14:tracePt t="28072" x="5997575" y="3489325"/>
          <p14:tracePt t="28088" x="6073775" y="3459163"/>
          <p14:tracePt t="28105" x="6111875" y="3444875"/>
          <p14:tracePt t="28122" x="6126163" y="3436938"/>
          <p14:tracePt t="28139" x="6134100" y="3429000"/>
          <p14:tracePt t="28303" x="6134100" y="3436938"/>
          <p14:tracePt t="28311" x="6134100" y="3467100"/>
          <p14:tracePt t="28322" x="6134100" y="3527425"/>
          <p14:tracePt t="28339" x="6134100" y="3649663"/>
          <p14:tracePt t="28355" x="6156325" y="3749675"/>
          <p14:tracePt t="28372" x="6194425" y="3810000"/>
          <p14:tracePt t="28389" x="6210300" y="3832225"/>
          <p14:tracePt t="34103" x="6180138" y="3840163"/>
          <p14:tracePt t="34111" x="6142038" y="3840163"/>
          <p14:tracePt t="34124" x="6118225" y="3840163"/>
          <p14:tracePt t="34141" x="6103938" y="3840163"/>
          <p14:tracePt t="34511" x="6096000" y="3832225"/>
          <p14:tracePt t="34519" x="6073775" y="3832225"/>
          <p14:tracePt t="34527" x="6019800" y="3840163"/>
          <p14:tracePt t="34541" x="5943600" y="3878263"/>
          <p14:tracePt t="34558" x="5768975" y="3932238"/>
          <p14:tracePt t="34574" x="5554663" y="4000500"/>
          <p14:tracePt t="34591" x="5380038" y="4054475"/>
          <p14:tracePt t="34608" x="5311775" y="4092575"/>
          <p14:tracePt t="34624" x="5311775" y="4122738"/>
          <p14:tracePt t="34641" x="5311775" y="4144963"/>
          <p14:tracePt t="34658" x="5356225" y="4144963"/>
          <p14:tracePt t="34674" x="5402263" y="4144963"/>
          <p14:tracePt t="34691" x="5448300" y="4144963"/>
          <p14:tracePt t="34708" x="5456238" y="4144963"/>
          <p14:tracePt t="34741" x="5464175" y="4144963"/>
          <p14:tracePt t="34799" x="5464175" y="4160838"/>
          <p14:tracePt t="34807" x="5464175" y="4175125"/>
          <p14:tracePt t="34815" x="5464175" y="4191000"/>
          <p14:tracePt t="34824" x="5464175" y="4221163"/>
          <p14:tracePt t="34841" x="5410200" y="4351338"/>
          <p14:tracePt t="34858" x="5318125" y="4479925"/>
          <p14:tracePt t="34874" x="5227638" y="4579938"/>
          <p14:tracePt t="34891" x="5135563" y="4587875"/>
          <p14:tracePt t="34908" x="5097463" y="4587875"/>
          <p14:tracePt t="35167" x="5097463" y="4602163"/>
          <p14:tracePt t="35176" x="5097463" y="4632325"/>
          <p14:tracePt t="35183" x="5097463" y="4640263"/>
          <p14:tracePt t="35207" x="5089525" y="4664075"/>
          <p14:tracePt t="35216" x="5067300" y="4732338"/>
          <p14:tracePt t="35225" x="5045075" y="4778375"/>
          <p14:tracePt t="35241" x="4945063" y="4868863"/>
          <p14:tracePt t="35258" x="4816475" y="4945063"/>
          <p14:tracePt t="35275" x="4678363" y="4991100"/>
          <p14:tracePt t="35291" x="4541838" y="5029200"/>
          <p14:tracePt t="35308" x="4473575" y="5029200"/>
          <p14:tracePt t="35325" x="4389438" y="5029200"/>
          <p14:tracePt t="35341" x="4297363" y="5021263"/>
          <p14:tracePt t="35358" x="4137025" y="4999038"/>
          <p14:tracePt t="35374" x="4068763" y="4983163"/>
          <p14:tracePt t="35391" x="3908425" y="4945063"/>
          <p14:tracePt t="35408" x="3825875" y="4930775"/>
          <p14:tracePt t="35424" x="3725863" y="4899025"/>
          <p14:tracePt t="35441" x="3665538" y="4892675"/>
          <p14:tracePt t="35458" x="3657600" y="4892675"/>
          <p14:tracePt t="35475" x="3641725" y="4884738"/>
          <p14:tracePt t="35508" x="3611563" y="4884738"/>
          <p14:tracePt t="35525" x="3565525" y="4884738"/>
          <p14:tracePt t="35541" x="3482975" y="4899025"/>
          <p14:tracePt t="35558" x="3444875" y="4899025"/>
          <p14:tracePt t="35575" x="3413125" y="4899025"/>
          <p14:tracePt t="35591" x="3406775" y="4899025"/>
          <p14:tracePt t="35608" x="3390900" y="4899025"/>
          <p14:tracePt t="35641" x="3382963" y="4899025"/>
          <p14:tracePt t="36015" x="3368675" y="4899025"/>
          <p14:tracePt t="36047" x="3360738" y="4899025"/>
          <p14:tracePt t="36054" x="3344863" y="4899025"/>
          <p14:tracePt t="36070" x="3336925" y="4899025"/>
          <p14:tracePt t="36086" x="3336925" y="4892675"/>
          <p14:tracePt t="37479" x="3322638" y="4892675"/>
          <p14:tracePt t="37495" x="3314700" y="4892675"/>
          <p14:tracePt t="37535" x="3306763" y="4892675"/>
          <p14:tracePt t="37551" x="3298825" y="4884738"/>
          <p14:tracePt t="37927" x="3284538" y="4892675"/>
          <p14:tracePt t="37935" x="3284538" y="4899025"/>
          <p14:tracePt t="37943" x="3284538" y="4930775"/>
          <p14:tracePt t="37959" x="3284538" y="4945063"/>
          <p14:tracePt t="38886" x="3268663" y="4945063"/>
          <p14:tracePt t="38902" x="3260725" y="4945063"/>
          <p14:tracePt t="48406" x="3246438" y="4945063"/>
          <p14:tracePt t="48694" x="3246438" y="4960938"/>
          <p14:tracePt t="48878" x="3246438" y="4968875"/>
          <p14:tracePt t="48886" x="3254375" y="4999038"/>
          <p14:tracePt t="48896" x="3260725" y="5051425"/>
          <p14:tracePt t="48912" x="3276600" y="5121275"/>
          <p14:tracePt t="48929" x="3276600" y="5165725"/>
          <p14:tracePt t="48946" x="3276600" y="5203825"/>
          <p14:tracePt t="48962" x="3276600" y="5235575"/>
          <p14:tracePt t="48979" x="3284538" y="5241925"/>
          <p14:tracePt t="49822" x="3292475" y="5241925"/>
          <p14:tracePt t="49830" x="3336925" y="5241925"/>
          <p14:tracePt t="49838" x="3421063" y="5241925"/>
          <p14:tracePt t="49846" x="3513138" y="5219700"/>
          <p14:tracePt t="49863" x="3733800" y="5165725"/>
          <p14:tracePt t="49879" x="3954463" y="5105400"/>
          <p14:tracePt t="49896" x="4122738" y="5045075"/>
          <p14:tracePt t="49913" x="4267200" y="4960938"/>
          <p14:tracePt t="49929" x="4351338" y="4899025"/>
          <p14:tracePt t="49946" x="4359275" y="4884738"/>
          <p14:tracePt t="49963" x="4365625" y="4854575"/>
          <p14:tracePt t="49979" x="4373563" y="4816475"/>
          <p14:tracePt t="49996" x="4373563" y="4784725"/>
          <p14:tracePt t="50013" x="4373563" y="4770438"/>
          <p14:tracePt t="50029" x="4373563" y="4762500"/>
          <p14:tracePt t="50046" x="4373563" y="4746625"/>
          <p14:tracePt t="50142" x="4373563" y="4762500"/>
          <p14:tracePt t="50150" x="4351338" y="4784725"/>
          <p14:tracePt t="50158" x="4343400" y="4800600"/>
          <p14:tracePt t="50166" x="4321175" y="4822825"/>
          <p14:tracePt t="50179" x="4297363" y="4838700"/>
          <p14:tracePt t="50196" x="4259263" y="4854575"/>
          <p14:tracePt t="50213" x="4198938" y="4854575"/>
          <p14:tracePt t="50229" x="4160838" y="4854575"/>
          <p14:tracePt t="50246" x="4137025" y="4854575"/>
          <p14:tracePt t="50270" x="4130675" y="4846638"/>
          <p14:tracePt t="50279" x="4130675" y="4838700"/>
          <p14:tracePt t="50296" x="4130675" y="4830763"/>
          <p14:tracePt t="50313" x="4130675" y="4816475"/>
          <p14:tracePt t="50330" x="4130675" y="4808538"/>
          <p14:tracePt t="50346" x="4130675" y="4792663"/>
          <p14:tracePt t="58192" x="4106863" y="4784725"/>
          <p14:tracePt t="58199" x="4084638" y="4784725"/>
          <p14:tracePt t="58208" x="4054475" y="4784725"/>
          <p14:tracePt t="58216" x="4022725" y="4778375"/>
          <p14:tracePt t="58233" x="3954463" y="4754563"/>
          <p14:tracePt t="58250" x="3886200" y="4732338"/>
          <p14:tracePt t="58266" x="3817938" y="4716463"/>
          <p14:tracePt t="58283" x="3763963" y="4702175"/>
          <p14:tracePt t="58300" x="3695700" y="4686300"/>
          <p14:tracePt t="58316" x="3657600" y="4670425"/>
          <p14:tracePt t="58333" x="3627438" y="4664075"/>
          <p14:tracePt t="58350" x="3603625" y="4656138"/>
          <p14:tracePt t="58366" x="3565525" y="4640263"/>
          <p14:tracePt t="58383" x="3505200" y="4625975"/>
          <p14:tracePt t="58400" x="3497263" y="4625975"/>
          <p14:tracePt t="58416" x="3467100" y="4610100"/>
          <p14:tracePt t="58433" x="3451225" y="4610100"/>
          <p14:tracePt t="58450" x="3429000" y="4610100"/>
          <p14:tracePt t="58483" x="3421063" y="4610100"/>
          <p14:tracePt t="58500" x="3398838" y="4610100"/>
          <p14:tracePt t="58516" x="3375025" y="4610100"/>
          <p14:tracePt t="58533" x="3360738" y="4610100"/>
          <p14:tracePt t="58575" x="3352800" y="4618038"/>
          <p14:tracePt t="58607" x="3352800" y="4625975"/>
          <p14:tracePt t="58615" x="3344863" y="4632325"/>
          <p14:tracePt t="58639" x="3336925" y="4640263"/>
          <p14:tracePt t="58647" x="3336925" y="4648200"/>
          <p14:tracePt t="58655" x="3336925" y="4664075"/>
          <p14:tracePt t="58667" x="3330575" y="4670425"/>
          <p14:tracePt t="58683" x="3322638" y="4686300"/>
          <p14:tracePt t="58700" x="3322638" y="4708525"/>
          <p14:tracePt t="58716" x="3314700" y="4724400"/>
          <p14:tracePt t="58733" x="3314700" y="4740275"/>
          <p14:tracePt t="59823" x="3314700" y="4746625"/>
          <p14:tracePt t="59838" x="3322638" y="4754563"/>
          <p14:tracePt t="59846" x="3406775" y="4762500"/>
          <p14:tracePt t="59854" x="3543300" y="4762500"/>
          <p14:tracePt t="59866" x="3687763" y="4762500"/>
          <p14:tracePt t="59884" x="4000500" y="4762500"/>
          <p14:tracePt t="59900" x="4397375" y="4724400"/>
          <p14:tracePt t="59917" x="4792663" y="4664075"/>
          <p14:tracePt t="59934" x="5045075" y="4625975"/>
          <p14:tracePt t="59950" x="5241925" y="4594225"/>
          <p14:tracePt t="59967" x="5380038" y="4572000"/>
          <p14:tracePt t="59984" x="5387975" y="4572000"/>
          <p14:tracePt t="60120" x="5394325" y="4572000"/>
          <p14:tracePt t="60127" x="5418138" y="4572000"/>
          <p14:tracePt t="60135" x="5456238" y="4594225"/>
          <p14:tracePt t="60150" x="5494338" y="4648200"/>
          <p14:tracePt t="60167" x="5578475" y="4716463"/>
          <p14:tracePt t="60184" x="5584825" y="4716463"/>
          <p14:tracePt t="60223" x="5592763" y="4716463"/>
          <p14:tracePt t="60311" x="5584825" y="4724400"/>
          <p14:tracePt t="60328" x="5584825" y="4732338"/>
          <p14:tracePt t="60335" x="5584825" y="4740275"/>
          <p14:tracePt t="60350" x="5584825" y="4746625"/>
          <p14:tracePt t="60367" x="5592763" y="4762500"/>
          <p14:tracePt t="60400" x="5616575" y="4778375"/>
          <p14:tracePt t="60487" x="5622925" y="4770438"/>
          <p14:tracePt t="60502" x="5638800" y="4762500"/>
          <p14:tracePt t="60510" x="5654675" y="4746625"/>
          <p14:tracePt t="60518" x="5661025" y="4740275"/>
          <p14:tracePt t="60533" x="5684838" y="4732338"/>
          <p14:tracePt t="60550" x="5737225" y="4716463"/>
          <p14:tracePt t="60567" x="5768975" y="4716463"/>
          <p14:tracePt t="60583" x="5775325" y="4716463"/>
          <p14:tracePt t="60600" x="5791200" y="4716463"/>
          <p14:tracePt t="60670" x="5775325" y="4716463"/>
          <p14:tracePt t="60678" x="5753100" y="4716463"/>
          <p14:tracePt t="60686" x="5707063" y="4716463"/>
          <p14:tracePt t="60700" x="5638800" y="4732338"/>
          <p14:tracePt t="60717" x="5478463" y="4746625"/>
          <p14:tracePt t="60733" x="5287963" y="4770438"/>
          <p14:tracePt t="60750" x="4983163" y="4784725"/>
          <p14:tracePt t="60767" x="4830763" y="4784725"/>
          <p14:tracePt t="60783" x="4686300" y="4784725"/>
          <p14:tracePt t="60800" x="4564063" y="4784725"/>
          <p14:tracePt t="60817" x="4511675" y="4784725"/>
          <p14:tracePt t="60833" x="4487863" y="4778375"/>
          <p14:tracePt t="60867" x="4479925" y="4778375"/>
          <p14:tracePt t="60902" x="4473575" y="4778375"/>
          <p14:tracePt t="60918" x="4457700" y="4778375"/>
          <p14:tracePt t="60926" x="4427538" y="4778375"/>
          <p14:tracePt t="60934" x="4381500" y="4778375"/>
          <p14:tracePt t="60950" x="4244975" y="4778375"/>
          <p14:tracePt t="60967" x="4098925" y="4792663"/>
          <p14:tracePt t="60983" x="3962400" y="4816475"/>
          <p14:tracePt t="61000" x="3894138" y="4816475"/>
          <p14:tracePt t="61017" x="3878263" y="4816475"/>
          <p14:tracePt t="61216" x="3894138" y="4816475"/>
          <p14:tracePt t="61224" x="3924300" y="4816475"/>
          <p14:tracePt t="61234" x="3946525" y="4816475"/>
          <p14:tracePt t="61251" x="4038600" y="4816475"/>
          <p14:tracePt t="61267" x="4122738" y="4792663"/>
          <p14:tracePt t="61284" x="4198938" y="4778375"/>
          <p14:tracePt t="61300" x="4259263" y="4754563"/>
          <p14:tracePt t="61317" x="4275138" y="4754563"/>
          <p14:tracePt t="61399" x="4297363" y="4754563"/>
          <p14:tracePt t="61407" x="4313238" y="4754563"/>
          <p14:tracePt t="61417" x="4359275" y="4754563"/>
          <p14:tracePt t="61434" x="4533900" y="4754563"/>
          <p14:tracePt t="61451" x="4770438" y="4754563"/>
          <p14:tracePt t="61467" x="5121275" y="4754563"/>
          <p14:tracePt t="61484" x="5516563" y="4754563"/>
          <p14:tracePt t="61501" x="5927725" y="4754563"/>
          <p14:tracePt t="61517" x="6264275" y="4754563"/>
          <p14:tracePt t="61534" x="6492875" y="4754563"/>
          <p14:tracePt t="61551" x="6645275" y="4754563"/>
          <p14:tracePt t="61568" x="6651625" y="4754563"/>
          <p14:tracePt t="61767" x="6645275" y="4754563"/>
          <p14:tracePt t="61775" x="6629400" y="4754563"/>
          <p14:tracePt t="61784" x="6613525" y="4754563"/>
          <p14:tracePt t="61801" x="6553200" y="4754563"/>
          <p14:tracePt t="61818" x="6461125" y="4770438"/>
          <p14:tracePt t="61834" x="6346825" y="4792663"/>
          <p14:tracePt t="61851" x="6232525" y="4800600"/>
          <p14:tracePt t="61868" x="6149975" y="4808538"/>
          <p14:tracePt t="61884" x="6103938" y="4822825"/>
          <p14:tracePt t="61887" x="6096000" y="4822825"/>
          <p14:tracePt t="61901" x="6080125" y="4822825"/>
          <p14:tracePt t="61918" x="6073775" y="4822825"/>
          <p14:tracePt t="61934" x="6065838" y="4822825"/>
          <p14:tracePt t="61952" x="6057900" y="4822825"/>
          <p14:tracePt t="61968" x="6049963" y="4816475"/>
          <p14:tracePt t="61984" x="6019800" y="4816475"/>
          <p14:tracePt t="62001" x="5997575" y="4808538"/>
          <p14:tracePt t="62018" x="5935663" y="4808538"/>
          <p14:tracePt t="62034" x="5813425" y="4822825"/>
          <p14:tracePt t="62051" x="5654675" y="4846638"/>
          <p14:tracePt t="62068" x="5516563" y="4868863"/>
          <p14:tracePt t="62084" x="5410200" y="4884738"/>
          <p14:tracePt t="62101" x="5341938" y="4884738"/>
          <p14:tracePt t="62117" x="5311775" y="4884738"/>
          <p14:tracePt t="62295" x="5303838" y="4884738"/>
          <p14:tracePt t="62622" x="5326063" y="4884738"/>
          <p14:tracePt t="62630" x="5364163" y="4884738"/>
          <p14:tracePt t="62638" x="5432425" y="4884738"/>
          <p14:tracePt t="62651" x="5486400" y="4884738"/>
          <p14:tracePt t="62667" x="5630863" y="4884738"/>
          <p14:tracePt t="62684" x="5783263" y="4868863"/>
          <p14:tracePt t="62701" x="5927725" y="4860925"/>
          <p14:tracePt t="62717" x="6118225" y="4860925"/>
          <p14:tracePt t="62734" x="6354763" y="4846638"/>
          <p14:tracePt t="62751" x="6438900" y="4838700"/>
          <p14:tracePt t="62767" x="6469063" y="4838700"/>
          <p14:tracePt t="62784" x="6492875" y="4838700"/>
          <p14:tracePt t="62801" x="6515100" y="4838700"/>
          <p14:tracePt t="62817" x="6537325" y="4838700"/>
          <p14:tracePt t="62834" x="6583363" y="4838700"/>
          <p14:tracePt t="62851" x="6651625" y="4838700"/>
          <p14:tracePt t="62867" x="6743700" y="4838700"/>
          <p14:tracePt t="62884" x="6873875" y="4822825"/>
          <p14:tracePt t="62901" x="7048500" y="4800600"/>
          <p14:tracePt t="62917" x="7277100" y="4800600"/>
          <p14:tracePt t="62934" x="7551738" y="4778375"/>
          <p14:tracePt t="62951" x="7680325" y="4762500"/>
          <p14:tracePt t="62968" x="7726363" y="4754563"/>
          <p14:tracePt t="62984" x="7742238" y="4754563"/>
          <p14:tracePt t="63102" x="7742238" y="4746625"/>
          <p14:tracePt t="63118" x="7756525" y="4746625"/>
          <p14:tracePt t="63126" x="7788275" y="4732338"/>
          <p14:tracePt t="63134" x="7832725" y="4724400"/>
          <p14:tracePt t="63151" x="7970838" y="4716463"/>
          <p14:tracePt t="63168" x="8115300" y="4694238"/>
          <p14:tracePt t="63184" x="8267700" y="4686300"/>
          <p14:tracePt t="63201" x="8321675" y="4686300"/>
          <p14:tracePt t="63218" x="8335963" y="4678363"/>
          <p14:tracePt t="63254" x="8328025" y="4678363"/>
          <p14:tracePt t="63268" x="8313738" y="4678363"/>
          <p14:tracePt t="63284" x="8275638" y="4670425"/>
          <p14:tracePt t="63301" x="8259763" y="4670425"/>
          <p14:tracePt t="63318" x="8251825" y="4670425"/>
          <p14:tracePt t="63334" x="8221663" y="4686300"/>
          <p14:tracePt t="63351" x="8199438" y="4708525"/>
          <p14:tracePt t="63368" x="8169275" y="4724400"/>
          <p14:tracePt t="63384" x="8145463" y="4724400"/>
          <p14:tracePt t="63401" x="8077200" y="4740275"/>
          <p14:tracePt t="63418" x="7978775" y="4746625"/>
          <p14:tracePt t="63434" x="7870825" y="4746625"/>
          <p14:tracePt t="63451" x="7780338" y="4754563"/>
          <p14:tracePt t="63468" x="7696200" y="4762500"/>
          <p14:tracePt t="63484" x="7680325" y="4770438"/>
          <p14:tracePt t="63518" x="7673975" y="4770438"/>
          <p14:tracePt t="63534" x="7673975" y="4746625"/>
          <p14:tracePt t="63551" x="7658100" y="4686300"/>
          <p14:tracePt t="63568" x="7658100" y="4632325"/>
          <p14:tracePt t="63584" x="7658100" y="4564063"/>
          <p14:tracePt t="63601" x="7658100" y="4503738"/>
          <p14:tracePt t="63618" x="7666038" y="4449763"/>
          <p14:tracePt t="63634" x="7704138" y="4411663"/>
          <p14:tracePt t="63651" x="7750175" y="4397375"/>
          <p14:tracePt t="63668" x="7826375" y="4397375"/>
          <p14:tracePt t="63684" x="7924800" y="4397375"/>
          <p14:tracePt t="63701" x="8023225" y="4411663"/>
          <p14:tracePt t="63718" x="8123238" y="4449763"/>
          <p14:tracePt t="63735" x="8251825" y="4533900"/>
          <p14:tracePt t="63751" x="8313738" y="4632325"/>
          <p14:tracePt t="63768" x="8351838" y="4762500"/>
          <p14:tracePt t="63785" x="8359775" y="4892675"/>
          <p14:tracePt t="63801" x="8359775" y="5029200"/>
          <p14:tracePt t="63818" x="8259763" y="5143500"/>
          <p14:tracePt t="63835" x="8175625" y="5173663"/>
          <p14:tracePt t="63851" x="8016875" y="5197475"/>
          <p14:tracePt t="63868" x="7832725" y="5135563"/>
          <p14:tracePt t="63885" x="7635875" y="5006975"/>
          <p14:tracePt t="63901" x="7497763" y="4884738"/>
          <p14:tracePt t="63918" x="7445375" y="4716463"/>
          <p14:tracePt t="63935" x="7451725" y="4479925"/>
          <p14:tracePt t="63951" x="7559675" y="4327525"/>
          <p14:tracePt t="63968" x="7756525" y="4221163"/>
          <p14:tracePt t="63985" x="8031163" y="4144963"/>
          <p14:tracePt t="64001" x="8221663" y="4114800"/>
          <p14:tracePt t="64018" x="8335963" y="4114800"/>
          <p14:tracePt t="64035" x="8397875" y="4160838"/>
          <p14:tracePt t="64052" x="8458200" y="4351338"/>
          <p14:tracePt t="64068" x="8504238" y="4610100"/>
          <p14:tracePt t="64085" x="8480425" y="4830763"/>
          <p14:tracePt t="64103" x="8321675" y="5051425"/>
          <p14:tracePt t="64118" x="8259763" y="5075238"/>
          <p14:tracePt t="64135" x="8099425" y="5089525"/>
          <p14:tracePt t="64152" x="7962900" y="5006975"/>
          <p14:tracePt t="64168" x="7772400" y="4822825"/>
          <p14:tracePt t="64185" x="7642225" y="4632325"/>
          <p14:tracePt t="64202" x="7604125" y="4503738"/>
          <p14:tracePt t="64219" x="7604125" y="4373563"/>
          <p14:tracePt t="64235" x="7673975" y="4267200"/>
          <p14:tracePt t="64252" x="7802563" y="4229100"/>
          <p14:tracePt t="64269" x="7894638" y="4229100"/>
          <p14:tracePt t="64285" x="7932738" y="4229100"/>
          <p14:tracePt t="64302" x="8016875" y="4359275"/>
          <p14:tracePt t="64319" x="8031163" y="4511675"/>
          <p14:tracePt t="64335" x="8039100" y="4656138"/>
          <p14:tracePt t="64352" x="7985125" y="4778375"/>
          <p14:tracePt t="64369" x="7902575" y="4830763"/>
          <p14:tracePt t="64385" x="7788275" y="4838700"/>
          <p14:tracePt t="64402" x="7712075" y="4816475"/>
          <p14:tracePt t="64419" x="7680325" y="4778375"/>
          <p14:tracePt t="64435" x="7673975" y="4702175"/>
          <p14:tracePt t="64452" x="7688263" y="4610100"/>
          <p14:tracePt t="64469" x="7810500" y="4533900"/>
          <p14:tracePt t="64485" x="7978775" y="4495800"/>
          <p14:tracePt t="64502" x="8115300" y="4487863"/>
          <p14:tracePt t="64519" x="8131175" y="4495800"/>
          <p14:tracePt t="64535" x="8161338" y="4632325"/>
          <p14:tracePt t="64552" x="8153400" y="4746625"/>
          <p14:tracePt t="64569" x="8093075" y="4854575"/>
          <p14:tracePt t="64585" x="8008938" y="4892675"/>
          <p14:tracePt t="64602" x="7940675" y="4892675"/>
          <p14:tracePt t="64619" x="7870825" y="4884738"/>
          <p14:tracePt t="64635" x="7832725" y="4830763"/>
          <p14:tracePt t="64652" x="7826375" y="4740275"/>
          <p14:tracePt t="64669" x="7826375" y="4632325"/>
          <p14:tracePt t="64685" x="7932738" y="4564063"/>
          <p14:tracePt t="64702" x="8123238" y="4541838"/>
          <p14:tracePt t="64719" x="8145463" y="4541838"/>
          <p14:tracePt t="64735" x="8153400" y="4572000"/>
          <p14:tracePt t="64752" x="8153400" y="4708525"/>
          <p14:tracePt t="64768" x="8107363" y="4838700"/>
          <p14:tracePt t="64785" x="8031163" y="4914900"/>
          <p14:tracePt t="64802" x="7947025" y="4930775"/>
          <p14:tracePt t="64818" x="7848600" y="4922838"/>
          <p14:tracePt t="64835" x="7750175" y="4816475"/>
          <p14:tracePt t="64852" x="7704138" y="4664075"/>
          <p14:tracePt t="64868" x="7680325" y="4518025"/>
          <p14:tracePt t="64885" x="7734300" y="4389438"/>
          <p14:tracePt t="64902" x="7932738" y="4313238"/>
          <p14:tracePt t="64918" x="7962900" y="4313238"/>
          <p14:tracePt t="64935" x="7985125" y="4343400"/>
          <p14:tracePt t="64952" x="8001000" y="4541838"/>
          <p14:tracePt t="64968" x="8001000" y="4746625"/>
          <p14:tracePt t="64985" x="7932738" y="4884738"/>
          <p14:tracePt t="65002" x="7870825" y="4945063"/>
          <p14:tracePt t="65018" x="7794625" y="4945063"/>
          <p14:tracePt t="65035" x="7712075" y="4914900"/>
          <p14:tracePt t="65052" x="7635875" y="4808538"/>
          <p14:tracePt t="65068" x="7604125" y="4686300"/>
          <p14:tracePt t="65085" x="7612063" y="4541838"/>
          <p14:tracePt t="65102" x="7750175" y="4449763"/>
          <p14:tracePt t="65118" x="8031163" y="4419600"/>
          <p14:tracePt t="65135" x="8107363" y="4427538"/>
          <p14:tracePt t="65152" x="8191500" y="4564063"/>
          <p14:tracePt t="65168" x="8213725" y="4746625"/>
          <p14:tracePt t="65185" x="8213725" y="4899025"/>
          <p14:tracePt t="65202" x="8169275" y="4975225"/>
          <p14:tracePt t="65218" x="8093075" y="4975225"/>
          <p14:tracePt t="65235" x="8008938" y="4968875"/>
          <p14:tracePt t="65252" x="7908925" y="4876800"/>
          <p14:tracePt t="65268" x="7870825" y="4770438"/>
          <p14:tracePt t="65285" x="7856538" y="4632325"/>
          <p14:tracePt t="65302" x="8001000" y="4487863"/>
          <p14:tracePt t="65318" x="8169275" y="4457700"/>
          <p14:tracePt t="65335" x="8245475" y="4457700"/>
          <p14:tracePt t="65352" x="8275638" y="4495800"/>
          <p14:tracePt t="65368" x="8313738" y="4640263"/>
          <p14:tracePt t="65385" x="8313738" y="4754563"/>
          <p14:tracePt t="65402" x="8229600" y="4884738"/>
          <p14:tracePt t="65418" x="8169275" y="4906963"/>
          <p14:tracePt t="65435" x="8131175" y="4914900"/>
          <p14:tracePt t="65452" x="8107363" y="4914900"/>
          <p14:tracePt t="65468" x="8099425" y="4876800"/>
          <p14:tracePt t="65485" x="8085138" y="4792663"/>
          <p14:tracePt t="65502" x="8077200" y="4716463"/>
          <p14:tracePt t="65519" x="8077200" y="4632325"/>
          <p14:tracePt t="65535" x="8077200" y="4602163"/>
          <p14:tracePt t="65686" x="8061325" y="4610100"/>
          <p14:tracePt t="65694" x="8047038" y="4610100"/>
          <p14:tracePt t="65702" x="8023225" y="4618038"/>
          <p14:tracePt t="65718" x="7954963" y="4648200"/>
          <p14:tracePt t="65735" x="7878763" y="4656138"/>
          <p14:tracePt t="65752" x="7832725" y="4670425"/>
          <p14:tracePt t="65768" x="7826375" y="4670425"/>
          <p14:tracePt t="65802" x="7818438" y="4670425"/>
          <p14:tracePt t="65830" x="7818438" y="4656138"/>
          <p14:tracePt t="66279" x="7810500" y="4656138"/>
          <p14:tracePt t="66288" x="7756525" y="4740275"/>
          <p14:tracePt t="66295" x="7673975" y="4937125"/>
          <p14:tracePt t="66304" x="7551738" y="5105400"/>
          <p14:tracePt t="66319" x="7361238" y="5334000"/>
          <p14:tracePt t="66336" x="7094538" y="5494338"/>
          <p14:tracePt t="66353" x="6765925" y="5570538"/>
          <p14:tracePt t="66369" x="6302375" y="5608638"/>
          <p14:tracePt t="66386" x="5783263" y="5608638"/>
          <p14:tracePt t="66403" x="5303838" y="5600700"/>
          <p14:tracePt t="66420" x="4899025" y="5524500"/>
          <p14:tracePt t="66436" x="4525963" y="5486400"/>
          <p14:tracePt t="66439" x="4411663" y="5464175"/>
          <p14:tracePt t="66453" x="4327525" y="5448300"/>
          <p14:tracePt t="66469" x="4206875" y="5402263"/>
          <p14:tracePt t="66487" x="4144963" y="5372100"/>
          <p14:tracePt t="66519" x="4137025" y="5356225"/>
          <p14:tracePt t="66536" x="4137025" y="5334000"/>
          <p14:tracePt t="66553" x="4137025" y="5311775"/>
          <p14:tracePt t="66569" x="4137025" y="5280025"/>
          <p14:tracePt t="66586" x="4144963" y="5257800"/>
          <p14:tracePt t="66603" x="4152900" y="5227638"/>
          <p14:tracePt t="66619" x="4183063" y="5203825"/>
          <p14:tracePt t="66636" x="4229100" y="5165725"/>
          <p14:tracePt t="66652" x="4259263" y="5151438"/>
          <p14:tracePt t="66669" x="4297363" y="5151438"/>
          <p14:tracePt t="66686" x="4359275" y="5151438"/>
          <p14:tracePt t="66702" x="4465638" y="5165725"/>
          <p14:tracePt t="66719" x="4572000" y="5265738"/>
          <p14:tracePt t="66736" x="4656138" y="5394325"/>
          <p14:tracePt t="66752" x="4670425" y="5524500"/>
          <p14:tracePt t="66769" x="4670425" y="5622925"/>
          <p14:tracePt t="66786" x="4670425" y="5638800"/>
          <p14:tracePt t="66802" x="4664075" y="5654675"/>
          <p14:tracePt t="66819" x="4640263" y="5654675"/>
          <p14:tracePt t="66836" x="4579938" y="5570538"/>
          <p14:tracePt t="66852" x="4518025" y="5426075"/>
          <p14:tracePt t="66869" x="4495800" y="5249863"/>
          <p14:tracePt t="66886" x="4587875" y="4937125"/>
          <p14:tracePt t="66902" x="4906963" y="4732338"/>
          <p14:tracePt t="66919" x="5410200" y="4572000"/>
          <p14:tracePt t="66936" x="5837238" y="4533900"/>
          <p14:tracePt t="66952" x="6049963" y="4572000"/>
          <p14:tracePt t="66969" x="6164263" y="4708525"/>
          <p14:tracePt t="66986" x="6248400" y="4999038"/>
          <p14:tracePt t="67003" x="6264275" y="5440363"/>
          <p14:tracePt t="67019" x="6188075" y="5791200"/>
          <p14:tracePt t="67036" x="5943600" y="6057900"/>
          <p14:tracePt t="67052" x="5775325" y="6118225"/>
          <p14:tracePt t="67069" x="5554663" y="6118225"/>
          <p14:tracePt t="67086" x="5227638" y="5943600"/>
          <p14:tracePt t="67102" x="4808538" y="5470525"/>
          <p14:tracePt t="67119" x="4724400" y="5197475"/>
          <p14:tracePt t="67136" x="4724400" y="5013325"/>
          <p14:tracePt t="67152" x="4770438" y="4899025"/>
          <p14:tracePt t="67169" x="4868863" y="4822825"/>
          <p14:tracePt t="67186" x="4960938" y="4822825"/>
          <p14:tracePt t="67202" x="5029200" y="4884738"/>
          <p14:tracePt t="67219" x="5159375" y="5189538"/>
          <p14:tracePt t="67236" x="5235575" y="5592763"/>
          <p14:tracePt t="67252" x="5227638" y="5829300"/>
          <p14:tracePt t="67269" x="5173663" y="5959475"/>
          <p14:tracePt t="67286" x="5135563" y="5997575"/>
          <p14:tracePt t="67302" x="5029200" y="5951538"/>
          <p14:tracePt t="67319" x="4892675" y="5646738"/>
          <p14:tracePt t="67336" x="4784725" y="5356225"/>
          <p14:tracePt t="67352" x="4778375" y="5143500"/>
          <p14:tracePt t="67369" x="4854575" y="4960938"/>
          <p14:tracePt t="67386" x="5021263" y="4854575"/>
          <p14:tracePt t="67403" x="5143500" y="4822825"/>
          <p14:tracePt t="67420" x="5181600" y="4822825"/>
          <p14:tracePt t="67436" x="5227638" y="4999038"/>
          <p14:tracePt t="67439" x="5257800" y="5159375"/>
          <p14:tracePt t="67453" x="5295900" y="5356225"/>
          <p14:tracePt t="67470" x="5249863" y="5676900"/>
          <p14:tracePt t="67487" x="5135563" y="5913438"/>
          <p14:tracePt t="67503" x="5097463" y="5943600"/>
          <p14:tracePt t="67520" x="5089525" y="5943600"/>
          <p14:tracePt t="67536" x="5075238" y="5913438"/>
          <p14:tracePt t="67553" x="5051425" y="5737225"/>
          <p14:tracePt t="67570" x="5051425" y="5570538"/>
          <p14:tracePt t="67586" x="5067300" y="5456238"/>
          <p14:tracePt t="67603" x="5097463" y="5418138"/>
          <p14:tracePt t="67620" x="5105400" y="5402263"/>
          <p14:tracePt t="67636" x="5121275" y="5402263"/>
          <p14:tracePt t="67653" x="5127625" y="5478463"/>
          <p14:tracePt t="67670" x="5135563" y="5707063"/>
          <p14:tracePt t="67687" x="5135563" y="5783263"/>
          <p14:tracePt t="67703" x="5121275" y="5813425"/>
          <p14:tracePt t="67736" x="5097463" y="5791200"/>
          <p14:tracePt t="67753" x="5075238" y="5638800"/>
          <p14:tracePt t="67770" x="5075238" y="5456238"/>
          <p14:tracePt t="67787" x="5105400" y="5311775"/>
          <p14:tracePt t="67803" x="5181600" y="5197475"/>
          <p14:tracePt t="67820" x="5295900" y="5159375"/>
          <p14:tracePt t="67837" x="5356225" y="5159375"/>
          <p14:tracePt t="67853" x="5380038" y="5165725"/>
          <p14:tracePt t="67870" x="5426075" y="5356225"/>
          <p14:tracePt t="67886" x="5426075" y="5432425"/>
          <p14:tracePt t="67903" x="5372100" y="5622925"/>
          <p14:tracePt t="67920" x="5303838" y="5668963"/>
          <p14:tracePt t="67936" x="5235575" y="5676900"/>
          <p14:tracePt t="67953" x="5173663" y="5676900"/>
          <p14:tracePt t="67970" x="5045075" y="5616575"/>
          <p14:tracePt t="67987" x="4945063" y="5532438"/>
          <p14:tracePt t="68003" x="4922838" y="5486400"/>
          <p14:tracePt t="68020" x="4922838" y="5440363"/>
          <p14:tracePt t="68036" x="4930775" y="5418138"/>
          <p14:tracePt t="68053" x="5045075" y="5394325"/>
          <p14:tracePt t="68070" x="5235575" y="5394325"/>
          <p14:tracePt t="68087" x="5311775" y="5402263"/>
          <p14:tracePt t="68103" x="5356225" y="5432425"/>
          <p14:tracePt t="68120" x="5372100" y="5456238"/>
          <p14:tracePt t="68137" x="5394325" y="5508625"/>
          <p14:tracePt t="68153" x="5402263" y="5562600"/>
          <p14:tracePt t="68170" x="5394325" y="5600700"/>
          <p14:tracePt t="68187" x="5349875" y="5608638"/>
          <p14:tracePt t="68204" x="5311775" y="5608638"/>
          <p14:tracePt t="68220" x="5265738" y="5600700"/>
          <p14:tracePt t="68237" x="5241925" y="5592763"/>
          <p14:tracePt t="68253" x="5235575" y="5570538"/>
          <p14:tracePt t="68270" x="5227638" y="5562600"/>
          <p14:tracePt t="68287" x="5227638" y="5554663"/>
          <p14:tracePt t="69286" x="5227638" y="5546725"/>
          <p14:tracePt t="69294" x="5219700" y="5546725"/>
          <p14:tracePt t="69303" x="5197475" y="5546725"/>
          <p14:tracePt t="69320" x="5121275" y="5540375"/>
          <p14:tracePt t="69337" x="4983163" y="5540375"/>
          <p14:tracePt t="69354" x="4860925" y="5570538"/>
          <p14:tracePt t="69370" x="4702175" y="5592763"/>
          <p14:tracePt t="69387" x="4533900" y="5592763"/>
          <p14:tracePt t="69404" x="4359275" y="5592763"/>
          <p14:tracePt t="69420" x="4221163" y="5592763"/>
          <p14:tracePt t="69437" x="4098925" y="5584825"/>
          <p14:tracePt t="69454" x="3940175" y="5540375"/>
          <p14:tracePt t="69470" x="3916363" y="5532438"/>
          <p14:tracePt t="69473" x="3886200" y="5516563"/>
          <p14:tracePt t="69487" x="3810000" y="5494338"/>
          <p14:tracePt t="69504" x="3763963" y="5486400"/>
          <p14:tracePt t="69520" x="3733800" y="5486400"/>
          <p14:tracePt t="69537" x="3711575" y="5486400"/>
          <p14:tracePt t="69554" x="3695700" y="5486400"/>
          <p14:tracePt t="69571" x="3673475" y="5486400"/>
          <p14:tracePt t="69587" x="3641725" y="5486400"/>
          <p14:tracePt t="69604" x="3603625" y="5486400"/>
          <p14:tracePt t="69621" x="3551238" y="5486400"/>
          <p14:tracePt t="69637" x="3521075" y="5486400"/>
          <p14:tracePt t="69655" x="3475038" y="5486400"/>
          <p14:tracePt t="69670" x="3451225" y="5486400"/>
          <p14:tracePt t="69687" x="3429000" y="5486400"/>
          <p14:tracePt t="70166" x="3436938" y="5486400"/>
          <p14:tracePt t="70174" x="3467100" y="5486400"/>
          <p14:tracePt t="70182" x="3551238" y="5486400"/>
          <p14:tracePt t="70191" x="3665538" y="5456238"/>
          <p14:tracePt t="70204" x="3779838" y="5448300"/>
          <p14:tracePt t="70221" x="4046538" y="5448300"/>
          <p14:tracePt t="70237" x="4275138" y="5448300"/>
          <p14:tracePt t="70254" x="4449763" y="5448300"/>
          <p14:tracePt t="70271" x="4525963" y="5448300"/>
          <p14:tracePt t="70494" x="4541838" y="5448300"/>
          <p14:tracePt t="70503" x="4549775" y="5448300"/>
          <p14:tracePt t="70510" x="4556125" y="5448300"/>
          <p14:tracePt t="70520" x="4572000" y="5448300"/>
          <p14:tracePt t="70537" x="4602163" y="5448300"/>
          <p14:tracePt t="70554" x="4632325" y="5448300"/>
          <p14:tracePt t="70570" x="4664075" y="5456238"/>
          <p14:tracePt t="70587" x="4678363" y="5464175"/>
          <p14:tracePt t="70604" x="4708525" y="5464175"/>
          <p14:tracePt t="73239" x="4724400" y="5478463"/>
          <p14:tracePt t="73254" x="4740275" y="5478463"/>
          <p14:tracePt t="73334" x="4740275" y="5486400"/>
          <p14:tracePt t="73366" x="4716463" y="5486400"/>
          <p14:tracePt t="73374" x="4702175" y="5478463"/>
          <p14:tracePt t="73398" x="4708525" y="5502275"/>
          <p14:tracePt t="73406" x="4716463" y="5508625"/>
          <p14:tracePt t="73790" x="4708525" y="5508625"/>
          <p14:tracePt t="73830" x="4716463" y="5502275"/>
          <p14:tracePt t="73838" x="4778375" y="5486400"/>
          <p14:tracePt t="73846" x="4991100" y="5432425"/>
          <p14:tracePt t="73855" x="5349875" y="5387975"/>
          <p14:tracePt t="73872" x="6294438" y="5387975"/>
          <p14:tracePt t="73888" x="7116763" y="5470525"/>
          <p14:tracePt t="73905" x="7856538" y="5570538"/>
          <p14:tracePt t="73922" x="8664575" y="5692775"/>
          <p14:tracePt t="73938" x="9699625" y="5851525"/>
          <p14:tracePt t="73955" x="10744200" y="5943600"/>
          <p14:tracePt t="73972" x="11536363" y="6019800"/>
          <p14:tracePt t="73988" x="11933238" y="6035675"/>
          <p14:tracePt t="74005" x="12009438" y="6035675"/>
          <p14:tracePt t="74038" x="12017375" y="6035675"/>
          <p14:tracePt t="74055" x="11985625" y="6057900"/>
          <p14:tracePt t="74063" x="11909425" y="6088063"/>
          <p14:tracePt t="74072" x="11833225" y="6126163"/>
          <p14:tracePt t="74089" x="11666538" y="6232525"/>
          <p14:tracePt t="74106" x="11522075" y="6324600"/>
          <p14:tracePt t="74122" x="11361738" y="6400800"/>
          <p14:tracePt t="74138" x="11185525" y="6446838"/>
          <p14:tracePt t="74155" x="11026775" y="6446838"/>
          <p14:tracePt t="74172" x="10836275" y="6384925"/>
          <p14:tracePt t="74188" x="10537825" y="6232525"/>
          <p14:tracePt t="74205" x="10218738" y="6003925"/>
          <p14:tracePt t="74222" x="9959975" y="5745163"/>
          <p14:tracePt t="74238" x="9677400" y="5287963"/>
          <p14:tracePt t="74255" x="9540875" y="4960938"/>
          <p14:tracePt t="74272" x="9471025" y="4762500"/>
          <p14:tracePt t="74288" x="9448800" y="4648200"/>
          <p14:tracePt t="74305" x="9432925" y="4610100"/>
          <p14:tracePt t="74375" x="9426575" y="4610100"/>
          <p14:tracePt t="74384" x="9380538" y="4610100"/>
          <p14:tracePt t="74391" x="9304338" y="4602163"/>
          <p14:tracePt t="74407" x="9113838" y="4648200"/>
          <p14:tracePt t="74422" x="9021763" y="4664075"/>
          <p14:tracePt t="74439" x="8716963" y="4686300"/>
          <p14:tracePt t="74455" x="8466138" y="4686300"/>
          <p14:tracePt t="74472" x="8267700" y="4648200"/>
          <p14:tracePt t="74489" x="8183563" y="4602163"/>
          <p14:tracePt t="74505" x="8161338" y="4556125"/>
          <p14:tracePt t="74522" x="8161338" y="4487863"/>
          <p14:tracePt t="74539" x="8183563" y="4419600"/>
          <p14:tracePt t="74556" x="8335963" y="4335463"/>
          <p14:tracePt t="74572" x="8534400" y="4297363"/>
          <p14:tracePt t="74589" x="8747125" y="4297363"/>
          <p14:tracePt t="74606" x="8945563" y="4359275"/>
          <p14:tracePt t="74622" x="9090025" y="4587875"/>
          <p14:tracePt t="74639" x="9197975" y="4999038"/>
          <p14:tracePt t="74655" x="9212263" y="5524500"/>
          <p14:tracePt t="74672" x="9105900" y="5973763"/>
          <p14:tracePt t="74688" x="8877300" y="6270625"/>
          <p14:tracePt t="74705" x="8686800" y="6370638"/>
          <p14:tracePt t="74722" x="8435975" y="6408738"/>
          <p14:tracePt t="74739" x="8061325" y="6378575"/>
          <p14:tracePt t="74756" x="7642225" y="6149975"/>
          <p14:tracePt t="74772" x="7369175" y="5897563"/>
          <p14:tracePt t="74789" x="7331075" y="5715000"/>
          <p14:tracePt t="74805" x="7383463" y="5502275"/>
          <p14:tracePt t="74822" x="7932738" y="5173663"/>
          <p14:tracePt t="74838" x="8526463" y="5105400"/>
          <p14:tracePt t="74855" x="8991600" y="5121275"/>
          <p14:tracePt t="74872" x="9296400" y="5295900"/>
          <p14:tracePt t="74888" x="9388475" y="5630863"/>
          <p14:tracePt t="74905" x="9402763" y="6202363"/>
          <p14:tracePt t="74922" x="9182100" y="6659563"/>
          <p14:tracePt t="74939" x="8953500" y="6827838"/>
          <p14:tracePt t="74955" x="8732838" y="6835775"/>
          <p14:tracePt t="74972" x="8480425" y="6751638"/>
          <p14:tracePt t="74989" x="8145463" y="6499225"/>
          <p14:tracePt t="75005" x="7962900" y="6194425"/>
          <p14:tracePt t="75007" x="7932738" y="6035675"/>
          <p14:tracePt t="75022" x="7932738" y="5692775"/>
          <p14:tracePt t="75039" x="8191500" y="5341938"/>
          <p14:tracePt t="75055" x="8632825" y="5121275"/>
          <p14:tracePt t="75072" x="9059863" y="5083175"/>
          <p14:tracePt t="75089" x="9266238" y="5143500"/>
          <p14:tracePt t="75106" x="9448800" y="5418138"/>
          <p14:tracePt t="75123" x="9571038" y="5927725"/>
          <p14:tracePt t="75139" x="9555163" y="6294438"/>
          <p14:tracePt t="75156" x="9471025" y="6484938"/>
          <p14:tracePt t="75172" x="9372600" y="6537325"/>
          <p14:tracePt t="75189" x="9258300" y="6537325"/>
          <p14:tracePt t="75205" x="9151938" y="6515100"/>
          <p14:tracePt t="75222" x="8983663" y="6392863"/>
          <p14:tracePt t="75239" x="8923338" y="6256338"/>
          <p14:tracePt t="75255" x="8893175" y="6065838"/>
          <p14:tracePt t="75272" x="8869363" y="5935663"/>
          <p14:tracePt t="75670" x="8839200" y="5935663"/>
          <p14:tracePt t="75678" x="8740775" y="5981700"/>
          <p14:tracePt t="75686" x="8594725" y="6035675"/>
          <p14:tracePt t="75694" x="8412163" y="6080125"/>
          <p14:tracePt t="75706" x="8229600" y="6118225"/>
          <p14:tracePt t="75722" x="7826375" y="6126163"/>
          <p14:tracePt t="75739" x="7467600" y="6003925"/>
          <p14:tracePt t="75756" x="7277100" y="5889625"/>
          <p14:tracePt t="75772" x="7246938" y="5837238"/>
          <p14:tracePt t="75789" x="7246938" y="5692775"/>
          <p14:tracePt t="75806" x="7323138" y="5494338"/>
          <p14:tracePt t="75822" x="7764463" y="5143500"/>
          <p14:tracePt t="75839" x="8283575" y="4930775"/>
          <p14:tracePt t="75856" x="8747125" y="4830763"/>
          <p14:tracePt t="75872" x="8991600" y="4816475"/>
          <p14:tracePt t="75889" x="9113838" y="4846638"/>
          <p14:tracePt t="75906" x="9204325" y="4991100"/>
          <p14:tracePt t="75922" x="9212263" y="5227638"/>
          <p14:tracePt t="75939" x="9059863" y="5616575"/>
          <p14:tracePt t="75956" x="8724900" y="6019800"/>
          <p14:tracePt t="75972" x="8321675" y="6232525"/>
          <p14:tracePt t="75989" x="7954963" y="6270625"/>
          <p14:tracePt t="76006" x="7513638" y="6035675"/>
          <p14:tracePt t="76022" x="7467600" y="5883275"/>
          <p14:tracePt t="76039" x="7513638" y="5646738"/>
          <p14:tracePt t="76056" x="7788275" y="5341938"/>
          <p14:tracePt t="76072" x="8213725" y="5075238"/>
          <p14:tracePt t="76089" x="8640763" y="4914900"/>
          <p14:tracePt t="76106" x="8877300" y="4914900"/>
          <p14:tracePt t="76123" x="8937625" y="4945063"/>
          <p14:tracePt t="76140" x="8969375" y="5181600"/>
          <p14:tracePt t="76156" x="8937625" y="5470525"/>
          <p14:tracePt t="76173" x="8709025" y="5775325"/>
          <p14:tracePt t="76190" x="8442325" y="5921375"/>
          <p14:tracePt t="76206" x="8237538" y="5935663"/>
          <p14:tracePt t="76223" x="7962900" y="5737225"/>
          <p14:tracePt t="76240" x="7924800" y="5516563"/>
          <p14:tracePt t="76257" x="7924800" y="5311775"/>
          <p14:tracePt t="76273" x="8047038" y="5075238"/>
          <p14:tracePt t="76290" x="8389938" y="4892675"/>
          <p14:tracePt t="76306" x="8740775" y="4854575"/>
          <p14:tracePt t="76323" x="8975725" y="4860925"/>
          <p14:tracePt t="76339" x="9113838" y="4968875"/>
          <p14:tracePt t="76356" x="9151938" y="5143500"/>
          <p14:tracePt t="76372" x="9151938" y="5341938"/>
          <p14:tracePt t="76389" x="9037638" y="5524500"/>
          <p14:tracePt t="76406" x="8855075" y="5646738"/>
          <p14:tracePt t="76422" x="8518525" y="5684838"/>
          <p14:tracePt t="76439" x="8343900" y="5578475"/>
          <p14:tracePt t="76456" x="8199438" y="5402263"/>
          <p14:tracePt t="76472" x="8131175" y="5211763"/>
          <p14:tracePt t="76489" x="8131175" y="5029200"/>
          <p14:tracePt t="76506" x="8161338" y="4884738"/>
          <p14:tracePt t="76522" x="8207375" y="4830763"/>
          <p14:tracePt t="76539" x="8229600" y="4808538"/>
          <p14:tracePt t="76556" x="8237538" y="4808538"/>
          <p14:tracePt t="76572" x="8275638" y="4838700"/>
          <p14:tracePt t="76589" x="8335963" y="5067300"/>
          <p14:tracePt t="76606" x="8374063" y="5394325"/>
          <p14:tracePt t="76623" x="8420100" y="5707063"/>
          <p14:tracePt t="76639" x="8420100" y="5737225"/>
          <p14:tracePt t="76678" x="8420100" y="5715000"/>
          <p14:tracePt t="76689" x="8420100" y="5616575"/>
          <p14:tracePt t="76706" x="8397875" y="5402263"/>
          <p14:tracePt t="76723" x="8389938" y="5203825"/>
          <p14:tracePt t="76740" x="8397875" y="5083175"/>
          <p14:tracePt t="76756" x="8442325" y="5006975"/>
          <p14:tracePt t="76773" x="8450263" y="5006975"/>
          <p14:tracePt t="76790" x="8480425" y="5006975"/>
          <p14:tracePt t="76806" x="8496300" y="5097463"/>
          <p14:tracePt t="76823" x="8656638" y="5654675"/>
          <p14:tracePt t="76840" x="8785225" y="5997575"/>
          <p14:tracePt t="76856" x="8839200" y="6103938"/>
          <p14:tracePt t="76894" x="8847138" y="6073775"/>
          <p14:tracePt t="76906" x="8847138" y="5935663"/>
          <p14:tracePt t="76923" x="8770938" y="5546725"/>
          <p14:tracePt t="76939" x="8670925" y="5211763"/>
          <p14:tracePt t="76956" x="8626475" y="5067300"/>
          <p14:tracePt t="76973" x="8626475" y="5029200"/>
          <p14:tracePt t="77022" x="8626475" y="5097463"/>
          <p14:tracePt t="77030" x="8656638" y="5189538"/>
          <p14:tracePt t="77039" x="8686800" y="5273675"/>
          <p14:tracePt t="77056" x="8755063" y="5440363"/>
          <p14:tracePt t="77073" x="8809038" y="5554663"/>
          <p14:tracePt t="77090" x="8831263" y="5584825"/>
          <p14:tracePt t="77126" x="8831263" y="5554663"/>
          <p14:tracePt t="77140" x="8831263" y="5494338"/>
          <p14:tracePt t="77156" x="8809038" y="5372100"/>
          <p14:tracePt t="77173" x="8778875" y="5287963"/>
          <p14:tracePt t="77190" x="8778875" y="5257800"/>
          <p14:tracePt t="77246" x="8785225" y="5265738"/>
          <p14:tracePt t="77254" x="8801100" y="5287963"/>
          <p14:tracePt t="77262" x="8831263" y="5326063"/>
          <p14:tracePt t="77273" x="8869363" y="5372100"/>
          <p14:tracePt t="77290" x="8937625" y="5456238"/>
          <p14:tracePt t="77306" x="8999538" y="5508625"/>
          <p14:tracePt t="77323" x="9037638" y="5540375"/>
          <p14:tracePt t="77382" x="9037638" y="5516563"/>
          <p14:tracePt t="77390" x="9029700" y="5494338"/>
          <p14:tracePt t="77398" x="9029700" y="5486400"/>
          <p14:tracePt t="77406" x="9021763" y="5456238"/>
          <p14:tracePt t="77423" x="9021763" y="5426075"/>
          <p14:tracePt t="77440" x="9007475" y="5387975"/>
          <p14:tracePt t="77456" x="9007475" y="5372100"/>
          <p14:tracePt t="77534" x="9007475" y="5380038"/>
          <p14:tracePt t="77542" x="9007475" y="5402263"/>
          <p14:tracePt t="77550" x="9013825" y="5432425"/>
          <p14:tracePt t="77558" x="9013825" y="5456238"/>
          <p14:tracePt t="77573" x="9013825" y="5464175"/>
          <p14:tracePt t="77590" x="9013825" y="5486400"/>
          <p14:tracePt t="77631" x="9021763" y="5494338"/>
          <p14:tracePt t="77782" x="9021763" y="5508625"/>
          <p14:tracePt t="77806" x="9021763" y="5516563"/>
          <p14:tracePt t="77814" x="9021763" y="5524500"/>
          <p14:tracePt t="77926" x="9021763" y="5516563"/>
          <p14:tracePt t="78054" x="9021763" y="5508625"/>
          <p14:tracePt t="78070" x="9021763" y="5502275"/>
          <p14:tracePt t="78078" x="9037638" y="5486400"/>
          <p14:tracePt t="78086" x="9045575" y="5478463"/>
          <p14:tracePt t="78094" x="9075738" y="5456238"/>
          <p14:tracePt t="78106" x="9097963" y="5440363"/>
          <p14:tracePt t="78123" x="9159875" y="5387975"/>
          <p14:tracePt t="78140" x="9190038" y="5364163"/>
          <p14:tracePt t="78156" x="9204325" y="5349875"/>
          <p14:tracePt t="78173" x="9204325" y="5341938"/>
          <p14:tracePt t="78398" x="9212263" y="5341938"/>
          <p14:tracePt t="78406" x="9220200" y="5341938"/>
          <p14:tracePt t="78414" x="9236075" y="5349875"/>
          <p14:tracePt t="78430" x="9258300" y="5364163"/>
          <p14:tracePt t="78440" x="9266238" y="5364163"/>
          <p14:tracePt t="78457" x="9296400" y="5387975"/>
          <p14:tracePt t="78473" x="9318625" y="5402263"/>
          <p14:tracePt t="78490" x="9334500" y="5410200"/>
          <p14:tracePt t="78638" x="9342438" y="5410200"/>
          <p14:tracePt t="78646" x="9372600" y="5418138"/>
          <p14:tracePt t="78657" x="9410700" y="5426075"/>
          <p14:tracePt t="78673" x="9464675" y="5426075"/>
          <p14:tracePt t="78690" x="9571038" y="5432425"/>
          <p14:tracePt t="78707" x="9655175" y="5448300"/>
          <p14:tracePt t="78723" x="9723438" y="5456238"/>
          <p14:tracePt t="78740" x="9761538" y="5456238"/>
          <p14:tracePt t="78774" x="9769475" y="5464175"/>
          <p14:tracePt t="79174" x="9753600" y="5464175"/>
          <p14:tracePt t="79182" x="9715500" y="5486400"/>
          <p14:tracePt t="79190" x="9677400" y="5532438"/>
          <p14:tracePt t="79207" x="9661525" y="5546725"/>
          <p14:tracePt t="79224" x="9661525" y="5554663"/>
          <p14:tracePt t="79240" x="9655175" y="5562600"/>
          <p14:tracePt t="79287" x="9647238" y="5562600"/>
          <p14:tracePt t="81142" x="9631363" y="5562600"/>
          <p14:tracePt t="81150" x="9525000" y="5540375"/>
          <p14:tracePt t="81158" x="9326563" y="5456238"/>
          <p14:tracePt t="81174" x="8740775" y="5113338"/>
          <p14:tracePt t="81191" x="8008938" y="4556125"/>
          <p14:tracePt t="81208" x="7102475" y="4092575"/>
          <p14:tracePt t="81224" x="6324600" y="3924300"/>
          <p14:tracePt t="81241" x="5821363" y="3817938"/>
          <p14:tracePt t="81258" x="5578475" y="3810000"/>
          <p14:tracePt t="81274" x="5494338" y="3810000"/>
          <p14:tracePt t="81291" x="5486400" y="3802063"/>
          <p14:tracePt t="81726" x="5440363" y="3787775"/>
          <p14:tracePt t="81734" x="5273675" y="3779838"/>
          <p14:tracePt t="81742" x="4899025" y="3779838"/>
          <p14:tracePt t="81758" x="4487863" y="3779838"/>
          <p14:tracePt t="81775" x="3086100" y="3779838"/>
          <p14:tracePt t="81791" x="2492375" y="3779838"/>
          <p14:tracePt t="81808" x="2308225" y="3771900"/>
          <p14:tracePt t="81824" x="2278063" y="3756025"/>
          <p14:tracePt t="82360" x="2324100" y="3756025"/>
          <p14:tracePt t="82367" x="2454275" y="3725863"/>
          <p14:tracePt t="82375" x="2651125" y="3627438"/>
          <p14:tracePt t="82392" x="3040063" y="3421063"/>
          <p14:tracePt t="82408" x="3268663" y="3208338"/>
          <p14:tracePt t="82425" x="3527425" y="2903538"/>
          <p14:tracePt t="82442" x="3832225" y="2522538"/>
          <p14:tracePt t="82459" x="4060825" y="2239963"/>
          <p14:tracePt t="82475" x="4152900" y="2095500"/>
          <p14:tracePt t="82492" x="4175125" y="2049463"/>
          <p14:tracePt t="82623" x="4175125" y="2079625"/>
          <p14:tracePt t="82631" x="4175125" y="2163763"/>
          <p14:tracePt t="82642" x="4175125" y="2255838"/>
          <p14:tracePt t="82658" x="4160838" y="2522538"/>
          <p14:tracePt t="82675" x="4160838" y="2797175"/>
          <p14:tracePt t="82692" x="4160838" y="3017838"/>
          <p14:tracePt t="82709" x="4251325" y="3170238"/>
          <p14:tracePt t="82725" x="4359275" y="3246438"/>
          <p14:tracePt t="82742" x="4503738" y="3246438"/>
          <p14:tracePt t="82759" x="4618038" y="3192463"/>
          <p14:tracePt t="82775" x="4670425" y="3101975"/>
          <p14:tracePt t="82792" x="4724400" y="2963863"/>
          <p14:tracePt t="82809" x="4740275" y="2841625"/>
          <p14:tracePt t="82825" x="4754563" y="2735263"/>
          <p14:tracePt t="82842" x="4754563" y="2705100"/>
          <p14:tracePt t="83150" x="4754563" y="2713038"/>
          <p14:tracePt t="83158" x="4754563" y="2803525"/>
          <p14:tracePt t="83166" x="4746625" y="2887663"/>
          <p14:tracePt t="83175" x="4732338" y="2979738"/>
          <p14:tracePt t="83192" x="4686300" y="3116263"/>
          <p14:tracePt t="83208" x="4632325" y="3216275"/>
          <p14:tracePt t="83225" x="4556125" y="3292475"/>
          <p14:tracePt t="83242" x="4457700" y="3336925"/>
          <p14:tracePt t="83258" x="4327525" y="3360738"/>
          <p14:tracePt t="83275" x="4183063" y="3360738"/>
          <p14:tracePt t="83292" x="4060825" y="3360738"/>
          <p14:tracePt t="83308" x="3940175" y="3360738"/>
          <p14:tracePt t="83325" x="3848100" y="3352800"/>
          <p14:tracePt t="83342" x="3832225" y="3352800"/>
          <p14:tracePt t="83774" x="3817938" y="3352800"/>
          <p14:tracePt t="83782" x="3810000" y="3368675"/>
          <p14:tracePt t="83792" x="3794125" y="3382963"/>
          <p14:tracePt t="83808" x="3763963" y="3382963"/>
          <p14:tracePt t="83825" x="3733800" y="3390900"/>
          <p14:tracePt t="83842" x="3725863" y="3390900"/>
          <p14:tracePt t="84455" x="3725863" y="3398838"/>
          <p14:tracePt t="84471" x="3725863" y="3406775"/>
          <p14:tracePt t="84495" x="3733800" y="3429000"/>
          <p14:tracePt t="84511" x="3749675" y="3444875"/>
          <p14:tracePt t="84519" x="3779838" y="3459163"/>
          <p14:tracePt t="84527" x="3787775" y="3459163"/>
          <p14:tracePt t="84544" x="3794125" y="3467100"/>
          <p14:tracePt t="84560" x="3802063" y="3467100"/>
          <p14:tracePt t="85294" x="3810000" y="3467100"/>
          <p14:tracePt t="85302" x="3832225" y="3467100"/>
          <p14:tracePt t="85310" x="3878263" y="3467100"/>
          <p14:tracePt t="85326" x="3946525" y="3444875"/>
          <p14:tracePt t="85342" x="4152900" y="3406775"/>
          <p14:tracePt t="85360" x="4283075" y="3375025"/>
          <p14:tracePt t="85376" x="4359275" y="3344863"/>
          <p14:tracePt t="85518" x="4381500" y="3344863"/>
          <p14:tracePt t="85528" x="4449763" y="3336925"/>
          <p14:tracePt t="85535" x="4518025" y="3336925"/>
          <p14:tracePt t="85544" x="4579938" y="3336925"/>
          <p14:tracePt t="85560" x="4740275" y="3336925"/>
          <p14:tracePt t="85576" x="4922838" y="3330575"/>
          <p14:tracePt t="85593" x="5045075" y="3330575"/>
          <p14:tracePt t="85610" x="5113338" y="3314700"/>
          <p14:tracePt t="85626" x="5121275" y="3314700"/>
          <p14:tracePt t="85695" x="5127625" y="3314700"/>
          <p14:tracePt t="85703" x="5159375" y="3314700"/>
          <p14:tracePt t="85712" x="5203825" y="3314700"/>
          <p14:tracePt t="85727" x="5318125" y="3314700"/>
          <p14:tracePt t="85743" x="5486400" y="3314700"/>
          <p14:tracePt t="85760" x="5722938" y="3314700"/>
          <p14:tracePt t="85776" x="5935663" y="3314700"/>
          <p14:tracePt t="85793" x="6134100" y="3330575"/>
          <p14:tracePt t="85810" x="6316663" y="3360738"/>
          <p14:tracePt t="85826" x="6477000" y="3375025"/>
          <p14:tracePt t="85843" x="6637338" y="3398838"/>
          <p14:tracePt t="85859" x="6789738" y="3406775"/>
          <p14:tracePt t="85876" x="6904038" y="3406775"/>
          <p14:tracePt t="85893" x="6988175" y="3406775"/>
          <p14:tracePt t="85909" x="7026275" y="3406775"/>
          <p14:tracePt t="85926" x="7048500" y="3406775"/>
          <p14:tracePt t="85982" x="7048500" y="3398838"/>
          <p14:tracePt t="85990" x="7064375" y="3398838"/>
          <p14:tracePt t="85998" x="7094538" y="3398838"/>
          <p14:tracePt t="86009" x="7140575" y="3398838"/>
          <p14:tracePt t="86026" x="7239000" y="3398838"/>
          <p14:tracePt t="86043" x="7353300" y="3413125"/>
          <p14:tracePt t="86059" x="7429500" y="3421063"/>
          <p14:tracePt t="86076" x="7489825" y="3421063"/>
          <p14:tracePt t="86358" x="7483475" y="3421063"/>
          <p14:tracePt t="86366" x="7399338" y="3421063"/>
          <p14:tracePt t="86377" x="7285038" y="3421063"/>
          <p14:tracePt t="86393" x="6926263" y="3475038"/>
          <p14:tracePt t="86410" x="6430963" y="3543300"/>
          <p14:tracePt t="86427" x="5935663" y="3603625"/>
          <p14:tracePt t="86443" x="5600700" y="3603625"/>
          <p14:tracePt t="86460" x="5478463" y="3597275"/>
          <p14:tracePt t="86476" x="5432425" y="3573463"/>
          <p14:tracePt t="86493" x="5426075" y="3573463"/>
          <p14:tracePt t="88040" x="5418138" y="3573463"/>
          <p14:tracePt t="88048" x="5394325" y="3573463"/>
          <p14:tracePt t="88061" x="5372100" y="3573463"/>
          <p14:tracePt t="88077" x="5356225" y="3565525"/>
          <p14:tracePt t="88094" x="5334000" y="3565525"/>
          <p14:tracePt t="88110" x="5265738" y="3573463"/>
          <p14:tracePt t="88127" x="5165725" y="3611563"/>
          <p14:tracePt t="88144" x="4945063" y="3687763"/>
          <p14:tracePt t="88161" x="4702175" y="3711575"/>
          <p14:tracePt t="88177" x="4289425" y="3749675"/>
          <p14:tracePt t="88194" x="3894138" y="3763963"/>
          <p14:tracePt t="88211" x="3559175" y="3763963"/>
          <p14:tracePt t="88227" x="3322638" y="3763963"/>
          <p14:tracePt t="88244" x="3162300" y="3763963"/>
          <p14:tracePt t="88261" x="3070225" y="3763963"/>
          <p14:tracePt t="88277" x="3048000" y="3763963"/>
          <p14:tracePt t="88294" x="3032125" y="3763963"/>
          <p14:tracePt t="88327" x="3025775" y="3763963"/>
          <p14:tracePt t="88343" x="3009900" y="3763963"/>
          <p14:tracePt t="88352" x="2994025" y="3756025"/>
          <p14:tracePt t="88361" x="2979738" y="3756025"/>
          <p14:tracePt t="88377" x="2895600" y="3749675"/>
          <p14:tracePt t="88394" x="2781300" y="3749675"/>
          <p14:tracePt t="88411" x="2713038" y="3749675"/>
          <p14:tracePt t="88427" x="2682875" y="3749675"/>
          <p14:tracePt t="88568" x="2674938" y="3749675"/>
          <p14:tracePt t="88583" x="2659063" y="3749675"/>
          <p14:tracePt t="88592" x="2651125" y="3756025"/>
          <p14:tracePt t="88599" x="2636838" y="3771900"/>
          <p14:tracePt t="88611" x="2628900" y="3771900"/>
          <p14:tracePt t="88627" x="2606675" y="3787775"/>
          <p14:tracePt t="88644" x="2598738" y="3794125"/>
          <p14:tracePt t="88661" x="2590800" y="3794125"/>
          <p14:tracePt t="88677" x="2582863" y="3810000"/>
          <p14:tracePt t="88695" x="2574925" y="3817938"/>
          <p14:tracePt t="88711" x="2568575" y="3825875"/>
          <p14:tracePt t="91391" x="2574925" y="3825875"/>
          <p14:tracePt t="91399" x="2606675" y="3832225"/>
          <p14:tracePt t="91411" x="2636838" y="3848100"/>
          <p14:tracePt t="91428" x="2682875" y="3863975"/>
          <p14:tracePt t="91445" x="2727325" y="3863975"/>
          <p14:tracePt t="91461" x="2827338" y="3863975"/>
          <p14:tracePt t="91478" x="3094038" y="3863975"/>
          <p14:tracePt t="91495" x="3230563" y="3863975"/>
          <p14:tracePt t="91511" x="3322638" y="3863975"/>
          <p14:tracePt t="91528" x="3352800" y="3863975"/>
          <p14:tracePt t="91966" x="3436938" y="3863975"/>
          <p14:tracePt t="91974" x="3551238" y="3894138"/>
          <p14:tracePt t="91982" x="3749675" y="3916363"/>
          <p14:tracePt t="91995" x="4076700" y="3916363"/>
          <p14:tracePt t="92011" x="4800600" y="3916363"/>
          <p14:tracePt t="92028" x="5562600" y="3908425"/>
          <p14:tracePt t="92045" x="6430963" y="3771900"/>
          <p14:tracePt t="92062" x="7078663" y="3657600"/>
          <p14:tracePt t="92078" x="7361238" y="3581400"/>
          <p14:tracePt t="92134" x="7369175" y="3573463"/>
          <p14:tracePt t="92454" x="7361238" y="3559175"/>
          <p14:tracePt t="92462" x="7337425" y="3543300"/>
          <p14:tracePt t="92470" x="7323138" y="3527425"/>
          <p14:tracePt t="92478" x="7277100" y="3505200"/>
          <p14:tracePt t="92495" x="7192963" y="3459163"/>
          <p14:tracePt t="92512" x="7116763" y="3421063"/>
          <p14:tracePt t="92528" x="7086600" y="3413125"/>
          <p14:tracePt t="92710" x="7064375" y="3429000"/>
          <p14:tracePt t="92718" x="7032625" y="3429000"/>
          <p14:tracePt t="92728" x="7018338" y="3459163"/>
          <p14:tracePt t="92745" x="6934200" y="3505200"/>
          <p14:tracePt t="92762" x="6858000" y="3543300"/>
          <p14:tracePt t="92778" x="6727825" y="3597275"/>
          <p14:tracePt t="92795" x="6545263" y="3711575"/>
          <p14:tracePt t="92812" x="6324600" y="3802063"/>
          <p14:tracePt t="92828" x="6142038" y="3886200"/>
          <p14:tracePt t="92845" x="5875338" y="3984625"/>
          <p14:tracePt t="92862" x="5464175" y="4084638"/>
          <p14:tracePt t="92881" x="5241925" y="4122738"/>
          <p14:tracePt t="92895" x="5075238" y="4122738"/>
          <p14:tracePt t="92912" x="5013325" y="4122738"/>
          <p14:tracePt t="92928" x="5006975" y="4122738"/>
          <p14:tracePt t="92945" x="5006975" y="4114800"/>
          <p14:tracePt t="94038" x="5006975" y="4098925"/>
          <p14:tracePt t="94046" x="5097463" y="4030663"/>
          <p14:tracePt t="94054" x="5295900" y="3946525"/>
          <p14:tracePt t="94062" x="5432425" y="3916363"/>
          <p14:tracePt t="94079" x="5578475" y="3878263"/>
          <p14:tracePt t="94096" x="5699125" y="3832225"/>
          <p14:tracePt t="94113" x="5791200" y="3787775"/>
          <p14:tracePt t="94129" x="5837238" y="3763963"/>
          <p14:tracePt t="94146" x="5851525" y="3763963"/>
          <p14:tracePt t="94342" x="5867400" y="3763963"/>
          <p14:tracePt t="94350" x="5889625" y="3779838"/>
          <p14:tracePt t="94358" x="5913438" y="3779838"/>
          <p14:tracePt t="94366" x="5935663" y="3794125"/>
          <p14:tracePt t="94379" x="5959475" y="3802063"/>
          <p14:tracePt t="94396" x="5989638" y="3825875"/>
          <p14:tracePt t="94413" x="6003925" y="3840163"/>
          <p14:tracePt t="94429" x="6011863" y="3840163"/>
          <p14:tracePt t="95311" x="6011863" y="3848100"/>
          <p14:tracePt t="95327" x="6011863" y="3856038"/>
          <p14:tracePt t="95335" x="6003925" y="3908425"/>
          <p14:tracePt t="95346" x="5973763" y="3970338"/>
          <p14:tracePt t="95363" x="5897563" y="4106863"/>
          <p14:tracePt t="95379" x="5737225" y="4267200"/>
          <p14:tracePt t="95396" x="5448300" y="4441825"/>
          <p14:tracePt t="95413" x="5037138" y="4632325"/>
          <p14:tracePt t="95429" x="4533900" y="4816475"/>
          <p14:tracePt t="95446" x="3513138" y="5037138"/>
          <p14:tracePt t="95463" x="2835275" y="5121275"/>
          <p14:tracePt t="95480" x="2255838" y="5189538"/>
          <p14:tracePt t="95496" x="1943100" y="5189538"/>
          <p14:tracePt t="95513" x="1782763" y="5189538"/>
          <p14:tracePt t="95530" x="1744663" y="5189538"/>
          <p14:tracePt t="95547" x="1736725" y="5181600"/>
          <p14:tracePt t="95591" x="1736725" y="5165725"/>
          <p14:tracePt t="95599" x="1736725" y="5159375"/>
          <p14:tracePt t="95631" x="1736725" y="5151438"/>
          <p14:tracePt t="95639" x="1736725" y="5143500"/>
          <p14:tracePt t="95647" x="1736725" y="5135563"/>
          <p14:tracePt t="95719" x="1760538" y="5105400"/>
          <p14:tracePt t="95728" x="1774825" y="5089525"/>
          <p14:tracePt t="95736" x="1798638" y="5075238"/>
          <p14:tracePt t="95747" x="1828800" y="5051425"/>
          <p14:tracePt t="95763" x="1897063" y="5006975"/>
          <p14:tracePt t="95780" x="1989138" y="4968875"/>
          <p14:tracePt t="95797" x="2079625" y="4930775"/>
          <p14:tracePt t="95813" x="2125663" y="4914900"/>
          <p14:tracePt t="95830" x="2149475" y="4906963"/>
          <p14:tracePt t="95846" x="2171700" y="4899025"/>
          <p14:tracePt t="95863" x="2179638" y="4899025"/>
          <p14:tracePt t="95880" x="2193925" y="4892675"/>
          <p14:tracePt t="95896" x="2201863" y="4884738"/>
          <p14:tracePt t="95913" x="2225675" y="4876800"/>
          <p14:tracePt t="95930" x="2270125" y="4876800"/>
          <p14:tracePt t="95947" x="2339975" y="4854575"/>
          <p14:tracePt t="95963" x="2400300" y="4838700"/>
          <p14:tracePt t="95980" x="2446338" y="4822825"/>
          <p14:tracePt t="95997" x="2468563" y="4816475"/>
          <p14:tracePt t="96013" x="2476500" y="4808538"/>
          <p14:tracePt t="119215" x="2460625" y="4808538"/>
          <p14:tracePt t="119223" x="2408238" y="4792663"/>
          <p14:tracePt t="119239" x="2308225" y="4762500"/>
          <p14:tracePt t="119256" x="2193925" y="4732338"/>
          <p14:tracePt t="119272" x="2133600" y="4708525"/>
          <p14:tracePt t="119624" x="2201863" y="4708525"/>
          <p14:tracePt t="119631" x="2454275" y="4678363"/>
          <p14:tracePt t="119639" x="3032125" y="4625975"/>
          <p14:tracePt t="119656" x="4114800" y="4686300"/>
          <p14:tracePt t="119672" x="4968875" y="4991100"/>
          <p14:tracePt t="119689" x="5661025" y="5287963"/>
          <p14:tracePt t="119705" x="6583363" y="5668963"/>
          <p14:tracePt t="119722" x="7483475" y="6065838"/>
          <p14:tracePt t="119739" x="8039100" y="6302375"/>
          <p14:tracePt t="119755" x="8213725" y="6354763"/>
          <p14:tracePt t="119772" x="8259763" y="6354763"/>
          <p14:tracePt t="119855" x="8229600" y="6354763"/>
          <p14:tracePt t="119863" x="8145463" y="6332538"/>
          <p14:tracePt t="119872" x="8077200" y="6324600"/>
          <p14:tracePt t="119889" x="8039100" y="6308725"/>
          <p14:tracePt t="120112" x="8039100" y="6302375"/>
          <p14:tracePt t="120119" x="8001000" y="6302375"/>
          <p14:tracePt t="120127" x="7908925" y="6278563"/>
          <p14:tracePt t="120139" x="7780338" y="6248400"/>
          <p14:tracePt t="120156" x="7292975" y="6226175"/>
          <p14:tracePt t="120172" x="6942138" y="6226175"/>
          <p14:tracePt t="120189" x="6873875" y="6210300"/>
          <p14:tracePt t="120192" x="6865938" y="6210300"/>
          <p14:tracePt t="120206" x="6797675" y="6194425"/>
          <p14:tracePt t="120222" x="6727825" y="6180138"/>
          <p14:tracePt t="120239" x="6613525" y="6164263"/>
          <p14:tracePt t="120256" x="6599238" y="6156325"/>
          <p14:tracePt t="120273" x="6583363" y="6149975"/>
          <p14:tracePt t="120687" x="6599238" y="6149975"/>
          <p14:tracePt t="120696" x="6667500" y="6156325"/>
          <p14:tracePt t="120706" x="6751638" y="6180138"/>
          <p14:tracePt t="120723" x="6988175" y="6188075"/>
          <p14:tracePt t="120739" x="7132638" y="6164263"/>
          <p14:tracePt t="120756" x="7254875" y="6126163"/>
          <p14:tracePt t="120773" x="7399338" y="6049963"/>
          <p14:tracePt t="120789" x="7589838" y="5973763"/>
          <p14:tracePt t="120807" x="7756525" y="5875338"/>
          <p14:tracePt t="120823" x="7818438" y="5829300"/>
          <p14:tracePt t="120839" x="7832725" y="5821363"/>
          <p14:tracePt t="120919" x="7840663" y="5821363"/>
          <p14:tracePt t="120927" x="7856538" y="5821363"/>
          <p14:tracePt t="120939" x="7878763" y="5821363"/>
          <p14:tracePt t="120956" x="7993063" y="5837238"/>
          <p14:tracePt t="120973" x="8137525" y="5875338"/>
          <p14:tracePt t="120989" x="8389938" y="5913438"/>
          <p14:tracePt t="121006" x="8572500" y="5935663"/>
          <p14:tracePt t="121023" x="8664575" y="5935663"/>
          <p14:tracePt t="121039" x="8686800" y="5935663"/>
          <p14:tracePt t="121073" x="8686800" y="5927725"/>
          <p14:tracePt t="121089" x="8686800" y="5905500"/>
          <p14:tracePt t="121122" x="8686800" y="5897563"/>
          <p14:tracePt t="121139" x="8686800" y="5883275"/>
          <p14:tracePt t="121182" x="8694738" y="5875338"/>
          <p14:tracePt t="121190" x="8709025" y="5867400"/>
          <p14:tracePt t="121198" x="8724900" y="5845175"/>
          <p14:tracePt t="121206" x="8732838" y="5829300"/>
          <p14:tracePt t="121222" x="8801100" y="5775325"/>
          <p14:tracePt t="121239" x="8885238" y="5668963"/>
          <p14:tracePt t="121256" x="8953500" y="5570538"/>
          <p14:tracePt t="121272" x="9021763" y="5456238"/>
          <p14:tracePt t="121289" x="9075738" y="5356225"/>
          <p14:tracePt t="121306" x="9075738" y="5326063"/>
          <p14:tracePt t="121322" x="9075738" y="5311775"/>
          <p14:tracePt t="121670" x="9075738" y="5334000"/>
          <p14:tracePt t="121679" x="9059863" y="5402263"/>
          <p14:tracePt t="121689" x="9059863" y="5432425"/>
          <p14:tracePt t="121706" x="9059863" y="5508625"/>
          <p14:tracePt t="121723" x="9045575" y="5570538"/>
          <p14:tracePt t="121739" x="9021763" y="5630863"/>
          <p14:tracePt t="121756" x="9013825" y="5646738"/>
          <p14:tracePt t="121773" x="9013825" y="5654675"/>
          <p14:tracePt t="121789" x="8999538" y="5654675"/>
          <p14:tracePt t="121806" x="8945563" y="5638800"/>
          <p14:tracePt t="121823" x="8861425" y="5546725"/>
          <p14:tracePt t="121840" x="8831263" y="5502275"/>
          <p14:tracePt t="121856" x="8823325" y="5486400"/>
          <p14:tracePt t="122110" x="8823325" y="5478463"/>
          <p14:tracePt t="122118" x="8831263" y="5478463"/>
          <p14:tracePt t="122126" x="8855075" y="5486400"/>
          <p14:tracePt t="122139" x="8877300" y="5486400"/>
          <p14:tracePt t="122156" x="8923338" y="5524500"/>
          <p14:tracePt t="122173" x="8975725" y="5578475"/>
          <p14:tracePt t="122174" x="9007475" y="5616575"/>
          <p14:tracePt t="122189" x="9045575" y="5646738"/>
          <p14:tracePt t="122206" x="9136063" y="5722938"/>
          <p14:tracePt t="122223" x="9159875" y="5730875"/>
          <p14:tracePt t="122286" x="9151938" y="5722938"/>
          <p14:tracePt t="122294" x="9136063" y="5715000"/>
          <p14:tracePt t="122302" x="9113838" y="5707063"/>
          <p14:tracePt t="122310" x="9097963" y="5692775"/>
          <p14:tracePt t="122323" x="9083675" y="5676900"/>
          <p14:tracePt t="122340" x="9051925" y="5646738"/>
          <p14:tracePt t="122356" x="9045575" y="5646738"/>
          <p14:tracePt t="122662" x="9045575" y="5638800"/>
          <p14:tracePt t="122726" x="9037638" y="5630863"/>
          <p14:tracePt t="122742" x="9037638" y="5622925"/>
          <p14:tracePt t="122750" x="9029700" y="5584825"/>
          <p14:tracePt t="122758" x="9021763" y="5570538"/>
          <p14:tracePt t="122773" x="9013825" y="5554663"/>
          <p14:tracePt t="122790" x="9007475" y="5516563"/>
          <p14:tracePt t="122806" x="9007475" y="5502275"/>
          <p14:tracePt t="122823" x="9007475" y="5486400"/>
          <p14:tracePt t="122840" x="9007475" y="5470525"/>
          <p14:tracePt t="122856" x="9007475" y="5456238"/>
          <p14:tracePt t="122902" x="9007475" y="5448300"/>
          <p14:tracePt t="122910" x="8999538" y="5440363"/>
          <p14:tracePt t="122942" x="8999538" y="5432425"/>
          <p14:tracePt t="123166" x="8999538" y="5426075"/>
          <p14:tracePt t="123174" x="9013825" y="5410200"/>
          <p14:tracePt t="123182" x="9029700" y="5394325"/>
          <p14:tracePt t="123190" x="9051925" y="5380038"/>
          <p14:tracePt t="123206" x="9067800" y="5372100"/>
          <p14:tracePt t="123223" x="9083675" y="5356225"/>
          <p14:tracePt t="123439" x="9097963" y="5341938"/>
          <p14:tracePt t="123447" x="9113838" y="5341938"/>
          <p14:tracePt t="123457" x="9151938" y="5326063"/>
          <p14:tracePt t="123473" x="9190038" y="5311775"/>
          <p14:tracePt t="123490" x="9250363" y="5295900"/>
          <p14:tracePt t="123507" x="9280525" y="5280025"/>
          <p14:tracePt t="123523" x="9296400" y="5280025"/>
          <p14:tracePt t="123671" x="9304338" y="5287963"/>
          <p14:tracePt t="123679" x="9304338" y="5295900"/>
          <p14:tracePt t="123690" x="9304338" y="5318125"/>
          <p14:tracePt t="123707" x="9304338" y="5372100"/>
          <p14:tracePt t="123724" x="9304338" y="5418138"/>
          <p14:tracePt t="123740" x="9304338" y="5448300"/>
          <p14:tracePt t="123806" x="9304338" y="54562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611;p24"/>
          <p:cNvSpPr txBox="1"/>
          <p:nvPr/>
        </p:nvSpPr>
        <p:spPr>
          <a:xfrm>
            <a:off x="2115127" y="1596989"/>
            <a:ext cx="870989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Critical Value for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a:t>
            </a:r>
            <a:r>
              <a:rPr lang="en-US" sz="2400" i="1" dirty="0">
                <a:solidFill>
                  <a:schemeClr val="dk1"/>
                </a:solidFill>
                <a:latin typeface="Times New Roman"/>
                <a:ea typeface="Times New Roman"/>
                <a:cs typeface="Times New Roman"/>
                <a:sym typeface="Times New Roman"/>
              </a:rPr>
              <a:t>r</a:t>
            </a:r>
            <a:r>
              <a:rPr lang="en-US" sz="2400" dirty="0">
                <a:solidFill>
                  <a:schemeClr val="dk1"/>
                </a:solidFill>
                <a:latin typeface="Times New Roman"/>
                <a:ea typeface="Times New Roman"/>
                <a:cs typeface="Times New Roman"/>
                <a:sym typeface="Times New Roman"/>
              </a:rPr>
              <a:t> – 1)(</a:t>
            </a:r>
            <a:r>
              <a:rPr lang="en-US" sz="2400" i="1" dirty="0">
                <a:solidFill>
                  <a:schemeClr val="dk1"/>
                </a:solidFill>
                <a:latin typeface="Times New Roman"/>
                <a:ea typeface="Times New Roman"/>
                <a:cs typeface="Times New Roman"/>
                <a:sym typeface="Times New Roman"/>
              </a:rPr>
              <a:t>c</a:t>
            </a:r>
            <a:r>
              <a:rPr lang="en-US" sz="2400" dirty="0">
                <a:solidFill>
                  <a:schemeClr val="dk1"/>
                </a:solidFill>
                <a:latin typeface="Times New Roman"/>
                <a:ea typeface="Times New Roman"/>
                <a:cs typeface="Times New Roman"/>
                <a:sym typeface="Times New Roman"/>
              </a:rPr>
              <a:t> – 1) = (2 – 1)(6 – 1) = (1)(5) = 5  and </a:t>
            </a:r>
            <a:r>
              <a:rPr lang="en-US" sz="2400" i="1" dirty="0">
                <a:solidFill>
                  <a:schemeClr val="dk1"/>
                </a:solidFill>
                <a:latin typeface="Times New Roman"/>
                <a:ea typeface="Times New Roman"/>
                <a:cs typeface="Times New Roman"/>
                <a:sym typeface="Times New Roman"/>
              </a:rPr>
              <a:t>α </a:t>
            </a:r>
            <a:r>
              <a:rPr lang="en-US" sz="2400" dirty="0">
                <a:solidFill>
                  <a:schemeClr val="dk1"/>
                </a:solidFill>
                <a:latin typeface="Times New Roman"/>
                <a:ea typeface="Times New Roman"/>
                <a:cs typeface="Times New Roman"/>
                <a:sym typeface="Times New Roman"/>
              </a:rPr>
              <a:t>= 0.05</a:t>
            </a:r>
            <a:endParaRPr dirty="0"/>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 critical value is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r>
              <a:rPr lang="en-US" sz="2800" dirty="0">
                <a:solidFill>
                  <a:schemeClr val="dk1"/>
                </a:solidFill>
                <a:latin typeface="Times New Roman"/>
                <a:ea typeface="Times New Roman"/>
                <a:cs typeface="Times New Roman"/>
                <a:sym typeface="Times New Roman"/>
              </a:rPr>
              <a:t>= 11.071</a:t>
            </a:r>
            <a:endParaRPr sz="2800" dirty="0">
              <a:solidFill>
                <a:schemeClr val="dk1"/>
              </a:solidFill>
              <a:latin typeface="Calibri"/>
              <a:ea typeface="Calibri"/>
              <a:cs typeface="Calibri"/>
              <a:sym typeface="Calibri"/>
            </a:endParaRPr>
          </a:p>
        </p:txBody>
      </p:sp>
      <p:pic>
        <p:nvPicPr>
          <p:cNvPr id="9" name="Google Shape;612;p24"/>
          <p:cNvPicPr preferRelativeResize="0"/>
          <p:nvPr/>
        </p:nvPicPr>
        <p:blipFill rotWithShape="1">
          <a:blip r:embed="rId3">
            <a:alphaModFix/>
          </a:blip>
          <a:srcRect/>
          <a:stretch/>
        </p:blipFill>
        <p:spPr>
          <a:xfrm>
            <a:off x="1698674" y="2818592"/>
            <a:ext cx="8507508" cy="2413305"/>
          </a:xfrm>
          <a:prstGeom prst="rect">
            <a:avLst/>
          </a:prstGeom>
          <a:noFill/>
          <a:ln>
            <a:noFill/>
          </a:ln>
        </p:spPr>
      </p:pic>
    </p:spTree>
    <p:extLst>
      <p:ext uri="{BB962C8B-B14F-4D97-AF65-F5344CB8AC3E}">
        <p14:creationId xmlns:p14="http://schemas.microsoft.com/office/powerpoint/2010/main" val="174714088"/>
      </p:ext>
    </p:extLst>
  </p:cSld>
  <p:clrMapOvr>
    <a:masterClrMapping/>
  </p:clrMapOvr>
  <mc:AlternateContent xmlns:mc="http://schemas.openxmlformats.org/markup-compatibility/2006" xmlns:p14="http://schemas.microsoft.com/office/powerpoint/2010/main">
    <mc:Choice Requires="p14">
      <p:transition p14:dur="10" advTm="37192"/>
    </mc:Choice>
    <mc:Fallback xmlns="">
      <p:transition advTm="37192"/>
    </mc:Fallback>
  </mc:AlternateContent>
  <p:timing>
    <p:tnLst>
      <p:par>
        <p:cTn id="1" dur="indefinite" restart="never" nodeType="tmRoot"/>
      </p:par>
    </p:tnLst>
  </p:timing>
  <p:extLst mod="1">
    <p:ext uri="{3A86A75C-4F4B-4683-9AE1-C65F6400EC91}">
      <p14:laserTraceLst xmlns:p14="http://schemas.microsoft.com/office/powerpoint/2010/main">
        <p14:tracePtLst>
          <p14:tracePt t="9166" x="9151938" y="5227638"/>
          <p14:tracePt t="10414" x="9097963" y="5227638"/>
          <p14:tracePt t="10422" x="9029700" y="5211763"/>
          <p14:tracePt t="10430" x="8945563" y="5181600"/>
          <p14:tracePt t="10438" x="8861425" y="5127625"/>
          <p14:tracePt t="10453" x="8618538" y="4953000"/>
          <p14:tracePt t="10470" x="8450263" y="4830763"/>
          <p14:tracePt t="10472" x="8229600" y="4716463"/>
          <p14:tracePt t="10486" x="7726363" y="4427538"/>
          <p14:tracePt t="10502" x="7216775" y="4130675"/>
          <p14:tracePt t="10519" x="6765925" y="3878263"/>
          <p14:tracePt t="10536" x="6461125" y="3695700"/>
          <p14:tracePt t="10552" x="6188075" y="3551238"/>
          <p14:tracePt t="10569" x="5989638" y="3436938"/>
          <p14:tracePt t="10585" x="5845175" y="3360738"/>
          <p14:tracePt t="10602" x="5768975" y="3298825"/>
          <p14:tracePt t="10619" x="5722938" y="3260725"/>
          <p14:tracePt t="10636" x="5638800" y="3192463"/>
          <p14:tracePt t="10653" x="5570538" y="3132138"/>
          <p14:tracePt t="10669" x="5440363" y="3048000"/>
          <p14:tracePt t="10686" x="5341938" y="2963863"/>
          <p14:tracePt t="10810" x="5021263" y="2743200"/>
          <p14:tracePt t="11406" x="5013325" y="2743200"/>
          <p14:tracePt t="11414" x="4991100" y="2743200"/>
          <p14:tracePt t="11422" x="4922838" y="2735263"/>
          <p14:tracePt t="11436" x="4838700" y="2713038"/>
          <p14:tracePt t="11453" x="4359275" y="2689225"/>
          <p14:tracePt t="11469" x="4122738" y="2689225"/>
          <p14:tracePt t="11486" x="3908425" y="2713038"/>
          <p14:tracePt t="11503" x="3733800" y="2765425"/>
          <p14:tracePt t="11520" x="3619500" y="2811463"/>
          <p14:tracePt t="11536" x="3543300" y="2857500"/>
          <p14:tracePt t="11553" x="3497263" y="2903538"/>
          <p14:tracePt t="11570" x="3467100" y="2949575"/>
          <p14:tracePt t="11586" x="3436938" y="2994025"/>
          <p14:tracePt t="11603" x="3390900" y="3063875"/>
          <p14:tracePt t="11620" x="3352800" y="3124200"/>
          <p14:tracePt t="11636" x="3314700" y="3192463"/>
          <p14:tracePt t="11653" x="3292475" y="3230563"/>
          <p14:tracePt t="11670" x="3276600" y="3284538"/>
          <p14:tracePt t="12030" x="3314700" y="3284538"/>
          <p14:tracePt t="12038" x="3459163" y="3284538"/>
          <p14:tracePt t="12045" x="3641725" y="3284538"/>
          <p14:tracePt t="12054" x="3810000" y="3284538"/>
          <p14:tracePt t="12070" x="4054475" y="3284538"/>
          <p14:tracePt t="12086" x="4183063" y="3284538"/>
          <p14:tracePt t="12103" x="4365625" y="3230563"/>
          <p14:tracePt t="12120" x="4572000" y="3146425"/>
          <p14:tracePt t="12136" x="4664075" y="3086100"/>
          <p14:tracePt t="12153" x="4694238" y="3048000"/>
          <p14:tracePt t="12170" x="4708525" y="3025775"/>
          <p14:tracePt t="12187" x="4716463" y="3001963"/>
          <p14:tracePt t="12203" x="4716463" y="2963863"/>
          <p14:tracePt t="12220" x="4716463" y="2925763"/>
          <p14:tracePt t="12237" x="4686300" y="2827338"/>
          <p14:tracePt t="12253" x="4579938" y="2720975"/>
          <p14:tracePt t="12270" x="4221163" y="2468563"/>
          <p14:tracePt t="12287" x="3902075" y="2301875"/>
          <p14:tracePt t="12303" x="3635375" y="2171700"/>
          <p14:tracePt t="12320" x="3459163" y="2079625"/>
          <p14:tracePt t="12336" x="3413125" y="2065338"/>
          <p14:tracePt t="12353" x="3406775" y="2057400"/>
          <p14:tracePt t="12405" x="3406775" y="2049463"/>
          <p14:tracePt t="12413" x="3406775" y="2035175"/>
          <p14:tracePt t="12421" x="3406775" y="1997075"/>
          <p14:tracePt t="12436" x="3406775" y="1958975"/>
          <p14:tracePt t="12453" x="3406775" y="1935163"/>
          <p14:tracePt t="12614" x="3406775" y="1927225"/>
          <p14:tracePt t="12623" x="3398838" y="1927225"/>
          <p14:tracePt t="12630" x="3368675" y="1958975"/>
          <p14:tracePt t="12638" x="3330575" y="2035175"/>
          <p14:tracePt t="12653" x="3276600" y="2125663"/>
          <p14:tracePt t="12670" x="3238500" y="2201863"/>
          <p14:tracePt t="12687" x="3216275" y="2263775"/>
          <p14:tracePt t="12703" x="3208338" y="2316163"/>
          <p14:tracePt t="12720" x="3208338" y="2346325"/>
          <p14:tracePt t="12738" x="3208338" y="2370138"/>
          <p14:tracePt t="12847" x="3268663" y="2346325"/>
          <p14:tracePt t="12999" x="3375025" y="2239963"/>
          <p14:tracePt t="13222" x="3382963" y="2239963"/>
          <p14:tracePt t="13230" x="3390900" y="2239963"/>
          <p14:tracePt t="13239" x="3421063" y="2239963"/>
          <p14:tracePt t="13253" x="3527425" y="2239963"/>
          <p14:tracePt t="13270" x="3657600" y="2239963"/>
          <p14:tracePt t="13287" x="3840163" y="2239963"/>
          <p14:tracePt t="13304" x="4038600" y="2209800"/>
          <p14:tracePt t="13320" x="4321175" y="2171700"/>
          <p14:tracePt t="13337" x="4656138" y="2149475"/>
          <p14:tracePt t="13353" x="4830763" y="2141538"/>
          <p14:tracePt t="13370" x="4892675" y="2125663"/>
          <p14:tracePt t="13387" x="4914900" y="2125663"/>
          <p14:tracePt t="13957" x="4906963" y="2141538"/>
          <p14:tracePt t="13965" x="4892675" y="2171700"/>
          <p14:tracePt t="13973" x="4876800" y="2209800"/>
          <p14:tracePt t="13987" x="4854575" y="2263775"/>
          <p14:tracePt t="14004" x="4784725" y="2408238"/>
          <p14:tracePt t="14020" x="4686300" y="2574925"/>
          <p14:tracePt t="14037" x="4602163" y="2697163"/>
          <p14:tracePt t="14054" x="4457700" y="2797175"/>
          <p14:tracePt t="14070" x="4335463" y="2841625"/>
          <p14:tracePt t="14087" x="4237038" y="2865438"/>
          <p14:tracePt t="14104" x="4160838" y="2865438"/>
          <p14:tracePt t="14120" x="4060825" y="2873375"/>
          <p14:tracePt t="14137" x="3962400" y="2887663"/>
          <p14:tracePt t="14154" x="3870325" y="2887663"/>
          <p14:tracePt t="14170" x="3779838" y="2903538"/>
          <p14:tracePt t="14187" x="3733800" y="2911475"/>
          <p14:tracePt t="14204" x="3687763" y="2911475"/>
          <p14:tracePt t="14220" x="3619500" y="2911475"/>
          <p14:tracePt t="14237" x="3451225" y="2941638"/>
          <p14:tracePt t="14254" x="3368675" y="2949575"/>
          <p14:tracePt t="14270" x="3322638" y="2963863"/>
          <p14:tracePt t="14287" x="3306763" y="2971800"/>
          <p14:tracePt t="14413" x="3314700" y="2955925"/>
          <p14:tracePt t="14422" x="3344863" y="2933700"/>
          <p14:tracePt t="14429" x="3382963" y="2895600"/>
          <p14:tracePt t="14437" x="3413125" y="2857500"/>
          <p14:tracePt t="14454" x="3482975" y="2803525"/>
          <p14:tracePt t="14470" x="3521075" y="2759075"/>
          <p14:tracePt t="14487" x="3535363" y="2743200"/>
          <p14:tracePt t="14504" x="3543300" y="2727325"/>
          <p14:tracePt t="14549" x="3543300" y="2720975"/>
          <p14:tracePt t="14557" x="3535363" y="2713038"/>
          <p14:tracePt t="14570" x="3527425" y="2697163"/>
          <p14:tracePt t="14587" x="3482975" y="2674938"/>
          <p14:tracePt t="14604" x="3459163" y="2674938"/>
          <p14:tracePt t="14620" x="3451225" y="2667000"/>
          <p14:tracePt t="14861" x="3429000" y="2667000"/>
          <p14:tracePt t="14869" x="3421063" y="2667000"/>
          <p14:tracePt t="14877" x="3390900" y="2667000"/>
          <p14:tracePt t="14887" x="3336925" y="2667000"/>
          <p14:tracePt t="14904" x="3292475" y="2636838"/>
          <p14:tracePt t="14920" x="3246438" y="2628900"/>
          <p14:tracePt t="14937" x="3238500" y="2620963"/>
          <p14:tracePt t="15325" x="3222625" y="2620963"/>
          <p14:tracePt t="15333" x="3216275" y="2636838"/>
          <p14:tracePt t="15694" x="3238500" y="2636838"/>
          <p14:tracePt t="15701" x="3260725" y="2636838"/>
          <p14:tracePt t="15709" x="3268663" y="2636838"/>
          <p14:tracePt t="15721" x="3292475" y="2636838"/>
          <p14:tracePt t="15738" x="3306763" y="2636838"/>
          <p14:tracePt t="15754" x="3314700" y="2636838"/>
          <p14:tracePt t="15813" x="3330575" y="2636838"/>
          <p14:tracePt t="15821" x="3336925" y="2636838"/>
          <p14:tracePt t="15829" x="3352800" y="2636838"/>
          <p14:tracePt t="15838" x="3368675" y="2636838"/>
          <p14:tracePt t="15854" x="3382963" y="2636838"/>
          <p14:tracePt t="15871" x="3390900" y="2636838"/>
          <p14:tracePt t="15888" x="3406775" y="2636838"/>
          <p14:tracePt t="15973" x="3413125" y="2636838"/>
          <p14:tracePt t="15989" x="3429000" y="2636838"/>
          <p14:tracePt t="15997" x="3451225" y="2636838"/>
          <p14:tracePt t="16005" x="3467100" y="2636838"/>
          <p14:tracePt t="16021" x="3521075" y="2636838"/>
          <p14:tracePt t="16038" x="3581400" y="2636838"/>
          <p14:tracePt t="16054" x="3635375" y="2636838"/>
          <p14:tracePt t="16071" x="3679825" y="2636838"/>
          <p14:tracePt t="16088" x="3741738" y="2636838"/>
          <p14:tracePt t="16104" x="3832225" y="2636838"/>
          <p14:tracePt t="16121" x="3954463" y="2636838"/>
          <p14:tracePt t="16138" x="4122738" y="2636838"/>
          <p14:tracePt t="16154" x="4289425" y="2636838"/>
          <p14:tracePt t="16171" x="4449763" y="2636838"/>
          <p14:tracePt t="16188" x="4564063" y="2636838"/>
          <p14:tracePt t="16205" x="4648200" y="2636838"/>
          <p14:tracePt t="16222" x="4656138" y="2636838"/>
          <p14:tracePt t="16294" x="4670425" y="2636838"/>
          <p14:tracePt t="16302" x="4678363" y="2636838"/>
          <p14:tracePt t="16311" x="4702175" y="2636838"/>
          <p14:tracePt t="16321" x="4716463" y="2636838"/>
          <p14:tracePt t="16338" x="4732338" y="2644775"/>
          <p14:tracePt t="16355" x="4754563" y="2644775"/>
          <p14:tracePt t="16372" x="4784725" y="2644775"/>
          <p14:tracePt t="16388" x="4838700" y="2644775"/>
          <p14:tracePt t="16405" x="4922838" y="2644775"/>
          <p14:tracePt t="16422" x="4999038" y="2651125"/>
          <p14:tracePt t="16438" x="5059363" y="2651125"/>
          <p14:tracePt t="16455" x="5113338" y="2651125"/>
          <p14:tracePt t="16472" x="5143500" y="2651125"/>
          <p14:tracePt t="16488" x="5151438" y="2651125"/>
          <p14:tracePt t="16574" x="5159375" y="2651125"/>
          <p14:tracePt t="16582" x="5165725" y="2651125"/>
          <p14:tracePt t="16590" x="5173663" y="2651125"/>
          <p14:tracePt t="16606" x="5219700" y="2651125"/>
          <p14:tracePt t="16622" x="5273675" y="2651125"/>
          <p14:tracePt t="16638" x="5341938" y="2651125"/>
          <p14:tracePt t="16655" x="5410200" y="2651125"/>
          <p14:tracePt t="16671" x="5440363" y="2651125"/>
          <p14:tracePt t="16774" x="5432425" y="2651125"/>
          <p14:tracePt t="16782" x="5364163" y="2644775"/>
          <p14:tracePt t="16790" x="5295900" y="2628900"/>
          <p14:tracePt t="16805" x="5189538" y="2598738"/>
          <p14:tracePt t="16822" x="4816475" y="2590800"/>
          <p14:tracePt t="16838" x="4618038" y="2590800"/>
          <p14:tracePt t="16855" x="4465638" y="2590800"/>
          <p14:tracePt t="16872" x="4351338" y="2590800"/>
          <p14:tracePt t="16889" x="4313238" y="2590800"/>
          <p14:tracePt t="16905" x="4305300" y="2590800"/>
          <p14:tracePt t="16982" x="4275138" y="2598738"/>
          <p14:tracePt t="16990" x="4259263" y="2598738"/>
          <p14:tracePt t="16999" x="4229100" y="2598738"/>
          <p14:tracePt t="17007" x="4183063" y="2606675"/>
          <p14:tracePt t="17022" x="4076700" y="2613025"/>
          <p14:tracePt t="17039" x="3954463" y="2628900"/>
          <p14:tracePt t="17055" x="3856038" y="2628900"/>
          <p14:tracePt t="17072" x="3810000" y="2628900"/>
          <p14:tracePt t="17166" x="3817938" y="2628900"/>
          <p14:tracePt t="17174" x="3832225" y="2628900"/>
          <p14:tracePt t="17190" x="3840163" y="2628900"/>
          <p14:tracePt t="17198" x="3856038" y="2628900"/>
          <p14:tracePt t="17206" x="3863975" y="2628900"/>
          <p14:tracePt t="17222" x="3886200" y="2628900"/>
          <p14:tracePt t="17238" x="3902075" y="2628900"/>
          <p14:tracePt t="17255" x="3924300" y="2628900"/>
          <p14:tracePt t="17272" x="3940175" y="2628900"/>
          <p14:tracePt t="17288" x="3946525" y="2628900"/>
          <p14:tracePt t="17305" x="3962400" y="2628900"/>
          <p14:tracePt t="17322" x="3978275" y="2628900"/>
          <p14:tracePt t="17574" x="4000500" y="2628900"/>
          <p14:tracePt t="17583" x="4016375" y="2628900"/>
          <p14:tracePt t="17590" x="4046538" y="2628900"/>
          <p14:tracePt t="17606" x="4092575" y="2628900"/>
          <p14:tracePt t="17622" x="4198938" y="2628900"/>
          <p14:tracePt t="17639" x="4237038" y="2628900"/>
          <p14:tracePt t="17655" x="4267200" y="2628900"/>
          <p14:tracePt t="17672" x="4275138" y="2628900"/>
          <p14:tracePt t="17773" x="4283075" y="2628900"/>
          <p14:tracePt t="17782" x="4289425" y="2628900"/>
          <p14:tracePt t="17790" x="4297363" y="2628900"/>
          <p14:tracePt t="17805" x="4327525" y="2628900"/>
          <p14:tracePt t="17822" x="4373563" y="2628900"/>
          <p14:tracePt t="17838" x="4411663" y="2628900"/>
          <p14:tracePt t="17855" x="4419600" y="2628900"/>
          <p14:tracePt t="17949" x="4427538" y="2628900"/>
          <p14:tracePt t="17957" x="4435475" y="2628900"/>
          <p14:tracePt t="17973" x="4441825" y="2628900"/>
          <p14:tracePt t="17981" x="4465638" y="2628900"/>
          <p14:tracePt t="17989" x="4487863" y="2628900"/>
          <p14:tracePt t="18005" x="4602163" y="2628900"/>
          <p14:tracePt t="18022" x="4754563" y="2628900"/>
          <p14:tracePt t="18039" x="4945063" y="2628900"/>
          <p14:tracePt t="18055" x="5197475" y="2628900"/>
          <p14:tracePt t="18072" x="5402263" y="2628900"/>
          <p14:tracePt t="18089" x="5584825" y="2628900"/>
          <p14:tracePt t="18105" x="5722938" y="2606675"/>
          <p14:tracePt t="18122" x="5799138" y="2606675"/>
          <p14:tracePt t="18139" x="5829300" y="2598738"/>
          <p14:tracePt t="18198" x="5837238" y="2590800"/>
          <p14:tracePt t="18206" x="5845175" y="2590800"/>
          <p14:tracePt t="18214" x="5859463" y="2582863"/>
          <p14:tracePt t="18238" x="5875338" y="2582863"/>
          <p14:tracePt t="18246" x="5883275" y="2582863"/>
          <p14:tracePt t="18255" x="5905500" y="2582863"/>
          <p14:tracePt t="18272" x="5921375" y="2582863"/>
          <p14:tracePt t="18289" x="5943600" y="2582863"/>
          <p14:tracePt t="18305" x="5959475" y="2582863"/>
          <p14:tracePt t="18322" x="5989638" y="2582863"/>
          <p14:tracePt t="18339" x="6011863" y="2582863"/>
          <p14:tracePt t="18356" x="6049963" y="2582863"/>
          <p14:tracePt t="18372" x="6088063" y="2582863"/>
          <p14:tracePt t="18389" x="6126163" y="2582863"/>
          <p14:tracePt t="18406" x="6164263" y="2582863"/>
          <p14:tracePt t="18422" x="6194425" y="2582863"/>
          <p14:tracePt t="18574" x="6172200" y="2582863"/>
          <p14:tracePt t="18582" x="6111875" y="2582863"/>
          <p14:tracePt t="18590" x="6035675" y="2582863"/>
          <p14:tracePt t="18606" x="5851525" y="2582863"/>
          <p14:tracePt t="18622" x="5722938" y="2582863"/>
          <p14:tracePt t="18639" x="5570538" y="2582863"/>
          <p14:tracePt t="18656" x="5456238" y="2582863"/>
          <p14:tracePt t="18672" x="5426075" y="2582863"/>
          <p14:tracePt t="18689" x="5418138" y="2582863"/>
          <p14:tracePt t="18705" x="5410200" y="2582863"/>
          <p14:tracePt t="18749" x="5402263" y="2582863"/>
          <p14:tracePt t="18765" x="5387975" y="2574925"/>
          <p14:tracePt t="18773" x="5380038" y="2574925"/>
          <p14:tracePt t="18789" x="5372100" y="2574925"/>
          <p14:tracePt t="18805" x="5318125" y="2568575"/>
          <p14:tracePt t="18822" x="5295900" y="2552700"/>
          <p14:tracePt t="18839" x="5257800" y="2552700"/>
          <p14:tracePt t="18856" x="5211763" y="2552700"/>
          <p14:tracePt t="18873" x="5173663" y="2552700"/>
          <p14:tracePt t="18889" x="5165725" y="2552700"/>
          <p14:tracePt t="19142" x="5159375" y="2560638"/>
          <p14:tracePt t="19158" x="5165725" y="2574925"/>
          <p14:tracePt t="19166" x="5165725" y="2598738"/>
          <p14:tracePt t="19174" x="5173663" y="2613025"/>
          <p14:tracePt t="19190" x="5189538" y="2628900"/>
          <p14:tracePt t="19206" x="5249863" y="2659063"/>
          <p14:tracePt t="19223" x="5303838" y="2659063"/>
          <p14:tracePt t="19239" x="5380038" y="2667000"/>
          <p14:tracePt t="19256" x="5554663" y="2667000"/>
          <p14:tracePt t="19272" x="5722938" y="2667000"/>
          <p14:tracePt t="19289" x="5921375" y="2651125"/>
          <p14:tracePt t="19306" x="6118225" y="2628900"/>
          <p14:tracePt t="19322" x="6294438" y="2598738"/>
          <p14:tracePt t="19339" x="6438900" y="2590800"/>
          <p14:tracePt t="19356" x="6575425" y="2560638"/>
          <p14:tracePt t="19372" x="6705600" y="2536825"/>
          <p14:tracePt t="19389" x="6888163" y="2514600"/>
          <p14:tracePt t="19405" x="7002463" y="2498725"/>
          <p14:tracePt t="19422" x="7064375" y="2492375"/>
          <p14:tracePt t="19439" x="7116763" y="2484438"/>
          <p14:tracePt t="19456" x="7146925" y="2484438"/>
          <p14:tracePt t="19472" x="7162800" y="2484438"/>
          <p14:tracePt t="19489" x="7170738" y="2484438"/>
          <p14:tracePt t="19505" x="7178675" y="2484438"/>
          <p14:tracePt t="19522" x="7192963" y="2492375"/>
          <p14:tracePt t="19539" x="7216775" y="2492375"/>
          <p14:tracePt t="19555" x="7223125" y="2492375"/>
          <p14:tracePt t="19573" x="7239000" y="2498725"/>
          <p14:tracePt t="19589" x="7269163" y="2506663"/>
          <p14:tracePt t="19606" x="7292975" y="2514600"/>
          <p14:tracePt t="19622" x="7383463" y="2530475"/>
          <p14:tracePt t="19639" x="7521575" y="2560638"/>
          <p14:tracePt t="19656" x="7696200" y="2574925"/>
          <p14:tracePt t="19672" x="7870825" y="2613025"/>
          <p14:tracePt t="19689" x="8016875" y="2636838"/>
          <p14:tracePt t="19706" x="8093075" y="2636838"/>
          <p14:tracePt t="19723" x="8099425" y="2636838"/>
          <p14:tracePt t="19957" x="8099425" y="2644775"/>
          <p14:tracePt t="19981" x="8107363" y="2644775"/>
          <p14:tracePt t="19989" x="8115300" y="2651125"/>
          <p14:tracePt t="19997" x="8123238" y="2651125"/>
          <p14:tracePt t="20006" x="8145463" y="2651125"/>
          <p14:tracePt t="20022" x="8237538" y="2651125"/>
          <p14:tracePt t="20039" x="8351838" y="2636838"/>
          <p14:tracePt t="20056" x="8504238" y="2590800"/>
          <p14:tracePt t="20072" x="8626475" y="2568575"/>
          <p14:tracePt t="20089" x="8732838" y="2552700"/>
          <p14:tracePt t="20106" x="8839200" y="2536825"/>
          <p14:tracePt t="20123" x="8937625" y="2530475"/>
          <p14:tracePt t="20139" x="9007475" y="2514600"/>
          <p14:tracePt t="20156" x="9029700" y="2514600"/>
          <p14:tracePt t="20173" x="9037638" y="2514600"/>
          <p14:tracePt t="20189" x="9045575" y="2514600"/>
          <p14:tracePt t="20206" x="9051925" y="2514600"/>
          <p14:tracePt t="20223" x="9090025" y="2514600"/>
          <p14:tracePt t="20239" x="9151938" y="2514600"/>
          <p14:tracePt t="20256" x="9220200" y="2522538"/>
          <p14:tracePt t="20273" x="9296400" y="2522538"/>
          <p14:tracePt t="20290" x="9372600" y="2522538"/>
          <p14:tracePt t="20306" x="9471025" y="2522538"/>
          <p14:tracePt t="20323" x="9502775" y="2522538"/>
          <p14:tracePt t="20406" x="9502775" y="2530475"/>
          <p14:tracePt t="20414" x="9502775" y="2536825"/>
          <p14:tracePt t="20423" x="9502775" y="2568575"/>
          <p14:tracePt t="20440" x="9486900" y="2674938"/>
          <p14:tracePt t="20456" x="9426575" y="2803525"/>
          <p14:tracePt t="20473" x="9342438" y="2895600"/>
          <p14:tracePt t="20490" x="9228138" y="2955925"/>
          <p14:tracePt t="20506" x="9105900" y="2979738"/>
          <p14:tracePt t="20523" x="8945563" y="3001963"/>
          <p14:tracePt t="20540" x="8801100" y="3048000"/>
          <p14:tracePt t="20556" x="8686800" y="3055938"/>
          <p14:tracePt t="20574" x="8518525" y="3070225"/>
          <p14:tracePt t="20590" x="8450263" y="3070225"/>
          <p14:tracePt t="20607" x="8366125" y="3070225"/>
          <p14:tracePt t="20623" x="8237538" y="3070225"/>
          <p14:tracePt t="20640" x="8008938" y="3070225"/>
          <p14:tracePt t="20657" x="7696200" y="3070225"/>
          <p14:tracePt t="20673" x="7383463" y="3070225"/>
          <p14:tracePt t="20690" x="7010400" y="3132138"/>
          <p14:tracePt t="20707" x="6637338" y="3222625"/>
          <p14:tracePt t="20723" x="6142038" y="3368675"/>
          <p14:tracePt t="20740" x="5722938" y="3451225"/>
          <p14:tracePt t="20757" x="5364163" y="3505200"/>
          <p14:tracePt t="20773" x="5045075" y="3521075"/>
          <p14:tracePt t="20790" x="4640263" y="3505200"/>
          <p14:tracePt t="20807" x="4457700" y="3467100"/>
          <p14:tracePt t="20823" x="4321175" y="3421063"/>
          <p14:tracePt t="20840" x="4183063" y="3382963"/>
          <p14:tracePt t="20857" x="4084638" y="3336925"/>
          <p14:tracePt t="20873" x="4000500" y="3298825"/>
          <p14:tracePt t="20890" x="3940175" y="3276600"/>
          <p14:tracePt t="20907" x="3902075" y="3254375"/>
          <p14:tracePt t="20923" x="3870325" y="3238500"/>
          <p14:tracePt t="20940" x="3863975" y="3238500"/>
          <p14:tracePt t="21015" x="3878263" y="3238500"/>
          <p14:tracePt t="21023" x="3916363" y="3238500"/>
          <p14:tracePt t="21031" x="3954463" y="3238500"/>
          <p14:tracePt t="21040" x="4016375" y="3238500"/>
          <p14:tracePt t="21057" x="4137025" y="3238500"/>
          <p14:tracePt t="21073" x="4297363" y="3238500"/>
          <p14:tracePt t="21090" x="4419600" y="3238500"/>
          <p14:tracePt t="21107" x="4503738" y="3238500"/>
          <p14:tracePt t="21123" x="4541838" y="3230563"/>
          <p14:tracePt t="21182" x="4541838" y="3222625"/>
          <p14:tracePt t="21191" x="4549775" y="3222625"/>
          <p14:tracePt t="21198" x="4564063" y="3222625"/>
          <p14:tracePt t="21207" x="4564063" y="3216275"/>
          <p14:tracePt t="21223" x="4572000" y="3216275"/>
          <p14:tracePt t="21333" x="4579938" y="3216275"/>
          <p14:tracePt t="21343" x="4587875" y="3216275"/>
          <p14:tracePt t="21351" x="4618038" y="3216275"/>
          <p14:tracePt t="21359" x="4694238" y="3216275"/>
          <p14:tracePt t="21373" x="4762500" y="3216275"/>
          <p14:tracePt t="21390" x="5021263" y="3216275"/>
          <p14:tracePt t="21407" x="5257800" y="3216275"/>
          <p14:tracePt t="21423" x="5532438" y="3216275"/>
          <p14:tracePt t="21440" x="5791200" y="3230563"/>
          <p14:tracePt t="21457" x="6003925" y="3238500"/>
          <p14:tracePt t="21473" x="6188075" y="3260725"/>
          <p14:tracePt t="21490" x="6378575" y="3260725"/>
          <p14:tracePt t="21507" x="6553200" y="3260725"/>
          <p14:tracePt t="21524" x="6735763" y="3260725"/>
          <p14:tracePt t="21540" x="6918325" y="3260725"/>
          <p14:tracePt t="21557" x="7116763" y="3260725"/>
          <p14:tracePt t="21573" x="7231063" y="3260725"/>
          <p14:tracePt t="21590" x="7299325" y="3268663"/>
          <p14:tracePt t="21607" x="7337425" y="3268663"/>
          <p14:tracePt t="21624" x="7345363" y="3268663"/>
          <p14:tracePt t="21657" x="7353300" y="3276600"/>
          <p14:tracePt t="21677" x="7353300" y="3284538"/>
          <p14:tracePt t="21690" x="7353300" y="3292475"/>
          <p14:tracePt t="21706" x="7353300" y="3352800"/>
          <p14:tracePt t="21723" x="7353300" y="3444875"/>
          <p14:tracePt t="21740" x="7353300" y="3521075"/>
          <p14:tracePt t="21757" x="7353300" y="3535363"/>
          <p14:tracePt t="21814" x="7361238" y="3535363"/>
          <p14:tracePt t="21822" x="7369175" y="3521075"/>
          <p14:tracePt t="21830" x="7375525" y="3513138"/>
          <p14:tracePt t="21840" x="7383463" y="3505200"/>
          <p14:tracePt t="21857" x="7391400" y="3489325"/>
          <p14:tracePt t="21873" x="7399338" y="3489325"/>
          <p14:tracePt t="21907" x="7413625" y="3489325"/>
          <p14:tracePt t="21950" x="7429500" y="3489325"/>
          <p14:tracePt t="21974" x="7437438" y="3489325"/>
          <p14:tracePt t="22021" x="7445375" y="3489325"/>
          <p14:tracePt t="22037" x="7459663" y="3489325"/>
          <p14:tracePt t="22045" x="7467600" y="3489325"/>
          <p14:tracePt t="22061" x="7483475" y="3489325"/>
          <p14:tracePt t="22073" x="7497763" y="3489325"/>
          <p14:tracePt t="22090" x="7521575" y="3489325"/>
          <p14:tracePt t="22107" x="7535863" y="3489325"/>
          <p14:tracePt t="22123" x="7543800" y="3489325"/>
          <p14:tracePt t="22527" x="7543800" y="3497263"/>
          <p14:tracePt t="22535" x="7535863" y="3521075"/>
          <p14:tracePt t="22542" x="7513638" y="3527425"/>
          <p14:tracePt t="22557" x="7467600" y="3559175"/>
          <p14:tracePt t="22574" x="7178675" y="3679825"/>
          <p14:tracePt t="22591" x="6735763" y="3832225"/>
          <p14:tracePt t="22607" x="6111875" y="4030663"/>
          <p14:tracePt t="22624" x="5372100" y="4221163"/>
          <p14:tracePt t="22641" x="4656138" y="4427538"/>
          <p14:tracePt t="22657" x="4022725" y="4564063"/>
          <p14:tracePt t="22674" x="3627438" y="4625975"/>
          <p14:tracePt t="22691" x="3375025" y="4664075"/>
          <p14:tracePt t="22707" x="3170238" y="4678363"/>
          <p14:tracePt t="22724" x="3001963" y="4694238"/>
          <p14:tracePt t="22741" x="2887663" y="4694238"/>
          <p14:tracePt t="22757" x="2713038" y="4656138"/>
          <p14:tracePt t="22774" x="2644775" y="4602163"/>
          <p14:tracePt t="22790" x="2606675" y="4511675"/>
          <p14:tracePt t="22807" x="2568575" y="4411663"/>
          <p14:tracePt t="22824" x="2544763" y="4327525"/>
          <p14:tracePt t="22841" x="2522538" y="4229100"/>
          <p14:tracePt t="22857" x="2498725" y="4152900"/>
          <p14:tracePt t="22874" x="2460625" y="4060825"/>
          <p14:tracePt t="22891" x="2422525" y="3954463"/>
          <p14:tracePt t="22907" x="2370138" y="3863975"/>
          <p14:tracePt t="22924" x="2332038" y="3802063"/>
          <p14:tracePt t="22941" x="2324100" y="3733800"/>
          <p14:tracePt t="22957" x="2324100" y="3717925"/>
          <p14:tracePt t="22974" x="2324100" y="3635375"/>
          <p14:tracePt t="22990" x="2324100" y="3565525"/>
          <p14:tracePt t="23007" x="2332038" y="3513138"/>
          <p14:tracePt t="23024" x="2346325" y="3467100"/>
          <p14:tracePt t="23040" x="2362200" y="3451225"/>
          <p14:tracePt t="23057" x="2370138" y="3436938"/>
          <p14:tracePt t="23074" x="2378075" y="3421063"/>
          <p14:tracePt t="23090" x="2384425" y="3413125"/>
          <p14:tracePt t="23157" x="2384425" y="3429000"/>
          <p14:tracePt t="23165" x="2384425" y="3489325"/>
          <p14:tracePt t="23174" x="2384425" y="3573463"/>
          <p14:tracePt t="23190" x="2384425" y="3787775"/>
          <p14:tracePt t="23207" x="2384425" y="4060825"/>
          <p14:tracePt t="23223" x="2384425" y="4305300"/>
          <p14:tracePt t="23240" x="2384425" y="4487863"/>
          <p14:tracePt t="23257" x="2384425" y="4579938"/>
          <p14:tracePt t="23274" x="2384425" y="4602163"/>
          <p14:tracePt t="23307" x="2392363" y="4572000"/>
          <p14:tracePt t="23324" x="2430463" y="4441825"/>
          <p14:tracePt t="23340" x="2454275" y="4289425"/>
          <p14:tracePt t="23357" x="2506663" y="4098925"/>
          <p14:tracePt t="23374" x="2544763" y="4016375"/>
          <p14:tracePt t="23390" x="2560638" y="3984625"/>
          <p14:tracePt t="23407" x="2568575" y="3984625"/>
          <p14:tracePt t="23440" x="2574925" y="3992563"/>
          <p14:tracePt t="23457" x="2606675" y="4114800"/>
          <p14:tracePt t="23474" x="2636838" y="4259263"/>
          <p14:tracePt t="23490" x="2644775" y="4321175"/>
          <p14:tracePt t="23541" x="2644775" y="4313238"/>
          <p14:tracePt t="23549" x="2644775" y="4305300"/>
          <p14:tracePt t="23557" x="2644775" y="4283075"/>
          <p14:tracePt t="23621" x="2636838" y="4283075"/>
          <p14:tracePt t="23637" x="2636838" y="4297363"/>
          <p14:tracePt t="23645" x="2636838" y="4305300"/>
          <p14:tracePt t="23653" x="2636838" y="4313238"/>
          <p14:tracePt t="23661" x="2636838" y="4321175"/>
          <p14:tracePt t="23686" x="2636838" y="4327525"/>
          <p14:tracePt t="23998" x="2636838" y="4321175"/>
          <p14:tracePt t="24006" x="2644775" y="4321175"/>
          <p14:tracePt t="24013" x="2659063" y="4321175"/>
          <p14:tracePt t="24024" x="2674938" y="4321175"/>
          <p14:tracePt t="24041" x="2713038" y="4327525"/>
          <p14:tracePt t="24057" x="2789238" y="4327525"/>
          <p14:tracePt t="24074" x="2873375" y="4327525"/>
          <p14:tracePt t="24090" x="2979738" y="4327525"/>
          <p14:tracePt t="24107" x="3116263" y="4327525"/>
          <p14:tracePt t="24124" x="3222625" y="4327525"/>
          <p14:tracePt t="24141" x="3390900" y="4327525"/>
          <p14:tracePt t="24157" x="3505200" y="4327525"/>
          <p14:tracePt t="24174" x="3597275" y="4327525"/>
          <p14:tracePt t="24191" x="3687763" y="4327525"/>
          <p14:tracePt t="24207" x="3787775" y="4327525"/>
          <p14:tracePt t="24224" x="3902075" y="4327525"/>
          <p14:tracePt t="24240" x="4046538" y="4327525"/>
          <p14:tracePt t="24257" x="4198938" y="4327525"/>
          <p14:tracePt t="24274" x="4351338" y="4327525"/>
          <p14:tracePt t="24291" x="4511675" y="4327525"/>
          <p14:tracePt t="24307" x="4656138" y="4327525"/>
          <p14:tracePt t="24324" x="4778375" y="4327525"/>
          <p14:tracePt t="24341" x="4899025" y="4327525"/>
          <p14:tracePt t="24357" x="5029200" y="4327525"/>
          <p14:tracePt t="24374" x="5097463" y="4327525"/>
          <p14:tracePt t="24391" x="5151438" y="4327525"/>
          <p14:tracePt t="24407" x="5203825" y="4327525"/>
          <p14:tracePt t="24424" x="5257800" y="4321175"/>
          <p14:tracePt t="24441" x="5311775" y="4313238"/>
          <p14:tracePt t="24457" x="5380038" y="4313238"/>
          <p14:tracePt t="24474" x="5432425" y="4297363"/>
          <p14:tracePt t="24491" x="5470525" y="4289425"/>
          <p14:tracePt t="24508" x="5508625" y="4289425"/>
          <p14:tracePt t="24524" x="5546725" y="4283075"/>
          <p14:tracePt t="24541" x="5592763" y="4283075"/>
          <p14:tracePt t="24557" x="5707063" y="4267200"/>
          <p14:tracePt t="24574" x="5837238" y="4267200"/>
          <p14:tracePt t="24591" x="5973763" y="4267200"/>
          <p14:tracePt t="24607" x="6096000" y="4267200"/>
          <p14:tracePt t="24624" x="6194425" y="4267200"/>
          <p14:tracePt t="24641" x="6302375" y="4267200"/>
          <p14:tracePt t="24658" x="6370638" y="4267200"/>
          <p14:tracePt t="24674" x="6430963" y="4267200"/>
          <p14:tracePt t="24691" x="6545263" y="4267200"/>
          <p14:tracePt t="24707" x="6667500" y="4267200"/>
          <p14:tracePt t="24724" x="6811963" y="4267200"/>
          <p14:tracePt t="24741" x="6950075" y="4267200"/>
          <p14:tracePt t="24757" x="7078663" y="4267200"/>
          <p14:tracePt t="24774" x="7146925" y="4267200"/>
          <p14:tracePt t="24791" x="7239000" y="4267200"/>
          <p14:tracePt t="24807" x="7307263" y="4267200"/>
          <p14:tracePt t="24824" x="7361238" y="4267200"/>
          <p14:tracePt t="24841" x="7391400" y="4267200"/>
          <p14:tracePt t="25007" x="7421563" y="4267200"/>
          <p14:tracePt t="25015" x="7451725" y="4305300"/>
          <p14:tracePt t="25025" x="7459663" y="4321175"/>
          <p14:tracePt t="25041" x="7483475" y="4373563"/>
          <p14:tracePt t="25058" x="7489825" y="4397375"/>
          <p14:tracePt t="25075" x="7489825" y="4411663"/>
          <p14:tracePt t="25094" x="7489825" y="4419600"/>
          <p14:tracePt t="25108" x="7489825" y="4427538"/>
          <p14:tracePt t="25134" x="7489825" y="4435475"/>
          <p14:tracePt t="25143" x="7483475" y="4435475"/>
          <p14:tracePt t="25158" x="7467600" y="4435475"/>
          <p14:tracePt t="25175" x="7459663" y="4427538"/>
          <p14:tracePt t="25191" x="7451725" y="4427538"/>
          <p14:tracePt t="25271" x="7445375" y="4427538"/>
          <p14:tracePt t="25295" x="7437438" y="4427538"/>
          <p14:tracePt t="25302" x="7429500" y="4411663"/>
          <p14:tracePt t="25318" x="7413625" y="4411663"/>
          <p14:tracePt t="25335" x="7407275" y="4411663"/>
          <p14:tracePt t="25343" x="7399338" y="4411663"/>
          <p14:tracePt t="25358" x="7391400" y="4403725"/>
          <p14:tracePt t="25566" x="7399338" y="4403725"/>
          <p14:tracePt t="25582" x="7407275" y="4403725"/>
          <p14:tracePt t="25590" x="7413625" y="4403725"/>
          <p14:tracePt t="25606" x="7429500" y="4403725"/>
          <p14:tracePt t="25614" x="7445375" y="4411663"/>
          <p14:tracePt t="25630" x="7459663" y="4411663"/>
          <p14:tracePt t="25646" x="7467600" y="4411663"/>
          <p14:tracePt t="25658" x="7483475" y="4411663"/>
          <p14:tracePt t="25675" x="7489825" y="4411663"/>
          <p14:tracePt t="25692" x="7505700" y="4411663"/>
          <p14:tracePt t="25708" x="7513638" y="4411663"/>
          <p14:tracePt t="25774" x="7527925" y="4411663"/>
          <p14:tracePt t="25910" x="7513638" y="4411663"/>
          <p14:tracePt t="25918" x="7437438" y="4381500"/>
          <p14:tracePt t="25926" x="7345363" y="4381500"/>
          <p14:tracePt t="26334" x="7353300" y="4381500"/>
          <p14:tracePt t="26342" x="7369175" y="4389438"/>
          <p14:tracePt t="26351" x="7369175" y="4403725"/>
          <p14:tracePt t="26359" x="7375525" y="4403725"/>
          <p14:tracePt t="26461" x="7383463" y="4411663"/>
          <p14:tracePt t="26485" x="7391400" y="4411663"/>
          <p14:tracePt t="26518" x="7399338" y="4411663"/>
          <p14:tracePt t="26527" x="7407275" y="4403725"/>
          <p14:tracePt t="26606" x="7413625" y="4403725"/>
          <p14:tracePt t="26638" x="7421563" y="4411663"/>
          <p14:tracePt t="26662" x="7429500" y="4411663"/>
          <p14:tracePt t="26670" x="7437438" y="4419600"/>
          <p14:tracePt t="26686" x="7451725" y="4419600"/>
          <p14:tracePt t="26694" x="7467600" y="4419600"/>
          <p14:tracePt t="26709" x="7489825" y="4419600"/>
          <p14:tracePt t="26726" x="7521575" y="4419600"/>
          <p14:tracePt t="26790" x="7521575" y="4411663"/>
          <p14:tracePt t="26958" x="7535863" y="4397375"/>
          <p14:tracePt t="26974" x="7543800" y="4397375"/>
          <p14:tracePt t="26982" x="7551738" y="4381500"/>
          <p14:tracePt t="26992" x="7559675" y="4381500"/>
          <p14:tracePt t="27009" x="7559675" y="4373563"/>
          <p14:tracePt t="27062" x="7566025" y="4373563"/>
          <p14:tracePt t="27087" x="7581900" y="4359275"/>
          <p14:tracePt t="27134" x="7589838" y="4359275"/>
          <p14:tracePt t="27158" x="7597775" y="4359275"/>
          <p14:tracePt t="27166" x="7604125" y="4351338"/>
          <p14:tracePt t="27278" x="7612063" y="4351338"/>
          <p14:tracePt t="27286" x="7620000" y="4351338"/>
          <p14:tracePt t="27294" x="7627938" y="4351338"/>
          <p14:tracePt t="27308" x="7642225" y="4351338"/>
          <p14:tracePt t="27325" x="7718425" y="4359275"/>
          <p14:tracePt t="27342" x="7848600" y="4381500"/>
          <p14:tracePt t="27358" x="7894638" y="4389438"/>
          <p14:tracePt t="27375" x="7962900" y="4389438"/>
          <p14:tracePt t="27392" x="7970838" y="4389438"/>
          <p14:tracePt t="27574" x="8001000" y="4389438"/>
          <p14:tracePt t="27582" x="8023225" y="4389438"/>
          <p14:tracePt t="27592" x="8061325" y="4389438"/>
          <p14:tracePt t="27609" x="8175625" y="4389438"/>
          <p14:tracePt t="27626" x="8305800" y="4389438"/>
          <p14:tracePt t="27643" x="8374063" y="4389438"/>
          <p14:tracePt t="27659" x="8389938" y="4389438"/>
          <p14:tracePt t="27693" x="8389938" y="4397375"/>
          <p14:tracePt t="27717" x="8389938" y="4427538"/>
          <p14:tracePt t="27725" x="8389938" y="4479925"/>
          <p14:tracePt t="27742" x="8305800" y="4664075"/>
          <p14:tracePt t="27758" x="8107363" y="4975225"/>
          <p14:tracePt t="27775" x="7788275" y="5356225"/>
          <p14:tracePt t="27792" x="7323138" y="5715000"/>
          <p14:tracePt t="27808" x="6797675" y="6019800"/>
          <p14:tracePt t="27825" x="6392863" y="6164263"/>
          <p14:tracePt t="27842" x="6126163" y="6226175"/>
          <p14:tracePt t="27859" x="5921375" y="6264275"/>
          <p14:tracePt t="27876" x="5761038" y="6270625"/>
          <p14:tracePt t="27892" x="5608638" y="6270625"/>
          <p14:tracePt t="27909" x="5456238" y="6270625"/>
          <p14:tracePt t="27925" x="5189538" y="6232525"/>
          <p14:tracePt t="27942" x="4922838" y="6080125"/>
          <p14:tracePt t="27959" x="4694238" y="5935663"/>
          <p14:tracePt t="27975" x="4579938" y="5829300"/>
          <p14:tracePt t="27992" x="4572000" y="5791200"/>
          <p14:tracePt t="28009" x="4625975" y="5722938"/>
          <p14:tracePt t="28025" x="4792663" y="5668963"/>
          <p14:tracePt t="28042" x="5059363" y="5668963"/>
          <p14:tracePt t="28059" x="5532438" y="5668963"/>
          <p14:tracePt t="28075" x="5973763" y="5722938"/>
          <p14:tracePt t="28092" x="6118225" y="5813425"/>
          <p14:tracePt t="28093" x="6164263" y="5867400"/>
          <p14:tracePt t="28109" x="6164263" y="5935663"/>
          <p14:tracePt t="28125" x="5981700" y="6194425"/>
          <p14:tracePt t="28142" x="5532438" y="6278563"/>
          <p14:tracePt t="28159" x="4991100" y="6180138"/>
          <p14:tracePt t="28176" x="4449763" y="5829300"/>
          <p14:tracePt t="28193" x="4289425" y="5600700"/>
          <p14:tracePt t="28209" x="4283075" y="5456238"/>
          <p14:tracePt t="28226" x="4397375" y="5287963"/>
          <p14:tracePt t="28243" x="4670425" y="5211763"/>
          <p14:tracePt t="28259" x="5203825" y="5211763"/>
          <p14:tracePt t="28276" x="5959475" y="5249863"/>
          <p14:tracePt t="28293" x="6599238" y="5432425"/>
          <p14:tracePt t="28309" x="6811963" y="5584825"/>
          <p14:tracePt t="28326" x="6835775" y="5768975"/>
          <p14:tracePt t="28343" x="6735763" y="5897563"/>
          <p14:tracePt t="28359" x="6561138" y="5981700"/>
          <p14:tracePt t="28376" x="6384925" y="6019800"/>
          <p14:tracePt t="28393" x="6302375" y="6019800"/>
          <p14:tracePt t="28426" x="6286500" y="6019800"/>
          <p14:tracePt t="28446" x="6286500" y="6011863"/>
          <p14:tracePt t="28460" x="6286500" y="6003925"/>
          <p14:tracePt t="28476" x="6294438" y="5997575"/>
          <p14:tracePt t="28493" x="6324600" y="5997575"/>
          <p14:tracePt t="28510" x="6340475" y="5997575"/>
          <p14:tracePt t="28526" x="6346825" y="5997575"/>
          <p14:tracePt t="29701" x="6340475" y="6027738"/>
          <p14:tracePt t="29709" x="6316663" y="6073775"/>
          <p14:tracePt t="29717" x="6286500" y="6142038"/>
          <p14:tracePt t="29726" x="6270625" y="6164263"/>
          <p14:tracePt t="29743" x="6264275" y="6180138"/>
          <p14:tracePt t="29760" x="6240463" y="6194425"/>
          <p14:tracePt t="29777" x="6210300" y="6248400"/>
          <p14:tracePt t="29793" x="6172200" y="6270625"/>
          <p14:tracePt t="29810" x="6111875" y="6286500"/>
          <p14:tracePt t="29827" x="6027738" y="6308725"/>
          <p14:tracePt t="29843" x="5935663" y="6308725"/>
          <p14:tracePt t="29860" x="5845175" y="6308725"/>
          <p14:tracePt t="29877" x="5829300" y="6308725"/>
          <p14:tracePt t="30198" x="5821363" y="6308725"/>
          <p14:tracePt t="30206" x="5807075" y="6308725"/>
          <p14:tracePt t="30214" x="5799138" y="6308725"/>
          <p14:tracePt t="30231" x="5783263" y="6302375"/>
          <p14:tracePt t="30254" x="5775325" y="6302375"/>
          <p14:tracePt t="30263" x="5761038" y="6294438"/>
          <p14:tracePt t="30277" x="5753100" y="6294438"/>
          <p14:tracePt t="30294" x="5699125" y="6278563"/>
          <p14:tracePt t="30310" x="5622925" y="6232525"/>
          <p14:tracePt t="30327" x="5562600" y="6149975"/>
          <p14:tracePt t="30343" x="5554663" y="6073775"/>
          <p14:tracePt t="30360" x="5554663" y="60658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25;p25"/>
          <p:cNvPicPr preferRelativeResize="0"/>
          <p:nvPr/>
        </p:nvPicPr>
        <p:blipFill rotWithShape="1">
          <a:blip r:embed="rId3">
            <a:alphaModFix/>
          </a:blip>
          <a:srcRect/>
          <a:stretch/>
        </p:blipFill>
        <p:spPr>
          <a:xfrm>
            <a:off x="2049327" y="1413164"/>
            <a:ext cx="8395846" cy="4888122"/>
          </a:xfrm>
          <a:prstGeom prst="rect">
            <a:avLst/>
          </a:prstGeom>
          <a:noFill/>
          <a:ln>
            <a:noFill/>
          </a:ln>
        </p:spPr>
      </p:pic>
    </p:spTree>
    <p:extLst>
      <p:ext uri="{BB962C8B-B14F-4D97-AF65-F5344CB8AC3E}">
        <p14:creationId xmlns:p14="http://schemas.microsoft.com/office/powerpoint/2010/main" val="2545110217"/>
      </p:ext>
    </p:extLst>
  </p:cSld>
  <p:clrMapOvr>
    <a:masterClrMapping/>
  </p:clrMapOvr>
  <mc:AlternateContent xmlns:mc="http://schemas.openxmlformats.org/markup-compatibility/2006" xmlns:p14="http://schemas.microsoft.com/office/powerpoint/2010/main">
    <mc:Choice Requires="p14">
      <p:transition p14:dur="10" advTm="216457"/>
    </mc:Choice>
    <mc:Fallback xmlns="">
      <p:transition advTm="216457"/>
    </mc:Fallback>
  </mc:AlternateContent>
  <p:timing>
    <p:tnLst>
      <p:par>
        <p:cTn id="1" dur="indefinite" restart="never" nodeType="tmRoot"/>
      </p:par>
    </p:tnLst>
  </p:timing>
  <p:extLst mod="1">
    <p:ext uri="{3A86A75C-4F4B-4683-9AE1-C65F6400EC91}">
      <p14:laserTraceLst xmlns:p14="http://schemas.microsoft.com/office/powerpoint/2010/main">
        <p14:tracePtLst>
          <p14:tracePt t="2157" x="5554663" y="6057900"/>
          <p14:tracePt t="2174" x="5578475" y="6057900"/>
          <p14:tracePt t="2182" x="5668963" y="6027738"/>
          <p14:tracePt t="2190" x="5897563" y="5883275"/>
          <p14:tracePt t="2205" x="6088063" y="5668963"/>
          <p14:tracePt t="2222" x="6384925" y="4953000"/>
          <p14:tracePt t="2238" x="6378575" y="3756025"/>
          <p14:tracePt t="2255" x="6103938" y="2674938"/>
          <p14:tracePt t="2271" x="5745163" y="1676400"/>
          <p14:tracePt t="2288" x="5470525" y="1044575"/>
          <p14:tracePt t="2305" x="5426075" y="854075"/>
          <p14:tracePt t="2322" x="5418138" y="822325"/>
          <p14:tracePt t="2541" x="5418138" y="860425"/>
          <p14:tracePt t="2549" x="5418138" y="960438"/>
          <p14:tracePt t="2557" x="5440363" y="1066800"/>
          <p14:tracePt t="2571" x="5456238" y="1158875"/>
          <p14:tracePt t="2588" x="5524500" y="1349375"/>
          <p14:tracePt t="2604" x="5630863" y="1531938"/>
          <p14:tracePt t="2621" x="5813425" y="1768475"/>
          <p14:tracePt t="2638" x="5859463" y="1820863"/>
          <p14:tracePt t="2654" x="5867400" y="1836738"/>
          <p14:tracePt t="2688" x="5867400" y="1858963"/>
          <p14:tracePt t="2705" x="5867400" y="1920875"/>
          <p14:tracePt t="2721" x="5813425" y="2011363"/>
          <p14:tracePt t="2738" x="5783263" y="2057400"/>
          <p14:tracePt t="2755" x="5775325" y="2057400"/>
          <p14:tracePt t="3038" x="5775325" y="2073275"/>
          <p14:tracePt t="3047" x="5775325" y="2095500"/>
          <p14:tracePt t="3055" x="5783263" y="2149475"/>
          <p14:tracePt t="3072" x="5791200" y="2217738"/>
          <p14:tracePt t="3088" x="5791200" y="2270125"/>
          <p14:tracePt t="3105" x="5791200" y="2286000"/>
          <p14:tracePt t="3121" x="5791200" y="2301875"/>
          <p14:tracePt t="3222" x="5799138" y="2278063"/>
          <p14:tracePt t="3230" x="5813425" y="2247900"/>
          <p14:tracePt t="3239" x="5813425" y="2201863"/>
          <p14:tracePt t="3255" x="5813425" y="2179638"/>
          <p14:tracePt t="3726" x="5813425" y="2187575"/>
          <p14:tracePt t="3734" x="5813425" y="2193925"/>
          <p14:tracePt t="3751" x="5807075" y="2201863"/>
          <p14:tracePt t="3766" x="5807075" y="2209800"/>
          <p14:tracePt t="3870" x="5799138" y="2209800"/>
          <p14:tracePt t="3878" x="5791200" y="2209800"/>
          <p14:tracePt t="3887" x="5775325" y="2209800"/>
          <p14:tracePt t="3894" x="5768975" y="2209800"/>
          <p14:tracePt t="3905" x="5753100" y="2209800"/>
          <p14:tracePt t="3922" x="5722938" y="2209800"/>
          <p14:tracePt t="3939" x="5715000" y="2209800"/>
          <p14:tracePt t="4375" x="5707063" y="2209800"/>
          <p14:tracePt t="4381" x="5692775" y="2209800"/>
          <p14:tracePt t="4389" x="5616575" y="2193925"/>
          <p14:tracePt t="4405" x="5470525" y="2163763"/>
          <p14:tracePt t="4422" x="5456238" y="2141538"/>
          <p14:tracePt t="4605" x="5464175" y="2141538"/>
          <p14:tracePt t="4613" x="5464175" y="2133600"/>
          <p14:tracePt t="4637" x="5478463" y="2133600"/>
          <p14:tracePt t="4653" x="5486400" y="2133600"/>
          <p14:tracePt t="4694" x="5486400" y="2141538"/>
          <p14:tracePt t="4710" x="5486400" y="2163763"/>
          <p14:tracePt t="4717" x="5486400" y="2187575"/>
          <p14:tracePt t="4725" x="5486400" y="2217738"/>
          <p14:tracePt t="4739" x="5486400" y="2247900"/>
          <p14:tracePt t="4755" x="5486400" y="2308225"/>
          <p14:tracePt t="4772" x="5486400" y="2416175"/>
          <p14:tracePt t="4789" x="5524500" y="2613025"/>
          <p14:tracePt t="4805" x="5540375" y="2759075"/>
          <p14:tracePt t="4822" x="5570538" y="2911475"/>
          <p14:tracePt t="4839" x="5592763" y="3078163"/>
          <p14:tracePt t="4855" x="5592763" y="3254375"/>
          <p14:tracePt t="4872" x="5592763" y="3436938"/>
          <p14:tracePt t="4889" x="5600700" y="3611563"/>
          <p14:tracePt t="4905" x="5600700" y="3771900"/>
          <p14:tracePt t="4922" x="5600700" y="3894138"/>
          <p14:tracePt t="4939" x="5600700" y="4000500"/>
          <p14:tracePt t="4955" x="5600700" y="4084638"/>
          <p14:tracePt t="4972" x="5600700" y="4175125"/>
          <p14:tracePt t="4989" x="5600700" y="4321175"/>
          <p14:tracePt t="5005" x="5600700" y="4427538"/>
          <p14:tracePt t="5022" x="5600700" y="4549775"/>
          <p14:tracePt t="5039" x="5600700" y="4664075"/>
          <p14:tracePt t="5056" x="5592763" y="4770438"/>
          <p14:tracePt t="5072" x="5584825" y="4892675"/>
          <p14:tracePt t="5089" x="5562600" y="5006975"/>
          <p14:tracePt t="5106" x="5562600" y="5097463"/>
          <p14:tracePt t="5122" x="5562600" y="5143500"/>
          <p14:tracePt t="5139" x="5562600" y="5181600"/>
          <p14:tracePt t="5156" x="5562600" y="5203825"/>
          <p14:tracePt t="5173" x="5562600" y="5241925"/>
          <p14:tracePt t="5206" x="5562600" y="5280025"/>
          <p14:tracePt t="5223" x="5570538" y="5311775"/>
          <p14:tracePt t="5239" x="5578475" y="5341938"/>
          <p14:tracePt t="5256" x="5584825" y="5356225"/>
          <p14:tracePt t="5273" x="5584825" y="5364163"/>
          <p14:tracePt t="5289" x="5592763" y="5364163"/>
          <p14:tracePt t="5374" x="5592763" y="5341938"/>
          <p14:tracePt t="5382" x="5592763" y="5273675"/>
          <p14:tracePt t="5391" x="5592763" y="5159375"/>
          <p14:tracePt t="5406" x="5608638" y="4594225"/>
          <p14:tracePt t="5422" x="5646738" y="3802063"/>
          <p14:tracePt t="5439" x="5646738" y="3001963"/>
          <p14:tracePt t="5456" x="5646738" y="2354263"/>
          <p14:tracePt t="5472" x="5646738" y="2027238"/>
          <p14:tracePt t="5489" x="5646738" y="1812925"/>
          <p14:tracePt t="5506" x="5646738" y="1630363"/>
          <p14:tracePt t="5522" x="5646738" y="1516063"/>
          <p14:tracePt t="5539" x="5646738" y="1455738"/>
          <p14:tracePt t="5556" x="5646738" y="1447800"/>
          <p14:tracePt t="5669" x="5646738" y="1455738"/>
          <p14:tracePt t="5677" x="5646738" y="1493838"/>
          <p14:tracePt t="5685" x="5646738" y="1546225"/>
          <p14:tracePt t="5693" x="5646738" y="1616075"/>
          <p14:tracePt t="5705" x="5646738" y="1706563"/>
          <p14:tracePt t="5722" x="5630863" y="1912938"/>
          <p14:tracePt t="5739" x="5600700" y="2125663"/>
          <p14:tracePt t="5756" x="5578475" y="2301875"/>
          <p14:tracePt t="5772" x="5554663" y="2384425"/>
          <p14:tracePt t="5789" x="5554663" y="2408238"/>
          <p14:tracePt t="5822" x="5546725" y="2416175"/>
          <p14:tracePt t="5877" x="5540375" y="2416175"/>
          <p14:tracePt t="6005" x="5532438" y="2416175"/>
          <p14:tracePt t="6013" x="5516563" y="2430463"/>
          <p14:tracePt t="6022" x="5494338" y="2446338"/>
          <p14:tracePt t="6039" x="5426075" y="2514600"/>
          <p14:tracePt t="6056" x="5318125" y="2574925"/>
          <p14:tracePt t="6072" x="5165725" y="2674938"/>
          <p14:tracePt t="6089" x="5021263" y="2743200"/>
          <p14:tracePt t="6106" x="4899025" y="2797175"/>
          <p14:tracePt t="6122" x="4808538" y="2811463"/>
          <p14:tracePt t="6139" x="4754563" y="2819400"/>
          <p14:tracePt t="6156" x="4746625" y="2819400"/>
          <p14:tracePt t="6189" x="4740275" y="2819400"/>
          <p14:tracePt t="6206" x="4740275" y="2811463"/>
          <p14:tracePt t="6222" x="4746625" y="2773363"/>
          <p14:tracePt t="6239" x="4816475" y="2759075"/>
          <p14:tracePt t="6256" x="4937125" y="2727325"/>
          <p14:tracePt t="6272" x="5113338" y="2705100"/>
          <p14:tracePt t="6289" x="5287963" y="2689225"/>
          <p14:tracePt t="6306" x="5394325" y="2667000"/>
          <p14:tracePt t="6322" x="5448300" y="2651125"/>
          <p14:tracePt t="6339" x="5464175" y="2651125"/>
          <p14:tracePt t="6356" x="5470525" y="2644775"/>
          <p14:tracePt t="6372" x="5478463" y="2628900"/>
          <p14:tracePt t="6389" x="5524500" y="2568575"/>
          <p14:tracePt t="6406" x="5562600" y="2506663"/>
          <p14:tracePt t="6422" x="5592763" y="2454275"/>
          <p14:tracePt t="6439" x="5608638" y="2430463"/>
          <p14:tracePt t="6456" x="5616575" y="2422525"/>
          <p14:tracePt t="6473" x="5622925" y="2416175"/>
          <p14:tracePt t="6489" x="5622925" y="2408238"/>
          <p14:tracePt t="6506" x="5630863" y="2392363"/>
          <p14:tracePt t="6522" x="5638800" y="2384425"/>
          <p14:tracePt t="6556" x="5638800" y="2362200"/>
          <p14:tracePt t="6572" x="5638800" y="2339975"/>
          <p14:tracePt t="6589" x="5638800" y="2293938"/>
          <p14:tracePt t="6606" x="5638800" y="2286000"/>
          <p14:tracePt t="6623" x="5638800" y="2278063"/>
          <p14:tracePt t="8574" x="5616575" y="2278063"/>
          <p14:tracePt t="8582" x="5600700" y="2293938"/>
          <p14:tracePt t="8592" x="5570538" y="2324100"/>
          <p14:tracePt t="8607" x="5478463" y="2378075"/>
          <p14:tracePt t="8624" x="5387975" y="2438400"/>
          <p14:tracePt t="8640" x="5303838" y="2468563"/>
          <p14:tracePt t="8657" x="5280025" y="2468563"/>
          <p14:tracePt t="8673" x="5273675" y="2476500"/>
          <p14:tracePt t="8823" x="5257800" y="2476500"/>
          <p14:tracePt t="8831" x="5257800" y="2468563"/>
          <p14:tracePt t="8841" x="5241925" y="2460625"/>
          <p14:tracePt t="8857" x="5227638" y="2446338"/>
          <p14:tracePt t="8874" x="5203825" y="2438400"/>
          <p14:tracePt t="8890" x="5159375" y="2422525"/>
          <p14:tracePt t="8907" x="5075238" y="2422525"/>
          <p14:tracePt t="8923" x="4960938" y="2422525"/>
          <p14:tracePt t="8940" x="4778375" y="2422525"/>
          <p14:tracePt t="8957" x="4594225" y="2422525"/>
          <p14:tracePt t="8973" x="4343400" y="2422525"/>
          <p14:tracePt t="8990" x="4191000" y="2438400"/>
          <p14:tracePt t="9007" x="4068763" y="2476500"/>
          <p14:tracePt t="9023" x="3992563" y="2506663"/>
          <p14:tracePt t="9040" x="3940175" y="2522538"/>
          <p14:tracePt t="9057" x="3902075" y="2536825"/>
          <p14:tracePt t="9073" x="3878263" y="2536825"/>
          <p14:tracePt t="9090" x="3856038" y="2552700"/>
          <p14:tracePt t="9397" x="3894138" y="2544763"/>
          <p14:tracePt t="9405" x="3978275" y="2522538"/>
          <p14:tracePt t="9413" x="4060825" y="2506663"/>
          <p14:tracePt t="9424" x="4160838" y="2498725"/>
          <p14:tracePt t="9440" x="4359275" y="2468563"/>
          <p14:tracePt t="9457" x="4541838" y="2438400"/>
          <p14:tracePt t="9474" x="4664075" y="2438400"/>
          <p14:tracePt t="9490" x="4746625" y="2438400"/>
          <p14:tracePt t="9507" x="4792663" y="2438400"/>
          <p14:tracePt t="9524" x="4822825" y="2438400"/>
          <p14:tracePt t="9540" x="4899025" y="2438400"/>
          <p14:tracePt t="9557" x="5097463" y="2468563"/>
          <p14:tracePt t="9574" x="5257800" y="2484438"/>
          <p14:tracePt t="9590" x="5410200" y="2506663"/>
          <p14:tracePt t="9607" x="5554663" y="2514600"/>
          <p14:tracePt t="9624" x="5654675" y="2522538"/>
          <p14:tracePt t="9640" x="5737225" y="2530475"/>
          <p14:tracePt t="9657" x="5799138" y="2530475"/>
          <p14:tracePt t="9674" x="5829300" y="2530475"/>
          <p14:tracePt t="9690" x="5851525" y="2530475"/>
          <p14:tracePt t="9707" x="5867400" y="2530475"/>
          <p14:tracePt t="9740" x="5875338" y="2530475"/>
          <p14:tracePt t="9757" x="5905500" y="2530475"/>
          <p14:tracePt t="9774" x="5927725" y="2522538"/>
          <p14:tracePt t="9790" x="5965825" y="2522538"/>
          <p14:tracePt t="9807" x="6003925" y="2522538"/>
          <p14:tracePt t="9824" x="6011863" y="2522538"/>
          <p14:tracePt t="10197" x="6019800" y="2514600"/>
          <p14:tracePt t="10221" x="6011863" y="2506663"/>
          <p14:tracePt t="10229" x="5989638" y="2506663"/>
          <p14:tracePt t="10253" x="5981700" y="2498725"/>
          <p14:tracePt t="10269" x="5973763" y="2498725"/>
          <p14:tracePt t="10277" x="5965825" y="2498725"/>
          <p14:tracePt t="10285" x="5959475" y="2492375"/>
          <p14:tracePt t="10685" x="5959475" y="2484438"/>
          <p14:tracePt t="10693" x="5959475" y="2476500"/>
          <p14:tracePt t="10701" x="5981700" y="2446338"/>
          <p14:tracePt t="10709" x="6019800" y="2430463"/>
          <p14:tracePt t="10724" x="6049963" y="2416175"/>
          <p14:tracePt t="10741" x="6194425" y="2370138"/>
          <p14:tracePt t="10757" x="6270625" y="2354263"/>
          <p14:tracePt t="10774" x="6340475" y="2332038"/>
          <p14:tracePt t="10791" x="6392863" y="2301875"/>
          <p14:tracePt t="10807" x="6430963" y="2293938"/>
          <p14:tracePt t="10824" x="6461125" y="2270125"/>
          <p14:tracePt t="10841" x="6477000" y="2263775"/>
          <p14:tracePt t="10857" x="6492875" y="2247900"/>
          <p14:tracePt t="10874" x="6507163" y="2232025"/>
          <p14:tracePt t="10891" x="6530975" y="2225675"/>
          <p14:tracePt t="10907" x="6553200" y="2225675"/>
          <p14:tracePt t="10924" x="6583363" y="2225675"/>
          <p14:tracePt t="10941" x="6629400" y="2225675"/>
          <p14:tracePt t="10957" x="6667500" y="2225675"/>
          <p14:tracePt t="10974" x="6675438" y="2225675"/>
          <p14:tracePt t="11021" x="6683375" y="2217738"/>
          <p14:tracePt t="11413" x="6683375" y="2225675"/>
          <p14:tracePt t="11421" x="6683375" y="2239963"/>
          <p14:tracePt t="11445" x="6683375" y="2247900"/>
          <p14:tracePt t="11461" x="6683375" y="2255838"/>
          <p14:tracePt t="11477" x="6683375" y="2263775"/>
          <p14:tracePt t="11485" x="6683375" y="2270125"/>
          <p14:tracePt t="11509" x="6683375" y="2278063"/>
          <p14:tracePt t="11517" x="6675438" y="2293938"/>
          <p14:tracePt t="11533" x="6675438" y="2308225"/>
          <p14:tracePt t="11541" x="6675438" y="2316163"/>
          <p14:tracePt t="11558" x="6667500" y="2332038"/>
          <p14:tracePt t="11574" x="6667500" y="2362200"/>
          <p14:tracePt t="11591" x="6659563" y="2384425"/>
          <p14:tracePt t="11608" x="6659563" y="2416175"/>
          <p14:tracePt t="11624" x="6659563" y="2454275"/>
          <p14:tracePt t="11641" x="6659563" y="2506663"/>
          <p14:tracePt t="11658" x="6651625" y="2560638"/>
          <p14:tracePt t="11674" x="6651625" y="2590800"/>
          <p14:tracePt t="11691" x="6651625" y="2636838"/>
          <p14:tracePt t="11708" x="6651625" y="2674938"/>
          <p14:tracePt t="11724" x="6651625" y="2697163"/>
          <p14:tracePt t="11741" x="6651625" y="2727325"/>
          <p14:tracePt t="11758" x="6651625" y="2751138"/>
          <p14:tracePt t="11774" x="6651625" y="2773363"/>
          <p14:tracePt t="11791" x="6651625" y="2811463"/>
          <p14:tracePt t="11808" x="6651625" y="2857500"/>
          <p14:tracePt t="11824" x="6651625" y="2895600"/>
          <p14:tracePt t="11841" x="6629400" y="2941638"/>
          <p14:tracePt t="11858" x="6629400" y="2994025"/>
          <p14:tracePt t="11874" x="6629400" y="3078163"/>
          <p14:tracePt t="11891" x="6629400" y="3170238"/>
          <p14:tracePt t="11908" x="6629400" y="3246438"/>
          <p14:tracePt t="11924" x="6629400" y="3314700"/>
          <p14:tracePt t="11941" x="6613525" y="3421063"/>
          <p14:tracePt t="11958" x="6599238" y="3527425"/>
          <p14:tracePt t="11974" x="6583363" y="3627438"/>
          <p14:tracePt t="11991" x="6583363" y="3733800"/>
          <p14:tracePt t="12008" x="6569075" y="3817938"/>
          <p14:tracePt t="12025" x="6569075" y="3894138"/>
          <p14:tracePt t="12041" x="6569075" y="3954463"/>
          <p14:tracePt t="12058" x="6569075" y="4008438"/>
          <p14:tracePt t="12074" x="6569075" y="4060825"/>
          <p14:tracePt t="12091" x="6569075" y="4122738"/>
          <p14:tracePt t="12108" x="6569075" y="4206875"/>
          <p14:tracePt t="12125" x="6569075" y="4297363"/>
          <p14:tracePt t="12141" x="6569075" y="4403725"/>
          <p14:tracePt t="12158" x="6569075" y="4457700"/>
          <p14:tracePt t="12175" x="6569075" y="4518025"/>
          <p14:tracePt t="12191" x="6561138" y="4594225"/>
          <p14:tracePt t="12208" x="6561138" y="4694238"/>
          <p14:tracePt t="12225" x="6561138" y="4808538"/>
          <p14:tracePt t="12241" x="6561138" y="4937125"/>
          <p14:tracePt t="12258" x="6561138" y="5059363"/>
          <p14:tracePt t="12275" x="6561138" y="5165725"/>
          <p14:tracePt t="12291" x="6561138" y="5265738"/>
          <p14:tracePt t="12308" x="6561138" y="5326063"/>
          <p14:tracePt t="12325" x="6545263" y="5410200"/>
          <p14:tracePt t="12341" x="6545263" y="5456238"/>
          <p14:tracePt t="12358" x="6545263" y="5494338"/>
          <p14:tracePt t="12375" x="6545263" y="5502275"/>
          <p14:tracePt t="12391" x="6545263" y="5508625"/>
          <p14:tracePt t="12485" x="6537325" y="5508625"/>
          <p14:tracePt t="12493" x="6537325" y="5494338"/>
          <p14:tracePt t="12501" x="6530975" y="5448300"/>
          <p14:tracePt t="12509" x="6530975" y="5410200"/>
          <p14:tracePt t="12525" x="6530975" y="5341938"/>
          <p14:tracePt t="12541" x="6530975" y="5113338"/>
          <p14:tracePt t="12558" x="6530975" y="4922838"/>
          <p14:tracePt t="12575" x="6530975" y="4792663"/>
          <p14:tracePt t="12591" x="6515100" y="4670425"/>
          <p14:tracePt t="12608" x="6499225" y="4533900"/>
          <p14:tracePt t="12625" x="6499225" y="4427538"/>
          <p14:tracePt t="12642" x="6499225" y="4321175"/>
          <p14:tracePt t="12658" x="6499225" y="4175125"/>
          <p14:tracePt t="12675" x="6545263" y="3916363"/>
          <p14:tracePt t="12692" x="6561138" y="3749675"/>
          <p14:tracePt t="12708" x="6583363" y="3611563"/>
          <p14:tracePt t="12725" x="6599238" y="3489325"/>
          <p14:tracePt t="12742" x="6621463" y="3344863"/>
          <p14:tracePt t="12758" x="6629400" y="3246438"/>
          <p14:tracePt t="12775" x="6651625" y="3162300"/>
          <p14:tracePt t="12792" x="6659563" y="3078163"/>
          <p14:tracePt t="12808" x="6667500" y="2971800"/>
          <p14:tracePt t="12825" x="6689725" y="2895600"/>
          <p14:tracePt t="12842" x="6697663" y="2827338"/>
          <p14:tracePt t="12858" x="6697663" y="2759075"/>
          <p14:tracePt t="12875" x="6697663" y="2705100"/>
          <p14:tracePt t="12892" x="6697663" y="2644775"/>
          <p14:tracePt t="12908" x="6705600" y="2568575"/>
          <p14:tracePt t="12925" x="6721475" y="2498725"/>
          <p14:tracePt t="12942" x="6735763" y="2416175"/>
          <p14:tracePt t="12959" x="6735763" y="2378075"/>
          <p14:tracePt t="12975" x="6743700" y="2362200"/>
          <p14:tracePt t="12992" x="6743700" y="2339975"/>
          <p14:tracePt t="13009" x="6743700" y="2332038"/>
          <p14:tracePt t="13026" x="6751638" y="2308225"/>
          <p14:tracePt t="13043" x="6759575" y="2278063"/>
          <p14:tracePt t="13059" x="6759575" y="2255838"/>
          <p14:tracePt t="13075" x="6759575" y="2239963"/>
          <p14:tracePt t="13092" x="6759575" y="2225675"/>
          <p14:tracePt t="13109" x="6759575" y="2217738"/>
          <p14:tracePt t="13277" x="6759575" y="2209800"/>
          <p14:tracePt t="13293" x="6765925" y="2209800"/>
          <p14:tracePt t="13309" x="6773863" y="2209800"/>
          <p14:tracePt t="13325" x="6773863" y="2217738"/>
          <p14:tracePt t="13341" x="6781800" y="2217738"/>
          <p14:tracePt t="13357" x="6781800" y="2225675"/>
          <p14:tracePt t="14502" x="6781800" y="2232025"/>
          <p14:tracePt t="14511" x="6781800" y="2239963"/>
          <p14:tracePt t="14543" x="6789738" y="2239963"/>
          <p14:tracePt t="14655" x="6797675" y="2239963"/>
          <p14:tracePt t="19855" x="6804025" y="2232025"/>
          <p14:tracePt t="19863" x="6804025" y="2209800"/>
          <p14:tracePt t="19870" x="6804025" y="2179638"/>
          <p14:tracePt t="20293" x="6811963" y="2179638"/>
          <p14:tracePt t="20301" x="6819900" y="2179638"/>
          <p14:tracePt t="23909" x="6819900" y="2239963"/>
          <p14:tracePt t="23917" x="6819900" y="2339975"/>
          <p14:tracePt t="23925" x="6819900" y="2454275"/>
          <p14:tracePt t="23933" x="6819900" y="2530475"/>
          <p14:tracePt t="23945" x="6819900" y="2613025"/>
          <p14:tracePt t="23962" x="6819900" y="2827338"/>
          <p14:tracePt t="23979" x="6819900" y="3063875"/>
          <p14:tracePt t="23996" x="6819900" y="3268663"/>
          <p14:tracePt t="24012" x="6819900" y="3444875"/>
          <p14:tracePt t="24029" x="6819900" y="3597275"/>
          <p14:tracePt t="24046" x="6789738" y="3825875"/>
          <p14:tracePt t="24062" x="6765925" y="3984625"/>
          <p14:tracePt t="24079" x="6743700" y="4183063"/>
          <p14:tracePt t="24096" x="6705600" y="4397375"/>
          <p14:tracePt t="24113" x="6683375" y="4625975"/>
          <p14:tracePt t="24129" x="6667500" y="4800600"/>
          <p14:tracePt t="24146" x="6667500" y="4945063"/>
          <p14:tracePt t="24162" x="6667500" y="5029200"/>
          <p14:tracePt t="24179" x="6667500" y="5121275"/>
          <p14:tracePt t="24196" x="6667500" y="5197475"/>
          <p14:tracePt t="24212" x="6667500" y="5287963"/>
          <p14:tracePt t="24229" x="6675438" y="5372100"/>
          <p14:tracePt t="24246" x="6675438" y="5524500"/>
          <p14:tracePt t="24262" x="6675438" y="5616575"/>
          <p14:tracePt t="24280" x="6675438" y="5646738"/>
          <p14:tracePt t="24296" x="6675438" y="5661025"/>
          <p14:tracePt t="24313" x="6675438" y="5668963"/>
          <p14:tracePt t="24329" x="6675438" y="5684838"/>
          <p14:tracePt t="24346" x="6675438" y="5692775"/>
          <p14:tracePt t="24363" x="6675438" y="5699125"/>
          <p14:tracePt t="24406" x="6697663" y="5638800"/>
          <p14:tracePt t="24414" x="6727825" y="5532438"/>
          <p14:tracePt t="24430" x="6819900" y="5127625"/>
          <p14:tracePt t="24446" x="6926263" y="4487863"/>
          <p14:tracePt t="24463" x="6956425" y="3794125"/>
          <p14:tracePt t="24480" x="6956425" y="3055938"/>
          <p14:tracePt t="24496" x="6956425" y="2354263"/>
          <p14:tracePt t="24513" x="6956425" y="1836738"/>
          <p14:tracePt t="24530" x="6926263" y="1592263"/>
          <p14:tracePt t="24546" x="6918325" y="1463675"/>
          <p14:tracePt t="24563" x="6911975" y="1417638"/>
          <p14:tracePt t="24580" x="6911975" y="1409700"/>
          <p14:tracePt t="24894" x="6904038" y="1409700"/>
          <p14:tracePt t="24903" x="6888163" y="1485900"/>
          <p14:tracePt t="24913" x="6873875" y="1600200"/>
          <p14:tracePt t="24930" x="6850063" y="1782763"/>
          <p14:tracePt t="24947" x="6819900" y="1935163"/>
          <p14:tracePt t="24963" x="6811963" y="2041525"/>
          <p14:tracePt t="24980" x="6811963" y="2073275"/>
          <p14:tracePt t="24997" x="6789738" y="2103438"/>
          <p14:tracePt t="25014" x="6765925" y="2163763"/>
          <p14:tracePt t="25030" x="6759575" y="2193925"/>
          <p14:tracePt t="25047" x="6735763" y="2232025"/>
          <p14:tracePt t="25063" x="6689725" y="2286000"/>
          <p14:tracePt t="25080" x="6637338" y="2339975"/>
          <p14:tracePt t="25097" x="6591300" y="2370138"/>
          <p14:tracePt t="25113" x="6537325" y="2400300"/>
          <p14:tracePt t="25130" x="6507163" y="2422525"/>
          <p14:tracePt t="25146" x="6438900" y="2446338"/>
          <p14:tracePt t="25163" x="6416675" y="2454275"/>
          <p14:tracePt t="25180" x="6408738" y="2460625"/>
          <p14:tracePt t="25407" x="6400800" y="2460625"/>
          <p14:tracePt t="25446" x="6400800" y="2454275"/>
          <p14:tracePt t="25455" x="6400800" y="2446338"/>
          <p14:tracePt t="25471" x="6392863" y="2438400"/>
          <p14:tracePt t="25480" x="6392863" y="2422525"/>
          <p14:tracePt t="25497" x="6392863" y="2416175"/>
          <p14:tracePt t="25662" x="6392863" y="2408238"/>
          <p14:tracePt t="25679" x="6392863" y="2400300"/>
          <p14:tracePt t="25742" x="6416675" y="2400300"/>
          <p14:tracePt t="25751" x="6423025" y="2400300"/>
          <p14:tracePt t="25759" x="6454775" y="2392363"/>
          <p14:tracePt t="25766" x="6477000" y="2384425"/>
          <p14:tracePt t="25780" x="6523038" y="2378075"/>
          <p14:tracePt t="25797" x="6637338" y="2354263"/>
          <p14:tracePt t="25813" x="6926263" y="2270125"/>
          <p14:tracePt t="25830" x="7200900" y="2149475"/>
          <p14:tracePt t="25847" x="7489825" y="2019300"/>
          <p14:tracePt t="25863" x="7666038" y="1958975"/>
          <p14:tracePt t="25880" x="7764463" y="1927225"/>
          <p14:tracePt t="25897" x="7780338" y="1927225"/>
          <p14:tracePt t="26023" x="7788275" y="1927225"/>
          <p14:tracePt t="26030" x="7794625" y="1927225"/>
          <p14:tracePt t="26039" x="7810500" y="1927225"/>
          <p14:tracePt t="26047" x="7826375" y="1927225"/>
          <p14:tracePt t="26063" x="7864475" y="1935163"/>
          <p14:tracePt t="26125" x="7832725" y="1935163"/>
          <p14:tracePt t="26133" x="7780338" y="1927225"/>
          <p14:tracePt t="26141" x="7718425" y="1912938"/>
          <p14:tracePt t="26149" x="7650163" y="1897063"/>
          <p14:tracePt t="26163" x="7589838" y="1897063"/>
          <p14:tracePt t="26180" x="7483475" y="1897063"/>
          <p14:tracePt t="26197" x="7451725" y="1897063"/>
          <p14:tracePt t="26230" x="7451725" y="1912938"/>
          <p14:tracePt t="26246" x="7475538" y="1920875"/>
          <p14:tracePt t="26263" x="7489825" y="1920875"/>
          <p14:tracePt t="26280" x="7497763" y="1920875"/>
          <p14:tracePt t="26365" x="7505700" y="1920875"/>
          <p14:tracePt t="26422" x="7513638" y="1920875"/>
          <p14:tracePt t="26438" x="7521575" y="1920875"/>
          <p14:tracePt t="26446" x="7527925" y="1920875"/>
          <p14:tracePt t="26454" x="7535863" y="1912938"/>
          <p14:tracePt t="26464" x="7559675" y="1897063"/>
          <p14:tracePt t="26480" x="7612063" y="1882775"/>
          <p14:tracePt t="26497" x="7726363" y="1858963"/>
          <p14:tracePt t="26514" x="7848600" y="1858963"/>
          <p14:tracePt t="26530" x="7916863" y="1858963"/>
          <p14:tracePt t="26547" x="7940675" y="1858963"/>
          <p14:tracePt t="26606" x="7947025" y="1858963"/>
          <p14:tracePt t="26615" x="7962900" y="1858963"/>
          <p14:tracePt t="26622" x="7970838" y="1858963"/>
          <p14:tracePt t="26631" x="7985125" y="1858963"/>
          <p14:tracePt t="26647" x="8008938" y="1858963"/>
          <p14:tracePt t="26664" x="8039100" y="1866900"/>
          <p14:tracePt t="26680" x="8099425" y="1889125"/>
          <p14:tracePt t="26697" x="8131175" y="1912938"/>
          <p14:tracePt t="26806" x="8131175" y="1920875"/>
          <p14:tracePt t="26927" x="8123238" y="1920875"/>
          <p14:tracePt t="26934" x="8107363" y="1920875"/>
          <p14:tracePt t="26943" x="8093075" y="1920875"/>
          <p14:tracePt t="26950" x="8085138" y="1920875"/>
          <p14:tracePt t="26964" x="8061325" y="1927225"/>
          <p14:tracePt t="26981" x="8008938" y="1973263"/>
          <p14:tracePt t="26997" x="7954963" y="2003425"/>
          <p14:tracePt t="27014" x="7826375" y="2087563"/>
          <p14:tracePt t="27031" x="7718425" y="2125663"/>
          <p14:tracePt t="27047" x="7543800" y="2171700"/>
          <p14:tracePt t="27064" x="7375525" y="2171700"/>
          <p14:tracePt t="27081" x="7178675" y="2171700"/>
          <p14:tracePt t="27097" x="6988175" y="2171700"/>
          <p14:tracePt t="27114" x="6765925" y="2171700"/>
          <p14:tracePt t="27130" x="6561138" y="2171700"/>
          <p14:tracePt t="27147" x="6400800" y="2171700"/>
          <p14:tracePt t="27164" x="6270625" y="2171700"/>
          <p14:tracePt t="27180" x="6164263" y="2187575"/>
          <p14:tracePt t="27197" x="6111875" y="2193925"/>
          <p14:tracePt t="27214" x="6049963" y="2201863"/>
          <p14:tracePt t="27231" x="6027738" y="2209800"/>
          <p14:tracePt t="27247" x="6003925" y="2209800"/>
          <p14:tracePt t="27264" x="5989638" y="2209800"/>
          <p14:tracePt t="27281" x="5951538" y="2209800"/>
          <p14:tracePt t="27297" x="5905500" y="2209800"/>
          <p14:tracePt t="27314" x="5821363" y="2209800"/>
          <p14:tracePt t="27331" x="5730875" y="2209800"/>
          <p14:tracePt t="27347" x="5638800" y="2209800"/>
          <p14:tracePt t="27364" x="5570538" y="2209800"/>
          <p14:tracePt t="27381" x="5532438" y="2209800"/>
          <p14:tracePt t="27670" x="5546725" y="2225675"/>
          <p14:tracePt t="27679" x="5554663" y="2225675"/>
          <p14:tracePt t="27687" x="5578475" y="2225675"/>
          <p14:tracePt t="27697" x="5600700" y="2225675"/>
          <p14:tracePt t="27714" x="5692775" y="2225675"/>
          <p14:tracePt t="27730" x="5813425" y="2225675"/>
          <p14:tracePt t="27747" x="5935663" y="2225675"/>
          <p14:tracePt t="27764" x="6065838" y="2225675"/>
          <p14:tracePt t="27782" x="6218238" y="2225675"/>
          <p14:tracePt t="27798" x="6270625" y="2225675"/>
          <p14:tracePt t="27814" x="6438900" y="2225675"/>
          <p14:tracePt t="27831" x="6530975" y="2225675"/>
          <p14:tracePt t="27848" x="6621463" y="2225675"/>
          <p14:tracePt t="27864" x="6705600" y="2225675"/>
          <p14:tracePt t="27881" x="6765925" y="2225675"/>
          <p14:tracePt t="27898" x="6827838" y="2225675"/>
          <p14:tracePt t="27914" x="6873875" y="2225675"/>
          <p14:tracePt t="27931" x="6926263" y="2225675"/>
          <p14:tracePt t="27948" x="6972300" y="2225675"/>
          <p14:tracePt t="27964" x="7026275" y="2225675"/>
          <p14:tracePt t="27982" x="7108825" y="2239963"/>
          <p14:tracePt t="27998" x="7132638" y="2255838"/>
          <p14:tracePt t="28014" x="7185025" y="2263775"/>
          <p14:tracePt t="28031" x="7200900" y="2270125"/>
          <p14:tracePt t="28048" x="7223125" y="2278063"/>
          <p14:tracePt t="28064" x="7261225" y="2293938"/>
          <p14:tracePt t="28081" x="7337425" y="2324100"/>
          <p14:tracePt t="28098" x="7505700" y="2339975"/>
          <p14:tracePt t="28114" x="7712075" y="2354263"/>
          <p14:tracePt t="28131" x="7902575" y="2354263"/>
          <p14:tracePt t="28147" x="8023225" y="2354263"/>
          <p14:tracePt t="28164" x="8054975" y="2354263"/>
          <p14:tracePt t="28374" x="8039100" y="2354263"/>
          <p14:tracePt t="28383" x="8008938" y="2354263"/>
          <p14:tracePt t="28391" x="7970838" y="2354263"/>
          <p14:tracePt t="28399" x="7924800" y="2346325"/>
          <p14:tracePt t="28415" x="7840663" y="2316163"/>
          <p14:tracePt t="28431" x="7788275" y="2308225"/>
          <p14:tracePt t="28448" x="7756525" y="2293938"/>
          <p14:tracePt t="28534" x="7756525" y="2286000"/>
          <p14:tracePt t="28566" x="7756525" y="2270125"/>
          <p14:tracePt t="28775" x="7764463" y="2270125"/>
          <p14:tracePt t="28783" x="7788275" y="2270125"/>
          <p14:tracePt t="28791" x="7810500" y="2270125"/>
          <p14:tracePt t="28799" x="7848600" y="2270125"/>
          <p14:tracePt t="28815" x="7970838" y="2270125"/>
          <p14:tracePt t="28831" x="8137525" y="2270125"/>
          <p14:tracePt t="28848" x="8321675" y="2270125"/>
          <p14:tracePt t="28865" x="8480425" y="2270125"/>
          <p14:tracePt t="28881" x="8626475" y="2239963"/>
          <p14:tracePt t="28898" x="8694738" y="2193925"/>
          <p14:tracePt t="28915" x="8732838" y="2149475"/>
          <p14:tracePt t="28931" x="8763000" y="2103438"/>
          <p14:tracePt t="28948" x="8778875" y="2035175"/>
          <p14:tracePt t="28965" x="8785225" y="1989138"/>
          <p14:tracePt t="28981" x="8793163" y="1935163"/>
          <p14:tracePt t="28998" x="8801100" y="1889125"/>
          <p14:tracePt t="29015" x="8801100" y="1866900"/>
          <p14:tracePt t="29031" x="8809038" y="1858963"/>
          <p14:tracePt t="29048" x="8809038" y="1851025"/>
          <p14:tracePt t="29166" x="8801100" y="1851025"/>
          <p14:tracePt t="29174" x="8785225" y="1851025"/>
          <p14:tracePt t="29190" x="8763000" y="1858963"/>
          <p14:tracePt t="29198" x="8740775" y="1897063"/>
          <p14:tracePt t="29215" x="8709025" y="1920875"/>
          <p14:tracePt t="29231" x="8678863" y="1943100"/>
          <p14:tracePt t="29248" x="8656638" y="1951038"/>
          <p14:tracePt t="29281" x="8648700" y="1951038"/>
          <p14:tracePt t="29298" x="8626475" y="1951038"/>
          <p14:tracePt t="29315" x="8618538" y="1951038"/>
          <p14:tracePt t="29331" x="8610600" y="1951038"/>
          <p14:tracePt t="29365" x="8602663" y="1951038"/>
          <p14:tracePt t="29382" x="8602663" y="1943100"/>
          <p14:tracePt t="29398" x="8580438" y="1920875"/>
          <p14:tracePt t="29431" x="8580438" y="1912938"/>
          <p14:tracePt t="29448" x="8572500" y="1912938"/>
          <p14:tracePt t="29566" x="8580438" y="1912938"/>
          <p14:tracePt t="29574" x="8602663" y="1912938"/>
          <p14:tracePt t="29582" x="8610600" y="1912938"/>
          <p14:tracePt t="29598" x="8640763" y="1912938"/>
          <p14:tracePt t="29615" x="8670925" y="1920875"/>
          <p14:tracePt t="29631" x="8686800" y="1920875"/>
          <p14:tracePt t="29648" x="8694738" y="1920875"/>
          <p14:tracePt t="29681" x="8702675" y="1920875"/>
          <p14:tracePt t="29698" x="8709025" y="1920875"/>
          <p14:tracePt t="29715" x="8740775" y="1920875"/>
          <p14:tracePt t="29731" x="8770938" y="1920875"/>
          <p14:tracePt t="29748" x="8809038" y="1912938"/>
          <p14:tracePt t="29765" x="8839200" y="1905000"/>
          <p14:tracePt t="29781" x="8855075" y="1905000"/>
          <p14:tracePt t="29798" x="8877300" y="1905000"/>
          <p14:tracePt t="29815" x="8899525" y="1905000"/>
          <p14:tracePt t="29831" x="8931275" y="1905000"/>
          <p14:tracePt t="29848" x="8969375" y="1905000"/>
          <p14:tracePt t="29865" x="8975725" y="1905000"/>
          <p14:tracePt t="29881" x="8991600" y="1905000"/>
          <p14:tracePt t="29898" x="9013825" y="1905000"/>
          <p14:tracePt t="29915" x="9021763" y="1905000"/>
          <p14:tracePt t="29931" x="9029700" y="1905000"/>
          <p14:tracePt t="29948" x="9045575" y="1889125"/>
          <p14:tracePt t="29964" x="9051925" y="1882775"/>
          <p14:tracePt t="29981" x="9067800" y="1836738"/>
          <p14:tracePt t="29998" x="9075738" y="1790700"/>
          <p14:tracePt t="30015" x="9075738" y="1744663"/>
          <p14:tracePt t="30031" x="9075738" y="1714500"/>
          <p14:tracePt t="30048" x="9075738" y="1684338"/>
          <p14:tracePt t="30065" x="9083675" y="1660525"/>
          <p14:tracePt t="30081" x="9097963" y="1630363"/>
          <p14:tracePt t="30098" x="9105900" y="1630363"/>
          <p14:tracePt t="30115" x="9121775" y="1630363"/>
          <p14:tracePt t="30131" x="9128125" y="1630363"/>
          <p14:tracePt t="30148" x="9144000" y="1630363"/>
          <p14:tracePt t="30164" x="9159875" y="1630363"/>
          <p14:tracePt t="30181" x="9182100" y="1638300"/>
          <p14:tracePt t="30198" x="9197975" y="1654175"/>
          <p14:tracePt t="30215" x="9204325" y="1660525"/>
          <p14:tracePt t="30471" x="9212263" y="1660525"/>
          <p14:tracePt t="30558" x="9212263" y="1676400"/>
          <p14:tracePt t="30606" x="9204325" y="1684338"/>
          <p14:tracePt t="30645" x="9197975" y="1684338"/>
          <p14:tracePt t="30814" x="9190038" y="1684338"/>
          <p14:tracePt t="30831" x="9174163" y="1698625"/>
          <p14:tracePt t="30839" x="9174163" y="1706563"/>
          <p14:tracePt t="30849" x="9166225" y="1722438"/>
          <p14:tracePt t="30865" x="9151938" y="1768475"/>
          <p14:tracePt t="30882" x="9136063" y="1828800"/>
          <p14:tracePt t="30899" x="9113838" y="1889125"/>
          <p14:tracePt t="30915" x="9090025" y="1943100"/>
          <p14:tracePt t="30932" x="9067800" y="1981200"/>
          <p14:tracePt t="30949" x="9067800" y="1989138"/>
          <p14:tracePt t="30965" x="9059863" y="2003425"/>
          <p14:tracePt t="30982" x="9051925" y="2011363"/>
          <p14:tracePt t="30998" x="9045575" y="2019300"/>
          <p14:tracePt t="31015" x="9013825" y="2027238"/>
          <p14:tracePt t="31031" x="9007475" y="2035175"/>
          <p14:tracePt t="31048" x="8983663" y="2049463"/>
          <p14:tracePt t="31065" x="8961438" y="2073275"/>
          <p14:tracePt t="31082" x="8945563" y="2095500"/>
          <p14:tracePt t="31098" x="8923338" y="2117725"/>
          <p14:tracePt t="31115" x="8907463" y="2163763"/>
          <p14:tracePt t="31132" x="8877300" y="2209800"/>
          <p14:tracePt t="31149" x="8877300" y="2232025"/>
          <p14:tracePt t="31165" x="8855075" y="2263775"/>
          <p14:tracePt t="31182" x="8831263" y="2316163"/>
          <p14:tracePt t="31215" x="8823325" y="2339975"/>
          <p14:tracePt t="31232" x="8801100" y="2370138"/>
          <p14:tracePt t="31249" x="8785225" y="2384425"/>
          <p14:tracePt t="31265" x="8770938" y="2392363"/>
          <p14:tracePt t="31282" x="8770938" y="2400300"/>
          <p14:tracePt t="31299" x="8763000" y="2400300"/>
          <p14:tracePt t="31615" x="8763000" y="2392363"/>
          <p14:tracePt t="32294" x="8763000" y="2384425"/>
          <p14:tracePt t="32310" x="8763000" y="2378075"/>
          <p14:tracePt t="32334" x="8763000" y="2370138"/>
          <p14:tracePt t="32343" x="8763000" y="2362200"/>
          <p14:tracePt t="32351" x="8763000" y="2354263"/>
          <p14:tracePt t="32374" x="8763000" y="2346325"/>
          <p14:tracePt t="32486" x="8763000" y="2332038"/>
          <p14:tracePt t="32501" x="8763000" y="2324100"/>
          <p14:tracePt t="32509" x="8755063" y="2316163"/>
          <p14:tracePt t="32534" x="8755063" y="2308225"/>
          <p14:tracePt t="32558" x="8755063" y="2301875"/>
          <p14:tracePt t="32581" x="8755063" y="2286000"/>
          <p14:tracePt t="32597" x="8755063" y="2278063"/>
          <p14:tracePt t="32621" x="8770938" y="2278063"/>
          <p14:tracePt t="32629" x="8793163" y="2278063"/>
          <p14:tracePt t="32638" x="8816975" y="2278063"/>
          <p14:tracePt t="32649" x="8861425" y="2278063"/>
          <p14:tracePt t="32666" x="8923338" y="2278063"/>
          <p14:tracePt t="32682" x="8969375" y="2278063"/>
          <p14:tracePt t="32757" x="8969375" y="2286000"/>
          <p14:tracePt t="32766" x="8961438" y="2286000"/>
          <p14:tracePt t="32774" x="8937625" y="2308225"/>
          <p14:tracePt t="32783" x="8915400" y="2324100"/>
          <p14:tracePt t="32799" x="8861425" y="2370138"/>
          <p14:tracePt t="32816" x="8831263" y="2384425"/>
          <p14:tracePt t="32833" x="8816975" y="2400300"/>
          <p14:tracePt t="32941" x="8823325" y="2384425"/>
          <p14:tracePt t="32991" x="8823325" y="2378075"/>
          <p14:tracePt t="33023" x="8831263" y="2370138"/>
          <p14:tracePt t="33031" x="8831263" y="2362200"/>
          <p14:tracePt t="33038" x="8839200" y="2362200"/>
          <p14:tracePt t="33049" x="8847138" y="2354263"/>
          <p14:tracePt t="33066" x="8855075" y="2346325"/>
          <p14:tracePt t="33083" x="8885238" y="2339975"/>
          <p14:tracePt t="33100" x="8899525" y="2332038"/>
          <p14:tracePt t="33116" x="8931275" y="2324100"/>
          <p14:tracePt t="33133" x="8937625" y="2316163"/>
          <p14:tracePt t="33166" x="8937625" y="2308225"/>
          <p14:tracePt t="33183" x="8937625" y="2293938"/>
          <p14:tracePt t="33199" x="8877300" y="2278063"/>
          <p14:tracePt t="33216" x="8763000" y="2255838"/>
          <p14:tracePt t="33233" x="8580438" y="2247900"/>
          <p14:tracePt t="33249" x="8366125" y="2247900"/>
          <p14:tracePt t="33266" x="8145463" y="2270125"/>
          <p14:tracePt t="33283" x="7993063" y="2308225"/>
          <p14:tracePt t="33299" x="7932738" y="2324100"/>
          <p14:tracePt t="33414" x="7932738" y="2308225"/>
          <p14:tracePt t="33422" x="7932738" y="2301875"/>
          <p14:tracePt t="33433" x="7954963" y="2278063"/>
          <p14:tracePt t="33450" x="8008938" y="2263775"/>
          <p14:tracePt t="33466" x="8054975" y="2239963"/>
          <p14:tracePt t="33483" x="8115300" y="2239963"/>
          <p14:tracePt t="33500" x="8169275" y="2232025"/>
          <p14:tracePt t="33516" x="8229600" y="2232025"/>
          <p14:tracePt t="33534" x="8313738" y="2225675"/>
          <p14:tracePt t="33550" x="8343900" y="2217738"/>
          <p14:tracePt t="33566" x="8359775" y="2201863"/>
          <p14:tracePt t="33591" x="8366125" y="2201863"/>
          <p14:tracePt t="33606" x="8366125" y="2193925"/>
          <p14:tracePt t="33616" x="8374063" y="2193925"/>
          <p14:tracePt t="33633" x="8428038" y="2179638"/>
          <p14:tracePt t="33650" x="8580438" y="2149475"/>
          <p14:tracePt t="33666" x="8778875" y="2133600"/>
          <p14:tracePt t="33683" x="8999538" y="2133600"/>
          <p14:tracePt t="33700" x="9220200" y="2133600"/>
          <p14:tracePt t="33716" x="9394825" y="2133600"/>
          <p14:tracePt t="33734" x="9494838" y="2133600"/>
          <p14:tracePt t="33750" x="9509125" y="2133600"/>
          <p14:tracePt t="33766" x="9517063" y="2141538"/>
          <p14:tracePt t="33806" x="9525000" y="2149475"/>
          <p14:tracePt t="33822" x="9540875" y="2149475"/>
          <p14:tracePt t="33833" x="9547225" y="2155825"/>
          <p14:tracePt t="33850" x="9578975" y="2179638"/>
          <p14:tracePt t="33866" x="9601200" y="2193925"/>
          <p14:tracePt t="33883" x="9617075" y="2209800"/>
          <p14:tracePt t="33900" x="9623425" y="2217738"/>
          <p14:tracePt t="33933" x="9623425" y="2225675"/>
          <p14:tracePt t="34031" x="9631363" y="2225675"/>
          <p14:tracePt t="34183" x="9623425" y="2225675"/>
          <p14:tracePt t="34374" x="9623425" y="2201863"/>
          <p14:tracePt t="34399" x="9623425" y="2193925"/>
          <p14:tracePt t="34406" x="9623425" y="2187575"/>
          <p14:tracePt t="34417" x="9623425" y="2179638"/>
          <p14:tracePt t="34433" x="9623425" y="2171700"/>
          <p14:tracePt t="34450" x="9623425" y="2149475"/>
          <p14:tracePt t="34467" x="9623425" y="2133600"/>
          <p14:tracePt t="34500" x="9623425" y="2125663"/>
          <p14:tracePt t="34590" x="9623425" y="2117725"/>
          <p14:tracePt t="34606" x="9609138" y="2117725"/>
          <p14:tracePt t="34615" x="9585325" y="2117725"/>
          <p14:tracePt t="34622" x="9532938" y="2117725"/>
          <p14:tracePt t="34633" x="9478963" y="2117725"/>
          <p14:tracePt t="34650" x="9334500" y="2117725"/>
          <p14:tracePt t="34667" x="9312275" y="2103438"/>
          <p14:tracePt t="35086" x="9312275" y="2111375"/>
          <p14:tracePt t="35119" x="9312275" y="2117725"/>
          <p14:tracePt t="35141" x="9312275" y="2125663"/>
          <p14:tracePt t="35398" x="9304338" y="2133600"/>
          <p14:tracePt t="35406" x="9280525" y="2125663"/>
          <p14:tracePt t="35417" x="9258300" y="2117725"/>
          <p14:tracePt t="35434" x="9236075" y="2111375"/>
          <p14:tracePt t="38662" x="9228138" y="2111375"/>
          <p14:tracePt t="38671" x="9166225" y="2111375"/>
          <p14:tracePt t="38679" x="9051925" y="2073275"/>
          <p14:tracePt t="38687" x="8893175" y="2035175"/>
          <p14:tracePt t="38702" x="8740775" y="2027238"/>
          <p14:tracePt t="38718" x="8297863" y="2027238"/>
          <p14:tracePt t="38735" x="8054975" y="2027238"/>
          <p14:tracePt t="38752" x="7840663" y="2027238"/>
          <p14:tracePt t="38768" x="7756525" y="2019300"/>
          <p14:tracePt t="38831" x="7750175" y="2019300"/>
          <p14:tracePt t="38838" x="7750175" y="2011363"/>
          <p14:tracePt t="38847" x="7750175" y="1997075"/>
          <p14:tracePt t="38854" x="7750175" y="1965325"/>
          <p14:tracePt t="38869" x="7750175" y="1943100"/>
          <p14:tracePt t="38886" x="7772400" y="1882775"/>
          <p14:tracePt t="38902" x="7772400" y="1836738"/>
          <p14:tracePt t="38918" x="7772400" y="1798638"/>
          <p14:tracePt t="38935" x="7726363" y="1730375"/>
          <p14:tracePt t="38952" x="7642225" y="1676400"/>
          <p14:tracePt t="38968" x="7635875" y="1676400"/>
          <p14:tracePt t="39002" x="7612063" y="1676400"/>
          <p14:tracePt t="39018" x="7589838" y="1692275"/>
          <p14:tracePt t="39035" x="7581900" y="1714500"/>
          <p14:tracePt t="39052" x="7573963" y="1730375"/>
          <p14:tracePt t="39287" x="7573963" y="1736725"/>
          <p14:tracePt t="39423" x="7573963" y="1820863"/>
          <p14:tracePt t="39431" x="7573963" y="1973263"/>
          <p14:tracePt t="39438" x="7573963" y="2263775"/>
          <p14:tracePt t="39452" x="7573963" y="2636838"/>
          <p14:tracePt t="39469" x="7573963" y="3559175"/>
          <p14:tracePt t="39486" x="7589838" y="4983163"/>
          <p14:tracePt t="39502" x="7712075" y="5578475"/>
          <p14:tracePt t="39518" x="7818438" y="5821363"/>
          <p14:tracePt t="39535" x="7848600" y="5883275"/>
          <p14:tracePt t="39569" x="7856538" y="5875338"/>
          <p14:tracePt t="39585" x="7856538" y="5715000"/>
          <p14:tracePt t="39602" x="7864475" y="5341938"/>
          <p14:tracePt t="39619" x="7864475" y="4746625"/>
          <p14:tracePt t="39622" x="7894638" y="4403725"/>
          <p14:tracePt t="39635" x="7970838" y="3940175"/>
          <p14:tracePt t="39652" x="8093075" y="3078163"/>
          <p14:tracePt t="39669" x="8275638" y="2255838"/>
          <p14:tracePt t="39686" x="8580438" y="1203325"/>
          <p14:tracePt t="39702" x="8724900" y="746125"/>
          <p14:tracePt t="39719" x="8831263" y="479425"/>
          <p14:tracePt t="39735" x="8899525" y="381000"/>
          <p14:tracePt t="39752" x="8907463" y="365125"/>
          <p14:tracePt t="39879" x="8915400" y="381000"/>
          <p14:tracePt t="39887" x="8923338" y="434975"/>
          <p14:tracePt t="39895" x="8931275" y="495300"/>
          <p14:tracePt t="39903" x="8953500" y="563563"/>
          <p14:tracePt t="39919" x="8983663" y="838200"/>
          <p14:tracePt t="39935" x="9029700" y="1227138"/>
          <p14:tracePt t="39952" x="9113838" y="1851025"/>
          <p14:tracePt t="39969" x="9212263" y="2492375"/>
          <p14:tracePt t="39985" x="9236075" y="3116263"/>
          <p14:tracePt t="40002" x="9236075" y="3717925"/>
          <p14:tracePt t="40019" x="9250363" y="4237038"/>
          <p14:tracePt t="40035" x="9250363" y="4678363"/>
          <p14:tracePt t="40052" x="9250363" y="4968875"/>
          <p14:tracePt t="40068" x="9266238" y="5075238"/>
          <p14:tracePt t="40085" x="9274175" y="5089525"/>
          <p14:tracePt t="40119" x="9356725" y="4922838"/>
          <p14:tracePt t="40135" x="9440863" y="4435475"/>
          <p14:tracePt t="40152" x="9456738" y="3794125"/>
          <p14:tracePt t="40168" x="9494838" y="3162300"/>
          <p14:tracePt t="40185" x="9617075" y="2651125"/>
          <p14:tracePt t="40202" x="9737725" y="2201863"/>
          <p14:tracePt t="40219" x="9837738" y="1882775"/>
          <p14:tracePt t="40236" x="9875838" y="1730375"/>
          <p14:tracePt t="40252" x="9913938" y="1654175"/>
          <p14:tracePt t="40269" x="9944100" y="1622425"/>
          <p14:tracePt t="40319" x="9959975" y="1622425"/>
          <p14:tracePt t="40327" x="9959975" y="1630363"/>
          <p14:tracePt t="40343" x="9966325" y="1630363"/>
          <p14:tracePt t="40352" x="9966325" y="1654175"/>
          <p14:tracePt t="40369" x="9974263" y="1722438"/>
          <p14:tracePt t="40386" x="9974263" y="1774825"/>
          <p14:tracePt t="40402" x="9974263" y="1798638"/>
          <p14:tracePt t="40471" x="9982200" y="1806575"/>
          <p14:tracePt t="40942" x="9982200" y="1798638"/>
          <p14:tracePt t="40951" x="9959975" y="1752600"/>
          <p14:tracePt t="41205" x="9921875" y="1768475"/>
          <p14:tracePt t="41213" x="9867900" y="1806575"/>
          <p14:tracePt t="41221" x="9799638" y="1820863"/>
          <p14:tracePt t="41235" x="9715500" y="1844675"/>
          <p14:tracePt t="41252" x="9418638" y="1981200"/>
          <p14:tracePt t="41269" x="8831263" y="2225675"/>
          <p14:tracePt t="41285" x="8504238" y="2362200"/>
          <p14:tracePt t="41302" x="8207375" y="2370138"/>
          <p14:tracePt t="41319" x="7916863" y="2339975"/>
          <p14:tracePt t="41335" x="7734300" y="2255838"/>
          <p14:tracePt t="41352" x="7604125" y="2171700"/>
          <p14:tracePt t="41369" x="7521575" y="2103438"/>
          <p14:tracePt t="41386" x="7505700" y="2057400"/>
          <p14:tracePt t="41402" x="7489825" y="2027238"/>
          <p14:tracePt t="41419" x="7483475" y="2019300"/>
          <p14:tracePt t="41436" x="7483475" y="2011363"/>
          <p14:tracePt t="41503" x="7475538" y="2003425"/>
          <p14:tracePt t="41589" x="7497763" y="2003425"/>
          <p14:tracePt t="41597" x="7521575" y="1989138"/>
          <p14:tracePt t="41605" x="7551738" y="1973263"/>
          <p14:tracePt t="41619" x="7581900" y="1958975"/>
          <p14:tracePt t="41635" x="7635875" y="1927225"/>
          <p14:tracePt t="41652" x="7658100" y="1905000"/>
          <p14:tracePt t="41653" x="7666038" y="1897063"/>
          <p14:tracePt t="41677" x="7666038" y="1882775"/>
          <p14:tracePt t="41805" x="7666038" y="1874838"/>
          <p14:tracePt t="41893" x="7673975" y="1874838"/>
          <p14:tracePt t="41941" x="7673975" y="1882775"/>
          <p14:tracePt t="41949" x="7673975" y="1920875"/>
          <p14:tracePt t="41957" x="7673975" y="1965325"/>
          <p14:tracePt t="41969" x="7673975" y="2019300"/>
          <p14:tracePt t="41986" x="7673975" y="2117725"/>
          <p14:tracePt t="42002" x="7680325" y="2217738"/>
          <p14:tracePt t="42020" x="7704138" y="2332038"/>
          <p14:tracePt t="42036" x="7712075" y="2422525"/>
          <p14:tracePt t="42053" x="7742238" y="2506663"/>
          <p14:tracePt t="42070" x="7772400" y="2552700"/>
          <p14:tracePt t="42086" x="7810500" y="2568575"/>
          <p14:tracePt t="42103" x="7848600" y="2568575"/>
          <p14:tracePt t="42120" x="7916863" y="2552700"/>
          <p14:tracePt t="42136" x="8023225" y="2506663"/>
          <p14:tracePt t="42153" x="8145463" y="2416175"/>
          <p14:tracePt t="42169" x="8259763" y="2332038"/>
          <p14:tracePt t="42186" x="8382000" y="2247900"/>
          <p14:tracePt t="42203" x="8504238" y="2187575"/>
          <p14:tracePt t="42219" x="8626475" y="2111375"/>
          <p14:tracePt t="42236" x="8740775" y="2049463"/>
          <p14:tracePt t="42252" x="8839200" y="2011363"/>
          <p14:tracePt t="42269" x="9021763" y="1981200"/>
          <p14:tracePt t="42286" x="9121775" y="1965325"/>
          <p14:tracePt t="42303" x="9236075" y="1965325"/>
          <p14:tracePt t="42320" x="9318625" y="1965325"/>
          <p14:tracePt t="42336" x="9372600" y="1965325"/>
          <p14:tracePt t="42353" x="9402763" y="1965325"/>
          <p14:tracePt t="42369" x="9464675" y="1989138"/>
          <p14:tracePt t="42386" x="9547225" y="2073275"/>
          <p14:tracePt t="42402" x="9623425" y="2201863"/>
          <p14:tracePt t="42419" x="9707563" y="2378075"/>
          <p14:tracePt t="42436" x="9783763" y="2628900"/>
          <p14:tracePt t="42452" x="9859963" y="2955925"/>
          <p14:tracePt t="42469" x="9913938" y="3421063"/>
          <p14:tracePt t="42486" x="9913938" y="3635375"/>
          <p14:tracePt t="42502" x="9913938" y="3832225"/>
          <p14:tracePt t="42519" x="9898063" y="4016375"/>
          <p14:tracePt t="42536" x="9867900" y="4191000"/>
          <p14:tracePt t="42553" x="9867900" y="4313238"/>
          <p14:tracePt t="42569" x="9867900" y="4403725"/>
          <p14:tracePt t="42586" x="9867900" y="4465638"/>
          <p14:tracePt t="42603" x="9867900" y="4503738"/>
          <p14:tracePt t="42619" x="9875838" y="4511675"/>
          <p14:tracePt t="42678" x="9875838" y="4525963"/>
          <p14:tracePt t="42686" x="9883775" y="4541838"/>
          <p14:tracePt t="42694" x="9883775" y="4564063"/>
          <p14:tracePt t="42703" x="9883775" y="4587875"/>
          <p14:tracePt t="42719" x="9883775" y="4618038"/>
          <p14:tracePt t="42736" x="9883775" y="4640263"/>
          <p14:tracePt t="42753" x="9883775" y="4656138"/>
          <p14:tracePt t="42769" x="9883775" y="4670425"/>
          <p14:tracePt t="42786" x="9883775" y="4702175"/>
          <p14:tracePt t="42803" x="9845675" y="4740275"/>
          <p14:tracePt t="42819" x="9761538" y="4808538"/>
          <p14:tracePt t="42836" x="9699625" y="4884738"/>
          <p14:tracePt t="42853" x="9647238" y="4937125"/>
          <p14:tracePt t="42869" x="9585325" y="4991100"/>
          <p14:tracePt t="42886" x="9571038" y="4991100"/>
          <p14:tracePt t="43149" x="9571038" y="5006975"/>
          <p14:tracePt t="43157" x="9593263" y="5037138"/>
          <p14:tracePt t="43183" x="9593263" y="5067300"/>
          <p14:tracePt t="43190" x="9593263" y="5165725"/>
          <p14:tracePt t="43198" x="9547225" y="5326063"/>
          <p14:tracePt t="43206" x="9532938" y="5464175"/>
          <p14:tracePt t="43220" x="9486900" y="5668963"/>
          <p14:tracePt t="43237" x="9426575" y="6049963"/>
          <p14:tracePt t="43253" x="9388475" y="6264275"/>
          <p14:tracePt t="43270" x="9388475" y="6332538"/>
          <p14:tracePt t="43311" x="9388475" y="6286500"/>
          <p14:tracePt t="43320" x="9440863" y="6134100"/>
          <p14:tracePt t="43337" x="9494838" y="5859463"/>
          <p14:tracePt t="43353" x="9532938" y="5616575"/>
          <p14:tracePt t="43370" x="9563100" y="5402263"/>
          <p14:tracePt t="43387" x="9578975" y="5265738"/>
          <p14:tracePt t="43403" x="9578975" y="5219700"/>
          <p14:tracePt t="43519" x="9555163" y="5219700"/>
          <p14:tracePt t="43527" x="9532938" y="5211763"/>
          <p14:tracePt t="43537" x="9502775" y="5197475"/>
          <p14:tracePt t="43553" x="9471025" y="5189538"/>
          <p14:tracePt t="43725" x="9464675" y="5189538"/>
          <p14:tracePt t="43733" x="9432925" y="5189538"/>
          <p14:tracePt t="43741" x="9380538" y="5189538"/>
          <p14:tracePt t="43753" x="9304338" y="5235575"/>
          <p14:tracePt t="43770" x="9204325" y="5303838"/>
          <p14:tracePt t="43786" x="9151938" y="5349875"/>
          <p14:tracePt t="43803" x="9029700" y="5426075"/>
          <p14:tracePt t="43820" x="8747125" y="5540375"/>
          <p14:tracePt t="43836" x="8435975" y="5638800"/>
          <p14:tracePt t="43853" x="8153400" y="5692775"/>
          <p14:tracePt t="43870" x="8031163" y="5699125"/>
          <p14:tracePt t="43886" x="7916863" y="5699125"/>
          <p14:tracePt t="43903" x="7832725" y="5684838"/>
          <p14:tracePt t="43920" x="7756525" y="5676900"/>
          <p14:tracePt t="43936" x="7734300" y="5676900"/>
          <p14:tracePt t="44303" x="7726363" y="5676900"/>
          <p14:tracePt t="44311" x="7718425" y="5676900"/>
          <p14:tracePt t="44320" x="7704138" y="5676900"/>
          <p14:tracePt t="44337" x="7650163" y="5676900"/>
          <p14:tracePt t="44354" x="7566025" y="5676900"/>
          <p14:tracePt t="44371" x="7451725" y="5676900"/>
          <p14:tracePt t="44387" x="7361238" y="5676900"/>
          <p14:tracePt t="44404" x="7292975" y="5661025"/>
          <p14:tracePt t="44420" x="7277100" y="5654675"/>
          <p14:tracePt t="44494" x="7269163" y="5654675"/>
          <p14:tracePt t="45454" x="7269163" y="5646738"/>
          <p14:tracePt t="45463" x="7277100" y="5630863"/>
          <p14:tracePt t="45471" x="7315200" y="5592763"/>
          <p14:tracePt t="45487" x="7445375" y="5448300"/>
          <p14:tracePt t="45504" x="7521575" y="5387975"/>
          <p14:tracePt t="45521" x="7612063" y="5311775"/>
          <p14:tracePt t="45537" x="7726363" y="5235575"/>
          <p14:tracePt t="45554" x="7788275" y="5197475"/>
          <p14:tracePt t="45571" x="7832725" y="5165725"/>
          <p14:tracePt t="45587" x="7894638" y="5143500"/>
          <p14:tracePt t="45604" x="7902575" y="5143500"/>
          <p14:tracePt t="46230" x="7916863" y="5143500"/>
          <p14:tracePt t="46237" x="7940675" y="5113338"/>
          <p14:tracePt t="46245" x="8016875" y="4945063"/>
          <p14:tracePt t="46254" x="8099425" y="4746625"/>
          <p14:tracePt t="46270" x="8169275" y="4579938"/>
          <p14:tracePt t="46287" x="8183563" y="4549775"/>
          <p14:tracePt t="46304" x="8207375" y="4449763"/>
          <p14:tracePt t="46321" x="8229600" y="4335463"/>
          <p14:tracePt t="46337" x="8229600" y="4251325"/>
          <p14:tracePt t="46354" x="8131175" y="4098925"/>
          <p14:tracePt t="46371" x="7962900" y="3940175"/>
          <p14:tracePt t="46388" x="7794625" y="3817938"/>
          <p14:tracePt t="46404" x="7650163" y="3725863"/>
          <p14:tracePt t="46421" x="7573963" y="3673475"/>
          <p14:tracePt t="46438" x="7543800" y="3665538"/>
          <p14:tracePt t="46493" x="7543800" y="3657600"/>
          <p14:tracePt t="46501" x="7543800" y="3649663"/>
          <p14:tracePt t="46511" x="7535863" y="3619500"/>
          <p14:tracePt t="46521" x="7527925" y="3611563"/>
          <p14:tracePt t="46537" x="7521575" y="3559175"/>
          <p14:tracePt t="46554" x="7521575" y="3475038"/>
          <p14:tracePt t="46571" x="7521575" y="3352800"/>
          <p14:tracePt t="46587" x="7521575" y="3216275"/>
          <p14:tracePt t="46604" x="7497763" y="3094038"/>
          <p14:tracePt t="46621" x="7483475" y="2994025"/>
          <p14:tracePt t="46637" x="7475538" y="2941638"/>
          <p14:tracePt t="46654" x="7459663" y="2865438"/>
          <p14:tracePt t="46671" x="7451725" y="2811463"/>
          <p14:tracePt t="46688" x="7437438" y="2735263"/>
          <p14:tracePt t="46704" x="7421563" y="2674938"/>
          <p14:tracePt t="46721" x="7399338" y="2644775"/>
          <p14:tracePt t="46737" x="7391400" y="2628900"/>
          <p14:tracePt t="46754" x="7383463" y="2613025"/>
          <p14:tracePt t="46771" x="7361238" y="2613025"/>
          <p14:tracePt t="46787" x="7345363" y="2598738"/>
          <p14:tracePt t="46804" x="7331075" y="2598738"/>
          <p14:tracePt t="46821" x="7307263" y="2598738"/>
          <p14:tracePt t="46837" x="7239000" y="2574925"/>
          <p14:tracePt t="46854" x="7170738" y="2568575"/>
          <p14:tracePt t="46871" x="7070725" y="2536825"/>
          <p14:tracePt t="46887" x="6994525" y="2522538"/>
          <p14:tracePt t="46904" x="6956425" y="2514600"/>
          <p14:tracePt t="46921" x="6950075" y="2514600"/>
          <p14:tracePt t="46938" x="6942138" y="2514600"/>
          <p14:tracePt t="46974" x="6934200" y="2514600"/>
          <p14:tracePt t="46997" x="6934200" y="2506663"/>
          <p14:tracePt t="47021" x="6934200" y="2498725"/>
          <p14:tracePt t="47037" x="6911975" y="2460625"/>
          <p14:tracePt t="47045" x="6888163" y="2446338"/>
          <p14:tracePt t="47054" x="6835775" y="2416175"/>
          <p14:tracePt t="47071" x="6743700" y="2392363"/>
          <p14:tracePt t="47087" x="6569075" y="2354263"/>
          <p14:tracePt t="47104" x="6210300" y="2301875"/>
          <p14:tracePt t="47121" x="5837238" y="2270125"/>
          <p14:tracePt t="47138" x="5584825" y="2247900"/>
          <p14:tracePt t="47154" x="5464175" y="2217738"/>
          <p14:tracePt t="47171" x="5426075" y="2209800"/>
          <p14:tracePt t="47187" x="5410200" y="2201863"/>
          <p14:tracePt t="48221" x="5410200" y="2225675"/>
          <p14:tracePt t="48229" x="5349875" y="2354263"/>
          <p14:tracePt t="48238" x="5318125" y="2446338"/>
          <p14:tracePt t="48255" x="5295900" y="2613025"/>
          <p14:tracePt t="48272" x="5257800" y="2773363"/>
          <p14:tracePt t="48288" x="5241925" y="2933700"/>
          <p14:tracePt t="48305" x="5219700" y="3063875"/>
          <p14:tracePt t="48322" x="5219700" y="3132138"/>
          <p14:tracePt t="48338" x="5219700" y="3140075"/>
          <p14:tracePt t="51223" x="5257800" y="3140075"/>
          <p14:tracePt t="51231" x="5402263" y="3032125"/>
          <p14:tracePt t="51240" x="5592763" y="2879725"/>
          <p14:tracePt t="51256" x="5753100" y="2743200"/>
          <p14:tracePt t="51273" x="5761038" y="2735263"/>
          <p14:tracePt t="51290" x="5761038" y="2697163"/>
          <p14:tracePt t="51306" x="5807075" y="2476500"/>
          <p14:tracePt t="51323" x="5875338" y="2316163"/>
          <p14:tracePt t="51340" x="5951538" y="2149475"/>
          <p14:tracePt t="51356" x="6011863" y="2011363"/>
          <p14:tracePt t="51373" x="6035675" y="1951038"/>
          <p14:tracePt t="51511" x="6042025" y="1951038"/>
          <p14:tracePt t="51519" x="6049963" y="1951038"/>
          <p14:tracePt t="51526" x="6080125" y="1958975"/>
          <p14:tracePt t="51540" x="6134100" y="1973263"/>
          <p14:tracePt t="51556" x="6278563" y="2065338"/>
          <p14:tracePt t="51574" x="6545263" y="2187575"/>
          <p14:tracePt t="51590" x="6629400" y="2217738"/>
          <p14:tracePt t="51606" x="6773863" y="2247900"/>
          <p14:tracePt t="51623" x="6781800" y="2247900"/>
          <p14:tracePt t="51640" x="6789738" y="2247900"/>
          <p14:tracePt t="51799" x="6804025" y="2263775"/>
          <p14:tracePt t="51806" x="6827838" y="2270125"/>
          <p14:tracePt t="51815" x="6858000" y="2278063"/>
          <p14:tracePt t="51823" x="6888163" y="2286000"/>
          <p14:tracePt t="51840" x="6926263" y="2293938"/>
          <p14:tracePt t="51856" x="6942138" y="2293938"/>
          <p14:tracePt t="52375" x="6934200" y="2293938"/>
          <p14:tracePt t="52383" x="6926263" y="2293938"/>
          <p14:tracePt t="52391" x="6911975" y="2293938"/>
          <p14:tracePt t="52407" x="6888163" y="2286000"/>
          <p14:tracePt t="52423" x="6880225" y="2286000"/>
          <p14:tracePt t="52519" x="6865938" y="2286000"/>
          <p14:tracePt t="52543" x="6858000" y="2286000"/>
          <p14:tracePt t="52606" x="6850063" y="2293938"/>
          <p14:tracePt t="52631" x="6842125" y="2293938"/>
          <p14:tracePt t="52727" x="6835775" y="2293938"/>
          <p14:tracePt t="52758" x="6827838" y="2286000"/>
          <p14:tracePt t="52783" x="6827838" y="2278063"/>
          <p14:tracePt t="52791" x="6827838" y="2270125"/>
          <p14:tracePt t="52799" x="6827838" y="2263775"/>
          <p14:tracePt t="52807" x="6827838" y="2255838"/>
          <p14:tracePt t="52823" x="6827838" y="2232025"/>
          <p14:tracePt t="52840" x="6827838" y="2209800"/>
          <p14:tracePt t="52857" x="6827838" y="2187575"/>
          <p14:tracePt t="52873" x="6827838" y="2155825"/>
          <p14:tracePt t="52890" x="6858000" y="2095500"/>
          <p14:tracePt t="52907" x="6896100" y="2035175"/>
          <p14:tracePt t="52923" x="6926263" y="1981200"/>
          <p14:tracePt t="52940" x="6942138" y="1958975"/>
          <p14:tracePt t="52957" x="6950075" y="1943100"/>
          <p14:tracePt t="53023" x="6956425" y="1935163"/>
          <p14:tracePt t="53031" x="6972300" y="1973263"/>
          <p14:tracePt t="53040" x="6988175" y="2049463"/>
          <p14:tracePt t="53057" x="7018338" y="2239963"/>
          <p14:tracePt t="53074" x="7040563" y="2354263"/>
          <p14:tracePt t="53090" x="7040563" y="2370138"/>
          <p14:tracePt t="53123" x="7026275" y="2370138"/>
          <p14:tracePt t="53140" x="6994525" y="2362200"/>
          <p14:tracePt t="53157" x="6950075" y="2308225"/>
          <p14:tracePt t="53158" x="6918325" y="2263775"/>
          <p14:tracePt t="53174" x="6873875" y="2179638"/>
          <p14:tracePt t="53190" x="6835775" y="2125663"/>
          <p14:tracePt t="53207" x="6797675" y="2079625"/>
          <p14:tracePt t="53224" x="6781800" y="2057400"/>
          <p14:tracePt t="53286" x="6789738" y="2057400"/>
          <p14:tracePt t="53294" x="6804025" y="2065338"/>
          <p14:tracePt t="53303" x="6819900" y="2065338"/>
          <p14:tracePt t="53310" x="6842125" y="2065338"/>
          <p14:tracePt t="53326" x="6850063" y="2065338"/>
          <p14:tracePt t="53367" x="6858000" y="2073275"/>
          <p14:tracePt t="53382" x="6858000" y="2079625"/>
          <p14:tracePt t="53391" x="6842125" y="2111375"/>
          <p14:tracePt t="53399" x="6819900" y="2141538"/>
          <p14:tracePt t="53407" x="6781800" y="2201863"/>
          <p14:tracePt t="53424" x="6667500" y="2339975"/>
          <p14:tracePt t="53440" x="6499225" y="2454275"/>
          <p14:tracePt t="53457" x="6354763" y="2484438"/>
          <p14:tracePt t="53474" x="6202363" y="2484438"/>
          <p14:tracePt t="53490" x="6065838" y="2454275"/>
          <p14:tracePt t="53507" x="5981700" y="2408238"/>
          <p14:tracePt t="53524" x="5951538" y="2384425"/>
          <p14:tracePt t="53575" x="5951538" y="2378075"/>
          <p14:tracePt t="53599" x="5959475" y="2378075"/>
          <p14:tracePt t="53614" x="5965825" y="2378075"/>
          <p14:tracePt t="53623" x="5981700" y="2378075"/>
          <p14:tracePt t="53735" x="5981700" y="2384425"/>
          <p14:tracePt t="53751" x="5981700" y="2392363"/>
          <p14:tracePt t="53759" x="5981700" y="2400300"/>
          <p14:tracePt t="53775" x="5981700" y="2408238"/>
          <p14:tracePt t="53790" x="5981700" y="2416175"/>
          <p14:tracePt t="53807" x="5981700" y="2422525"/>
          <p14:tracePt t="53839" x="5973763" y="2422525"/>
          <p14:tracePt t="53847" x="5959475" y="2422525"/>
          <p14:tracePt t="53857" x="5951538" y="2422525"/>
          <p14:tracePt t="53874" x="5905500" y="2430463"/>
          <p14:tracePt t="53891" x="5845175" y="2430463"/>
          <p14:tracePt t="53907" x="5768975" y="2430463"/>
          <p14:tracePt t="53924" x="5722938" y="2430463"/>
          <p14:tracePt t="53941" x="5715000" y="2430463"/>
          <p14:tracePt t="53991" x="5715000" y="2422525"/>
          <p14:tracePt t="53999" x="5715000" y="2416175"/>
          <p14:tracePt t="54007" x="5715000" y="2408238"/>
          <p14:tracePt t="54024" x="5715000" y="2400300"/>
          <p14:tracePt t="54041" x="5715000" y="2384425"/>
          <p14:tracePt t="54057" x="5715000" y="2378075"/>
          <p14:tracePt t="54074" x="5715000" y="2370138"/>
          <p14:tracePt t="54091" x="5715000" y="2354263"/>
          <p14:tracePt t="54107" x="5715000" y="2346325"/>
          <p14:tracePt t="54123" x="5715000" y="2339975"/>
          <p14:tracePt t="54140" x="5715000" y="2332038"/>
          <p14:tracePt t="54231" x="5707063" y="2332038"/>
          <p14:tracePt t="54247" x="5692775" y="2339975"/>
          <p14:tracePt t="54503" x="5684838" y="2339975"/>
          <p14:tracePt t="54519" x="5676900" y="2339975"/>
          <p14:tracePt t="54526" x="5668963" y="2339975"/>
          <p14:tracePt t="54558" x="5668963" y="2332038"/>
          <p14:tracePt t="54567" x="5668963" y="2324100"/>
          <p14:tracePt t="54583" x="5668963" y="2316163"/>
          <p14:tracePt t="54606" x="5676900" y="2308225"/>
          <p14:tracePt t="54623" x="5676900" y="2301875"/>
          <p14:tracePt t="54631" x="5684838" y="2293938"/>
          <p14:tracePt t="54647" x="5692775" y="2286000"/>
          <p14:tracePt t="54658" x="5692775" y="2278063"/>
          <p14:tracePt t="54674" x="5699125" y="2270125"/>
          <p14:tracePt t="54691" x="5699125" y="2255838"/>
          <p14:tracePt t="54707" x="5699125" y="2247900"/>
          <p14:tracePt t="54724" x="5699125" y="2239963"/>
          <p14:tracePt t="55223" x="5699125" y="2247900"/>
          <p14:tracePt t="55239" x="5692775" y="2255838"/>
          <p14:tracePt t="55759" x="5692775" y="2263775"/>
          <p14:tracePt t="56303" x="5699125" y="2263775"/>
          <p14:tracePt t="56310" x="5715000" y="2263775"/>
          <p14:tracePt t="56319" x="5737225" y="2278063"/>
          <p14:tracePt t="56326" x="5761038" y="2286000"/>
          <p14:tracePt t="56342" x="5807075" y="2293938"/>
          <p14:tracePt t="56358" x="6049963" y="2301875"/>
          <p14:tracePt t="56375" x="6232525" y="2301875"/>
          <p14:tracePt t="56391" x="6384925" y="2278063"/>
          <p14:tracePt t="56408" x="6461125" y="2263775"/>
          <p14:tracePt t="56425" x="6477000" y="2263775"/>
          <p14:tracePt t="56479" x="6484938" y="2263775"/>
          <p14:tracePt t="56487" x="6507163" y="2263775"/>
          <p14:tracePt t="56494" x="6523038" y="2263775"/>
          <p14:tracePt t="56508" x="6553200" y="2263775"/>
          <p14:tracePt t="56525" x="6613525" y="2263775"/>
          <p14:tracePt t="56542" x="6659563" y="2263775"/>
          <p14:tracePt t="56558" x="6667500" y="2263775"/>
          <p14:tracePt t="56654" x="6667500" y="2270125"/>
          <p14:tracePt t="56671" x="6667500" y="2278063"/>
          <p14:tracePt t="56743" x="6667500" y="2286000"/>
          <p14:tracePt t="57255" x="6667500" y="2278063"/>
          <p14:tracePt t="57279" x="6683375" y="2278063"/>
          <p14:tracePt t="57295" x="6689725" y="2278063"/>
          <p14:tracePt t="57303" x="6705600" y="2278063"/>
          <p14:tracePt t="57319" x="6713538" y="2278063"/>
          <p14:tracePt t="57327" x="6721475" y="2278063"/>
          <p14:tracePt t="57798" x="6735763" y="2278063"/>
          <p14:tracePt t="57807" x="6765925" y="2278063"/>
          <p14:tracePt t="57815" x="6797675" y="2278063"/>
          <p14:tracePt t="57825" x="6835775" y="2270125"/>
          <p14:tracePt t="57842" x="6950075" y="2239963"/>
          <p14:tracePt t="57859" x="7086600" y="2225675"/>
          <p14:tracePt t="57875" x="7208838" y="2209800"/>
          <p14:tracePt t="57892" x="7285038" y="2193925"/>
          <p14:tracePt t="57909" x="7323138" y="2193925"/>
          <p14:tracePt t="57925" x="7331075" y="2193925"/>
          <p14:tracePt t="58071" x="7331075" y="2201863"/>
          <p14:tracePt t="58087" x="7331075" y="2209800"/>
          <p14:tracePt t="58095" x="7337425" y="2225675"/>
          <p14:tracePt t="58102" x="7337425" y="2232025"/>
          <p14:tracePt t="58110" x="7345363" y="2232025"/>
          <p14:tracePt t="58125" x="7345363" y="2239963"/>
          <p14:tracePt t="58142" x="7345363" y="2255838"/>
          <p14:tracePt t="58247" x="7337425" y="2255838"/>
          <p14:tracePt t="58254" x="7307263" y="2255838"/>
          <p14:tracePt t="58262" x="7277100" y="2255838"/>
          <p14:tracePt t="58275" x="7239000" y="2255838"/>
          <p14:tracePt t="58292" x="7132638" y="2255838"/>
          <p14:tracePt t="58309" x="7070725" y="2255838"/>
          <p14:tracePt t="58326" x="7026275" y="2255838"/>
          <p14:tracePt t="58342" x="7018338" y="2255838"/>
          <p14:tracePt t="58463" x="7010400" y="2255838"/>
          <p14:tracePt t="58471" x="6994525" y="2255838"/>
          <p14:tracePt t="58478" x="6964363" y="2255838"/>
          <p14:tracePt t="58492" x="6918325" y="2270125"/>
          <p14:tracePt t="58510" x="6675438" y="2370138"/>
          <p14:tracePt t="58526" x="6583363" y="2400300"/>
          <p14:tracePt t="58542" x="6316663" y="2430463"/>
          <p14:tracePt t="58559" x="6232525" y="2430463"/>
          <p14:tracePt t="58576" x="6188075" y="2416175"/>
          <p14:tracePt t="58592" x="6180138" y="2408238"/>
          <p14:tracePt t="58679" x="6172200" y="2408238"/>
          <p14:tracePt t="58687" x="6172200" y="2422525"/>
          <p14:tracePt t="58694" x="6172200" y="2454275"/>
          <p14:tracePt t="58709" x="6164263" y="2498725"/>
          <p14:tracePt t="58726" x="6164263" y="2506663"/>
          <p14:tracePt t="58742" x="6156325" y="2522538"/>
          <p14:tracePt t="58767" x="6156325" y="2530475"/>
          <p14:tracePt t="58776" x="6149975" y="2536825"/>
          <p14:tracePt t="58792" x="6118225" y="2536825"/>
          <p14:tracePt t="58809" x="6080125" y="2536825"/>
          <p14:tracePt t="58826" x="6035675" y="2544763"/>
          <p14:tracePt t="58842" x="5997575" y="2560638"/>
          <p14:tracePt t="58859" x="5965825" y="2560638"/>
          <p14:tracePt t="58876" x="5959475" y="2560638"/>
          <p14:tracePt t="58935" x="5951538" y="2560638"/>
          <p14:tracePt t="58943" x="5943600" y="2560638"/>
          <p14:tracePt t="58951" x="5927725" y="2560638"/>
          <p14:tracePt t="58959" x="5905500" y="2560638"/>
          <p14:tracePt t="58976" x="5813425" y="2560638"/>
          <p14:tracePt t="58992" x="5692775" y="2560638"/>
          <p14:tracePt t="59009" x="5616575" y="2560638"/>
          <p14:tracePt t="59026" x="5578475" y="2568575"/>
          <p14:tracePt t="59042" x="5578475" y="2574925"/>
          <p14:tracePt t="59059" x="5562600" y="2574925"/>
          <p14:tracePt t="59076" x="5562600" y="2582863"/>
          <p14:tracePt t="59109" x="5562600" y="2590800"/>
          <p14:tracePt t="59703" x="5578475" y="2590800"/>
          <p14:tracePt t="59711" x="5600700" y="2590800"/>
          <p14:tracePt t="59719" x="5630863" y="2590800"/>
          <p14:tracePt t="59727" x="5668963" y="2590800"/>
          <p14:tracePt t="59743" x="5775325" y="2590800"/>
          <p14:tracePt t="59759" x="5883275" y="2582863"/>
          <p14:tracePt t="59776" x="5997575" y="2568575"/>
          <p14:tracePt t="59793" x="6080125" y="2560638"/>
          <p14:tracePt t="59809" x="6134100" y="2536825"/>
          <p14:tracePt t="59826" x="6194425" y="2530475"/>
          <p14:tracePt t="59843" x="6240463" y="2530475"/>
          <p14:tracePt t="59859" x="6302375" y="2530475"/>
          <p14:tracePt t="59876" x="6370638" y="2514600"/>
          <p14:tracePt t="59893" x="6430963" y="2514600"/>
          <p14:tracePt t="59910" x="6484938" y="2514600"/>
          <p14:tracePt t="59926" x="6537325" y="2514600"/>
          <p14:tracePt t="59943" x="6553200" y="2514600"/>
          <p14:tracePt t="59983" x="6561138" y="2514600"/>
          <p14:tracePt t="59993" x="6569075" y="2514600"/>
          <p14:tracePt t="60009" x="6575425" y="2514600"/>
          <p14:tracePt t="60026" x="6583363" y="2514600"/>
          <p14:tracePt t="60043" x="6599238" y="2514600"/>
          <p14:tracePt t="60059" x="6607175" y="2514600"/>
          <p14:tracePt t="60076" x="6621463" y="2522538"/>
          <p14:tracePt t="60093" x="6637338" y="2530475"/>
          <p14:tracePt t="60109" x="6651625" y="2544763"/>
          <p14:tracePt t="60126" x="6667500" y="2552700"/>
          <p14:tracePt t="60182" x="6675438" y="2552700"/>
          <p14:tracePt t="61583" x="6675438" y="2560638"/>
          <p14:tracePt t="61591" x="6667500" y="2574925"/>
          <p14:tracePt t="61599" x="6659563" y="2582863"/>
          <p14:tracePt t="61610" x="6651625" y="2590800"/>
          <p14:tracePt t="61627" x="6637338" y="2620963"/>
          <p14:tracePt t="61644" x="6607175" y="2644775"/>
          <p14:tracePt t="61660" x="6569075" y="2667000"/>
          <p14:tracePt t="61677" x="6523038" y="2667000"/>
          <p14:tracePt t="61693" x="6454775" y="2667000"/>
          <p14:tracePt t="61710" x="6362700" y="2667000"/>
          <p14:tracePt t="61727" x="6302375" y="2667000"/>
          <p14:tracePt t="61743" x="6202363" y="2667000"/>
          <p14:tracePt t="61760" x="6088063" y="2651125"/>
          <p14:tracePt t="61777" x="5959475" y="2636838"/>
          <p14:tracePt t="61793" x="5821363" y="2613025"/>
          <p14:tracePt t="61810" x="5745163" y="2606675"/>
          <p14:tracePt t="61827" x="5737225" y="2606675"/>
          <p14:tracePt t="61895" x="5730875" y="2606675"/>
          <p14:tracePt t="61903" x="5715000" y="2606675"/>
          <p14:tracePt t="61911" x="5707063" y="2606675"/>
          <p14:tracePt t="61927" x="5699125" y="2606675"/>
          <p14:tracePt t="61943" x="5692775" y="2606675"/>
          <p14:tracePt t="61983" x="5692775" y="2613025"/>
          <p14:tracePt t="61991" x="5730875" y="2613025"/>
          <p14:tracePt t="61999" x="5768975" y="2613025"/>
          <p14:tracePt t="62010" x="5845175" y="2613025"/>
          <p14:tracePt t="62027" x="6042025" y="2613025"/>
          <p14:tracePt t="62044" x="6256338" y="2613025"/>
          <p14:tracePt t="62060" x="6438900" y="2613025"/>
          <p14:tracePt t="62077" x="6561138" y="2613025"/>
          <p14:tracePt t="62094" x="6621463" y="2598738"/>
          <p14:tracePt t="62110" x="6621463" y="2590800"/>
          <p14:tracePt t="62127" x="6621463" y="2582863"/>
          <p14:tracePt t="62759" x="6621463" y="2574925"/>
          <p14:tracePt t="62799" x="6613525" y="2574925"/>
          <p14:tracePt t="62814" x="6607175" y="2574925"/>
          <p14:tracePt t="62823" x="6599238" y="2574925"/>
          <p14:tracePt t="62830" x="6591300" y="2574925"/>
          <p14:tracePt t="62844" x="6561138" y="2560638"/>
          <p14:tracePt t="62860" x="6499225" y="2560638"/>
          <p14:tracePt t="62878" x="6294438" y="2590800"/>
          <p14:tracePt t="62894" x="6073775" y="2620963"/>
          <p14:tracePt t="62910" x="5745163" y="2659063"/>
          <p14:tracePt t="62927" x="5402263" y="2720975"/>
          <p14:tracePt t="62944" x="5127625" y="2765425"/>
          <p14:tracePt t="62961" x="4937125" y="2819400"/>
          <p14:tracePt t="62977" x="4838700" y="2857500"/>
          <p14:tracePt t="62994" x="4808538" y="2873375"/>
          <p14:tracePt t="63027" x="4808538" y="2879725"/>
          <p14:tracePt t="63044" x="4816475" y="2887663"/>
          <p14:tracePt t="63061" x="4822825" y="2895600"/>
          <p14:tracePt t="63078" x="4854575" y="2933700"/>
          <p14:tracePt t="63094" x="4906963" y="2963863"/>
          <p14:tracePt t="63111" x="4991100" y="2994025"/>
          <p14:tracePt t="63127" x="5121275" y="3017838"/>
          <p14:tracePt t="63144" x="5241925" y="3025775"/>
          <p14:tracePt t="63160" x="5364163" y="3025775"/>
          <p14:tracePt t="63177" x="5448300" y="3017838"/>
          <p14:tracePt t="63194" x="5486400" y="3001963"/>
          <p14:tracePt t="63211" x="5502275" y="2971800"/>
          <p14:tracePt t="63227" x="5516563" y="2941638"/>
          <p14:tracePt t="63244" x="5524500" y="2911475"/>
          <p14:tracePt t="63261" x="5524500" y="2887663"/>
          <p14:tracePt t="63263" x="5524500" y="2879725"/>
          <p14:tracePt t="63277" x="5524500" y="2865438"/>
          <p14:tracePt t="63302" x="5524500" y="2857500"/>
          <p14:tracePt t="63311" x="5540375" y="2849563"/>
          <p14:tracePt t="63327" x="5540375" y="2841625"/>
          <p14:tracePt t="63344" x="5546725" y="2827338"/>
          <p14:tracePt t="63361" x="5562600" y="2827338"/>
          <p14:tracePt t="63377" x="5570538" y="2811463"/>
          <p14:tracePt t="63394" x="5592763" y="2811463"/>
          <p14:tracePt t="63411" x="5600700" y="2811463"/>
          <p14:tracePt t="63503" x="5608638" y="2811463"/>
          <p14:tracePt t="63511" x="5608638" y="2819400"/>
          <p14:tracePt t="63527" x="5616575" y="2827338"/>
          <p14:tracePt t="63535" x="5616575" y="2835275"/>
          <p14:tracePt t="63544" x="5622925" y="2849563"/>
          <p14:tracePt t="63561" x="5622925" y="2857500"/>
          <p14:tracePt t="63577" x="5630863" y="2873375"/>
          <p14:tracePt t="63822" x="5622925" y="2873375"/>
          <p14:tracePt t="63863" x="5616575" y="2873375"/>
          <p14:tracePt t="63895" x="5608638" y="2873375"/>
          <p14:tracePt t="63935" x="5592763" y="2873375"/>
          <p14:tracePt t="64006" x="5592763" y="2865438"/>
          <p14:tracePt t="64279" x="5584825" y="2865438"/>
          <p14:tracePt t="64647" x="5592763" y="2865438"/>
          <p14:tracePt t="64655" x="5600700" y="2865438"/>
          <p14:tracePt t="64663" x="5616575" y="2865438"/>
          <p14:tracePt t="64678" x="5684838" y="2841625"/>
          <p14:tracePt t="64694" x="5791200" y="2819400"/>
          <p14:tracePt t="64711" x="5913438" y="2803525"/>
          <p14:tracePt t="64728" x="6027738" y="2781300"/>
          <p14:tracePt t="64745" x="6126163" y="2773363"/>
          <p14:tracePt t="64761" x="6172200" y="2765425"/>
          <p14:tracePt t="64778" x="6188075" y="2765425"/>
          <p14:tracePt t="64795" x="6194425" y="2765425"/>
          <p14:tracePt t="64811" x="6202363" y="2765425"/>
          <p14:tracePt t="64828" x="6218238" y="2765425"/>
          <p14:tracePt t="64845" x="6240463" y="2765425"/>
          <p14:tracePt t="64862" x="6302375" y="2765425"/>
          <p14:tracePt t="64878" x="6324600" y="2765425"/>
          <p14:tracePt t="64895" x="6354763" y="2773363"/>
          <p14:tracePt t="64911" x="6362700" y="2781300"/>
          <p14:tracePt t="64928" x="6378575" y="2781300"/>
          <p14:tracePt t="64945" x="6392863" y="2789238"/>
          <p14:tracePt t="64961" x="6400800" y="2789238"/>
          <p14:tracePt t="64978" x="6400800" y="2797175"/>
          <p14:tracePt t="65087" x="6400800" y="2803525"/>
          <p14:tracePt t="65414" x="6408738" y="2811463"/>
          <p14:tracePt t="65783" x="6408738" y="2819400"/>
          <p14:tracePt t="66999" x="6416675" y="2819400"/>
          <p14:tracePt t="67351" x="6423025" y="2819400"/>
          <p14:tracePt t="67359" x="6438900" y="2819400"/>
          <p14:tracePt t="67431" x="6446838" y="2819400"/>
          <p14:tracePt t="67471" x="6454775" y="2827338"/>
          <p14:tracePt t="67487" x="6454775" y="2841625"/>
          <p14:tracePt t="67503" x="6454775" y="2849563"/>
          <p14:tracePt t="67519" x="6454775" y="2857500"/>
          <p14:tracePt t="67607" x="6454775" y="2865438"/>
          <p14:tracePt t="67679" x="6454775" y="2873375"/>
          <p14:tracePt t="67711" x="6446838" y="2873375"/>
          <p14:tracePt t="68511" x="6446838" y="2865438"/>
          <p14:tracePt t="68519" x="6446838" y="2849563"/>
          <p14:tracePt t="68535" x="6446838" y="2841625"/>
          <p14:tracePt t="68546" x="6446838" y="2827338"/>
          <p14:tracePt t="68563" x="6454775" y="2811463"/>
          <p14:tracePt t="68579" x="6454775" y="2803525"/>
          <p14:tracePt t="68596" x="6454775" y="2797175"/>
          <p14:tracePt t="68614" x="6461125" y="2789238"/>
          <p14:tracePt t="68703" x="6461125" y="2811463"/>
          <p14:tracePt t="68711" x="6461125" y="2857500"/>
          <p14:tracePt t="68719" x="6461125" y="2917825"/>
          <p14:tracePt t="68729" x="6461125" y="3009900"/>
          <p14:tracePt t="68746" x="6484938" y="3260725"/>
          <p14:tracePt t="68763" x="6537325" y="3679825"/>
          <p14:tracePt t="68779" x="6689725" y="4297363"/>
          <p14:tracePt t="68796" x="6781800" y="4740275"/>
          <p14:tracePt t="68813" x="6781800" y="5075238"/>
          <p14:tracePt t="68816" x="6781800" y="5173663"/>
          <p14:tracePt t="68830" x="6781800" y="5241925"/>
          <p14:tracePt t="68846" x="6781800" y="5303838"/>
          <p14:tracePt t="68919" x="6781800" y="5311775"/>
          <p14:tracePt t="68935" x="6781800" y="5303838"/>
          <p14:tracePt t="68951" x="6781800" y="5295900"/>
          <p14:tracePt t="68966" x="6773863" y="5280025"/>
          <p14:tracePt t="68975" x="6773863" y="5273675"/>
          <p14:tracePt t="68982" x="6773863" y="5265738"/>
          <p14:tracePt t="69183" x="6797675" y="5280025"/>
          <p14:tracePt t="69191" x="6850063" y="5303838"/>
          <p14:tracePt t="69198" x="6942138" y="5334000"/>
          <p14:tracePt t="69213" x="7048500" y="5356225"/>
          <p14:tracePt t="69230" x="7467600" y="5394325"/>
          <p14:tracePt t="69246" x="8374063" y="5394325"/>
          <p14:tracePt t="69263" x="9007475" y="5364163"/>
          <p14:tracePt t="69280" x="9540875" y="5159375"/>
          <p14:tracePt t="69296" x="9852025" y="4991100"/>
          <p14:tracePt t="69313" x="9998075" y="4884738"/>
          <p14:tracePt t="69330" x="10058400" y="4800600"/>
          <p14:tracePt t="69346" x="10074275" y="4762500"/>
          <p14:tracePt t="69363" x="10074275" y="4716463"/>
          <p14:tracePt t="69380" x="10074275" y="4694238"/>
          <p14:tracePt t="69396" x="10074275" y="4656138"/>
          <p14:tracePt t="69414" x="10074275" y="4564063"/>
          <p14:tracePt t="69430" x="10074275" y="4503738"/>
          <p14:tracePt t="69446" x="10074275" y="4441825"/>
          <p14:tracePt t="69463" x="10074275" y="4373563"/>
          <p14:tracePt t="69480" x="10074275" y="4297363"/>
          <p14:tracePt t="69496" x="10074275" y="4191000"/>
          <p14:tracePt t="69513" x="10096500" y="4030663"/>
          <p14:tracePt t="69530" x="10134600" y="3878263"/>
          <p14:tracePt t="69546" x="10180638" y="3703638"/>
          <p14:tracePt t="69563" x="10202863" y="3489325"/>
          <p14:tracePt t="69580" x="10240963" y="3284538"/>
          <p14:tracePt t="69596" x="10264775" y="3108325"/>
          <p14:tracePt t="69614" x="10264775" y="2879725"/>
          <p14:tracePt t="69630" x="10264775" y="2827338"/>
          <p14:tracePt t="69646" x="10256838" y="2682875"/>
          <p14:tracePt t="69663" x="10226675" y="2582863"/>
          <p14:tracePt t="69680" x="10194925" y="2514600"/>
          <p14:tracePt t="69696" x="10164763" y="2454275"/>
          <p14:tracePt t="69713" x="10142538" y="2400300"/>
          <p14:tracePt t="69730" x="10126663" y="2362200"/>
          <p14:tracePt t="69746" x="10112375" y="2316163"/>
          <p14:tracePt t="69763" x="10096500" y="2293938"/>
          <p14:tracePt t="69780" x="10088563" y="2255838"/>
          <p14:tracePt t="69797" x="10088563" y="2232025"/>
          <p14:tracePt t="69814" x="10074275" y="2193925"/>
          <p14:tracePt t="69830" x="10074275" y="2187575"/>
          <p14:tracePt t="69846" x="10066338" y="2163763"/>
          <p14:tracePt t="69880" x="10058400" y="2149475"/>
          <p14:tracePt t="69896" x="10050463" y="2149475"/>
          <p14:tracePt t="70519" x="10050463" y="2155825"/>
          <p14:tracePt t="70527" x="10042525" y="2155825"/>
          <p14:tracePt t="70534" x="10036175" y="2163763"/>
          <p14:tracePt t="70735" x="10036175" y="2179638"/>
          <p14:tracePt t="70751" x="10028238" y="2187575"/>
          <p14:tracePt t="70759" x="10020300" y="2217738"/>
          <p14:tracePt t="70775" x="10012363" y="2239963"/>
          <p14:tracePt t="70783" x="10012363" y="2247900"/>
          <p14:tracePt t="70797" x="10012363" y="2270125"/>
          <p14:tracePt t="70813" x="10012363" y="2324100"/>
          <p14:tracePt t="70816" x="10004425" y="2346325"/>
          <p14:tracePt t="70830" x="9998075" y="2400300"/>
          <p14:tracePt t="70847" x="9982200" y="2460625"/>
          <p14:tracePt t="70863" x="9982200" y="2522538"/>
          <p14:tracePt t="70880" x="9966325" y="2582863"/>
          <p14:tracePt t="70897" x="9959975" y="2620963"/>
          <p14:tracePt t="70913" x="9959975" y="2644775"/>
          <p14:tracePt t="70930" x="9952038" y="2667000"/>
          <p14:tracePt t="70947" x="9952038" y="2689225"/>
          <p14:tracePt t="70963" x="9952038" y="2720975"/>
          <p14:tracePt t="70980" x="9952038" y="2743200"/>
          <p14:tracePt t="70997" x="9936163" y="2781300"/>
          <p14:tracePt t="71014" x="9936163" y="2803525"/>
          <p14:tracePt t="71030" x="9936163" y="2849563"/>
          <p14:tracePt t="71047" x="9936163" y="2879725"/>
          <p14:tracePt t="71064" x="9936163" y="2903538"/>
          <p14:tracePt t="71080" x="9936163" y="2933700"/>
          <p14:tracePt t="71097" x="9936163" y="2979738"/>
          <p14:tracePt t="71114" x="9936163" y="3001963"/>
          <p14:tracePt t="71130" x="9936163" y="3032125"/>
          <p14:tracePt t="71147" x="9936163" y="3063875"/>
          <p14:tracePt t="71164" x="9936163" y="3094038"/>
          <p14:tracePt t="71180" x="9936163" y="3140075"/>
          <p14:tracePt t="71197" x="9936163" y="3184525"/>
          <p14:tracePt t="71214" x="9936163" y="3222625"/>
          <p14:tracePt t="71230" x="9936163" y="3246438"/>
          <p14:tracePt t="71247" x="9936163" y="3268663"/>
          <p14:tracePt t="71264" x="9936163" y="3298825"/>
          <p14:tracePt t="71280" x="9936163" y="3314700"/>
          <p14:tracePt t="71297" x="9936163" y="3336925"/>
          <p14:tracePt t="71314" x="9936163" y="3375025"/>
          <p14:tracePt t="71330" x="9936163" y="3436938"/>
          <p14:tracePt t="71334" x="9936163" y="3482975"/>
          <p14:tracePt t="71347" x="9936163" y="3505200"/>
          <p14:tracePt t="71364" x="9936163" y="3559175"/>
          <p14:tracePt t="71380" x="9944100" y="3603625"/>
          <p14:tracePt t="71398" x="9952038" y="3665538"/>
          <p14:tracePt t="71414" x="9959975" y="3725863"/>
          <p14:tracePt t="71430" x="9966325" y="3779838"/>
          <p14:tracePt t="71447" x="9966325" y="3848100"/>
          <p14:tracePt t="71464" x="9966325" y="3940175"/>
          <p14:tracePt t="71480" x="9966325" y="4038600"/>
          <p14:tracePt t="71497" x="9966325" y="4130675"/>
          <p14:tracePt t="71514" x="9966325" y="4198938"/>
          <p14:tracePt t="71530" x="9966325" y="4244975"/>
          <p14:tracePt t="71547" x="9966325" y="4275138"/>
          <p14:tracePt t="71564" x="9966325" y="4297363"/>
          <p14:tracePt t="71580" x="9966325" y="4335463"/>
          <p14:tracePt t="71597" x="9974263" y="4411663"/>
          <p14:tracePt t="71614" x="9974263" y="4457700"/>
          <p14:tracePt t="71630" x="9982200" y="4549775"/>
          <p14:tracePt t="71647" x="9982200" y="4594225"/>
          <p14:tracePt t="71664" x="9990138" y="4648200"/>
          <p14:tracePt t="71680" x="9998075" y="4678363"/>
          <p14:tracePt t="71697" x="10004425" y="4724400"/>
          <p14:tracePt t="71714" x="10004425" y="4762500"/>
          <p14:tracePt t="71730" x="10004425" y="4808538"/>
          <p14:tracePt t="71747" x="10004425" y="4846638"/>
          <p14:tracePt t="71764" x="10004425" y="4899025"/>
          <p14:tracePt t="71780" x="10020300" y="4937125"/>
          <p14:tracePt t="71798" x="10028238" y="4999038"/>
          <p14:tracePt t="71814" x="10028238" y="5013325"/>
          <p14:tracePt t="71831" x="10028238" y="5037138"/>
          <p14:tracePt t="71847" x="10028238" y="5045075"/>
          <p14:tracePt t="71864" x="10028238" y="5059363"/>
          <p14:tracePt t="71881" x="10028238" y="5075238"/>
          <p14:tracePt t="71897" x="10028238" y="5083175"/>
          <p14:tracePt t="71914" x="10028238" y="5105400"/>
          <p14:tracePt t="71931" x="10028238" y="5127625"/>
          <p14:tracePt t="71947" x="10028238" y="5135563"/>
          <p14:tracePt t="71964" x="10028238" y="5165725"/>
          <p14:tracePt t="71980" x="10028238" y="5189538"/>
          <p14:tracePt t="71998" x="10028238" y="5203825"/>
          <p14:tracePt t="72150" x="10028238" y="5211763"/>
          <p14:tracePt t="72158" x="10012363" y="5211763"/>
          <p14:tracePt t="72165" x="9998075" y="5211763"/>
          <p14:tracePt t="72180" x="9936163" y="5211763"/>
          <p14:tracePt t="72198" x="9783763" y="5219700"/>
          <p14:tracePt t="72214" x="9448800" y="5265738"/>
          <p14:tracePt t="72231" x="9029700" y="5287963"/>
          <p14:tracePt t="72247" x="8466138" y="5303838"/>
          <p14:tracePt t="72264" x="7924800" y="5303838"/>
          <p14:tracePt t="72281" x="7369175" y="5303838"/>
          <p14:tracePt t="72297" x="6819900" y="5265738"/>
          <p14:tracePt t="72314" x="6256338" y="5159375"/>
          <p14:tracePt t="72331" x="5813425" y="5021263"/>
          <p14:tracePt t="72334" x="5630863" y="4975225"/>
          <p14:tracePt t="72347" x="5508625" y="4945063"/>
          <p14:tracePt t="72364" x="5334000" y="4899025"/>
          <p14:tracePt t="72382" x="5135563" y="4868863"/>
          <p14:tracePt t="72397" x="5067300" y="4846638"/>
          <p14:tracePt t="72414" x="4854575" y="4808538"/>
          <p14:tracePt t="72431" x="4686300" y="4762500"/>
          <p14:tracePt t="72447" x="4457700" y="4694238"/>
          <p14:tracePt t="72464" x="4229100" y="4632325"/>
          <p14:tracePt t="72481" x="4054475" y="4572000"/>
          <p14:tracePt t="72497" x="3908425" y="4541838"/>
          <p14:tracePt t="72514" x="3810000" y="4511675"/>
          <p14:tracePt t="72531" x="3741738" y="4465638"/>
          <p14:tracePt t="72547" x="3687763" y="4435475"/>
          <p14:tracePt t="72564" x="3641725" y="4411663"/>
          <p14:tracePt t="72581" x="3627438" y="4397375"/>
          <p14:tracePt t="72597" x="3581400" y="4365625"/>
          <p14:tracePt t="72614" x="3497263" y="4321175"/>
          <p14:tracePt t="72631" x="3368675" y="4283075"/>
          <p14:tracePt t="72647" x="3238500" y="4275138"/>
          <p14:tracePt t="72664" x="3063875" y="4267200"/>
          <p14:tracePt t="72681" x="2879725" y="4267200"/>
          <p14:tracePt t="72697" x="2735263" y="4283075"/>
          <p14:tracePt t="72714" x="2606675" y="4343400"/>
          <p14:tracePt t="72731" x="2506663" y="4403725"/>
          <p14:tracePt t="72747" x="2422525" y="4479925"/>
          <p14:tracePt t="72764" x="2378075" y="4533900"/>
          <p14:tracePt t="72781" x="2378075" y="4549775"/>
          <p14:tracePt t="72798" x="2370138" y="4556125"/>
          <p14:tracePt t="72814" x="2324100" y="4572000"/>
          <p14:tracePt t="72831" x="2301875" y="4572000"/>
          <p14:tracePt t="72848" x="2270125" y="4572000"/>
          <p14:tracePt t="72864" x="2255838" y="4572000"/>
          <p14:tracePt t="72911" x="2247900" y="4572000"/>
          <p14:tracePt t="72991" x="2247900" y="4564063"/>
          <p14:tracePt t="73007" x="2247900" y="4549775"/>
          <p14:tracePt t="73022" x="2247900" y="4541838"/>
          <p14:tracePt t="73031" x="2255838" y="4525963"/>
          <p14:tracePt t="73039" x="2263775" y="4518025"/>
          <p14:tracePt t="73048" x="2270125" y="4511675"/>
          <p14:tracePt t="73064" x="2278063" y="4495800"/>
          <p14:tracePt t="73081" x="2286000" y="4487863"/>
          <p14:tracePt t="73098" x="2301875" y="4479925"/>
          <p14:tracePt t="73114" x="2308225" y="4473575"/>
          <p14:tracePt t="73131" x="2308225" y="4465638"/>
          <p14:tracePt t="73148" x="2316163" y="4449763"/>
          <p14:tracePt t="73164" x="2324100" y="4435475"/>
          <p14:tracePt t="73181" x="2324100" y="4419600"/>
          <p14:tracePt t="73198" x="2324100" y="4411663"/>
          <p14:tracePt t="73214" x="2324100" y="4403725"/>
          <p14:tracePt t="73239" x="2324100" y="4397375"/>
          <p14:tracePt t="73248" x="2332038" y="4397375"/>
          <p14:tracePt t="73264" x="2332038" y="4389438"/>
          <p14:tracePt t="73281" x="2339975" y="4381500"/>
          <p14:tracePt t="73298" x="2346325" y="4373563"/>
          <p14:tracePt t="73327" x="2354263" y="4365625"/>
          <p14:tracePt t="73334" x="2362200" y="4365625"/>
          <p14:tracePt t="73351" x="2370138" y="4359275"/>
          <p14:tracePt t="73364" x="2384425" y="4359275"/>
          <p14:tracePt t="73382" x="2422525" y="4359275"/>
          <p14:tracePt t="73398" x="2446338" y="4359275"/>
          <p14:tracePt t="73414" x="2492375" y="4359275"/>
          <p14:tracePt t="73431" x="2498725" y="4359275"/>
          <p14:tracePt t="73464" x="2514600" y="4359275"/>
          <p14:tracePt t="73495" x="2522538" y="4359275"/>
          <p14:tracePt t="73502" x="2530475" y="4359275"/>
          <p14:tracePt t="73514" x="2536825" y="4359275"/>
          <p14:tracePt t="73531" x="2544763" y="4365625"/>
          <p14:tracePt t="73548" x="2582863" y="4373563"/>
          <p14:tracePt t="73565" x="2659063" y="4389438"/>
          <p14:tracePt t="73582" x="2781300" y="4419600"/>
          <p14:tracePt t="73598" x="2895600" y="4435475"/>
          <p14:tracePt t="73614" x="3009900" y="4457700"/>
          <p14:tracePt t="73631" x="3132138" y="4465638"/>
          <p14:tracePt t="73648" x="3268663" y="4479925"/>
          <p14:tracePt t="73665" x="3344863" y="4495800"/>
          <p14:tracePt t="73681" x="3398838" y="4503738"/>
          <p14:tracePt t="73698" x="3436938" y="4511675"/>
          <p14:tracePt t="73714" x="3451225" y="4511675"/>
          <p14:tracePt t="73748" x="3451225" y="4518025"/>
          <p14:tracePt t="73765" x="3451225" y="4541838"/>
          <p14:tracePt t="73782" x="3298825" y="4610100"/>
          <p14:tracePt t="73798" x="3146425" y="4640263"/>
          <p14:tracePt t="73815" x="2971800" y="4640263"/>
          <p14:tracePt t="73831" x="2827338" y="4610100"/>
          <p14:tracePt t="73848" x="2720975" y="4495800"/>
          <p14:tracePt t="73865" x="2682875" y="4365625"/>
          <p14:tracePt t="73881" x="2682875" y="4237038"/>
          <p14:tracePt t="73898" x="2759075" y="4076700"/>
          <p14:tracePt t="73915" x="2933700" y="3946525"/>
          <p14:tracePt t="73931" x="3140075" y="3870325"/>
          <p14:tracePt t="73948" x="3322638" y="3840163"/>
          <p14:tracePt t="73965" x="3467100" y="3840163"/>
          <p14:tracePt t="73982" x="3489325" y="3840163"/>
          <p14:tracePt t="73998" x="3543300" y="3984625"/>
          <p14:tracePt t="74015" x="3543300" y="4191000"/>
          <p14:tracePt t="74031" x="3368675" y="4541838"/>
          <p14:tracePt t="74048" x="3216275" y="4740275"/>
          <p14:tracePt t="74065" x="3140075" y="4778375"/>
          <p14:tracePt t="74081" x="3094038" y="4784725"/>
          <p14:tracePt t="74098" x="3040063" y="4754563"/>
          <p14:tracePt t="74115" x="3001963" y="4618038"/>
          <p14:tracePt t="74131" x="2994025" y="4487863"/>
          <p14:tracePt t="74148" x="3009900" y="4359275"/>
          <p14:tracePt t="74164" x="3146425" y="4259263"/>
          <p14:tracePt t="74181" x="3444875" y="4229100"/>
          <p14:tracePt t="74198" x="3635375" y="4237038"/>
          <p14:tracePt t="74214" x="3787775" y="4351338"/>
          <p14:tracePt t="74231" x="3848100" y="4518025"/>
          <p14:tracePt t="74248" x="3848100" y="4732338"/>
          <p14:tracePt t="74265" x="3741738" y="4922838"/>
          <p14:tracePt t="74281" x="3551238" y="5006975"/>
          <p14:tracePt t="74298" x="3360738" y="5006975"/>
          <p14:tracePt t="74315" x="3154363" y="4860925"/>
          <p14:tracePt t="74318" x="3040063" y="4762500"/>
          <p14:tracePt t="74331" x="2955925" y="4664075"/>
          <p14:tracePt t="74348" x="2849563" y="4495800"/>
          <p14:tracePt t="74365" x="2827338" y="4381500"/>
          <p14:tracePt t="74381" x="2865438" y="4283075"/>
          <p14:tracePt t="74398" x="3055938" y="4259263"/>
          <p14:tracePt t="74415" x="3178175" y="4259263"/>
          <p14:tracePt t="74431" x="3360738" y="4381500"/>
          <p14:tracePt t="74448" x="3436938" y="4487863"/>
          <p14:tracePt t="74465" x="3451225" y="4602163"/>
          <p14:tracePt t="74481" x="3429000" y="4670425"/>
          <p14:tracePt t="74498" x="3336925" y="4678363"/>
          <p14:tracePt t="74515" x="3238500" y="4656138"/>
          <p14:tracePt t="74531" x="3154363" y="4564063"/>
          <p14:tracePt t="74548" x="3124200" y="4473575"/>
          <p14:tracePt t="74565" x="3124200" y="4381500"/>
          <p14:tracePt t="74582" x="3216275" y="4321175"/>
          <p14:tracePt t="74598" x="3406775" y="4321175"/>
          <p14:tracePt t="74615" x="3489325" y="4359275"/>
          <p14:tracePt t="74631" x="3565525" y="4457700"/>
          <p14:tracePt t="74648" x="3597275" y="4579938"/>
          <p14:tracePt t="74665" x="3597275" y="4648200"/>
          <p14:tracePt t="74682" x="3597275" y="4670425"/>
          <p14:tracePt t="74734" x="3611563" y="4656138"/>
          <p14:tracePt t="74742" x="3635375" y="4625975"/>
          <p14:tracePt t="74751" x="3673475" y="4602163"/>
          <p14:tracePt t="74765" x="3725863" y="4587875"/>
          <p14:tracePt t="74782" x="3856038" y="4572000"/>
          <p14:tracePt t="74798" x="3916363" y="4572000"/>
          <p14:tracePt t="74815" x="4022725" y="4602163"/>
          <p14:tracePt t="74831" x="4130675" y="4656138"/>
          <p14:tracePt t="74848" x="4168775" y="4686300"/>
          <p14:tracePt t="74865" x="4168775" y="4694238"/>
          <p14:tracePt t="74919" x="4160838" y="4694238"/>
          <p14:tracePt t="74927" x="4152900" y="4694238"/>
          <p14:tracePt t="74934" x="4122738" y="4678363"/>
          <p14:tracePt t="74948" x="4092575" y="4656138"/>
          <p14:tracePt t="74965" x="4022725" y="4564063"/>
          <p14:tracePt t="74982" x="3970338" y="4473575"/>
          <p14:tracePt t="74998" x="3954463" y="4403725"/>
          <p14:tracePt t="75015" x="3954463" y="4373563"/>
          <p14:tracePt t="75032" x="3954463" y="4335463"/>
          <p14:tracePt t="75048" x="3984625" y="4305300"/>
          <p14:tracePt t="75065" x="4038600" y="4267200"/>
          <p14:tracePt t="75082" x="4092575" y="4237038"/>
          <p14:tracePt t="75098" x="4137025" y="4213225"/>
          <p14:tracePt t="75115" x="4168775" y="4191000"/>
          <p14:tracePt t="75132" x="4191000" y="4175125"/>
          <p14:tracePt t="75148" x="4206875" y="4160838"/>
          <p14:tracePt t="75165" x="4213225" y="4152900"/>
          <p14:tracePt t="75181" x="4229100" y="4130675"/>
          <p14:tracePt t="75198" x="4244975" y="4114800"/>
          <p14:tracePt t="75215" x="4259263" y="4114800"/>
          <p14:tracePt t="75232" x="4297363" y="4114800"/>
          <p14:tracePt t="75248" x="4335463" y="4114800"/>
          <p14:tracePt t="75265" x="4381500" y="4114800"/>
          <p14:tracePt t="75282" x="4435475" y="4114800"/>
          <p14:tracePt t="75298" x="4465638" y="4114800"/>
          <p14:tracePt t="75315" x="4487863" y="4114800"/>
          <p14:tracePt t="75318" x="4495800" y="4122738"/>
          <p14:tracePt t="75332" x="4503738" y="4122738"/>
          <p14:tracePt t="75348" x="4549775" y="4160838"/>
          <p14:tracePt t="75366" x="4587875" y="4283075"/>
          <p14:tracePt t="75382" x="4594225" y="4359275"/>
          <p14:tracePt t="75398" x="4594225" y="4556125"/>
          <p14:tracePt t="75415" x="4572000" y="4686300"/>
          <p14:tracePt t="75432" x="4495800" y="4770438"/>
          <p14:tracePt t="75448" x="4397375" y="4808538"/>
          <p14:tracePt t="75465" x="4289425" y="4808538"/>
          <p14:tracePt t="75482" x="4168775" y="4792663"/>
          <p14:tracePt t="75499" x="4046538" y="4708525"/>
          <p14:tracePt t="75515" x="3924300" y="4610100"/>
          <p14:tracePt t="75532" x="3825875" y="4473575"/>
          <p14:tracePt t="75549" x="3756025" y="4343400"/>
          <p14:tracePt t="75566" x="3749675" y="4213225"/>
          <p14:tracePt t="75582" x="3794125" y="4144963"/>
          <p14:tracePt t="75599" x="3916363" y="4084638"/>
          <p14:tracePt t="75615" x="4076700" y="4068763"/>
          <p14:tracePt t="75632" x="4213225" y="4060825"/>
          <p14:tracePt t="75649" x="4297363" y="4060825"/>
          <p14:tracePt t="75665" x="4305300" y="4060825"/>
          <p14:tracePt t="75682" x="4321175" y="4076700"/>
          <p14:tracePt t="75699" x="4335463" y="4137025"/>
          <p14:tracePt t="75715" x="4335463" y="4237038"/>
          <p14:tracePt t="75732" x="4335463" y="4359275"/>
          <p14:tracePt t="75749" x="4313238" y="4441825"/>
          <p14:tracePt t="75765" x="4297363" y="4465638"/>
          <p14:tracePt t="75782" x="4289425" y="4465638"/>
          <p14:tracePt t="75823" x="4283075" y="4465638"/>
          <p14:tracePt t="75832" x="4283075" y="4457700"/>
          <p14:tracePt t="75849" x="4283075" y="4435475"/>
          <p14:tracePt t="75865" x="4283075" y="4427538"/>
          <p14:tracePt t="77087" x="4283075" y="4419600"/>
          <p14:tracePt t="77095" x="4283075" y="4411663"/>
          <p14:tracePt t="77110" x="4283075" y="4389438"/>
          <p14:tracePt t="77118" x="4275138" y="4359275"/>
          <p14:tracePt t="77132" x="4267200" y="4343400"/>
          <p14:tracePt t="77150" x="4237038" y="4275138"/>
          <p14:tracePt t="77166" x="4229100" y="4251325"/>
          <p14:tracePt t="77182" x="4191000" y="4160838"/>
          <p14:tracePt t="77199" x="4168775" y="4106863"/>
          <p14:tracePt t="77216" x="4152900" y="4046538"/>
          <p14:tracePt t="77232" x="4137025" y="4008438"/>
          <p14:tracePt t="77249" x="4122738" y="3940175"/>
          <p14:tracePt t="77266" x="4098925" y="3870325"/>
          <p14:tracePt t="77283" x="4060825" y="3771900"/>
          <p14:tracePt t="77299" x="4022725" y="3703638"/>
          <p14:tracePt t="77316" x="3984625" y="3641725"/>
          <p14:tracePt t="77319" x="3970338" y="3603625"/>
          <p14:tracePt t="77333" x="3954463" y="3589338"/>
          <p14:tracePt t="77350" x="3924300" y="3543300"/>
          <p14:tracePt t="77366" x="3894138" y="3505200"/>
          <p14:tracePt t="77383" x="3894138" y="3482975"/>
          <p14:tracePt t="77399" x="3878263" y="3444875"/>
          <p14:tracePt t="77416" x="3870325" y="3406775"/>
          <p14:tracePt t="77433" x="3856038" y="3368675"/>
          <p14:tracePt t="77449" x="3848100" y="3336925"/>
          <p14:tracePt t="77466" x="3840163" y="3314700"/>
          <p14:tracePt t="77483" x="3840163" y="3292475"/>
          <p14:tracePt t="77499" x="3840163" y="3276600"/>
          <p14:tracePt t="77559" x="3840163" y="3284538"/>
          <p14:tracePt t="77567" x="3825875" y="3352800"/>
          <p14:tracePt t="77574" x="3817938" y="3459163"/>
          <p14:tracePt t="77583" x="3810000" y="3551238"/>
          <p14:tracePt t="77599" x="3779838" y="3665538"/>
          <p14:tracePt t="77616" x="3779838" y="3687763"/>
          <p14:tracePt t="77663" x="3779838" y="3665538"/>
          <p14:tracePt t="77670" x="3779838" y="3619500"/>
          <p14:tracePt t="77683" x="3779838" y="3559175"/>
          <p14:tracePt t="77699" x="3787775" y="3444875"/>
          <p14:tracePt t="77716" x="3810000" y="3330575"/>
          <p14:tracePt t="77733" x="3817938" y="3292475"/>
          <p14:tracePt t="77749" x="3817938" y="3276600"/>
          <p14:tracePt t="77767" x="3825875" y="3268663"/>
          <p14:tracePt t="77783" x="3840163" y="3268663"/>
          <p14:tracePt t="77799" x="3870325" y="3284538"/>
          <p14:tracePt t="77816" x="3878263" y="3322638"/>
          <p14:tracePt t="77833" x="3886200" y="3330575"/>
          <p14:tracePt t="77895" x="3902075" y="3292475"/>
          <p14:tracePt t="77911" x="3908425" y="3276600"/>
          <p14:tracePt t="77919" x="3908425" y="3268663"/>
          <p14:tracePt t="77959" x="3916363" y="3268663"/>
          <p14:tracePt t="77975" x="3924300" y="3284538"/>
          <p14:tracePt t="77983" x="3924300" y="3330575"/>
          <p14:tracePt t="77991" x="3924300" y="3360738"/>
          <p14:tracePt t="77999" x="3924300" y="3382963"/>
          <p14:tracePt t="78016" x="3924300" y="3421063"/>
          <p14:tracePt t="78079" x="3924300" y="3398838"/>
          <p14:tracePt t="78086" x="3924300" y="3375025"/>
          <p14:tracePt t="78095" x="3924300" y="3360738"/>
          <p14:tracePt t="78102" x="3924300" y="3336925"/>
          <p14:tracePt t="78116" x="3924300" y="3314700"/>
          <p14:tracePt t="78182" x="3924300" y="3322638"/>
          <p14:tracePt t="78190" x="3924300" y="3336925"/>
          <p14:tracePt t="78206" x="3924300" y="3344863"/>
          <p14:tracePt t="78216" x="3924300" y="3352800"/>
          <p14:tracePt t="79975" x="3924300" y="3360738"/>
          <p14:tracePt t="80230" x="3940175" y="3360738"/>
          <p14:tracePt t="80255" x="3946525" y="3360738"/>
          <p14:tracePt t="80271" x="3954463" y="3360738"/>
          <p14:tracePt t="80303" x="3954463" y="3375025"/>
          <p14:tracePt t="80319" x="3970338" y="3382963"/>
          <p14:tracePt t="85103" x="3978275" y="3382963"/>
          <p14:tracePt t="85111" x="3984625" y="3382963"/>
          <p14:tracePt t="85127" x="3992563" y="3382963"/>
          <p14:tracePt t="85135" x="3992563" y="3330575"/>
          <p14:tracePt t="85152" x="4000500" y="3246438"/>
          <p14:tracePt t="85168" x="4000500" y="3222625"/>
          <p14:tracePt t="85185" x="4008438" y="3162300"/>
          <p14:tracePt t="85202" x="4008438" y="3108325"/>
          <p14:tracePt t="85219" x="4008438" y="3070225"/>
          <p14:tracePt t="85235" x="4008438" y="3048000"/>
          <p14:tracePt t="85252" x="4008438" y="3025775"/>
          <p14:tracePt t="85269" x="4022725" y="3017838"/>
          <p14:tracePt t="85285" x="4022725" y="3001963"/>
          <p14:tracePt t="85375" x="4022725" y="2994025"/>
          <p14:tracePt t="85439" x="4030663" y="2994025"/>
          <p14:tracePt t="85455" x="4030663" y="3055938"/>
          <p14:tracePt t="85463" x="4030663" y="3146425"/>
          <p14:tracePt t="85470" x="4030663" y="3230563"/>
          <p14:tracePt t="85486" x="4054475" y="3322638"/>
          <p14:tracePt t="85502" x="4054475" y="3436938"/>
          <p14:tracePt t="85783" x="4046538" y="3436938"/>
          <p14:tracePt t="85791" x="4038600" y="3436938"/>
          <p14:tracePt t="85802" x="4030663" y="3429000"/>
          <p14:tracePt t="85819" x="4008438" y="3421063"/>
          <p14:tracePt t="85836" x="4000500" y="3421063"/>
          <p14:tracePt t="85852" x="3984625" y="3421063"/>
          <p14:tracePt t="85869" x="3970338" y="3406775"/>
          <p14:tracePt t="85903" x="3962400" y="3398838"/>
          <p14:tracePt t="85935" x="3954463" y="3390900"/>
          <p14:tracePt t="85967" x="3946525" y="3382963"/>
          <p14:tracePt t="85991" x="3946525" y="3375025"/>
          <p14:tracePt t="85999" x="3940175" y="3368675"/>
          <p14:tracePt t="86015" x="3932238" y="3360738"/>
          <p14:tracePt t="87741" x="3932238" y="3336925"/>
          <p14:tracePt t="87749" x="3940175" y="3284538"/>
          <p14:tracePt t="87757" x="3940175" y="3260725"/>
          <p14:tracePt t="87769" x="3940175" y="3230563"/>
          <p14:tracePt t="87786" x="3946525" y="3154363"/>
          <p14:tracePt t="87803" x="3970338" y="3086100"/>
          <p14:tracePt t="87819" x="3970338" y="3048000"/>
          <p14:tracePt t="87836" x="3970338" y="3009900"/>
          <p14:tracePt t="87853" x="3970338" y="2963863"/>
          <p14:tracePt t="87869" x="3970338" y="2917825"/>
          <p14:tracePt t="87886" x="3970338" y="2903538"/>
          <p14:tracePt t="87965" x="3970338" y="2971800"/>
          <p14:tracePt t="87973" x="3970338" y="3094038"/>
          <p14:tracePt t="87981" x="3970338" y="3222625"/>
          <p14:tracePt t="87989" x="3970338" y="3368675"/>
          <p14:tracePt t="88003" x="3970338" y="3444875"/>
          <p14:tracePt t="88019" x="3962400" y="3521075"/>
          <p14:tracePt t="88093" x="3962400" y="3497263"/>
          <p14:tracePt t="88101" x="3962400" y="3475038"/>
          <p14:tracePt t="88109" x="3962400" y="3451225"/>
          <p14:tracePt t="88119" x="3962400" y="3429000"/>
          <p14:tracePt t="88136" x="3962400" y="3406775"/>
          <p14:tracePt t="88153" x="3962400" y="3398838"/>
          <p14:tracePt t="88734" x="3954463" y="3413125"/>
          <p14:tracePt t="88743" x="3946525" y="3444875"/>
          <p14:tracePt t="88753" x="3940175" y="3459163"/>
          <p14:tracePt t="88770" x="3940175" y="3543300"/>
          <p14:tracePt t="88787" x="3940175" y="3695700"/>
          <p14:tracePt t="88803" x="3940175" y="3848100"/>
          <p14:tracePt t="88820" x="3962400" y="4016375"/>
          <p14:tracePt t="88837" x="4000500" y="4152900"/>
          <p14:tracePt t="88854" x="4038600" y="4267200"/>
          <p14:tracePt t="88870" x="4054475" y="4289425"/>
          <p14:tracePt t="88887" x="4054475" y="4305300"/>
          <p14:tracePt t="88903" x="4054475" y="4313238"/>
          <p14:tracePt t="88920" x="4054475" y="4343400"/>
          <p14:tracePt t="88937" x="4060825" y="4381500"/>
          <p14:tracePt t="88953" x="4068763" y="4419600"/>
          <p14:tracePt t="88970" x="4068763" y="4441825"/>
          <p14:tracePt t="88987" x="4068763" y="4449763"/>
          <p14:tracePt t="89003" x="4076700" y="4457700"/>
          <p14:tracePt t="89020" x="4076700" y="4473575"/>
          <p14:tracePt t="89037" x="4084638" y="4495800"/>
          <p14:tracePt t="89054" x="4084638" y="4541838"/>
          <p14:tracePt t="89070" x="4092575" y="4556125"/>
          <p14:tracePt t="89149" x="4098925" y="4556125"/>
          <p14:tracePt t="89157" x="4098925" y="4549775"/>
          <p14:tracePt t="89173" x="4106863" y="4549775"/>
          <p14:tracePt t="89197" x="4106863" y="4541838"/>
          <p14:tracePt t="89246" x="4106863" y="4533900"/>
          <p14:tracePt t="89254" x="4106863" y="4525963"/>
          <p14:tracePt t="89262" x="4114800" y="4525963"/>
          <p14:tracePt t="89278" x="4114800" y="4518025"/>
          <p14:tracePt t="89287" x="4122738" y="4518025"/>
          <p14:tracePt t="89303" x="4137025" y="4503738"/>
          <p14:tracePt t="89320" x="4152900" y="4479925"/>
          <p14:tracePt t="89337" x="4183063" y="4473575"/>
          <p14:tracePt t="89353" x="4206875" y="4457700"/>
          <p14:tracePt t="89387" x="4213225" y="4449763"/>
          <p14:tracePt t="90039" x="4213225" y="4427538"/>
          <p14:tracePt t="90047" x="4213225" y="4403725"/>
          <p14:tracePt t="90055" x="4213225" y="4373563"/>
          <p14:tracePt t="90070" x="4183063" y="4275138"/>
          <p14:tracePt t="90087" x="4114800" y="4122738"/>
          <p14:tracePt t="90104" x="4054475" y="4016375"/>
          <p14:tracePt t="90121" x="3978275" y="3894138"/>
          <p14:tracePt t="90137" x="3932238" y="3825875"/>
          <p14:tracePt t="90154" x="3902075" y="3763963"/>
          <p14:tracePt t="90171" x="3878263" y="3733800"/>
          <p14:tracePt t="90187" x="3878263" y="3725863"/>
          <p14:tracePt t="90204" x="3870325" y="3717925"/>
          <p14:tracePt t="90221" x="3856038" y="3703638"/>
          <p14:tracePt t="90254" x="3832225" y="3695700"/>
          <p14:tracePt t="90271" x="3802063" y="3673475"/>
          <p14:tracePt t="90287" x="3741738" y="3635375"/>
          <p14:tracePt t="90304" x="3679825" y="3589338"/>
          <p14:tracePt t="90321" x="3603625" y="3535363"/>
          <p14:tracePt t="90337" x="3573463" y="3489325"/>
          <p14:tracePt t="90354" x="3559175" y="3459163"/>
          <p14:tracePt t="90371" x="3543300" y="3436938"/>
          <p14:tracePt t="90374" x="3535363" y="3429000"/>
          <p14:tracePt t="90387" x="3535363" y="3421063"/>
          <p14:tracePt t="90404" x="3521075" y="3413125"/>
          <p14:tracePt t="90421" x="3505200" y="3398838"/>
          <p14:tracePt t="90437" x="3467100" y="3398838"/>
          <p14:tracePt t="90454" x="3429000" y="3382963"/>
          <p14:tracePt t="90471" x="3390900" y="3375025"/>
          <p14:tracePt t="90487" x="3382963" y="3368675"/>
          <p14:tracePt t="90504" x="3352800" y="3368675"/>
          <p14:tracePt t="90521" x="3330575" y="3352800"/>
          <p14:tracePt t="90537" x="3322638" y="3352800"/>
          <p14:tracePt t="90554" x="3292475" y="3344863"/>
          <p14:tracePt t="90571" x="3260725" y="3330575"/>
          <p14:tracePt t="90587" x="3216275" y="3314700"/>
          <p14:tracePt t="90604" x="3154363" y="3298825"/>
          <p14:tracePt t="90621" x="3086100" y="3284538"/>
          <p14:tracePt t="90637" x="3063875" y="3284538"/>
          <p14:tracePt t="90654" x="3055938" y="3276600"/>
          <p14:tracePt t="91903" x="3078163" y="3276600"/>
          <p14:tracePt t="91911" x="3101975" y="3276600"/>
          <p14:tracePt t="91921" x="3132138" y="3292475"/>
          <p14:tracePt t="91938" x="3208338" y="3322638"/>
          <p14:tracePt t="91955" x="3306763" y="3336925"/>
          <p14:tracePt t="91971" x="3336925" y="3352800"/>
          <p14:tracePt t="91988" x="3352800" y="3360738"/>
          <p14:tracePt t="92079" x="3344863" y="3360738"/>
          <p14:tracePt t="92087" x="3336925" y="3360738"/>
          <p14:tracePt t="92095" x="3314700" y="3360738"/>
          <p14:tracePt t="92105" x="3306763" y="3360738"/>
          <p14:tracePt t="92151" x="3314700" y="3360738"/>
          <p14:tracePt t="92158" x="3368675" y="3368675"/>
          <p14:tracePt t="92166" x="3459163" y="3398838"/>
          <p14:tracePt t="92174" x="3565525" y="3421063"/>
          <p14:tracePt t="92188" x="3717925" y="3444875"/>
          <p14:tracePt t="92205" x="4313238" y="3497263"/>
          <p14:tracePt t="92221" x="4694238" y="3565525"/>
          <p14:tracePt t="92238" x="4816475" y="3573463"/>
          <p14:tracePt t="92271" x="4762500" y="3573463"/>
          <p14:tracePt t="92288" x="4602163" y="3573463"/>
          <p14:tracePt t="92305" x="4373563" y="3573463"/>
          <p14:tracePt t="92322" x="4144963" y="3559175"/>
          <p14:tracePt t="92338" x="3992563" y="3527425"/>
          <p14:tracePt t="92355" x="3946525" y="3521075"/>
          <p14:tracePt t="92391" x="3978275" y="3521075"/>
          <p14:tracePt t="92399" x="4030663" y="3521075"/>
          <p14:tracePt t="92406" x="4092575" y="3521075"/>
          <p14:tracePt t="92421" x="4130675" y="3521075"/>
          <p14:tracePt t="92438" x="4144963" y="3521075"/>
          <p14:tracePt t="92471" x="4092575" y="3521075"/>
          <p14:tracePt t="92479" x="4008438" y="3505200"/>
          <p14:tracePt t="92488" x="3908425" y="3497263"/>
          <p14:tracePt t="92505" x="3581400" y="3489325"/>
          <p14:tracePt t="92521" x="3336925" y="3451225"/>
          <p14:tracePt t="92538" x="3284538" y="3444875"/>
          <p14:tracePt t="92571" x="3413125" y="3444875"/>
          <p14:tracePt t="92588" x="3794125" y="3444875"/>
          <p14:tracePt t="92605" x="4321175" y="3482975"/>
          <p14:tracePt t="92621" x="4518025" y="3513138"/>
          <p14:tracePt t="92655" x="4305300" y="3513138"/>
          <p14:tracePt t="92671" x="3763963" y="3489325"/>
          <p14:tracePt t="92688" x="3200400" y="3390900"/>
          <p14:tracePt t="92705" x="2841625" y="3352800"/>
          <p14:tracePt t="92721" x="2797175" y="3344863"/>
          <p14:tracePt t="92755" x="2925763" y="3344863"/>
          <p14:tracePt t="92772" x="3268663" y="3352800"/>
          <p14:tracePt t="92788" x="3665538" y="3413125"/>
          <p14:tracePt t="92805" x="3711575" y="3421063"/>
          <p14:tracePt t="92831" x="3657600" y="3421063"/>
          <p14:tracePt t="92839" x="3573463" y="3390900"/>
          <p14:tracePt t="92855" x="3413125" y="3382963"/>
          <p14:tracePt t="92872" x="3330575" y="3382963"/>
          <p14:tracePt t="93047" x="3352800" y="3382963"/>
          <p14:tracePt t="93054" x="3413125" y="3390900"/>
          <p14:tracePt t="93063" x="3467100" y="3398838"/>
          <p14:tracePt t="93071" x="3482975" y="3406775"/>
          <p14:tracePt t="93111" x="3444875" y="3406775"/>
          <p14:tracePt t="93118" x="3352800" y="3398838"/>
          <p14:tracePt t="93127" x="3200400" y="3398838"/>
          <p14:tracePt t="93138" x="3009900" y="3398838"/>
          <p14:tracePt t="93155" x="2613025" y="3390900"/>
          <p14:tracePt t="93172" x="2346325" y="3368675"/>
          <p14:tracePt t="93188" x="2308225" y="3368675"/>
          <p14:tracePt t="93207" x="2354263" y="3368675"/>
          <p14:tracePt t="93222" x="2636838" y="3368675"/>
          <p14:tracePt t="93238" x="3268663" y="3413125"/>
          <p14:tracePt t="93255" x="3459163" y="3444875"/>
          <p14:tracePt t="93288" x="3382963" y="3444875"/>
          <p14:tracePt t="93305" x="2979738" y="3444875"/>
          <p14:tracePt t="93322" x="2362200" y="3444875"/>
          <p14:tracePt t="93338" x="1858963" y="3444875"/>
          <p14:tracePt t="93355" x="1706563" y="3444875"/>
          <p14:tracePt t="93383" x="1774825" y="3444875"/>
          <p14:tracePt t="93390" x="1943100" y="3444875"/>
          <p14:tracePt t="93406" x="2522538" y="3444875"/>
          <p14:tracePt t="93422" x="2797175" y="3451225"/>
          <p14:tracePt t="93439" x="2911475" y="3467100"/>
          <p14:tracePt t="93472" x="2849563" y="3467100"/>
          <p14:tracePt t="93488" x="2720975" y="3429000"/>
          <p14:tracePt t="93505" x="2682875" y="3421063"/>
          <p14:tracePt t="93559" x="2697163" y="3421063"/>
          <p14:tracePt t="93567" x="2713038" y="3421063"/>
          <p14:tracePt t="93735" x="2720975" y="3421063"/>
          <p14:tracePt t="93742" x="2727325" y="3413125"/>
          <p14:tracePt t="93751" x="2743200" y="3413125"/>
          <p14:tracePt t="93758" x="2743200" y="3406775"/>
          <p14:tracePt t="93772" x="2759075" y="3390900"/>
          <p14:tracePt t="93789" x="2773363" y="3382963"/>
          <p14:tracePt t="93806" x="2781300" y="3375025"/>
          <p14:tracePt t="93822" x="2797175" y="3360738"/>
          <p14:tracePt t="93839" x="2803525" y="3352800"/>
          <p14:tracePt t="93855" x="2811463" y="3344863"/>
          <p14:tracePt t="93872" x="2811463" y="3336925"/>
          <p14:tracePt t="94055" x="2819400" y="3336925"/>
          <p14:tracePt t="94071" x="2827338" y="3336925"/>
          <p14:tracePt t="94079" x="2841625" y="3336925"/>
          <p14:tracePt t="94095" x="2865438" y="3336925"/>
          <p14:tracePt t="94105" x="2887663" y="3344863"/>
          <p14:tracePt t="94122" x="2941638" y="3352800"/>
          <p14:tracePt t="94139" x="2994025" y="3352800"/>
          <p14:tracePt t="94155" x="3017838" y="3352800"/>
          <p14:tracePt t="94343" x="3025775" y="3352800"/>
          <p14:tracePt t="94351" x="3032125" y="3344863"/>
          <p14:tracePt t="94367" x="3032125" y="3330575"/>
          <p14:tracePt t="94375" x="3032125" y="3314700"/>
          <p14:tracePt t="94479" x="3032125" y="3322638"/>
          <p14:tracePt t="94486" x="3032125" y="3330575"/>
          <p14:tracePt t="94551" x="3032125" y="3322638"/>
          <p14:tracePt t="94558" x="3040063" y="3298825"/>
          <p14:tracePt t="94567" x="3048000" y="3292475"/>
          <p14:tracePt t="94575" x="3055938" y="3268663"/>
          <p14:tracePt t="94589" x="3063875" y="3260725"/>
          <p14:tracePt t="94679" x="3063875" y="3268663"/>
          <p14:tracePt t="94855" x="3063875" y="3276600"/>
          <p14:tracePt t="95729" x="3070225" y="3284538"/>
          <p14:tracePt t="95739" x="3108325" y="3292475"/>
          <p14:tracePt t="95756" x="3254375" y="3322638"/>
          <p14:tracePt t="95773" x="3627438" y="3330575"/>
          <p14:tracePt t="95790" x="4022725" y="3352800"/>
          <p14:tracePt t="95806" x="4229100" y="3352800"/>
          <p14:tracePt t="95823" x="4335463" y="3322638"/>
          <p14:tracePt t="95839" x="4381500" y="3276600"/>
          <p14:tracePt t="95856" x="4403725" y="3192463"/>
          <p14:tracePt t="95873" x="4411663" y="3040063"/>
          <p14:tracePt t="95889" x="4427538" y="2873375"/>
          <p14:tracePt t="95906" x="4457700" y="2659063"/>
          <p14:tracePt t="95923" x="4473575" y="2476500"/>
          <p14:tracePt t="95939" x="4473575" y="2316163"/>
          <p14:tracePt t="95956" x="4473575" y="2232025"/>
          <p14:tracePt t="95973" x="4473575" y="2217738"/>
          <p14:tracePt t="96055" x="4473575" y="2232025"/>
          <p14:tracePt t="96063" x="4427538" y="2408238"/>
          <p14:tracePt t="96073" x="4373563" y="2598738"/>
          <p14:tracePt t="96089" x="4259263" y="3048000"/>
          <p14:tracePt t="96106" x="4160838" y="3298825"/>
          <p14:tracePt t="96123" x="4137025" y="3360738"/>
          <p14:tracePt t="96156" x="4137025" y="3314700"/>
          <p14:tracePt t="96172" x="4137025" y="3086100"/>
          <p14:tracePt t="96189" x="4137025" y="2811463"/>
          <p14:tracePt t="96206" x="4137025" y="2422525"/>
          <p14:tracePt t="96223" x="4137025" y="2316163"/>
          <p14:tracePt t="96271" x="4144963" y="2324100"/>
          <p14:tracePt t="96279" x="4144963" y="2446338"/>
          <p14:tracePt t="96290" x="4144963" y="2560638"/>
          <p14:tracePt t="96306" x="4144963" y="2743200"/>
          <p14:tracePt t="96323" x="4144963" y="2811463"/>
          <p14:tracePt t="96340" x="4144963" y="2819400"/>
          <p14:tracePt t="96356" x="4144963" y="2811463"/>
          <p14:tracePt t="96373" x="4183063" y="2644775"/>
          <p14:tracePt t="96376" x="4198938" y="2560638"/>
          <p14:tracePt t="96390" x="4206875" y="2492375"/>
          <p14:tracePt t="96406" x="4221163" y="2301875"/>
          <p14:tracePt t="96423" x="4221163" y="2286000"/>
          <p14:tracePt t="96463" x="4221163" y="2308225"/>
          <p14:tracePt t="96473" x="4221163" y="2416175"/>
          <p14:tracePt t="96490" x="4221163" y="2590800"/>
          <p14:tracePt t="96506" x="4221163" y="2705100"/>
          <p14:tracePt t="96523" x="4229100" y="2727325"/>
          <p14:tracePt t="96556" x="4237038" y="2689225"/>
          <p14:tracePt t="96574" x="4283075" y="2460625"/>
          <p14:tracePt t="96590" x="4289425" y="2339975"/>
          <p14:tracePt t="96606" x="4289425" y="2308225"/>
          <p14:tracePt t="96654" x="4289425" y="2400300"/>
          <p14:tracePt t="96663" x="4289425" y="2498725"/>
          <p14:tracePt t="96673" x="4289425" y="2582863"/>
          <p14:tracePt t="96690" x="4289425" y="2735263"/>
          <p14:tracePt t="96706" x="4289425" y="2751138"/>
          <p14:tracePt t="96740" x="4327525" y="2659063"/>
          <p14:tracePt t="96756" x="4359275" y="2506663"/>
          <p14:tracePt t="96774" x="4365625" y="2308225"/>
          <p14:tracePt t="96790" x="4365625" y="2286000"/>
          <p14:tracePt t="96823" x="4365625" y="2293938"/>
          <p14:tracePt t="96840" x="4365625" y="2468563"/>
          <p14:tracePt t="96856" x="4359275" y="2620963"/>
          <p14:tracePt t="96873" x="4351338" y="2705100"/>
          <p14:tracePt t="96890" x="4351338" y="2713038"/>
          <p14:tracePt t="96911" x="4351338" y="2705100"/>
          <p14:tracePt t="96923" x="4351338" y="2651125"/>
          <p14:tracePt t="96940" x="4365625" y="2552700"/>
          <p14:tracePt t="96956" x="4373563" y="2454275"/>
          <p14:tracePt t="96974" x="4373563" y="2422525"/>
          <p14:tracePt t="97023" x="4381500" y="2446338"/>
          <p14:tracePt t="97031" x="4381500" y="2506663"/>
          <p14:tracePt t="97040" x="4381500" y="2522538"/>
          <p14:tracePt t="97057" x="4381500" y="2582863"/>
          <p14:tracePt t="97073" x="4381500" y="2606675"/>
          <p14:tracePt t="97343" x="4381500" y="2613025"/>
          <p14:tracePt t="97415" x="4381500" y="2620963"/>
          <p14:tracePt t="97495" x="4381500" y="2636838"/>
          <p14:tracePt t="97518" x="4381500" y="2644775"/>
          <p14:tracePt t="97887" x="4381500" y="2651125"/>
          <p14:tracePt t="97911" x="4381500" y="2667000"/>
          <p14:tracePt t="97926" x="4381500" y="2674938"/>
          <p14:tracePt t="97942" x="4381500" y="2697163"/>
          <p14:tracePt t="97951" x="4381500" y="2705100"/>
          <p14:tracePt t="97958" x="4381500" y="2713038"/>
          <p14:tracePt t="97974" x="4381500" y="2727325"/>
          <p14:tracePt t="97990" x="4381500" y="2759075"/>
          <p14:tracePt t="98007" x="4381500" y="2773363"/>
          <p14:tracePt t="98023" x="4381500" y="2789238"/>
          <p14:tracePt t="98040" x="4381500" y="2811463"/>
          <p14:tracePt t="98057" x="4381500" y="2835275"/>
          <p14:tracePt t="98073" x="4381500" y="2841625"/>
          <p14:tracePt t="98090" x="4381500" y="2865438"/>
          <p14:tracePt t="98107" x="4381500" y="2879725"/>
          <p14:tracePt t="98123" x="4381500" y="2895600"/>
          <p14:tracePt t="98140" x="4381500" y="2903538"/>
          <p14:tracePt t="98156" x="4381500" y="2911475"/>
          <p14:tracePt t="98287" x="4381500" y="2917825"/>
          <p14:tracePt t="98295" x="4381500" y="2933700"/>
          <p14:tracePt t="98307" x="4381500" y="2941638"/>
          <p14:tracePt t="98324" x="4365625" y="2979738"/>
          <p14:tracePt t="98340" x="4365625" y="3009900"/>
          <p14:tracePt t="98357" x="4359275" y="3048000"/>
          <p14:tracePt t="98374" x="4351338" y="3101975"/>
          <p14:tracePt t="98390" x="4351338" y="3146425"/>
          <p14:tracePt t="98407" x="4335463" y="3184525"/>
          <p14:tracePt t="98424" x="4335463" y="3208338"/>
          <p14:tracePt t="98440" x="4327525" y="3246438"/>
          <p14:tracePt t="98457" x="4321175" y="3292475"/>
          <p14:tracePt t="98474" x="4321175" y="3336925"/>
          <p14:tracePt t="98490" x="4297363" y="3436938"/>
          <p14:tracePt t="98507" x="4289425" y="3535363"/>
          <p14:tracePt t="98524" x="4259263" y="3703638"/>
          <p14:tracePt t="98540" x="4244975" y="3886200"/>
          <p14:tracePt t="98558" x="4183063" y="4175125"/>
          <p14:tracePt t="98574" x="4168775" y="4267200"/>
          <p14:tracePt t="98590" x="4054475" y="4518025"/>
          <p14:tracePt t="98607" x="4000500" y="4648200"/>
          <p14:tracePt t="98624" x="3962400" y="4754563"/>
          <p14:tracePt t="98640" x="3916363" y="4860925"/>
          <p14:tracePt t="98657" x="3856038" y="4953000"/>
          <p14:tracePt t="98674" x="3825875" y="5006975"/>
          <p14:tracePt t="98690" x="3787775" y="5037138"/>
          <p14:tracePt t="98707" x="3725863" y="5083175"/>
          <p14:tracePt t="98724" x="3619500" y="5105400"/>
          <p14:tracePt t="98740" x="3505200" y="5113338"/>
          <p14:tracePt t="98758" x="3314700" y="5113338"/>
          <p14:tracePt t="98774" x="3260725" y="5113338"/>
          <p14:tracePt t="98790" x="3116263" y="5113338"/>
          <p14:tracePt t="98807" x="3055938" y="5113338"/>
          <p14:tracePt t="98824" x="3001963" y="5113338"/>
          <p14:tracePt t="98840" x="2949575" y="5113338"/>
          <p14:tracePt t="98857" x="2879725" y="5121275"/>
          <p14:tracePt t="98874" x="2819400" y="5121275"/>
          <p14:tracePt t="98890" x="2751138" y="5135563"/>
          <p14:tracePt t="98907" x="2697163" y="5143500"/>
          <p14:tracePt t="98924" x="2651125" y="5151438"/>
          <p14:tracePt t="98940" x="2590800" y="5151438"/>
          <p14:tracePt t="98957" x="2530475" y="5151438"/>
          <p14:tracePt t="98974" x="2468563" y="5151438"/>
          <p14:tracePt t="98990" x="2316163" y="5135563"/>
          <p14:tracePt t="99007" x="2232025" y="5127625"/>
          <p14:tracePt t="99024" x="2193925" y="5121275"/>
          <p14:tracePt t="99040" x="2179638" y="5113338"/>
          <p14:tracePt t="99111" x="2179638" y="5105400"/>
          <p14:tracePt t="99119" x="2179638" y="5089525"/>
          <p14:tracePt t="99127" x="2179638" y="5067300"/>
          <p14:tracePt t="99140" x="2193925" y="5029200"/>
          <p14:tracePt t="99158" x="2209800" y="4953000"/>
          <p14:tracePt t="99174" x="2209800" y="4906963"/>
          <p14:tracePt t="99191" x="2232025" y="4860925"/>
          <p14:tracePt t="99207" x="2255838" y="4822825"/>
          <p14:tracePt t="99224" x="2255838" y="4792663"/>
          <p14:tracePt t="99241" x="2270125" y="4762500"/>
          <p14:tracePt t="99257" x="2286000" y="4740275"/>
          <p14:tracePt t="99274" x="2293938" y="4724400"/>
          <p14:tracePt t="99291" x="2308225" y="4716463"/>
          <p14:tracePt t="99307" x="2324100" y="4708525"/>
          <p14:tracePt t="99324" x="2346325" y="4702175"/>
          <p14:tracePt t="99341" x="2384425" y="4702175"/>
          <p14:tracePt t="99358" x="2422525" y="4702175"/>
          <p14:tracePt t="99374" x="2536825" y="4702175"/>
          <p14:tracePt t="99391" x="2644775" y="4702175"/>
          <p14:tracePt t="99407" x="2759075" y="4702175"/>
          <p14:tracePt t="99424" x="2887663" y="4702175"/>
          <p14:tracePt t="99441" x="2994025" y="4702175"/>
          <p14:tracePt t="99457" x="3048000" y="4702175"/>
          <p14:tracePt t="99474" x="3078163" y="4702175"/>
          <p14:tracePt t="99491" x="3108325" y="4702175"/>
          <p14:tracePt t="99507" x="3124200" y="4702175"/>
          <p14:tracePt t="99524" x="3162300" y="4702175"/>
          <p14:tracePt t="99541" x="3230563" y="4708525"/>
          <p14:tracePt t="99557" x="3298825" y="4708525"/>
          <p14:tracePt t="99574" x="3390900" y="4716463"/>
          <p14:tracePt t="99591" x="3436938" y="4716463"/>
          <p14:tracePt t="99607" x="3459163" y="4716463"/>
          <p14:tracePt t="99624" x="3489325" y="4716463"/>
          <p14:tracePt t="99641" x="3543300" y="4716463"/>
          <p14:tracePt t="99657" x="3603625" y="4716463"/>
          <p14:tracePt t="99674" x="3687763" y="4716463"/>
          <p14:tracePt t="99691" x="3802063" y="4716463"/>
          <p14:tracePt t="99707" x="3902075" y="4716463"/>
          <p14:tracePt t="99724" x="3978275" y="4716463"/>
          <p14:tracePt t="99741" x="4054475" y="4716463"/>
          <p14:tracePt t="99757" x="4114800" y="4716463"/>
          <p14:tracePt t="99774" x="4191000" y="4716463"/>
          <p14:tracePt t="99791" x="4244975" y="4716463"/>
          <p14:tracePt t="99807" x="4289425" y="4716463"/>
          <p14:tracePt t="99824" x="4327525" y="4716463"/>
          <p14:tracePt t="99841" x="4359275" y="4716463"/>
          <p14:tracePt t="99857" x="4397375" y="4716463"/>
          <p14:tracePt t="99874" x="4435475" y="4740275"/>
          <p14:tracePt t="99891" x="4465638" y="4740275"/>
          <p14:tracePt t="99907" x="4495800" y="4754563"/>
          <p14:tracePt t="99910" x="4518025" y="4762500"/>
          <p14:tracePt t="99924" x="4541838" y="4784725"/>
          <p14:tracePt t="99941" x="4594225" y="4800600"/>
          <p14:tracePt t="99958" x="4610100" y="4816475"/>
          <p14:tracePt t="99974" x="4632325" y="4822825"/>
          <p14:tracePt t="99991" x="4632325" y="4830763"/>
          <p14:tracePt t="100031" x="4640263" y="4838700"/>
          <p14:tracePt t="100055" x="4640263" y="4846638"/>
          <p14:tracePt t="100063" x="4648200" y="4854575"/>
          <p14:tracePt t="100074" x="4664075" y="4868863"/>
          <p14:tracePt t="100091" x="4678363" y="4906963"/>
          <p14:tracePt t="100108" x="4686300" y="4953000"/>
          <p14:tracePt t="100124" x="4702175" y="4999038"/>
          <p14:tracePt t="100141" x="4708525" y="5051425"/>
          <p14:tracePt t="100158" x="4716463" y="5089525"/>
          <p14:tracePt t="100174" x="4716463" y="5121275"/>
          <p14:tracePt t="100191" x="4716463" y="5127625"/>
          <p14:tracePt t="100271" x="4716463" y="5135563"/>
          <p14:tracePt t="100278" x="4708525" y="5143500"/>
          <p14:tracePt t="100295" x="4702175" y="5143500"/>
          <p14:tracePt t="100303" x="4686300" y="5151438"/>
          <p14:tracePt t="100319" x="4670425" y="5151438"/>
          <p14:tracePt t="100327" x="4656138" y="5165725"/>
          <p14:tracePt t="100343" x="4640263" y="5165725"/>
          <p14:tracePt t="100358" x="4618038" y="5181600"/>
          <p14:tracePt t="100374" x="4549775" y="5189538"/>
          <p14:tracePt t="100391" x="4465638" y="5189538"/>
          <p14:tracePt t="100408" x="4343400" y="5189538"/>
          <p14:tracePt t="100424" x="4160838" y="5189538"/>
          <p14:tracePt t="100441" x="3954463" y="5189538"/>
          <p14:tracePt t="100458" x="3771900" y="5189538"/>
          <p14:tracePt t="100474" x="3521075" y="5189538"/>
          <p14:tracePt t="100491" x="3298825" y="5189538"/>
          <p14:tracePt t="100508" x="3116263" y="5189538"/>
          <p14:tracePt t="100524" x="2933700" y="5189538"/>
          <p14:tracePt t="100542" x="2713038" y="5189538"/>
          <p14:tracePt t="100558" x="2644775" y="5189538"/>
          <p14:tracePt t="100574" x="2506663" y="5189538"/>
          <p14:tracePt t="100591" x="2446338" y="5189538"/>
          <p14:tracePt t="100608" x="2416175" y="5189538"/>
          <p14:tracePt t="100624" x="2392363" y="5189538"/>
          <p14:tracePt t="100641" x="2384425" y="5189538"/>
          <p14:tracePt t="100674" x="2384425" y="5173663"/>
          <p14:tracePt t="100691" x="2384425" y="5135563"/>
          <p14:tracePt t="100708" x="2384425" y="5089525"/>
          <p14:tracePt t="100724" x="2384425" y="5021263"/>
          <p14:tracePt t="100742" x="2384425" y="4922838"/>
          <p14:tracePt t="100758" x="2400300" y="4860925"/>
          <p14:tracePt t="100774" x="2400300" y="4816475"/>
          <p14:tracePt t="100791" x="2400300" y="4770438"/>
          <p14:tracePt t="100808" x="2408238" y="4740275"/>
          <p14:tracePt t="100825" x="2416175" y="4708525"/>
          <p14:tracePt t="100841" x="2422525" y="4702175"/>
          <p14:tracePt t="100858" x="2438400" y="4686300"/>
          <p14:tracePt t="100875" x="2454275" y="4678363"/>
          <p14:tracePt t="100891" x="2506663" y="4656138"/>
          <p14:tracePt t="100908" x="2552700" y="4640263"/>
          <p14:tracePt t="100910" x="2582863" y="4632325"/>
          <p14:tracePt t="100925" x="2620963" y="4625975"/>
          <p14:tracePt t="100942" x="2735263" y="4594225"/>
          <p14:tracePt t="100958" x="2819400" y="4587875"/>
          <p14:tracePt t="100975" x="2933700" y="4579938"/>
          <p14:tracePt t="100991" x="3094038" y="4579938"/>
          <p14:tracePt t="101008" x="3284538" y="4579938"/>
          <p14:tracePt t="101025" x="3475038" y="4579938"/>
          <p14:tracePt t="101041" x="3649663" y="4579938"/>
          <p14:tracePt t="101058" x="3771900" y="4579938"/>
          <p14:tracePt t="101075" x="3856038" y="4579938"/>
          <p14:tracePt t="101091" x="3954463" y="4579938"/>
          <p14:tracePt t="101108" x="4068763" y="4579938"/>
          <p14:tracePt t="101125" x="4213225" y="4579938"/>
          <p14:tracePt t="101142" x="4465638" y="4579938"/>
          <p14:tracePt t="101158" x="4625975" y="4579938"/>
          <p14:tracePt t="101174" x="4724400" y="4579938"/>
          <p14:tracePt t="101191" x="4754563" y="4579938"/>
          <p14:tracePt t="101255" x="4762500" y="4579938"/>
          <p14:tracePt t="101271" x="4770438" y="4579938"/>
          <p14:tracePt t="101278" x="4784725" y="4587875"/>
          <p14:tracePt t="101291" x="4800600" y="4625975"/>
          <p14:tracePt t="101308" x="4830763" y="4746625"/>
          <p14:tracePt t="101325" x="4838700" y="4892675"/>
          <p14:tracePt t="101341" x="4860925" y="5006975"/>
          <p14:tracePt t="101358" x="4868863" y="5113338"/>
          <p14:tracePt t="101375" x="4868863" y="5143500"/>
          <p14:tracePt t="101391" x="4868863" y="5165725"/>
          <p14:tracePt t="101408" x="4868863" y="5181600"/>
          <p14:tracePt t="101425" x="4860925" y="5203825"/>
          <p14:tracePt t="101441" x="4830763" y="5227638"/>
          <p14:tracePt t="101458" x="4770438" y="5249863"/>
          <p14:tracePt t="101475" x="4708525" y="5257800"/>
          <p14:tracePt t="101491" x="4594225" y="5265738"/>
          <p14:tracePt t="101508" x="4427538" y="5280025"/>
          <p14:tracePt t="101525" x="4229100" y="5280025"/>
          <p14:tracePt t="101542" x="4016375" y="5280025"/>
          <p14:tracePt t="101558" x="3657600" y="5303838"/>
          <p14:tracePt t="101575" x="3429000" y="5334000"/>
          <p14:tracePt t="101591" x="3208338" y="5341938"/>
          <p14:tracePt t="101608" x="3025775" y="5341938"/>
          <p14:tracePt t="101625" x="2887663" y="5341938"/>
          <p14:tracePt t="101641" x="2781300" y="5341938"/>
          <p14:tracePt t="101658" x="2682875" y="5311775"/>
          <p14:tracePt t="101675" x="2574925" y="5257800"/>
          <p14:tracePt t="101691" x="2476500" y="5211763"/>
          <p14:tracePt t="101708" x="2378075" y="5165725"/>
          <p14:tracePt t="101725" x="2293938" y="5143500"/>
          <p14:tracePt t="101742" x="2201863" y="5127625"/>
          <p14:tracePt t="101758" x="2133600" y="5097463"/>
          <p14:tracePt t="101775" x="2117725" y="5097463"/>
          <p14:tracePt t="101792" x="2103438" y="5083175"/>
          <p14:tracePt t="101808" x="2087563" y="5067300"/>
          <p14:tracePt t="101825" x="2087563" y="5059363"/>
          <p14:tracePt t="101842" x="2087563" y="5013325"/>
          <p14:tracePt t="101858" x="2087563" y="4937125"/>
          <p14:tracePt t="101875" x="2103438" y="4876800"/>
          <p14:tracePt t="101892" x="2141538" y="4792663"/>
          <p14:tracePt t="101894" x="2155825" y="4770438"/>
          <p14:tracePt t="101908" x="2171700" y="4740275"/>
          <p14:tracePt t="101925" x="2209800" y="4694238"/>
          <p14:tracePt t="101942" x="2247900" y="4648200"/>
          <p14:tracePt t="101958" x="2293938" y="4602163"/>
          <p14:tracePt t="101975" x="2332038" y="4587875"/>
          <p14:tracePt t="101992" x="2354263" y="4572000"/>
          <p14:tracePt t="102008" x="2400300" y="4572000"/>
          <p14:tracePt t="102025" x="2468563" y="4572000"/>
          <p14:tracePt t="102042" x="2574925" y="4572000"/>
          <p14:tracePt t="102058" x="2697163" y="4572000"/>
          <p14:tracePt t="102075" x="2835275" y="4572000"/>
          <p14:tracePt t="102092" x="2949575" y="4572000"/>
          <p14:tracePt t="102108" x="3055938" y="4572000"/>
          <p14:tracePt t="102126" x="3192463" y="4587875"/>
          <p14:tracePt t="102142" x="3284538" y="4594225"/>
          <p14:tracePt t="102158" x="3390900" y="4618038"/>
          <p14:tracePt t="102175" x="3513138" y="4625975"/>
          <p14:tracePt t="102192" x="3649663" y="4632325"/>
          <p14:tracePt t="102208" x="3810000" y="4632325"/>
          <p14:tracePt t="102225" x="3946525" y="4632325"/>
          <p14:tracePt t="102242" x="4060825" y="4632325"/>
          <p14:tracePt t="102258" x="4137025" y="4632325"/>
          <p14:tracePt t="102275" x="4183063" y="4632325"/>
          <p14:tracePt t="102292" x="4221163" y="4632325"/>
          <p14:tracePt t="102308" x="4289425" y="4632325"/>
          <p14:tracePt t="102326" x="4403725" y="4632325"/>
          <p14:tracePt t="102342" x="4441825" y="4640263"/>
          <p14:tracePt t="102359" x="4479925" y="4656138"/>
          <p14:tracePt t="102375" x="4495800" y="4656138"/>
          <p14:tracePt t="102408" x="4511675" y="4670425"/>
          <p14:tracePt t="102425" x="4525963" y="4678363"/>
          <p14:tracePt t="102442" x="4572000" y="4708525"/>
          <p14:tracePt t="102458" x="4602163" y="4746625"/>
          <p14:tracePt t="102475" x="4648200" y="4792663"/>
          <p14:tracePt t="102492" x="4670425" y="4838700"/>
          <p14:tracePt t="102508" x="4694238" y="4906963"/>
          <p14:tracePt t="102526" x="4732338" y="5037138"/>
          <p14:tracePt t="102542" x="4754563" y="5113338"/>
          <p14:tracePt t="102558" x="4762500" y="5159375"/>
          <p14:tracePt t="102575" x="4770438" y="5181600"/>
          <p14:tracePt t="102591" x="4770438" y="5203825"/>
          <p14:tracePt t="102608" x="4770438" y="5219700"/>
          <p14:tracePt t="102625" x="4770438" y="5235575"/>
          <p14:tracePt t="102641" x="4770438" y="5257800"/>
          <p14:tracePt t="102658" x="4770438" y="5287963"/>
          <p14:tracePt t="102675" x="4746625" y="5318125"/>
          <p14:tracePt t="102691" x="4716463" y="5341938"/>
          <p14:tracePt t="102708" x="4656138" y="5364163"/>
          <p14:tracePt t="102725" x="4549775" y="5380038"/>
          <p14:tracePt t="102741" x="4289425" y="5394325"/>
          <p14:tracePt t="102758" x="4092575" y="5394325"/>
          <p14:tracePt t="102775" x="3870325" y="5394325"/>
          <p14:tracePt t="102791" x="3619500" y="5394325"/>
          <p14:tracePt t="102808" x="3406775" y="5380038"/>
          <p14:tracePt t="102825" x="3216275" y="5341938"/>
          <p14:tracePt t="102841" x="3055938" y="5318125"/>
          <p14:tracePt t="102858" x="2949575" y="5311775"/>
          <p14:tracePt t="102875" x="2849563" y="5311775"/>
          <p14:tracePt t="102891" x="2743200" y="5311775"/>
          <p14:tracePt t="102908" x="2659063" y="5303838"/>
          <p14:tracePt t="102925" x="2514600" y="5273675"/>
          <p14:tracePt t="102941" x="2446338" y="5273675"/>
          <p14:tracePt t="102958" x="2416175" y="5265738"/>
          <p14:tracePt t="102975" x="2400300" y="5265738"/>
          <p14:tracePt t="102992" x="2392363" y="5257800"/>
          <p14:tracePt t="103025" x="2392363" y="5235575"/>
          <p14:tracePt t="103042" x="2384425" y="5197475"/>
          <p14:tracePt t="103059" x="2384425" y="5135563"/>
          <p14:tracePt t="103075" x="2384425" y="5059363"/>
          <p14:tracePt t="103092" x="2384425" y="4975225"/>
          <p14:tracePt t="103109" x="2384425" y="4914900"/>
          <p14:tracePt t="103125" x="2400300" y="4846638"/>
          <p14:tracePt t="103142" x="2416175" y="4784725"/>
          <p14:tracePt t="103159" x="2422525" y="4746625"/>
          <p14:tracePt t="103175" x="2430463" y="4724400"/>
          <p14:tracePt t="103192" x="2438400" y="4708525"/>
          <p14:tracePt t="103208" x="2454275" y="4694238"/>
          <p14:tracePt t="103225" x="2484438" y="4686300"/>
          <p14:tracePt t="103241" x="2536825" y="4686300"/>
          <p14:tracePt t="103259" x="2628900" y="4686300"/>
          <p14:tracePt t="103275" x="2759075" y="4686300"/>
          <p14:tracePt t="103292" x="2941638" y="4686300"/>
          <p14:tracePt t="103309" x="3101975" y="4686300"/>
          <p14:tracePt t="103326" x="3322638" y="4686300"/>
          <p14:tracePt t="103342" x="3429000" y="4686300"/>
          <p14:tracePt t="103359" x="3543300" y="4686300"/>
          <p14:tracePt t="103375" x="3635375" y="4686300"/>
          <p14:tracePt t="103392" x="3763963" y="4686300"/>
          <p14:tracePt t="103408" x="3902075" y="4686300"/>
          <p14:tracePt t="103425" x="4046538" y="4686300"/>
          <p14:tracePt t="103442" x="4183063" y="4686300"/>
          <p14:tracePt t="103458" x="4283075" y="4686300"/>
          <p14:tracePt t="103475" x="4335463" y="4686300"/>
          <p14:tracePt t="103492" x="4365625" y="4686300"/>
          <p14:tracePt t="103508" x="4389438" y="4686300"/>
          <p14:tracePt t="103525" x="4427538" y="4686300"/>
          <p14:tracePt t="103541" x="4473575" y="4686300"/>
          <p14:tracePt t="103558" x="4525963" y="4686300"/>
          <p14:tracePt t="103575" x="4556125" y="4686300"/>
          <p14:tracePt t="103592" x="4587875" y="4694238"/>
          <p14:tracePt t="103608" x="4594225" y="4702175"/>
          <p14:tracePt t="103625" x="4594225" y="4708525"/>
          <p14:tracePt t="103642" x="4610100" y="4732338"/>
          <p14:tracePt t="103658" x="4625975" y="4792663"/>
          <p14:tracePt t="103675" x="4664075" y="4868863"/>
          <p14:tracePt t="103692" x="4702175" y="4960938"/>
          <p14:tracePt t="103708" x="4716463" y="5045075"/>
          <p14:tracePt t="103725" x="4724400" y="5121275"/>
          <p14:tracePt t="103742" x="4732338" y="5173663"/>
          <p14:tracePt t="103758" x="4732338" y="5203825"/>
          <p14:tracePt t="103775" x="4732338" y="5211763"/>
          <p14:tracePt t="103792" x="4732338" y="5227638"/>
          <p14:tracePt t="103808" x="4694238" y="5249863"/>
          <p14:tracePt t="103825" x="4640263" y="5273675"/>
          <p14:tracePt t="103842" x="4511675" y="5295900"/>
          <p14:tracePt t="103858" x="4335463" y="5326063"/>
          <p14:tracePt t="103875" x="4137025" y="5356225"/>
          <p14:tracePt t="103892" x="3970338" y="5372100"/>
          <p14:tracePt t="103894" x="3878263" y="5372100"/>
          <p14:tracePt t="103909" x="3794125" y="5372100"/>
          <p14:tracePt t="103925" x="3649663" y="5372100"/>
          <p14:tracePt t="103942" x="3451225" y="5372100"/>
          <p14:tracePt t="103959" x="3330575" y="5372100"/>
          <p14:tracePt t="103975" x="3146425" y="5372100"/>
          <p14:tracePt t="103992" x="2963863" y="5372100"/>
          <p14:tracePt t="104008" x="2803525" y="5372100"/>
          <p14:tracePt t="104025" x="2613025" y="5341938"/>
          <p14:tracePt t="104042" x="2476500" y="5303838"/>
          <p14:tracePt t="104058" x="2354263" y="5273675"/>
          <p14:tracePt t="104075" x="2301875" y="5241925"/>
          <p14:tracePt t="104092" x="2255838" y="5227638"/>
          <p14:tracePt t="104108" x="2209800" y="5203825"/>
          <p14:tracePt t="104125" x="2179638" y="5181600"/>
          <p14:tracePt t="104142" x="2171700" y="5165725"/>
          <p14:tracePt t="104159" x="2171700" y="5151438"/>
          <p14:tracePt t="104175" x="2171700" y="5113338"/>
          <p14:tracePt t="104192" x="2171700" y="5059363"/>
          <p14:tracePt t="104209" x="2171700" y="4999038"/>
          <p14:tracePt t="104225" x="2171700" y="4922838"/>
          <p14:tracePt t="104242" x="2171700" y="4868863"/>
          <p14:tracePt t="104259" x="2171700" y="4838700"/>
          <p14:tracePt t="104275" x="2179638" y="4800600"/>
          <p14:tracePt t="104292" x="2193925" y="4784725"/>
          <p14:tracePt t="104309" x="2239963" y="4740275"/>
          <p14:tracePt t="104325" x="2354263" y="4716463"/>
          <p14:tracePt t="104342" x="2492375" y="4708525"/>
          <p14:tracePt t="104359" x="2628900" y="4708525"/>
          <p14:tracePt t="104375" x="2789238" y="4708525"/>
          <p14:tracePt t="104392" x="2941638" y="4708525"/>
          <p14:tracePt t="104409" x="3063875" y="4708525"/>
          <p14:tracePt t="104425" x="3178175" y="4708525"/>
          <p14:tracePt t="104442" x="3284538" y="4708525"/>
          <p14:tracePt t="104459" x="3406775" y="4708525"/>
          <p14:tracePt t="104475" x="3559175" y="4708525"/>
          <p14:tracePt t="104492" x="3695700" y="4708525"/>
          <p14:tracePt t="104509" x="3894138" y="4708525"/>
          <p14:tracePt t="104525" x="3962400" y="4708525"/>
          <p14:tracePt t="104542" x="4000500" y="4708525"/>
          <p14:tracePt t="104559" x="4030663" y="4708525"/>
          <p14:tracePt t="104575" x="4046538" y="4708525"/>
          <p14:tracePt t="104592" x="4106863" y="4708525"/>
          <p14:tracePt t="104609" x="4221163" y="4708525"/>
          <p14:tracePt t="104626" x="4373563" y="4724400"/>
          <p14:tracePt t="104642" x="4556125" y="4746625"/>
          <p14:tracePt t="104659" x="4670425" y="4770438"/>
          <p14:tracePt t="104676" x="4770438" y="4792663"/>
          <p14:tracePt t="104692" x="4778375" y="4792663"/>
          <p14:tracePt t="104727" x="4784725" y="4800600"/>
          <p14:tracePt t="104758" x="4792663" y="4800600"/>
          <p14:tracePt t="104774" x="4800600" y="4816475"/>
          <p14:tracePt t="104783" x="4808538" y="4838700"/>
          <p14:tracePt t="104793" x="4808538" y="4854575"/>
          <p14:tracePt t="104809" x="4838700" y="4930775"/>
          <p14:tracePt t="104826" x="4846638" y="5006975"/>
          <p14:tracePt t="104843" x="4860925" y="5089525"/>
          <p14:tracePt t="104859" x="4868863" y="5151438"/>
          <p14:tracePt t="104876" x="4868863" y="5219700"/>
          <p14:tracePt t="104893" x="4868863" y="5241925"/>
          <p14:tracePt t="104909" x="4868863" y="5257800"/>
          <p14:tracePt t="104926" x="4868863" y="5273675"/>
          <p14:tracePt t="104943" x="4854575" y="5295900"/>
          <p14:tracePt t="104959" x="4808538" y="5303838"/>
          <p14:tracePt t="104976" x="4702175" y="5326063"/>
          <p14:tracePt t="104993" x="4533900" y="5341938"/>
          <p14:tracePt t="105009" x="4313238" y="5341938"/>
          <p14:tracePt t="105026" x="3940175" y="5341938"/>
          <p14:tracePt t="105043" x="3603625" y="5341938"/>
          <p14:tracePt t="105059" x="3344863" y="5341938"/>
          <p14:tracePt t="105076" x="3116263" y="5341938"/>
          <p14:tracePt t="105093" x="2963863" y="5341938"/>
          <p14:tracePt t="105109" x="2849563" y="5341938"/>
          <p14:tracePt t="105126" x="2667000" y="5341938"/>
          <p14:tracePt t="105143" x="2544763" y="5341938"/>
          <p14:tracePt t="105159" x="2384425" y="5318125"/>
          <p14:tracePt t="105176" x="2255838" y="5303838"/>
          <p14:tracePt t="105192" x="2141538" y="5273675"/>
          <p14:tracePt t="105209" x="2065338" y="5235575"/>
          <p14:tracePt t="105226" x="2027238" y="5211763"/>
          <p14:tracePt t="105243" x="2027238" y="5197475"/>
          <p14:tracePt t="105260" x="2027238" y="5165725"/>
          <p14:tracePt t="105276" x="2027238" y="5105400"/>
          <p14:tracePt t="105293" x="2027238" y="5021263"/>
          <p14:tracePt t="105309" x="2041525" y="4884738"/>
          <p14:tracePt t="105326" x="2079625" y="4716463"/>
          <p14:tracePt t="105343" x="2117725" y="4648200"/>
          <p14:tracePt t="105360" x="2141538" y="4594225"/>
          <p14:tracePt t="105376" x="2155825" y="4572000"/>
          <p14:tracePt t="105393" x="2163763" y="4564063"/>
          <p14:tracePt t="105410" x="2171700" y="4556125"/>
          <p14:tracePt t="105426" x="2193925" y="4556125"/>
          <p14:tracePt t="105443" x="2225675" y="4556125"/>
          <p14:tracePt t="105460" x="2278063" y="4556125"/>
          <p14:tracePt t="105476" x="2370138" y="4556125"/>
          <p14:tracePt t="105493" x="2613025" y="4556125"/>
          <p14:tracePt t="105510" x="2689225" y="4556125"/>
          <p14:tracePt t="105526" x="2994025" y="4556125"/>
          <p14:tracePt t="105543" x="3260725" y="4587875"/>
          <p14:tracePt t="105560" x="3497263" y="4625975"/>
          <p14:tracePt t="105576" x="3665538" y="4648200"/>
          <p14:tracePt t="105593" x="3802063" y="4656138"/>
          <p14:tracePt t="105610" x="3886200" y="4664075"/>
          <p14:tracePt t="105626" x="3954463" y="4670425"/>
          <p14:tracePt t="105643" x="4016375" y="4670425"/>
          <p14:tracePt t="105660" x="4106863" y="4694238"/>
          <p14:tracePt t="105676" x="4198938" y="4702175"/>
          <p14:tracePt t="105694" x="4351338" y="4732338"/>
          <p14:tracePt t="105710" x="4389438" y="4732338"/>
          <p14:tracePt t="105726" x="4457700" y="4746625"/>
          <p14:tracePt t="105744" x="4465638" y="4746625"/>
          <p14:tracePt t="105806" x="4479925" y="4754563"/>
          <p14:tracePt t="105815" x="4479925" y="4762500"/>
          <p14:tracePt t="105822" x="4487863" y="4770438"/>
          <p14:tracePt t="105831" x="4495800" y="4778375"/>
          <p14:tracePt t="105854" x="4511675" y="4816475"/>
          <p14:tracePt t="105876" x="4525963" y="4868863"/>
          <p14:tracePt t="105893" x="4549775" y="4945063"/>
          <p14:tracePt t="105909" x="4572000" y="5051425"/>
          <p14:tracePt t="105926" x="4587875" y="5075238"/>
          <p14:tracePt t="105942" x="4587875" y="5089525"/>
          <p14:tracePt t="105959" x="4587875" y="5097463"/>
          <p14:tracePt t="105976" x="4587875" y="5113338"/>
          <p14:tracePt t="105993" x="4587875" y="5127625"/>
          <p14:tracePt t="106009" x="4587875" y="5165725"/>
          <p14:tracePt t="106026" x="4579938" y="5189538"/>
          <p14:tracePt t="106042" x="4564063" y="5227638"/>
          <p14:tracePt t="106059" x="4541838" y="5249863"/>
          <p14:tracePt t="106076" x="4495800" y="5273675"/>
          <p14:tracePt t="106093" x="4397375" y="5303838"/>
          <p14:tracePt t="106109" x="4191000" y="5334000"/>
          <p14:tracePt t="106126" x="3962400" y="5341938"/>
          <p14:tracePt t="106143" x="3673475" y="5341938"/>
          <p14:tracePt t="106159" x="3314700" y="5341938"/>
          <p14:tracePt t="106176" x="2987675" y="5318125"/>
          <p14:tracePt t="106193" x="2751138" y="5287963"/>
          <p14:tracePt t="106209" x="2552700" y="5265738"/>
          <p14:tracePt t="106226" x="2438400" y="5241925"/>
          <p14:tracePt t="106243" x="2378075" y="5235575"/>
          <p14:tracePt t="106259" x="2354263" y="5227638"/>
          <p14:tracePt t="106276" x="2346325" y="5227638"/>
          <p14:tracePt t="106374" x="2346325" y="5211763"/>
          <p14:tracePt t="106382" x="2346325" y="5203825"/>
          <p14:tracePt t="106390" x="2346325" y="5181600"/>
          <p14:tracePt t="106398" x="2346325" y="5159375"/>
          <p14:tracePt t="106410" x="2354263" y="5127625"/>
          <p14:tracePt t="106426" x="2362200" y="5059363"/>
          <p14:tracePt t="106443" x="2378075" y="4991100"/>
          <p14:tracePt t="106460" x="2384425" y="4937125"/>
          <p14:tracePt t="106476" x="2392363" y="4899025"/>
          <p14:tracePt t="106493" x="2392363" y="4838700"/>
          <p14:tracePt t="106509" x="2416175" y="4792663"/>
          <p14:tracePt t="106526" x="2438400" y="4754563"/>
          <p14:tracePt t="106543" x="2446338" y="4740275"/>
          <p14:tracePt t="106559" x="2460625" y="4716463"/>
          <p14:tracePt t="106576" x="2484438" y="4694238"/>
          <p14:tracePt t="106593" x="2506663" y="4678363"/>
          <p14:tracePt t="106609" x="2544763" y="4678363"/>
          <p14:tracePt t="106626" x="2613025" y="4670425"/>
          <p14:tracePt t="106643" x="2720975" y="4670425"/>
          <p14:tracePt t="106659" x="2857500" y="4670425"/>
          <p14:tracePt t="106676" x="2987675" y="4670425"/>
          <p14:tracePt t="106693" x="3101975" y="4670425"/>
          <p14:tracePt t="106709" x="3246438" y="4670425"/>
          <p14:tracePt t="106726" x="3344863" y="4670425"/>
          <p14:tracePt t="106743" x="3467100" y="4670425"/>
          <p14:tracePt t="106760" x="3635375" y="4670425"/>
          <p14:tracePt t="106776" x="3832225" y="4670425"/>
          <p14:tracePt t="106793" x="4054475" y="4670425"/>
          <p14:tracePt t="106810" x="4237038" y="4670425"/>
          <p14:tracePt t="106826" x="4381500" y="4670425"/>
          <p14:tracePt t="106843" x="4449763" y="4670425"/>
          <p14:tracePt t="106860" x="4479925" y="4670425"/>
          <p14:tracePt t="106909" x="4495800" y="4670425"/>
          <p14:tracePt t="106925" x="4511675" y="4670425"/>
          <p14:tracePt t="106933" x="4518025" y="4670425"/>
          <p14:tracePt t="106943" x="4525963" y="4670425"/>
          <p14:tracePt t="106960" x="4549775" y="4670425"/>
          <p14:tracePt t="106977" x="4572000" y="4686300"/>
          <p14:tracePt t="106993" x="4587875" y="4716463"/>
          <p14:tracePt t="107010" x="4618038" y="4762500"/>
          <p14:tracePt t="107026" x="4648200" y="4816475"/>
          <p14:tracePt t="107043" x="4664075" y="4846638"/>
          <p14:tracePt t="107060" x="4670425" y="4860925"/>
          <p14:tracePt t="107076" x="4678363" y="4884738"/>
          <p14:tracePt t="107093" x="4678363" y="4930775"/>
          <p14:tracePt t="107109" x="4678363" y="5021263"/>
          <p14:tracePt t="107126" x="4678363" y="5083175"/>
          <p14:tracePt t="107143" x="4656138" y="5151438"/>
          <p14:tracePt t="107160" x="4625975" y="5211763"/>
          <p14:tracePt t="107176" x="4572000" y="5273675"/>
          <p14:tracePt t="107193" x="4518025" y="5334000"/>
          <p14:tracePt t="107210" x="4457700" y="5372100"/>
          <p14:tracePt t="107226" x="4397375" y="5410200"/>
          <p14:tracePt t="107243" x="4321175" y="5432425"/>
          <p14:tracePt t="107260" x="4206875" y="5432425"/>
          <p14:tracePt t="107276" x="4016375" y="5432425"/>
          <p14:tracePt t="107293" x="3779838" y="5432425"/>
          <p14:tracePt t="107310" x="3314700" y="5380038"/>
          <p14:tracePt t="107326" x="3040063" y="5349875"/>
          <p14:tracePt t="107343" x="2849563" y="5349875"/>
          <p14:tracePt t="107360" x="2705100" y="5334000"/>
          <p14:tracePt t="107376" x="2620963" y="5334000"/>
          <p14:tracePt t="107393" x="2574925" y="5334000"/>
          <p14:tracePt t="107410" x="2536825" y="5334000"/>
          <p14:tracePt t="107426" x="2506663" y="5326063"/>
          <p14:tracePt t="107443" x="2492375" y="5318125"/>
          <p14:tracePt t="107460" x="2454275" y="5303838"/>
          <p14:tracePt t="107476" x="2430463" y="5295900"/>
          <p14:tracePt t="107493" x="2392363" y="5273675"/>
          <p14:tracePt t="107510" x="2346325" y="5241925"/>
          <p14:tracePt t="107527" x="2293938" y="5219700"/>
          <p14:tracePt t="107543" x="2247900" y="5197475"/>
          <p14:tracePt t="107560" x="2225675" y="5189538"/>
          <p14:tracePt t="107577" x="2201863" y="5181600"/>
          <p14:tracePt t="107593" x="2193925" y="5173663"/>
          <p14:tracePt t="107627" x="2193925" y="5165725"/>
          <p14:tracePt t="107677" x="2193925" y="5159375"/>
          <p14:tracePt t="143567" x="2171700" y="5113338"/>
          <p14:tracePt t="143653" x="1539875" y="3649663"/>
          <p14:tracePt t="143656" x="1546225" y="3641725"/>
          <p14:tracePt t="143673" x="1981200" y="3741738"/>
          <p14:tracePt t="143690" x="2620963" y="3932238"/>
          <p14:tracePt t="143706" x="3254375" y="4084638"/>
          <p14:tracePt t="143723" x="3749675" y="4137025"/>
          <p14:tracePt t="143740" x="4152900" y="4122738"/>
          <p14:tracePt t="143757" x="4549775" y="3992563"/>
          <p14:tracePt t="143774" x="5127625" y="3603625"/>
          <p14:tracePt t="143790" x="5318125" y="3360738"/>
          <p14:tracePt t="143807" x="5341938" y="3306763"/>
          <p14:tracePt t="143823" x="5341938" y="3298825"/>
          <p14:tracePt t="143840" x="5295900" y="3238500"/>
          <p14:tracePt t="143857" x="5097463" y="3132138"/>
          <p14:tracePt t="143874" x="4968875" y="3086100"/>
          <p14:tracePt t="143890" x="4953000" y="3086100"/>
          <p14:tracePt t="144007" x="5075238" y="3055938"/>
          <p14:tracePt t="144015" x="5402263" y="2955925"/>
          <p14:tracePt t="144024" x="5905500" y="2759075"/>
          <p14:tracePt t="144040" x="6621463" y="2354263"/>
          <p14:tracePt t="144057" x="6751638" y="2179638"/>
          <p14:tracePt t="144074" x="6797675" y="1997075"/>
          <p14:tracePt t="144090" x="6819900" y="1836738"/>
          <p14:tracePt t="144107" x="6819900" y="1798638"/>
          <p14:tracePt t="144124" x="6789738" y="1730375"/>
          <p14:tracePt t="144140" x="6713538" y="1660525"/>
          <p14:tracePt t="144158" x="6599238" y="1608138"/>
          <p14:tracePt t="144174" x="6545263" y="1600200"/>
          <p14:tracePt t="144190" x="6430963" y="1570038"/>
          <p14:tracePt t="144207" x="6294438" y="1577975"/>
          <p14:tracePt t="144223" x="6180138" y="1654175"/>
          <p14:tracePt t="144241" x="6096000" y="1744663"/>
          <p14:tracePt t="144257" x="6011863" y="1836738"/>
          <p14:tracePt t="144274" x="5943600" y="1905000"/>
          <p14:tracePt t="144291" x="5889625" y="1943100"/>
          <p14:tracePt t="144307" x="5829300" y="2003425"/>
          <p14:tracePt t="144324" x="5783263" y="2049463"/>
          <p14:tracePt t="144341" x="5753100" y="2095500"/>
          <p14:tracePt t="144358" x="5668963" y="2247900"/>
          <p14:tracePt t="144374" x="5592763" y="2378075"/>
          <p14:tracePt t="144390" x="5516563" y="2492375"/>
          <p14:tracePt t="144407" x="5456238" y="2552700"/>
          <p14:tracePt t="144441" x="5448300" y="2552700"/>
          <p14:tracePt t="144463" x="5440363" y="2552700"/>
          <p14:tracePt t="144479" x="5432425" y="2552700"/>
          <p14:tracePt t="144491" x="5432425" y="2544763"/>
          <p14:tracePt t="144507" x="5432425" y="2514600"/>
          <p14:tracePt t="144524" x="5432425" y="2506663"/>
          <p14:tracePt t="144541" x="5432425" y="2492375"/>
          <p14:tracePt t="144558" x="5432425" y="2468563"/>
          <p14:tracePt t="144639" x="5440363" y="2468563"/>
          <p14:tracePt t="144647" x="5456238" y="2468563"/>
          <p14:tracePt t="144657" x="5486400" y="2468563"/>
          <p14:tracePt t="144674" x="5554663" y="2454275"/>
          <p14:tracePt t="144691" x="5654675" y="2416175"/>
          <p14:tracePt t="144707" x="5730875" y="2370138"/>
          <p14:tracePt t="144724" x="5753100" y="2346325"/>
          <p14:tracePt t="144741" x="5761038" y="2339975"/>
          <p14:tracePt t="144758" x="5761038" y="2332038"/>
          <p14:tracePt t="144774" x="5761038" y="2324100"/>
          <p14:tracePt t="144791" x="5761038" y="2308225"/>
          <p14:tracePt t="144824" x="5745163" y="2308225"/>
          <p14:tracePt t="144847" x="5737225" y="2308225"/>
          <p14:tracePt t="144857" x="5722938" y="2308225"/>
          <p14:tracePt t="144879" x="5715000" y="2308225"/>
          <p14:tracePt t="147215" x="5722938" y="2308225"/>
          <p14:tracePt t="147222" x="5745163" y="2308225"/>
          <p14:tracePt t="147231" x="5813425" y="2308225"/>
          <p14:tracePt t="147242" x="5905500" y="2308225"/>
          <p14:tracePt t="147258" x="6126163" y="2308225"/>
          <p14:tracePt t="147275" x="6416675" y="2308225"/>
          <p14:tracePt t="147292" x="6705600" y="2308225"/>
          <p14:tracePt t="147308" x="6888163" y="2308225"/>
          <p14:tracePt t="147325" x="6972300" y="2308225"/>
          <p14:tracePt t="147719" x="6964363" y="2308225"/>
          <p14:tracePt t="148214" x="6972300" y="2308225"/>
          <p14:tracePt t="148222" x="6994525" y="2308225"/>
          <p14:tracePt t="148230" x="7064375" y="2308225"/>
          <p14:tracePt t="148242" x="7140575" y="2308225"/>
          <p14:tracePt t="148259" x="7292975" y="2308225"/>
          <p14:tracePt t="148275" x="7475538" y="2308225"/>
          <p14:tracePt t="148292" x="7635875" y="2308225"/>
          <p14:tracePt t="148309" x="7750175" y="2308225"/>
          <p14:tracePt t="148326" x="7810500" y="2308225"/>
          <p14:tracePt t="148342" x="7832725" y="2308225"/>
          <p14:tracePt t="148359" x="7840663" y="2308225"/>
          <p14:tracePt t="148399" x="7870825" y="2308225"/>
          <p14:tracePt t="148409" x="7902575" y="2308225"/>
          <p14:tracePt t="148425" x="8031163" y="2308225"/>
          <p14:tracePt t="148442" x="8207375" y="2308225"/>
          <p14:tracePt t="148459" x="8374063" y="2308225"/>
          <p14:tracePt t="148475" x="8526463" y="2308225"/>
          <p14:tracePt t="148492" x="8610600" y="2308225"/>
          <p14:tracePt t="148509" x="8640763" y="2301875"/>
          <p14:tracePt t="148703" x="8648700" y="2301875"/>
          <p14:tracePt t="148711" x="8664575" y="2286000"/>
          <p14:tracePt t="148719" x="8670925" y="2286000"/>
          <p14:tracePt t="148727" x="8678863" y="2278063"/>
          <p14:tracePt t="148742" x="8694738" y="2263775"/>
          <p14:tracePt t="148759" x="8694738" y="2239963"/>
          <p14:tracePt t="148775" x="8709025" y="2217738"/>
          <p14:tracePt t="148792" x="8709025" y="2193925"/>
          <p14:tracePt t="148809" x="8716963" y="2163763"/>
          <p14:tracePt t="148826" x="8724900" y="2141538"/>
          <p14:tracePt t="148842" x="8724900" y="2103438"/>
          <p14:tracePt t="148859" x="8732838" y="2073275"/>
          <p14:tracePt t="148876" x="8740775" y="2049463"/>
          <p14:tracePt t="148892" x="8747125" y="1989138"/>
          <p14:tracePt t="148909" x="8763000" y="1951038"/>
          <p14:tracePt t="148926" x="8778875" y="1889125"/>
          <p14:tracePt t="148942" x="8793163" y="1836738"/>
          <p14:tracePt t="148959" x="8801100" y="1820863"/>
          <p14:tracePt t="149263" x="8801100" y="1828800"/>
          <p14:tracePt t="149278" x="8801100" y="1858963"/>
          <p14:tracePt t="149287" x="8801100" y="1927225"/>
          <p14:tracePt t="149294" x="8809038" y="2003425"/>
          <p14:tracePt t="149310" x="8839200" y="2187575"/>
          <p14:tracePt t="149326" x="8855075" y="2370138"/>
          <p14:tracePt t="149342" x="8893175" y="2468563"/>
          <p14:tracePt t="149359" x="8907463" y="2492375"/>
          <p14:tracePt t="149495" x="8923338" y="2484438"/>
          <p14:tracePt t="149503" x="8937625" y="2460625"/>
          <p14:tracePt t="149511" x="8953500" y="2438400"/>
          <p14:tracePt t="149526" x="8969375" y="2422525"/>
          <p14:tracePt t="149542" x="9051925" y="2346325"/>
          <p14:tracePt t="149559" x="9113838" y="2293938"/>
          <p14:tracePt t="149576" x="9204325" y="2255838"/>
          <p14:tracePt t="149593" x="9288463" y="2247900"/>
          <p14:tracePt t="149609" x="9342438" y="2232025"/>
          <p14:tracePt t="149626" x="9372600" y="2232025"/>
          <p14:tracePt t="149642" x="9388475" y="2232025"/>
          <p14:tracePt t="149659" x="9410700" y="2232025"/>
          <p14:tracePt t="149676" x="9418638" y="2232025"/>
          <p14:tracePt t="149692" x="9426575" y="2239963"/>
          <p14:tracePt t="149710" x="9456738" y="2247900"/>
          <p14:tracePt t="149726" x="9471025" y="2255838"/>
          <p14:tracePt t="149742" x="9563100" y="2293938"/>
          <p14:tracePt t="149759" x="9623425" y="2324100"/>
          <p14:tracePt t="149776" x="9661525" y="2346325"/>
          <p14:tracePt t="149793" x="9661525" y="2354263"/>
          <p14:tracePt t="149878" x="9669463" y="2354263"/>
          <p14:tracePt t="149903" x="9685338" y="2354263"/>
          <p14:tracePt t="149911" x="9707563" y="2354263"/>
          <p14:tracePt t="149919" x="9737725" y="2332038"/>
          <p14:tracePt t="149927" x="9775825" y="2316163"/>
          <p14:tracePt t="149943" x="9867900" y="2270125"/>
          <p14:tracePt t="149959" x="9966325" y="2232025"/>
          <p14:tracePt t="149976" x="10020300" y="2217738"/>
          <p14:tracePt t="149993" x="10036175" y="2209800"/>
          <p14:tracePt t="150263" x="10036175" y="2217738"/>
          <p14:tracePt t="150271" x="10036175" y="2225675"/>
          <p14:tracePt t="150335" x="10036175" y="2232025"/>
          <p14:tracePt t="150343" x="10036175" y="2247900"/>
          <p14:tracePt t="150711" x="10036175" y="2255838"/>
          <p14:tracePt t="150751" x="10028238" y="2255838"/>
          <p14:tracePt t="150775" x="10012363" y="2255838"/>
          <p14:tracePt t="150951" x="10012363" y="2278063"/>
          <p14:tracePt t="150959" x="10012363" y="2346325"/>
          <p14:tracePt t="150967" x="10012363" y="2400300"/>
          <p14:tracePt t="150976" x="10012363" y="2476500"/>
          <p14:tracePt t="150993" x="10012363" y="2620963"/>
          <p14:tracePt t="151009" x="10012363" y="2751138"/>
          <p14:tracePt t="151026" x="10012363" y="2857500"/>
          <p14:tracePt t="151042" x="10020300" y="2994025"/>
          <p14:tracePt t="151059" x="10036175" y="3124200"/>
          <p14:tracePt t="151076" x="10058400" y="3268663"/>
          <p14:tracePt t="151092" x="10066338" y="3467100"/>
          <p14:tracePt t="151109" x="10066338" y="3832225"/>
          <p14:tracePt t="151126" x="10066338" y="4144963"/>
          <p14:tracePt t="151142" x="10066338" y="4441825"/>
          <p14:tracePt t="151159" x="10066338" y="4694238"/>
          <p14:tracePt t="151176" x="10042525" y="4914900"/>
          <p14:tracePt t="151193" x="10020300" y="5105400"/>
          <p14:tracePt t="151209" x="9998075" y="5249863"/>
          <p14:tracePt t="151226" x="9990138" y="5318125"/>
          <p14:tracePt t="151243" x="9990138" y="5341938"/>
          <p14:tracePt t="151259" x="9982200" y="5349875"/>
          <p14:tracePt t="151301" x="9982200" y="5265738"/>
          <p14:tracePt t="151310" x="9982200" y="5097463"/>
          <p14:tracePt t="151326" x="9982200" y="4541838"/>
          <p14:tracePt t="151343" x="9890125" y="3856038"/>
          <p14:tracePt t="151359" x="9813925" y="3276600"/>
          <p14:tracePt t="151376" x="9769475" y="2925763"/>
          <p14:tracePt t="151393" x="9753600" y="2803525"/>
          <p14:tracePt t="151409" x="9753600" y="2789238"/>
          <p14:tracePt t="151461" x="9753600" y="2835275"/>
          <p14:tracePt t="151469" x="9753600" y="2941638"/>
          <p14:tracePt t="151477" x="9753600" y="3132138"/>
          <p14:tracePt t="151493" x="9753600" y="3360738"/>
          <p14:tracePt t="151509" x="9753600" y="4046538"/>
          <p14:tracePt t="151526" x="9753600" y="4237038"/>
          <p14:tracePt t="151543" x="9753600" y="4267200"/>
          <p14:tracePt t="151695" x="9731375" y="4305300"/>
          <p14:tracePt t="151703" x="9639300" y="4449763"/>
          <p14:tracePt t="151712" x="9494838" y="4640263"/>
          <p14:tracePt t="151726" x="9083675" y="5113338"/>
          <p14:tracePt t="151743" x="8359775" y="5584825"/>
          <p14:tracePt t="151759" x="7589838" y="5829300"/>
          <p14:tracePt t="151776" x="6865938" y="5859463"/>
          <p14:tracePt t="151793" x="6118225" y="5730875"/>
          <p14:tracePt t="151810" x="5295900" y="5394325"/>
          <p14:tracePt t="151826" x="4664075" y="5105400"/>
          <p14:tracePt t="151843" x="4183063" y="4792663"/>
          <p14:tracePt t="151859" x="3902075" y="4549775"/>
          <p14:tracePt t="151876" x="3687763" y="4321175"/>
          <p14:tracePt t="151893" x="3535363" y="4137025"/>
          <p14:tracePt t="151909" x="3360738" y="3940175"/>
          <p14:tracePt t="151926" x="3246438" y="3870325"/>
          <p14:tracePt t="151943" x="3162300" y="3840163"/>
          <p14:tracePt t="151959" x="3070225" y="3840163"/>
          <p14:tracePt t="151976" x="2903538" y="3878263"/>
          <p14:tracePt t="151993" x="2735263" y="4016375"/>
          <p14:tracePt t="152010" x="2606675" y="4191000"/>
          <p14:tracePt t="152026" x="2484438" y="4381500"/>
          <p14:tracePt t="152043" x="2384425" y="4541838"/>
          <p14:tracePt t="152060" x="2346325" y="4618038"/>
          <p14:tracePt t="152077" x="2346325" y="4632325"/>
          <p14:tracePt t="152119" x="2346325" y="4618038"/>
          <p14:tracePt t="152127" x="2346325" y="4610100"/>
          <p14:tracePt t="152135" x="2346325" y="4594225"/>
          <p14:tracePt t="152143" x="2346325" y="4587875"/>
          <p14:tracePt t="152160" x="2346325" y="4579938"/>
          <p14:tracePt t="152182" x="2346325" y="4572000"/>
          <p14:tracePt t="152198" x="2370138" y="4572000"/>
          <p14:tracePt t="152210" x="2392363" y="4572000"/>
          <p14:tracePt t="152227" x="2468563" y="4579938"/>
          <p14:tracePt t="152243" x="2582863" y="4587875"/>
          <p14:tracePt t="152260" x="2743200" y="4587875"/>
          <p14:tracePt t="152277" x="2903538" y="4610100"/>
          <p14:tracePt t="152293" x="3048000" y="4625975"/>
          <p14:tracePt t="152310" x="3222625" y="4686300"/>
          <p14:tracePt t="152327" x="3276600" y="4724400"/>
          <p14:tracePt t="152343" x="3292475" y="4740275"/>
          <p14:tracePt t="152360" x="3292475" y="4746625"/>
          <p14:tracePt t="152377" x="3246438" y="4754563"/>
          <p14:tracePt t="152394" x="3146425" y="4754563"/>
          <p14:tracePt t="152410" x="3040063" y="4740275"/>
          <p14:tracePt t="152427" x="2911475" y="4694238"/>
          <p14:tracePt t="152444" x="2803525" y="4648200"/>
          <p14:tracePt t="152460" x="2797175" y="4632325"/>
          <p14:tracePt t="152477" x="2797175" y="4625975"/>
          <p14:tracePt t="152494" x="2811463" y="4594225"/>
          <p14:tracePt t="152510" x="3017838" y="4587875"/>
          <p14:tracePt t="152527" x="3216275" y="4587875"/>
          <p14:tracePt t="152544" x="3390900" y="4618038"/>
          <p14:tracePt t="152560" x="3482975" y="4664075"/>
          <p14:tracePt t="152577" x="3521075" y="4708525"/>
          <p14:tracePt t="152594" x="3527425" y="4784725"/>
          <p14:tracePt t="152610" x="3521075" y="4906963"/>
          <p14:tracePt t="152627" x="3429000" y="5051425"/>
          <p14:tracePt t="152644" x="3352800" y="5143500"/>
          <p14:tracePt t="152660" x="3314700" y="5159375"/>
          <p14:tracePt t="152677" x="3298825" y="5159375"/>
          <p14:tracePt t="152711" x="3292475" y="5159375"/>
          <p14:tracePt t="152727" x="3292475" y="5143500"/>
          <p14:tracePt t="152744" x="3398838" y="5105400"/>
          <p14:tracePt t="152760" x="3573463" y="5083175"/>
          <p14:tracePt t="152777" x="3794125" y="5075238"/>
          <p14:tracePt t="152794" x="3992563" y="5075238"/>
          <p14:tracePt t="152811" x="4098925" y="5075238"/>
          <p14:tracePt t="152827" x="4137025" y="5075238"/>
          <p14:tracePt t="152844" x="4137025" y="5067300"/>
          <p14:tracePt t="152860" x="4046538" y="5037138"/>
          <p14:tracePt t="152878" x="3725863" y="4937125"/>
          <p14:tracePt t="152894" x="3298825" y="4746625"/>
          <p14:tracePt t="152910" x="2819400" y="4541838"/>
          <p14:tracePt t="152927" x="2644775" y="4449763"/>
          <p14:tracePt t="152944" x="2636838" y="4427538"/>
          <p14:tracePt t="152960" x="2682875" y="4373563"/>
          <p14:tracePt t="152977" x="2773363" y="4351338"/>
          <p14:tracePt t="152994" x="2941638" y="4335463"/>
          <p14:tracePt t="153010" x="3108325" y="4335463"/>
          <p14:tracePt t="153027" x="3184525" y="4335463"/>
          <p14:tracePt t="153060" x="3192463" y="4335463"/>
          <p14:tracePt t="153078" x="3025775" y="4419600"/>
          <p14:tracePt t="153094" x="2971800" y="4435475"/>
          <p14:tracePt t="153110" x="2819400" y="4449763"/>
          <p14:tracePt t="153127" x="2797175" y="4449763"/>
          <p14:tracePt t="153160" x="2789238" y="4449763"/>
          <p14:tracePt t="153177" x="2841625" y="4427538"/>
          <p14:tracePt t="153194" x="3017838" y="4397375"/>
          <p14:tracePt t="153210" x="3360738" y="4351338"/>
          <p14:tracePt t="153227" x="3673475" y="4351338"/>
          <p14:tracePt t="153244" x="3886200" y="4359275"/>
          <p14:tracePt t="153260" x="4016375" y="4411663"/>
          <p14:tracePt t="153278" x="4060825" y="4487863"/>
          <p14:tracePt t="153294" x="4060825" y="4564063"/>
          <p14:tracePt t="153311" x="3978275" y="4587875"/>
          <p14:tracePt t="153327" x="3894138" y="4587875"/>
          <p14:tracePt t="153344" x="3825875" y="4549775"/>
          <p14:tracePt t="153361" x="3779838" y="4457700"/>
          <p14:tracePt t="153377" x="3779838" y="4351338"/>
          <p14:tracePt t="153394" x="3848100" y="4229100"/>
          <p14:tracePt t="153411" x="4030663" y="4076700"/>
          <p14:tracePt t="153427" x="4289425" y="4016375"/>
          <p14:tracePt t="153444" x="4556125" y="4000500"/>
          <p14:tracePt t="153461" x="4724400" y="4022725"/>
          <p14:tracePt t="153478" x="4800600" y="4160838"/>
          <p14:tracePt t="153494" x="4778375" y="4335463"/>
          <p14:tracePt t="153511" x="4656138" y="4487863"/>
          <p14:tracePt t="153527" x="4441825" y="4518025"/>
          <p14:tracePt t="153544" x="4275138" y="4503738"/>
          <p14:tracePt t="153561" x="4016375" y="4351338"/>
          <p14:tracePt t="153577" x="3825875" y="4183063"/>
          <p14:tracePt t="153594" x="3810000" y="4122738"/>
          <p14:tracePt t="153611" x="3810000" y="4060825"/>
          <p14:tracePt t="153627" x="3916363" y="4038600"/>
          <p14:tracePt t="153644" x="4084638" y="4038600"/>
          <p14:tracePt t="153661" x="4283075" y="4060825"/>
          <p14:tracePt t="153678" x="4556125" y="4221163"/>
          <p14:tracePt t="153694" x="4587875" y="4343400"/>
          <p14:tracePt t="153711" x="4556125" y="4449763"/>
          <p14:tracePt t="153727" x="4435475" y="4503738"/>
          <p14:tracePt t="153744" x="4289425" y="4511675"/>
          <p14:tracePt t="153761" x="4137025" y="4487863"/>
          <p14:tracePt t="153777" x="3970338" y="4359275"/>
          <p14:tracePt t="153794" x="3924300" y="4289425"/>
          <p14:tracePt t="153811" x="3924300" y="4244975"/>
          <p14:tracePt t="153827" x="4022725" y="4213225"/>
          <p14:tracePt t="153844" x="4183063" y="4221163"/>
          <p14:tracePt t="153861" x="4365625" y="4259263"/>
          <p14:tracePt t="153878" x="4465638" y="4305300"/>
          <p14:tracePt t="153894" x="4495800" y="4389438"/>
          <p14:tracePt t="153911" x="4427538" y="4473575"/>
          <p14:tracePt t="153928" x="4289425" y="4511675"/>
          <p14:tracePt t="153944" x="4114800" y="4511675"/>
          <p14:tracePt t="153961" x="3954463" y="4503738"/>
          <p14:tracePt t="153977" x="3787775" y="4435475"/>
          <p14:tracePt t="153994" x="3717925" y="4365625"/>
          <p14:tracePt t="154011" x="3717925" y="4351338"/>
          <p14:tracePt t="154027" x="3771900" y="4351338"/>
          <p14:tracePt t="154044" x="3902075" y="4351338"/>
          <p14:tracePt t="154061" x="4022725" y="4351338"/>
          <p14:tracePt t="154064" x="4060825" y="4351338"/>
          <p14:tracePt t="154078" x="4098925" y="4359275"/>
          <p14:tracePt t="154094" x="4106863" y="4359275"/>
          <p14:tracePt t="154111" x="4106863" y="4373563"/>
          <p14:tracePt t="154127" x="4098925" y="4389438"/>
          <p14:tracePt t="154144" x="4084638" y="4403725"/>
          <p14:tracePt t="154161" x="4060825" y="4403725"/>
          <p14:tracePt t="154177" x="4038600" y="4403725"/>
          <p14:tracePt t="154194" x="4030663" y="4403725"/>
          <p14:tracePt t="154719" x="3984625" y="4403725"/>
          <p14:tracePt t="154727" x="3946525" y="4389438"/>
          <p14:tracePt t="154735" x="3894138" y="4351338"/>
          <p14:tracePt t="154744" x="3886200" y="4313238"/>
          <p14:tracePt t="154761" x="3870325" y="4221163"/>
          <p14:tracePt t="154778" x="3870325" y="4098925"/>
          <p14:tracePt t="154794" x="3870325" y="3962400"/>
          <p14:tracePt t="154811" x="3894138" y="3856038"/>
          <p14:tracePt t="154828" x="3916363" y="3810000"/>
          <p14:tracePt t="154844" x="3932238" y="3779838"/>
          <p14:tracePt t="154861" x="3940175" y="3756025"/>
          <p14:tracePt t="154894" x="3940175" y="3749675"/>
          <p14:tracePt t="154911" x="3954463" y="3733800"/>
          <p14:tracePt t="154983" x="3962400" y="3749675"/>
          <p14:tracePt t="154991" x="3984625" y="3802063"/>
          <p14:tracePt t="154998" x="4000500" y="3863975"/>
          <p14:tracePt t="155011" x="4000500" y="3916363"/>
          <p14:tracePt t="155028" x="4016375" y="3992563"/>
          <p14:tracePt t="155044" x="4022725" y="4008438"/>
          <p14:tracePt t="155095" x="4022725" y="4016375"/>
          <p14:tracePt t="155111" x="4016375" y="3984625"/>
          <p14:tracePt t="155119" x="3992563" y="3946525"/>
          <p14:tracePt t="155128" x="3978275" y="3878263"/>
          <p14:tracePt t="155144" x="3954463" y="3794125"/>
          <p14:tracePt t="155161" x="3954463" y="3717925"/>
          <p14:tracePt t="155178" x="3954463" y="3657600"/>
          <p14:tracePt t="155194" x="3962400" y="3581400"/>
          <p14:tracePt t="155211" x="4000500" y="3513138"/>
          <p14:tracePt t="155228" x="4054475" y="3459163"/>
          <p14:tracePt t="155245" x="4122738" y="3421063"/>
          <p14:tracePt t="155262" x="4213225" y="3375025"/>
          <p14:tracePt t="155278" x="4365625" y="3322638"/>
          <p14:tracePt t="155295" x="4435475" y="3284538"/>
          <p14:tracePt t="155311" x="4465638" y="3276600"/>
          <p14:tracePt t="155328" x="4487863" y="3254375"/>
          <p14:tracePt t="155345" x="4495800" y="3238500"/>
          <p14:tracePt t="155361" x="4495800" y="3200400"/>
          <p14:tracePt t="155378" x="4495800" y="3146425"/>
          <p14:tracePt t="155395" x="4495800" y="3124200"/>
          <p14:tracePt t="155411" x="4495800" y="3101975"/>
          <p14:tracePt t="155428" x="4457700" y="3078163"/>
          <p14:tracePt t="155445" x="4419600" y="3063875"/>
          <p14:tracePt t="155462" x="4381500" y="3048000"/>
          <p14:tracePt t="155478" x="4373563" y="3048000"/>
          <p14:tracePt t="155575" x="4373563" y="3040063"/>
          <p14:tracePt t="155591" x="4373563" y="3025775"/>
          <p14:tracePt t="155607" x="4381500" y="3025775"/>
          <p14:tracePt t="155614" x="4403725" y="3009900"/>
          <p14:tracePt t="155631" x="4419600" y="3001963"/>
          <p14:tracePt t="158879" x="4419600" y="3009900"/>
          <p14:tracePt t="158887" x="4419600" y="3032125"/>
          <p14:tracePt t="158896" x="4419600" y="3086100"/>
          <p14:tracePt t="158913" x="4441825" y="3132138"/>
          <p14:tracePt t="159439" x="4441825" y="3140075"/>
          <p14:tracePt t="159447" x="4441825" y="3154363"/>
          <p14:tracePt t="159455" x="4457700" y="3154363"/>
          <p14:tracePt t="159471" x="4457700" y="3162300"/>
          <p14:tracePt t="159480" x="4457700" y="3178175"/>
          <p14:tracePt t="159496" x="4449763" y="3184525"/>
          <p14:tracePt t="159513" x="4441825" y="3192463"/>
          <p14:tracePt t="159543" x="4435475" y="3200400"/>
          <p14:tracePt t="169455" x="4441825" y="3200400"/>
          <p14:tracePt t="169463" x="4457700" y="3200400"/>
          <p14:tracePt t="169470" x="4465638" y="3200400"/>
          <p14:tracePt t="169486" x="4479925" y="3200400"/>
          <p14:tracePt t="169500" x="4487863" y="3192463"/>
          <p14:tracePt t="169516" x="4495800" y="3192463"/>
          <p14:tracePt t="169759" x="4495800" y="3208338"/>
          <p14:tracePt t="169767" x="4495800" y="3216275"/>
          <p14:tracePt t="169791" x="4479925" y="3222625"/>
          <p14:tracePt t="169799" x="4479925" y="3238500"/>
          <p14:tracePt t="169806" x="4457700" y="3260725"/>
          <p14:tracePt t="169817" x="4449763" y="3276600"/>
          <p14:tracePt t="169833" x="4419600" y="3314700"/>
          <p14:tracePt t="169850" x="4389438" y="3352800"/>
          <p14:tracePt t="169867" x="4365625" y="3375025"/>
          <p14:tracePt t="169883" x="4359275" y="3390900"/>
          <p14:tracePt t="169900" x="4359275" y="3406775"/>
          <p14:tracePt t="169919" x="4343400" y="3413125"/>
          <p14:tracePt t="171431" x="4335463" y="3413125"/>
          <p14:tracePt t="171439" x="4313238" y="3413125"/>
          <p14:tracePt t="171450" x="4297363" y="3413125"/>
          <p14:tracePt t="171467" x="4221163" y="3451225"/>
          <p14:tracePt t="171484" x="4137025" y="3513138"/>
          <p14:tracePt t="171501" x="4092575" y="3551238"/>
          <p14:tracePt t="171518" x="4046538" y="3627438"/>
          <p14:tracePt t="171534" x="4030663" y="3657600"/>
          <p14:tracePt t="171551" x="4000500" y="3725863"/>
          <p14:tracePt t="171567" x="4000500" y="3802063"/>
          <p14:tracePt t="171584" x="3978275" y="3894138"/>
          <p14:tracePt t="171601" x="3978275" y="3992563"/>
          <p14:tracePt t="171617" x="4000500" y="4106863"/>
          <p14:tracePt t="171634" x="4060825" y="4251325"/>
          <p14:tracePt t="171651" x="4098925" y="4335463"/>
          <p14:tracePt t="171667" x="4114800" y="4381500"/>
          <p14:tracePt t="171684" x="4122738" y="4403725"/>
          <p14:tracePt t="171701" x="4122738" y="4427538"/>
          <p14:tracePt t="171717" x="4122738" y="4449763"/>
          <p14:tracePt t="171734" x="4114800" y="4473575"/>
          <p14:tracePt t="171751" x="4084638" y="4473575"/>
          <p14:tracePt t="171767" x="4060825" y="4473575"/>
          <p14:tracePt t="171784" x="4046538" y="4473575"/>
          <p14:tracePt t="171800" x="4030663" y="4473575"/>
          <p14:tracePt t="171935" x="4038600" y="4473575"/>
          <p14:tracePt t="171975" x="4046538" y="4473575"/>
          <p14:tracePt t="172039" x="4054475" y="4473575"/>
          <p14:tracePt t="172719" x="4060825" y="4473575"/>
          <p14:tracePt t="172727" x="4068763" y="4473575"/>
          <p14:tracePt t="172735" x="4106863" y="4449763"/>
          <p14:tracePt t="172751" x="4152900" y="4397375"/>
          <p14:tracePt t="172768" x="4183063" y="4373563"/>
          <p14:tracePt t="172784" x="4237038" y="4327525"/>
          <p14:tracePt t="172801" x="4259263" y="4297363"/>
          <p14:tracePt t="172818" x="4275138" y="4275138"/>
          <p14:tracePt t="172834" x="4283075" y="4251325"/>
          <p14:tracePt t="172851" x="4283075" y="4221163"/>
          <p14:tracePt t="172868" x="4283075" y="4183063"/>
          <p14:tracePt t="172885" x="4283075" y="4144963"/>
          <p14:tracePt t="172902" x="4237038" y="4084638"/>
          <p14:tracePt t="172918" x="4229100" y="4076700"/>
          <p14:tracePt t="172934" x="4198938" y="4016375"/>
          <p14:tracePt t="172951" x="4191000" y="3978275"/>
          <p14:tracePt t="172968" x="4168775" y="3946525"/>
          <p14:tracePt t="172984" x="4144963" y="3924300"/>
          <p14:tracePt t="173001" x="4130675" y="3902075"/>
          <p14:tracePt t="173018" x="4106863" y="3878263"/>
          <p14:tracePt t="173034" x="4084638" y="3856038"/>
          <p14:tracePt t="173051" x="4068763" y="3840163"/>
          <p14:tracePt t="173068" x="4060825" y="3825875"/>
          <p14:tracePt t="173084" x="4046538" y="3817938"/>
          <p14:tracePt t="173102" x="4022725" y="3817938"/>
          <p14:tracePt t="173118" x="4000500" y="3817938"/>
          <p14:tracePt t="173134" x="3962400" y="3817938"/>
          <p14:tracePt t="173151" x="3878263" y="3817938"/>
          <p14:tracePt t="173168" x="3832225" y="3817938"/>
          <p14:tracePt t="173185" x="3825875" y="3817938"/>
          <p14:tracePt t="173201" x="3810000" y="3817938"/>
          <p14:tracePt t="173246" x="3802063" y="3817938"/>
          <p14:tracePt t="173254" x="3802063" y="3810000"/>
          <p14:tracePt t="173267" x="3794125" y="3802063"/>
          <p14:tracePt t="173284" x="3779838" y="3787775"/>
          <p14:tracePt t="173301" x="3771900" y="3763963"/>
          <p14:tracePt t="173317" x="3763963" y="3741738"/>
          <p14:tracePt t="173334" x="3756025" y="3725863"/>
          <p14:tracePt t="173351" x="3756025" y="3695700"/>
          <p14:tracePt t="173368" x="3779838" y="3657600"/>
          <p14:tracePt t="173385" x="3856038" y="3619500"/>
          <p14:tracePt t="173401" x="3940175" y="3603625"/>
          <p14:tracePt t="173418" x="4060825" y="3581400"/>
          <p14:tracePt t="173435" x="4122738" y="3581400"/>
          <p14:tracePt t="173451" x="4152900" y="3589338"/>
          <p14:tracePt t="173468" x="4168775" y="3597275"/>
          <p14:tracePt t="173484" x="4168775" y="3635375"/>
          <p14:tracePt t="173502" x="4168775" y="3817938"/>
          <p14:tracePt t="173518" x="4137025" y="3908425"/>
          <p14:tracePt t="173535" x="4084638" y="3932238"/>
          <p14:tracePt t="173551" x="4016375" y="3932238"/>
          <p14:tracePt t="173568" x="3932238" y="3878263"/>
          <p14:tracePt t="173585" x="3840163" y="3749675"/>
          <p14:tracePt t="173601" x="3787775" y="3635375"/>
          <p14:tracePt t="173618" x="3756025" y="3551238"/>
          <p14:tracePt t="173635" x="3756025" y="3497263"/>
          <p14:tracePt t="173651" x="3763963" y="3459163"/>
          <p14:tracePt t="173668" x="3870325" y="3459163"/>
          <p14:tracePt t="173685" x="3962400" y="3459163"/>
          <p14:tracePt t="173702" x="4008438" y="3482975"/>
          <p14:tracePt t="173718" x="4022725" y="3551238"/>
          <p14:tracePt t="173735" x="4046538" y="3673475"/>
          <p14:tracePt t="173751" x="4046538" y="3771900"/>
          <p14:tracePt t="173768" x="4008438" y="3825875"/>
          <p14:tracePt t="173785" x="3924300" y="3832225"/>
          <p14:tracePt t="173801" x="3810000" y="3832225"/>
          <p14:tracePt t="173818" x="3703638" y="3787775"/>
          <p14:tracePt t="173835" x="3619500" y="3703638"/>
          <p14:tracePt t="173851" x="3573463" y="3619500"/>
          <p14:tracePt t="173868" x="3565525" y="3589338"/>
          <p14:tracePt t="173885" x="3597275" y="3559175"/>
          <p14:tracePt t="173901" x="3741738" y="3559175"/>
          <p14:tracePt t="173918" x="3954463" y="3641725"/>
          <p14:tracePt t="173935" x="3992563" y="3673475"/>
          <p14:tracePt t="173951" x="4008438" y="3749675"/>
          <p14:tracePt t="173968" x="4016375" y="3817938"/>
          <p14:tracePt t="173985" x="4008438" y="3856038"/>
          <p14:tracePt t="174001" x="3902075" y="3856038"/>
          <p14:tracePt t="174019" x="3771900" y="3840163"/>
          <p14:tracePt t="174035" x="3673475" y="3787775"/>
          <p14:tracePt t="174051" x="3619500" y="3733800"/>
          <p14:tracePt t="174068" x="3603625" y="3695700"/>
          <p14:tracePt t="174085" x="3627438" y="3665538"/>
          <p14:tracePt t="174102" x="3749675" y="3657600"/>
          <p14:tracePt t="174118" x="3954463" y="3679825"/>
          <p14:tracePt t="174135" x="3992563" y="3695700"/>
          <p14:tracePt t="174159" x="3992563" y="3703638"/>
          <p14:tracePt t="174168" x="3992563" y="3711575"/>
          <p14:tracePt t="174185" x="3978275" y="3717925"/>
          <p14:tracePt t="174201" x="3932238" y="3717925"/>
          <p14:tracePt t="174218" x="3902075" y="3717925"/>
          <p14:tracePt t="174235" x="3886200" y="3711575"/>
          <p14:tracePt t="174455" x="3886200" y="3733800"/>
          <p14:tracePt t="174463" x="3908425" y="3817938"/>
          <p14:tracePt t="174471" x="3946525" y="3954463"/>
          <p14:tracePt t="174485" x="3970338" y="4152900"/>
          <p14:tracePt t="174502" x="4084638" y="4602163"/>
          <p14:tracePt t="174518" x="4191000" y="4975225"/>
          <p14:tracePt t="174535" x="4244975" y="5075238"/>
          <p14:tracePt t="174552" x="4251325" y="5083175"/>
          <p14:tracePt t="174599" x="4259263" y="5083175"/>
          <p14:tracePt t="174606" x="4259263" y="5051425"/>
          <p14:tracePt t="174618" x="4259263" y="5013325"/>
          <p14:tracePt t="174635" x="4259263" y="4945063"/>
          <p14:tracePt t="174652" x="4259263" y="4860925"/>
          <p14:tracePt t="174655" x="4259263" y="4846638"/>
          <p14:tracePt t="174668" x="4259263" y="4822825"/>
          <p14:tracePt t="174686" x="4259263" y="4778375"/>
          <p14:tracePt t="174702" x="4259263" y="4762500"/>
          <p14:tracePt t="174718" x="4259263" y="4724400"/>
          <p14:tracePt t="174735" x="4259263" y="4716463"/>
          <p14:tracePt t="174752" x="4259263" y="4702175"/>
          <p14:tracePt t="174903" x="4251325" y="4702175"/>
          <p14:tracePt t="174911" x="4237038" y="4702175"/>
          <p14:tracePt t="174919" x="4221163" y="4702175"/>
          <p14:tracePt t="174935" x="4183063" y="4702175"/>
          <p14:tracePt t="174952" x="4152900" y="4694238"/>
          <p14:tracePt t="174969" x="4076700" y="4656138"/>
          <p14:tracePt t="174985" x="4046538" y="4618038"/>
          <p14:tracePt t="175002" x="4016375" y="4572000"/>
          <p14:tracePt t="175019" x="4008438" y="4511675"/>
          <p14:tracePt t="175035" x="4008438" y="4441825"/>
          <p14:tracePt t="175052" x="4008438" y="4359275"/>
          <p14:tracePt t="175069" x="4016375" y="4251325"/>
          <p14:tracePt t="175086" x="4122738" y="4137025"/>
          <p14:tracePt t="175102" x="4289425" y="4092575"/>
          <p14:tracePt t="175119" x="4533900" y="4054475"/>
          <p14:tracePt t="175135" x="4754563" y="4054475"/>
          <p14:tracePt t="175152" x="4876800" y="4054475"/>
          <p14:tracePt t="175169" x="4906963" y="4060825"/>
          <p14:tracePt t="175185" x="4960938" y="4168775"/>
          <p14:tracePt t="175202" x="4983163" y="4411663"/>
          <p14:tracePt t="175219" x="4983163" y="4670425"/>
          <p14:tracePt t="175235" x="4930775" y="4830763"/>
          <p14:tracePt t="175252" x="4830763" y="4930775"/>
          <p14:tracePt t="175269" x="4732338" y="4945063"/>
          <p14:tracePt t="175286" x="4533900" y="4854575"/>
          <p14:tracePt t="175302" x="4381500" y="4732338"/>
          <p14:tracePt t="175319" x="4275138" y="4587875"/>
          <p14:tracePt t="175335" x="4221163" y="4441825"/>
          <p14:tracePt t="175352" x="4198938" y="4335463"/>
          <p14:tracePt t="175369" x="4198938" y="4275138"/>
          <p14:tracePt t="175385" x="4267200" y="4237038"/>
          <p14:tracePt t="175402" x="4335463" y="4237038"/>
          <p14:tracePt t="175419" x="4397375" y="4251325"/>
          <p14:tracePt t="175435" x="4411663" y="4267200"/>
          <p14:tracePt t="175452" x="4411663" y="4335463"/>
          <p14:tracePt t="175469" x="4411663" y="4441825"/>
          <p14:tracePt t="175486" x="4289425" y="4564063"/>
          <p14:tracePt t="175502" x="4206875" y="4564063"/>
          <p14:tracePt t="175519" x="4130675" y="4549775"/>
          <p14:tracePt t="175535" x="4068763" y="4511675"/>
          <p14:tracePt t="175552" x="4054475" y="4479925"/>
          <p14:tracePt t="175569" x="4054475" y="4457700"/>
          <p14:tracePt t="175585" x="4054475" y="4441825"/>
          <p14:tracePt t="175602" x="4054475" y="4435475"/>
          <p14:tracePt t="175619" x="4060825" y="4435475"/>
          <p14:tracePt t="175767" x="4046538" y="4427538"/>
          <p14:tracePt t="175774" x="4022725" y="4411663"/>
          <p14:tracePt t="175785" x="3984625" y="4389438"/>
          <p14:tracePt t="175802" x="3924300" y="4327525"/>
          <p14:tracePt t="175819" x="3863975" y="4237038"/>
          <p14:tracePt t="175835" x="3825875" y="4144963"/>
          <p14:tracePt t="175852" x="3802063" y="4030663"/>
          <p14:tracePt t="175869" x="3779838" y="3916363"/>
          <p14:tracePt t="175886" x="3779838" y="3817938"/>
          <p14:tracePt t="175902" x="3779838" y="3673475"/>
          <p14:tracePt t="175919" x="3787775" y="3603625"/>
          <p14:tracePt t="175935" x="3825875" y="3551238"/>
          <p14:tracePt t="175952" x="3894138" y="3521075"/>
          <p14:tracePt t="175969" x="4016375" y="3489325"/>
          <p14:tracePt t="175986" x="4114800" y="3489325"/>
          <p14:tracePt t="176002" x="4160838" y="3489325"/>
          <p14:tracePt t="176019" x="4168775" y="3489325"/>
          <p14:tracePt t="176052" x="4168775" y="3543300"/>
          <p14:tracePt t="176069" x="4144963" y="3717925"/>
          <p14:tracePt t="176086" x="4030663" y="3908425"/>
          <p14:tracePt t="176102" x="3810000" y="3984625"/>
          <p14:tracePt t="176119" x="3657600" y="3978275"/>
          <p14:tracePt t="176136" x="3535363" y="3894138"/>
          <p14:tracePt t="176152" x="3451225" y="3787775"/>
          <p14:tracePt t="176169" x="3436938" y="3673475"/>
          <p14:tracePt t="176186" x="3436938" y="3551238"/>
          <p14:tracePt t="176202" x="3505200" y="3413125"/>
          <p14:tracePt t="176219" x="3665538" y="3314700"/>
          <p14:tracePt t="176235" x="3878263" y="3298825"/>
          <p14:tracePt t="176252" x="4016375" y="3298825"/>
          <p14:tracePt t="176269" x="4092575" y="3336925"/>
          <p14:tracePt t="176286" x="4175125" y="3489325"/>
          <p14:tracePt t="176302" x="4267200" y="3894138"/>
          <p14:tracePt t="176319" x="4267200" y="4084638"/>
          <p14:tracePt t="176336" x="4259263" y="4122738"/>
          <p14:tracePt t="176352" x="4229100" y="4122738"/>
          <p14:tracePt t="176369" x="4160838" y="4122738"/>
          <p14:tracePt t="176386" x="4098925" y="4054475"/>
          <p14:tracePt t="176402" x="4046538" y="3924300"/>
          <p14:tracePt t="176419" x="4000500" y="3810000"/>
          <p14:tracePt t="176436" x="4000500" y="3779838"/>
          <p14:tracePt t="176452" x="3984625" y="3749675"/>
          <p14:tracePt t="176487" x="3992563" y="3749675"/>
          <p14:tracePt t="176503" x="4008438" y="3749675"/>
          <p14:tracePt t="176887" x="4016375" y="3749675"/>
          <p14:tracePt t="176895" x="4022725" y="3711575"/>
          <p14:tracePt t="176903" x="4038600" y="3635375"/>
          <p14:tracePt t="176919" x="4046538" y="3565525"/>
          <p14:tracePt t="176936" x="4054475" y="3451225"/>
          <p14:tracePt t="176953" x="4054475" y="3336925"/>
          <p14:tracePt t="176969" x="4054475" y="3216275"/>
          <p14:tracePt t="176986" x="4054475" y="3108325"/>
          <p14:tracePt t="177003" x="4030663" y="3040063"/>
          <p14:tracePt t="177019" x="4022725" y="3025775"/>
          <p14:tracePt t="177036" x="4022725" y="3017838"/>
          <p14:tracePt t="177095" x="4038600" y="3055938"/>
          <p14:tracePt t="177103" x="4076700" y="3154363"/>
          <p14:tracePt t="177111" x="4092575" y="3222625"/>
          <p14:tracePt t="177119" x="4114800" y="3306763"/>
          <p14:tracePt t="177136" x="4144963" y="3421063"/>
          <p14:tracePt t="177153" x="4152900" y="3436938"/>
          <p14:tracePt t="177183" x="4092575" y="3436938"/>
          <p14:tracePt t="177191" x="3984625" y="3398838"/>
          <p14:tracePt t="177203" x="3763963" y="3344863"/>
          <p14:tracePt t="177219" x="3162300" y="3254375"/>
          <p14:tracePt t="177236" x="2324100" y="3086100"/>
          <p14:tracePt t="177252" x="1439863" y="2819400"/>
          <p14:tracePt t="177269" x="1165225" y="2727325"/>
          <p14:tracePt t="177302" x="1295400" y="2720975"/>
          <p14:tracePt t="177319" x="1844675" y="2636838"/>
          <p14:tracePt t="177336" x="2590800" y="2628900"/>
          <p14:tracePt t="177353" x="2987675" y="2628900"/>
          <p14:tracePt t="177369" x="3040063" y="2628900"/>
          <p14:tracePt t="177403" x="2941638" y="2651125"/>
          <p14:tracePt t="177420" x="2651125" y="2743200"/>
          <p14:tracePt t="177436" x="2332038" y="2827338"/>
          <p14:tracePt t="177453" x="2193925" y="2849563"/>
          <p14:tracePt t="177486" x="2255838" y="2857500"/>
          <p14:tracePt t="177503" x="2422525" y="2879725"/>
          <p14:tracePt t="177519" x="2613025" y="2879725"/>
          <p14:tracePt t="177536" x="2659063" y="2879725"/>
          <p14:tracePt t="177575" x="2651125" y="2887663"/>
          <p14:tracePt t="177599" x="2636838" y="2895600"/>
          <p14:tracePt t="177606" x="2636838" y="2917825"/>
          <p14:tracePt t="177620" x="2636838" y="2941638"/>
          <p14:tracePt t="177636" x="2659063" y="2979738"/>
          <p14:tracePt t="177653" x="2743200" y="3001963"/>
          <p14:tracePt t="177656" x="2819400" y="3025775"/>
          <p14:tracePt t="177670" x="2903538" y="3048000"/>
          <p14:tracePt t="177686" x="3246438" y="3063875"/>
          <p14:tracePt t="177703" x="3551238" y="3040063"/>
          <p14:tracePt t="177720" x="3703638" y="2949575"/>
          <p14:tracePt t="177736" x="3794125" y="2835275"/>
          <p14:tracePt t="177753" x="3817938" y="2720975"/>
          <p14:tracePt t="177769" x="3817938" y="2606675"/>
          <p14:tracePt t="177786" x="3756025" y="2506663"/>
          <p14:tracePt t="177803" x="3679825" y="2454275"/>
          <p14:tracePt t="177819" x="3635375" y="2446338"/>
          <p14:tracePt t="177836" x="3603625" y="2446338"/>
          <p14:tracePt t="177853" x="3535363" y="2574925"/>
          <p14:tracePt t="177870" x="3475038" y="2879725"/>
          <p14:tracePt t="177886" x="3521075" y="3513138"/>
          <p14:tracePt t="177903" x="3741738" y="3916363"/>
          <p14:tracePt t="177920" x="3992563" y="4144963"/>
          <p14:tracePt t="177936" x="4206875" y="4237038"/>
          <p14:tracePt t="177953" x="4327525" y="4267200"/>
          <p14:tracePt t="177970" x="4403725" y="4267200"/>
          <p14:tracePt t="177986" x="4411663" y="4267200"/>
          <p14:tracePt t="178069" x="4403725" y="4297363"/>
          <p14:tracePt t="178077" x="4389438" y="4343400"/>
          <p14:tracePt t="178086" x="4373563" y="4397375"/>
          <p14:tracePt t="178102" x="4327525" y="4541838"/>
          <p14:tracePt t="178119" x="4305300" y="4716463"/>
          <p14:tracePt t="178136" x="4289425" y="4892675"/>
          <p14:tracePt t="178153" x="4267200" y="5045075"/>
          <p14:tracePt t="178170" x="4267200" y="5189538"/>
          <p14:tracePt t="178186" x="4267200" y="5311775"/>
          <p14:tracePt t="178203" x="4283075" y="5448300"/>
          <p14:tracePt t="178219" x="4321175" y="5570538"/>
          <p14:tracePt t="178236" x="4381500" y="5699125"/>
          <p14:tracePt t="178253" x="4427538" y="5783263"/>
          <p14:tracePt t="178269" x="4495800" y="5845175"/>
          <p14:tracePt t="178286" x="4533900" y="5883275"/>
          <p14:tracePt t="178335" x="4533900" y="5889625"/>
          <p14:tracePt t="178343" x="4541838" y="5889625"/>
          <p14:tracePt t="178455" x="4533900" y="5889625"/>
          <p14:tracePt t="178463" x="4503738" y="5889625"/>
          <p14:tracePt t="178471" x="4487863" y="5889625"/>
          <p14:tracePt t="178486" x="4441825" y="5883275"/>
          <p14:tracePt t="178807" x="4435475" y="5883275"/>
          <p14:tracePt t="178815" x="4427538" y="5883275"/>
          <p14:tracePt t="178822" x="4411663" y="5889625"/>
          <p14:tracePt t="178837" x="4403725" y="5889625"/>
          <p14:tracePt t="178854" x="4365625" y="5889625"/>
          <p14:tracePt t="178982" x="4343400" y="5889625"/>
          <p14:tracePt t="178990" x="4327525" y="5883275"/>
          <p14:tracePt t="178998" x="4297363" y="5875338"/>
          <p14:tracePt t="181119" x="4305300" y="5875338"/>
          <p14:tracePt t="181127" x="4321175" y="5883275"/>
          <p14:tracePt t="181159" x="4305300" y="5883275"/>
          <p14:tracePt t="181583" x="4305300" y="5889625"/>
          <p14:tracePt t="181623" x="4313238" y="5889625"/>
          <p14:tracePt t="181631" x="4321175" y="5875338"/>
          <p14:tracePt t="181639" x="4327525" y="5875338"/>
          <p14:tracePt t="181654" x="4343400" y="5875338"/>
          <p14:tracePt t="182807" x="4351338" y="5875338"/>
          <p14:tracePt t="182815" x="4427538" y="5875338"/>
          <p14:tracePt t="182823" x="4640263" y="5875338"/>
          <p14:tracePt t="182838" x="5364163" y="5875338"/>
          <p14:tracePt t="182855" x="5761038" y="5821363"/>
          <p14:tracePt t="182871" x="5867400" y="5775325"/>
          <p14:tracePt t="182888" x="5875338" y="5761038"/>
          <p14:tracePt t="182921" x="5867400" y="5622925"/>
          <p14:tracePt t="182938" x="5257800" y="5029200"/>
          <p14:tracePt t="182955" x="4076700" y="4359275"/>
          <p14:tracePt t="182971" x="2849563" y="3817938"/>
          <p14:tracePt t="182988" x="1935163" y="3521075"/>
          <p14:tracePt t="183005" x="1501775" y="3390900"/>
          <p14:tracePt t="183021" x="1431925" y="3390900"/>
          <p14:tracePt t="183063" x="1439863" y="3390900"/>
          <p14:tracePt t="183071" x="1463675" y="3390900"/>
          <p14:tracePt t="183088" x="1470025" y="3390900"/>
          <p14:tracePt t="183119" x="1477963" y="3360738"/>
          <p14:tracePt t="183127" x="1508125" y="3246438"/>
          <p14:tracePt t="183138" x="1546225" y="3140075"/>
          <p14:tracePt t="183154" x="1646238" y="2873375"/>
          <p14:tracePt t="183171" x="1714500" y="2682875"/>
          <p14:tracePt t="183188" x="1774825" y="2544763"/>
          <p14:tracePt t="183204" x="1774825" y="2514600"/>
          <p14:tracePt t="183221" x="1782763" y="2498725"/>
          <p14:tracePt t="183279" x="1844675" y="2530475"/>
          <p14:tracePt t="183287" x="1935163" y="2620963"/>
          <p14:tracePt t="183295" x="2095500" y="2827338"/>
          <p14:tracePt t="183305" x="2286000" y="3063875"/>
          <p14:tracePt t="183322" x="2682875" y="3436938"/>
          <p14:tracePt t="183338" x="3017838" y="3665538"/>
          <p14:tracePt t="183355" x="3170238" y="3717925"/>
          <p14:tracePt t="183372" x="3216275" y="3725863"/>
          <p14:tracePt t="183423" x="3216275" y="3717925"/>
          <p14:tracePt t="183431" x="3216275" y="3687763"/>
          <p14:tracePt t="183439" x="3216275" y="3679825"/>
          <p14:tracePt t="183455" x="3216275" y="3673475"/>
          <p14:tracePt t="183472" x="3216275" y="3657600"/>
          <p14:tracePt t="183488" x="3216275" y="3641725"/>
          <p14:tracePt t="183505" x="3216275" y="3627438"/>
          <p14:tracePt t="183522" x="3216275" y="3603625"/>
          <p14:tracePt t="183555" x="3216275" y="3581400"/>
          <p14:tracePt t="183572" x="3216275" y="3559175"/>
          <p14:tracePt t="183588" x="3216275" y="3497263"/>
          <p14:tracePt t="183605" x="3216275" y="3436938"/>
          <p14:tracePt t="183622" x="3178175" y="3306763"/>
          <p14:tracePt t="183638" x="3154363" y="3260725"/>
          <p14:tracePt t="183655" x="3154363" y="3230563"/>
          <p14:tracePt t="183672" x="3154363" y="3200400"/>
          <p14:tracePt t="183688" x="3154363" y="3178175"/>
          <p14:tracePt t="183705" x="3154363" y="3154363"/>
          <p14:tracePt t="183722" x="3154363" y="3140075"/>
          <p14:tracePt t="183738" x="3154363" y="3132138"/>
          <p14:tracePt t="183755" x="3140075" y="3116263"/>
          <p14:tracePt t="183772" x="3124200" y="3108325"/>
          <p14:tracePt t="183788" x="3116263" y="3108325"/>
          <p14:tracePt t="183822" x="3108325" y="3108325"/>
          <p14:tracePt t="183838" x="3101975" y="3162300"/>
          <p14:tracePt t="183855" x="3101975" y="3230563"/>
          <p14:tracePt t="183872" x="3101975" y="3314700"/>
          <p14:tracePt t="183888" x="3101975" y="3352800"/>
          <p14:tracePt t="183905" x="3108325" y="3360738"/>
          <p14:tracePt t="184007" x="3108325" y="3344863"/>
          <p14:tracePt t="184014" x="3094038" y="3330575"/>
          <p14:tracePt t="184023" x="3063875" y="3298825"/>
          <p14:tracePt t="184038" x="3040063" y="3276600"/>
          <p14:tracePt t="184055" x="2987675" y="3254375"/>
          <p14:tracePt t="184072" x="2941638" y="3246438"/>
          <p14:tracePt t="184089" x="2917825" y="3246438"/>
          <p14:tracePt t="184127" x="2911475" y="3246438"/>
          <p14:tracePt t="184138" x="2925763" y="3254375"/>
          <p14:tracePt t="184155" x="3032125" y="3292475"/>
          <p14:tracePt t="184171" x="3101975" y="3306763"/>
          <p14:tracePt t="184213" x="3063875" y="3306763"/>
          <p14:tracePt t="184221" x="3001963" y="3298825"/>
          <p14:tracePt t="184238" x="2827338" y="3292475"/>
          <p14:tracePt t="184255" x="2659063" y="3292475"/>
          <p14:tracePt t="184272" x="2568575" y="3292475"/>
          <p14:tracePt t="184305" x="2598738" y="3330575"/>
          <p14:tracePt t="184322" x="2727325" y="3375025"/>
          <p14:tracePt t="184339" x="2873375" y="3421063"/>
          <p14:tracePt t="184355" x="2933700" y="3429000"/>
          <p14:tracePt t="184388" x="2925763" y="3429000"/>
          <p14:tracePt t="184405" x="2781300" y="3406775"/>
          <p14:tracePt t="184422" x="2697163" y="3390900"/>
          <p14:tracePt t="184438" x="2674938" y="3382963"/>
          <p14:tracePt t="184478" x="2689225" y="3382963"/>
          <p14:tracePt t="184488" x="2720975" y="3382963"/>
          <p14:tracePt t="184505" x="2765425" y="3382963"/>
          <p14:tracePt t="184522" x="2773363" y="3382963"/>
          <p14:tracePt t="184639" x="2765425" y="3390900"/>
          <p14:tracePt t="184655" x="2781300" y="3398838"/>
          <p14:tracePt t="184663" x="2803525" y="3398838"/>
          <p14:tracePt t="184672" x="2827338" y="3406775"/>
          <p14:tracePt t="184689" x="2873375" y="3413125"/>
          <p14:tracePt t="184705" x="2879725" y="3413125"/>
          <p14:tracePt t="184759" x="2873375" y="3413125"/>
          <p14:tracePt t="184767" x="2857500" y="3413125"/>
          <p14:tracePt t="184775" x="2841625" y="3413125"/>
          <p14:tracePt t="184789" x="2827338" y="3413125"/>
          <p14:tracePt t="184805" x="2803525" y="3413125"/>
          <p14:tracePt t="184871" x="2835275" y="3413125"/>
          <p14:tracePt t="184879" x="2873375" y="3413125"/>
          <p14:tracePt t="184889" x="2911475" y="3413125"/>
          <p14:tracePt t="184905" x="2925763" y="3413125"/>
          <p14:tracePt t="185071" x="2955925" y="3413125"/>
          <p14:tracePt t="185079" x="2971800" y="3413125"/>
          <p14:tracePt t="185089" x="2994025" y="3413125"/>
          <p14:tracePt t="185106" x="3048000" y="3406775"/>
          <p14:tracePt t="185122" x="3078163" y="3398838"/>
          <p14:tracePt t="185139" x="3140075" y="3398838"/>
          <p14:tracePt t="185156" x="3222625" y="3398838"/>
          <p14:tracePt t="185158" x="3292475" y="3398838"/>
          <p14:tracePt t="185172" x="3352800" y="3398838"/>
          <p14:tracePt t="185189" x="3489325" y="3413125"/>
          <p14:tracePt t="185206" x="3665538" y="3451225"/>
          <p14:tracePt t="185222" x="3932238" y="3527425"/>
          <p14:tracePt t="185239" x="4030663" y="3573463"/>
          <p14:tracePt t="185255" x="4054475" y="3581400"/>
          <p14:tracePt t="185311" x="4046538" y="3581400"/>
          <p14:tracePt t="185319" x="4030663" y="3581400"/>
          <p14:tracePt t="185335" x="4022725" y="3565525"/>
          <p14:tracePt t="185343" x="4022725" y="3527425"/>
          <p14:tracePt t="185356" x="4022725" y="3505200"/>
          <p14:tracePt t="185372" x="4022725" y="3459163"/>
          <p14:tracePt t="185389" x="4022725" y="3429000"/>
          <p14:tracePt t="185406" x="4022725" y="3421063"/>
          <p14:tracePt t="185422" x="4046538" y="3413125"/>
          <p14:tracePt t="185439" x="4054475" y="3421063"/>
          <p14:tracePt t="185456" x="4054475" y="3444875"/>
          <p14:tracePt t="185472" x="4054475" y="3513138"/>
          <p14:tracePt t="185489" x="4054475" y="3551238"/>
          <p14:tracePt t="185506" x="4046538" y="3551238"/>
          <p14:tracePt t="185522" x="4016375" y="3551238"/>
          <p14:tracePt t="185539" x="3992563" y="3535363"/>
          <p14:tracePt t="185556" x="3992563" y="3482975"/>
          <p14:tracePt t="185572" x="3992563" y="3421063"/>
          <p14:tracePt t="185590" x="3992563" y="3382963"/>
          <p14:tracePt t="185606" x="3992563" y="3375025"/>
          <p14:tracePt t="185662" x="3992563" y="3382963"/>
          <p14:tracePt t="185671" x="3992563" y="3406775"/>
          <p14:tracePt t="185687" x="3978275" y="3421063"/>
          <p14:tracePt t="185703" x="3970338" y="3421063"/>
          <p14:tracePt t="185710" x="3962400" y="3421063"/>
          <p14:tracePt t="185727" x="3954463" y="3406775"/>
          <p14:tracePt t="185739" x="3954463" y="3375025"/>
          <p14:tracePt t="185756" x="3946525" y="3322638"/>
          <p14:tracePt t="185772" x="3946525" y="3276600"/>
          <p14:tracePt t="185789" x="3940175" y="3246438"/>
          <p14:tracePt t="185831" x="3932238" y="3246438"/>
          <p14:tracePt t="185839" x="3924300" y="3268663"/>
          <p14:tracePt t="185856" x="3916363" y="3314700"/>
          <p14:tracePt t="185873" x="3916363" y="3330575"/>
          <p14:tracePt t="185943" x="3916363" y="3314700"/>
          <p14:tracePt t="185958" x="3916363" y="3306763"/>
          <p14:tracePt t="186023" x="3902075" y="3306763"/>
          <p14:tracePt t="186031" x="3878263" y="3330575"/>
          <p14:tracePt t="186039" x="3863975" y="3352800"/>
          <p14:tracePt t="186056" x="3832225" y="3382963"/>
          <p14:tracePt t="186073" x="3802063" y="3390900"/>
          <p14:tracePt t="186089" x="3794125" y="3390900"/>
          <p14:tracePt t="186106" x="3779838" y="3390900"/>
          <p14:tracePt t="186123" x="3717925" y="3390900"/>
          <p14:tracePt t="186139" x="3589338" y="3390900"/>
          <p14:tracePt t="186156" x="3336925" y="3368675"/>
          <p14:tracePt t="186159" x="3101975" y="3344863"/>
          <p14:tracePt t="186173" x="2841625" y="3306763"/>
          <p14:tracePt t="186190" x="2149475" y="3208338"/>
          <p14:tracePt t="186206" x="1889125" y="3170238"/>
          <p14:tracePt t="186223" x="1866900" y="3162300"/>
          <p14:tracePt t="186256" x="1874838" y="3162300"/>
          <p14:tracePt t="186273" x="1973263" y="3146425"/>
          <p14:tracePt t="186289" x="2103438" y="3132138"/>
          <p14:tracePt t="186306" x="2141538" y="3124200"/>
          <p14:tracePt t="186323" x="2149475" y="3116263"/>
          <p14:tracePt t="186358" x="2155825" y="3116263"/>
          <p14:tracePt t="186374" x="2163763" y="3116263"/>
          <p14:tracePt t="186391" x="2171700" y="3116263"/>
          <p14:tracePt t="186431" x="2179638" y="3116263"/>
          <p14:tracePt t="186439" x="2187575" y="3132138"/>
          <p14:tracePt t="186447" x="2193925" y="3132138"/>
          <p14:tracePt t="186456" x="2209800" y="3132138"/>
          <p14:tracePt t="186473" x="2278063" y="3146425"/>
          <p14:tracePt t="186489" x="2384425" y="3178175"/>
          <p14:tracePt t="186506" x="2498725" y="3184525"/>
          <p14:tracePt t="186523" x="2582863" y="3208338"/>
          <p14:tracePt t="186539" x="2613025" y="3208338"/>
          <p14:tracePt t="186687" x="2606675" y="3208338"/>
          <p14:tracePt t="186983" x="2598738" y="3216275"/>
          <p14:tracePt t="186991" x="2598738" y="3222625"/>
          <p14:tracePt t="187007" x="2598738" y="3230563"/>
          <p14:tracePt t="187039" x="2598738" y="3238500"/>
          <p14:tracePt t="187063" x="2598738" y="3246438"/>
          <p14:tracePt t="187103" x="2598738" y="3254375"/>
          <p14:tracePt t="187175" x="2606675" y="3254375"/>
          <p14:tracePt t="188039" x="2613025" y="3254375"/>
          <p14:tracePt t="188063" x="2613025" y="3246438"/>
          <p14:tracePt t="188519" x="2620963" y="3254375"/>
          <p14:tracePt t="188526" x="2651125" y="3276600"/>
          <p14:tracePt t="188534" x="2667000" y="3292475"/>
          <p14:tracePt t="188542" x="2705100" y="3306763"/>
          <p14:tracePt t="188557" x="2713038" y="3322638"/>
          <p14:tracePt t="188573" x="2735263" y="3322638"/>
          <p14:tracePt t="188590" x="2759075" y="3336925"/>
          <p14:tracePt t="188751" x="2765425" y="3344863"/>
          <p14:tracePt t="188759" x="2765425" y="3413125"/>
          <p14:tracePt t="188767" x="2789238" y="3535363"/>
          <p14:tracePt t="188775" x="2811463" y="3725863"/>
          <p14:tracePt t="188790" x="2865438" y="4365625"/>
          <p14:tracePt t="188807" x="2987675" y="5189538"/>
          <p14:tracePt t="188824" x="3108325" y="6118225"/>
          <p14:tracePt t="188840" x="3230563" y="6850063"/>
          <p14:tracePt t="188857" x="3306763" y="6850063"/>
          <p14:tracePt t="188874" x="3375025" y="6850063"/>
          <p14:tracePt t="188890" x="3413125" y="6850063"/>
          <p14:tracePt t="188907" x="3421063" y="6850063"/>
          <p14:tracePt t="188951" x="3413125" y="6819900"/>
          <p14:tracePt t="188959" x="3406775" y="6781800"/>
          <p14:tracePt t="188974" x="3375025" y="6697663"/>
          <p14:tracePt t="188990" x="3368675" y="6613525"/>
          <p14:tracePt t="189007" x="3360738" y="6537325"/>
          <p14:tracePt t="189024" x="3352800" y="6499225"/>
          <p14:tracePt t="189040" x="3344863" y="6477000"/>
          <p14:tracePt t="189057" x="3344863" y="6454775"/>
          <p14:tracePt t="189074" x="3344863" y="6430963"/>
          <p14:tracePt t="189090" x="3344863" y="6408738"/>
          <p14:tracePt t="189107" x="3360738" y="6354763"/>
          <p14:tracePt t="189124" x="3375025" y="6316663"/>
          <p14:tracePt t="189140" x="3398838" y="6278563"/>
          <p14:tracePt t="189158" x="3421063" y="6210300"/>
          <p14:tracePt t="189190" x="3421063" y="6172200"/>
          <p14:tracePt t="189207" x="3421063" y="6149975"/>
          <p14:tracePt t="189224" x="3421063" y="6126163"/>
          <p14:tracePt t="189240" x="3413125" y="6111875"/>
          <p14:tracePt t="189257" x="3360738" y="6096000"/>
          <p14:tracePt t="189273" x="3216275" y="6049963"/>
          <p14:tracePt t="189290" x="3025775" y="6042025"/>
          <p14:tracePt t="189307" x="2949575" y="6042025"/>
          <p14:tracePt t="189367" x="2925763" y="6057900"/>
          <p14:tracePt t="189375" x="2903538" y="6057900"/>
          <p14:tracePt t="189383" x="2841625" y="6057900"/>
          <p14:tracePt t="189391" x="2773363" y="6065838"/>
          <p14:tracePt t="189407" x="2682875" y="6065838"/>
          <p14:tracePt t="189424" x="2682875" y="6035675"/>
          <p14:tracePt t="189440" x="2682875" y="6019800"/>
          <p14:tracePt t="189474" x="2689225" y="5997575"/>
          <p14:tracePt t="189491" x="2713038" y="5973763"/>
          <p14:tracePt t="189507" x="2743200" y="5959475"/>
          <p14:tracePt t="189524" x="2811463" y="5943600"/>
          <p14:tracePt t="189541" x="2949575" y="5897563"/>
          <p14:tracePt t="189558" x="3162300" y="5867400"/>
          <p14:tracePt t="189574" x="3603625" y="5813425"/>
          <p14:tracePt t="189590" x="3840163" y="5813425"/>
          <p14:tracePt t="189607" x="4016375" y="5813425"/>
          <p14:tracePt t="189624" x="4183063" y="5813425"/>
          <p14:tracePt t="189641" x="4335463" y="5813425"/>
          <p14:tracePt t="189657" x="4457700" y="5813425"/>
          <p14:tracePt t="189674" x="4587875" y="5799138"/>
          <p14:tracePt t="189691" x="4746625" y="5775325"/>
          <p14:tracePt t="189707" x="4906963" y="5745163"/>
          <p14:tracePt t="189724" x="5021263" y="5730875"/>
          <p14:tracePt t="189741" x="5097463" y="5722938"/>
          <p14:tracePt t="189758" x="5165725" y="5715000"/>
          <p14:tracePt t="189774" x="5211763" y="5715000"/>
          <p14:tracePt t="189791" x="5265738" y="5715000"/>
          <p14:tracePt t="189807" x="5356225" y="5715000"/>
          <p14:tracePt t="189824" x="5486400" y="5715000"/>
          <p14:tracePt t="189841" x="5661025" y="5715000"/>
          <p14:tracePt t="189857" x="5821363" y="5715000"/>
          <p14:tracePt t="189874" x="5935663" y="5715000"/>
          <p14:tracePt t="189891" x="6027738" y="5715000"/>
          <p14:tracePt t="189907" x="6065838" y="5715000"/>
          <p14:tracePt t="189924" x="6073775" y="5715000"/>
          <p14:tracePt t="189975" x="6042025" y="5715000"/>
          <p14:tracePt t="189983" x="5951538" y="5715000"/>
          <p14:tracePt t="189991" x="5799138" y="5753100"/>
          <p14:tracePt t="190007" x="5372100" y="5851525"/>
          <p14:tracePt t="190024" x="4746625" y="5951538"/>
          <p14:tracePt t="190041" x="4267200" y="5973763"/>
          <p14:tracePt t="190057" x="3894138" y="5973763"/>
          <p14:tracePt t="190074" x="3711575" y="5959475"/>
          <p14:tracePt t="190091" x="3597275" y="5943600"/>
          <p14:tracePt t="190107" x="3521075" y="5927725"/>
          <p14:tracePt t="190124" x="3429000" y="5913438"/>
          <p14:tracePt t="190141" x="3336925" y="5905500"/>
          <p14:tracePt t="190158" x="3238500" y="5883275"/>
          <p14:tracePt t="190174" x="3094038" y="5867400"/>
          <p14:tracePt t="190191" x="3032125" y="5859463"/>
          <p14:tracePt t="190207" x="3001963" y="5851525"/>
          <p14:tracePt t="190224" x="2979738" y="5845175"/>
          <p14:tracePt t="190241" x="2941638" y="5845175"/>
          <p14:tracePt t="190257" x="2879725" y="5829300"/>
          <p14:tracePt t="190274" x="2819400" y="5821363"/>
          <p14:tracePt t="190290" x="2759075" y="5821363"/>
          <p14:tracePt t="190307" x="2689225" y="5821363"/>
          <p14:tracePt t="190324" x="2667000" y="5821363"/>
          <p14:tracePt t="190511" x="2667000" y="5813425"/>
          <p14:tracePt t="190559" x="2674938" y="5799138"/>
          <p14:tracePt t="190583" x="2682875" y="5799138"/>
          <p14:tracePt t="190647" x="2689225" y="5799138"/>
          <p14:tracePt t="190655" x="2697163" y="5799138"/>
          <p14:tracePt t="190663" x="2705100" y="5799138"/>
          <p14:tracePt t="190674" x="2713038" y="5799138"/>
          <p14:tracePt t="190691" x="2727325" y="5799138"/>
          <p14:tracePt t="190708" x="2751138" y="5799138"/>
          <p14:tracePt t="190724" x="2789238" y="5799138"/>
          <p14:tracePt t="190741" x="2827338" y="5799138"/>
          <p14:tracePt t="190758" x="2879725" y="5799138"/>
          <p14:tracePt t="190774" x="2955925" y="5799138"/>
          <p14:tracePt t="190791" x="3078163" y="5799138"/>
          <p14:tracePt t="190808" x="3200400" y="5799138"/>
          <p14:tracePt t="190824" x="3298825" y="5799138"/>
          <p14:tracePt t="190841" x="3360738" y="5799138"/>
          <p14:tracePt t="190858" x="3398838" y="5799138"/>
          <p14:tracePt t="190874" x="3429000" y="5799138"/>
          <p14:tracePt t="190891" x="3459163" y="5799138"/>
          <p14:tracePt t="190908" x="3513138" y="5799138"/>
          <p14:tracePt t="190924" x="3573463" y="5799138"/>
          <p14:tracePt t="190942" x="3717925" y="5799138"/>
          <p14:tracePt t="190958" x="3756025" y="5799138"/>
          <p14:tracePt t="190974" x="3870325" y="5799138"/>
          <p14:tracePt t="190991" x="3916363" y="5799138"/>
          <p14:tracePt t="191008" x="3940175" y="5799138"/>
          <p14:tracePt t="191024" x="3954463" y="5799138"/>
          <p14:tracePt t="191041" x="3962400" y="5799138"/>
          <p14:tracePt t="191058" x="3978275" y="5799138"/>
          <p14:tracePt t="191074" x="4008438" y="5799138"/>
          <p14:tracePt t="191091" x="4038600" y="5799138"/>
          <p14:tracePt t="191108" x="4060825" y="5799138"/>
          <p14:tracePt t="191125" x="4076700" y="5799138"/>
          <p14:tracePt t="191141" x="4084638" y="5799138"/>
          <p14:tracePt t="191175" x="4092575" y="5799138"/>
          <p14:tracePt t="191183" x="4098925" y="5799138"/>
          <p14:tracePt t="191191" x="4106863" y="5799138"/>
          <p14:tracePt t="191208" x="4122738" y="5807075"/>
          <p14:tracePt t="191224" x="4144963" y="5821363"/>
          <p14:tracePt t="191241" x="4191000" y="5829300"/>
          <p14:tracePt t="191258" x="4237038" y="5851525"/>
          <p14:tracePt t="191274" x="4283075" y="5859463"/>
          <p14:tracePt t="191291" x="4327525" y="5859463"/>
          <p14:tracePt t="191307" x="4397375" y="5859463"/>
          <p14:tracePt t="191324" x="4457700" y="5859463"/>
          <p14:tracePt t="191341" x="4549775" y="5859463"/>
          <p14:tracePt t="191358" x="4602163" y="5859463"/>
          <p14:tracePt t="191374" x="4618038" y="5859463"/>
          <p14:tracePt t="191391" x="4640263" y="5859463"/>
          <p14:tracePt t="191408" x="4664075" y="5851525"/>
          <p14:tracePt t="191424" x="4708525" y="5851525"/>
          <p14:tracePt t="191441" x="4770438" y="5851525"/>
          <p14:tracePt t="191458" x="4884738" y="5851525"/>
          <p14:tracePt t="191475" x="5006975" y="5851525"/>
          <p14:tracePt t="191491" x="5089525" y="5851525"/>
          <p14:tracePt t="191508" x="5143500" y="5851525"/>
          <p14:tracePt t="191525" x="5173663" y="5851525"/>
          <p14:tracePt t="191541" x="5189538" y="5851525"/>
          <p14:tracePt t="191615" x="5197475" y="5859463"/>
          <p14:tracePt t="191631" x="5211763" y="5859463"/>
          <p14:tracePt t="191639" x="5227638" y="5859463"/>
          <p14:tracePt t="191647" x="5249863" y="5859463"/>
          <p14:tracePt t="191671" x="5249863" y="5845175"/>
          <p14:tracePt t="191999" x="5249863" y="5851525"/>
          <p14:tracePt t="192023" x="5249863" y="5859463"/>
          <p14:tracePt t="192031" x="5273675" y="5859463"/>
          <p14:tracePt t="192041" x="5280025" y="5859463"/>
          <p14:tracePt t="192058" x="5364163" y="5851525"/>
          <p14:tracePt t="192075" x="5502275" y="5821363"/>
          <p14:tracePt t="192091" x="5661025" y="5791200"/>
          <p14:tracePt t="192108" x="5875338" y="5783263"/>
          <p14:tracePt t="192125" x="6103938" y="5783263"/>
          <p14:tracePt t="192142" x="6370638" y="5783263"/>
          <p14:tracePt t="192158" x="6492875" y="5783263"/>
          <p14:tracePt t="192175" x="6545263" y="5783263"/>
          <p14:tracePt t="192192" x="6569075" y="5783263"/>
          <p14:tracePt t="192208" x="6583363" y="5783263"/>
          <p14:tracePt t="192225" x="6613525" y="5783263"/>
          <p14:tracePt t="192241" x="6667500" y="5783263"/>
          <p14:tracePt t="192258" x="6781800" y="5783263"/>
          <p14:tracePt t="192275" x="6911975" y="5783263"/>
          <p14:tracePt t="192292" x="7026275" y="5799138"/>
          <p14:tracePt t="192308" x="7094538" y="5813425"/>
          <p14:tracePt t="192325" x="7108825" y="5813425"/>
          <p14:tracePt t="192407" x="7102475" y="5813425"/>
          <p14:tracePt t="192415" x="7070725" y="5813425"/>
          <p14:tracePt t="192425" x="7040563" y="5813425"/>
          <p14:tracePt t="192442" x="6980238" y="5791200"/>
          <p14:tracePt t="192458" x="6904038" y="5768975"/>
          <p14:tracePt t="192475" x="6850063" y="5768975"/>
          <p14:tracePt t="192492" x="6811963" y="5768975"/>
          <p14:tracePt t="192508" x="6781800" y="5768975"/>
          <p14:tracePt t="192525" x="6743700" y="5768975"/>
          <p14:tracePt t="192542" x="6713538" y="5783263"/>
          <p14:tracePt t="192558" x="6675438" y="5807075"/>
          <p14:tracePt t="192575" x="6659563" y="5821363"/>
          <p14:tracePt t="192592" x="6637338" y="5829300"/>
          <p14:tracePt t="192608" x="6621463" y="5845175"/>
          <p14:tracePt t="192719" x="6613525" y="5845175"/>
          <p14:tracePt t="192735" x="6621463" y="5837238"/>
          <p14:tracePt t="192743" x="6629400" y="5829300"/>
          <p14:tracePt t="192751" x="6645275" y="5821363"/>
          <p14:tracePt t="192759" x="6651625" y="5813425"/>
          <p14:tracePt t="192775" x="6683375" y="5813425"/>
          <p14:tracePt t="192792" x="6727825" y="5813425"/>
          <p14:tracePt t="192808" x="6773863" y="5791200"/>
          <p14:tracePt t="192825" x="6827838" y="5791200"/>
          <p14:tracePt t="192842" x="6873875" y="5791200"/>
          <p14:tracePt t="192858" x="6896100" y="5783263"/>
          <p14:tracePt t="192875" x="6934200" y="5775325"/>
          <p14:tracePt t="192892" x="6972300" y="5768975"/>
          <p14:tracePt t="192908" x="6994525" y="5768975"/>
          <p14:tracePt t="192926" x="7064375" y="5768975"/>
          <p14:tracePt t="192942" x="7078663" y="5768975"/>
          <p14:tracePt t="192958" x="7154863" y="5768975"/>
          <p14:tracePt t="192975" x="7162800" y="5768975"/>
          <p14:tracePt t="192992" x="7178675" y="5768975"/>
          <p14:tracePt t="193079" x="7185025" y="5768975"/>
          <p14:tracePt t="193103" x="7200900" y="5768975"/>
          <p14:tracePt t="193111" x="7216775" y="5768975"/>
          <p14:tracePt t="193119" x="7223125" y="5768975"/>
          <p14:tracePt t="193134" x="7231063" y="5768975"/>
          <p14:tracePt t="193143" x="7239000" y="5768975"/>
          <p14:tracePt t="193158" x="7239000" y="5753100"/>
          <p14:tracePt t="193175" x="7239000" y="5722938"/>
          <p14:tracePt t="193192" x="7239000" y="5707063"/>
          <p14:tracePt t="193209" x="7239000" y="5684838"/>
          <p14:tracePt t="193225" x="7254875" y="5661025"/>
          <p14:tracePt t="193258" x="7261225" y="5654675"/>
          <p14:tracePt t="193275" x="7261225" y="5646738"/>
          <p14:tracePt t="193292" x="7277100" y="5646738"/>
          <p14:tracePt t="193309" x="7285038" y="5646738"/>
          <p14:tracePt t="193326" x="7299325" y="5646738"/>
          <p14:tracePt t="193375" x="7299325" y="5661025"/>
          <p14:tracePt t="193383" x="7299325" y="5668963"/>
          <p14:tracePt t="193399" x="7292975" y="5684838"/>
          <p14:tracePt t="193409" x="7269163" y="5692775"/>
          <p14:tracePt t="193425" x="7208838" y="5699125"/>
          <p14:tracePt t="193442" x="7162800" y="5699125"/>
          <p14:tracePt t="193459" x="7132638" y="5699125"/>
          <p14:tracePt t="193475" x="7124700" y="5699125"/>
          <p14:tracePt t="193519" x="7146925" y="5699125"/>
          <p14:tracePt t="193527" x="7170738" y="5699125"/>
          <p14:tracePt t="193542" x="7231063" y="5699125"/>
          <p14:tracePt t="193559" x="7315200" y="5699125"/>
          <p14:tracePt t="193575" x="7383463" y="5699125"/>
          <p14:tracePt t="193592" x="7451725" y="5699125"/>
          <p14:tracePt t="193609" x="7489825" y="5699125"/>
          <p14:tracePt t="193625" x="7505700" y="5699125"/>
          <p14:tracePt t="193642" x="7521575" y="5692775"/>
          <p14:tracePt t="193659" x="7527925" y="5692775"/>
          <p14:tracePt t="193675" x="7535863" y="5692775"/>
          <p14:tracePt t="193692" x="7543800" y="5684838"/>
          <p14:tracePt t="193709" x="7551738" y="5684838"/>
          <p14:tracePt t="193726" x="7566025" y="5684838"/>
          <p14:tracePt t="193742" x="7573963" y="5684838"/>
          <p14:tracePt t="193759" x="7581900" y="5684838"/>
          <p14:tracePt t="193783" x="7589838" y="5684838"/>
          <p14:tracePt t="193831" x="7597775" y="5684838"/>
          <p14:tracePt t="193943" x="7597775" y="5692775"/>
          <p14:tracePt t="193951" x="7597775" y="5707063"/>
          <p14:tracePt t="193959" x="7597775" y="5715000"/>
          <p14:tracePt t="193975" x="7597775" y="5722938"/>
          <p14:tracePt t="193992" x="7581900" y="5737225"/>
          <p14:tracePt t="194009" x="7581900" y="5745163"/>
          <p14:tracePt t="194026" x="7566025" y="5753100"/>
          <p14:tracePt t="194042" x="7559675" y="5761038"/>
          <p14:tracePt t="194059" x="7551738" y="5761038"/>
          <p14:tracePt t="194076" x="7543800" y="5761038"/>
          <p14:tracePt t="194159" x="7535863" y="5761038"/>
          <p14:tracePt t="194167" x="7527925" y="5761038"/>
          <p14:tracePt t="194176" x="7521575" y="5761038"/>
          <p14:tracePt t="194192" x="7513638" y="5761038"/>
          <p14:tracePt t="194209" x="7483475" y="5753100"/>
          <p14:tracePt t="194226" x="7475538" y="5737225"/>
          <p14:tracePt t="194242" x="7467600" y="5730875"/>
          <p14:tracePt t="194259" x="7467600" y="5722938"/>
          <p14:tracePt t="194276" x="7467600" y="5715000"/>
          <p14:tracePt t="194292" x="7467600" y="5699125"/>
          <p14:tracePt t="194311" x="7467600" y="5692775"/>
          <p14:tracePt t="194343" x="7467600" y="5676900"/>
          <p14:tracePt t="194351" x="7459663" y="5668963"/>
          <p14:tracePt t="194359" x="7451725" y="5668963"/>
          <p14:tracePt t="194376" x="7429500" y="5661025"/>
          <p14:tracePt t="194392" x="7407275" y="5646738"/>
          <p14:tracePt t="194409" x="7391400" y="5646738"/>
          <p14:tracePt t="194426" x="7383463" y="5646738"/>
          <p14:tracePt t="194442" x="7369175" y="5646738"/>
          <p14:tracePt t="194476" x="7361238" y="5646738"/>
          <p14:tracePt t="194492" x="7361238" y="5668963"/>
          <p14:tracePt t="194526" x="7361238" y="5684838"/>
          <p14:tracePt t="194775" x="7369175" y="5692775"/>
          <p14:tracePt t="194815" x="7383463" y="5699125"/>
          <p14:tracePt t="194823" x="7391400" y="5699125"/>
          <p14:tracePt t="194831" x="7413625" y="5707063"/>
          <p14:tracePt t="194842" x="7429500" y="5715000"/>
          <p14:tracePt t="194859" x="7489825" y="5715000"/>
          <p14:tracePt t="194876" x="7566025" y="5715000"/>
          <p14:tracePt t="194892" x="7642225" y="5715000"/>
          <p14:tracePt t="194909" x="7666038" y="5715000"/>
          <p14:tracePt t="194926" x="7673975" y="5715000"/>
          <p14:tracePt t="194943" x="7680325" y="5715000"/>
          <p14:tracePt t="194959" x="7688263" y="5715000"/>
          <p14:tracePt t="194976" x="7712075" y="5715000"/>
          <p14:tracePt t="194993" x="7734300" y="5715000"/>
          <p14:tracePt t="195009" x="7772400" y="5715000"/>
          <p14:tracePt t="195026" x="7826375" y="5715000"/>
          <p14:tracePt t="195043" x="7864475" y="5715000"/>
          <p14:tracePt t="195059" x="7870825" y="5715000"/>
          <p14:tracePt t="195076" x="7886700" y="5715000"/>
          <p14:tracePt t="195093" x="7902575" y="5722938"/>
          <p14:tracePt t="195110" x="7908925" y="5722938"/>
          <p14:tracePt t="195126" x="7916863" y="5722938"/>
          <p14:tracePt t="195143" x="7932738" y="5730875"/>
          <p14:tracePt t="195159" x="7940675" y="5730875"/>
          <p14:tracePt t="195176" x="7954963" y="5737225"/>
          <p14:tracePt t="195193" x="7978775" y="5737225"/>
          <p14:tracePt t="195209" x="8001000" y="5745163"/>
          <p14:tracePt t="195226" x="8061325" y="5745163"/>
          <p14:tracePt t="195243" x="8131175" y="5745163"/>
          <p14:tracePt t="195259" x="8221663" y="5745163"/>
          <p14:tracePt t="195276" x="8305800" y="5745163"/>
          <p14:tracePt t="195292" x="8389938" y="5745163"/>
          <p14:tracePt t="195310" x="8512175" y="5745163"/>
          <p14:tracePt t="195326" x="8626475" y="5737225"/>
          <p14:tracePt t="195343" x="8724900" y="5730875"/>
          <p14:tracePt t="195359" x="8793163" y="5722938"/>
          <p14:tracePt t="195376" x="8899525" y="5692775"/>
          <p14:tracePt t="195393" x="8983663" y="5684838"/>
          <p14:tracePt t="195409" x="9090025" y="5676900"/>
          <p14:tracePt t="195426" x="9204325" y="5676900"/>
          <p14:tracePt t="195443" x="9318625" y="5676900"/>
          <p14:tracePt t="195459" x="9418638" y="5676900"/>
          <p14:tracePt t="195476" x="9478963" y="5676900"/>
          <p14:tracePt t="195493" x="9517063" y="5676900"/>
          <p14:tracePt t="195509" x="9525000" y="5676900"/>
          <p14:tracePt t="195623" x="9525000" y="5684838"/>
          <p14:tracePt t="195631" x="9525000" y="5692775"/>
          <p14:tracePt t="195647" x="9525000" y="5699125"/>
          <p14:tracePt t="195660" x="9525000" y="5707063"/>
          <p14:tracePt t="195676" x="9517063" y="5715000"/>
          <p14:tracePt t="195693" x="9494838" y="5737225"/>
          <p14:tracePt t="195710" x="9448800" y="5761038"/>
          <p14:tracePt t="195713" x="9410700" y="5775325"/>
          <p14:tracePt t="195726" x="9318625" y="5807075"/>
          <p14:tracePt t="195743" x="9220200" y="5845175"/>
          <p14:tracePt t="195760" x="9128125" y="5867400"/>
          <p14:tracePt t="195776" x="9051925" y="5867400"/>
          <p14:tracePt t="195793" x="8969375" y="5867400"/>
          <p14:tracePt t="195810" x="8923338" y="5867400"/>
          <p14:tracePt t="195826" x="8899525" y="5867400"/>
          <p14:tracePt t="195871" x="8893175" y="5859463"/>
          <p14:tracePt t="195903" x="8885238" y="5859463"/>
          <p14:tracePt t="196023" x="8893175" y="5859463"/>
          <p14:tracePt t="196031" x="8907463" y="5859463"/>
          <p14:tracePt t="196046" x="8915400" y="5859463"/>
          <p14:tracePt t="196055" x="8923338" y="5859463"/>
          <p14:tracePt t="196063" x="8931275" y="5851525"/>
          <p14:tracePt t="196079" x="8931275" y="5845175"/>
          <p14:tracePt t="196093" x="8931275" y="5837238"/>
          <p14:tracePt t="196110" x="8923338" y="5821363"/>
          <p14:tracePt t="196126" x="8632825" y="5813425"/>
          <p14:tracePt t="196143" x="7908925" y="5813425"/>
          <p14:tracePt t="196160" x="6880225" y="5813425"/>
          <p14:tracePt t="196176" x="5973763" y="5813425"/>
          <p14:tracePt t="196193" x="5029200" y="6080125"/>
          <p14:tracePt t="196210" x="4289425" y="6286500"/>
          <p14:tracePt t="196226" x="3946525" y="6400800"/>
          <p14:tracePt t="196243" x="3802063" y="6423025"/>
          <p14:tracePt t="196259" x="3717925" y="6423025"/>
          <p14:tracePt t="196276" x="3635375" y="6423025"/>
          <p14:tracePt t="196294" x="3513138" y="6423025"/>
          <p14:tracePt t="196310" x="3429000" y="6423025"/>
          <p14:tracePt t="196326" x="3382963" y="6392863"/>
          <p14:tracePt t="196343" x="3375025" y="6370638"/>
          <p14:tracePt t="196360" x="3375025" y="6354763"/>
          <p14:tracePt t="196393" x="3375025" y="6340475"/>
          <p14:tracePt t="196410" x="3375025" y="6332538"/>
          <p14:tracePt t="196426" x="3382963" y="6316663"/>
          <p14:tracePt t="196443" x="3390900" y="6302375"/>
          <p14:tracePt t="196460" x="3398838" y="6286500"/>
          <p14:tracePt t="196476" x="3398838" y="6264275"/>
          <p14:tracePt t="196494" x="3398838" y="6194425"/>
          <p14:tracePt t="196510" x="3344863" y="6118225"/>
          <p14:tracePt t="196526" x="3254375" y="6057900"/>
          <p14:tracePt t="196543" x="3162300" y="6011863"/>
          <p14:tracePt t="196560" x="3086100" y="6003925"/>
          <p14:tracePt t="196576" x="3001963" y="5997575"/>
          <p14:tracePt t="196593" x="2949575" y="5997575"/>
          <p14:tracePt t="196610" x="2925763" y="5997575"/>
          <p14:tracePt t="196626" x="2911475" y="6011863"/>
          <p14:tracePt t="196643" x="2879725" y="6042025"/>
          <p14:tracePt t="196660" x="2849563" y="6096000"/>
          <p14:tracePt t="196676" x="2827338" y="6134100"/>
          <p14:tracePt t="196693" x="2827338" y="6156325"/>
          <p14:tracePt t="196710" x="2827338" y="6164263"/>
          <p14:tracePt t="196726" x="2835275" y="6180138"/>
          <p14:tracePt t="196743" x="2857500" y="6180138"/>
          <p14:tracePt t="196760" x="2865438" y="6180138"/>
          <p14:tracePt t="196793" x="2873375" y="6180138"/>
          <p14:tracePt t="196810" x="2879725" y="6180138"/>
          <p14:tracePt t="196895" x="2887663" y="6172200"/>
          <p14:tracePt t="196903" x="2903538" y="6172200"/>
          <p14:tracePt t="196911" x="2925763" y="6172200"/>
          <p14:tracePt t="196927" x="2963863" y="6172200"/>
          <p14:tracePt t="196943" x="3040063" y="6172200"/>
          <p14:tracePt t="196960" x="3078163" y="6172200"/>
          <p14:tracePt t="196977" x="3101975" y="6156325"/>
          <p14:tracePt t="196993" x="3101975" y="6149975"/>
          <p14:tracePt t="197010" x="3094038" y="6118225"/>
          <p14:tracePt t="197027" x="3048000" y="6096000"/>
          <p14:tracePt t="197043" x="3001963" y="6088063"/>
          <p14:tracePt t="197060" x="2971800" y="6073775"/>
          <p14:tracePt t="197093" x="2971800" y="6065838"/>
          <p14:tracePt t="197111" x="2963863" y="6065838"/>
          <p14:tracePt t="197127" x="2941638" y="6057900"/>
          <p14:tracePt t="197160" x="2933700" y="6057900"/>
          <p14:tracePt t="197177" x="2917825" y="6057900"/>
          <p14:tracePt t="197193" x="2911475" y="6057900"/>
          <p14:tracePt t="197210" x="2903538" y="6057900"/>
          <p14:tracePt t="197227" x="2887663" y="6065838"/>
          <p14:tracePt t="197243" x="2887663" y="6073775"/>
          <p14:tracePt t="197260" x="2887663" y="6088063"/>
          <p14:tracePt t="197276" x="2887663" y="6096000"/>
          <p14:tracePt t="197293" x="2911475" y="6096000"/>
          <p14:tracePt t="197310" x="2933700" y="6096000"/>
          <p14:tracePt t="197327" x="3001963" y="6103938"/>
          <p14:tracePt t="197343" x="3094038" y="6111875"/>
          <p14:tracePt t="197360" x="3184525" y="6111875"/>
          <p14:tracePt t="197377" x="3306763" y="6111875"/>
          <p14:tracePt t="197393" x="3421063" y="6111875"/>
          <p14:tracePt t="197410" x="3489325" y="6111875"/>
          <p14:tracePt t="197427" x="3535363" y="6111875"/>
          <p14:tracePt t="197443" x="3551238" y="6103938"/>
          <p14:tracePt t="197460" x="3559175" y="6088063"/>
          <p14:tracePt t="197477" x="3565525" y="6088063"/>
          <p14:tracePt t="197494" x="3573463" y="6080125"/>
          <p14:tracePt t="197510" x="3581400" y="6080125"/>
          <p14:tracePt t="197567" x="3603625" y="6080125"/>
          <p14:tracePt t="197575" x="3641725" y="6111875"/>
          <p14:tracePt t="197583" x="3679825" y="6149975"/>
          <p14:tracePt t="197593" x="3711575" y="6180138"/>
          <p14:tracePt t="197610" x="3802063" y="6226175"/>
          <p14:tracePt t="197627" x="3886200" y="6256338"/>
          <p14:tracePt t="197644" x="3924300" y="6256338"/>
          <p14:tracePt t="197660" x="3946525" y="6256338"/>
          <p14:tracePt t="197677" x="3962400" y="6256338"/>
          <p14:tracePt t="197694" x="3992563" y="6256338"/>
          <p14:tracePt t="197710" x="4060825" y="6210300"/>
          <p14:tracePt t="197727" x="4092575" y="6194425"/>
          <p14:tracePt t="197744" x="4114800" y="6188075"/>
          <p14:tracePt t="197760" x="4144963" y="6164263"/>
          <p14:tracePt t="197777" x="4152900" y="6164263"/>
          <p14:tracePt t="197794" x="4175125" y="6164263"/>
          <p14:tracePt t="197810" x="4213225" y="6156325"/>
          <p14:tracePt t="197827" x="4259263" y="6156325"/>
          <p14:tracePt t="197844" x="4327525" y="6156325"/>
          <p14:tracePt t="197860" x="4381500" y="6156325"/>
          <p14:tracePt t="197877" x="4411663" y="6156325"/>
          <p14:tracePt t="197894" x="4435475" y="6156325"/>
          <p14:tracePt t="197910" x="4457700" y="6156325"/>
          <p14:tracePt t="197927" x="4473575" y="6156325"/>
          <p14:tracePt t="197944" x="4495800" y="6156325"/>
          <p14:tracePt t="197960" x="4533900" y="6156325"/>
          <p14:tracePt t="197977" x="4594225" y="6156325"/>
          <p14:tracePt t="197993" x="4664075" y="6156325"/>
          <p14:tracePt t="198010" x="4732338" y="6156325"/>
          <p14:tracePt t="198027" x="4770438" y="6156325"/>
          <p14:tracePt t="198044" x="4784725" y="6156325"/>
          <p14:tracePt t="198060" x="4830763" y="6156325"/>
          <p14:tracePt t="198078" x="4914900" y="6156325"/>
          <p14:tracePt t="198094" x="5029200" y="6156325"/>
          <p14:tracePt t="198110" x="5159375" y="6156325"/>
          <p14:tracePt t="198127" x="5273675" y="6156325"/>
          <p14:tracePt t="198144" x="5334000" y="6156325"/>
          <p14:tracePt t="198160" x="5364163" y="6156325"/>
          <p14:tracePt t="198177" x="5387975" y="6156325"/>
          <p14:tracePt t="198194" x="5410200" y="6156325"/>
          <p14:tracePt t="198210" x="5440363" y="6142038"/>
          <p14:tracePt t="198227" x="5470525" y="6142038"/>
          <p14:tracePt t="198244" x="5516563" y="6134100"/>
          <p14:tracePt t="198260" x="5554663" y="6118225"/>
          <p14:tracePt t="198278" x="5584825" y="6118225"/>
          <p14:tracePt t="198310" x="5608638" y="6111875"/>
          <p14:tracePt t="198327" x="5630863" y="6111875"/>
          <p14:tracePt t="198344" x="5676900" y="6111875"/>
          <p14:tracePt t="198360" x="5730875" y="6111875"/>
          <p14:tracePt t="198377" x="5753100" y="6111875"/>
          <p14:tracePt t="198394" x="5761038" y="6111875"/>
          <p14:tracePt t="198446" x="5768975" y="6111875"/>
          <p14:tracePt t="198454" x="5775325" y="6111875"/>
          <p14:tracePt t="198462" x="5791200" y="6111875"/>
          <p14:tracePt t="198478" x="5821363" y="6118225"/>
          <p14:tracePt t="198494" x="5837238" y="6118225"/>
          <p14:tracePt t="198510" x="5867400" y="6118225"/>
          <p14:tracePt t="198527" x="5875338" y="6118225"/>
          <p14:tracePt t="198544" x="5883275" y="6118225"/>
          <p14:tracePt t="198577" x="5889625" y="6118225"/>
          <p14:tracePt t="198594" x="5905500" y="6118225"/>
          <p14:tracePt t="198610" x="5913438" y="6118225"/>
          <p14:tracePt t="198703" x="5921375" y="6126163"/>
          <p14:tracePt t="198839" x="5921375" y="6134100"/>
          <p14:tracePt t="198863" x="5921375" y="6142038"/>
          <p14:tracePt t="198871" x="5913438" y="6149975"/>
          <p14:tracePt t="198895" x="5913438" y="6156325"/>
          <p14:tracePt t="198919" x="5913438" y="6164263"/>
          <p14:tracePt t="198927" x="5905500" y="6172200"/>
          <p14:tracePt t="198935" x="5905500" y="6180138"/>
          <p14:tracePt t="198944" x="5897563" y="6180138"/>
          <p14:tracePt t="198961" x="5897563" y="6188075"/>
          <p14:tracePt t="198977" x="5897563" y="6194425"/>
          <p14:tracePt t="199111" x="5905500" y="6194425"/>
          <p14:tracePt t="199135" x="5913438" y="6194425"/>
          <p14:tracePt t="199151" x="5927725" y="6194425"/>
          <p14:tracePt t="199167" x="5935663" y="6194425"/>
          <p14:tracePt t="199175" x="5943600" y="6194425"/>
          <p14:tracePt t="199183" x="5951538" y="6180138"/>
          <p14:tracePt t="199199" x="5959475" y="6180138"/>
          <p14:tracePt t="199215" x="5965825" y="6172200"/>
          <p14:tracePt t="199287" x="5973763" y="6172200"/>
          <p14:tracePt t="199335" x="5981700" y="6172200"/>
          <p14:tracePt t="199367" x="5981700" y="6180138"/>
          <p14:tracePt t="199375" x="5965825" y="6180138"/>
          <p14:tracePt t="199383" x="5943600" y="6180138"/>
          <p14:tracePt t="199394" x="5845175" y="6164263"/>
          <p14:tracePt t="199712" x="5867400" y="6164263"/>
          <p14:tracePt t="199719" x="5875338" y="6164263"/>
          <p14:tracePt t="199728" x="5913438" y="6164263"/>
          <p14:tracePt t="199744" x="6011863" y="6180138"/>
          <p14:tracePt t="199761" x="6065838" y="6188075"/>
          <p14:tracePt t="199778" x="6088063" y="6194425"/>
          <p14:tracePt t="199794" x="6194425" y="6210300"/>
          <p14:tracePt t="199811" x="6316663" y="6210300"/>
          <p14:tracePt t="199828" x="6461125" y="6210300"/>
          <p14:tracePt t="199844" x="6599238" y="6210300"/>
          <p14:tracePt t="199861" x="6765925" y="6210300"/>
          <p14:tracePt t="199878" x="6904038" y="6210300"/>
          <p14:tracePt t="199894" x="7018338" y="6226175"/>
          <p14:tracePt t="199911" x="7026275" y="6226175"/>
          <p14:tracePt t="200103" x="7032625" y="6226175"/>
          <p14:tracePt t="200143" x="7040563" y="6226175"/>
          <p14:tracePt t="200151" x="7048500" y="6226175"/>
          <p14:tracePt t="200161" x="7064375" y="6240463"/>
          <p14:tracePt t="200178" x="7094538" y="6240463"/>
          <p14:tracePt t="200195" x="7154863" y="6240463"/>
          <p14:tracePt t="200211" x="7223125" y="6232525"/>
          <p14:tracePt t="200214" x="7254875" y="6232525"/>
          <p14:tracePt t="200228" x="7277100" y="6226175"/>
          <p14:tracePt t="200244" x="7345363" y="6210300"/>
          <p14:tracePt t="200261" x="7399338" y="6210300"/>
          <p14:tracePt t="200278" x="7451725" y="6202363"/>
          <p14:tracePt t="200294" x="7513638" y="6194425"/>
          <p14:tracePt t="200311" x="7535863" y="6194425"/>
          <p14:tracePt t="200328" x="7551738" y="6188075"/>
          <p14:tracePt t="200361" x="7566025" y="6188075"/>
          <p14:tracePt t="200378" x="7612063" y="6180138"/>
          <p14:tracePt t="200395" x="7673975" y="6172200"/>
          <p14:tracePt t="200411" x="7756525" y="6142038"/>
          <p14:tracePt t="200428" x="7832725" y="6134100"/>
          <p14:tracePt t="200445" x="7908925" y="6118225"/>
          <p14:tracePt t="200462" x="8008938" y="6103938"/>
          <p14:tracePt t="200478" x="8061325" y="6103938"/>
          <p14:tracePt t="200494" x="8175625" y="6096000"/>
          <p14:tracePt t="200511" x="8251825" y="6073775"/>
          <p14:tracePt t="200528" x="8351838" y="6042025"/>
          <p14:tracePt t="200545" x="8435975" y="6027738"/>
          <p14:tracePt t="200561" x="8512175" y="5997575"/>
          <p14:tracePt t="200578" x="8526463" y="5951538"/>
          <p14:tracePt t="200595" x="8442325" y="5829300"/>
          <p14:tracePt t="200611" x="8412163" y="5821363"/>
          <p14:tracePt t="200999" x="8442325" y="5837238"/>
          <p14:tracePt t="201007" x="8442325" y="5845175"/>
          <p14:tracePt t="201039" x="8442325" y="5851525"/>
          <p14:tracePt t="201047" x="8450263" y="5867400"/>
          <p14:tracePt t="201079" x="8458200" y="58753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10.3 </a:t>
            </a:r>
            <a:r>
              <a:rPr lang="en-US" sz="2800" b="1" dirty="0">
                <a:latin typeface="Times New Roman" panose="02020603050405020304" pitchFamily="18" charset="0"/>
                <a:cs typeface="Times New Roman" panose="02020603050405020304" pitchFamily="18" charset="0"/>
                <a:sym typeface="Times New Roman"/>
              </a:rPr>
              <a:t>Comparing Two Variances</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38;p26"/>
          <p:cNvPicPr preferRelativeResize="0"/>
          <p:nvPr/>
        </p:nvPicPr>
        <p:blipFill rotWithShape="1">
          <a:blip r:embed="rId3">
            <a:alphaModFix/>
          </a:blip>
          <a:srcRect/>
          <a:stretch/>
        </p:blipFill>
        <p:spPr>
          <a:xfrm>
            <a:off x="2328574" y="1372240"/>
            <a:ext cx="8162925" cy="4933950"/>
          </a:xfrm>
          <a:prstGeom prst="rect">
            <a:avLst/>
          </a:prstGeom>
          <a:noFill/>
          <a:ln>
            <a:noFill/>
          </a:ln>
        </p:spPr>
      </p:pic>
    </p:spTree>
    <p:extLst>
      <p:ext uri="{BB962C8B-B14F-4D97-AF65-F5344CB8AC3E}">
        <p14:creationId xmlns:p14="http://schemas.microsoft.com/office/powerpoint/2010/main" val="2484918534"/>
      </p:ext>
    </p:extLst>
  </p:cSld>
  <p:clrMapOvr>
    <a:masterClrMapping/>
  </p:clrMapOvr>
  <mc:AlternateContent xmlns:mc="http://schemas.openxmlformats.org/markup-compatibility/2006" xmlns:p14="http://schemas.microsoft.com/office/powerpoint/2010/main">
    <mc:Choice Requires="p14">
      <p:transition p14:dur="10" advTm="116847"/>
    </mc:Choice>
    <mc:Fallback xmlns="">
      <p:transition advTm="116847"/>
    </mc:Fallback>
  </mc:AlternateContent>
  <p:timing>
    <p:tnLst>
      <p:par>
        <p:cTn id="1" dur="indefinite" restart="never" nodeType="tmRoot"/>
      </p:par>
    </p:tnLst>
  </p:timing>
  <p:extLst mod="1">
    <p:ext uri="{3A86A75C-4F4B-4683-9AE1-C65F6400EC91}">
      <p14:laserTraceLst xmlns:p14="http://schemas.microsoft.com/office/powerpoint/2010/main">
        <p14:tracePtLst>
          <p14:tracePt t="14142" x="8366125" y="5883275"/>
          <p14:tracePt t="14150" x="7993063" y="5768975"/>
          <p14:tracePt t="14158" x="7704138" y="5684838"/>
          <p14:tracePt t="14166" x="7459663" y="5622925"/>
          <p14:tracePt t="14182" x="7140575" y="5608638"/>
          <p14:tracePt t="14199" x="6553200" y="5905500"/>
          <p14:tracePt t="14215" x="5965825" y="6232525"/>
          <p14:tracePt t="14232" x="5440363" y="6423025"/>
          <p14:tracePt t="14249" x="5356225" y="6477000"/>
          <p14:tracePt t="14366" x="5334000" y="6484938"/>
          <p14:tracePt t="14374" x="5165725" y="6537325"/>
          <p14:tracePt t="14382" x="5089525" y="6561138"/>
          <p14:tracePt t="14399" x="4975225" y="6575425"/>
          <p14:tracePt t="14416" x="4930775" y="6575425"/>
          <p14:tracePt t="14598" x="5013325" y="6575425"/>
          <p14:tracePt t="14606" x="5165725" y="6583363"/>
          <p14:tracePt t="14615" x="5394325" y="6583363"/>
          <p14:tracePt t="14632" x="5981700" y="6689725"/>
          <p14:tracePt t="14649" x="6088063" y="6689725"/>
          <p14:tracePt t="23974" x="6088063" y="6575425"/>
          <p14:tracePt t="23982" x="5989638" y="6286500"/>
          <p14:tracePt t="23989" x="5883275" y="5875338"/>
          <p14:tracePt t="24002" x="5737225" y="5426075"/>
          <p14:tracePt t="24019" x="5562600" y="4708525"/>
          <p14:tracePt t="24036" x="5387975" y="4122738"/>
          <p14:tracePt t="24053" x="5051425" y="3298825"/>
          <p14:tracePt t="24069" x="4860925" y="2751138"/>
          <p14:tracePt t="24086" x="4762500" y="2400300"/>
          <p14:tracePt t="24102" x="4724400" y="2263775"/>
          <p14:tracePt t="24119" x="4702175" y="2239963"/>
          <p14:tracePt t="24136" x="4694238" y="2232025"/>
          <p14:tracePt t="24198" x="4678363" y="2232025"/>
          <p14:tracePt t="24214" x="4664075" y="2232025"/>
          <p14:tracePt t="24222" x="4632325" y="2232025"/>
          <p14:tracePt t="24230" x="4618038" y="2239963"/>
          <p14:tracePt t="24238" x="4594225" y="2239963"/>
          <p14:tracePt t="24253" x="4572000" y="2239963"/>
          <p14:tracePt t="24269" x="4549775" y="2239963"/>
          <p14:tracePt t="24286" x="4533900" y="2232025"/>
          <p14:tracePt t="24302" x="4487863" y="2209800"/>
          <p14:tracePt t="24319" x="4373563" y="2179638"/>
          <p14:tracePt t="24336" x="4198938" y="2149475"/>
          <p14:tracePt t="24352" x="4000500" y="2087563"/>
          <p14:tracePt t="24369" x="3825875" y="2049463"/>
          <p14:tracePt t="24386" x="3657600" y="2035175"/>
          <p14:tracePt t="24402" x="3513138" y="2003425"/>
          <p14:tracePt t="24419" x="3459163" y="1989138"/>
          <p14:tracePt t="24436" x="3444875" y="1973263"/>
          <p14:tracePt t="24454" x="3436938" y="1965325"/>
          <p14:tracePt t="24469" x="3436938" y="1951038"/>
          <p14:tracePt t="24486" x="3436938" y="1935163"/>
          <p14:tracePt t="24502" x="3429000" y="1920875"/>
          <p14:tracePt t="24519" x="3413125" y="1905000"/>
          <p14:tracePt t="24536" x="3375025" y="1882775"/>
          <p14:tracePt t="24553" x="3254375" y="1844675"/>
          <p14:tracePt t="24569" x="3094038" y="1806575"/>
          <p14:tracePt t="24586" x="2955925" y="1782763"/>
          <p14:tracePt t="24603" x="2911475" y="1782763"/>
          <p14:tracePt t="24862" x="2925763" y="1782763"/>
          <p14:tracePt t="24870" x="2963863" y="1782763"/>
          <p14:tracePt t="24878" x="3009900" y="1790700"/>
          <p14:tracePt t="24886" x="3070225" y="1806575"/>
          <p14:tracePt t="24903" x="3178175" y="1844675"/>
          <p14:tracePt t="24919" x="3276600" y="1851025"/>
          <p14:tracePt t="24936" x="3368675" y="1851025"/>
          <p14:tracePt t="24953" x="3375025" y="1851025"/>
          <p14:tracePt t="25046" x="3336925" y="1844675"/>
          <p14:tracePt t="25054" x="3314700" y="1836738"/>
          <p14:tracePt t="25062" x="3298825" y="1836738"/>
          <p14:tracePt t="25070" x="3276600" y="1828800"/>
          <p14:tracePt t="25086" x="3254375" y="1828800"/>
          <p14:tracePt t="25478" x="3246438" y="1820863"/>
          <p14:tracePt t="25638" x="3246438" y="1812925"/>
          <p14:tracePt t="25726" x="3238500" y="1806575"/>
          <p14:tracePt t="25750" x="3230563" y="1806575"/>
          <p14:tracePt t="25838" x="3230563" y="1782763"/>
          <p14:tracePt t="25846" x="3230563" y="1760538"/>
          <p14:tracePt t="25854" x="3230563" y="1736725"/>
          <p14:tracePt t="25870" x="3238500" y="1684338"/>
          <p14:tracePt t="25886" x="3268663" y="1592263"/>
          <p14:tracePt t="25903" x="3284538" y="1516063"/>
          <p14:tracePt t="25920" x="3306763" y="1455738"/>
          <p14:tracePt t="25936" x="3314700" y="1431925"/>
          <p14:tracePt t="25953" x="3314700" y="1425575"/>
          <p14:tracePt t="26030" x="3314700" y="1447800"/>
          <p14:tracePt t="26038" x="3314700" y="1501775"/>
          <p14:tracePt t="26046" x="3330575" y="1546225"/>
          <p14:tracePt t="26054" x="3336925" y="1600200"/>
          <p14:tracePt t="26070" x="3336925" y="1608138"/>
          <p14:tracePt t="26086" x="3336925" y="1622425"/>
          <p14:tracePt t="26214" x="3344863" y="1622425"/>
          <p14:tracePt t="26222" x="3352800" y="1630363"/>
          <p14:tracePt t="26238" x="3368675" y="1630363"/>
          <p14:tracePt t="26246" x="3390900" y="1638300"/>
          <p14:tracePt t="26254" x="3413125" y="1654175"/>
          <p14:tracePt t="26270" x="3505200" y="1706563"/>
          <p14:tracePt t="26286" x="3603625" y="1744663"/>
          <p14:tracePt t="26303" x="3679825" y="1752600"/>
          <p14:tracePt t="26320" x="3733800" y="1768475"/>
          <p14:tracePt t="26336" x="3741738" y="1768475"/>
          <p14:tracePt t="26374" x="3756025" y="1768475"/>
          <p14:tracePt t="26470" x="3763963" y="1768475"/>
          <p14:tracePt t="26478" x="3787775" y="1774825"/>
          <p14:tracePt t="26486" x="3802063" y="1790700"/>
          <p14:tracePt t="26503" x="3894138" y="1858963"/>
          <p14:tracePt t="26520" x="3962400" y="1882775"/>
          <p14:tracePt t="26537" x="4038600" y="1905000"/>
          <p14:tracePt t="26553" x="4068763" y="1905000"/>
          <p14:tracePt t="26570" x="4084638" y="1905000"/>
          <p14:tracePt t="26603" x="4098925" y="1905000"/>
          <p14:tracePt t="26620" x="4106863" y="1874838"/>
          <p14:tracePt t="26637" x="4106863" y="1866900"/>
          <p14:tracePt t="26653" x="4122738" y="1836738"/>
          <p14:tracePt t="26670" x="4137025" y="1820863"/>
          <p14:tracePt t="26687" x="4144963" y="1806575"/>
          <p14:tracePt t="26703" x="4160838" y="1798638"/>
          <p14:tracePt t="26720" x="4160838" y="1790700"/>
          <p14:tracePt t="26737" x="4168775" y="1782763"/>
          <p14:tracePt t="26753" x="4175125" y="1782763"/>
          <p14:tracePt t="26770" x="4183063" y="1774825"/>
          <p14:tracePt t="26787" x="4198938" y="1768475"/>
          <p14:tracePt t="26803" x="4213225" y="1760538"/>
          <p14:tracePt t="26821" x="4237038" y="1736725"/>
          <p14:tracePt t="26853" x="4275138" y="1730375"/>
          <p14:tracePt t="26870" x="4289425" y="1730375"/>
          <p14:tracePt t="26887" x="4313238" y="1730375"/>
          <p14:tracePt t="26903" x="4327525" y="1730375"/>
          <p14:tracePt t="26920" x="4359275" y="1730375"/>
          <p14:tracePt t="26937" x="4397375" y="1736725"/>
          <p14:tracePt t="26953" x="4495800" y="1774825"/>
          <p14:tracePt t="26970" x="4664075" y="1844675"/>
          <p14:tracePt t="26987" x="4838700" y="1912938"/>
          <p14:tracePt t="27003" x="5037138" y="1965325"/>
          <p14:tracePt t="27021" x="5287963" y="2049463"/>
          <p14:tracePt t="27037" x="5394325" y="2057400"/>
          <p14:tracePt t="27053" x="5426075" y="2057400"/>
          <p14:tracePt t="27087" x="5432425" y="2057400"/>
          <p14:tracePt t="27103" x="5432425" y="2027238"/>
          <p14:tracePt t="27120" x="5432425" y="2011363"/>
          <p14:tracePt t="27137" x="5432425" y="2003425"/>
          <p14:tracePt t="27170" x="5432425" y="1997075"/>
          <p14:tracePt t="27187" x="5432425" y="1981200"/>
          <p14:tracePt t="27203" x="5448300" y="1965325"/>
          <p14:tracePt t="27221" x="5524500" y="1958975"/>
          <p14:tracePt t="27237" x="5554663" y="1958975"/>
          <p14:tracePt t="27253" x="5692775" y="1935163"/>
          <p14:tracePt t="27270" x="5768975" y="1927225"/>
          <p14:tracePt t="27287" x="5821363" y="1927225"/>
          <p14:tracePt t="27304" x="5851525" y="1927225"/>
          <p14:tracePt t="27358" x="5859463" y="1927225"/>
          <p14:tracePt t="27590" x="5905500" y="1927225"/>
          <p14:tracePt t="27598" x="5989638" y="1927225"/>
          <p14:tracePt t="27606" x="6057900" y="1927225"/>
          <p14:tracePt t="27621" x="6210300" y="1943100"/>
          <p14:tracePt t="27637" x="6461125" y="1943100"/>
          <p14:tracePt t="27654" x="6697663" y="1943100"/>
          <p14:tracePt t="27670" x="6918325" y="1943100"/>
          <p14:tracePt t="27687" x="7032625" y="1943100"/>
          <p14:tracePt t="27704" x="7040563" y="1943100"/>
          <p14:tracePt t="27910" x="7056438" y="1943100"/>
          <p14:tracePt t="27926" x="7064375" y="1943100"/>
          <p14:tracePt t="27934" x="7086600" y="1943100"/>
          <p14:tracePt t="27942" x="7108825" y="1943100"/>
          <p14:tracePt t="27954" x="7140575" y="1943100"/>
          <p14:tracePt t="27971" x="7146925" y="1943100"/>
          <p14:tracePt t="28302" x="7146925" y="1958975"/>
          <p14:tracePt t="28310" x="7146925" y="1965325"/>
          <p14:tracePt t="28321" x="7146925" y="1973263"/>
          <p14:tracePt t="28430" x="7146925" y="1965325"/>
          <p14:tracePt t="28438" x="7154863" y="1958975"/>
          <p14:tracePt t="28446" x="7162800" y="1958975"/>
          <p14:tracePt t="28454" x="7162800" y="1951038"/>
          <p14:tracePt t="28471" x="7178675" y="1935163"/>
          <p14:tracePt t="28487" x="7200900" y="1912938"/>
          <p14:tracePt t="28504" x="7246938" y="1897063"/>
          <p14:tracePt t="28521" x="7315200" y="1882775"/>
          <p14:tracePt t="28537" x="7407275" y="1882775"/>
          <p14:tracePt t="28554" x="7475538" y="1882775"/>
          <p14:tracePt t="28571" x="7535863" y="1882775"/>
          <p14:tracePt t="28587" x="7566025" y="1882775"/>
          <p14:tracePt t="28604" x="7573963" y="1882775"/>
          <p14:tracePt t="29246" x="7589838" y="1882775"/>
          <p14:tracePt t="29254" x="7680325" y="1882775"/>
          <p14:tracePt t="29262" x="7818438" y="1882775"/>
          <p14:tracePt t="29271" x="8008938" y="1882775"/>
          <p14:tracePt t="29288" x="8259763" y="1882775"/>
          <p14:tracePt t="29304" x="8466138" y="1874838"/>
          <p14:tracePt t="29321" x="8632825" y="1836738"/>
          <p14:tracePt t="29337" x="8694738" y="1820863"/>
          <p14:tracePt t="29462" x="8686800" y="1820863"/>
          <p14:tracePt t="29470" x="8626475" y="1858963"/>
          <p14:tracePt t="29478" x="8534400" y="1912938"/>
          <p14:tracePt t="29488" x="8366125" y="1965325"/>
          <p14:tracePt t="29504" x="7840663" y="2141538"/>
          <p14:tracePt t="29521" x="6956425" y="2247900"/>
          <p14:tracePt t="29538" x="5775325" y="2278063"/>
          <p14:tracePt t="29554" x="4541838" y="2278063"/>
          <p14:tracePt t="29571" x="3436938" y="2278063"/>
          <p14:tracePt t="29588" x="2606675" y="2278063"/>
          <p14:tracePt t="29605" x="2171700" y="2278063"/>
          <p14:tracePt t="29621" x="2041525" y="2278063"/>
          <p14:tracePt t="29638" x="2027238" y="2278063"/>
          <p14:tracePt t="30350" x="2079625" y="2278063"/>
          <p14:tracePt t="30358" x="2187575" y="2278063"/>
          <p14:tracePt t="30366" x="2339975" y="2278063"/>
          <p14:tracePt t="30374" x="2544763" y="2278063"/>
          <p14:tracePt t="30388" x="2751138" y="2278063"/>
          <p14:tracePt t="30405" x="3184525" y="2278063"/>
          <p14:tracePt t="30421" x="3870325" y="2278063"/>
          <p14:tracePt t="30438" x="4229100" y="2278063"/>
          <p14:tracePt t="30455" x="4457700" y="2278063"/>
          <p14:tracePt t="30471" x="4579938" y="2239963"/>
          <p14:tracePt t="30488" x="4618038" y="2225675"/>
          <p14:tracePt t="30758" x="4625975" y="2217738"/>
          <p14:tracePt t="30774" x="4632325" y="2217738"/>
          <p14:tracePt t="30798" x="4632325" y="2247900"/>
          <p14:tracePt t="30806" x="4618038" y="2255838"/>
          <p14:tracePt t="30814" x="4556125" y="2263775"/>
          <p14:tracePt t="30822" x="4479925" y="2263775"/>
          <p14:tracePt t="30838" x="4259263" y="2263775"/>
          <p14:tracePt t="30854" x="4221163" y="2263775"/>
          <p14:tracePt t="31094" x="4191000" y="2263775"/>
          <p14:tracePt t="31102" x="4168775" y="2263775"/>
          <p14:tracePt t="31118" x="4144963" y="2263775"/>
          <p14:tracePt t="31126" x="4130675" y="2263775"/>
          <p14:tracePt t="31138" x="4122738" y="2270125"/>
          <p14:tracePt t="31155" x="4114800" y="2286000"/>
          <p14:tracePt t="31172" x="4114800" y="2301875"/>
          <p14:tracePt t="31189" x="4137025" y="2354263"/>
          <p14:tracePt t="31205" x="4152900" y="2370138"/>
          <p14:tracePt t="31222" x="4237038" y="2408238"/>
          <p14:tracePt t="31238" x="4259263" y="2416175"/>
          <p14:tracePt t="31255" x="4297363" y="2416175"/>
          <p14:tracePt t="31272" x="4359275" y="2430463"/>
          <p14:tracePt t="31288" x="4381500" y="2438400"/>
          <p14:tracePt t="31305" x="4411663" y="2438400"/>
          <p14:tracePt t="31322" x="4419600" y="2438400"/>
          <p14:tracePt t="33326" x="4449763" y="2438400"/>
          <p14:tracePt t="33334" x="4541838" y="2438400"/>
          <p14:tracePt t="33342" x="4708525" y="2438400"/>
          <p14:tracePt t="33356" x="4854575" y="2438400"/>
          <p14:tracePt t="33373" x="5257800" y="2438400"/>
          <p14:tracePt t="33389" x="5464175" y="2438400"/>
          <p14:tracePt t="33406" x="5646738" y="2438400"/>
          <p14:tracePt t="33422" x="5799138" y="2430463"/>
          <p14:tracePt t="33439" x="5927725" y="2416175"/>
          <p14:tracePt t="33456" x="6019800" y="2392363"/>
          <p14:tracePt t="33472" x="6073775" y="2384425"/>
          <p14:tracePt t="33489" x="6096000" y="2370138"/>
          <p14:tracePt t="33506" x="6103938" y="2370138"/>
          <p14:tracePt t="33534" x="6118225" y="2370138"/>
          <p14:tracePt t="33542" x="6134100" y="2362200"/>
          <p14:tracePt t="33556" x="6172200" y="2354263"/>
          <p14:tracePt t="33573" x="6286500" y="2354263"/>
          <p14:tracePt t="33589" x="6591300" y="2354263"/>
          <p14:tracePt t="33606" x="6811963" y="2354263"/>
          <p14:tracePt t="33623" x="6994525" y="2354263"/>
          <p14:tracePt t="33639" x="7132638" y="2339975"/>
          <p14:tracePt t="33656" x="7154863" y="2339975"/>
          <p14:tracePt t="33689" x="7162800" y="2332038"/>
          <p14:tracePt t="33706" x="7192963" y="2316163"/>
          <p14:tracePt t="33723" x="7254875" y="2270125"/>
          <p14:tracePt t="33739" x="7375525" y="2225675"/>
          <p14:tracePt t="33756" x="7513638" y="2163763"/>
          <p14:tracePt t="33773" x="7650163" y="2133600"/>
          <p14:tracePt t="33789" x="7794625" y="2095500"/>
          <p14:tracePt t="33806" x="7902575" y="2079625"/>
          <p14:tracePt t="33823" x="7985125" y="2079625"/>
          <p14:tracePt t="33839" x="8054975" y="2079625"/>
          <p14:tracePt t="33856" x="8123238" y="2079625"/>
          <p14:tracePt t="33872" x="8213725" y="2079625"/>
          <p14:tracePt t="33889" x="8335963" y="2079625"/>
          <p14:tracePt t="33906" x="8458200" y="2079625"/>
          <p14:tracePt t="33923" x="8610600" y="2079625"/>
          <p14:tracePt t="33939" x="8763000" y="2079625"/>
          <p14:tracePt t="33956" x="8877300" y="2079625"/>
          <p14:tracePt t="33973" x="8961438" y="2065338"/>
          <p14:tracePt t="33989" x="9051925" y="2057400"/>
          <p14:tracePt t="34006" x="9083675" y="2057400"/>
          <p14:tracePt t="34023" x="9144000" y="2049463"/>
          <p14:tracePt t="34039" x="9242425" y="2049463"/>
          <p14:tracePt t="34056" x="9280525" y="2049463"/>
          <p14:tracePt t="34073" x="9326563" y="2049463"/>
          <p14:tracePt t="34089" x="9350375" y="2049463"/>
          <p14:tracePt t="34166" x="9334500" y="2049463"/>
          <p14:tracePt t="34174" x="9296400" y="2041525"/>
          <p14:tracePt t="34182" x="9236075" y="2035175"/>
          <p14:tracePt t="34190" x="9144000" y="2035175"/>
          <p14:tracePt t="34206" x="8702675" y="2187575"/>
          <p14:tracePt t="34223" x="7962900" y="2476500"/>
          <p14:tracePt t="34239" x="7178675" y="2727325"/>
          <p14:tracePt t="34256" x="6384925" y="2895600"/>
          <p14:tracePt t="34273" x="5630863" y="2955925"/>
          <p14:tracePt t="34289" x="4846638" y="2955925"/>
          <p14:tracePt t="34306" x="4084638" y="2857500"/>
          <p14:tracePt t="34323" x="3390900" y="2713038"/>
          <p14:tracePt t="34340" x="2933700" y="2574925"/>
          <p14:tracePt t="34357" x="2613025" y="2484438"/>
          <p14:tracePt t="34373" x="2568575" y="2476500"/>
          <p14:tracePt t="34389" x="2514600" y="2468563"/>
          <p14:tracePt t="34406" x="2498725" y="2468563"/>
          <p14:tracePt t="34423" x="2468563" y="2468563"/>
          <p14:tracePt t="34439" x="2430463" y="2476500"/>
          <p14:tracePt t="34456" x="2392363" y="2544763"/>
          <p14:tracePt t="34473" x="2324100" y="2628900"/>
          <p14:tracePt t="34490" x="2232025" y="2713038"/>
          <p14:tracePt t="34506" x="2095500" y="2759075"/>
          <p14:tracePt t="34523" x="1927225" y="2765425"/>
          <p14:tracePt t="34540" x="1812925" y="2759075"/>
          <p14:tracePt t="34869" x="1851025" y="2759075"/>
          <p14:tracePt t="34877" x="1965325" y="2773363"/>
          <p14:tracePt t="34885" x="2209800" y="2773363"/>
          <p14:tracePt t="34893" x="2506663" y="2765425"/>
          <p14:tracePt t="34906" x="2713038" y="2705100"/>
          <p14:tracePt t="34923" x="3336925" y="2590800"/>
          <p14:tracePt t="34940" x="4038600" y="2506663"/>
          <p14:tracePt t="34957" x="4937125" y="2370138"/>
          <p14:tracePt t="34973" x="5432425" y="2255838"/>
          <p14:tracePt t="34990" x="5692775" y="2193925"/>
          <p14:tracePt t="35006" x="5851525" y="2155825"/>
          <p14:tracePt t="35023" x="5913438" y="2125663"/>
          <p14:tracePt t="35040" x="5921375" y="2117725"/>
          <p14:tracePt t="35158" x="5921375" y="2111375"/>
          <p14:tracePt t="35166" x="5921375" y="2103438"/>
          <p14:tracePt t="35358" x="5913438" y="2155825"/>
          <p14:tracePt t="35366" x="5913438" y="2301875"/>
          <p14:tracePt t="35374" x="5913438" y="2446338"/>
          <p14:tracePt t="35390" x="5905500" y="2659063"/>
          <p14:tracePt t="35406" x="5859463" y="2849563"/>
          <p14:tracePt t="35423" x="5845175" y="2917825"/>
          <p14:tracePt t="35478" x="5837238" y="2925763"/>
          <p14:tracePt t="35502" x="5829300" y="2911475"/>
          <p14:tracePt t="35510" x="5813425" y="2827338"/>
          <p14:tracePt t="35518" x="5813425" y="2797175"/>
          <p14:tracePt t="35526" x="5807075" y="2743200"/>
          <p14:tracePt t="35541" x="5807075" y="2682875"/>
          <p14:tracePt t="35557" x="5807075" y="2636838"/>
          <p14:tracePt t="35573" x="5851525" y="2514600"/>
          <p14:tracePt t="35590" x="5905500" y="2454275"/>
          <p14:tracePt t="35607" x="5959475" y="2422525"/>
          <p14:tracePt t="35623" x="5981700" y="2416175"/>
          <p14:tracePt t="35694" x="5997575" y="2416175"/>
          <p14:tracePt t="35702" x="5997575" y="2446338"/>
          <p14:tracePt t="35710" x="5997575" y="2484438"/>
          <p14:tracePt t="35723" x="5997575" y="2544763"/>
          <p14:tracePt t="35740" x="5989638" y="2644775"/>
          <p14:tracePt t="35757" x="5965825" y="2697163"/>
          <p14:tracePt t="35773" x="5951538" y="2713038"/>
          <p14:tracePt t="35790" x="5943600" y="2713038"/>
          <p14:tracePt t="35807" x="5927725" y="2713038"/>
          <p14:tracePt t="35878" x="5921375" y="2713038"/>
          <p14:tracePt t="36558" x="5897563" y="2705100"/>
          <p14:tracePt t="36566" x="5889625" y="2697163"/>
          <p14:tracePt t="36574" x="5875338" y="2697163"/>
          <p14:tracePt t="36590" x="5851525" y="2689225"/>
          <p14:tracePt t="36607" x="5783263" y="2651125"/>
          <p14:tracePt t="36624" x="5715000" y="2628900"/>
          <p14:tracePt t="36640" x="5668963" y="2590800"/>
          <p14:tracePt t="36657" x="5638800" y="2568575"/>
          <p14:tracePt t="36674" x="5616575" y="2560638"/>
          <p14:tracePt t="36690" x="5608638" y="2552700"/>
          <p14:tracePt t="36707" x="5584825" y="2536825"/>
          <p14:tracePt t="36724" x="5546725" y="2522538"/>
          <p14:tracePt t="36741" x="5516563" y="2522538"/>
          <p14:tracePt t="36757" x="5508625" y="2522538"/>
          <p14:tracePt t="36774" x="5486400" y="2522538"/>
          <p14:tracePt t="36790" x="5470525" y="2522538"/>
          <p14:tracePt t="36807" x="5440363" y="2522538"/>
          <p14:tracePt t="36824" x="5432425" y="2522538"/>
          <p14:tracePt t="36840" x="5426075" y="2522538"/>
          <p14:tracePt t="36857" x="5418138" y="2522538"/>
          <p14:tracePt t="36873" x="5410200" y="2522538"/>
          <p14:tracePt t="36890" x="5380038" y="2530475"/>
          <p14:tracePt t="36907" x="5364163" y="2530475"/>
          <p14:tracePt t="36924" x="5326063" y="2530475"/>
          <p14:tracePt t="36941" x="5287963" y="2530475"/>
          <p14:tracePt t="36957" x="5241925" y="2530475"/>
          <p14:tracePt t="36974" x="5235575" y="2530475"/>
          <p14:tracePt t="36990" x="5227638" y="2530475"/>
          <p14:tracePt t="37142" x="5219700" y="2530475"/>
          <p14:tracePt t="37150" x="5203825" y="2530475"/>
          <p14:tracePt t="37158" x="5181600" y="2530475"/>
          <p14:tracePt t="37174" x="5151438" y="2530475"/>
          <p14:tracePt t="37191" x="5105400" y="2544763"/>
          <p14:tracePt t="37207" x="5059363" y="2552700"/>
          <p14:tracePt t="37224" x="4991100" y="2574925"/>
          <p14:tracePt t="37241" x="4906963" y="2590800"/>
          <p14:tracePt t="37257" x="4808538" y="2613025"/>
          <p14:tracePt t="37274" x="4716463" y="2620963"/>
          <p14:tracePt t="37291" x="4625975" y="2636838"/>
          <p14:tracePt t="37307" x="4564063" y="2644775"/>
          <p14:tracePt t="37324" x="4533900" y="2644775"/>
          <p14:tracePt t="37341" x="4525963" y="2651125"/>
          <p14:tracePt t="37718" x="4572000" y="2651125"/>
          <p14:tracePt t="37725" x="4648200" y="2651125"/>
          <p14:tracePt t="37734" x="4770438" y="2644775"/>
          <p14:tracePt t="37742" x="4914900" y="2628900"/>
          <p14:tracePt t="37757" x="5508625" y="2574925"/>
          <p14:tracePt t="37774" x="6346825" y="2498725"/>
          <p14:tracePt t="37791" x="7246938" y="2438400"/>
          <p14:tracePt t="37808" x="8137525" y="2392363"/>
          <p14:tracePt t="37824" x="8961438" y="2293938"/>
          <p14:tracePt t="37841" x="9609138" y="2193925"/>
          <p14:tracePt t="37857" x="9936163" y="2103438"/>
          <p14:tracePt t="37874" x="10074275" y="2065338"/>
          <p14:tracePt t="37891" x="10118725" y="2049463"/>
          <p14:tracePt t="37907" x="10142538" y="2027238"/>
          <p14:tracePt t="37925" x="10180638" y="1997075"/>
          <p14:tracePt t="37941" x="10194925" y="1981200"/>
          <p14:tracePt t="37957" x="10271125" y="1943100"/>
          <p14:tracePt t="37974" x="10333038" y="1920875"/>
          <p14:tracePt t="37991" x="10385425" y="1920875"/>
          <p14:tracePt t="38008" x="10409238" y="1920875"/>
          <p14:tracePt t="38094" x="10379075" y="1943100"/>
          <p14:tracePt t="38102" x="10325100" y="1997075"/>
          <p14:tracePt t="38110" x="10218738" y="2079625"/>
          <p14:tracePt t="38125" x="10020300" y="2209800"/>
          <p14:tracePt t="38141" x="9936163" y="2255838"/>
          <p14:tracePt t="38157" x="9731375" y="2316163"/>
          <p14:tracePt t="38174" x="9661525" y="2324100"/>
          <p14:tracePt t="38191" x="9631363" y="2324100"/>
          <p14:tracePt t="38208" x="9617075" y="2308225"/>
          <p14:tracePt t="38224" x="9609138" y="2301875"/>
          <p14:tracePt t="38241" x="9601200" y="2286000"/>
          <p14:tracePt t="38258" x="9601200" y="2270125"/>
          <p14:tracePt t="38274" x="9585325" y="2247900"/>
          <p14:tracePt t="38291" x="9578975" y="2217738"/>
          <p14:tracePt t="38308" x="9571038" y="2201863"/>
          <p14:tracePt t="38325" x="9532938" y="2179638"/>
          <p14:tracePt t="38341" x="9509125" y="2163763"/>
          <p14:tracePt t="38358" x="9486900" y="2163763"/>
          <p14:tracePt t="38374" x="9432925" y="2155825"/>
          <p14:tracePt t="38391" x="9296400" y="2155825"/>
          <p14:tracePt t="38408" x="9083675" y="2155825"/>
          <p14:tracePt t="38424" x="8823325" y="2179638"/>
          <p14:tracePt t="38441" x="8648700" y="2179638"/>
          <p14:tracePt t="38458" x="8526463" y="2179638"/>
          <p14:tracePt t="38474" x="8466138" y="2179638"/>
          <p14:tracePt t="38491" x="8450263" y="2171700"/>
          <p14:tracePt t="38574" x="8442325" y="2171700"/>
          <p14:tracePt t="38606" x="8435975" y="2163763"/>
          <p14:tracePt t="38926" x="8466138" y="2163763"/>
          <p14:tracePt t="38934" x="8550275" y="2163763"/>
          <p14:tracePt t="38942" x="8618538" y="2163763"/>
          <p14:tracePt t="38958" x="8740775" y="2163763"/>
          <p14:tracePt t="38974" x="8893175" y="2149475"/>
          <p14:tracePt t="38991" x="9059863" y="2133600"/>
          <p14:tracePt t="39008" x="9228138" y="2125663"/>
          <p14:tracePt t="39025" x="9402763" y="2111375"/>
          <p14:tracePt t="39041" x="9563100" y="2111375"/>
          <p14:tracePt t="39058" x="9731375" y="2111375"/>
          <p14:tracePt t="39075" x="9883775" y="2111375"/>
          <p14:tracePt t="39091" x="9990138" y="2111375"/>
          <p14:tracePt t="39108" x="10028238" y="2111375"/>
          <p14:tracePt t="39125" x="10042525" y="2111375"/>
          <p14:tracePt t="39166" x="10012363" y="2111375"/>
          <p14:tracePt t="39174" x="9928225" y="2111375"/>
          <p14:tracePt t="39182" x="9813925" y="2125663"/>
          <p14:tracePt t="39191" x="9647238" y="2187575"/>
          <p14:tracePt t="39208" x="9007475" y="2354263"/>
          <p14:tracePt t="39225" x="8161338" y="2460625"/>
          <p14:tracePt t="39241" x="7254875" y="2460625"/>
          <p14:tracePt t="39258" x="6346825" y="2460625"/>
          <p14:tracePt t="39275" x="5440363" y="2346325"/>
          <p14:tracePt t="39291" x="4664075" y="2239963"/>
          <p14:tracePt t="39308" x="4168775" y="2171700"/>
          <p14:tracePt t="39325" x="3932238" y="2171700"/>
          <p14:tracePt t="39341" x="3802063" y="2171700"/>
          <p14:tracePt t="39358" x="3779838" y="2171700"/>
          <p14:tracePt t="39375" x="3756025" y="2171700"/>
          <p14:tracePt t="39391" x="3741738" y="2187575"/>
          <p14:tracePt t="39408" x="3725863" y="2193925"/>
          <p14:tracePt t="39425" x="3679825" y="2217738"/>
          <p14:tracePt t="39441" x="3649663" y="2225675"/>
          <p14:tracePt t="39458" x="3641725" y="2225675"/>
          <p14:tracePt t="39475" x="3627438" y="2225675"/>
          <p14:tracePt t="39491" x="3619500" y="2232025"/>
          <p14:tracePt t="39508" x="3573463" y="2247900"/>
          <p14:tracePt t="39525" x="3489325" y="2278063"/>
          <p14:tracePt t="39541" x="3352800" y="2316163"/>
          <p14:tracePt t="39558" x="3276600" y="2346325"/>
          <p14:tracePt t="39575" x="3222625" y="2378075"/>
          <p14:tracePt t="39591" x="3208338" y="2384425"/>
          <p14:tracePt t="39608" x="3200400" y="2384425"/>
          <p14:tracePt t="39625" x="3200400" y="2400300"/>
          <p14:tracePt t="39641" x="3200400" y="2408238"/>
          <p14:tracePt t="39658" x="3230563" y="2454275"/>
          <p14:tracePt t="39675" x="3268663" y="2484438"/>
          <p14:tracePt t="39691" x="3322638" y="2498725"/>
          <p14:tracePt t="39709" x="3382963" y="2522538"/>
          <p14:tracePt t="39725" x="3398838" y="2522538"/>
          <p14:tracePt t="39741" x="3421063" y="2522538"/>
          <p14:tracePt t="39758" x="3436938" y="2522538"/>
          <p14:tracePt t="39775" x="3467100" y="2522538"/>
          <p14:tracePt t="39791" x="3489325" y="2514600"/>
          <p14:tracePt t="39808" x="3527425" y="2506663"/>
          <p14:tracePt t="39825" x="3565525" y="2506663"/>
          <p14:tracePt t="39841" x="3589338" y="2506663"/>
          <p14:tracePt t="39858" x="3619500" y="2506663"/>
          <p14:tracePt t="39874" x="3641725" y="2506663"/>
          <p14:tracePt t="39891" x="3687763" y="2506663"/>
          <p14:tracePt t="39908" x="3741738" y="2506663"/>
          <p14:tracePt t="39924" x="3916363" y="2506663"/>
          <p14:tracePt t="39941" x="4114800" y="2506663"/>
          <p14:tracePt t="39958" x="4343400" y="2506663"/>
          <p14:tracePt t="39975" x="4579938" y="2506663"/>
          <p14:tracePt t="39992" x="4800600" y="2506663"/>
          <p14:tracePt t="40008" x="4953000" y="2484438"/>
          <p14:tracePt t="40025" x="5006975" y="2468563"/>
          <p14:tracePt t="40214" x="5013325" y="2468563"/>
          <p14:tracePt t="40222" x="5021263" y="2468563"/>
          <p14:tracePt t="40230" x="5029200" y="2468563"/>
          <p14:tracePt t="40242" x="5037138" y="2468563"/>
          <p14:tracePt t="40258" x="5083175" y="2476500"/>
          <p14:tracePt t="40275" x="5127625" y="2492375"/>
          <p14:tracePt t="40292" x="5227638" y="2522538"/>
          <p14:tracePt t="40309" x="5380038" y="2530475"/>
          <p14:tracePt t="40325" x="5524500" y="2530475"/>
          <p14:tracePt t="40342" x="5584825" y="2530475"/>
          <p14:tracePt t="40358" x="5616575" y="2522538"/>
          <p14:tracePt t="40406" x="5622925" y="2514600"/>
          <p14:tracePt t="40414" x="5630863" y="2506663"/>
          <p14:tracePt t="40425" x="5638800" y="2492375"/>
          <p14:tracePt t="40442" x="5654675" y="2484438"/>
          <p14:tracePt t="40458" x="5692775" y="2468563"/>
          <p14:tracePt t="40475" x="5722938" y="2468563"/>
          <p14:tracePt t="40492" x="5761038" y="2460625"/>
          <p14:tracePt t="40495" x="5768975" y="2460625"/>
          <p14:tracePt t="40509" x="5791200" y="2460625"/>
          <p14:tracePt t="40525" x="5837238" y="2460625"/>
          <p14:tracePt t="40542" x="5883275" y="2476500"/>
          <p14:tracePt t="40559" x="5927725" y="2476500"/>
          <p14:tracePt t="40575" x="5943600" y="2476500"/>
          <p14:tracePt t="40630" x="5951538" y="2476500"/>
          <p14:tracePt t="40638" x="5951538" y="2468563"/>
          <p14:tracePt t="40646" x="5951538" y="2454275"/>
          <p14:tracePt t="40658" x="5951538" y="2438400"/>
          <p14:tracePt t="40675" x="5951538" y="2430463"/>
          <p14:tracePt t="40692" x="5951538" y="2392363"/>
          <p14:tracePt t="40709" x="5973763" y="2378075"/>
          <p14:tracePt t="40725" x="5973763" y="2370138"/>
          <p14:tracePt t="40742" x="5981700" y="2370138"/>
          <p14:tracePt t="40775" x="5989638" y="2370138"/>
          <p14:tracePt t="40792" x="6003925" y="2370138"/>
          <p14:tracePt t="40808" x="6019800" y="2400300"/>
          <p14:tracePt t="40825" x="6035675" y="2446338"/>
          <p14:tracePt t="40842" x="6035675" y="2484438"/>
          <p14:tracePt t="40858" x="6035675" y="2492375"/>
          <p14:tracePt t="40934" x="6035675" y="2468563"/>
          <p14:tracePt t="40942" x="6035675" y="2454275"/>
          <p14:tracePt t="40950" x="6035675" y="2430463"/>
          <p14:tracePt t="40958" x="6035675" y="2408238"/>
          <p14:tracePt t="40975" x="6042025" y="2378075"/>
          <p14:tracePt t="40992" x="6057900" y="2354263"/>
          <p14:tracePt t="41009" x="6073775" y="2346325"/>
          <p14:tracePt t="41025" x="6080125" y="2346325"/>
          <p14:tracePt t="41059" x="6096000" y="2346325"/>
          <p14:tracePt t="41092" x="6103938" y="2346325"/>
          <p14:tracePt t="41134" x="6111875" y="2346325"/>
          <p14:tracePt t="41142" x="6126163" y="2339975"/>
          <p14:tracePt t="41150" x="6134100" y="2339975"/>
          <p14:tracePt t="41159" x="6142038" y="2332038"/>
          <p14:tracePt t="41175" x="6156325" y="2324100"/>
          <p14:tracePt t="41192" x="6172200" y="2324100"/>
          <p14:tracePt t="41209" x="6210300" y="2324100"/>
          <p14:tracePt t="41225" x="6264275" y="2324100"/>
          <p14:tracePt t="41242" x="6416675" y="2400300"/>
          <p14:tracePt t="41259" x="6613525" y="2476500"/>
          <p14:tracePt t="41275" x="6773863" y="2544763"/>
          <p14:tracePt t="41292" x="6964363" y="2598738"/>
          <p14:tracePt t="41309" x="7064375" y="2620963"/>
          <p14:tracePt t="41325" x="7086600" y="2620963"/>
          <p14:tracePt t="41366" x="7086600" y="2590800"/>
          <p14:tracePt t="41374" x="7078663" y="2568575"/>
          <p14:tracePt t="41382" x="7056438" y="2544763"/>
          <p14:tracePt t="41392" x="7048500" y="2530475"/>
          <p14:tracePt t="41409" x="7026275" y="2476500"/>
          <p14:tracePt t="41425" x="7018338" y="2476500"/>
          <p14:tracePt t="41486" x="7018338" y="2468563"/>
          <p14:tracePt t="41494" x="7026275" y="2476500"/>
          <p14:tracePt t="41502" x="7032625" y="2476500"/>
          <p14:tracePt t="41510" x="7056438" y="2492375"/>
          <p14:tracePt t="41525" x="7078663" y="2498725"/>
          <p14:tracePt t="41542" x="7086600" y="2506663"/>
          <p14:tracePt t="41606" x="7094538" y="2506663"/>
          <p14:tracePt t="41622" x="7086600" y="2514600"/>
          <p14:tracePt t="41630" x="7064375" y="2530475"/>
          <p14:tracePt t="41646" x="7056438" y="2544763"/>
          <p14:tracePt t="41659" x="7048500" y="2552700"/>
          <p14:tracePt t="41790" x="7048500" y="2560638"/>
          <p14:tracePt t="41806" x="7056438" y="2560638"/>
          <p14:tracePt t="41814" x="7064375" y="2560638"/>
          <p14:tracePt t="41825" x="7078663" y="2560638"/>
          <p14:tracePt t="41842" x="7108825" y="2568575"/>
          <p14:tracePt t="41859" x="7132638" y="2582863"/>
          <p14:tracePt t="41876" x="7162800" y="2590800"/>
          <p14:tracePt t="41893" x="7216775" y="2590800"/>
          <p14:tracePt t="41909" x="7223125" y="2590800"/>
          <p14:tracePt t="41926" x="7239000" y="2590800"/>
          <p14:tracePt t="42142" x="7254875" y="2590800"/>
          <p14:tracePt t="42150" x="7261225" y="2590800"/>
          <p14:tracePt t="42159" x="7269163" y="2590800"/>
          <p14:tracePt t="42176" x="7315200" y="2590800"/>
          <p14:tracePt t="42192" x="7331075" y="2590800"/>
          <p14:tracePt t="42209" x="7337425" y="2590800"/>
          <p14:tracePt t="42662" x="7345363" y="2598738"/>
          <p14:tracePt t="42670" x="7361238" y="2613025"/>
          <p14:tracePt t="42678" x="7375525" y="2620963"/>
          <p14:tracePt t="42693" x="7383463" y="2628900"/>
          <p14:tracePt t="42709" x="7391400" y="2628900"/>
          <p14:tracePt t="42742" x="7399338" y="2636838"/>
          <p14:tracePt t="42814" x="7383463" y="2636838"/>
          <p14:tracePt t="42829" x="7375525" y="2636838"/>
          <p14:tracePt t="42837" x="7353300" y="2628900"/>
          <p14:tracePt t="42845" x="7331075" y="2628900"/>
          <p14:tracePt t="42859" x="7307263" y="2620963"/>
          <p14:tracePt t="42876" x="7231063" y="2590800"/>
          <p14:tracePt t="42892" x="7102475" y="2560638"/>
          <p14:tracePt t="42909" x="6751638" y="2506663"/>
          <p14:tracePt t="42926" x="6408738" y="2438400"/>
          <p14:tracePt t="42943" x="6042025" y="2362200"/>
          <p14:tracePt t="42959" x="5745163" y="2301875"/>
          <p14:tracePt t="42976" x="5356225" y="2217738"/>
          <p14:tracePt t="42993" x="5045075" y="2163763"/>
          <p14:tracePt t="43009" x="4816475" y="2133600"/>
          <p14:tracePt t="43026" x="4640263" y="2103438"/>
          <p14:tracePt t="43043" x="4479925" y="2087563"/>
          <p14:tracePt t="43059" x="4389438" y="2057400"/>
          <p14:tracePt t="43076" x="4321175" y="2041525"/>
          <p14:tracePt t="43093" x="4267200" y="2027238"/>
          <p14:tracePt t="43109" x="4183063" y="2011363"/>
          <p14:tracePt t="43126" x="4130675" y="1997075"/>
          <p14:tracePt t="43143" x="4060825" y="1981200"/>
          <p14:tracePt t="43159" x="3992563" y="1958975"/>
          <p14:tracePt t="43176" x="3924300" y="1927225"/>
          <p14:tracePt t="43193" x="3840163" y="1897063"/>
          <p14:tracePt t="43209" x="3802063" y="1874838"/>
          <p14:tracePt t="43226" x="3779838" y="1858963"/>
          <p14:tracePt t="43302" x="3771900" y="1858963"/>
          <p14:tracePt t="43310" x="3763963" y="1851025"/>
          <p14:tracePt t="43326" x="3749675" y="1851025"/>
          <p14:tracePt t="43334" x="3725863" y="1836738"/>
          <p14:tracePt t="43343" x="3717925" y="1836738"/>
          <p14:tracePt t="43359" x="3657600" y="1820863"/>
          <p14:tracePt t="43376" x="3581400" y="1806575"/>
          <p14:tracePt t="43393" x="3475038" y="1798638"/>
          <p14:tracePt t="43409" x="3360738" y="1798638"/>
          <p14:tracePt t="43426" x="3276600" y="1798638"/>
          <p14:tracePt t="43443" x="3222625" y="1798638"/>
          <p14:tracePt t="43459" x="3200400" y="1798638"/>
          <p14:tracePt t="43476" x="3192463" y="1798638"/>
          <p14:tracePt t="43854" x="3184525" y="1798638"/>
          <p14:tracePt t="43942" x="3184525" y="1782763"/>
          <p14:tracePt t="43950" x="3200400" y="1760538"/>
          <p14:tracePt t="43960" x="3200400" y="1744663"/>
          <p14:tracePt t="43976" x="3216275" y="1706563"/>
          <p14:tracePt t="43993" x="3238500" y="1654175"/>
          <p14:tracePt t="44010" x="3254375" y="1622425"/>
          <p14:tracePt t="44013" x="3260725" y="1616075"/>
          <p14:tracePt t="44043" x="3260725" y="1608138"/>
          <p14:tracePt t="44110" x="3268663" y="1600200"/>
          <p14:tracePt t="44134" x="3284538" y="1600200"/>
          <p14:tracePt t="44142" x="3284538" y="1608138"/>
          <p14:tracePt t="44150" x="3292475" y="1622425"/>
          <p14:tracePt t="44160" x="3298825" y="1646238"/>
          <p14:tracePt t="44176" x="3322638" y="1660525"/>
          <p14:tracePt t="44193" x="3375025" y="1706563"/>
          <p14:tracePt t="44210" x="3398838" y="1722438"/>
          <p14:tracePt t="44226" x="3429000" y="1730375"/>
          <p14:tracePt t="44243" x="3475038" y="1744663"/>
          <p14:tracePt t="44260" x="3559175" y="1744663"/>
          <p14:tracePt t="44277" x="3749675" y="1744663"/>
          <p14:tracePt t="44293" x="3894138" y="1744663"/>
          <p14:tracePt t="44310" x="3962400" y="1744663"/>
          <p14:tracePt t="44326" x="4000500" y="1744663"/>
          <p14:tracePt t="44343" x="4016375" y="1744663"/>
          <p14:tracePt t="44360" x="4022725" y="1736725"/>
          <p14:tracePt t="44376" x="4022725" y="1730375"/>
          <p14:tracePt t="44422" x="4030663" y="1730375"/>
          <p14:tracePt t="44446" x="4038600" y="1730375"/>
          <p14:tracePt t="44454" x="4046538" y="1730375"/>
          <p14:tracePt t="44462" x="4054475" y="1730375"/>
          <p14:tracePt t="44477" x="4068763" y="1752600"/>
          <p14:tracePt t="44493" x="4122738" y="1851025"/>
          <p14:tracePt t="44510" x="4168775" y="1935163"/>
          <p14:tracePt t="44527" x="4175125" y="1951038"/>
          <p14:tracePt t="44582" x="4183063" y="1951038"/>
          <p14:tracePt t="44590" x="4183063" y="1935163"/>
          <p14:tracePt t="44598" x="4198938" y="1912938"/>
          <p14:tracePt t="44610" x="4206875" y="1874838"/>
          <p14:tracePt t="44627" x="4213225" y="1812925"/>
          <p14:tracePt t="44643" x="4229100" y="1752600"/>
          <p14:tracePt t="44660" x="4244975" y="1714500"/>
          <p14:tracePt t="44677" x="4267200" y="1684338"/>
          <p14:tracePt t="44693" x="4313238" y="1660525"/>
          <p14:tracePt t="44710" x="4373563" y="1660525"/>
          <p14:tracePt t="44727" x="4487863" y="1660525"/>
          <p14:tracePt t="44743" x="4664075" y="1660525"/>
          <p14:tracePt t="44760" x="4937125" y="1660525"/>
          <p14:tracePt t="44777" x="5287963" y="1660525"/>
          <p14:tracePt t="44793" x="5654675" y="1684338"/>
          <p14:tracePt t="44810" x="5997575" y="1736725"/>
          <p14:tracePt t="44827" x="6194425" y="1774825"/>
          <p14:tracePt t="44843" x="6354763" y="1798638"/>
          <p14:tracePt t="44860" x="6384925" y="1798638"/>
          <p14:tracePt t="44902" x="6392863" y="1798638"/>
          <p14:tracePt t="44910" x="6400800" y="1798638"/>
          <p14:tracePt t="44927" x="6446838" y="1798638"/>
          <p14:tracePt t="44943" x="6553200" y="1774825"/>
          <p14:tracePt t="44960" x="6675438" y="1760538"/>
          <p14:tracePt t="44977" x="6827838" y="1744663"/>
          <p14:tracePt t="44993" x="6988175" y="1744663"/>
          <p14:tracePt t="45010" x="7108825" y="1744663"/>
          <p14:tracePt t="45013" x="7146925" y="1744663"/>
          <p14:tracePt t="45027" x="7178675" y="1744663"/>
          <p14:tracePt t="45166" x="7185025" y="1744663"/>
          <p14:tracePt t="45182" x="7185025" y="1752600"/>
          <p14:tracePt t="45198" x="7185025" y="1760538"/>
          <p14:tracePt t="45214" x="7185025" y="1774825"/>
          <p14:tracePt t="45222" x="7185025" y="1782763"/>
          <p14:tracePt t="45238" x="7185025" y="1798638"/>
          <p14:tracePt t="45246" x="7185025" y="1806575"/>
          <p14:tracePt t="45286" x="7185025" y="1820863"/>
          <p14:tracePt t="45854" x="7185025" y="1836738"/>
          <p14:tracePt t="45862" x="7185025" y="1927225"/>
          <p14:tracePt t="45869" x="7185025" y="2103438"/>
          <p14:tracePt t="45877" x="7208838" y="2316163"/>
          <p14:tracePt t="45893" x="7261225" y="2689225"/>
          <p14:tracePt t="45910" x="7292975" y="2941638"/>
          <p14:tracePt t="45927" x="7315200" y="3063875"/>
          <p14:tracePt t="45944" x="7331075" y="3094038"/>
          <p14:tracePt t="45990" x="7323138" y="3094038"/>
          <p14:tracePt t="45998" x="7285038" y="3086100"/>
          <p14:tracePt t="46010" x="7246938" y="3048000"/>
          <p14:tracePt t="46027" x="7162800" y="2963863"/>
          <p14:tracePt t="46044" x="7040563" y="2819400"/>
          <p14:tracePt t="46061" x="6904038" y="2713038"/>
          <p14:tracePt t="46077" x="6667500" y="2582863"/>
          <p14:tracePt t="46094" x="6530975" y="2552700"/>
          <p14:tracePt t="46111" x="6423025" y="2552700"/>
          <p14:tracePt t="46127" x="6354763" y="2590800"/>
          <p14:tracePt t="46144" x="6256338" y="2674938"/>
          <p14:tracePt t="46161" x="6134100" y="2773363"/>
          <p14:tracePt t="46177" x="5997575" y="2895600"/>
          <p14:tracePt t="46194" x="5845175" y="3001963"/>
          <p14:tracePt t="46211" x="5707063" y="3070225"/>
          <p14:tracePt t="46227" x="5600700" y="3101975"/>
          <p14:tracePt t="46244" x="5524500" y="3101975"/>
          <p14:tracePt t="46261" x="5478463" y="3086100"/>
          <p14:tracePt t="46277" x="5426075" y="3055938"/>
          <p14:tracePt t="46294" x="5402263" y="3025775"/>
          <p14:tracePt t="46311" x="5372100" y="2987675"/>
          <p14:tracePt t="46327" x="5364163" y="2955925"/>
          <p14:tracePt t="46344" x="5341938" y="2925763"/>
          <p14:tracePt t="46361" x="5303838" y="2887663"/>
          <p14:tracePt t="46377" x="5280025" y="2857500"/>
          <p14:tracePt t="46394" x="5211763" y="2827338"/>
          <p14:tracePt t="46411" x="5151438" y="2819400"/>
          <p14:tracePt t="46427" x="5059363" y="2811463"/>
          <p14:tracePt t="46444" x="4983163" y="2811463"/>
          <p14:tracePt t="46461" x="4922838" y="2811463"/>
          <p14:tracePt t="46477" x="4868863" y="2811463"/>
          <p14:tracePt t="46494" x="4838700" y="2811463"/>
          <p14:tracePt t="46511" x="4808538" y="2811463"/>
          <p14:tracePt t="46527" x="4770438" y="2797175"/>
          <p14:tracePt t="46544" x="4740275" y="2797175"/>
          <p14:tracePt t="46561" x="4716463" y="2789238"/>
          <p14:tracePt t="46577" x="4702175" y="2781300"/>
          <p14:tracePt t="46594" x="4694238" y="2781300"/>
          <p14:tracePt t="47142" x="4724400" y="2781300"/>
          <p14:tracePt t="47150" x="4792663" y="2803525"/>
          <p14:tracePt t="47161" x="4860925" y="2811463"/>
          <p14:tracePt t="47178" x="4991100" y="2811463"/>
          <p14:tracePt t="47194" x="5143500" y="2781300"/>
          <p14:tracePt t="47211" x="5241925" y="2743200"/>
          <p14:tracePt t="47228" x="5287963" y="2713038"/>
          <p14:tracePt t="47245" x="5295900" y="2689225"/>
          <p14:tracePt t="47261" x="5295900" y="2674938"/>
          <p14:tracePt t="47277" x="5295900" y="2606675"/>
          <p14:tracePt t="47294" x="5295900" y="2568575"/>
          <p14:tracePt t="47311" x="5295900" y="2560638"/>
          <p14:tracePt t="47328" x="5295900" y="2544763"/>
          <p14:tracePt t="47344" x="5295900" y="2536825"/>
          <p14:tracePt t="47361" x="5311775" y="2514600"/>
          <p14:tracePt t="47429" x="5318125" y="2514600"/>
          <p14:tracePt t="47437" x="5334000" y="2514600"/>
          <p14:tracePt t="48078" x="5440363" y="2514600"/>
          <p14:tracePt t="48086" x="5745163" y="2446338"/>
          <p14:tracePt t="48094" x="6278563" y="2301875"/>
          <p14:tracePt t="48111" x="7239000" y="2201863"/>
          <p14:tracePt t="48128" x="7620000" y="2201863"/>
          <p14:tracePt t="48145" x="7818438" y="2201863"/>
          <p14:tracePt t="48161" x="8039100" y="2201863"/>
          <p14:tracePt t="48178" x="8267700" y="2201863"/>
          <p14:tracePt t="48195" x="8458200" y="2201863"/>
          <p14:tracePt t="48211" x="8626475" y="2193925"/>
          <p14:tracePt t="48228" x="8778875" y="2155825"/>
          <p14:tracePt t="48245" x="8847138" y="2149475"/>
          <p14:tracePt t="48261" x="8937625" y="2133600"/>
          <p14:tracePt t="48278" x="8969375" y="2133600"/>
          <p14:tracePt t="48295" x="8975725" y="2133600"/>
          <p14:tracePt t="48358" x="8983663" y="2155825"/>
          <p14:tracePt t="48366" x="8969375" y="2209800"/>
          <p14:tracePt t="48374" x="8945563" y="2293938"/>
          <p14:tracePt t="48382" x="8899525" y="2362200"/>
          <p14:tracePt t="48395" x="8839200" y="2468563"/>
          <p14:tracePt t="48411" x="8686800" y="2628900"/>
          <p14:tracePt t="48428" x="8474075" y="2803525"/>
          <p14:tracePt t="48445" x="8115300" y="2963863"/>
          <p14:tracePt t="48462" x="7299325" y="3132138"/>
          <p14:tracePt t="48478" x="6705600" y="3132138"/>
          <p14:tracePt t="48495" x="6042025" y="3132138"/>
          <p14:tracePt t="48511" x="5380038" y="3132138"/>
          <p14:tracePt t="48528" x="4945063" y="3132138"/>
          <p14:tracePt t="48545" x="4594225" y="3132138"/>
          <p14:tracePt t="48561" x="4297363" y="3132138"/>
          <p14:tracePt t="48578" x="4008438" y="3132138"/>
          <p14:tracePt t="48595" x="3725863" y="3154363"/>
          <p14:tracePt t="48611" x="3527425" y="3192463"/>
          <p14:tracePt t="48628" x="3459163" y="3200400"/>
          <p14:tracePt t="48926" x="3467100" y="3200400"/>
          <p14:tracePt t="48934" x="3467100" y="3192463"/>
          <p14:tracePt t="48982" x="3475038" y="3192463"/>
          <p14:tracePt t="48990" x="3497263" y="3192463"/>
          <p14:tracePt t="48997" x="3513138" y="3192463"/>
          <p14:tracePt t="49012" x="3527425" y="3192463"/>
          <p14:tracePt t="49029" x="3589338" y="3238500"/>
          <p14:tracePt t="49045" x="3597275" y="3246438"/>
          <p14:tracePt t="49061" x="3657600" y="3314700"/>
          <p14:tracePt t="49078" x="3733800" y="3382963"/>
          <p14:tracePt t="49095" x="3825875" y="3444875"/>
          <p14:tracePt t="49112" x="3886200" y="3482975"/>
          <p14:tracePt t="49128" x="3932238" y="3497263"/>
          <p14:tracePt t="49145" x="3978275" y="3505200"/>
          <p14:tracePt t="49162" x="4008438" y="3505200"/>
          <p14:tracePt t="49198" x="4022725" y="3505200"/>
          <p14:tracePt t="49212" x="4022725" y="3497263"/>
          <p14:tracePt t="49229" x="4022725" y="3459163"/>
          <p14:tracePt t="49245" x="4022725" y="3444875"/>
          <p14:tracePt t="49262" x="4008438" y="3382963"/>
          <p14:tracePt t="49278" x="3992563" y="3375025"/>
          <p14:tracePt t="49295" x="3984625" y="3368675"/>
          <p14:tracePt t="49358" x="3978275" y="3368675"/>
          <p14:tracePt t="49486" x="3984625" y="3352800"/>
          <p14:tracePt t="49494" x="3984625" y="3336925"/>
          <p14:tracePt t="49502" x="3992563" y="3322638"/>
          <p14:tracePt t="49512" x="4000500" y="3306763"/>
          <p14:tracePt t="49528" x="4008438" y="3276600"/>
          <p14:tracePt t="49545" x="4008438" y="3260725"/>
          <p14:tracePt t="49646" x="4016375" y="3260725"/>
          <p14:tracePt t="49662" x="4030663" y="3260725"/>
          <p14:tracePt t="49670" x="4038600" y="3260725"/>
          <p14:tracePt t="49678" x="4060825" y="3260725"/>
          <p14:tracePt t="49695" x="4122738" y="3260725"/>
          <p14:tracePt t="49712" x="4237038" y="3254375"/>
          <p14:tracePt t="49728" x="4351338" y="3208338"/>
          <p14:tracePt t="49745" x="4373563" y="3184525"/>
          <p14:tracePt t="49762" x="4373563" y="3162300"/>
          <p14:tracePt t="49778" x="4373563" y="3146425"/>
          <p14:tracePt t="49795" x="4321175" y="3116263"/>
          <p14:tracePt t="49812" x="4229100" y="3086100"/>
          <p14:tracePt t="49829" x="4000500" y="3078163"/>
          <p14:tracePt t="49845" x="3848100" y="3192463"/>
          <p14:tracePt t="49862" x="3665538" y="3375025"/>
          <p14:tracePt t="49879" x="3573463" y="3543300"/>
          <p14:tracePt t="49895" x="3551238" y="3603625"/>
          <p14:tracePt t="49912" x="3565525" y="3635375"/>
          <p14:tracePt t="49928" x="3627438" y="3641725"/>
          <p14:tracePt t="49945" x="3825875" y="3635375"/>
          <p14:tracePt t="49962" x="4084638" y="3535363"/>
          <p14:tracePt t="49979" x="4206875" y="3436938"/>
          <p14:tracePt t="49995" x="4244975" y="3344863"/>
          <p14:tracePt t="50012" x="4244975" y="3276600"/>
          <p14:tracePt t="50015" x="4237038" y="3230563"/>
          <p14:tracePt t="50029" x="4206875" y="3192463"/>
          <p14:tracePt t="50045" x="3946525" y="3086100"/>
          <p14:tracePt t="50062" x="3749675" y="3070225"/>
          <p14:tracePt t="50079" x="3559175" y="3116263"/>
          <p14:tracePt t="50095" x="3467100" y="3230563"/>
          <p14:tracePt t="50112" x="3444875" y="3344863"/>
          <p14:tracePt t="50129" x="3489325" y="3429000"/>
          <p14:tracePt t="50145" x="3603625" y="3451225"/>
          <p14:tracePt t="50162" x="3840163" y="3451225"/>
          <p14:tracePt t="50179" x="4084638" y="3360738"/>
          <p14:tracePt t="50195" x="4168775" y="3260725"/>
          <p14:tracePt t="50212" x="4183063" y="3184525"/>
          <p14:tracePt t="50229" x="4114800" y="3101975"/>
          <p14:tracePt t="50245" x="3894138" y="3017838"/>
          <p14:tracePt t="50262" x="3711575" y="2994025"/>
          <p14:tracePt t="50279" x="3573463" y="3063875"/>
          <p14:tracePt t="50295" x="3521075" y="3208338"/>
          <p14:tracePt t="50312" x="3521075" y="3352800"/>
          <p14:tracePt t="50329" x="3589338" y="3436938"/>
          <p14:tracePt t="50345" x="3733800" y="3467100"/>
          <p14:tracePt t="50362" x="3962400" y="3451225"/>
          <p14:tracePt t="50379" x="4092575" y="3344863"/>
          <p14:tracePt t="50395" x="4122738" y="3222625"/>
          <p14:tracePt t="50412" x="4106863" y="3094038"/>
          <p14:tracePt t="50429" x="3984625" y="2987675"/>
          <p14:tracePt t="50445" x="3741738" y="2941638"/>
          <p14:tracePt t="50462" x="3521075" y="3001963"/>
          <p14:tracePt t="50479" x="3421063" y="3116263"/>
          <p14:tracePt t="50495" x="3368675" y="3330575"/>
          <p14:tracePt t="50512" x="3368675" y="3467100"/>
          <p14:tracePt t="50529" x="3429000" y="3543300"/>
          <p14:tracePt t="50545" x="3521075" y="3543300"/>
          <p14:tracePt t="50562" x="3657600" y="3475038"/>
          <p14:tracePt t="50579" x="3733800" y="3306763"/>
          <p14:tracePt t="50595" x="3749675" y="3124200"/>
          <p14:tracePt t="50613" x="3687763" y="2994025"/>
          <p14:tracePt t="50629" x="3665538" y="2987675"/>
          <p14:tracePt t="50645" x="3565525" y="2987675"/>
          <p14:tracePt t="50662" x="3475038" y="3124200"/>
          <p14:tracePt t="50679" x="3436938" y="3352800"/>
          <p14:tracePt t="50695" x="3436938" y="3527425"/>
          <p14:tracePt t="50712" x="3497263" y="3611563"/>
          <p14:tracePt t="50729" x="3611563" y="3611563"/>
          <p14:tracePt t="50745" x="3794125" y="3543300"/>
          <p14:tracePt t="50762" x="3863975" y="3406775"/>
          <p14:tracePt t="50779" x="3870325" y="3260725"/>
          <p14:tracePt t="50795" x="3863975" y="3184525"/>
          <p14:tracePt t="50813" x="3810000" y="3146425"/>
          <p14:tracePt t="50829" x="3802063" y="3146425"/>
          <p14:tracePt t="50845" x="3794125" y="3146425"/>
          <p14:tracePt t="50862" x="3787775" y="3162300"/>
          <p14:tracePt t="50879" x="3787775" y="3178175"/>
          <p14:tracePt t="50895" x="3787775" y="3192463"/>
          <p14:tracePt t="50912" x="3787775" y="3200400"/>
          <p14:tracePt t="51094" x="3794125" y="3216275"/>
          <p14:tracePt t="51102" x="3802063" y="3216275"/>
          <p14:tracePt t="51112" x="3817938" y="3216275"/>
          <p14:tracePt t="51129" x="3840163" y="3246438"/>
          <p14:tracePt t="51146" x="3894138" y="3276600"/>
          <p14:tracePt t="51162" x="3984625" y="3330575"/>
          <p14:tracePt t="51179" x="4054475" y="3344863"/>
          <p14:tracePt t="51196" x="4098925" y="3352800"/>
          <p14:tracePt t="51212" x="4130675" y="3352800"/>
          <p14:tracePt t="51262" x="4130675" y="3344863"/>
          <p14:tracePt t="51286" x="4130675" y="3336925"/>
          <p14:tracePt t="51310" x="4130675" y="3330575"/>
          <p14:tracePt t="51326" x="4130675" y="3322638"/>
          <p14:tracePt t="51333" x="4130675" y="3314700"/>
          <p14:tracePt t="51346" x="4137025" y="3298825"/>
          <p14:tracePt t="51362" x="4183063" y="3260725"/>
          <p14:tracePt t="51379" x="4244975" y="3216275"/>
          <p14:tracePt t="51396" x="4305300" y="3178175"/>
          <p14:tracePt t="51413" x="4403725" y="3101975"/>
          <p14:tracePt t="51429" x="4435475" y="3063875"/>
          <p14:tracePt t="51446" x="4449763" y="3025775"/>
          <p14:tracePt t="51462" x="4457700" y="2979738"/>
          <p14:tracePt t="51479" x="4465638" y="2949575"/>
          <p14:tracePt t="51550" x="4473575" y="2963863"/>
          <p14:tracePt t="51558" x="4487863" y="3025775"/>
          <p14:tracePt t="51565" x="4487863" y="3086100"/>
          <p14:tracePt t="51579" x="4518025" y="3162300"/>
          <p14:tracePt t="51596" x="4525963" y="3284538"/>
          <p14:tracePt t="51613" x="4541838" y="3368675"/>
          <p14:tracePt t="51670" x="4541838" y="3314700"/>
          <p14:tracePt t="51678" x="4541838" y="3268663"/>
          <p14:tracePt t="51686" x="4541838" y="3222625"/>
          <p14:tracePt t="51696" x="4533900" y="3170238"/>
          <p14:tracePt t="51713" x="4511675" y="3078163"/>
          <p14:tracePt t="51729" x="4511675" y="3040063"/>
          <p14:tracePt t="51798" x="4511675" y="3063875"/>
          <p14:tracePt t="51806" x="4511675" y="3086100"/>
          <p14:tracePt t="51814" x="4511675" y="3124200"/>
          <p14:tracePt t="51829" x="4511675" y="3170238"/>
          <p14:tracePt t="51846" x="4511675" y="3184525"/>
          <p14:tracePt t="51909" x="4511675" y="3170238"/>
          <p14:tracePt t="51917" x="4503738" y="3124200"/>
          <p14:tracePt t="51925" x="4503738" y="3094038"/>
          <p14:tracePt t="51933" x="4503738" y="3063875"/>
          <p14:tracePt t="51946" x="4503738" y="3040063"/>
          <p14:tracePt t="51962" x="4503738" y="3001963"/>
          <p14:tracePt t="51996" x="4503738" y="2994025"/>
          <p14:tracePt t="52031" x="4518025" y="2994025"/>
          <p14:tracePt t="52038" x="4525963" y="2994025"/>
          <p14:tracePt t="52046" x="4533900" y="2994025"/>
          <p14:tracePt t="52063" x="4541838" y="2994025"/>
          <p14:tracePt t="52079" x="4564063" y="2971800"/>
          <p14:tracePt t="52096" x="4572000" y="2955925"/>
          <p14:tracePt t="52113" x="4579938" y="2949575"/>
          <p14:tracePt t="52129" x="4579938" y="2941638"/>
          <p14:tracePt t="52190" x="4579938" y="2949575"/>
          <p14:tracePt t="52198" x="4579938" y="2979738"/>
          <p14:tracePt t="52206" x="4579938" y="3009900"/>
          <p14:tracePt t="52214" x="4579938" y="3055938"/>
          <p14:tracePt t="52229" x="4579938" y="3108325"/>
          <p14:tracePt t="52246" x="4579938" y="3132138"/>
          <p14:tracePt t="52382" x="4579938" y="3140075"/>
          <p14:tracePt t="52390" x="4579938" y="3184525"/>
          <p14:tracePt t="52398" x="4579938" y="3238500"/>
          <p14:tracePt t="52413" x="4564063" y="3322638"/>
          <p14:tracePt t="52429" x="4518025" y="3551238"/>
          <p14:tracePt t="52446" x="4495800" y="3597275"/>
          <p14:tracePt t="52463" x="4495800" y="3619500"/>
          <p14:tracePt t="52910" x="4503738" y="3619500"/>
          <p14:tracePt t="52918" x="4525963" y="3619500"/>
          <p14:tracePt t="52930" x="4533900" y="3611563"/>
          <p14:tracePt t="52946" x="4549775" y="3611563"/>
          <p14:tracePt t="53214" x="4549775" y="3603625"/>
          <p14:tracePt t="53222" x="4525963" y="3589338"/>
          <p14:tracePt t="53230" x="4479925" y="3565525"/>
          <p14:tracePt t="53246" x="4449763" y="3535363"/>
          <p14:tracePt t="53558" x="4449763" y="3551238"/>
          <p14:tracePt t="53566" x="4441825" y="3551238"/>
          <p14:tracePt t="53662" x="4435475" y="3559175"/>
          <p14:tracePt t="54478" x="4465638" y="3559175"/>
          <p14:tracePt t="54486" x="4525963" y="3559175"/>
          <p14:tracePt t="54497" x="4602163" y="3559175"/>
          <p14:tracePt t="54513" x="4822825" y="3559175"/>
          <p14:tracePt t="54530" x="5135563" y="3559175"/>
          <p14:tracePt t="54546" x="5508625" y="3559175"/>
          <p14:tracePt t="54563" x="5845175" y="3559175"/>
          <p14:tracePt t="54580" x="6134100" y="3559175"/>
          <p14:tracePt t="54596" x="6378575" y="3513138"/>
          <p14:tracePt t="54613" x="6454775" y="3497263"/>
          <p14:tracePt t="54630" x="6461125" y="3497263"/>
          <p14:tracePt t="59486" x="6454775" y="3482975"/>
          <p14:tracePt t="59494" x="6316663" y="3475038"/>
          <p14:tracePt t="59502" x="6073775" y="3475038"/>
          <p14:tracePt t="59515" x="5775325" y="3497263"/>
          <p14:tracePt t="59532" x="5273675" y="3521075"/>
          <p14:tracePt t="59549" x="4892675" y="3521075"/>
          <p14:tracePt t="59565" x="4640263" y="3444875"/>
          <p14:tracePt t="59582" x="4525963" y="3406775"/>
          <p14:tracePt t="59599" x="4479925" y="3375025"/>
          <p14:tracePt t="59615" x="4441825" y="3344863"/>
          <p14:tracePt t="59632" x="4419600" y="3292475"/>
          <p14:tracePt t="59649" x="4397375" y="3254375"/>
          <p14:tracePt t="59665" x="4373563" y="3178175"/>
          <p14:tracePt t="59682" x="4335463" y="3116263"/>
          <p14:tracePt t="59699" x="4297363" y="3055938"/>
          <p14:tracePt t="59715" x="4259263" y="3001963"/>
          <p14:tracePt t="59732" x="4244975" y="2971800"/>
          <p14:tracePt t="59765" x="4237038" y="2963863"/>
          <p14:tracePt t="59814" x="4251325" y="2963863"/>
          <p14:tracePt t="59822" x="4267200" y="2971800"/>
          <p14:tracePt t="59832" x="4321175" y="2979738"/>
          <p14:tracePt t="59849" x="4449763" y="3040063"/>
          <p14:tracePt t="59866" x="4579938" y="3094038"/>
          <p14:tracePt t="59882" x="4686300" y="3132138"/>
          <p14:tracePt t="59899" x="4708525" y="3140075"/>
          <p14:tracePt t="59966" x="4678363" y="3132138"/>
          <p14:tracePt t="59974" x="4664075" y="3124200"/>
          <p14:tracePt t="59982" x="4632325" y="3108325"/>
          <p14:tracePt t="59999" x="4594225" y="3094038"/>
          <p14:tracePt t="60016" x="4587875" y="3094038"/>
          <p14:tracePt t="60070" x="4579938" y="3094038"/>
          <p14:tracePt t="60078" x="4572000" y="3101975"/>
          <p14:tracePt t="60085" x="4564063" y="3108325"/>
          <p14:tracePt t="60102" x="4564063" y="3116263"/>
          <p14:tracePt t="60870" x="4564063" y="3124200"/>
          <p14:tracePt t="60885" x="4564063" y="3132138"/>
          <p14:tracePt t="60894" x="4564063" y="3140075"/>
          <p14:tracePt t="60902" x="4564063" y="3162300"/>
          <p14:tracePt t="60916" x="4564063" y="3178175"/>
          <p14:tracePt t="60933" x="4579938" y="3222625"/>
          <p14:tracePt t="60949" x="4579938" y="3230563"/>
          <p14:tracePt t="60983" x="4579938" y="3238500"/>
          <p14:tracePt t="60999" x="4572000" y="3246438"/>
          <p14:tracePt t="61016" x="4564063" y="3246438"/>
          <p14:tracePt t="61033" x="4556125" y="3246438"/>
          <p14:tracePt t="61190" x="4549775" y="3246438"/>
          <p14:tracePt t="61222" x="4541838" y="3246438"/>
          <p14:tracePt t="61486" x="4541838" y="3230563"/>
          <p14:tracePt t="61510" x="4549775" y="3222625"/>
          <p14:tracePt t="61518" x="4556125" y="3208338"/>
          <p14:tracePt t="61526" x="4556125" y="3200400"/>
          <p14:tracePt t="61534" x="4564063" y="3192463"/>
          <p14:tracePt t="61549" x="4579938" y="3146425"/>
          <p14:tracePt t="61566" x="4587875" y="3116263"/>
          <p14:tracePt t="61583" x="4594225" y="3078163"/>
          <p14:tracePt t="61599" x="4594225" y="3032125"/>
          <p14:tracePt t="61616" x="4610100" y="3001963"/>
          <p14:tracePt t="61633" x="4610100" y="2971800"/>
          <p14:tracePt t="61650" x="4610100" y="2955925"/>
          <p14:tracePt t="61666" x="4610100" y="2933700"/>
          <p14:tracePt t="61901" x="4610100" y="2941638"/>
          <p14:tracePt t="61909" x="4610100" y="2971800"/>
          <p14:tracePt t="61918" x="4610100" y="3001963"/>
          <p14:tracePt t="61933" x="4610100" y="3048000"/>
          <p14:tracePt t="61950" x="4602163" y="3154363"/>
          <p14:tracePt t="61966" x="4579938" y="3230563"/>
          <p14:tracePt t="61983" x="4556125" y="3298825"/>
          <p14:tracePt t="62000" x="4533900" y="3322638"/>
          <p14:tracePt t="62016" x="4533900" y="3330575"/>
          <p14:tracePt t="62033" x="4525963" y="3330575"/>
          <p14:tracePt t="62102" x="4525963" y="3314700"/>
          <p14:tracePt t="62118" x="4525963" y="3306763"/>
          <p14:tracePt t="62302" x="4518025" y="3306763"/>
          <p14:tracePt t="62310" x="4518025" y="3322638"/>
          <p14:tracePt t="62318" x="4518025" y="3352800"/>
          <p14:tracePt t="62333" x="4503738" y="3451225"/>
          <p14:tracePt t="62350" x="4479925" y="3551238"/>
          <p14:tracePt t="62367" x="4465638" y="3635375"/>
          <p14:tracePt t="62383" x="4457700" y="3673475"/>
          <p14:tracePt t="62400" x="4457700" y="3695700"/>
          <p14:tracePt t="62416" x="4457700" y="3703638"/>
          <p14:tracePt t="62774" x="4457700" y="3687763"/>
          <p14:tracePt t="80126" x="4449763" y="3673475"/>
          <p14:tracePt t="80134" x="4427538" y="3665538"/>
          <p14:tracePt t="80142" x="4381500" y="3665538"/>
          <p14:tracePt t="80157" x="4327525" y="3641725"/>
          <p14:tracePt t="80173" x="4313238" y="3635375"/>
          <p14:tracePt t="80190" x="4229100" y="3611563"/>
          <p14:tracePt t="80206" x="4106863" y="3611563"/>
          <p14:tracePt t="80223" x="3954463" y="3611563"/>
          <p14:tracePt t="80240" x="3810000" y="3597275"/>
          <p14:tracePt t="80256" x="3733800" y="3573463"/>
          <p14:tracePt t="80273" x="3725863" y="3573463"/>
          <p14:tracePt t="80334" x="3717925" y="3573463"/>
          <p14:tracePt t="80342" x="3711575" y="3597275"/>
          <p14:tracePt t="80350" x="3703638" y="3641725"/>
          <p14:tracePt t="80358" x="3703638" y="3703638"/>
          <p14:tracePt t="80373" x="3695700" y="3825875"/>
          <p14:tracePt t="80390" x="3695700" y="4008438"/>
          <p14:tracePt t="80406" x="3771900" y="4343400"/>
          <p14:tracePt t="80423" x="3984625" y="4800600"/>
          <p14:tracePt t="80440" x="4183063" y="5211763"/>
          <p14:tracePt t="80456" x="4403725" y="5600700"/>
          <p14:tracePt t="80473" x="4579938" y="5867400"/>
          <p14:tracePt t="80490" x="4732338" y="6080125"/>
          <p14:tracePt t="80507" x="4884738" y="6248400"/>
          <p14:tracePt t="80523" x="4983163" y="6392863"/>
          <p14:tracePt t="80540" x="5029200" y="6469063"/>
          <p14:tracePt t="80557" x="5045075" y="6523038"/>
          <p14:tracePt t="80742" x="5045075" y="6530975"/>
          <p14:tracePt t="80750" x="5037138" y="6515100"/>
          <p14:tracePt t="80758" x="5013325" y="6484938"/>
          <p14:tracePt t="80773" x="4968875" y="6400800"/>
          <p14:tracePt t="80790" x="4906963" y="6324600"/>
          <p14:tracePt t="80807" x="4876800" y="6278563"/>
          <p14:tracePt t="80823" x="4854575" y="6240463"/>
          <p14:tracePt t="80840" x="4822825" y="6188075"/>
          <p14:tracePt t="80857" x="4800600" y="6149975"/>
          <p14:tracePt t="80873" x="4754563" y="6080125"/>
          <p14:tracePt t="80890" x="4708525" y="6027738"/>
          <p14:tracePt t="80907" x="4694238" y="6003925"/>
          <p14:tracePt t="80923" x="4656138" y="5989638"/>
          <p14:tracePt t="80940" x="4632325" y="5981700"/>
          <p14:tracePt t="80956" x="4618038" y="5981700"/>
          <p14:tracePt t="80973" x="4602163" y="5965825"/>
          <p14:tracePt t="81007" x="4594225" y="5959475"/>
          <p14:tracePt t="81023" x="4572000" y="5935663"/>
          <p14:tracePt t="81040" x="4549775" y="5927725"/>
          <p14:tracePt t="81057" x="4533900" y="5905500"/>
          <p14:tracePt t="81073" x="4525963" y="5897563"/>
          <p14:tracePt t="81090" x="4511675" y="5875338"/>
          <p14:tracePt t="81107" x="4495800" y="5851525"/>
          <p14:tracePt t="81123" x="4479925" y="5837238"/>
          <p14:tracePt t="81140" x="4449763" y="5821363"/>
          <p14:tracePt t="81157" x="4449763" y="5813425"/>
          <p14:tracePt t="81173" x="4435475" y="5807075"/>
          <p14:tracePt t="81190" x="4427538" y="5807075"/>
          <p14:tracePt t="81207" x="4411663" y="5791200"/>
          <p14:tracePt t="81223" x="4403725" y="5783263"/>
          <p14:tracePt t="81240" x="4381500" y="5761038"/>
          <p14:tracePt t="81257" x="4381500" y="5753100"/>
          <p14:tracePt t="81273" x="4373563" y="5745163"/>
          <p14:tracePt t="86734" x="4373563" y="5737225"/>
          <p14:tracePt t="86742" x="4518025" y="5768975"/>
          <p14:tracePt t="86750" x="4694238" y="5821363"/>
          <p14:tracePt t="86759" x="4754563" y="5851525"/>
          <p14:tracePt t="86775" x="4846638" y="5883275"/>
          <p14:tracePt t="86792" x="4922838" y="5905500"/>
          <p14:tracePt t="86809" x="4960938" y="5913438"/>
          <p14:tracePt t="86910" x="4975225" y="5913438"/>
          <p14:tracePt t="86917" x="5006975" y="5897563"/>
          <p14:tracePt t="86926" x="5051425" y="5867400"/>
          <p14:tracePt t="86942" x="5165725" y="5813425"/>
          <p14:tracePt t="86958" x="5303838" y="5791200"/>
          <p14:tracePt t="86975" x="5440363" y="5745163"/>
          <p14:tracePt t="86992" x="5546725" y="5730875"/>
          <p14:tracePt t="87009" x="5608638" y="5730875"/>
          <p14:tracePt t="87026" x="5668963" y="5745163"/>
          <p14:tracePt t="87042" x="5722938" y="5791200"/>
          <p14:tracePt t="87059" x="5753100" y="5859463"/>
          <p14:tracePt t="87076" x="5791200" y="5921375"/>
          <p14:tracePt t="87093" x="5829300" y="5989638"/>
          <p14:tracePt t="87109" x="5845175" y="6003925"/>
          <p14:tracePt t="87126" x="5851525" y="6019800"/>
          <p14:tracePt t="87142" x="5859463" y="6027738"/>
          <p14:tracePt t="87358" x="5889625" y="6049963"/>
          <p14:tracePt t="87366" x="5905500" y="6049963"/>
          <p14:tracePt t="87376" x="5927725" y="6049963"/>
          <p14:tracePt t="87950" x="5959475" y="6057900"/>
          <p14:tracePt t="87958" x="5997575" y="6080125"/>
          <p14:tracePt t="87966" x="6019800" y="6088063"/>
          <p14:tracePt t="87976" x="6035675" y="6088063"/>
          <p14:tracePt t="87993" x="6057900" y="6088063"/>
          <p14:tracePt t="88422" x="6035675" y="6080125"/>
          <p14:tracePt t="88430" x="5989638" y="6073775"/>
          <p14:tracePt t="88438" x="5927725" y="6057900"/>
          <p14:tracePt t="88446" x="5867400" y="6035675"/>
          <p14:tracePt t="88459" x="5791200" y="6011863"/>
          <p14:tracePt t="88476" x="5668963" y="5959475"/>
          <p14:tracePt t="88493" x="5524500" y="5921375"/>
          <p14:tracePt t="88509" x="5280025" y="5813425"/>
          <p14:tracePt t="88526" x="5121275" y="5722938"/>
          <p14:tracePt t="88543" x="4937125" y="5616575"/>
          <p14:tracePt t="88559" x="4822825" y="5562600"/>
          <p14:tracePt t="88576" x="4708525" y="5486400"/>
          <p14:tracePt t="88593" x="4632325" y="5456238"/>
          <p14:tracePt t="88610" x="4556125" y="5448300"/>
          <p14:tracePt t="88626" x="4487863" y="5426075"/>
          <p14:tracePt t="88643" x="4427538" y="5426075"/>
          <p14:tracePt t="88659" x="4351338" y="5426075"/>
          <p14:tracePt t="88677" x="4198938" y="5426075"/>
          <p14:tracePt t="88693" x="4122738" y="5426075"/>
          <p14:tracePt t="88709" x="3878263" y="5426075"/>
          <p14:tracePt t="88726" x="3717925" y="5456238"/>
          <p14:tracePt t="88743" x="3627438" y="5502275"/>
          <p14:tracePt t="88759" x="3611563" y="5516563"/>
          <p14:tracePt t="88806" x="3611563" y="5524500"/>
          <p14:tracePt t="88814" x="3627438" y="5532438"/>
          <p14:tracePt t="88826" x="3635375" y="5532438"/>
          <p14:tracePt t="88843" x="3657600" y="5540375"/>
          <p14:tracePt t="88860" x="3673475" y="5554663"/>
          <p14:tracePt t="88877" x="3687763" y="5570538"/>
          <p14:tracePt t="88910" x="3717925" y="5570538"/>
          <p14:tracePt t="88926" x="3717925" y="5578475"/>
          <p14:tracePt t="88965" x="3725863" y="5578475"/>
          <p14:tracePt t="88976" x="3741738" y="5578475"/>
          <p14:tracePt t="88992" x="3794125" y="5570538"/>
          <p14:tracePt t="89009" x="3856038" y="5546725"/>
          <p14:tracePt t="89026" x="3902075" y="5532438"/>
          <p14:tracePt t="89043" x="3954463" y="5516563"/>
          <p14:tracePt t="89060" x="3984625" y="5508625"/>
          <p14:tracePt t="89077" x="4008438" y="5508625"/>
          <p14:tracePt t="89110" x="4022725" y="5516563"/>
          <p14:tracePt t="89126" x="4022725" y="5546725"/>
          <p14:tracePt t="89143" x="4030663" y="5600700"/>
          <p14:tracePt t="89160" x="4054475" y="5661025"/>
          <p14:tracePt t="89176" x="4084638" y="5699125"/>
          <p14:tracePt t="89193" x="4106863" y="5722938"/>
          <p14:tracePt t="89210" x="4122738" y="5730875"/>
          <p14:tracePt t="89243" x="4130675" y="5730875"/>
          <p14:tracePt t="89260" x="4130675" y="5699125"/>
          <p14:tracePt t="89277" x="4122738" y="5616575"/>
          <p14:tracePt t="89293" x="4122738" y="5554663"/>
          <p14:tracePt t="89310" x="4130675" y="5494338"/>
          <p14:tracePt t="89326" x="4152900" y="5440363"/>
          <p14:tracePt t="89343" x="4168775" y="5418138"/>
          <p14:tracePt t="89360" x="4183063" y="5394325"/>
          <p14:tracePt t="89393" x="4198938" y="5394325"/>
          <p14:tracePt t="89410" x="4244975" y="5410200"/>
          <p14:tracePt t="89426" x="4297363" y="5494338"/>
          <p14:tracePt t="89443" x="4327525" y="5570538"/>
          <p14:tracePt t="89460" x="4359275" y="5654675"/>
          <p14:tracePt t="89477" x="4389438" y="5722938"/>
          <p14:tracePt t="89493" x="4397375" y="5730875"/>
          <p14:tracePt t="89510" x="4397375" y="5737225"/>
          <p14:tracePt t="89598" x="4403725" y="5737225"/>
          <p14:tracePt t="89606" x="4411663" y="5745163"/>
          <p14:tracePt t="89614" x="4427538" y="5745163"/>
          <p14:tracePt t="89626" x="4435475" y="5745163"/>
          <p14:tracePt t="89822" x="4556125" y="5783263"/>
          <p14:tracePt t="89830" x="4838700" y="5851525"/>
          <p14:tracePt t="89838" x="5249863" y="5973763"/>
          <p14:tracePt t="89846" x="5722938" y="6103938"/>
          <p14:tracePt t="89860" x="6194425" y="6210300"/>
          <p14:tracePt t="89877" x="7178675" y="6316663"/>
          <p14:tracePt t="89893" x="8496300" y="6316663"/>
          <p14:tracePt t="89910" x="8915400" y="6316663"/>
          <p14:tracePt t="89927" x="8991600" y="6316663"/>
          <p14:tracePt t="89966" x="8975725" y="6302375"/>
          <p14:tracePt t="89977" x="8945563" y="6264275"/>
          <p14:tracePt t="89993" x="8907463" y="6232525"/>
          <p14:tracePt t="90038" x="8899525" y="6218238"/>
          <p14:tracePt t="90046" x="8877300" y="6188075"/>
          <p14:tracePt t="90060" x="8877300" y="6180138"/>
          <p14:tracePt t="90077" x="8855075" y="6149975"/>
          <p14:tracePt t="90093" x="8823325" y="6118225"/>
          <p14:tracePt t="90110" x="8816975" y="6103938"/>
          <p14:tracePt t="90127" x="8793163" y="6088063"/>
          <p14:tracePt t="90143" x="8778875" y="6073775"/>
          <p14:tracePt t="90160" x="8686800" y="6019800"/>
          <p14:tracePt t="90177" x="8602663" y="6003925"/>
          <p14:tracePt t="90193" x="8518525" y="5981700"/>
          <p14:tracePt t="90210" x="8458200" y="5981700"/>
          <p14:tracePt t="90227" x="8442325" y="5981700"/>
          <p14:tracePt t="90243" x="8435975" y="5989638"/>
          <p14:tracePt t="90277" x="8435975" y="5997575"/>
          <p14:tracePt t="90293" x="8428038" y="6019800"/>
          <p14:tracePt t="90310" x="8412163" y="6042025"/>
          <p14:tracePt t="90327" x="8389938" y="6065838"/>
          <p14:tracePt t="90343" x="8382000" y="6080125"/>
          <p14:tracePt t="90360" x="8366125" y="6096000"/>
          <p14:tracePt t="90377" x="8366125" y="6103938"/>
          <p14:tracePt t="90393" x="8359775" y="6111875"/>
          <p14:tracePt t="93086" x="8305800" y="6111875"/>
          <p14:tracePt t="93094" x="8245475" y="6088063"/>
          <p14:tracePt t="93102" x="8175625" y="6080125"/>
          <p14:tracePt t="93111" x="8047038" y="6080125"/>
          <p14:tracePt t="93128" x="7818438" y="6103938"/>
          <p14:tracePt t="93144" x="7597775" y="6118225"/>
          <p14:tracePt t="93161" x="7361238" y="6118225"/>
          <p14:tracePt t="93178" x="7140575" y="6118225"/>
          <p14:tracePt t="93194" x="6980238" y="6118225"/>
          <p14:tracePt t="93211" x="6880225" y="6118225"/>
          <p14:tracePt t="93228" x="6789738" y="6118225"/>
          <p14:tracePt t="93245" x="6575425" y="6180138"/>
          <p14:tracePt t="93261" x="6423025" y="6226175"/>
          <p14:tracePt t="93278" x="6232525" y="6286500"/>
          <p14:tracePt t="93295" x="6080125" y="6362700"/>
          <p14:tracePt t="93311" x="5973763" y="6400800"/>
          <p14:tracePt t="93328" x="5921375" y="6430963"/>
          <p14:tracePt t="93345" x="5913438" y="6430963"/>
          <p14:tracePt t="97070" x="5935663" y="6446838"/>
          <p14:tracePt t="97078" x="5959475" y="6454775"/>
          <p14:tracePt t="97086" x="6003925" y="6461125"/>
          <p14:tracePt t="97096" x="6035675" y="6469063"/>
          <p14:tracePt t="97113" x="6118225" y="6492875"/>
          <p14:tracePt t="97129" x="6188075" y="6499225"/>
          <p14:tracePt t="97146" x="6302375" y="6499225"/>
          <p14:tracePt t="97163" x="6416675" y="6492875"/>
          <p14:tracePt t="97179" x="6545263" y="6469063"/>
          <p14:tracePt t="97196" x="6651625" y="6430963"/>
          <p14:tracePt t="97213" x="6819900" y="6354763"/>
          <p14:tracePt t="97229" x="6904038" y="6324600"/>
          <p14:tracePt t="97246" x="6972300" y="6278563"/>
          <p14:tracePt t="97263" x="7026275" y="6232525"/>
          <p14:tracePt t="97279" x="7064375" y="6194425"/>
          <p14:tracePt t="97296" x="7116763" y="6134100"/>
          <p14:tracePt t="97313" x="7192963" y="6027738"/>
          <p14:tracePt t="97329" x="7239000" y="5943600"/>
          <p14:tracePt t="97346" x="7254875" y="5875338"/>
          <p14:tracePt t="97363" x="7261225" y="5837238"/>
          <p14:tracePt t="97933" x="7261225" y="5829300"/>
          <p14:tracePt t="97941" x="7239000" y="5829300"/>
          <p14:tracePt t="97949" x="7223125" y="5821363"/>
          <p14:tracePt t="97962" x="7200900" y="5813425"/>
          <p14:tracePt t="97979" x="7178675" y="5807075"/>
          <p14:tracePt t="97997" x="7154863" y="5807075"/>
          <p14:tracePt t="98013" x="7146925" y="5807075"/>
          <p14:tracePt t="98030" x="7140575" y="57912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F-Distribution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51;p27"/>
          <p:cNvPicPr preferRelativeResize="0"/>
          <p:nvPr/>
        </p:nvPicPr>
        <p:blipFill rotWithShape="1">
          <a:blip r:embed="rId3">
            <a:alphaModFix/>
          </a:blip>
          <a:srcRect/>
          <a:stretch/>
        </p:blipFill>
        <p:spPr>
          <a:xfrm>
            <a:off x="2135764" y="1351107"/>
            <a:ext cx="8086725" cy="4857750"/>
          </a:xfrm>
          <a:prstGeom prst="rect">
            <a:avLst/>
          </a:prstGeom>
          <a:noFill/>
          <a:ln>
            <a:noFill/>
          </a:ln>
        </p:spPr>
      </p:pic>
    </p:spTree>
    <p:extLst>
      <p:ext uri="{BB962C8B-B14F-4D97-AF65-F5344CB8AC3E}">
        <p14:creationId xmlns:p14="http://schemas.microsoft.com/office/powerpoint/2010/main" val="1651881610"/>
      </p:ext>
    </p:extLst>
  </p:cSld>
  <p:clrMapOvr>
    <a:masterClrMapping/>
  </p:clrMapOvr>
  <mc:AlternateContent xmlns:mc="http://schemas.openxmlformats.org/markup-compatibility/2006" xmlns:p14="http://schemas.microsoft.com/office/powerpoint/2010/main">
    <mc:Choice Requires="p14">
      <p:transition p14:dur="10" advTm="56760"/>
    </mc:Choice>
    <mc:Fallback xmlns="">
      <p:transition advTm="56760"/>
    </mc:Fallback>
  </mc:AlternateContent>
  <p:timing>
    <p:tnLst>
      <p:par>
        <p:cTn id="1" dur="indefinite" restart="never" nodeType="tmRoot"/>
      </p:par>
    </p:tnLst>
  </p:timing>
  <p:extLst mod="1">
    <p:ext uri="{3A86A75C-4F4B-4683-9AE1-C65F6400EC91}">
      <p14:laserTraceLst xmlns:p14="http://schemas.microsoft.com/office/powerpoint/2010/main">
        <p14:tracePtLst>
          <p14:tracePt t="1311" x="7132638" y="5791200"/>
          <p14:tracePt t="1319" x="7132638" y="5761038"/>
          <p14:tracePt t="1327" x="7086600" y="5684838"/>
          <p14:tracePt t="1340" x="6994525" y="5570538"/>
          <p14:tracePt t="1357" x="6865938" y="5426075"/>
          <p14:tracePt t="1373" x="6827838" y="5364163"/>
          <p14:tracePt t="1407" x="6918325" y="5280025"/>
          <p14:tracePt t="1424" x="7178675" y="5021263"/>
          <p14:tracePt t="1440" x="7369175" y="4914900"/>
          <p14:tracePt t="1457" x="7513638" y="4876800"/>
          <p14:tracePt t="1473" x="7597775" y="4860925"/>
          <p14:tracePt t="1490" x="7620000" y="4868863"/>
          <p14:tracePt t="1719" x="7627938" y="4868863"/>
          <p14:tracePt t="1726" x="7543800" y="4800600"/>
          <p14:tracePt t="1735" x="7299325" y="4670425"/>
          <p14:tracePt t="1743" x="6880225" y="4495800"/>
          <p14:tracePt t="1757" x="6446838" y="4359275"/>
          <p14:tracePt t="1774" x="5668963" y="4160838"/>
          <p14:tracePt t="1790" x="5105400" y="4054475"/>
          <p14:tracePt t="1807" x="4945063" y="4022725"/>
          <p14:tracePt t="1824" x="4822825" y="3984625"/>
          <p14:tracePt t="1840" x="4770438" y="3970338"/>
          <p14:tracePt t="1857" x="4746625" y="3962400"/>
          <p14:tracePt t="1911" x="4740275" y="3962400"/>
          <p14:tracePt t="1926" x="4732338" y="3962400"/>
          <p14:tracePt t="1935" x="4724400" y="3962400"/>
          <p14:tracePt t="1943" x="4716463" y="3946525"/>
          <p14:tracePt t="1957" x="4716463" y="3932238"/>
          <p14:tracePt t="1974" x="4732338" y="3916363"/>
          <p14:tracePt t="2311" x="4732338" y="3932238"/>
          <p14:tracePt t="2319" x="4732338" y="3946525"/>
          <p14:tracePt t="2327" x="4732338" y="3992563"/>
          <p14:tracePt t="2340" x="4732338" y="4068763"/>
          <p14:tracePt t="2358" x="4784725" y="4130675"/>
          <p14:tracePt t="2423" x="4792663" y="4130675"/>
          <p14:tracePt t="2431" x="4792663" y="4114800"/>
          <p14:tracePt t="2440" x="4792663" y="4060825"/>
          <p14:tracePt t="2457" x="4792663" y="3932238"/>
          <p14:tracePt t="2474" x="4792663" y="3878263"/>
          <p14:tracePt t="2490" x="4792663" y="3870325"/>
          <p14:tracePt t="2711" x="4808538" y="3832225"/>
          <p14:tracePt t="2719" x="4945063" y="3771900"/>
          <p14:tracePt t="2727" x="5181600" y="3665538"/>
          <p14:tracePt t="2741" x="5394325" y="3603625"/>
          <p14:tracePt t="2757" x="5532438" y="3565525"/>
          <p14:tracePt t="3159" x="5478463" y="3543300"/>
          <p14:tracePt t="3167" x="5372100" y="3527425"/>
          <p14:tracePt t="3175" x="5257800" y="3497263"/>
          <p14:tracePt t="3191" x="4983163" y="3497263"/>
          <p14:tracePt t="3207" x="4708525" y="3451225"/>
          <p14:tracePt t="3224" x="4435475" y="3451225"/>
          <p14:tracePt t="3241" x="4198938" y="3451225"/>
          <p14:tracePt t="3257" x="4030663" y="3421063"/>
          <p14:tracePt t="3274" x="3992563" y="3406775"/>
          <p14:tracePt t="3291" x="3984625" y="3406775"/>
          <p14:tracePt t="3327" x="3984625" y="3398838"/>
          <p14:tracePt t="3615" x="3970338" y="3521075"/>
          <p14:tracePt t="3623" x="3856038" y="3832225"/>
          <p14:tracePt t="3631" x="3779838" y="4213225"/>
          <p14:tracePt t="3641" x="3687763" y="4587875"/>
          <p14:tracePt t="3658" x="3603625" y="5181600"/>
          <p14:tracePt t="3674" x="3581400" y="5584825"/>
          <p14:tracePt t="3691" x="3597275" y="5913438"/>
          <p14:tracePt t="3708" x="3627438" y="6134100"/>
          <p14:tracePt t="3724" x="3641725" y="6256338"/>
          <p14:tracePt t="3741" x="3641725" y="6294438"/>
          <p14:tracePt t="3758" x="3641725" y="6302375"/>
          <p14:tracePt t="3799" x="3641725" y="6294438"/>
          <p14:tracePt t="3807" x="3641725" y="6210300"/>
          <p14:tracePt t="3815" x="3641725" y="6103938"/>
          <p14:tracePt t="3824" x="3641725" y="5981700"/>
          <p14:tracePt t="3841" x="3641725" y="5730875"/>
          <p14:tracePt t="3858" x="3641725" y="5570538"/>
          <p14:tracePt t="3874" x="3665538" y="5470525"/>
          <p14:tracePt t="3891" x="3679825" y="5410200"/>
          <p14:tracePt t="3908" x="3695700" y="5364163"/>
          <p14:tracePt t="3924" x="3695700" y="5356225"/>
          <p14:tracePt t="3967" x="3703638" y="5349875"/>
          <p14:tracePt t="4055" x="3703638" y="5334000"/>
          <p14:tracePt t="4063" x="3657600" y="5318125"/>
          <p14:tracePt t="4074" x="3611563" y="5303838"/>
          <p14:tracePt t="4091" x="3497263" y="5280025"/>
          <p14:tracePt t="4094" x="3451225" y="5257800"/>
          <p14:tracePt t="4108" x="3429000" y="5249863"/>
          <p14:tracePt t="4124" x="3368675" y="5219700"/>
          <p14:tracePt t="4142" x="3344863" y="5203825"/>
          <p14:tracePt t="4158" x="3322638" y="5173663"/>
          <p14:tracePt t="4174" x="3306763" y="5121275"/>
          <p14:tracePt t="4191" x="3306763" y="5097463"/>
          <p14:tracePt t="4208" x="3306763" y="5059363"/>
          <p14:tracePt t="4224" x="3306763" y="5013325"/>
          <p14:tracePt t="4241" x="3306763" y="4945063"/>
          <p14:tracePt t="4258" x="3306763" y="4884738"/>
          <p14:tracePt t="4274" x="3322638" y="4822825"/>
          <p14:tracePt t="4291" x="3360738" y="4778375"/>
          <p14:tracePt t="4308" x="3444875" y="4716463"/>
          <p14:tracePt t="4324" x="3543300" y="4670425"/>
          <p14:tracePt t="4341" x="3687763" y="4664075"/>
          <p14:tracePt t="4358" x="3832225" y="4664075"/>
          <p14:tracePt t="4374" x="4206875" y="4838700"/>
          <p14:tracePt t="4391" x="4648200" y="5189538"/>
          <p14:tracePt t="4408" x="5051425" y="5592763"/>
          <p14:tracePt t="4424" x="5387975" y="5927725"/>
          <p14:tracePt t="4441" x="5676900" y="6111875"/>
          <p14:tracePt t="4458" x="6011863" y="6180138"/>
          <p14:tracePt t="4474" x="6346825" y="6180138"/>
          <p14:tracePt t="4491" x="6689725" y="6103938"/>
          <p14:tracePt t="4508" x="6942138" y="5951538"/>
          <p14:tracePt t="4525" x="7102475" y="5799138"/>
          <p14:tracePt t="4542" x="7140575" y="5715000"/>
          <p14:tracePt t="4558" x="7140575" y="5707063"/>
          <p14:tracePt t="4574" x="6934200" y="5668963"/>
          <p14:tracePt t="4591" x="6416675" y="5676900"/>
          <p14:tracePt t="4608" x="5630863" y="5799138"/>
          <p14:tracePt t="4625" x="4868863" y="5913438"/>
          <p14:tracePt t="4641" x="4106863" y="5913438"/>
          <p14:tracePt t="4658" x="3467100" y="5837238"/>
          <p14:tracePt t="4675" x="2949575" y="5592763"/>
          <p14:tracePt t="4691" x="2544763" y="5265738"/>
          <p14:tracePt t="4708" x="2239963" y="4899025"/>
          <p14:tracePt t="4725" x="2095500" y="4602163"/>
          <p14:tracePt t="4742" x="2073275" y="4389438"/>
          <p14:tracePt t="4758" x="2073275" y="4327525"/>
          <p14:tracePt t="4775" x="2079625" y="4297363"/>
          <p14:tracePt t="4791" x="2087563" y="4289425"/>
          <p14:tracePt t="4825" x="2133600" y="4313238"/>
          <p14:tracePt t="4841" x="2225675" y="4640263"/>
          <p14:tracePt t="4858" x="2286000" y="5013325"/>
          <p14:tracePt t="4875" x="2308225" y="5356225"/>
          <p14:tracePt t="4891" x="2308225" y="5516563"/>
          <p14:tracePt t="4908" x="2308225" y="5578475"/>
          <p14:tracePt t="4943" x="2308225" y="5470525"/>
          <p14:tracePt t="4958" x="2286000" y="5235575"/>
          <p14:tracePt t="4975" x="2270125" y="4632325"/>
          <p14:tracePt t="4991" x="2293938" y="4389438"/>
          <p14:tracePt t="5008" x="2446338" y="4068763"/>
          <p14:tracePt t="5025" x="2574925" y="3940175"/>
          <p14:tracePt t="5041" x="2697163" y="3908425"/>
          <p14:tracePt t="5058" x="2797175" y="3916363"/>
          <p14:tracePt t="5075" x="2941638" y="4068763"/>
          <p14:tracePt t="5091" x="3108325" y="4518025"/>
          <p14:tracePt t="5095" x="3140075" y="4716463"/>
          <p14:tracePt t="5108" x="3154363" y="4930775"/>
          <p14:tracePt t="5124" x="3154363" y="5197475"/>
          <p14:tracePt t="5141" x="3078163" y="5311775"/>
          <p14:tracePt t="5159" x="3048000" y="5311775"/>
          <p14:tracePt t="5175" x="3017838" y="5249863"/>
          <p14:tracePt t="5191" x="3009900" y="5045075"/>
          <p14:tracePt t="5208" x="3063875" y="4846638"/>
          <p14:tracePt t="5225" x="3230563" y="4664075"/>
          <p14:tracePt t="5241" x="3444875" y="4556125"/>
          <p14:tracePt t="5258" x="3725863" y="4495800"/>
          <p14:tracePt t="5275" x="3886200" y="4495800"/>
          <p14:tracePt t="5292" x="4016375" y="4518025"/>
          <p14:tracePt t="5308" x="4130675" y="4618038"/>
          <p14:tracePt t="5325" x="4206875" y="4724400"/>
          <p14:tracePt t="5342" x="4221163" y="4770438"/>
          <p14:tracePt t="5358" x="4221163" y="4800600"/>
          <p14:tracePt t="5375" x="4206875" y="4800600"/>
          <p14:tracePt t="5391" x="4183063" y="4800600"/>
          <p14:tracePt t="5408" x="4122738" y="4746625"/>
          <p14:tracePt t="5425" x="4068763" y="4656138"/>
          <p14:tracePt t="5442" x="4038600" y="4594225"/>
          <p14:tracePt t="5458" x="4022725" y="4556125"/>
          <p14:tracePt t="5475" x="4022725" y="4533900"/>
          <p14:tracePt t="5492" x="4022725" y="4503738"/>
          <p14:tracePt t="5508" x="4030663" y="4479925"/>
          <p14:tracePt t="5525" x="4038600" y="4479925"/>
          <p14:tracePt t="5775" x="4038600" y="4465638"/>
          <p14:tracePt t="5783" x="3940175" y="4441825"/>
          <p14:tracePt t="5792" x="3771900" y="4397375"/>
          <p14:tracePt t="5808" x="3497263" y="4305300"/>
          <p14:tracePt t="5825" x="3375025" y="4229100"/>
          <p14:tracePt t="5858" x="3390900" y="4206875"/>
          <p14:tracePt t="5875" x="3551238" y="4092575"/>
          <p14:tracePt t="5892" x="3954463" y="3946525"/>
          <p14:tracePt t="5908" x="4518025" y="3856038"/>
          <p14:tracePt t="5925" x="5113338" y="3802063"/>
          <p14:tracePt t="5942" x="5508625" y="3802063"/>
          <p14:tracePt t="5958" x="5562600" y="3810000"/>
          <p14:tracePt t="5975" x="5570538" y="3856038"/>
          <p14:tracePt t="5992" x="5578475" y="4054475"/>
          <p14:tracePt t="6008" x="5516563" y="4297363"/>
          <p14:tracePt t="6025" x="5341938" y="4533900"/>
          <p14:tracePt t="6042" x="5105400" y="4664075"/>
          <p14:tracePt t="6058" x="4884738" y="4694238"/>
          <p14:tracePt t="6075" x="4754563" y="4694238"/>
          <p14:tracePt t="6092" x="4724400" y="4678363"/>
          <p14:tracePt t="6108" x="4724400" y="4670425"/>
          <p14:tracePt t="6112" x="4724400" y="4656138"/>
          <p14:tracePt t="6126" x="4922838" y="4533900"/>
          <p14:tracePt t="6142" x="5089525" y="4495800"/>
          <p14:tracePt t="6158" x="5707063" y="4381500"/>
          <p14:tracePt t="6175" x="5905500" y="4373563"/>
          <p14:tracePt t="6192" x="5913438" y="4373563"/>
          <p14:tracePt t="6208" x="5889625" y="4403725"/>
          <p14:tracePt t="6225" x="5622925" y="4618038"/>
          <p14:tracePt t="6242" x="5059363" y="4822825"/>
          <p14:tracePt t="6259" x="4435475" y="4937125"/>
          <p14:tracePt t="6275" x="3763963" y="4945063"/>
          <p14:tracePt t="6292" x="3314700" y="4945063"/>
          <p14:tracePt t="6309" x="3162300" y="4906963"/>
          <p14:tracePt t="6326" x="3140075" y="4792663"/>
          <p14:tracePt t="6342" x="3140075" y="4716463"/>
          <p14:tracePt t="6359" x="3406775" y="4411663"/>
          <p14:tracePt t="6375" x="3611563" y="4283075"/>
          <p14:tracePt t="6392" x="3679825" y="4244975"/>
          <p14:tracePt t="6431" x="3635375" y="4244975"/>
          <p14:tracePt t="6442" x="3535363" y="4289425"/>
          <p14:tracePt t="6459" x="3238500" y="4441825"/>
          <p14:tracePt t="6475" x="2925763" y="4541838"/>
          <p14:tracePt t="6492" x="2697163" y="4579938"/>
          <p14:tracePt t="6509" x="2606675" y="4587875"/>
          <p14:tracePt t="6542" x="2613025" y="4541838"/>
          <p14:tracePt t="6559" x="2751138" y="4411663"/>
          <p14:tracePt t="6575" x="2895600" y="4365625"/>
          <p14:tracePt t="6592" x="3032125" y="4327525"/>
          <p14:tracePt t="6609" x="3178175" y="4297363"/>
          <p14:tracePt t="6625" x="3216275" y="4289425"/>
          <p14:tracePt t="6679" x="3222625" y="4289425"/>
          <p14:tracePt t="6775" x="3238500" y="4297363"/>
          <p14:tracePt t="6783" x="3292475" y="4335463"/>
          <p14:tracePt t="6792" x="3413125" y="4427538"/>
          <p14:tracePt t="6809" x="3763963" y="4656138"/>
          <p14:tracePt t="6825" x="4068763" y="4914900"/>
          <p14:tracePt t="6842" x="4297363" y="5241925"/>
          <p14:tracePt t="6859" x="4411663" y="5532438"/>
          <p14:tracePt t="6875" x="4427538" y="5699125"/>
          <p14:tracePt t="6892" x="4419600" y="5799138"/>
          <p14:tracePt t="6909" x="4321175" y="5875338"/>
          <p14:tracePt t="6926" x="3984625" y="5875338"/>
          <p14:tracePt t="6942" x="3467100" y="5654675"/>
          <p14:tracePt t="6959" x="3009900" y="5303838"/>
          <p14:tracePt t="6975" x="2759075" y="4930775"/>
          <p14:tracePt t="6992" x="2705100" y="4610100"/>
          <p14:tracePt t="7009" x="2751138" y="4297363"/>
          <p14:tracePt t="7025" x="2925763" y="4084638"/>
          <p14:tracePt t="7042" x="3298825" y="3984625"/>
          <p14:tracePt t="7059" x="3703638" y="3992563"/>
          <p14:tracePt t="7075" x="4114800" y="4191000"/>
          <p14:tracePt t="7092" x="4441825" y="4457700"/>
          <p14:tracePt t="7109" x="4640263" y="4778375"/>
          <p14:tracePt t="7112" x="4716463" y="4937125"/>
          <p14:tracePt t="7126" x="4778375" y="5075238"/>
          <p14:tracePt t="7142" x="4846638" y="5265738"/>
          <p14:tracePt t="7159" x="4854575" y="5287963"/>
          <p14:tracePt t="16959" x="4854575" y="5426075"/>
          <p14:tracePt t="16967" x="4808538" y="5791200"/>
          <p14:tracePt t="16979" x="4656138" y="6164263"/>
          <p14:tracePt t="16996" x="4297363" y="6850063"/>
          <p14:tracePt t="17012" x="3978275" y="6850063"/>
          <p14:tracePt t="17030" x="3581400" y="6850063"/>
          <p14:tracePt t="17046" x="3382963" y="6850063"/>
          <p14:tracePt t="17062" x="2797175" y="6850063"/>
          <p14:tracePt t="17079" x="2574925" y="6811963"/>
          <p14:tracePt t="17096" x="2506663" y="6759575"/>
          <p14:tracePt t="17113" x="2506663" y="6721475"/>
          <p14:tracePt t="17129" x="2506663" y="6607175"/>
          <p14:tracePt t="17145" x="2644775" y="6400800"/>
          <p14:tracePt t="17163" x="2911475" y="6180138"/>
          <p14:tracePt t="17179" x="3382963" y="5905500"/>
          <p14:tracePt t="17196" x="3992563" y="5646738"/>
          <p14:tracePt t="17199" x="4275138" y="5516563"/>
          <p14:tracePt t="17212" x="4487863" y="5432425"/>
          <p14:tracePt t="17229" x="4778375" y="5349875"/>
          <p14:tracePt t="17246" x="4838700" y="5349875"/>
          <p14:tracePt t="17279" x="4778375" y="5380038"/>
          <p14:tracePt t="17296" x="4479925" y="5516563"/>
          <p14:tracePt t="17313" x="4122738" y="5630863"/>
          <p14:tracePt t="17329" x="3940175" y="5692775"/>
          <p14:tracePt t="17346" x="3902075" y="5707063"/>
          <p14:tracePt t="17391" x="3924300" y="5722938"/>
          <p14:tracePt t="17399" x="3954463" y="5722938"/>
          <p14:tracePt t="17413" x="3984625" y="5722938"/>
          <p14:tracePt t="17430" x="4030663" y="5715000"/>
          <p14:tracePt t="19431" x="4030663" y="5707063"/>
          <p14:tracePt t="19471" x="4030663" y="5699125"/>
          <p14:tracePt t="19479" x="4054475" y="5661025"/>
          <p14:tracePt t="19487" x="4084638" y="5622925"/>
          <p14:tracePt t="19497" x="4114800" y="5540375"/>
          <p14:tracePt t="19513" x="4160838" y="5478463"/>
          <p14:tracePt t="19530" x="4183063" y="5470525"/>
          <p14:tracePt t="19831" x="4221163" y="5448300"/>
          <p14:tracePt t="19839" x="4244975" y="5448300"/>
          <p14:tracePt t="19847" x="4289425" y="5432425"/>
          <p14:tracePt t="19864" x="4389438" y="5402263"/>
          <p14:tracePt t="19880" x="4487863" y="5380038"/>
          <p14:tracePt t="19897" x="4564063" y="5364163"/>
          <p14:tracePt t="19914" x="4640263" y="5364163"/>
          <p14:tracePt t="19930" x="4716463" y="5364163"/>
          <p14:tracePt t="19947" x="4822825" y="5394325"/>
          <p14:tracePt t="19964" x="4884738" y="5426075"/>
          <p14:tracePt t="19980" x="4892675" y="5426075"/>
          <p14:tracePt t="19997" x="4899025" y="5432425"/>
          <p14:tracePt t="20014" x="4906963" y="5440363"/>
          <p14:tracePt t="42047" x="4914900" y="5432425"/>
          <p14:tracePt t="42495" x="4922838" y="5432425"/>
          <p14:tracePt t="42503" x="4937125" y="5432425"/>
          <p14:tracePt t="42527" x="4953000" y="5456238"/>
          <p14:tracePt t="42535" x="4953000" y="5470525"/>
          <p14:tracePt t="42543" x="4983163" y="5494338"/>
          <p14:tracePt t="42555" x="5006975" y="5508625"/>
          <p14:tracePt t="42572" x="5029200" y="5524500"/>
          <p14:tracePt t="42589" x="5059363" y="55467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Critical </a:t>
            </a:r>
            <a:r>
              <a:rPr lang="en-US" sz="2800" b="1" dirty="0">
                <a:latin typeface="Times New Roman" panose="02020603050405020304" pitchFamily="18" charset="0"/>
                <a:cs typeface="Times New Roman" panose="02020603050405020304" pitchFamily="18" charset="0"/>
                <a:sym typeface="Times New Roman"/>
              </a:rPr>
              <a:t>Values for the F-Distribution</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63;p28"/>
          <p:cNvPicPr preferRelativeResize="0"/>
          <p:nvPr/>
        </p:nvPicPr>
        <p:blipFill rotWithShape="1">
          <a:blip r:embed="rId3">
            <a:alphaModFix/>
          </a:blip>
          <a:srcRect/>
          <a:stretch/>
        </p:blipFill>
        <p:spPr>
          <a:xfrm>
            <a:off x="1886832" y="1639286"/>
            <a:ext cx="8429625" cy="3962400"/>
          </a:xfrm>
          <a:prstGeom prst="rect">
            <a:avLst/>
          </a:prstGeom>
          <a:noFill/>
          <a:ln>
            <a:noFill/>
          </a:ln>
        </p:spPr>
      </p:pic>
    </p:spTree>
    <p:extLst>
      <p:ext uri="{BB962C8B-B14F-4D97-AF65-F5344CB8AC3E}">
        <p14:creationId xmlns:p14="http://schemas.microsoft.com/office/powerpoint/2010/main" val="3891325583"/>
      </p:ext>
    </p:extLst>
  </p:cSld>
  <p:clrMapOvr>
    <a:masterClrMapping/>
  </p:clrMapOvr>
  <mc:AlternateContent xmlns:mc="http://schemas.openxmlformats.org/markup-compatibility/2006" xmlns:p14="http://schemas.microsoft.com/office/powerpoint/2010/main">
    <mc:Choice Requires="p14">
      <p:transition p14:dur="10" advTm="83438"/>
    </mc:Choice>
    <mc:Fallback xmlns="">
      <p:transition advTm="83438"/>
    </mc:Fallback>
  </mc:AlternateContent>
  <p:timing>
    <p:tnLst>
      <p:par>
        <p:cTn id="1" dur="indefinite" restart="never" nodeType="tmRoot"/>
      </p:par>
    </p:tnLst>
  </p:timing>
  <p:extLst mod="1">
    <p:ext uri="{3A86A75C-4F4B-4683-9AE1-C65F6400EC91}">
      <p14:laserTraceLst xmlns:p14="http://schemas.microsoft.com/office/powerpoint/2010/main">
        <p14:tracePtLst>
          <p14:tracePt t="35695" x="5037138" y="5546725"/>
          <p14:tracePt t="35758" x="4206875" y="5959475"/>
          <p14:tracePt t="35780" x="4038600" y="5959475"/>
          <p14:tracePt t="35796" x="3932238" y="5935663"/>
          <p14:tracePt t="35814" x="3825875" y="5905500"/>
          <p14:tracePt t="35816" x="3771900" y="5889625"/>
          <p14:tracePt t="35830" x="3641725" y="5845175"/>
          <p14:tracePt t="35847" x="3475038" y="5768975"/>
          <p14:tracePt t="35864" x="3306763" y="5692775"/>
          <p14:tracePt t="35880" x="3184525" y="5638800"/>
          <p14:tracePt t="35897" x="3124200" y="5600700"/>
          <p14:tracePt t="35930" x="3116263" y="5600700"/>
          <p14:tracePt t="35947" x="3101975" y="5608638"/>
          <p14:tracePt t="35980" x="3094038" y="5616575"/>
          <p14:tracePt t="36063" x="3094038" y="5584825"/>
          <p14:tracePt t="36071" x="3116263" y="5540375"/>
          <p14:tracePt t="36080" x="3162300" y="5448300"/>
          <p14:tracePt t="36097" x="3246438" y="5303838"/>
          <p14:tracePt t="36114" x="3292475" y="5227638"/>
          <p14:tracePt t="37167" x="3314700" y="5219700"/>
          <p14:tracePt t="37175" x="3382963" y="5235575"/>
          <p14:tracePt t="37183" x="3436938" y="5249863"/>
          <p14:tracePt t="37198" x="3513138" y="5273675"/>
          <p14:tracePt t="37214" x="4076700" y="5410200"/>
          <p14:tracePt t="37231" x="4678363" y="5508625"/>
          <p14:tracePt t="37248" x="5159375" y="5570538"/>
          <p14:tracePt t="37264" x="5418138" y="5578475"/>
          <p14:tracePt t="37281" x="5578475" y="5578475"/>
          <p14:tracePt t="37298" x="5654675" y="5578475"/>
          <p14:tracePt t="37314" x="5661025" y="5578475"/>
          <p14:tracePt t="37398" x="5668963" y="5584825"/>
          <p14:tracePt t="37414" x="5668963" y="5592763"/>
          <p14:tracePt t="37422" x="5668963" y="5608638"/>
          <p14:tracePt t="37430" x="5668963" y="5638800"/>
          <p14:tracePt t="37448" x="5668963" y="5676900"/>
          <p14:tracePt t="37464" x="5661025" y="5715000"/>
          <p14:tracePt t="37481" x="5654675" y="5722938"/>
          <p14:tracePt t="37543" x="5630863" y="5707063"/>
          <p14:tracePt t="37551" x="5608638" y="5646738"/>
          <p14:tracePt t="37559" x="5592763" y="5592763"/>
          <p14:tracePt t="37567" x="5562600" y="5524500"/>
          <p14:tracePt t="37581" x="5532438" y="5448300"/>
          <p14:tracePt t="37598" x="5502275" y="5356225"/>
          <p14:tracePt t="37614" x="5478463" y="5273675"/>
          <p14:tracePt t="37631" x="5478463" y="5219700"/>
          <p14:tracePt t="37648" x="5478463" y="5173663"/>
          <p14:tracePt t="37664" x="5478463" y="5135563"/>
          <p14:tracePt t="37681" x="5478463" y="5113338"/>
          <p14:tracePt t="37698" x="5478463" y="5083175"/>
          <p14:tracePt t="37714" x="5494338" y="5059363"/>
          <p14:tracePt t="37731" x="5524500" y="5037138"/>
          <p14:tracePt t="37748" x="5592763" y="5006975"/>
          <p14:tracePt t="37765" x="5654675" y="4999038"/>
          <p14:tracePt t="37781" x="5707063" y="4999038"/>
          <p14:tracePt t="37798" x="5745163" y="4999038"/>
          <p14:tracePt t="37814" x="5761038" y="4999038"/>
          <p14:tracePt t="37831" x="5768975" y="5029200"/>
          <p14:tracePt t="37848" x="5791200" y="5143500"/>
          <p14:tracePt t="37864" x="5791200" y="5235575"/>
          <p14:tracePt t="37881" x="5791200" y="5311775"/>
          <p14:tracePt t="37898" x="5730875" y="5364163"/>
          <p14:tracePt t="37915" x="5676900" y="5372100"/>
          <p14:tracePt t="37931" x="5622925" y="5372100"/>
          <p14:tracePt t="37948" x="5570538" y="5356225"/>
          <p14:tracePt t="37964" x="5546725" y="5311775"/>
          <p14:tracePt t="37981" x="5546725" y="5265738"/>
          <p14:tracePt t="37998" x="5546725" y="5203825"/>
          <p14:tracePt t="38014" x="5562600" y="5113338"/>
          <p14:tracePt t="38031" x="5638800" y="5075238"/>
          <p14:tracePt t="38048" x="5730875" y="5067300"/>
          <p14:tracePt t="38064" x="5837238" y="5083175"/>
          <p14:tracePt t="38081" x="5897563" y="5121275"/>
          <p14:tracePt t="38098" x="5951538" y="5181600"/>
          <p14:tracePt t="38115" x="6011863" y="5364163"/>
          <p14:tracePt t="38131" x="6027738" y="5486400"/>
          <p14:tracePt t="38148" x="6027738" y="5546725"/>
          <p14:tracePt t="38165" x="5989638" y="5570538"/>
          <p14:tracePt t="38181" x="5935663" y="5570538"/>
          <p14:tracePt t="38198" x="5851525" y="5546725"/>
          <p14:tracePt t="38214" x="5799138" y="5448300"/>
          <p14:tracePt t="38231" x="5775325" y="5341938"/>
          <p14:tracePt t="38248" x="5753100" y="5235575"/>
          <p14:tracePt t="38265" x="5753100" y="5151438"/>
          <p14:tracePt t="38281" x="5761038" y="5105400"/>
          <p14:tracePt t="38298" x="5783263" y="5097463"/>
          <p14:tracePt t="38315" x="5813425" y="5097463"/>
          <p14:tracePt t="38331" x="5837238" y="5097463"/>
          <p14:tracePt t="38348" x="5845175" y="5121275"/>
          <p14:tracePt t="38365" x="5859463" y="5197475"/>
          <p14:tracePt t="38381" x="5859463" y="5257800"/>
          <p14:tracePt t="38397" x="5845175" y="5303838"/>
          <p14:tracePt t="38414" x="5715000" y="5326063"/>
          <p14:tracePt t="38431" x="5578475" y="5287963"/>
          <p14:tracePt t="38448" x="5448300" y="5227638"/>
          <p14:tracePt t="38465" x="5341938" y="5151438"/>
          <p14:tracePt t="38481" x="5318125" y="5121275"/>
          <p14:tracePt t="38498" x="5318125" y="5083175"/>
          <p14:tracePt t="38515" x="5318125" y="5045075"/>
          <p14:tracePt t="38531" x="5349875" y="5029200"/>
          <p14:tracePt t="38548" x="5410200" y="5029200"/>
          <p14:tracePt t="38565" x="5478463" y="5051425"/>
          <p14:tracePt t="38582" x="5516563" y="5089525"/>
          <p14:tracePt t="38598" x="5516563" y="5113338"/>
          <p14:tracePt t="38615" x="5516563" y="5211763"/>
          <p14:tracePt t="38631" x="5502275" y="5241925"/>
          <p14:tracePt t="38648" x="5464175" y="5257800"/>
          <p14:tracePt t="38665" x="5364163" y="5249863"/>
          <p14:tracePt t="38681" x="5326063" y="5219700"/>
          <p14:tracePt t="38698" x="5303838" y="5165725"/>
          <p14:tracePt t="38715" x="5303838" y="5113338"/>
          <p14:tracePt t="38731" x="5311775" y="5045075"/>
          <p14:tracePt t="38748" x="5440363" y="5013325"/>
          <p14:tracePt t="38765" x="5562600" y="5013325"/>
          <p14:tracePt t="38782" x="5676900" y="5045075"/>
          <p14:tracePt t="38798" x="5692775" y="5045075"/>
          <p14:tracePt t="38800" x="5707063" y="5075238"/>
          <p14:tracePt t="38815" x="5722938" y="5203825"/>
          <p14:tracePt t="38831" x="5722938" y="5349875"/>
          <p14:tracePt t="38848" x="5661025" y="5470525"/>
          <p14:tracePt t="38865" x="5616575" y="5494338"/>
          <p14:tracePt t="38881" x="5592763" y="5494338"/>
          <p14:tracePt t="38898" x="5578475" y="5494338"/>
          <p14:tracePt t="38931" x="5578475" y="5426075"/>
          <p14:tracePt t="38948" x="5600700" y="5364163"/>
          <p14:tracePt t="38965" x="5661025" y="5326063"/>
          <p14:tracePt t="38982" x="5730875" y="5318125"/>
          <p14:tracePt t="38998" x="5745163" y="5318125"/>
          <p14:tracePt t="39015" x="5761038" y="5318125"/>
          <p14:tracePt t="39032" x="5768975" y="5326063"/>
          <p14:tracePt t="39048" x="5768975" y="5380038"/>
          <p14:tracePt t="39065" x="5768975" y="5410200"/>
          <p14:tracePt t="39082" x="5768975" y="5418138"/>
          <p14:tracePt t="39098" x="5715000" y="5418138"/>
          <p14:tracePt t="39115" x="5616575" y="5402263"/>
          <p14:tracePt t="39132" x="5570538" y="5372100"/>
          <p14:tracePt t="39148" x="5562600" y="5356225"/>
          <p14:tracePt t="39165" x="5562600" y="5334000"/>
          <p14:tracePt t="39182" x="5616575" y="5295900"/>
          <p14:tracePt t="39198" x="5783263" y="5287963"/>
          <p14:tracePt t="39215" x="5897563" y="5295900"/>
          <p14:tracePt t="39232" x="5951538" y="5318125"/>
          <p14:tracePt t="39248" x="5973763" y="5318125"/>
          <p14:tracePt t="39282" x="5981700" y="5326063"/>
          <p14:tracePt t="39298" x="5973763" y="5372100"/>
          <p14:tracePt t="39315" x="5935663" y="5394325"/>
          <p14:tracePt t="39332" x="5889625" y="5418138"/>
          <p14:tracePt t="39348" x="5859463" y="5432425"/>
          <p14:tracePt t="39365" x="5851525" y="5432425"/>
          <p14:tracePt t="39559" x="5851525" y="5440363"/>
          <p14:tracePt t="39567" x="5851525" y="5464175"/>
          <p14:tracePt t="39575" x="5807075" y="5494338"/>
          <p14:tracePt t="39583" x="5745163" y="5524500"/>
          <p14:tracePt t="39598" x="5540375" y="5546725"/>
          <p14:tracePt t="39615" x="5448300" y="5584825"/>
          <p14:tracePt t="39943" x="5402263" y="5584825"/>
          <p14:tracePt t="39951" x="5380038" y="5578475"/>
          <p14:tracePt t="39959" x="5364163" y="5562600"/>
          <p14:tracePt t="39967" x="5380038" y="5562600"/>
          <p14:tracePt t="39982" x="5387975" y="5562600"/>
          <p14:tracePt t="39999" x="5387975" y="5554663"/>
          <p14:tracePt t="40015" x="5394325" y="5546725"/>
          <p14:tracePt t="40032" x="5410200" y="5546725"/>
          <p14:tracePt t="40087" x="5418138" y="5546725"/>
          <p14:tracePt t="40103" x="5432425" y="5540375"/>
          <p14:tracePt t="40135" x="5432425" y="5532438"/>
          <p14:tracePt t="63583" x="5440363" y="5524500"/>
          <p14:tracePt t="63591" x="5502275" y="5524500"/>
          <p14:tracePt t="63599" x="5692775" y="5516563"/>
          <p14:tracePt t="63607" x="6049963" y="5364163"/>
          <p14:tracePt t="63624" x="6918325" y="4906963"/>
          <p14:tracePt t="63641" x="7704138" y="4503738"/>
          <p14:tracePt t="63657" x="8107363" y="4206875"/>
          <p14:tracePt t="63674" x="8175625" y="4160838"/>
          <p14:tracePt t="63791" x="8169275" y="4144963"/>
          <p14:tracePt t="63799" x="8153400" y="4092575"/>
          <p14:tracePt t="63807" x="8123238" y="4016375"/>
          <p14:tracePt t="63824" x="8039100" y="3870325"/>
          <p14:tracePt t="63841" x="8031163" y="3856038"/>
          <p14:tracePt t="63903" x="8023225" y="3856038"/>
          <p14:tracePt t="63911" x="8023225" y="3848100"/>
          <p14:tracePt t="63919" x="8023225" y="3794125"/>
          <p14:tracePt t="63927" x="8023225" y="3733800"/>
          <p14:tracePt t="63941" x="8023225" y="3703638"/>
          <p14:tracePt t="63958" x="8008938" y="3641725"/>
          <p14:tracePt t="63974" x="7954963" y="3543300"/>
          <p14:tracePt t="63991" x="7864475" y="3429000"/>
          <p14:tracePt t="64007" x="7688263" y="3246438"/>
          <p14:tracePt t="64024" x="7475538" y="3078163"/>
          <p14:tracePt t="64041" x="7407275" y="3055938"/>
          <p14:tracePt t="64057" x="7345363" y="3048000"/>
          <p14:tracePt t="64074" x="7323138" y="3032125"/>
          <p14:tracePt t="64183" x="7323138" y="3017838"/>
          <p14:tracePt t="64191" x="7323138" y="2987675"/>
          <p14:tracePt t="64199" x="7307263" y="2941638"/>
          <p14:tracePt t="64207" x="7292975" y="2917825"/>
          <p14:tracePt t="64224" x="7254875" y="2835275"/>
          <p14:tracePt t="64241" x="7208838" y="2773363"/>
          <p14:tracePt t="64258" x="7178675" y="2735263"/>
          <p14:tracePt t="64274" x="7162800" y="2713038"/>
          <p14:tracePt t="64291" x="7154863" y="2705100"/>
          <p14:tracePt t="64324" x="7146925" y="2697163"/>
          <p14:tracePt t="64406" x="7140575" y="2697163"/>
          <p14:tracePt t="64414" x="7132638" y="2689225"/>
          <p14:tracePt t="64424" x="7108825" y="2682875"/>
          <p14:tracePt t="64455" x="7102475" y="2682875"/>
          <p14:tracePt t="64463" x="7094538" y="2682875"/>
          <p14:tracePt t="64474" x="7086600" y="2682875"/>
          <p14:tracePt t="64767" x="7056438" y="2674938"/>
          <p14:tracePt t="64775" x="6972300" y="2651125"/>
          <p14:tracePt t="64783" x="6873875" y="2644775"/>
          <p14:tracePt t="64791" x="6759575" y="2644775"/>
          <p14:tracePt t="64808" x="6637338" y="2667000"/>
          <p14:tracePt t="64824" x="6591300" y="2682875"/>
          <p14:tracePt t="64841" x="6553200" y="2697163"/>
          <p14:tracePt t="64858" x="6537325" y="2705100"/>
          <p14:tracePt t="64891" x="6530975" y="2713038"/>
          <p14:tracePt t="65391" x="6515100" y="2720975"/>
          <p14:tracePt t="65399" x="6499225" y="2735263"/>
          <p14:tracePt t="65408" x="6492875" y="2759075"/>
          <p14:tracePt t="65425" x="6446838" y="2797175"/>
          <p14:tracePt t="65441" x="6400800" y="2827338"/>
          <p14:tracePt t="65458" x="6370638" y="2879725"/>
          <p14:tracePt t="65475" x="6370638" y="2933700"/>
          <p14:tracePt t="65491" x="6378575" y="2949575"/>
          <p14:tracePt t="65525" x="6446838" y="2949575"/>
          <p14:tracePt t="65558" x="6492875" y="2949575"/>
          <p14:tracePt t="65575" x="6492875" y="2955925"/>
          <p14:tracePt t="65663" x="6492875" y="2979738"/>
          <p14:tracePt t="65719" x="6507163" y="2971800"/>
          <p14:tracePt t="65727" x="6515100" y="2963863"/>
          <p14:tracePt t="65735" x="6530975" y="2955925"/>
          <p14:tracePt t="65743" x="6537325" y="2949575"/>
          <p14:tracePt t="65758" x="6561138" y="2933700"/>
          <p14:tracePt t="65775" x="6689725" y="2865438"/>
          <p14:tracePt t="65791" x="6781800" y="2819400"/>
          <p14:tracePt t="65808" x="6842125" y="2759075"/>
          <p14:tracePt t="65825" x="6888163" y="2727325"/>
          <p14:tracePt t="65841" x="6918325" y="2682875"/>
          <p14:tracePt t="65858" x="6934200" y="2644775"/>
          <p14:tracePt t="65875" x="6950075" y="2613025"/>
          <p14:tracePt t="65891" x="6950075" y="2582863"/>
          <p14:tracePt t="65908" x="6950075" y="2560638"/>
          <p14:tracePt t="65925" x="6934200" y="2522538"/>
          <p14:tracePt t="65942" x="6804025" y="2492375"/>
          <p14:tracePt t="65958" x="6759575" y="2468563"/>
          <p14:tracePt t="65975" x="6705600" y="2454275"/>
          <p14:tracePt t="65991" x="6689725" y="2454275"/>
          <p14:tracePt t="66008" x="6675438" y="2454275"/>
          <p14:tracePt t="66025" x="6621463" y="2514600"/>
          <p14:tracePt t="66041" x="6591300" y="2613025"/>
          <p14:tracePt t="66058" x="6561138" y="2689225"/>
          <p14:tracePt t="66075" x="6553200" y="2727325"/>
          <p14:tracePt t="66091" x="6553200" y="2735263"/>
          <p14:tracePt t="66108" x="6553200" y="2743200"/>
          <p14:tracePt t="66125" x="6561138" y="2743200"/>
          <p14:tracePt t="66142" x="6651625" y="2636838"/>
          <p14:tracePt t="66158" x="6675438" y="2590800"/>
          <p14:tracePt t="66175" x="6689725" y="2492375"/>
          <p14:tracePt t="66192" x="6689725" y="2476500"/>
          <p14:tracePt t="66208" x="6689725" y="2460625"/>
          <p14:tracePt t="66225" x="6683375" y="2460625"/>
          <p14:tracePt t="66242" x="6629400" y="2460625"/>
          <p14:tracePt t="66258" x="6515100" y="2460625"/>
          <p14:tracePt t="66275" x="6416675" y="2530475"/>
          <p14:tracePt t="66292" x="6362700" y="2568575"/>
          <p14:tracePt t="66308" x="6340475" y="2590800"/>
          <p14:tracePt t="66325" x="6346825" y="2613025"/>
          <p14:tracePt t="66342" x="6469063" y="2620963"/>
          <p14:tracePt t="66358" x="6621463" y="2620963"/>
          <p14:tracePt t="66375" x="6735763" y="2574925"/>
          <p14:tracePt t="66392" x="6765925" y="2522538"/>
          <p14:tracePt t="66408" x="6765925" y="2460625"/>
          <p14:tracePt t="66425" x="6727825" y="2400300"/>
          <p14:tracePt t="66442" x="6667500" y="2354263"/>
          <p14:tracePt t="66458" x="6613525" y="2339975"/>
          <p14:tracePt t="66475" x="6569075" y="2332038"/>
          <p14:tracePt t="66478" x="6545263" y="2332038"/>
          <p14:tracePt t="66492" x="6523038" y="2332038"/>
          <p14:tracePt t="66508" x="6477000" y="2370138"/>
          <p14:tracePt t="66525" x="6469063" y="2454275"/>
          <p14:tracePt t="66542" x="6469063" y="2530475"/>
          <p14:tracePt t="66558" x="6523038" y="2574925"/>
          <p14:tracePt t="66575" x="6545263" y="2582863"/>
          <p14:tracePt t="66592" x="6553200" y="2582863"/>
          <p14:tracePt t="66608" x="6575425" y="2568575"/>
          <p14:tracePt t="66625" x="6583363" y="2506663"/>
          <p14:tracePt t="66642" x="6583363" y="2460625"/>
          <p14:tracePt t="66658" x="6553200" y="2438400"/>
          <p14:tracePt t="66675" x="6515100" y="2430463"/>
          <p14:tracePt t="66692" x="6492875" y="2430463"/>
          <p14:tracePt t="66708" x="6446838" y="2460625"/>
          <p14:tracePt t="66725" x="6423025" y="2522538"/>
          <p14:tracePt t="66742" x="6423025" y="2568575"/>
          <p14:tracePt t="66758" x="6430963" y="2606675"/>
          <p14:tracePt t="66775" x="6446838" y="2606675"/>
          <p14:tracePt t="66808" x="6454775" y="2606675"/>
          <p14:tracePt t="66825" x="6469063" y="2598738"/>
          <p14:tracePt t="66842" x="6469063" y="2574925"/>
          <p14:tracePt t="66858" x="6469063" y="2568575"/>
          <p14:tracePt t="66892" x="6454775" y="2568575"/>
          <p14:tracePt t="66925" x="6446838" y="2568575"/>
          <p14:tracePt t="66942" x="6446838" y="2582863"/>
          <p14:tracePt t="66958" x="6446838" y="2606675"/>
          <p14:tracePt t="66975" x="6477000" y="2613025"/>
          <p14:tracePt t="66992" x="6515100" y="2613025"/>
          <p14:tracePt t="67009" x="6569075" y="2613025"/>
          <p14:tracePt t="67025" x="6583363" y="2590800"/>
          <p14:tracePt t="67042" x="6583363" y="2568575"/>
          <p14:tracePt t="67059" x="6583363" y="2544763"/>
          <p14:tracePt t="67075" x="6569075" y="2522538"/>
          <p14:tracePt t="67092" x="6545263" y="2522538"/>
          <p14:tracePt t="67109" x="6484938" y="2522538"/>
          <p14:tracePt t="67125" x="6416675" y="2568575"/>
          <p14:tracePt t="67142" x="6370638" y="2620963"/>
          <p14:tracePt t="67158" x="6370638" y="2697163"/>
          <p14:tracePt t="67175" x="6430963" y="2751138"/>
          <p14:tracePt t="67192" x="6515100" y="2759075"/>
          <p14:tracePt t="67209" x="6637338" y="2759075"/>
          <p14:tracePt t="67225" x="6751638" y="2720975"/>
          <p14:tracePt t="67242" x="6781800" y="2667000"/>
          <p14:tracePt t="67259" x="6781800" y="2613025"/>
          <p14:tracePt t="67275" x="6773863" y="2552700"/>
          <p14:tracePt t="67292" x="6713538" y="2514600"/>
          <p14:tracePt t="67309" x="6651625" y="2484438"/>
          <p14:tracePt t="67326" x="6591300" y="2484438"/>
          <p14:tracePt t="67342" x="6492875" y="2530475"/>
          <p14:tracePt t="67359" x="6469063" y="2598738"/>
          <p14:tracePt t="67375" x="6477000" y="2659063"/>
          <p14:tracePt t="67392" x="6523038" y="2689225"/>
          <p14:tracePt t="67408" x="6569075" y="2689225"/>
          <p14:tracePt t="67425" x="6621463" y="2689225"/>
          <p14:tracePt t="67442" x="6651625" y="2667000"/>
          <p14:tracePt t="67459" x="6651625" y="2620963"/>
          <p14:tracePt t="67475" x="6645275" y="2574925"/>
          <p14:tracePt t="67479" x="6613525" y="2552700"/>
          <p14:tracePt t="67492" x="6591300" y="2536825"/>
          <p14:tracePt t="67509" x="6515100" y="2530475"/>
          <p14:tracePt t="67526" x="6362700" y="2544763"/>
          <p14:tracePt t="67542" x="6332538" y="2560638"/>
          <p14:tracePt t="67559" x="6332538" y="2628900"/>
          <p14:tracePt t="67575" x="6346825" y="2667000"/>
          <p14:tracePt t="67592" x="6430963" y="2689225"/>
          <p14:tracePt t="67609" x="6537325" y="2689225"/>
          <p14:tracePt t="67625" x="6591300" y="2659063"/>
          <p14:tracePt t="67642" x="6591300" y="2636838"/>
          <p14:tracePt t="67659" x="6591300" y="2606675"/>
          <p14:tracePt t="67675" x="6569075" y="2574925"/>
          <p14:tracePt t="67692" x="6507163" y="2568575"/>
          <p14:tracePt t="67709" x="6392863" y="2568575"/>
          <p14:tracePt t="67726" x="6294438" y="2613025"/>
          <p14:tracePt t="67742" x="6286500" y="2644775"/>
          <p14:tracePt t="67759" x="6302375" y="2697163"/>
          <p14:tracePt t="67775" x="6362700" y="2705100"/>
          <p14:tracePt t="67792" x="6492875" y="2705100"/>
          <p14:tracePt t="67809" x="6591300" y="2667000"/>
          <p14:tracePt t="67825" x="6621463" y="2620963"/>
          <p14:tracePt t="67842" x="6621463" y="2568575"/>
          <p14:tracePt t="67859" x="6599238" y="2522538"/>
          <p14:tracePt t="67875" x="6537325" y="2506663"/>
          <p14:tracePt t="67892" x="6438900" y="2506663"/>
          <p14:tracePt t="67909" x="6346825" y="2506663"/>
          <p14:tracePt t="67926" x="6332538" y="2560638"/>
          <p14:tracePt t="67942" x="6340475" y="2598738"/>
          <p14:tracePt t="67959" x="6423025" y="2613025"/>
          <p14:tracePt t="67976" x="6569075" y="2628900"/>
          <p14:tracePt t="67992" x="6637338" y="2628900"/>
          <p14:tracePt t="68009" x="6645275" y="2628900"/>
          <p14:tracePt t="68026" x="6645275" y="2582863"/>
          <p14:tracePt t="68042" x="6607175" y="2560638"/>
          <p14:tracePt t="68059" x="6537325" y="2552700"/>
          <p14:tracePt t="68076" x="6392863" y="2552700"/>
          <p14:tracePt t="68092" x="6294438" y="2568575"/>
          <p14:tracePt t="68109" x="6270625" y="2582863"/>
          <p14:tracePt t="68126" x="6270625" y="2606675"/>
          <p14:tracePt t="68142" x="6324600" y="2628900"/>
          <p14:tracePt t="68159" x="6430963" y="2628900"/>
          <p14:tracePt t="68176" x="6507163" y="2613025"/>
          <p14:tracePt t="68192" x="6537325" y="2582863"/>
          <p14:tracePt t="68209" x="6537325" y="2568575"/>
          <p14:tracePt t="68226" x="6507163" y="2560638"/>
          <p14:tracePt t="68242" x="6430963" y="2544763"/>
          <p14:tracePt t="68259" x="6308725" y="2568575"/>
          <p14:tracePt t="68276" x="6248400" y="2598738"/>
          <p14:tracePt t="68292" x="6248400" y="2636838"/>
          <p14:tracePt t="68309" x="6264275" y="2667000"/>
          <p14:tracePt t="68326" x="6392863" y="2682875"/>
          <p14:tracePt t="68342" x="6621463" y="2682875"/>
          <p14:tracePt t="68359" x="6689725" y="2667000"/>
          <p14:tracePt t="68376" x="6689725" y="2659063"/>
          <p14:tracePt t="68392" x="6683375" y="2620963"/>
          <p14:tracePt t="68409" x="6613525" y="2606675"/>
          <p14:tracePt t="68426" x="6515100" y="2606675"/>
          <p14:tracePt t="68442" x="6400800" y="2620963"/>
          <p14:tracePt t="68459" x="6378575" y="2636838"/>
          <p14:tracePt t="68476" x="6378575" y="2667000"/>
          <p14:tracePt t="68479" x="6378575" y="2682875"/>
          <p14:tracePt t="68492" x="6392863" y="2697163"/>
          <p14:tracePt t="68509" x="6454775" y="2705100"/>
          <p14:tracePt t="68526" x="6553200" y="2705100"/>
          <p14:tracePt t="68542" x="6591300" y="2705100"/>
          <p14:tracePt t="68591" x="6553200" y="2735263"/>
          <p14:tracePt t="68599" x="6484938" y="2797175"/>
          <p14:tracePt t="68609" x="6430963" y="2857500"/>
          <p14:tracePt t="68626" x="6264275" y="3086100"/>
          <p14:tracePt t="68642" x="6088063" y="3390900"/>
          <p14:tracePt t="68659" x="5989638" y="3589338"/>
          <p14:tracePt t="68676" x="5951538" y="3703638"/>
          <p14:tracePt t="68692" x="5943600" y="3733800"/>
          <p14:tracePt t="68751" x="5943600" y="3725863"/>
          <p14:tracePt t="68759" x="5959475" y="3679825"/>
          <p14:tracePt t="68767" x="5981700" y="3611563"/>
          <p14:tracePt t="68776" x="6011863" y="3551238"/>
          <p14:tracePt t="68792" x="6096000" y="3406775"/>
          <p14:tracePt t="68809" x="6172200" y="3276600"/>
          <p14:tracePt t="68826" x="6226175" y="3162300"/>
          <p14:tracePt t="68843" x="6256338" y="3094038"/>
          <p14:tracePt t="68859" x="6270625" y="3040063"/>
          <p14:tracePt t="68876" x="6278563" y="2955925"/>
          <p14:tracePt t="68893" x="6294438" y="2887663"/>
          <p14:tracePt t="68910" x="6316663" y="2803525"/>
          <p14:tracePt t="68926" x="6332538" y="2789238"/>
          <p14:tracePt t="68943" x="6340475" y="2751138"/>
          <p14:tracePt t="68959" x="6354763" y="2735263"/>
          <p14:tracePt t="68976" x="6370638" y="2713038"/>
          <p14:tracePt t="68992" x="6384925" y="2697163"/>
          <p14:tracePt t="69009" x="6384925" y="2689225"/>
          <p14:tracePt t="69026" x="6400800" y="2689225"/>
          <p14:tracePt t="69043" x="6416675" y="2674938"/>
          <p14:tracePt t="69059" x="6430963" y="2667000"/>
          <p14:tracePt t="69076" x="6461125" y="2651125"/>
          <p14:tracePt t="69093" x="6469063" y="2644775"/>
          <p14:tracePt t="69109" x="6477000" y="2620963"/>
          <p14:tracePt t="69126" x="6477000" y="2606675"/>
          <p14:tracePt t="69143" x="6484938" y="2590800"/>
          <p14:tracePt t="69159" x="6484938" y="2568575"/>
          <p14:tracePt t="69176" x="6484938" y="2544763"/>
          <p14:tracePt t="69193" x="6477000" y="2522538"/>
          <p14:tracePt t="69209" x="6461125" y="2498725"/>
          <p14:tracePt t="69226" x="6438900" y="2484438"/>
          <p14:tracePt t="69243" x="6423025" y="2468563"/>
          <p14:tracePt t="69276" x="6416675" y="2468563"/>
          <p14:tracePt t="69293" x="6408738" y="2468563"/>
          <p14:tracePt t="69310" x="6408738" y="2644775"/>
          <p14:tracePt t="69326" x="6416675" y="2781300"/>
          <p14:tracePt t="69343" x="6515100" y="2903538"/>
          <p14:tracePt t="69359" x="6667500" y="2971800"/>
          <p14:tracePt t="69376" x="6797675" y="2979738"/>
          <p14:tracePt t="69392" x="6865938" y="2971800"/>
          <p14:tracePt t="69409" x="6880225" y="2925763"/>
          <p14:tracePt t="69426" x="6880225" y="2841625"/>
          <p14:tracePt t="69443" x="6842125" y="2781300"/>
          <p14:tracePt t="69459" x="6743700" y="2751138"/>
          <p14:tracePt t="69476" x="6637338" y="2727325"/>
          <p14:tracePt t="69480" x="6575425" y="2727325"/>
          <p14:tracePt t="69493" x="6523038" y="2727325"/>
          <p14:tracePt t="69510" x="6454775" y="2743200"/>
          <p14:tracePt t="69526" x="6454775" y="2759075"/>
          <p14:tracePt t="69543" x="6492875" y="2789238"/>
          <p14:tracePt t="69559" x="6523038" y="2789238"/>
          <p14:tracePt t="69576" x="6537325" y="2789238"/>
          <p14:tracePt t="69593" x="6575425" y="2720975"/>
          <p14:tracePt t="69609" x="6575425" y="2674938"/>
          <p14:tracePt t="69626" x="6575425" y="2636838"/>
          <p14:tracePt t="69643" x="6569075" y="2613025"/>
          <p14:tracePt t="69660" x="6561138" y="2613025"/>
          <p14:tracePt t="69676" x="6553200" y="2613025"/>
          <p14:tracePt t="69735" x="6545263" y="2613025"/>
          <p14:tracePt t="69751" x="6545263" y="2628900"/>
          <p14:tracePt t="69759" x="6545263" y="2667000"/>
          <p14:tracePt t="69767" x="6515100" y="2743200"/>
          <p14:tracePt t="69776" x="6477000" y="2849563"/>
          <p14:tracePt t="69793" x="6370638" y="3260725"/>
          <p14:tracePt t="69810" x="6226175" y="3894138"/>
          <p14:tracePt t="69826" x="6057900" y="4525963"/>
          <p14:tracePt t="69843" x="5791200" y="5127625"/>
          <p14:tracePt t="69860" x="5608638" y="5432425"/>
          <p14:tracePt t="69876" x="5524500" y="5532438"/>
          <p14:tracePt t="69893" x="5508625" y="5546725"/>
          <p14:tracePt t="69951" x="5508625" y="5540375"/>
          <p14:tracePt t="69959" x="5508625" y="5464175"/>
          <p14:tracePt t="69967" x="5508625" y="5364163"/>
          <p14:tracePt t="69976" x="5524500" y="5273675"/>
          <p14:tracePt t="69993" x="5600700" y="5083175"/>
          <p14:tracePt t="70010" x="5638800" y="4991100"/>
          <p14:tracePt t="70047" x="5646738" y="4983163"/>
          <p14:tracePt t="70071" x="5646738" y="5006975"/>
          <p14:tracePt t="70079" x="5646738" y="5067300"/>
          <p14:tracePt t="70093" x="5630863" y="5143500"/>
          <p14:tracePt t="70110" x="5578475" y="5318125"/>
          <p14:tracePt t="70126" x="5546725" y="5432425"/>
          <p14:tracePt t="70143" x="5546725" y="5440363"/>
          <p14:tracePt t="70160" x="5578475" y="5440363"/>
          <p14:tracePt t="70176" x="5684838" y="5364163"/>
          <p14:tracePt t="70193" x="5761038" y="5280025"/>
          <p14:tracePt t="70210" x="5807075" y="5181600"/>
          <p14:tracePt t="70226" x="5813425" y="5143500"/>
          <p14:tracePt t="70243" x="5813425" y="5135563"/>
          <p14:tracePt t="70260" x="5813425" y="5121275"/>
          <p14:tracePt t="70276" x="5799138" y="5121275"/>
          <p14:tracePt t="70293" x="5791200" y="5121275"/>
          <p14:tracePt t="70310" x="5783263" y="5121275"/>
          <p14:tracePt t="70326" x="5791200" y="5127625"/>
          <p14:tracePt t="70343" x="5813425" y="5135563"/>
          <p14:tracePt t="70360" x="5837238" y="5135563"/>
          <p14:tracePt t="70376" x="5851525" y="5135563"/>
          <p14:tracePt t="70393" x="5859463" y="5135563"/>
          <p14:tracePt t="70410" x="5867400" y="5121275"/>
          <p14:tracePt t="70426" x="5867400" y="5083175"/>
          <p14:tracePt t="70443" x="5867400" y="5051425"/>
          <p14:tracePt t="70460" x="5867400" y="5021263"/>
          <p14:tracePt t="70476" x="5883275" y="4975225"/>
          <p14:tracePt t="70480" x="5883275" y="4945063"/>
          <p14:tracePt t="70493" x="5883275" y="4922838"/>
          <p14:tracePt t="70510" x="5921375" y="4860925"/>
          <p14:tracePt t="70526" x="6049963" y="4678363"/>
          <p14:tracePt t="70543" x="6180138" y="4503738"/>
          <p14:tracePt t="70560" x="6302375" y="4335463"/>
          <p14:tracePt t="70576" x="6392863" y="4144963"/>
          <p14:tracePt t="70593" x="6469063" y="3970338"/>
          <p14:tracePt t="70610" x="6507163" y="3756025"/>
          <p14:tracePt t="70626" x="6515100" y="3565525"/>
          <p14:tracePt t="70643" x="6515100" y="3398838"/>
          <p14:tracePt t="70660" x="6461125" y="3246438"/>
          <p14:tracePt t="70677" x="6408738" y="3116263"/>
          <p14:tracePt t="70693" x="6346825" y="3025775"/>
          <p14:tracePt t="70710" x="6316663" y="2979738"/>
          <p14:tracePt t="70727" x="6308725" y="2963863"/>
          <p14:tracePt t="70831" x="6308725" y="2955925"/>
          <p14:tracePt t="70839" x="6308725" y="2941638"/>
          <p14:tracePt t="70855" x="6308725" y="2925763"/>
          <p14:tracePt t="70863" x="6316663" y="2903538"/>
          <p14:tracePt t="70877" x="6316663" y="2887663"/>
          <p14:tracePt t="70894" x="6316663" y="2797175"/>
          <p14:tracePt t="70910" x="6316663" y="2773363"/>
          <p14:tracePt t="70927" x="6316663" y="2713038"/>
          <p14:tracePt t="70943" x="6316663" y="2667000"/>
          <p14:tracePt t="70960" x="6308725" y="2620963"/>
          <p14:tracePt t="70977" x="6302375" y="2574925"/>
          <p14:tracePt t="70993" x="6294438" y="2536825"/>
          <p14:tracePt t="71010" x="6286500" y="2506663"/>
          <p14:tracePt t="71027" x="6286500" y="2498725"/>
          <p14:tracePt t="71071" x="6294438" y="2498725"/>
          <p14:tracePt t="71079" x="6332538" y="2498725"/>
          <p14:tracePt t="71093" x="6392863" y="2530475"/>
          <p14:tracePt t="71110" x="6583363" y="2574925"/>
          <p14:tracePt t="71127" x="6651625" y="2590800"/>
          <p14:tracePt t="71143" x="6667500" y="2590800"/>
          <p14:tracePt t="71160" x="6689725" y="2590800"/>
          <p14:tracePt t="71177" x="6705600" y="2544763"/>
          <p14:tracePt t="71193" x="6705600" y="2484438"/>
          <p14:tracePt t="71210" x="6697663" y="2438400"/>
          <p14:tracePt t="71227" x="6667500" y="2400300"/>
          <p14:tracePt t="71243" x="6621463" y="2370138"/>
          <p14:tracePt t="71277" x="6613525" y="2370138"/>
          <p14:tracePt t="71293" x="6607175" y="2370138"/>
          <p14:tracePt t="71351" x="6599238" y="2370138"/>
          <p14:tracePt t="71359" x="6599238" y="2378075"/>
          <p14:tracePt t="71367" x="6599238" y="2384425"/>
          <p14:tracePt t="71376" x="6599238" y="2392363"/>
          <p14:tracePt t="71393" x="6599238" y="2400300"/>
          <p14:tracePt t="71414" x="6599238" y="2408238"/>
          <p14:tracePt t="71426" x="6607175" y="2408238"/>
          <p14:tracePt t="71443" x="6613525" y="2408238"/>
          <p14:tracePt t="71495" x="6613525" y="2392363"/>
          <p14:tracePt t="71503" x="6613525" y="2384425"/>
          <p14:tracePt t="71511" x="6613525" y="2378075"/>
          <p14:tracePt t="71527" x="6553200" y="2346325"/>
          <p14:tracePt t="71543" x="6484938" y="2332038"/>
          <p14:tracePt t="71560" x="6430963" y="2332038"/>
          <p14:tracePt t="71577" x="6400800" y="2332038"/>
          <p14:tracePt t="71593" x="6324600" y="2384425"/>
          <p14:tracePt t="71610" x="6286500" y="2492375"/>
          <p14:tracePt t="71627" x="6286500" y="2606675"/>
          <p14:tracePt t="71644" x="6346825" y="2713038"/>
          <p14:tracePt t="71660" x="6469063" y="2797175"/>
          <p14:tracePt t="71677" x="6607175" y="2841625"/>
          <p14:tracePt t="71694" x="6735763" y="2849563"/>
          <p14:tracePt t="71710" x="6811963" y="2803525"/>
          <p14:tracePt t="71727" x="6835775" y="2659063"/>
          <p14:tracePt t="71744" x="6835775" y="2530475"/>
          <p14:tracePt t="71760" x="6751638" y="2422525"/>
          <p14:tracePt t="71777" x="6675438" y="2392363"/>
          <p14:tracePt t="71794" x="6629400" y="2392363"/>
          <p14:tracePt t="71810" x="6569075" y="2408238"/>
          <p14:tracePt t="71827" x="6507163" y="2492375"/>
          <p14:tracePt t="71844" x="6507163" y="2568575"/>
          <p14:tracePt t="71860" x="6507163" y="2620963"/>
          <p14:tracePt t="71877" x="6575425" y="2636838"/>
          <p14:tracePt t="71894" x="6607175" y="2636838"/>
          <p14:tracePt t="71935" x="6613525" y="2636838"/>
          <p14:tracePt t="71944" x="6613525" y="2628900"/>
          <p14:tracePt t="71983" x="6613525" y="2620963"/>
          <p14:tracePt t="72095" x="6607175" y="2620963"/>
          <p14:tracePt t="72103" x="6583363" y="2659063"/>
          <p14:tracePt t="72111" x="6553200" y="2705100"/>
          <p14:tracePt t="72127" x="6507163" y="2811463"/>
          <p14:tracePt t="72144" x="6400800" y="3063875"/>
          <p14:tracePt t="72160" x="6286500" y="3421063"/>
          <p14:tracePt t="72177" x="6172200" y="3756025"/>
          <p14:tracePt t="72194" x="6096000" y="4030663"/>
          <p14:tracePt t="72210" x="6049963" y="4175125"/>
          <p14:tracePt t="72227" x="6003925" y="4305300"/>
          <p14:tracePt t="72244" x="5981700" y="4359275"/>
          <p14:tracePt t="72260" x="5965825" y="4373563"/>
          <p14:tracePt t="72277" x="5965825" y="4381500"/>
          <p14:tracePt t="72295" x="5959475" y="4403725"/>
          <p14:tracePt t="72310" x="5951538" y="4411663"/>
          <p14:tracePt t="72327" x="5927725" y="4465638"/>
          <p14:tracePt t="72344" x="5897563" y="4533900"/>
          <p14:tracePt t="72360" x="5867400" y="4602163"/>
          <p14:tracePt t="72377" x="5837238" y="4670425"/>
          <p14:tracePt t="72394" x="5813425" y="4724400"/>
          <p14:tracePt t="72410" x="5807075" y="4746625"/>
          <p14:tracePt t="72427" x="5791200" y="4762500"/>
          <p14:tracePt t="72782" x="5753100" y="4762500"/>
          <p14:tracePt t="72791" x="5608638" y="4732338"/>
          <p14:tracePt t="72799" x="5456238" y="4670425"/>
          <p14:tracePt t="72811" x="5334000" y="4594225"/>
          <p14:tracePt t="72827" x="5127625" y="4479925"/>
          <p14:tracePt t="72844" x="4914900" y="4343400"/>
          <p14:tracePt t="72861" x="4784725" y="4251325"/>
          <p14:tracePt t="72878" x="4640263" y="4144963"/>
          <p14:tracePt t="72894" x="4625975" y="4130675"/>
          <p14:tracePt t="72911" x="4533900" y="4038600"/>
          <p14:tracePt t="72927" x="4503738" y="4008438"/>
          <p14:tracePt t="72944" x="4427538" y="3954463"/>
          <p14:tracePt t="72961" x="4335463" y="3902075"/>
          <p14:tracePt t="72977" x="4221163" y="3840163"/>
          <p14:tracePt t="72994" x="4092575" y="3749675"/>
          <p14:tracePt t="73011" x="3978275" y="3673475"/>
          <p14:tracePt t="73027" x="3878263" y="3597275"/>
          <p14:tracePt t="73044" x="3779838" y="3535363"/>
          <p14:tracePt t="73061" x="3695700" y="3475038"/>
          <p14:tracePt t="73078" x="3619500" y="3436938"/>
          <p14:tracePt t="73094" x="3597275" y="3429000"/>
          <p14:tracePt t="73111" x="3505200" y="3413125"/>
          <p14:tracePt t="73127" x="3444875" y="3398838"/>
          <p14:tracePt t="73144" x="3413125" y="3382963"/>
          <p14:tracePt t="73183" x="3406775" y="3382963"/>
          <p14:tracePt t="73207" x="3398838" y="3382963"/>
          <p14:tracePt t="73215" x="3382963" y="3375025"/>
          <p14:tracePt t="73227" x="3368675" y="3368675"/>
          <p14:tracePt t="73244" x="3322638" y="3330575"/>
          <p14:tracePt t="73261" x="3292475" y="3292475"/>
          <p14:tracePt t="73278" x="3268663" y="3254375"/>
          <p14:tracePt t="73294" x="3268663" y="3246438"/>
          <p14:tracePt t="73311" x="3260725" y="3238500"/>
          <p14:tracePt t="73383" x="3268663" y="3238500"/>
          <p14:tracePt t="73391" x="3292475" y="3238500"/>
          <p14:tracePt t="73398" x="3322638" y="3238500"/>
          <p14:tracePt t="73410" x="3368675" y="3238500"/>
          <p14:tracePt t="73427" x="3444875" y="3254375"/>
          <p14:tracePt t="73444" x="3597275" y="3260725"/>
          <p14:tracePt t="73461" x="3779838" y="3260725"/>
          <p14:tracePt t="73465" x="3916363" y="3260725"/>
          <p14:tracePt t="73478" x="4313238" y="3260725"/>
          <p14:tracePt t="73494" x="4808538" y="3260725"/>
          <p14:tracePt t="73511" x="5287963" y="3260725"/>
          <p14:tracePt t="73528" x="5616575" y="3260725"/>
          <p14:tracePt t="73544" x="5807075" y="3260725"/>
          <p14:tracePt t="73561" x="5943600" y="3260725"/>
          <p14:tracePt t="73578" x="6057900" y="3260725"/>
          <p14:tracePt t="73594" x="6218238" y="3260725"/>
          <p14:tracePt t="73611" x="6454775" y="3260725"/>
          <p14:tracePt t="73628" x="6765925" y="3260725"/>
          <p14:tracePt t="73644" x="7162800" y="3260725"/>
          <p14:tracePt t="73661" x="7475538" y="3260725"/>
          <p14:tracePt t="73678" x="7712075" y="3260725"/>
          <p14:tracePt t="73694" x="7947025" y="3260725"/>
          <p14:tracePt t="73711" x="8069263" y="3260725"/>
          <p14:tracePt t="73728" x="8191500" y="3260725"/>
          <p14:tracePt t="73744" x="8343900" y="3260725"/>
          <p14:tracePt t="73761" x="8512175" y="3260725"/>
          <p14:tracePt t="73778" x="8702675" y="3260725"/>
          <p14:tracePt t="73794" x="8847138" y="3260725"/>
          <p14:tracePt t="73811" x="8961438" y="3260725"/>
          <p14:tracePt t="73828" x="9013825" y="3260725"/>
          <p14:tracePt t="73844" x="9045575" y="3260725"/>
          <p14:tracePt t="73861" x="9075738" y="3260725"/>
          <p14:tracePt t="73878" x="9128125" y="3254375"/>
          <p14:tracePt t="73894" x="9312275" y="3246438"/>
          <p14:tracePt t="73911" x="9494838" y="3238500"/>
          <p14:tracePt t="73928" x="9669463" y="3200400"/>
          <p14:tracePt t="73944" x="9791700" y="3184525"/>
          <p14:tracePt t="73961" x="9813925" y="3184525"/>
          <p14:tracePt t="74063" x="9791700" y="3222625"/>
          <p14:tracePt t="74071" x="9745663" y="3276600"/>
          <p14:tracePt t="74079" x="9693275" y="3322638"/>
          <p14:tracePt t="74094" x="9578975" y="3429000"/>
          <p14:tracePt t="74111" x="9418638" y="3535363"/>
          <p14:tracePt t="74128" x="9204325" y="3603625"/>
          <p14:tracePt t="74144" x="8953500" y="3635375"/>
          <p14:tracePt t="74161" x="8618538" y="3649663"/>
          <p14:tracePt t="74178" x="8221663" y="3649663"/>
          <p14:tracePt t="74194" x="7924800" y="3649663"/>
          <p14:tracePt t="74211" x="7764463" y="3649663"/>
          <p14:tracePt t="74228" x="7742238" y="3649663"/>
          <p14:tracePt t="74263" x="7772400" y="3649663"/>
          <p14:tracePt t="74278" x="7924800" y="3649663"/>
          <p14:tracePt t="74294" x="8131175" y="3649663"/>
          <p14:tracePt t="74311" x="8328025" y="3649663"/>
          <p14:tracePt t="74328" x="8474075" y="3649663"/>
          <p14:tracePt t="74345" x="8602663" y="3627438"/>
          <p14:tracePt t="74361" x="8716963" y="3619500"/>
          <p14:tracePt t="74378" x="8801100" y="3603625"/>
          <p14:tracePt t="74395" x="8877300" y="3589338"/>
          <p14:tracePt t="74411" x="8945563" y="3581400"/>
          <p14:tracePt t="74428" x="9029700" y="3573463"/>
          <p14:tracePt t="74445" x="9105900" y="3565525"/>
          <p14:tracePt t="74461" x="9190038" y="3565525"/>
          <p14:tracePt t="74478" x="9280525" y="3565525"/>
          <p14:tracePt t="74481" x="9318625" y="3565525"/>
          <p14:tracePt t="74495" x="9394825" y="3565525"/>
          <p14:tracePt t="74511" x="9440863" y="3581400"/>
          <p14:tracePt t="74623" x="9426575" y="3581400"/>
          <p14:tracePt t="74631" x="9372600" y="3581400"/>
          <p14:tracePt t="74639" x="9288463" y="3581400"/>
          <p14:tracePt t="74647" x="9166225" y="3581400"/>
          <p14:tracePt t="74662" x="8831263" y="3581400"/>
          <p14:tracePt t="74678" x="8626475" y="3581400"/>
          <p14:tracePt t="74695" x="7573963" y="3581400"/>
          <p14:tracePt t="74711" x="6873875" y="3482975"/>
          <p14:tracePt t="74728" x="6499225" y="3390900"/>
          <p14:tracePt t="74745" x="6392863" y="3352800"/>
          <p14:tracePt t="74761" x="6354763" y="3344863"/>
          <p14:tracePt t="74778" x="6340475" y="3336925"/>
          <p14:tracePt t="74795" x="6340475" y="3298825"/>
          <p14:tracePt t="74811" x="6308725" y="3254375"/>
          <p14:tracePt t="74828" x="6278563" y="3208338"/>
          <p14:tracePt t="74845" x="6256338" y="3162300"/>
          <p14:tracePt t="74862" x="6202363" y="3048000"/>
          <p14:tracePt t="74878" x="6194425" y="3001963"/>
          <p14:tracePt t="74895" x="6134100" y="2841625"/>
          <p14:tracePt t="74911" x="6111875" y="2727325"/>
          <p14:tracePt t="74928" x="6073775" y="2620963"/>
          <p14:tracePt t="74945" x="6035675" y="2514600"/>
          <p14:tracePt t="74961" x="5997575" y="2430463"/>
          <p14:tracePt t="74978" x="5973763" y="2392363"/>
          <p14:tracePt t="74995" x="5965825" y="2354263"/>
          <p14:tracePt t="75012" x="5959475" y="2346325"/>
          <p14:tracePt t="75135" x="5959475" y="2339975"/>
          <p14:tracePt t="75143" x="5989638" y="2354263"/>
          <p14:tracePt t="75151" x="6057900" y="2400300"/>
          <p14:tracePt t="75161" x="6134100" y="2514600"/>
          <p14:tracePt t="75178" x="6392863" y="3055938"/>
          <p14:tracePt t="75195" x="6842125" y="3825875"/>
          <p14:tracePt t="75212" x="7208838" y="4457700"/>
          <p14:tracePt t="75228" x="7559675" y="4830763"/>
          <p14:tracePt t="75245" x="7780338" y="4930775"/>
          <p14:tracePt t="75262" x="7856538" y="4937125"/>
          <p14:tracePt t="75278" x="7878763" y="4892675"/>
          <p14:tracePt t="75295" x="7878763" y="4656138"/>
          <p14:tracePt t="75312" x="7635875" y="4244975"/>
          <p14:tracePt t="75328" x="7192963" y="3749675"/>
          <p14:tracePt t="75345" x="6705600" y="3314700"/>
          <p14:tracePt t="75362" x="6194425" y="3025775"/>
          <p14:tracePt t="75378" x="5753100" y="2857500"/>
          <p14:tracePt t="75395" x="5608638" y="2849563"/>
          <p14:tracePt t="75411" x="5592763" y="2903538"/>
          <p14:tracePt t="75428" x="5616575" y="3101975"/>
          <p14:tracePt t="75445" x="5965825" y="3475038"/>
          <p14:tracePt t="75462" x="7078663" y="4022725"/>
          <p14:tracePt t="75478" x="7794625" y="4198938"/>
          <p14:tracePt t="75495" x="8093075" y="4206875"/>
          <p14:tracePt t="75512" x="8183563" y="4168775"/>
          <p14:tracePt t="75528" x="8191500" y="4030663"/>
          <p14:tracePt t="75545" x="7985125" y="3725863"/>
          <p14:tracePt t="75562" x="7323138" y="3375025"/>
          <p14:tracePt t="75578" x="6430963" y="3078163"/>
          <p14:tracePt t="75595" x="5630863" y="3001963"/>
          <p14:tracePt t="75612" x="4983163" y="3124200"/>
          <p14:tracePt t="75628" x="4594225" y="3513138"/>
          <p14:tracePt t="75645" x="4473575" y="4038600"/>
          <p14:tracePt t="75662" x="4610100" y="4656138"/>
          <p14:tracePt t="75678" x="5432425" y="5173663"/>
          <p14:tracePt t="75695" x="6142038" y="5303838"/>
          <p14:tracePt t="75712" x="6721475" y="5241925"/>
          <p14:tracePt t="75728" x="6950075" y="5051425"/>
          <p14:tracePt t="75745" x="7018338" y="4746625"/>
          <p14:tracePt t="75762" x="6911975" y="4381500"/>
          <p14:tracePt t="75778" x="6416675" y="3962400"/>
          <p14:tracePt t="75795" x="5661025" y="3687763"/>
          <p14:tracePt t="75812" x="5075238" y="3635375"/>
          <p14:tracePt t="75828" x="4716463" y="3725863"/>
          <p14:tracePt t="75846" x="4572000" y="3932238"/>
          <p14:tracePt t="75862" x="4572000" y="4152900"/>
          <p14:tracePt t="75878" x="4754563" y="4411663"/>
          <p14:tracePt t="75895" x="4854575" y="4449763"/>
          <p14:tracePt t="75912" x="4868863" y="4449763"/>
          <p14:tracePt t="75945" x="4884738" y="4419600"/>
          <p14:tracePt t="75962" x="4876800" y="4283075"/>
          <p14:tracePt t="75978" x="4838700" y="4198938"/>
          <p14:tracePt t="75995" x="4816475" y="4144963"/>
          <p14:tracePt t="76012" x="4800600" y="4122738"/>
          <p14:tracePt t="76143" x="4800600" y="4130675"/>
          <p14:tracePt t="76159" x="4792663" y="4144963"/>
          <p14:tracePt t="76167" x="4792663" y="4152900"/>
          <p14:tracePt t="76179" x="4792663" y="4168775"/>
          <p14:tracePt t="76195" x="4792663" y="4198938"/>
          <p14:tracePt t="76212" x="4784725" y="4244975"/>
          <p14:tracePt t="76229" x="4770438" y="4259263"/>
          <p14:tracePt t="76245" x="4724400" y="4259263"/>
          <p14:tracePt t="76895" x="4708525" y="4267200"/>
          <p14:tracePt t="76919" x="4702175" y="4283075"/>
          <p14:tracePt t="76935" x="4694238" y="4283075"/>
          <p14:tracePt t="76951" x="4686300" y="428307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77;p29"/>
          <p:cNvPicPr preferRelativeResize="0"/>
          <p:nvPr/>
        </p:nvPicPr>
        <p:blipFill rotWithShape="1">
          <a:blip r:embed="rId3">
            <a:alphaModFix/>
          </a:blip>
          <a:srcRect/>
          <a:stretch/>
        </p:blipFill>
        <p:spPr>
          <a:xfrm>
            <a:off x="2270990" y="1384479"/>
            <a:ext cx="8403783" cy="4732130"/>
          </a:xfrm>
          <a:prstGeom prst="rect">
            <a:avLst/>
          </a:prstGeom>
          <a:noFill/>
          <a:ln>
            <a:noFill/>
          </a:ln>
        </p:spPr>
      </p:pic>
    </p:spTree>
    <p:extLst>
      <p:ext uri="{BB962C8B-B14F-4D97-AF65-F5344CB8AC3E}">
        <p14:creationId xmlns:p14="http://schemas.microsoft.com/office/powerpoint/2010/main" val="3788559789"/>
      </p:ext>
    </p:extLst>
  </p:cSld>
  <p:clrMapOvr>
    <a:masterClrMapping/>
  </p:clrMapOvr>
  <mc:AlternateContent xmlns:mc="http://schemas.openxmlformats.org/markup-compatibility/2006" xmlns:p14="http://schemas.microsoft.com/office/powerpoint/2010/main">
    <mc:Choice Requires="p14">
      <p:transition p14:dur="10" advTm="57944"/>
    </mc:Choice>
    <mc:Fallback xmlns="">
      <p:transition advTm="57944"/>
    </mc:Fallback>
  </mc:AlternateContent>
  <p:timing>
    <p:tnLst>
      <p:par>
        <p:cTn id="1" dur="indefinite" restart="never" nodeType="tmRoot"/>
      </p:par>
    </p:tnLst>
  </p:timing>
  <p:extLst mod="1">
    <p:ext uri="{3A86A75C-4F4B-4683-9AE1-C65F6400EC91}">
      <p14:laserTraceLst xmlns:p14="http://schemas.microsoft.com/office/powerpoint/2010/main">
        <p14:tracePtLst>
          <p14:tracePt t="1456" x="4678363" y="4283075"/>
          <p14:tracePt t="1464" x="4632325" y="4283075"/>
          <p14:tracePt t="1476" x="4549775" y="4275138"/>
          <p14:tracePt t="1493" x="4435475" y="4237038"/>
          <p14:tracePt t="1509" x="4389438" y="4206875"/>
          <p14:tracePt t="1526" x="4351338" y="4130675"/>
          <p14:tracePt t="1543" x="4327525" y="3978275"/>
          <p14:tracePt t="1559" x="4321175" y="3627438"/>
          <p14:tracePt t="1576" x="4251325" y="3306763"/>
          <p14:tracePt t="1593" x="4160838" y="2955925"/>
          <p14:tracePt t="1610" x="4076700" y="2667000"/>
          <p14:tracePt t="1626" x="3992563" y="2492375"/>
          <p14:tracePt t="1643" x="3978275" y="2468563"/>
          <p14:tracePt t="1816" x="3984625" y="2468563"/>
          <p14:tracePt t="1824" x="4038600" y="2460625"/>
          <p14:tracePt t="1832" x="4068763" y="2454275"/>
          <p14:tracePt t="1843" x="4076700" y="2446338"/>
          <p14:tracePt t="1859" x="4106863" y="2430463"/>
          <p14:tracePt t="1876" x="4122738" y="2422525"/>
          <p14:tracePt t="1893" x="4137025" y="2378075"/>
          <p14:tracePt t="1910" x="4152900" y="2270125"/>
          <p14:tracePt t="1927" x="4175125" y="2125663"/>
          <p14:tracePt t="2248" x="4175125" y="2117725"/>
          <p14:tracePt t="2256" x="4168775" y="2111375"/>
          <p14:tracePt t="2264" x="4130675" y="2111375"/>
          <p14:tracePt t="2276" x="4076700" y="2095500"/>
          <p14:tracePt t="2293" x="3978275" y="2065338"/>
          <p14:tracePt t="2310" x="3902075" y="2041525"/>
          <p14:tracePt t="2327" x="3673475" y="1965325"/>
          <p14:tracePt t="2343" x="3489325" y="1882775"/>
          <p14:tracePt t="2360" x="3375025" y="1806575"/>
          <p14:tracePt t="2377" x="3276600" y="1736725"/>
          <p14:tracePt t="2393" x="3238500" y="1706563"/>
          <p14:tracePt t="2410" x="3222625" y="1698625"/>
          <p14:tracePt t="2728" x="3238500" y="1698625"/>
          <p14:tracePt t="2736" x="3314700" y="1714500"/>
          <p14:tracePt t="2745" x="3375025" y="1730375"/>
          <p14:tracePt t="2760" x="3573463" y="1790700"/>
          <p14:tracePt t="2777" x="3802063" y="1806575"/>
          <p14:tracePt t="2793" x="4054475" y="1806575"/>
          <p14:tracePt t="2810" x="4206875" y="1806575"/>
          <p14:tracePt t="2827" x="4297363" y="1790700"/>
          <p14:tracePt t="2843" x="4321175" y="1774825"/>
          <p14:tracePt t="2860" x="4327525" y="1768475"/>
          <p14:tracePt t="2893" x="4335463" y="1760538"/>
          <p14:tracePt t="3024" x="4343400" y="1760538"/>
          <p14:tracePt t="3032" x="4343400" y="1768475"/>
          <p14:tracePt t="3043" x="4351338" y="1774825"/>
          <p14:tracePt t="3392" x="4373563" y="1774825"/>
          <p14:tracePt t="3400" x="4397375" y="1782763"/>
          <p14:tracePt t="3410" x="4411663" y="1782763"/>
          <p14:tracePt t="3427" x="4427538" y="1774825"/>
          <p14:tracePt t="3443" x="4441825" y="1760538"/>
          <p14:tracePt t="3460" x="4503738" y="1736725"/>
          <p14:tracePt t="3477" x="4564063" y="1714500"/>
          <p14:tracePt t="3494" x="4602163" y="1698625"/>
          <p14:tracePt t="3510" x="4678363" y="1676400"/>
          <p14:tracePt t="3527" x="4708525" y="1668463"/>
          <p14:tracePt t="3543" x="4746625" y="1660525"/>
          <p14:tracePt t="3816" x="4762500" y="1654175"/>
          <p14:tracePt t="3824" x="4846638" y="1654175"/>
          <p14:tracePt t="3832" x="4968875" y="1654175"/>
          <p14:tracePt t="3844" x="5067300" y="1654175"/>
          <p14:tracePt t="3860" x="5235575" y="1654175"/>
          <p14:tracePt t="3877" x="5456238" y="1654175"/>
          <p14:tracePt t="3894" x="5829300" y="1654175"/>
          <p14:tracePt t="3911" x="6370638" y="1654175"/>
          <p14:tracePt t="3927" x="6515100" y="1654175"/>
          <p14:tracePt t="3944" x="6865938" y="1654175"/>
          <p14:tracePt t="3960" x="6980238" y="1654175"/>
          <p14:tracePt t="3977" x="7010400" y="1654175"/>
          <p14:tracePt t="4248" x="7018338" y="1654175"/>
          <p14:tracePt t="4256" x="7040563" y="1654175"/>
          <p14:tracePt t="4264" x="7064375" y="1654175"/>
          <p14:tracePt t="4277" x="7102475" y="1654175"/>
          <p14:tracePt t="4294" x="7208838" y="1654175"/>
          <p14:tracePt t="4311" x="7459663" y="1660525"/>
          <p14:tracePt t="4327" x="7620000" y="1660525"/>
          <p14:tracePt t="4344" x="7756525" y="1660525"/>
          <p14:tracePt t="4360" x="7818438" y="1660525"/>
          <p14:tracePt t="4424" x="7826375" y="1668463"/>
          <p14:tracePt t="4440" x="7810500" y="1668463"/>
          <p14:tracePt t="4448" x="7750175" y="1684338"/>
          <p14:tracePt t="4461" x="7666038" y="1692275"/>
          <p14:tracePt t="4477" x="7483475" y="1706563"/>
          <p14:tracePt t="4494" x="7331075" y="1736725"/>
          <p14:tracePt t="4511" x="7299325" y="1744663"/>
          <p14:tracePt t="4527" x="7307263" y="1752600"/>
          <p14:tracePt t="4544" x="7437438" y="1774825"/>
          <p14:tracePt t="4561" x="7612063" y="1774825"/>
          <p14:tracePt t="4577" x="7772400" y="1774825"/>
          <p14:tracePt t="4594" x="7780338" y="1774825"/>
          <p14:tracePt t="4611" x="7772400" y="1782763"/>
          <p14:tracePt t="4627" x="7566025" y="1768475"/>
          <p14:tracePt t="4644" x="7146925" y="1768475"/>
          <p14:tracePt t="4661" x="6797675" y="1768475"/>
          <p14:tracePt t="4677" x="6689725" y="1768475"/>
          <p14:tracePt t="4711" x="6759575" y="1782763"/>
          <p14:tracePt t="4727" x="7064375" y="1790700"/>
          <p14:tracePt t="4744" x="7261225" y="1806575"/>
          <p14:tracePt t="4761" x="7277100" y="1820863"/>
          <p14:tracePt t="4777" x="7239000" y="1820863"/>
          <p14:tracePt t="4794" x="7086600" y="1806575"/>
          <p14:tracePt t="4811" x="6911975" y="1806575"/>
          <p14:tracePt t="4827" x="6835775" y="1806575"/>
          <p14:tracePt t="4864" x="6873875" y="1806575"/>
          <p14:tracePt t="4877" x="6950075" y="1820863"/>
          <p14:tracePt t="4894" x="7140575" y="1820863"/>
          <p14:tracePt t="4911" x="7254875" y="1820863"/>
          <p14:tracePt t="4944" x="7178675" y="1820863"/>
          <p14:tracePt t="4961" x="7070725" y="1798638"/>
          <p14:tracePt t="4977" x="7040563" y="1782763"/>
          <p14:tracePt t="5016" x="7086600" y="1798638"/>
          <p14:tracePt t="5027" x="7124700" y="1798638"/>
          <p14:tracePt t="5044" x="7231063" y="1812925"/>
          <p14:tracePt t="5061" x="7246938" y="1812925"/>
          <p14:tracePt t="5094" x="7223125" y="1812925"/>
          <p14:tracePt t="5111" x="7154863" y="1806575"/>
          <p14:tracePt t="5127" x="7146925" y="1798638"/>
          <p14:tracePt t="5152" x="7185025" y="1798638"/>
          <p14:tracePt t="5161" x="7269163" y="1798638"/>
          <p14:tracePt t="5177" x="7451725" y="1798638"/>
          <p14:tracePt t="5194" x="7521575" y="1798638"/>
          <p14:tracePt t="5227" x="7451725" y="1782763"/>
          <p14:tracePt t="5244" x="7261225" y="1706563"/>
          <p14:tracePt t="5261" x="7018338" y="1630363"/>
          <p14:tracePt t="5278" x="6904038" y="1608138"/>
          <p14:tracePt t="5311" x="6918325" y="1608138"/>
          <p14:tracePt t="5327" x="7010400" y="1638300"/>
          <p14:tracePt t="5344" x="7078663" y="1646238"/>
          <p14:tracePt t="5392" x="7064375" y="1646238"/>
          <p14:tracePt t="5400" x="7026275" y="1638300"/>
          <p14:tracePt t="5411" x="7010400" y="1638300"/>
          <p14:tracePt t="5428" x="6980238" y="1622425"/>
          <p14:tracePt t="5472" x="6994525" y="1622425"/>
          <p14:tracePt t="5480" x="7010400" y="1622425"/>
          <p14:tracePt t="5494" x="7064375" y="1622425"/>
          <p14:tracePt t="5511" x="7124700" y="1622425"/>
          <p14:tracePt t="5528" x="7239000" y="1622425"/>
          <p14:tracePt t="5544" x="7299325" y="1622425"/>
          <p14:tracePt t="5561" x="7345363" y="1622425"/>
          <p14:tracePt t="5578" x="7383463" y="1622425"/>
          <p14:tracePt t="5594" x="7399338" y="1622425"/>
          <p14:tracePt t="5611" x="7413625" y="1622425"/>
          <p14:tracePt t="5704" x="7421563" y="1622425"/>
          <p14:tracePt t="5720" x="7429500" y="1622425"/>
          <p14:tracePt t="5728" x="7459663" y="1622425"/>
          <p14:tracePt t="5736" x="7497763" y="1638300"/>
          <p14:tracePt t="5744" x="7566025" y="1638300"/>
          <p14:tracePt t="5761" x="7680325" y="1646238"/>
          <p14:tracePt t="5778" x="7788275" y="1654175"/>
          <p14:tracePt t="5794" x="7908925" y="1660525"/>
          <p14:tracePt t="5810" x="7954963" y="1676400"/>
          <p14:tracePt t="5827" x="7962900" y="1676400"/>
          <p14:tracePt t="5880" x="7954963" y="1676400"/>
          <p14:tracePt t="5888" x="7924800" y="1676400"/>
          <p14:tracePt t="5896" x="7878763" y="1692275"/>
          <p14:tracePt t="5911" x="7726363" y="1782763"/>
          <p14:tracePt t="5928" x="7429500" y="1935163"/>
          <p14:tracePt t="5944" x="7070725" y="2065338"/>
          <p14:tracePt t="5961" x="6727825" y="2141538"/>
          <p14:tracePt t="5977" x="6454775" y="2141538"/>
          <p14:tracePt t="5994" x="6286500" y="2141538"/>
          <p14:tracePt t="6011" x="6226175" y="2117725"/>
          <p14:tracePt t="6028" x="6218238" y="2103438"/>
          <p14:tracePt t="6044" x="6218238" y="2087563"/>
          <p14:tracePt t="6061" x="6218238" y="1981200"/>
          <p14:tracePt t="6078" x="6218238" y="1866900"/>
          <p14:tracePt t="6095" x="6248400" y="1668463"/>
          <p14:tracePt t="6111" x="6256338" y="1622425"/>
          <p14:tracePt t="6128" x="6270625" y="1485900"/>
          <p14:tracePt t="6145" x="6286500" y="1431925"/>
          <p14:tracePt t="6161" x="6316663" y="1387475"/>
          <p14:tracePt t="6178" x="6346825" y="1333500"/>
          <p14:tracePt t="6195" x="6384925" y="1303338"/>
          <p14:tracePt t="6211" x="6469063" y="1265238"/>
          <p14:tracePt t="6228" x="6599238" y="1249363"/>
          <p14:tracePt t="6245" x="6781800" y="1227138"/>
          <p14:tracePt t="6261" x="7002463" y="1189038"/>
          <p14:tracePt t="6278" x="7223125" y="1143000"/>
          <p14:tracePt t="6295" x="7489825" y="1066800"/>
          <p14:tracePt t="6311" x="7566025" y="1044575"/>
          <p14:tracePt t="6328" x="7642225" y="1012825"/>
          <p14:tracePt t="6345" x="7673975" y="982663"/>
          <p14:tracePt t="6392" x="7688263" y="982663"/>
          <p14:tracePt t="6400" x="7704138" y="982663"/>
          <p14:tracePt t="6411" x="7734300" y="982663"/>
          <p14:tracePt t="6428" x="7826375" y="1066800"/>
          <p14:tracePt t="6445" x="7940675" y="1189038"/>
          <p14:tracePt t="6461" x="8047038" y="1279525"/>
          <p14:tracePt t="6478" x="8145463" y="1363663"/>
          <p14:tracePt t="6495" x="8169275" y="1379538"/>
          <p14:tracePt t="6552" x="8169275" y="1387475"/>
          <p14:tracePt t="6560" x="8169275" y="1409700"/>
          <p14:tracePt t="6568" x="8153400" y="1447800"/>
          <p14:tracePt t="6578" x="8137525" y="1501775"/>
          <p14:tracePt t="6595" x="8093075" y="1622425"/>
          <p14:tracePt t="6611" x="8054975" y="1730375"/>
          <p14:tracePt t="6628" x="8031163" y="1790700"/>
          <p14:tracePt t="6645" x="8016875" y="1828800"/>
          <p14:tracePt t="6661" x="8001000" y="1844675"/>
          <p14:tracePt t="6678" x="7985125" y="1851025"/>
          <p14:tracePt t="6695" x="7932738" y="1851025"/>
          <p14:tracePt t="6711" x="7810500" y="1851025"/>
          <p14:tracePt t="6728" x="7543800" y="1828800"/>
          <p14:tracePt t="6745" x="7185025" y="1806575"/>
          <p14:tracePt t="6761" x="6827838" y="1806575"/>
          <p14:tracePt t="6778" x="6575425" y="1806575"/>
          <p14:tracePt t="6795" x="6392863" y="1806575"/>
          <p14:tracePt t="6811" x="6294438" y="1820863"/>
          <p14:tracePt t="6828" x="6248400" y="1836738"/>
          <p14:tracePt t="6888" x="6240463" y="1828800"/>
          <p14:tracePt t="6896" x="6240463" y="1798638"/>
          <p14:tracePt t="6904" x="6240463" y="1760538"/>
          <p14:tracePt t="6912" x="6240463" y="1722438"/>
          <p14:tracePt t="6928" x="6218238" y="1592263"/>
          <p14:tracePt t="6945" x="6218238" y="1477963"/>
          <p14:tracePt t="6961" x="6218238" y="1387475"/>
          <p14:tracePt t="6978" x="6232525" y="1317625"/>
          <p14:tracePt t="6995" x="6270625" y="1273175"/>
          <p14:tracePt t="7011" x="6340475" y="1241425"/>
          <p14:tracePt t="7028" x="6469063" y="1203325"/>
          <p14:tracePt t="7045" x="6621463" y="1173163"/>
          <p14:tracePt t="7061" x="6804025" y="1158875"/>
          <p14:tracePt t="7078" x="7026275" y="1120775"/>
          <p14:tracePt t="7095" x="7231063" y="1104900"/>
          <p14:tracePt t="7111" x="7445375" y="1074738"/>
          <p14:tracePt t="7128" x="7505700" y="1066800"/>
          <p14:tracePt t="7176" x="7513638" y="1066800"/>
          <p14:tracePt t="7184" x="7521575" y="1066800"/>
          <p14:tracePt t="7195" x="7527925" y="1066800"/>
          <p14:tracePt t="7212" x="7543800" y="1066800"/>
          <p14:tracePt t="7228" x="7612063" y="1135063"/>
          <p14:tracePt t="7245" x="7712075" y="1235075"/>
          <p14:tracePt t="7262" x="7788275" y="1325563"/>
          <p14:tracePt t="7279" x="7870825" y="1431925"/>
          <p14:tracePt t="7295" x="7894638" y="1463675"/>
          <p14:tracePt t="7312" x="7916863" y="1508125"/>
          <p14:tracePt t="7328" x="7924800" y="1524000"/>
          <p14:tracePt t="7345" x="7924800" y="1539875"/>
          <p14:tracePt t="7362" x="7940675" y="1562100"/>
          <p14:tracePt t="7378" x="7940675" y="1584325"/>
          <p14:tracePt t="7395" x="7947025" y="1622425"/>
          <p14:tracePt t="7412" x="7947025" y="1668463"/>
          <p14:tracePt t="7428" x="7947025" y="1706563"/>
          <p14:tracePt t="7445" x="7947025" y="1730375"/>
          <p14:tracePt t="7462" x="7947025" y="1760538"/>
          <p14:tracePt t="7479" x="7940675" y="1812925"/>
          <p14:tracePt t="7495" x="7932738" y="1828800"/>
          <p14:tracePt t="7512" x="7788275" y="1889125"/>
          <p14:tracePt t="7528" x="7627938" y="1912938"/>
          <p14:tracePt t="7545" x="7399338" y="1920875"/>
          <p14:tracePt t="7562" x="7132638" y="1920875"/>
          <p14:tracePt t="7578" x="6797675" y="1920875"/>
          <p14:tracePt t="7595" x="6561138" y="1920875"/>
          <p14:tracePt t="7612" x="6400800" y="1920875"/>
          <p14:tracePt t="7628" x="6302375" y="1920875"/>
          <p14:tracePt t="7645" x="6264275" y="1912938"/>
          <p14:tracePt t="7696" x="6264275" y="1905000"/>
          <p14:tracePt t="7704" x="6264275" y="1897063"/>
          <p14:tracePt t="7712" x="6264275" y="1889125"/>
          <p14:tracePt t="7728" x="6264275" y="1851025"/>
          <p14:tracePt t="7745" x="6264275" y="1790700"/>
          <p14:tracePt t="7762" x="6278563" y="1698625"/>
          <p14:tracePt t="7779" x="6308725" y="1608138"/>
          <p14:tracePt t="7795" x="6354763" y="1485900"/>
          <p14:tracePt t="7812" x="6400800" y="1387475"/>
          <p14:tracePt t="7828" x="6446838" y="1317625"/>
          <p14:tracePt t="7845" x="6477000" y="1265238"/>
          <p14:tracePt t="7862" x="6507163" y="1219200"/>
          <p14:tracePt t="7879" x="6537325" y="1189038"/>
          <p14:tracePt t="7895" x="6569075" y="1165225"/>
          <p14:tracePt t="7912" x="6629400" y="1150938"/>
          <p14:tracePt t="7928" x="6705600" y="1143000"/>
          <p14:tracePt t="7945" x="6797675" y="1127125"/>
          <p14:tracePt t="7962" x="6934200" y="1112838"/>
          <p14:tracePt t="7979" x="7070725" y="1112838"/>
          <p14:tracePt t="7995" x="7208838" y="1112838"/>
          <p14:tracePt t="8012" x="7307263" y="1112838"/>
          <p14:tracePt t="8029" x="7399338" y="1112838"/>
          <p14:tracePt t="8045" x="7451725" y="1112838"/>
          <p14:tracePt t="8062" x="7505700" y="1112838"/>
          <p14:tracePt t="8079" x="7589838" y="1112838"/>
          <p14:tracePt t="8095" x="7635875" y="1120775"/>
          <p14:tracePt t="8112" x="7794625" y="1173163"/>
          <p14:tracePt t="8129" x="7902575" y="1196975"/>
          <p14:tracePt t="8145" x="8023225" y="1241425"/>
          <p14:tracePt t="8162" x="8145463" y="1273175"/>
          <p14:tracePt t="8179" x="8259763" y="1311275"/>
          <p14:tracePt t="8195" x="8343900" y="1349375"/>
          <p14:tracePt t="8212" x="8374063" y="1371600"/>
          <p14:tracePt t="8229" x="8389938" y="1393825"/>
          <p14:tracePt t="8245" x="8389938" y="1417638"/>
          <p14:tracePt t="8262" x="8389938" y="1439863"/>
          <p14:tracePt t="8279" x="8389938" y="1493838"/>
          <p14:tracePt t="8295" x="8389938" y="1531938"/>
          <p14:tracePt t="8312" x="8389938" y="1584325"/>
          <p14:tracePt t="8329" x="8389938" y="1630363"/>
          <p14:tracePt t="8345" x="8374063" y="1668463"/>
          <p14:tracePt t="8362" x="8359775" y="1714500"/>
          <p14:tracePt t="8379" x="8335963" y="1744663"/>
          <p14:tracePt t="8395" x="8313738" y="1768475"/>
          <p14:tracePt t="8412" x="8283575" y="1798638"/>
          <p14:tracePt t="8429" x="8245475" y="1820863"/>
          <p14:tracePt t="8445" x="8183563" y="1844675"/>
          <p14:tracePt t="8462" x="8077200" y="1851025"/>
          <p14:tracePt t="8479" x="7954963" y="1866900"/>
          <p14:tracePt t="8495" x="7750175" y="1897063"/>
          <p14:tracePt t="8512" x="7604125" y="1920875"/>
          <p14:tracePt t="8529" x="7459663" y="1943100"/>
          <p14:tracePt t="8545" x="7315200" y="1943100"/>
          <p14:tracePt t="8562" x="7192963" y="1943100"/>
          <p14:tracePt t="8579" x="7078663" y="1943100"/>
          <p14:tracePt t="8595" x="6972300" y="1943100"/>
          <p14:tracePt t="8612" x="6850063" y="1905000"/>
          <p14:tracePt t="8629" x="6713538" y="1844675"/>
          <p14:tracePt t="8645" x="6583363" y="1760538"/>
          <p14:tracePt t="8648" x="6523038" y="1730375"/>
          <p14:tracePt t="8662" x="6492875" y="1698625"/>
          <p14:tracePt t="8679" x="6423025" y="1622425"/>
          <p14:tracePt t="8695" x="6408738" y="1516063"/>
          <p14:tracePt t="8712" x="6400800" y="1447800"/>
          <p14:tracePt t="8729" x="6400800" y="1349375"/>
          <p14:tracePt t="8745" x="6423025" y="1265238"/>
          <p14:tracePt t="8762" x="6469063" y="1165225"/>
          <p14:tracePt t="8779" x="6523038" y="1082675"/>
          <p14:tracePt t="8796" x="6569075" y="1036638"/>
          <p14:tracePt t="8812" x="6659563" y="982663"/>
          <p14:tracePt t="8829" x="6765925" y="952500"/>
          <p14:tracePt t="8845" x="6880225" y="922338"/>
          <p14:tracePt t="8862" x="7026275" y="914400"/>
          <p14:tracePt t="8879" x="7162800" y="898525"/>
          <p14:tracePt t="8895" x="7345363" y="898525"/>
          <p14:tracePt t="8912" x="7467600" y="906463"/>
          <p14:tracePt t="8929" x="7589838" y="944563"/>
          <p14:tracePt t="8945" x="7680325" y="974725"/>
          <p14:tracePt t="8962" x="7794625" y="1020763"/>
          <p14:tracePt t="8978" x="7902575" y="1089025"/>
          <p14:tracePt t="8995" x="7978775" y="1143000"/>
          <p14:tracePt t="9012" x="8061325" y="1219200"/>
          <p14:tracePt t="9028" x="8123238" y="1311275"/>
          <p14:tracePt t="9045" x="8191500" y="1409700"/>
          <p14:tracePt t="9063" x="8229600" y="1470025"/>
          <p14:tracePt t="9079" x="8237538" y="1485900"/>
          <p14:tracePt t="9096" x="8245475" y="1516063"/>
          <p14:tracePt t="9112" x="8245475" y="1546225"/>
          <p14:tracePt t="9129" x="8245475" y="1592263"/>
          <p14:tracePt t="9146" x="8245475" y="1638300"/>
          <p14:tracePt t="9162" x="8245475" y="1692275"/>
          <p14:tracePt t="9179" x="8229600" y="1736725"/>
          <p14:tracePt t="9196" x="8183563" y="1774825"/>
          <p14:tracePt t="9212" x="8145463" y="1812925"/>
          <p14:tracePt t="9229" x="8047038" y="1851025"/>
          <p14:tracePt t="9246" x="7916863" y="1889125"/>
          <p14:tracePt t="9262" x="7734300" y="1905000"/>
          <p14:tracePt t="9279" x="7543800" y="1905000"/>
          <p14:tracePt t="9296" x="7277100" y="1905000"/>
          <p14:tracePt t="9312" x="7140575" y="1905000"/>
          <p14:tracePt t="9329" x="6994525" y="1866900"/>
          <p14:tracePt t="9346" x="6858000" y="1820863"/>
          <p14:tracePt t="9362" x="6751638" y="1774825"/>
          <p14:tracePt t="9379" x="6689725" y="1736725"/>
          <p14:tracePt t="9396" x="6659563" y="1706563"/>
          <p14:tracePt t="9412" x="6645275" y="1676400"/>
          <p14:tracePt t="9429" x="6629400" y="1616075"/>
          <p14:tracePt t="9446" x="6629400" y="1562100"/>
          <p14:tracePt t="9463" x="6629400" y="1447800"/>
          <p14:tracePt t="9479" x="6629400" y="1417638"/>
          <p14:tracePt t="9496" x="6637338" y="1295400"/>
          <p14:tracePt t="9512" x="6675438" y="1241425"/>
          <p14:tracePt t="9529" x="6727825" y="1189038"/>
          <p14:tracePt t="9546" x="6765925" y="1158875"/>
          <p14:tracePt t="9562" x="6850063" y="1112838"/>
          <p14:tracePt t="9579" x="6942138" y="1089025"/>
          <p14:tracePt t="9596" x="7040563" y="1089025"/>
          <p14:tracePt t="9612" x="7154863" y="1089025"/>
          <p14:tracePt t="9629" x="7277100" y="1089025"/>
          <p14:tracePt t="9646" x="7391400" y="1089025"/>
          <p14:tracePt t="9648" x="7451725" y="1096963"/>
          <p14:tracePt t="9663" x="7543800" y="1104900"/>
          <p14:tracePt t="9679" x="7612063" y="1127125"/>
          <p14:tracePt t="9696" x="7772400" y="1181100"/>
          <p14:tracePt t="9712" x="7870825" y="1235075"/>
          <p14:tracePt t="9729" x="7932738" y="1257300"/>
          <p14:tracePt t="9746" x="7978775" y="1279525"/>
          <p14:tracePt t="9762" x="8001000" y="1311275"/>
          <p14:tracePt t="9779" x="8016875" y="1333500"/>
          <p14:tracePt t="9796" x="8047038" y="1379538"/>
          <p14:tracePt t="9813" x="8061325" y="1447800"/>
          <p14:tracePt t="9829" x="8077200" y="1516063"/>
          <p14:tracePt t="9846" x="8085138" y="1577975"/>
          <p14:tracePt t="9863" x="8099425" y="1692275"/>
          <p14:tracePt t="9879" x="8099425" y="1714500"/>
          <p14:tracePt t="9896" x="8077200" y="1774825"/>
          <p14:tracePt t="9913" x="8023225" y="1812925"/>
          <p14:tracePt t="9929" x="7916863" y="1844675"/>
          <p14:tracePt t="9946" x="7780338" y="1851025"/>
          <p14:tracePt t="9962" x="7551738" y="1851025"/>
          <p14:tracePt t="9979" x="7254875" y="1851025"/>
          <p14:tracePt t="9996" x="6858000" y="1851025"/>
          <p14:tracePt t="10013" x="6545263" y="1820863"/>
          <p14:tracePt t="10029" x="6346825" y="1782763"/>
          <p14:tracePt t="10046" x="6248400" y="1760538"/>
          <p14:tracePt t="10063" x="6180138" y="1714500"/>
          <p14:tracePt t="10079" x="6172200" y="1692275"/>
          <p14:tracePt t="10096" x="6172200" y="1638300"/>
          <p14:tracePt t="10113" x="6172200" y="1577975"/>
          <p14:tracePt t="10129" x="6172200" y="1485900"/>
          <p14:tracePt t="10146" x="6194425" y="1393825"/>
          <p14:tracePt t="10163" x="6248400" y="1325563"/>
          <p14:tracePt t="10179" x="6332538" y="1249363"/>
          <p14:tracePt t="10196" x="6454775" y="1203325"/>
          <p14:tracePt t="10213" x="6659563" y="1189038"/>
          <p14:tracePt t="10229" x="6926263" y="1189038"/>
          <p14:tracePt t="10246" x="7277100" y="1189038"/>
          <p14:tracePt t="10263" x="7658100" y="1257300"/>
          <p14:tracePt t="10279" x="7780338" y="1325563"/>
          <p14:tracePt t="10296" x="7826375" y="1379538"/>
          <p14:tracePt t="10313" x="7832725" y="1431925"/>
          <p14:tracePt t="10329" x="7832725" y="1485900"/>
          <p14:tracePt t="10346" x="7826375" y="1531938"/>
          <p14:tracePt t="10363" x="7780338" y="1554163"/>
          <p14:tracePt t="10379" x="7734300" y="1554163"/>
          <p14:tracePt t="10396" x="7696200" y="1554163"/>
          <p14:tracePt t="10413" x="7688263" y="1554163"/>
          <p14:tracePt t="10752" x="7680325" y="1554163"/>
          <p14:tracePt t="10760" x="7673975" y="1554163"/>
          <p14:tracePt t="10768" x="7650163" y="1562100"/>
          <p14:tracePt t="10779" x="7627938" y="1570038"/>
          <p14:tracePt t="10796" x="7581900" y="1600200"/>
          <p14:tracePt t="10813" x="7521575" y="1638300"/>
          <p14:tracePt t="10830" x="7451725" y="1660525"/>
          <p14:tracePt t="10846" x="7375525" y="1684338"/>
          <p14:tracePt t="10863" x="7337425" y="1692275"/>
          <p14:tracePt t="10880" x="7277100" y="1714500"/>
          <p14:tracePt t="10896" x="7246938" y="1722438"/>
          <p14:tracePt t="10913" x="7208838" y="1744663"/>
          <p14:tracePt t="10930" x="7185025" y="1760538"/>
          <p14:tracePt t="10946" x="7162800" y="1768475"/>
          <p14:tracePt t="10963" x="7146925" y="1774825"/>
          <p14:tracePt t="10979" x="7140575" y="1774825"/>
          <p14:tracePt t="10996" x="7132638" y="1774825"/>
          <p14:tracePt t="11012" x="7108825" y="1774825"/>
          <p14:tracePt t="11029" x="7040563" y="1774825"/>
          <p14:tracePt t="11047" x="6880225" y="1774825"/>
          <p14:tracePt t="11063" x="6797675" y="1774825"/>
          <p14:tracePt t="11080" x="6545263" y="1782763"/>
          <p14:tracePt t="11096" x="6378575" y="1812925"/>
          <p14:tracePt t="11113" x="6248400" y="1828800"/>
          <p14:tracePt t="11130" x="6080125" y="1882775"/>
          <p14:tracePt t="11146" x="5943600" y="1912938"/>
          <p14:tracePt t="11163" x="5829300" y="1951038"/>
          <p14:tracePt t="11180" x="5699125" y="1981200"/>
          <p14:tracePt t="11196" x="5584825" y="2027238"/>
          <p14:tracePt t="11213" x="5456238" y="2035175"/>
          <p14:tracePt t="11230" x="5334000" y="2049463"/>
          <p14:tracePt t="11247" x="5121275" y="2049463"/>
          <p14:tracePt t="11263" x="4991100" y="2041525"/>
          <p14:tracePt t="11280" x="4860925" y="2035175"/>
          <p14:tracePt t="11296" x="4716463" y="2003425"/>
          <p14:tracePt t="11313" x="4618038" y="1989138"/>
          <p14:tracePt t="11330" x="4487863" y="1965325"/>
          <p14:tracePt t="11346" x="4403725" y="1958975"/>
          <p14:tracePt t="11363" x="4321175" y="1958975"/>
          <p14:tracePt t="11380" x="4275138" y="1958975"/>
          <p14:tracePt t="11396" x="4229100" y="1958975"/>
          <p14:tracePt t="11413" x="4191000" y="1958975"/>
          <p14:tracePt t="11430" x="4137025" y="1958975"/>
          <p14:tracePt t="11447" x="3992563" y="1958975"/>
          <p14:tracePt t="11463" x="3940175" y="1965325"/>
          <p14:tracePt t="11480" x="3763963" y="2019300"/>
          <p14:tracePt t="11496" x="3657600" y="2073275"/>
          <p14:tracePt t="11513" x="3565525" y="2111375"/>
          <p14:tracePt t="11530" x="3451225" y="2179638"/>
          <p14:tracePt t="11546" x="3352800" y="2209800"/>
          <p14:tracePt t="11563" x="3298825" y="2225675"/>
          <p14:tracePt t="11580" x="3276600" y="2232025"/>
          <p14:tracePt t="11596" x="3260725" y="2232025"/>
          <p14:tracePt t="11648" x="3254375" y="2232025"/>
          <p14:tracePt t="11656" x="3246438" y="2217738"/>
          <p14:tracePt t="11664" x="3246438" y="2209800"/>
          <p14:tracePt t="11680" x="3216275" y="2179638"/>
          <p14:tracePt t="11697" x="3192463" y="2133600"/>
          <p14:tracePt t="11713" x="3162300" y="2103438"/>
          <p14:tracePt t="11730" x="3140075" y="2079625"/>
          <p14:tracePt t="11747" x="3116263" y="2065338"/>
          <p14:tracePt t="11763" x="3094038" y="2057400"/>
          <p14:tracePt t="11780" x="3070225" y="2057400"/>
          <p14:tracePt t="11797" x="3032125" y="2057400"/>
          <p14:tracePt t="11813" x="2979738" y="2057400"/>
          <p14:tracePt t="11830" x="2917825" y="2057400"/>
          <p14:tracePt t="11847" x="2773363" y="2111375"/>
          <p14:tracePt t="11863" x="2727325" y="2117725"/>
          <p14:tracePt t="11880" x="2697163" y="2125663"/>
          <p14:tracePt t="12016" x="2705100" y="2125663"/>
          <p14:tracePt t="12032" x="2713038" y="2125663"/>
          <p14:tracePt t="12064" x="2720975" y="2117725"/>
          <p14:tracePt t="12072" x="2727325" y="2117725"/>
          <p14:tracePt t="12080" x="2751138" y="2111375"/>
          <p14:tracePt t="12097" x="2827338" y="2103438"/>
          <p14:tracePt t="12113" x="2933700" y="2103438"/>
          <p14:tracePt t="12130" x="3032125" y="2103438"/>
          <p14:tracePt t="12147" x="3108325" y="2103438"/>
          <p14:tracePt t="12163" x="3154363" y="2103438"/>
          <p14:tracePt t="12240" x="3162300" y="2103438"/>
          <p14:tracePt t="12248" x="3170238" y="2103438"/>
          <p14:tracePt t="12256" x="3178175" y="2103438"/>
          <p14:tracePt t="12264" x="3184525" y="2087563"/>
          <p14:tracePt t="12280" x="3192463" y="2079625"/>
          <p14:tracePt t="12297" x="3200400" y="2079625"/>
          <p14:tracePt t="12313" x="3216275" y="2065338"/>
          <p14:tracePt t="12330" x="3254375" y="2057400"/>
          <p14:tracePt t="12347" x="3292475" y="2049463"/>
          <p14:tracePt t="12363" x="3314700" y="2049463"/>
          <p14:tracePt t="13824" x="3314700" y="2057400"/>
          <p14:tracePt t="13832" x="3322638" y="2079625"/>
          <p14:tracePt t="13840" x="3375025" y="2095500"/>
          <p14:tracePt t="13848" x="3459163" y="2133600"/>
          <p14:tracePt t="13864" x="3641725" y="2155825"/>
          <p14:tracePt t="13881" x="3954463" y="2187575"/>
          <p14:tracePt t="13897" x="4305300" y="2187575"/>
          <p14:tracePt t="13914" x="4556125" y="2187575"/>
          <p14:tracePt t="13931" x="4746625" y="2187575"/>
          <p14:tracePt t="13947" x="4854575" y="2179638"/>
          <p14:tracePt t="13964" x="4914900" y="2141538"/>
          <p14:tracePt t="13980" x="4937125" y="2111375"/>
          <p14:tracePt t="13997" x="4937125" y="2079625"/>
          <p14:tracePt t="14014" x="4937125" y="2073275"/>
          <p14:tracePt t="14128" x="4937125" y="2065338"/>
          <p14:tracePt t="14144" x="4922838" y="2065338"/>
          <p14:tracePt t="14152" x="4899025" y="2065338"/>
          <p14:tracePt t="14164" x="4876800" y="2065338"/>
          <p14:tracePt t="14181" x="4808538" y="2073275"/>
          <p14:tracePt t="14197" x="4702175" y="2103438"/>
          <p14:tracePt t="14201" x="4648200" y="2117725"/>
          <p14:tracePt t="14214" x="4594225" y="2125663"/>
          <p14:tracePt t="14231" x="4518025" y="2141538"/>
          <p14:tracePt t="14247" x="4419600" y="2149475"/>
          <p14:tracePt t="14264" x="4397375" y="2149475"/>
          <p14:tracePt t="14297" x="4389438" y="2149475"/>
          <p14:tracePt t="14320" x="4373563" y="2149475"/>
          <p14:tracePt t="14376" x="4365625" y="2149475"/>
          <p14:tracePt t="14392" x="4359275" y="2149475"/>
          <p14:tracePt t="14400" x="4359275" y="2141538"/>
          <p14:tracePt t="14408" x="4351338" y="2133600"/>
          <p14:tracePt t="14416" x="4327525" y="2133600"/>
          <p14:tracePt t="14431" x="4305300" y="2125663"/>
          <p14:tracePt t="14447" x="4267200" y="2125663"/>
          <p14:tracePt t="14464" x="4237038" y="2125663"/>
          <p14:tracePt t="14481" x="4229100" y="2125663"/>
          <p14:tracePt t="14498" x="4213225" y="2125663"/>
          <p14:tracePt t="14531" x="4206875" y="2133600"/>
          <p14:tracePt t="14548" x="4206875" y="2141538"/>
          <p14:tracePt t="14564" x="4191000" y="2141538"/>
          <p14:tracePt t="14584" x="4191000" y="2149475"/>
          <p14:tracePt t="14600" x="4183063" y="2149475"/>
          <p14:tracePt t="14616" x="4175125" y="2149475"/>
          <p14:tracePt t="14631" x="4168775" y="2149475"/>
          <p14:tracePt t="14656" x="4160838" y="2149475"/>
          <p14:tracePt t="14664" x="4152900" y="2149475"/>
          <p14:tracePt t="14681" x="4137025" y="2149475"/>
          <p14:tracePt t="14698" x="4137025" y="2141538"/>
          <p14:tracePt t="14715" x="4122738" y="2117725"/>
          <p14:tracePt t="14748" x="4122738" y="2103438"/>
          <p14:tracePt t="14784" x="4122738" y="2095500"/>
          <p14:tracePt t="14864" x="4122738" y="2087563"/>
          <p14:tracePt t="14872" x="4130675" y="2087563"/>
          <p14:tracePt t="14881" x="4152900" y="2087563"/>
          <p14:tracePt t="14898" x="4175125" y="2111375"/>
          <p14:tracePt t="14914" x="4198938" y="2133600"/>
          <p14:tracePt t="14931" x="4221163" y="2155825"/>
          <p14:tracePt t="14948" x="4229100" y="2155825"/>
          <p14:tracePt t="14964" x="4237038" y="2163763"/>
          <p14:tracePt t="14981" x="4244975" y="2163763"/>
          <p14:tracePt t="15014" x="4267200" y="2155825"/>
          <p14:tracePt t="15031" x="4283075" y="2141538"/>
          <p14:tracePt t="15047" x="4305300" y="2095500"/>
          <p14:tracePt t="15064" x="4327525" y="2073275"/>
          <p14:tracePt t="15081" x="4335463" y="2065338"/>
          <p14:tracePt t="15097" x="4359275" y="2057400"/>
          <p14:tracePt t="15115" x="4403725" y="2041525"/>
          <p14:tracePt t="15131" x="4435475" y="2035175"/>
          <p14:tracePt t="15148" x="4473575" y="2019300"/>
          <p14:tracePt t="15181" x="4487863" y="2019300"/>
          <p14:tracePt t="15208" x="4495800" y="2019300"/>
          <p14:tracePt t="15224" x="4511675" y="2019300"/>
          <p14:tracePt t="15233" x="4518025" y="2019300"/>
          <p14:tracePt t="15248" x="4533900" y="2019300"/>
          <p14:tracePt t="15265" x="4572000" y="2019300"/>
          <p14:tracePt t="15281" x="4602163" y="2019300"/>
          <p14:tracePt t="15298" x="4632325" y="2027238"/>
          <p14:tracePt t="15315" x="4664075" y="2049463"/>
          <p14:tracePt t="15331" x="4670425" y="2049463"/>
          <p14:tracePt t="15680" x="4678363" y="2057400"/>
          <p14:tracePt t="15688" x="4686300" y="2057400"/>
          <p14:tracePt t="15698" x="4708525" y="2065338"/>
          <p14:tracePt t="15715" x="4816475" y="2095500"/>
          <p14:tracePt t="15731" x="4960938" y="2111375"/>
          <p14:tracePt t="15748" x="5135563" y="2111375"/>
          <p14:tracePt t="15765" x="5303838" y="2111375"/>
          <p14:tracePt t="15781" x="5478463" y="2111375"/>
          <p14:tracePt t="15798" x="5608638" y="2111375"/>
          <p14:tracePt t="15815" x="5707063" y="2079625"/>
          <p14:tracePt t="15831" x="5722938" y="2073275"/>
          <p14:tracePt t="15880" x="5722938" y="2065338"/>
          <p14:tracePt t="15888" x="5730875" y="2065338"/>
          <p14:tracePt t="15936" x="5730875" y="2057400"/>
          <p14:tracePt t="16008" x="5737225" y="2057400"/>
          <p14:tracePt t="16016" x="5745163" y="2057400"/>
          <p14:tracePt t="16024" x="5761038" y="2057400"/>
          <p14:tracePt t="16032" x="5775325" y="2057400"/>
          <p14:tracePt t="16048" x="5813425" y="2057400"/>
          <p14:tracePt t="16065" x="5837238" y="2057400"/>
          <p14:tracePt t="16081" x="5845175" y="2057400"/>
          <p14:tracePt t="16098" x="5859463" y="2057400"/>
          <p14:tracePt t="16115" x="5867400" y="2057400"/>
          <p14:tracePt t="16131" x="5875338" y="2057400"/>
          <p14:tracePt t="16240" x="5883275" y="2057400"/>
          <p14:tracePt t="16248" x="5889625" y="2057400"/>
          <p14:tracePt t="16264" x="5905500" y="2057400"/>
          <p14:tracePt t="16272" x="5921375" y="2057400"/>
          <p14:tracePt t="16282" x="5951538" y="2057400"/>
          <p14:tracePt t="16298" x="5997575" y="2057400"/>
          <p14:tracePt t="16315" x="6065838" y="2065338"/>
          <p14:tracePt t="16332" x="6103938" y="2073275"/>
          <p14:tracePt t="16348" x="6142038" y="2087563"/>
          <p14:tracePt t="16365" x="6149975" y="2087563"/>
          <p14:tracePt t="16398" x="6156325" y="2087563"/>
          <p14:tracePt t="16424" x="6172200" y="2087563"/>
          <p14:tracePt t="16432" x="6172200" y="2095500"/>
          <p14:tracePt t="16456" x="6188075" y="2095500"/>
          <p14:tracePt t="16465" x="6194425" y="2095500"/>
          <p14:tracePt t="16482" x="6232525" y="2095500"/>
          <p14:tracePt t="16498" x="6278563" y="2095500"/>
          <p14:tracePt t="16515" x="6324600" y="2095500"/>
          <p14:tracePt t="16532" x="6384925" y="2095500"/>
          <p14:tracePt t="16548" x="6438900" y="2095500"/>
          <p14:tracePt t="16565" x="6469063" y="2095500"/>
          <p14:tracePt t="16582" x="6484938" y="2095500"/>
          <p14:tracePt t="16598" x="6492875" y="2095500"/>
          <p14:tracePt t="16632" x="6492875" y="2087563"/>
          <p14:tracePt t="16648" x="6499225" y="2079625"/>
          <p14:tracePt t="17880" x="6499225" y="2087563"/>
          <p14:tracePt t="17896" x="6499225" y="2103438"/>
          <p14:tracePt t="17904" x="6499225" y="2117725"/>
          <p14:tracePt t="17916" x="6499225" y="2133600"/>
          <p14:tracePt t="17932" x="6507163" y="2171700"/>
          <p14:tracePt t="17949" x="6515100" y="2193925"/>
          <p14:tracePt t="17966" x="6523038" y="2232025"/>
          <p14:tracePt t="17982" x="6537325" y="2270125"/>
          <p14:tracePt t="17999" x="6545263" y="2293938"/>
          <p14:tracePt t="18016" x="6561138" y="2332038"/>
          <p14:tracePt t="18032" x="6561138" y="2362200"/>
          <p14:tracePt t="18049" x="6575425" y="2408238"/>
          <p14:tracePt t="18066" x="6583363" y="2460625"/>
          <p14:tracePt t="18082" x="6591300" y="2514600"/>
          <p14:tracePt t="18099" x="6599238" y="2598738"/>
          <p14:tracePt t="18116" x="6607175" y="2644775"/>
          <p14:tracePt t="18132" x="6613525" y="2682875"/>
          <p14:tracePt t="18176" x="6613525" y="2689225"/>
          <p14:tracePt t="18208" x="6583363" y="2659063"/>
          <p14:tracePt t="18216" x="6583363" y="2628900"/>
          <p14:tracePt t="18552" x="6599238" y="2659063"/>
          <p14:tracePt t="18560" x="6645275" y="2697163"/>
          <p14:tracePt t="18568" x="6697663" y="2735263"/>
          <p14:tracePt t="18583" x="6797675" y="2803525"/>
          <p14:tracePt t="18599" x="6827838" y="2827338"/>
          <p14:tracePt t="18616" x="7002463" y="2903538"/>
          <p14:tracePt t="18632" x="7124700" y="2925763"/>
          <p14:tracePt t="18649" x="7231063" y="2925763"/>
          <p14:tracePt t="18666" x="7323138" y="2925763"/>
          <p14:tracePt t="18682" x="7375525" y="2925763"/>
          <p14:tracePt t="18699" x="7399338" y="2925763"/>
          <p14:tracePt t="18752" x="7407275" y="2933700"/>
          <p14:tracePt t="18760" x="7391400" y="2949575"/>
          <p14:tracePt t="18768" x="7353300" y="2963863"/>
          <p14:tracePt t="18783" x="7185025" y="3032125"/>
          <p14:tracePt t="18799" x="6964363" y="3132138"/>
          <p14:tracePt t="18816" x="6713538" y="3200400"/>
          <p14:tracePt t="18832" x="6553200" y="3222625"/>
          <p14:tracePt t="18849" x="6446838" y="3222625"/>
          <p14:tracePt t="18866" x="6384925" y="3222625"/>
          <p14:tracePt t="18883" x="6340475" y="3216275"/>
          <p14:tracePt t="18899" x="6308725" y="3200400"/>
          <p14:tracePt t="18916" x="6294438" y="3192463"/>
          <p14:tracePt t="18933" x="6264275" y="3170238"/>
          <p14:tracePt t="18949" x="6232525" y="3154363"/>
          <p14:tracePt t="18966" x="6210300" y="3132138"/>
          <p14:tracePt t="18982" x="6172200" y="3108325"/>
          <p14:tracePt t="18999" x="6126163" y="3070225"/>
          <p14:tracePt t="19016" x="6103938" y="3055938"/>
          <p14:tracePt t="19033" x="6096000" y="3048000"/>
          <p14:tracePt t="19049" x="6080125" y="3040063"/>
          <p14:tracePt t="19066" x="6065838" y="3025775"/>
          <p14:tracePt t="19083" x="6042025" y="3017838"/>
          <p14:tracePt t="19099" x="6027738" y="3001963"/>
          <p14:tracePt t="19116" x="6003925" y="2987675"/>
          <p14:tracePt t="19133" x="5997575" y="2987675"/>
          <p14:tracePt t="19149" x="5997575" y="2979738"/>
          <p14:tracePt t="19184" x="5989638" y="2979738"/>
          <p14:tracePt t="19199" x="5981700" y="2979738"/>
          <p14:tracePt t="19216" x="5943600" y="2979738"/>
          <p14:tracePt t="19233" x="5913438" y="2994025"/>
          <p14:tracePt t="19249" x="5883275" y="3025775"/>
          <p14:tracePt t="19266" x="5859463" y="3048000"/>
          <p14:tracePt t="19283" x="5851525" y="3055938"/>
          <p14:tracePt t="19400" x="5845175" y="3048000"/>
          <p14:tracePt t="19472" x="5845175" y="3040063"/>
          <p14:tracePt t="19640" x="5845175" y="3032125"/>
          <p14:tracePt t="19672" x="5851525" y="3032125"/>
          <p14:tracePt t="19752" x="5859463" y="3032125"/>
          <p14:tracePt t="19768" x="5867400" y="3032125"/>
          <p14:tracePt t="19776" x="5875338" y="3032125"/>
          <p14:tracePt t="19784" x="5897563" y="3032125"/>
          <p14:tracePt t="19799" x="5935663" y="3032125"/>
          <p14:tracePt t="19816" x="5981700" y="3032125"/>
          <p14:tracePt t="19833" x="6019800" y="3032125"/>
          <p14:tracePt t="19850" x="6057900" y="3032125"/>
          <p14:tracePt t="19866" x="6073775" y="3032125"/>
          <p14:tracePt t="19883" x="6096000" y="3032125"/>
          <p14:tracePt t="19900" x="6126163" y="3032125"/>
          <p14:tracePt t="19916" x="6188075" y="3032125"/>
          <p14:tracePt t="19933" x="6278563" y="3032125"/>
          <p14:tracePt t="19949" x="6423025" y="3048000"/>
          <p14:tracePt t="19966" x="6599238" y="3070225"/>
          <p14:tracePt t="19983" x="6765925" y="3094038"/>
          <p14:tracePt t="20000" x="6972300" y="3101975"/>
          <p14:tracePt t="20016" x="7078663" y="3101975"/>
          <p14:tracePt t="20033" x="7200900" y="3101975"/>
          <p14:tracePt t="20050" x="7307263" y="3101975"/>
          <p14:tracePt t="20066" x="7407275" y="3101975"/>
          <p14:tracePt t="20083" x="7527925" y="3101975"/>
          <p14:tracePt t="20100" x="7650163" y="3101975"/>
          <p14:tracePt t="20116" x="7818438" y="3101975"/>
          <p14:tracePt t="20133" x="7978775" y="3101975"/>
          <p14:tracePt t="20150" x="8137525" y="3101975"/>
          <p14:tracePt t="20166" x="8283575" y="3101975"/>
          <p14:tracePt t="20183" x="8389938" y="3101975"/>
          <p14:tracePt t="20186" x="8428038" y="3101975"/>
          <p14:tracePt t="20200" x="8466138" y="3101975"/>
          <p14:tracePt t="20216" x="8480425" y="3101975"/>
          <p14:tracePt t="20312" x="8496300" y="3101975"/>
          <p14:tracePt t="20320" x="8542338" y="3101975"/>
          <p14:tracePt t="20328" x="8588375" y="3101975"/>
          <p14:tracePt t="20336" x="8626475" y="3101975"/>
          <p14:tracePt t="20350" x="8664575" y="3101975"/>
          <p14:tracePt t="20367" x="8801100" y="3101975"/>
          <p14:tracePt t="20383" x="8855075" y="3101975"/>
          <p14:tracePt t="20400" x="8861425" y="3101975"/>
          <p14:tracePt t="20640" x="8855075" y="3101975"/>
          <p14:tracePt t="20648" x="8816975" y="3101975"/>
          <p14:tracePt t="20656" x="8755063" y="3101975"/>
          <p14:tracePt t="20666" x="8702675" y="3108325"/>
          <p14:tracePt t="20683" x="8512175" y="3140075"/>
          <p14:tracePt t="20700" x="8245475" y="3178175"/>
          <p14:tracePt t="20717" x="7978775" y="3208338"/>
          <p14:tracePt t="20733" x="7666038" y="3306763"/>
          <p14:tracePt t="20750" x="7331075" y="3406775"/>
          <p14:tracePt t="20767" x="6751638" y="3573463"/>
          <p14:tracePt t="20783" x="6408738" y="3627438"/>
          <p14:tracePt t="20800" x="6080125" y="3657600"/>
          <p14:tracePt t="20817" x="5684838" y="3717925"/>
          <p14:tracePt t="20833" x="5418138" y="3749675"/>
          <p14:tracePt t="20850" x="5227638" y="3749675"/>
          <p14:tracePt t="20867" x="5083175" y="3749675"/>
          <p14:tracePt t="20883" x="4922838" y="3695700"/>
          <p14:tracePt t="20900" x="4770438" y="3603625"/>
          <p14:tracePt t="20917" x="4625975" y="3521075"/>
          <p14:tracePt t="20933" x="4473575" y="3382963"/>
          <p14:tracePt t="20949" x="4313238" y="3246438"/>
          <p14:tracePt t="20967" x="4144963" y="3063875"/>
          <p14:tracePt t="20983" x="4106863" y="2994025"/>
          <p14:tracePt t="21000" x="4076700" y="2925763"/>
          <p14:tracePt t="21017" x="4076700" y="2903538"/>
          <p14:tracePt t="21033" x="4076700" y="2887663"/>
          <p14:tracePt t="21050" x="4076700" y="2857500"/>
          <p14:tracePt t="21067" x="4076700" y="2835275"/>
          <p14:tracePt t="21083" x="4076700" y="2797175"/>
          <p14:tracePt t="21100" x="4076700" y="2765425"/>
          <p14:tracePt t="21117" x="4068763" y="2735263"/>
          <p14:tracePt t="21133" x="4068763" y="2697163"/>
          <p14:tracePt t="21150" x="4046538" y="2674938"/>
          <p14:tracePt t="21167" x="4038600" y="2651125"/>
          <p14:tracePt t="21183" x="4022725" y="2628900"/>
          <p14:tracePt t="21200" x="4016375" y="2620963"/>
          <p14:tracePt t="21217" x="4016375" y="2613025"/>
          <p14:tracePt t="21240" x="4008438" y="2606675"/>
          <p14:tracePt t="21256" x="4008438" y="2598738"/>
          <p14:tracePt t="21296" x="4000500" y="2598738"/>
          <p14:tracePt t="21328" x="3992563" y="2590800"/>
          <p14:tracePt t="21552" x="3992563" y="2606675"/>
          <p14:tracePt t="21824" x="3992563" y="2613025"/>
          <p14:tracePt t="21832" x="3992563" y="2636838"/>
          <p14:tracePt t="21840" x="3992563" y="2659063"/>
          <p14:tracePt t="21850" x="3992563" y="2682875"/>
          <p14:tracePt t="21867" x="3978275" y="2759075"/>
          <p14:tracePt t="21884" x="3970338" y="2835275"/>
          <p14:tracePt t="21900" x="3946525" y="2963863"/>
          <p14:tracePt t="21917" x="3924300" y="3086100"/>
          <p14:tracePt t="21934" x="3902075" y="3200400"/>
          <p14:tracePt t="21950" x="3878263" y="3330575"/>
          <p14:tracePt t="21967" x="3863975" y="3444875"/>
          <p14:tracePt t="21983" x="3832225" y="3657600"/>
          <p14:tracePt t="22000" x="3810000" y="3802063"/>
          <p14:tracePt t="22017" x="3802063" y="3940175"/>
          <p14:tracePt t="22034" x="3763963" y="4084638"/>
          <p14:tracePt t="22050" x="3749675" y="4244975"/>
          <p14:tracePt t="22067" x="3717925" y="4403725"/>
          <p14:tracePt t="22084" x="3665538" y="4556125"/>
          <p14:tracePt t="22100" x="3635375" y="4732338"/>
          <p14:tracePt t="22117" x="3627438" y="4876800"/>
          <p14:tracePt t="22134" x="3619500" y="4968875"/>
          <p14:tracePt t="22151" x="3619500" y="5051425"/>
          <p14:tracePt t="22167" x="3619500" y="5083175"/>
          <p14:tracePt t="22184" x="3619500" y="5105400"/>
          <p14:tracePt t="22200" x="3619500" y="5113338"/>
          <p14:tracePt t="22280" x="3619500" y="4991100"/>
          <p14:tracePt t="22288" x="3619500" y="4784725"/>
          <p14:tracePt t="22296" x="3619500" y="4556125"/>
          <p14:tracePt t="22304" x="3619500" y="4183063"/>
          <p14:tracePt t="22317" x="3619500" y="3787775"/>
          <p14:tracePt t="22334" x="3619500" y="2949575"/>
          <p14:tracePt t="22351" x="3619500" y="2141538"/>
          <p14:tracePt t="22367" x="3619500" y="2027238"/>
          <p14:tracePt t="22384" x="3619500" y="1866900"/>
          <p14:tracePt t="22400" x="3619500" y="1851025"/>
          <p14:tracePt t="22448" x="3619500" y="1866900"/>
          <p14:tracePt t="22456" x="3635375" y="1951038"/>
          <p14:tracePt t="22467" x="3635375" y="2087563"/>
          <p14:tracePt t="22484" x="3635375" y="2651125"/>
          <p14:tracePt t="22500" x="3635375" y="3436938"/>
          <p14:tracePt t="22517" x="3635375" y="4092575"/>
          <p14:tracePt t="22534" x="3635375" y="4549775"/>
          <p14:tracePt t="22551" x="3635375" y="4830763"/>
          <p14:tracePt t="22567" x="3641725" y="4846638"/>
          <p14:tracePt t="22616" x="3641725" y="4762500"/>
          <p14:tracePt t="22624" x="3641725" y="4594225"/>
          <p14:tracePt t="22634" x="3641725" y="4411663"/>
          <p14:tracePt t="22651" x="3641725" y="3725863"/>
          <p14:tracePt t="22667" x="3641725" y="3124200"/>
          <p14:tracePt t="22684" x="3641725" y="3001963"/>
          <p14:tracePt t="22701" x="3641725" y="2994025"/>
          <p14:tracePt t="22728" x="3641725" y="3048000"/>
          <p14:tracePt t="22736" x="3641725" y="3200400"/>
          <p14:tracePt t="22751" x="3741738" y="3984625"/>
          <p14:tracePt t="22767" x="3894138" y="4816475"/>
          <p14:tracePt t="22784" x="4054475" y="5372100"/>
          <p14:tracePt t="22801" x="4175125" y="5578475"/>
          <p14:tracePt t="22817" x="4297363" y="5638800"/>
          <p14:tracePt t="22834" x="4397375" y="5638800"/>
          <p14:tracePt t="22851" x="4556125" y="5562600"/>
          <p14:tracePt t="22867" x="4830763" y="5295900"/>
          <p14:tracePt t="22884" x="5311775" y="4724400"/>
          <p14:tracePt t="22901" x="5935663" y="3916363"/>
          <p14:tracePt t="22917" x="6461125" y="3146425"/>
          <p14:tracePt t="22935" x="7064375" y="2408238"/>
          <p14:tracePt t="22951" x="7375525" y="2103438"/>
          <p14:tracePt t="22967" x="7597775" y="1935163"/>
          <p14:tracePt t="22984" x="7688263" y="1858963"/>
          <p14:tracePt t="23000" x="7718425" y="1828800"/>
          <p14:tracePt t="23136" x="7718425" y="1882775"/>
          <p14:tracePt t="23144" x="7718425" y="1958975"/>
          <p14:tracePt t="23152" x="7718425" y="2041525"/>
          <p14:tracePt t="23167" x="7718425" y="2239963"/>
          <p14:tracePt t="23184" x="7673975" y="2416175"/>
          <p14:tracePt t="23201" x="7589838" y="2552700"/>
          <p14:tracePt t="23218" x="7483475" y="2620963"/>
          <p14:tracePt t="23234" x="7345363" y="2628900"/>
          <p14:tracePt t="23251" x="7239000" y="2628900"/>
          <p14:tracePt t="23267" x="7154863" y="2606675"/>
          <p14:tracePt t="23284" x="7146925" y="2606675"/>
          <p14:tracePt t="23317" x="7146925" y="2598738"/>
          <p14:tracePt t="23335" x="7285038" y="2598738"/>
          <p14:tracePt t="23351" x="7489825" y="2598738"/>
          <p14:tracePt t="23367" x="7742238" y="2598738"/>
          <p14:tracePt t="23384" x="7756525" y="2598738"/>
          <p14:tracePt t="23417" x="7688263" y="2598738"/>
          <p14:tracePt t="23434" x="7475538" y="2598738"/>
          <p14:tracePt t="23451" x="7261225" y="2598738"/>
          <p14:tracePt t="23468" x="7154863" y="2598738"/>
          <p14:tracePt t="23501" x="7178675" y="2598738"/>
          <p14:tracePt t="23518" x="7337425" y="2598738"/>
          <p14:tracePt t="23535" x="7650163" y="2598738"/>
          <p14:tracePt t="23551" x="7886700" y="2598738"/>
          <p14:tracePt t="23568" x="7940675" y="2598738"/>
          <p14:tracePt t="23584" x="7894638" y="2598738"/>
          <p14:tracePt t="23601" x="7734300" y="2598738"/>
          <p14:tracePt t="23618" x="7566025" y="2598738"/>
          <p14:tracePt t="23634" x="7535863" y="2598738"/>
          <p14:tracePt t="23668" x="7573963" y="2606675"/>
          <p14:tracePt t="23684" x="7704138" y="2606675"/>
          <p14:tracePt t="23701" x="7818438" y="2613025"/>
          <p14:tracePt t="23736" x="7810500" y="2613025"/>
          <p14:tracePt t="23744" x="7772400" y="2613025"/>
          <p14:tracePt t="23752" x="7726363" y="2606675"/>
          <p14:tracePt t="23768" x="7673975" y="2606675"/>
          <p14:tracePt t="23808" x="7696200" y="2606675"/>
          <p14:tracePt t="23818" x="7756525" y="2613025"/>
          <p14:tracePt t="23834" x="7894638" y="2620963"/>
          <p14:tracePt t="23851" x="7985125" y="2620963"/>
          <p14:tracePt t="23884" x="7932738" y="2620963"/>
          <p14:tracePt t="23901" x="7750175" y="2620963"/>
          <p14:tracePt t="23918" x="7527925" y="2613025"/>
          <p14:tracePt t="23935" x="7413625" y="2606675"/>
          <p14:tracePt t="23968" x="7513638" y="2606675"/>
          <p14:tracePt t="23984" x="7788275" y="2659063"/>
          <p14:tracePt t="24001" x="8245475" y="2720975"/>
          <p14:tracePt t="24018" x="8313738" y="2727325"/>
          <p14:tracePt t="24051" x="8169275" y="2727325"/>
          <p14:tracePt t="24068" x="7788275" y="2727325"/>
          <p14:tracePt t="24084" x="7345363" y="2720975"/>
          <p14:tracePt t="24101" x="7192963" y="2697163"/>
          <p14:tracePt t="24118" x="7178675" y="2697163"/>
          <p14:tracePt t="24135" x="7269163" y="2697163"/>
          <p14:tracePt t="24151" x="7369175" y="2697163"/>
          <p14:tracePt t="24168" x="7650163" y="2697163"/>
          <p14:tracePt t="24208" x="7620000" y="2697163"/>
          <p14:tracePt t="24218" x="7535863" y="2697163"/>
          <p14:tracePt t="24234" x="7407275" y="2682875"/>
          <p14:tracePt t="24251" x="7353300" y="2682875"/>
          <p14:tracePt t="24285" x="7407275" y="2682875"/>
          <p14:tracePt t="24301" x="7581900" y="2697163"/>
          <p14:tracePt t="24318" x="7856538" y="2720975"/>
          <p14:tracePt t="24335" x="7902575" y="2727325"/>
          <p14:tracePt t="24351" x="7894638" y="2727325"/>
          <p14:tracePt t="24368" x="7742238" y="2705100"/>
          <p14:tracePt t="24385" x="7635875" y="2674938"/>
          <p14:tracePt t="24401" x="7597775" y="2674938"/>
          <p14:tracePt t="24435" x="7620000" y="2674938"/>
          <p14:tracePt t="24451" x="7704138" y="2689225"/>
          <p14:tracePt t="24468" x="7794625" y="2689225"/>
          <p14:tracePt t="24485" x="7802563" y="2689225"/>
          <p14:tracePt t="24518" x="7780338" y="2689225"/>
          <p14:tracePt t="24535" x="7688263" y="2667000"/>
          <p14:tracePt t="24551" x="7680325" y="2667000"/>
          <p14:tracePt t="25288" x="7666038" y="2659063"/>
          <p14:tracePt t="25296" x="7566025" y="2636838"/>
          <p14:tracePt t="25304" x="7421563" y="2552700"/>
          <p14:tracePt t="25318" x="7178675" y="2416175"/>
          <p14:tracePt t="25335" x="6484938" y="2133600"/>
          <p14:tracePt t="25351" x="5684838" y="1905000"/>
          <p14:tracePt t="25368" x="5249863" y="1790700"/>
          <p14:tracePt t="25385" x="4937125" y="1752600"/>
          <p14:tracePt t="25402" x="4754563" y="1752600"/>
          <p14:tracePt t="25418" x="4656138" y="1752600"/>
          <p14:tracePt t="25435" x="4610100" y="1752600"/>
          <p14:tracePt t="25452" x="4564063" y="1760538"/>
          <p14:tracePt t="25468" x="4525963" y="1760538"/>
          <p14:tracePt t="25485" x="4479925" y="1760538"/>
          <p14:tracePt t="25502" x="4411663" y="1760538"/>
          <p14:tracePt t="25519" x="4275138" y="1760538"/>
          <p14:tracePt t="25535" x="4144963" y="1768475"/>
          <p14:tracePt t="25552" x="3940175" y="1828800"/>
          <p14:tracePt t="25568" x="3810000" y="1882775"/>
          <p14:tracePt t="25585" x="3703638" y="1965325"/>
          <p14:tracePt t="25602" x="3619500" y="2027238"/>
          <p14:tracePt t="25618" x="3589338" y="2049463"/>
          <p14:tracePt t="25704" x="3573463" y="2049463"/>
          <p14:tracePt t="25712" x="3559175" y="2049463"/>
          <p14:tracePt t="25720" x="3535363" y="2049463"/>
          <p14:tracePt t="25735" x="3513138" y="2049463"/>
          <p14:tracePt t="25752" x="3489325" y="2049463"/>
          <p14:tracePt t="25983" x="3497263" y="2049463"/>
          <p14:tracePt t="25992" x="3573463" y="2057400"/>
          <p14:tracePt t="26002" x="3749675" y="2087563"/>
          <p14:tracePt t="26018" x="4313238" y="2171700"/>
          <p14:tracePt t="26035" x="4922838" y="2225675"/>
          <p14:tracePt t="26052" x="5578475" y="2263775"/>
          <p14:tracePt t="26069" x="6149975" y="2324100"/>
          <p14:tracePt t="26085" x="6477000" y="2362200"/>
          <p14:tracePt t="26102" x="6645275" y="2384425"/>
          <p14:tracePt t="26119" x="6721475" y="2392363"/>
          <p14:tracePt t="26135" x="6735763" y="2400300"/>
          <p14:tracePt t="26152" x="6765925" y="2416175"/>
          <p14:tracePt t="26169" x="6819900" y="2492375"/>
          <p14:tracePt t="26185" x="6911975" y="2598738"/>
          <p14:tracePt t="26202" x="7002463" y="2751138"/>
          <p14:tracePt t="26219" x="7108825" y="2987675"/>
          <p14:tracePt t="26235" x="7200900" y="3208338"/>
          <p14:tracePt t="26252" x="7285038" y="3375025"/>
          <p14:tracePt t="26269" x="7353300" y="3497263"/>
          <p14:tracePt t="26285" x="7429500" y="3565525"/>
          <p14:tracePt t="26302" x="7483475" y="3589338"/>
          <p14:tracePt t="26319" x="7535863" y="3597275"/>
          <p14:tracePt t="26335" x="7559675" y="3597275"/>
          <p14:tracePt t="26352" x="7581900" y="3597275"/>
          <p14:tracePt t="26369" x="7612063" y="3597275"/>
          <p14:tracePt t="26385" x="7650163" y="3581400"/>
          <p14:tracePt t="26402" x="7750175" y="3559175"/>
          <p14:tracePt t="26419" x="7878763" y="3527425"/>
          <p14:tracePt t="26435" x="8023225" y="3475038"/>
          <p14:tracePt t="26452" x="8161338" y="3451225"/>
          <p14:tracePt t="26469" x="8267700" y="3413125"/>
          <p14:tracePt t="26485" x="8351838" y="3382963"/>
          <p14:tracePt t="26502" x="8442325" y="3352800"/>
          <p14:tracePt t="26519" x="8504238" y="3330575"/>
          <p14:tracePt t="26535" x="8618538" y="3276600"/>
          <p14:tracePt t="26552" x="8670925" y="3260725"/>
          <p14:tracePt t="26569" x="8702675" y="3246438"/>
          <p14:tracePt t="26585" x="8709025" y="3246438"/>
          <p14:tracePt t="26619" x="8724900" y="3246438"/>
          <p14:tracePt t="26635" x="8740775" y="3246438"/>
          <p14:tracePt t="26652" x="8763000" y="3246438"/>
          <p14:tracePt t="26669" x="8785225" y="3246438"/>
          <p14:tracePt t="26685" x="8793163" y="3246438"/>
          <p14:tracePt t="26719" x="8793163" y="3238500"/>
          <p14:tracePt t="26736" x="8793163" y="3222625"/>
          <p14:tracePt t="26904" x="8793163" y="3230563"/>
          <p14:tracePt t="26912" x="8793163" y="3260725"/>
          <p14:tracePt t="26920" x="8785225" y="3292475"/>
          <p14:tracePt t="26936" x="8785225" y="3413125"/>
          <p14:tracePt t="26952" x="8785225" y="3565525"/>
          <p14:tracePt t="26969" x="8785225" y="3725863"/>
          <p14:tracePt t="26986" x="8785225" y="3878263"/>
          <p14:tracePt t="27002" x="8785225" y="4000500"/>
          <p14:tracePt t="27019" x="8785225" y="4068763"/>
          <p14:tracePt t="27036" x="8785225" y="4114800"/>
          <p14:tracePt t="27200" x="8785225" y="4144963"/>
          <p14:tracePt t="27208" x="8785225" y="4198938"/>
          <p14:tracePt t="27219" x="8785225" y="4251325"/>
          <p14:tracePt t="27236" x="8785225" y="4381500"/>
          <p14:tracePt t="27253" x="8793163" y="4541838"/>
          <p14:tracePt t="27269" x="8839200" y="4678363"/>
          <p14:tracePt t="27286" x="8877300" y="4808538"/>
          <p14:tracePt t="27302" x="8923338" y="4914900"/>
          <p14:tracePt t="27319" x="8961438" y="5037138"/>
          <p14:tracePt t="27336" x="8991600" y="5203825"/>
          <p14:tracePt t="27352" x="9013825" y="5295900"/>
          <p14:tracePt t="27369" x="9013825" y="5334000"/>
          <p14:tracePt t="27386" x="9013825" y="5356225"/>
          <p14:tracePt t="27448" x="9013825" y="5364163"/>
          <p14:tracePt t="27456" x="8969375" y="5364163"/>
          <p14:tracePt t="27464" x="8899525" y="5341938"/>
          <p14:tracePt t="27472" x="8816975" y="5318125"/>
          <p14:tracePt t="27486" x="8716963" y="5303838"/>
          <p14:tracePt t="27503" x="8313738" y="5203825"/>
          <p14:tracePt t="27519" x="7932738" y="5143500"/>
          <p14:tracePt t="27536" x="7666038" y="5143500"/>
          <p14:tracePt t="27552" x="7277100" y="5121275"/>
          <p14:tracePt t="27569" x="6904038" y="5113338"/>
          <p14:tracePt t="27586" x="6561138" y="5051425"/>
          <p14:tracePt t="27602" x="6226175" y="4999038"/>
          <p14:tracePt t="27619" x="5829300" y="4945063"/>
          <p14:tracePt t="27636" x="5432425" y="4884738"/>
          <p14:tracePt t="27652" x="5059363" y="4830763"/>
          <p14:tracePt t="27669" x="4678363" y="4770438"/>
          <p14:tracePt t="27686" x="4343400" y="4716463"/>
          <p14:tracePt t="27689" x="4122738" y="4664075"/>
          <p14:tracePt t="27703" x="3856038" y="4610100"/>
          <p14:tracePt t="27719" x="3711575" y="4564063"/>
          <p14:tracePt t="27736" x="3375025" y="4503738"/>
          <p14:tracePt t="27752" x="3230563" y="4479925"/>
          <p14:tracePt t="27769" x="3124200" y="4473575"/>
          <p14:tracePt t="27786" x="3086100" y="4473575"/>
          <p14:tracePt t="27880" x="3070225" y="4473575"/>
          <p14:tracePt t="27888" x="3063875" y="4479925"/>
          <p14:tracePt t="27896" x="3063875" y="4495800"/>
          <p14:tracePt t="27904" x="3063875" y="4503738"/>
          <p14:tracePt t="27919" x="3048000" y="4541838"/>
          <p14:tracePt t="27936" x="3040063" y="4587875"/>
          <p14:tracePt t="27952" x="3040063" y="4648200"/>
          <p14:tracePt t="27969" x="3040063" y="4708525"/>
          <p14:tracePt t="27985" x="3086100" y="4784725"/>
          <p14:tracePt t="28002" x="3260725" y="4868863"/>
          <p14:tracePt t="28019" x="3627438" y="4937125"/>
          <p14:tracePt t="28036" x="4206875" y="5013325"/>
          <p14:tracePt t="28053" x="4830763" y="5113338"/>
          <p14:tracePt t="28069" x="5502275" y="5181600"/>
          <p14:tracePt t="28086" x="6126163" y="5181600"/>
          <p14:tracePt t="28103" x="6911975" y="5181600"/>
          <p14:tracePt t="28119" x="7285038" y="5181600"/>
          <p14:tracePt t="28136" x="7650163" y="5165725"/>
          <p14:tracePt t="28153" x="7985125" y="5113338"/>
          <p14:tracePt t="28169" x="8305800" y="5051425"/>
          <p14:tracePt t="28186" x="8518525" y="5013325"/>
          <p14:tracePt t="28203" x="8686800" y="4991100"/>
          <p14:tracePt t="28219" x="8755063" y="4983163"/>
          <p14:tracePt t="28236" x="8785225" y="4975225"/>
          <p14:tracePt t="28344" x="8801100" y="4975225"/>
          <p14:tracePt t="28352" x="8809038" y="4975225"/>
          <p14:tracePt t="28360" x="8831263" y="4975225"/>
          <p14:tracePt t="28369" x="8847138" y="4975225"/>
          <p14:tracePt t="28386" x="8861425" y="4975225"/>
          <p14:tracePt t="28512" x="8869363" y="4975225"/>
          <p14:tracePt t="28528" x="8869363" y="4983163"/>
          <p14:tracePt t="28536" x="8869363" y="5006975"/>
          <p14:tracePt t="28544" x="8869363" y="5029200"/>
          <p14:tracePt t="28553" x="8869363" y="5059363"/>
          <p14:tracePt t="28569" x="8869363" y="5105400"/>
          <p14:tracePt t="28586" x="8839200" y="5159375"/>
          <p14:tracePt t="28603" x="8770938" y="5197475"/>
          <p14:tracePt t="28619" x="8724900" y="5203825"/>
          <p14:tracePt t="28636" x="8670925" y="5203825"/>
          <p14:tracePt t="28653" x="8648700" y="5203825"/>
          <p14:tracePt t="28669" x="8640763" y="5203825"/>
          <p14:tracePt t="28687" x="8640763" y="5173663"/>
          <p14:tracePt t="28896" x="8640763" y="5165725"/>
          <p14:tracePt t="28904" x="8640763" y="5151438"/>
          <p14:tracePt t="28912" x="8632825" y="5135563"/>
          <p14:tracePt t="28920" x="8632825" y="5113338"/>
          <p14:tracePt t="28936" x="8602663" y="5083175"/>
          <p14:tracePt t="29320" x="8602663" y="5089525"/>
          <p14:tracePt t="29328" x="8618538" y="5089525"/>
          <p14:tracePt t="29360" x="8626475" y="5089525"/>
          <p14:tracePt t="29368" x="8648700" y="5089525"/>
          <p14:tracePt t="29376" x="8670925" y="5089525"/>
          <p14:tracePt t="29386" x="8670925" y="5097463"/>
          <p14:tracePt t="29408" x="8702675" y="5097463"/>
          <p14:tracePt t="29420" x="8747125" y="5097463"/>
          <p14:tracePt t="29436" x="8823325" y="5097463"/>
          <p14:tracePt t="29453" x="8899525" y="5083175"/>
          <p14:tracePt t="29470" x="8975725" y="5059363"/>
          <p14:tracePt t="29486" x="9007475" y="5051425"/>
          <p14:tracePt t="29568" x="9013825" y="5051425"/>
          <p14:tracePt t="29584" x="9021763" y="5051425"/>
          <p14:tracePt t="29608" x="9029700" y="5051425"/>
          <p14:tracePt t="29616" x="9037638" y="5051425"/>
          <p14:tracePt t="29624" x="9045575" y="5059363"/>
          <p14:tracePt t="29636" x="9067800" y="5075238"/>
          <p14:tracePt t="29653" x="9113838" y="5097463"/>
          <p14:tracePt t="29670" x="9144000" y="5105400"/>
          <p14:tracePt t="29686" x="9159875" y="5113338"/>
          <p14:tracePt t="29752" x="9166225" y="5113338"/>
          <p14:tracePt t="29768" x="9166225" y="5105400"/>
          <p14:tracePt t="29776" x="9159875" y="5105400"/>
          <p14:tracePt t="29792" x="9151938" y="5105400"/>
          <p14:tracePt t="29803" x="9144000" y="5105400"/>
          <p14:tracePt t="29820" x="9136063" y="5105400"/>
          <p14:tracePt t="29837" x="9113838" y="5105400"/>
          <p14:tracePt t="29853" x="9090025" y="5113338"/>
          <p14:tracePt t="29870" x="9059863" y="5113338"/>
          <p14:tracePt t="29888" x="9029700" y="5127625"/>
          <p14:tracePt t="29903" x="9007475" y="5127625"/>
          <p14:tracePt t="29920" x="8983663" y="5127625"/>
          <p14:tracePt t="29937" x="8975725" y="5127625"/>
          <p14:tracePt t="29953" x="8961438" y="5127625"/>
          <p14:tracePt t="29970" x="8953500" y="5127625"/>
          <p14:tracePt t="30224" x="8945563" y="5127625"/>
          <p14:tracePt t="30232" x="8937625" y="5127625"/>
          <p14:tracePt t="30240" x="8923338" y="5127625"/>
          <p14:tracePt t="30253" x="8907463" y="5127625"/>
          <p14:tracePt t="30270" x="8877300" y="5127625"/>
          <p14:tracePt t="30287" x="8855075" y="5127625"/>
          <p14:tracePt t="30336" x="8847138" y="5127625"/>
          <p14:tracePt t="30344" x="8847138" y="5121275"/>
          <p14:tracePt t="30353" x="8847138" y="5113338"/>
          <p14:tracePt t="30370" x="8847138" y="5105400"/>
          <p14:tracePt t="30387" x="8847138" y="5083175"/>
          <p14:tracePt t="30403" x="8847138" y="5067300"/>
          <p14:tracePt t="30420" x="8847138" y="5045075"/>
          <p14:tracePt t="30437" x="8847138" y="5037138"/>
          <p14:tracePt t="30453" x="8831263" y="4999038"/>
          <p14:tracePt t="30470" x="8816975" y="4991100"/>
          <p14:tracePt t="30528" x="8823325" y="4991100"/>
          <p14:tracePt t="30536" x="8869363" y="4991100"/>
          <p14:tracePt t="30544" x="8907463" y="4991100"/>
          <p14:tracePt t="30553" x="8969375" y="4991100"/>
          <p14:tracePt t="30570" x="9051925" y="4991100"/>
          <p14:tracePt t="30587" x="9083675" y="4991100"/>
          <p14:tracePt t="30688" x="9075738" y="4999038"/>
          <p14:tracePt t="30696" x="9037638" y="5021263"/>
          <p14:tracePt t="30705" x="8961438" y="5051425"/>
          <p14:tracePt t="30720" x="8778875" y="5113338"/>
          <p14:tracePt t="30737" x="8474075" y="5189538"/>
          <p14:tracePt t="30754" x="8061325" y="5249863"/>
          <p14:tracePt t="30770" x="7680325" y="5265738"/>
          <p14:tracePt t="30787" x="7331075" y="5265738"/>
          <p14:tracePt t="30804" x="7032625" y="5265738"/>
          <p14:tracePt t="30820" x="6858000" y="5265738"/>
          <p14:tracePt t="30837" x="6773863" y="5265738"/>
          <p14:tracePt t="30854" x="6727825" y="5265738"/>
          <p14:tracePt t="30896" x="6721475" y="5265738"/>
          <p14:tracePt t="30904" x="6705600" y="5257800"/>
          <p14:tracePt t="30920" x="6689725" y="5151438"/>
          <p14:tracePt t="30937" x="6705600" y="5045075"/>
          <p14:tracePt t="31296" x="6705600" y="5097463"/>
          <p14:tracePt t="31304" x="6705600" y="5189538"/>
          <p14:tracePt t="31312" x="6705600" y="5287963"/>
          <p14:tracePt t="31321" x="6689725" y="5356225"/>
          <p14:tracePt t="31337" x="6659563" y="5394325"/>
          <p14:tracePt t="31354" x="6575425" y="5470525"/>
          <p14:tracePt t="31370" x="6446838" y="5570538"/>
          <p14:tracePt t="31387" x="6294438" y="5638800"/>
          <p14:tracePt t="31404" x="6172200" y="5654675"/>
          <p14:tracePt t="31420" x="6042025" y="5654675"/>
          <p14:tracePt t="31437" x="5905500" y="5654675"/>
          <p14:tracePt t="31454" x="5829300" y="5668963"/>
          <p14:tracePt t="31470" x="5813425" y="5668963"/>
          <p14:tracePt t="33120" x="5807075" y="5668963"/>
          <p14:tracePt t="33160" x="5807075" y="5654675"/>
          <p14:tracePt t="33168" x="5807075" y="5584825"/>
          <p14:tracePt t="33176" x="5813425" y="5486400"/>
          <p14:tracePt t="33188" x="5851525" y="5394325"/>
          <p14:tracePt t="33204" x="5943600" y="5143500"/>
          <p14:tracePt t="33221" x="6080125" y="4830763"/>
          <p14:tracePt t="33238" x="6188075" y="4564063"/>
          <p14:tracePt t="33241" x="6232525" y="4419600"/>
          <p14:tracePt t="33255" x="6264275" y="4213225"/>
          <p14:tracePt t="33271" x="6270625" y="4122738"/>
          <p14:tracePt t="33288" x="6270625" y="3763963"/>
          <p14:tracePt t="33304" x="6202363" y="3543300"/>
          <p14:tracePt t="33321" x="6118225" y="3382963"/>
          <p14:tracePt t="33338" x="6057900" y="3298825"/>
          <p14:tracePt t="33355" x="6027738" y="3292475"/>
          <p14:tracePt t="33371" x="6019800" y="3284538"/>
          <p14:tracePt t="33388" x="6003925" y="3284538"/>
          <p14:tracePt t="33405" x="5981700" y="3284538"/>
          <p14:tracePt t="33421" x="5959475" y="3276600"/>
          <p14:tracePt t="33438" x="5935663" y="3268663"/>
          <p14:tracePt t="34512" x="5935663" y="3260725"/>
          <p14:tracePt t="34560" x="5935663" y="3230563"/>
          <p14:tracePt t="34568" x="5965825" y="3216275"/>
          <p14:tracePt t="34576" x="6019800" y="3208338"/>
          <p14:tracePt t="34588" x="6057900" y="3184525"/>
          <p14:tracePt t="34605" x="6180138" y="3154363"/>
          <p14:tracePt t="34622" x="6324600" y="3108325"/>
          <p14:tracePt t="34639" x="6484938" y="3070225"/>
          <p14:tracePt t="34655" x="6607175" y="3055938"/>
          <p14:tracePt t="34672" x="6751638" y="2994025"/>
          <p14:tracePt t="34688" x="6804025" y="2971800"/>
          <p14:tracePt t="34705" x="6835775" y="2949575"/>
          <p14:tracePt t="34722" x="6873875" y="2925763"/>
          <p14:tracePt t="34738" x="6904038" y="2917825"/>
          <p14:tracePt t="34755" x="6942138" y="2895600"/>
          <p14:tracePt t="34772" x="7002463" y="2887663"/>
          <p14:tracePt t="34788" x="7078663" y="2857500"/>
          <p14:tracePt t="34805" x="7170738" y="2835275"/>
          <p14:tracePt t="34822" x="7254875" y="2827338"/>
          <p14:tracePt t="34839" x="7345363" y="2819400"/>
          <p14:tracePt t="34855" x="7383463" y="2819400"/>
          <p14:tracePt t="34872" x="7445375" y="2819400"/>
          <p14:tracePt t="34888" x="7475538" y="2819400"/>
          <p14:tracePt t="34905" x="7505700" y="2827338"/>
          <p14:tracePt t="34922" x="7527925" y="2835275"/>
          <p14:tracePt t="34938" x="7566025" y="2841625"/>
          <p14:tracePt t="34955" x="7612063" y="2857500"/>
          <p14:tracePt t="34972" x="7658100" y="2865438"/>
          <p14:tracePt t="34988" x="7704138" y="2887663"/>
          <p14:tracePt t="35005" x="7756525" y="2903538"/>
          <p14:tracePt t="35022" x="7788275" y="2917825"/>
          <p14:tracePt t="35039" x="7794625" y="2925763"/>
          <p14:tracePt t="35055" x="7802563" y="2925763"/>
          <p14:tracePt t="35128" x="7810500" y="2933700"/>
          <p14:tracePt t="36016" x="7810500" y="2941638"/>
          <p14:tracePt t="36096" x="7802563" y="2941638"/>
          <p14:tracePt t="36104" x="7788275" y="2941638"/>
          <p14:tracePt t="36112" x="7780338" y="2941638"/>
          <p14:tracePt t="36122" x="7772400" y="2933700"/>
          <p14:tracePt t="36139" x="7756525" y="2933700"/>
          <p14:tracePt t="36156" x="7742238" y="2933700"/>
          <p14:tracePt t="39824" x="7734300" y="2933700"/>
          <p14:tracePt t="39832" x="7680325" y="2911475"/>
          <p14:tracePt t="39840" x="7642225" y="2903538"/>
          <p14:tracePt t="39857" x="7521575" y="2879725"/>
          <p14:tracePt t="39874" x="7369175" y="2879725"/>
          <p14:tracePt t="39890" x="7231063" y="2895600"/>
          <p14:tracePt t="39907" x="7032625" y="2917825"/>
          <p14:tracePt t="39924" x="6858000" y="2949575"/>
          <p14:tracePt t="39940" x="6667500" y="2971800"/>
          <p14:tracePt t="39957" x="6438900" y="3009900"/>
          <p14:tracePt t="39974" x="6149975" y="3048000"/>
          <p14:tracePt t="39990" x="5867400" y="3070225"/>
          <p14:tracePt t="40007" x="5616575" y="3070225"/>
          <p14:tracePt t="40023" x="5280025" y="3070225"/>
          <p14:tracePt t="40040" x="5121275" y="3070225"/>
          <p14:tracePt t="40057" x="5006975" y="3070225"/>
          <p14:tracePt t="40074" x="4953000" y="3070225"/>
          <p14:tracePt t="40090" x="4945063" y="3070225"/>
          <p14:tracePt t="40107" x="4930775" y="3070225"/>
          <p14:tracePt t="40123" x="4899025" y="3063875"/>
          <p14:tracePt t="40140" x="4830763" y="3048000"/>
          <p14:tracePt t="40157" x="4640263" y="3025775"/>
          <p14:tracePt t="40174" x="4389438" y="2979738"/>
          <p14:tracePt t="40191" x="3970338" y="2917825"/>
          <p14:tracePt t="40207" x="3749675" y="2879725"/>
          <p14:tracePt t="40224" x="3603625" y="2865438"/>
          <p14:tracePt t="40240" x="3597275" y="2865438"/>
          <p14:tracePt t="40296" x="3589338" y="2873375"/>
          <p14:tracePt t="40304" x="3589338" y="2911475"/>
          <p14:tracePt t="40312" x="3573463" y="2979738"/>
          <p14:tracePt t="40324" x="3565525" y="3048000"/>
          <p14:tracePt t="40340" x="3551238" y="3192463"/>
          <p14:tracePt t="40357" x="3521075" y="3344863"/>
          <p14:tracePt t="40373" x="3513138" y="3421063"/>
          <p14:tracePt t="40390" x="3513138" y="3451225"/>
          <p14:tracePt t="40407" x="3513138" y="3467100"/>
          <p14:tracePt t="40504" x="3513138" y="3436938"/>
          <p14:tracePt t="40512" x="3535363" y="3382963"/>
          <p14:tracePt t="40524" x="3581400" y="3322638"/>
          <p14:tracePt t="40540" x="3665538" y="3184525"/>
          <p14:tracePt t="40557" x="3725863" y="3048000"/>
          <p14:tracePt t="40574" x="3749675" y="2963863"/>
          <p14:tracePt t="40591" x="3771900" y="2879725"/>
          <p14:tracePt t="40607" x="3771900" y="2873375"/>
          <p14:tracePt t="40624" x="3771900" y="2857500"/>
          <p14:tracePt t="40688" x="3779838" y="2879725"/>
          <p14:tracePt t="40696" x="3779838" y="2917825"/>
          <p14:tracePt t="40707" x="3779838" y="2979738"/>
          <p14:tracePt t="40724" x="3779838" y="3055938"/>
          <p14:tracePt t="40760" x="3787775" y="3063875"/>
          <p14:tracePt t="40792" x="3794125" y="3063875"/>
          <p14:tracePt t="40800" x="3794125" y="3040063"/>
          <p14:tracePt t="40809" x="3794125" y="3017838"/>
          <p14:tracePt t="40824" x="3794125" y="2979738"/>
          <p14:tracePt t="40841" x="3794125" y="2963863"/>
          <p14:tracePt t="40857" x="3794125" y="2955925"/>
          <p14:tracePt t="40874" x="3802063" y="2949575"/>
          <p14:tracePt t="40936" x="3802063" y="2971800"/>
          <p14:tracePt t="40944" x="3802063" y="2994025"/>
          <p14:tracePt t="40952" x="3810000" y="3025775"/>
          <p14:tracePt t="40960" x="3817938" y="3040063"/>
          <p14:tracePt t="40974" x="3825875" y="3040063"/>
          <p14:tracePt t="40991" x="3832225" y="3048000"/>
          <p14:tracePt t="41007" x="3848100" y="3055938"/>
          <p14:tracePt t="41120" x="3840163" y="3048000"/>
          <p14:tracePt t="41128" x="3832225" y="3048000"/>
          <p14:tracePt t="41136" x="3825875" y="3048000"/>
          <p14:tracePt t="41160" x="3817938" y="3048000"/>
          <p14:tracePt t="41168" x="3810000" y="3048000"/>
          <p14:tracePt t="41176" x="3794125" y="3048000"/>
          <p14:tracePt t="41192" x="3779838" y="3063875"/>
          <p14:tracePt t="41208" x="3779838" y="3070225"/>
          <p14:tracePt t="41224" x="3779838" y="3086100"/>
          <p14:tracePt t="41241" x="3779838" y="3094038"/>
          <p14:tracePt t="41258" x="3779838" y="3101975"/>
          <p14:tracePt t="41400" x="3771900" y="3101975"/>
          <p14:tracePt t="41424" x="3756025" y="3101975"/>
          <p14:tracePt t="41544" x="3741738" y="3108325"/>
          <p14:tracePt t="41560" x="3741738" y="3124200"/>
          <p14:tracePt t="41568" x="3741738" y="3132138"/>
          <p14:tracePt t="41576" x="3725863" y="3146425"/>
          <p14:tracePt t="41591" x="3725863" y="3162300"/>
          <p14:tracePt t="41607" x="3717925" y="3178175"/>
          <p14:tracePt t="42168" x="3717925" y="3184525"/>
          <p14:tracePt t="42176" x="3717925" y="3200400"/>
          <p14:tracePt t="42193" x="3717925" y="3208338"/>
          <p14:tracePt t="42200" x="3717925" y="3222625"/>
          <p14:tracePt t="42208" x="3717925" y="3230563"/>
          <p14:tracePt t="42225" x="3717925" y="3254375"/>
          <p14:tracePt t="42241" x="3717925" y="3268663"/>
          <p14:tracePt t="42258" x="3717925" y="3284538"/>
          <p14:tracePt t="43320" x="3711575" y="3284538"/>
          <p14:tracePt t="43904" x="3717925" y="3284538"/>
          <p14:tracePt t="45512" x="3725863" y="3260725"/>
          <p14:tracePt t="45520" x="3725863" y="3154363"/>
          <p14:tracePt t="45528" x="3725863" y="3055938"/>
          <p14:tracePt t="45543" x="3733800" y="2887663"/>
          <p14:tracePt t="45559" x="3749675" y="2773363"/>
          <p14:tracePt t="45576" x="3787775" y="2392363"/>
          <p14:tracePt t="45592" x="3787775" y="2187575"/>
          <p14:tracePt t="45609" x="3787775" y="2065338"/>
          <p14:tracePt t="45626" x="3787775" y="1973263"/>
          <p14:tracePt t="45642" x="3787775" y="1943100"/>
          <p14:tracePt t="45659" x="3787775" y="1935163"/>
          <p14:tracePt t="45676" x="3771900" y="1912938"/>
          <p14:tracePt t="45709" x="3756025" y="1905000"/>
          <p14:tracePt t="45726" x="3741738" y="1905000"/>
          <p14:tracePt t="45743" x="3679825" y="1889125"/>
          <p14:tracePt t="45760" x="3635375" y="1882775"/>
          <p14:tracePt t="45776" x="3589338" y="1882775"/>
          <p14:tracePt t="45792" x="3535363" y="1874838"/>
          <p14:tracePt t="45809" x="3497263" y="1874838"/>
          <p14:tracePt t="45826" x="3436938" y="1874838"/>
          <p14:tracePt t="45842" x="3382963" y="1897063"/>
          <p14:tracePt t="45859" x="3292475" y="1943100"/>
          <p14:tracePt t="45876" x="3230563" y="1973263"/>
          <p14:tracePt t="45892" x="3178175" y="2003425"/>
          <p14:tracePt t="45909" x="3154363" y="2027238"/>
          <p14:tracePt t="45926" x="3140075" y="2035175"/>
          <p14:tracePt t="46040" x="3124200" y="2035175"/>
          <p14:tracePt t="46048" x="3108325" y="2035175"/>
          <p14:tracePt t="46059" x="3070225" y="2019300"/>
          <p14:tracePt t="46076" x="3025775" y="2019300"/>
          <p14:tracePt t="46093" x="2971800" y="2019300"/>
          <p14:tracePt t="46109" x="2933700" y="2019300"/>
          <p14:tracePt t="46126" x="2903538" y="2019300"/>
          <p14:tracePt t="46143" x="2887663" y="2027238"/>
          <p14:tracePt t="46224" x="2903538" y="2027238"/>
          <p14:tracePt t="46232" x="2911475" y="2027238"/>
          <p14:tracePt t="46243" x="2933700" y="2041525"/>
          <p14:tracePt t="46259" x="2963863" y="2049463"/>
          <p14:tracePt t="46276" x="2987675" y="2049463"/>
          <p14:tracePt t="46279" x="2994025" y="2057400"/>
          <p14:tracePt t="46293" x="3009900" y="2057400"/>
          <p14:tracePt t="46309" x="3032125" y="2073275"/>
          <p14:tracePt t="46326" x="3063875" y="2079625"/>
          <p14:tracePt t="46343" x="3078163" y="2079625"/>
          <p14:tracePt t="46359" x="3094038" y="2095500"/>
          <p14:tracePt t="46416" x="3101975" y="2095500"/>
          <p14:tracePt t="46912" x="3094038" y="2095500"/>
          <p14:tracePt t="46920" x="3086100" y="2095500"/>
          <p14:tracePt t="46928" x="3070225" y="2095500"/>
          <p14:tracePt t="46960" x="3063875" y="2095500"/>
          <p14:tracePt t="46976" x="3055938" y="2095500"/>
          <p14:tracePt t="46999" x="3048000" y="2095500"/>
          <p14:tracePt t="47007" x="3040063" y="2095500"/>
          <p14:tracePt t="47015" x="3032125" y="2095500"/>
          <p14:tracePt t="47026" x="3025775" y="2095500"/>
          <p14:tracePt t="47043" x="3001963" y="2095500"/>
          <p14:tracePt t="47060" x="2994025" y="2095500"/>
          <p14:tracePt t="47076" x="2971800" y="2095500"/>
          <p14:tracePt t="47093" x="2955925" y="2095500"/>
          <p14:tracePt t="47136" x="2963863" y="2095500"/>
          <p14:tracePt t="47144" x="3025775" y="2095500"/>
          <p14:tracePt t="47159" x="3246438" y="2117725"/>
          <p14:tracePt t="47176" x="3665538" y="2117725"/>
          <p14:tracePt t="47193" x="4244975" y="2117725"/>
          <p14:tracePt t="47210" x="4937125" y="2079625"/>
          <p14:tracePt t="47226" x="5783263" y="1943100"/>
          <p14:tracePt t="47243" x="6667500" y="1820863"/>
          <p14:tracePt t="47260" x="7573963" y="1698625"/>
          <p14:tracePt t="47276" x="8313738" y="1616075"/>
          <p14:tracePt t="47293" x="8793163" y="1546225"/>
          <p14:tracePt t="47296" x="8915400" y="1546225"/>
          <p14:tracePt t="47310" x="9007475" y="1546225"/>
          <p14:tracePt t="47326" x="9059863" y="1546225"/>
          <p14:tracePt t="47408" x="9051925" y="1539875"/>
          <p14:tracePt t="47416" x="9029700" y="1539875"/>
          <p14:tracePt t="47426" x="8991600" y="1539875"/>
          <p14:tracePt t="47443" x="8770938" y="1554163"/>
          <p14:tracePt t="47460" x="8435975" y="1654175"/>
          <p14:tracePt t="47476" x="8077200" y="1768475"/>
          <p14:tracePt t="47493" x="7704138" y="1858963"/>
          <p14:tracePt t="47510" x="7513638" y="1882775"/>
          <p14:tracePt t="47527" x="7429500" y="1882775"/>
          <p14:tracePt t="47543" x="7421563" y="1866900"/>
          <p14:tracePt t="47560" x="7421563" y="1858963"/>
          <p14:tracePt t="47576" x="7421563" y="1851025"/>
          <p14:tracePt t="47593" x="7421563" y="1844675"/>
          <p14:tracePt t="47626" x="7421563" y="1836738"/>
          <p14:tracePt t="47643" x="7551738" y="1858963"/>
          <p14:tracePt t="47660" x="7840663" y="1897063"/>
          <p14:tracePt t="47676" x="8131175" y="1897063"/>
          <p14:tracePt t="47693" x="8251825" y="1897063"/>
          <p14:tracePt t="47729" x="8161338" y="1889125"/>
          <p14:tracePt t="47743" x="7978775" y="1889125"/>
          <p14:tracePt t="47760" x="6827838" y="1812925"/>
          <p14:tracePt t="47776" x="6126163" y="1722438"/>
          <p14:tracePt t="47793" x="6011863" y="1698625"/>
          <p14:tracePt t="47816" x="6011863" y="1692275"/>
          <p14:tracePt t="47827" x="6035675" y="1692275"/>
          <p14:tracePt t="47843" x="6202363" y="1668463"/>
          <p14:tracePt t="47860" x="6507163" y="1654175"/>
          <p14:tracePt t="47877" x="6765925" y="1654175"/>
          <p14:tracePt t="47893" x="6811963" y="1654175"/>
          <p14:tracePt t="47944" x="6804025" y="1654175"/>
          <p14:tracePt t="47984" x="6819900" y="1654175"/>
          <p14:tracePt t="47992" x="6865938" y="1660525"/>
          <p14:tracePt t="48000" x="6904038" y="1660525"/>
          <p14:tracePt t="48010" x="6972300" y="1668463"/>
          <p14:tracePt t="48027" x="7094538" y="1692275"/>
          <p14:tracePt t="48064" x="7086600" y="1692275"/>
          <p14:tracePt t="48077" x="7018338" y="1684338"/>
          <p14:tracePt t="48093" x="6858000" y="1676400"/>
          <p14:tracePt t="48110" x="6675438" y="1676400"/>
          <p14:tracePt t="48127" x="6613525" y="1676400"/>
          <p14:tracePt t="48160" x="6721475" y="1676400"/>
          <p14:tracePt t="48177" x="6934200" y="1692275"/>
          <p14:tracePt t="48193" x="7178675" y="1692275"/>
          <p14:tracePt t="48210" x="7254875" y="1714500"/>
          <p14:tracePt t="48243" x="7223125" y="1714500"/>
          <p14:tracePt t="48260" x="6988175" y="1736725"/>
          <p14:tracePt t="48277" x="6705600" y="1752600"/>
          <p14:tracePt t="48293" x="6523038" y="1760538"/>
          <p14:tracePt t="48296" x="6499225" y="1768475"/>
          <p14:tracePt t="48312" x="6507163" y="1774825"/>
          <p14:tracePt t="48327" x="6569075" y="1790700"/>
          <p14:tracePt t="48343" x="6911975" y="1820863"/>
          <p14:tracePt t="48360" x="7467600" y="1820863"/>
          <p14:tracePt t="48377" x="7696200" y="1820863"/>
          <p14:tracePt t="48393" x="7742238" y="1820863"/>
          <p14:tracePt t="48410" x="7726363" y="1820863"/>
          <p14:tracePt t="48427" x="7566025" y="1820863"/>
          <p14:tracePt t="48443" x="7170738" y="1820863"/>
          <p14:tracePt t="48460" x="6797675" y="1820863"/>
          <p14:tracePt t="48477" x="6735763" y="1820863"/>
          <p14:tracePt t="48493" x="6735763" y="1844675"/>
          <p14:tracePt t="48510" x="6850063" y="1866900"/>
          <p14:tracePt t="48527" x="7094538" y="1889125"/>
          <p14:tracePt t="48543" x="7589838" y="1912938"/>
          <p14:tracePt t="48560" x="7597775" y="1912938"/>
          <p14:tracePt t="48577" x="7527925" y="1912938"/>
          <p14:tracePt t="48593" x="7285038" y="1912938"/>
          <p14:tracePt t="48610" x="6697663" y="1874838"/>
          <p14:tracePt t="48627" x="6438900" y="1858963"/>
          <p14:tracePt t="48643" x="6416675" y="1858963"/>
          <p14:tracePt t="48660" x="6484938" y="1858963"/>
          <p14:tracePt t="48677" x="6713538" y="1905000"/>
          <p14:tracePt t="48693" x="7315200" y="1920875"/>
          <p14:tracePt t="48710" x="7932738" y="1989138"/>
          <p14:tracePt t="48727" x="8039100" y="1997075"/>
          <p14:tracePt t="48743" x="7870825" y="1997075"/>
          <p14:tracePt t="48760" x="7146925" y="1997075"/>
          <p14:tracePt t="48777" x="6172200" y="1943100"/>
          <p14:tracePt t="48794" x="5692775" y="1897063"/>
          <p14:tracePt t="48810" x="5684838" y="1897063"/>
          <p14:tracePt t="48827" x="5837238" y="1897063"/>
          <p14:tracePt t="48844" x="6164263" y="1897063"/>
          <p14:tracePt t="48860" x="6537325" y="1897063"/>
          <p14:tracePt t="48877" x="6956425" y="1897063"/>
          <p14:tracePt t="48894" x="7146925" y="1897063"/>
          <p14:tracePt t="48927" x="7146925" y="1889125"/>
          <p14:tracePt t="48944" x="7078663" y="1866900"/>
          <p14:tracePt t="48984" x="7094538" y="1866900"/>
          <p14:tracePt t="48993" x="7140575" y="1866900"/>
          <p14:tracePt t="49010" x="7200900" y="1866900"/>
          <p14:tracePt t="49027" x="7223125" y="1866900"/>
          <p14:tracePt t="49072" x="7216775" y="1866900"/>
          <p14:tracePt t="49608" x="7162800" y="1858963"/>
          <p14:tracePt t="49616" x="7108825" y="1828800"/>
          <p14:tracePt t="49627" x="7086600" y="1828800"/>
          <p14:tracePt t="49960" x="7108825" y="1836738"/>
          <p14:tracePt t="49968" x="7108825" y="1844675"/>
          <p14:tracePt t="49977" x="7146925" y="1858963"/>
          <p14:tracePt t="49994" x="7162800" y="1874838"/>
          <p14:tracePt t="50010" x="7200900" y="1882775"/>
          <p14:tracePt t="50027" x="7231063" y="1889125"/>
          <p14:tracePt t="50044" x="7254875" y="1889125"/>
          <p14:tracePt t="50061" x="7261225" y="1889125"/>
          <p14:tracePt t="50094" x="7269163" y="18891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90;p30"/>
          <p:cNvPicPr preferRelativeResize="0"/>
          <p:nvPr/>
        </p:nvPicPr>
        <p:blipFill rotWithShape="1">
          <a:blip r:embed="rId3">
            <a:alphaModFix/>
          </a:blip>
          <a:srcRect/>
          <a:stretch/>
        </p:blipFill>
        <p:spPr>
          <a:xfrm>
            <a:off x="2248910" y="1559321"/>
            <a:ext cx="8543925" cy="4629150"/>
          </a:xfrm>
          <a:prstGeom prst="rect">
            <a:avLst/>
          </a:prstGeom>
          <a:noFill/>
          <a:ln>
            <a:noFill/>
          </a:ln>
        </p:spPr>
      </p:pic>
    </p:spTree>
    <p:extLst>
      <p:ext uri="{BB962C8B-B14F-4D97-AF65-F5344CB8AC3E}">
        <p14:creationId xmlns:p14="http://schemas.microsoft.com/office/powerpoint/2010/main" val="184202560"/>
      </p:ext>
    </p:extLst>
  </p:cSld>
  <p:clrMapOvr>
    <a:masterClrMapping/>
  </p:clrMapOvr>
  <mc:AlternateContent xmlns:mc="http://schemas.openxmlformats.org/markup-compatibility/2006" xmlns:p14="http://schemas.microsoft.com/office/powerpoint/2010/main">
    <mc:Choice Requires="p14">
      <p:transition p14:dur="10" advTm="78121"/>
    </mc:Choice>
    <mc:Fallback xmlns="">
      <p:transition advTm="78121"/>
    </mc:Fallback>
  </mc:AlternateContent>
  <p:timing>
    <p:tnLst>
      <p:par>
        <p:cTn id="1" dur="indefinite" restart="never" nodeType="tmRoot"/>
      </p:par>
    </p:tnLst>
  </p:timing>
  <p:extLst mod="1">
    <p:ext uri="{3A86A75C-4F4B-4683-9AE1-C65F6400EC91}">
      <p14:laserTraceLst xmlns:p14="http://schemas.microsoft.com/office/powerpoint/2010/main">
        <p14:tracePtLst>
          <p14:tracePt t="1511" x="7192963" y="1889125"/>
          <p14:tracePt t="1519" x="7064375" y="1874838"/>
          <p14:tracePt t="1528" x="6904038" y="1851025"/>
          <p14:tracePt t="1536" x="6759575" y="1798638"/>
          <p14:tracePt t="1552" x="6553200" y="1760538"/>
          <p14:tracePt t="1569" x="6316663" y="1760538"/>
          <p14:tracePt t="1586" x="6156325" y="1736725"/>
          <p14:tracePt t="1602" x="6103938" y="1722438"/>
          <p14:tracePt t="1619" x="6088063" y="1706563"/>
          <p14:tracePt t="1695" x="6096000" y="1706563"/>
          <p14:tracePt t="1703" x="6111875" y="1706563"/>
          <p14:tracePt t="1711" x="6118225" y="1706563"/>
          <p14:tracePt t="1719" x="6126163" y="1706563"/>
          <p14:tracePt t="1736" x="6134100" y="1714500"/>
          <p14:tracePt t="1753" x="6149975" y="1722438"/>
          <p14:tracePt t="1769" x="6194425" y="1730375"/>
          <p14:tracePt t="1786" x="6308725" y="1768475"/>
          <p14:tracePt t="1803" x="6469063" y="1812925"/>
          <p14:tracePt t="1819" x="6629400" y="1858963"/>
          <p14:tracePt t="1836" x="6743700" y="1889125"/>
          <p14:tracePt t="1853" x="6819900" y="1905000"/>
          <p14:tracePt t="1869" x="6858000" y="1912938"/>
          <p14:tracePt t="1886" x="6865938" y="1920875"/>
          <p14:tracePt t="1927" x="6858000" y="1927225"/>
          <p14:tracePt t="1935" x="6804025" y="1951038"/>
          <p14:tracePt t="1943" x="6735763" y="1973263"/>
          <p14:tracePt t="1953" x="6675438" y="1973263"/>
          <p14:tracePt t="1969" x="6599238" y="1973263"/>
          <p14:tracePt t="1986" x="6583363" y="1973263"/>
          <p14:tracePt t="2031" x="6621463" y="1935163"/>
          <p14:tracePt t="2039" x="6675438" y="1897063"/>
          <p14:tracePt t="2052" x="6751638" y="1858963"/>
          <p14:tracePt t="2070" x="6942138" y="1774825"/>
          <p14:tracePt t="2086" x="6980238" y="1760538"/>
          <p14:tracePt t="2103" x="7010400" y="1744663"/>
          <p14:tracePt t="2167" x="7002463" y="1736725"/>
          <p14:tracePt t="2175" x="6994525" y="1736725"/>
          <p14:tracePt t="2519" x="7002463" y="1736725"/>
          <p14:tracePt t="2527" x="7048500" y="1736725"/>
          <p14:tracePt t="2536" x="7086600" y="1736725"/>
          <p14:tracePt t="2553" x="7216775" y="1782763"/>
          <p14:tracePt t="2570" x="7337425" y="1806575"/>
          <p14:tracePt t="2586" x="7581900" y="1806575"/>
          <p14:tracePt t="2603" x="7870825" y="1806575"/>
          <p14:tracePt t="2620" x="8061325" y="1806575"/>
          <p14:tracePt t="2636" x="8207375" y="1806575"/>
          <p14:tracePt t="2653" x="8221663" y="1806575"/>
          <p14:tracePt t="3191" x="8183563" y="1820863"/>
          <p14:tracePt t="3199" x="8115300" y="1874838"/>
          <p14:tracePt t="3207" x="8031163" y="1912938"/>
          <p14:tracePt t="3220" x="7894638" y="1965325"/>
          <p14:tracePt t="3236" x="7489825" y="2141538"/>
          <p14:tracePt t="3253" x="6850063" y="2308225"/>
          <p14:tracePt t="3270" x="6103938" y="2530475"/>
          <p14:tracePt t="3286" x="4830763" y="2903538"/>
          <p14:tracePt t="3303" x="4046538" y="3132138"/>
          <p14:tracePt t="3320" x="3559175" y="3230563"/>
          <p14:tracePt t="3336" x="3330575" y="3230563"/>
          <p14:tracePt t="3353" x="3246438" y="3200400"/>
          <p14:tracePt t="3370" x="3230563" y="3170238"/>
          <p14:tracePt t="3387" x="3230563" y="3124200"/>
          <p14:tracePt t="3403" x="3246438" y="3055938"/>
          <p14:tracePt t="3420" x="3284538" y="2971800"/>
          <p14:tracePt t="3436" x="3336925" y="2849563"/>
          <p14:tracePt t="3453" x="3360738" y="2781300"/>
          <p14:tracePt t="3470" x="3413125" y="2682875"/>
          <p14:tracePt t="3486" x="3513138" y="2514600"/>
          <p14:tracePt t="3503" x="3565525" y="2454275"/>
          <p14:tracePt t="3520" x="3597275" y="2400300"/>
          <p14:tracePt t="3537" x="3627438" y="2362200"/>
          <p14:tracePt t="3553" x="3627438" y="2354263"/>
          <p14:tracePt t="3607" x="3649663" y="2324100"/>
          <p14:tracePt t="3615" x="3687763" y="2293938"/>
          <p14:tracePt t="3623" x="3733800" y="2270125"/>
          <p14:tracePt t="3637" x="3810000" y="2239963"/>
          <p14:tracePt t="3654" x="3940175" y="2187575"/>
          <p14:tracePt t="3670" x="4038600" y="2133600"/>
          <p14:tracePt t="3687" x="4092575" y="2095500"/>
          <p14:tracePt t="3703" x="4098925" y="2095500"/>
          <p14:tracePt t="3911" x="4130675" y="2087563"/>
          <p14:tracePt t="3919" x="4160838" y="2087563"/>
          <p14:tracePt t="3927" x="4168775" y="2073275"/>
          <p14:tracePt t="3937" x="4183063" y="2073275"/>
          <p14:tracePt t="3953" x="4213225" y="2073275"/>
          <p14:tracePt t="4031" x="4221163" y="2073275"/>
          <p14:tracePt t="4039" x="4229100" y="2087563"/>
          <p14:tracePt t="4047" x="4229100" y="2103438"/>
          <p14:tracePt t="4054" x="4229100" y="2117725"/>
          <p14:tracePt t="4070" x="4229100" y="2125663"/>
          <p14:tracePt t="4086" x="4244975" y="2141538"/>
          <p14:tracePt t="4103" x="4259263" y="2149475"/>
          <p14:tracePt t="4120" x="4275138" y="2149475"/>
          <p14:tracePt t="4137" x="4321175" y="2149475"/>
          <p14:tracePt t="4153" x="4473575" y="2149475"/>
          <p14:tracePt t="4170" x="4594225" y="2133600"/>
          <p14:tracePt t="4187" x="4656138" y="2125663"/>
          <p14:tracePt t="4204" x="4670425" y="2111375"/>
          <p14:tracePt t="4311" x="4678363" y="2111375"/>
          <p14:tracePt t="4319" x="4686300" y="2111375"/>
          <p14:tracePt t="4327" x="4702175" y="2111375"/>
          <p14:tracePt t="4337" x="4716463" y="2117725"/>
          <p14:tracePt t="4354" x="4778375" y="2149475"/>
          <p14:tracePt t="4370" x="4860925" y="2225675"/>
          <p14:tracePt t="4387" x="4884738" y="2255838"/>
          <p14:tracePt t="4404" x="4906963" y="2278063"/>
          <p14:tracePt t="4437" x="4906963" y="2293938"/>
          <p14:tracePt t="4455" x="4906963" y="2324100"/>
          <p14:tracePt t="4470" x="4892675" y="2324100"/>
          <p14:tracePt t="4487" x="4876800" y="2332038"/>
          <p14:tracePt t="12063" x="4876800" y="2339975"/>
          <p14:tracePt t="12071" x="4960938" y="2346325"/>
          <p14:tracePt t="12079" x="5173663" y="2346325"/>
          <p14:tracePt t="12089" x="5600700" y="2278063"/>
          <p14:tracePt t="12106" x="5959475" y="2255838"/>
          <p14:tracePt t="12123" x="6065838" y="2286000"/>
          <p14:tracePt t="12140" x="6142038" y="2308225"/>
          <p14:tracePt t="12156" x="6218238" y="2316163"/>
          <p14:tracePt t="12173" x="6423025" y="2316163"/>
          <p14:tracePt t="12190" x="6994525" y="2232025"/>
          <p14:tracePt t="12206" x="7246938" y="2171700"/>
          <p14:tracePt t="12223" x="7331075" y="2149475"/>
          <p14:tracePt t="12240" x="7345363" y="2141538"/>
          <p14:tracePt t="12279" x="7307263" y="2141538"/>
          <p14:tracePt t="12290" x="7285038" y="2141538"/>
          <p14:tracePt t="12306" x="7216775" y="2149475"/>
          <p14:tracePt t="12323" x="7178675" y="2201863"/>
          <p14:tracePt t="12340" x="7170738" y="2209800"/>
          <p14:tracePt t="12373" x="7170738" y="2217738"/>
          <p14:tracePt t="12390" x="7132638" y="2332038"/>
          <p14:tracePt t="12406" x="7064375" y="2522538"/>
          <p14:tracePt t="12511" x="7026275" y="2530475"/>
          <p14:tracePt t="12519" x="6942138" y="2514600"/>
          <p14:tracePt t="12527" x="6835775" y="2484438"/>
          <p14:tracePt t="12540" x="6751638" y="2460625"/>
          <p14:tracePt t="12557" x="6569075" y="2400300"/>
          <p14:tracePt t="12573" x="6469063" y="2370138"/>
          <p14:tracePt t="12590" x="6438900" y="2362200"/>
          <p14:tracePt t="12631" x="6454775" y="2362200"/>
          <p14:tracePt t="12640" x="6523038" y="2362200"/>
          <p14:tracePt t="12657" x="6964363" y="2362200"/>
          <p14:tracePt t="12673" x="7627938" y="2362200"/>
          <p14:tracePt t="12690" x="8412163" y="2247900"/>
          <p14:tracePt t="12707" x="9151938" y="2041525"/>
          <p14:tracePt t="12723" x="9799638" y="1927225"/>
          <p14:tracePt t="12740" x="10112375" y="1882775"/>
          <p14:tracePt t="12757" x="10202863" y="1874838"/>
          <p14:tracePt t="12773" x="10210800" y="1866900"/>
          <p14:tracePt t="12839" x="10210800" y="1889125"/>
          <p14:tracePt t="12855" x="10210800" y="1905000"/>
          <p14:tracePt t="12863" x="10210800" y="1912938"/>
          <p14:tracePt t="12873" x="10210800" y="1927225"/>
          <p14:tracePt t="12890" x="10202863" y="1951038"/>
          <p14:tracePt t="12906" x="10202863" y="1965325"/>
          <p14:tracePt t="12923" x="10202863" y="1973263"/>
          <p14:tracePt t="12958" x="10202863" y="1981200"/>
          <p14:tracePt t="12966" x="10172700" y="1981200"/>
          <p14:tracePt t="12974" x="10142538" y="1981200"/>
          <p14:tracePt t="12990" x="10080625" y="1981200"/>
          <p14:tracePt t="13006" x="9959975" y="2019300"/>
          <p14:tracePt t="13023" x="9906000" y="2079625"/>
          <p14:tracePt t="13040" x="9875838" y="2133600"/>
          <p14:tracePt t="13056" x="9867900" y="2133600"/>
          <p14:tracePt t="13143" x="9852025" y="2133600"/>
          <p14:tracePt t="13159" x="9845675" y="2133600"/>
          <p14:tracePt t="13167" x="9829800" y="2133600"/>
          <p14:tracePt t="13271" x="9813925" y="2133600"/>
          <p14:tracePt t="13287" x="9807575" y="2125663"/>
          <p14:tracePt t="13295" x="9791700" y="2125663"/>
          <p14:tracePt t="13307" x="9775825" y="2125663"/>
          <p14:tracePt t="13323" x="9769475" y="2117725"/>
          <p14:tracePt t="13340" x="9753600" y="2111375"/>
          <p14:tracePt t="13375" x="9745663" y="2111375"/>
          <p14:tracePt t="13392" x="9731375" y="2111375"/>
          <p14:tracePt t="13407" x="9715500" y="2111375"/>
          <p14:tracePt t="13415" x="9699625" y="2103438"/>
          <p14:tracePt t="13431" x="9685338" y="2103438"/>
          <p14:tracePt t="13447" x="9677400" y="2103438"/>
          <p14:tracePt t="13783" x="9677400" y="2095500"/>
          <p14:tracePt t="13791" x="9693275" y="2095500"/>
          <p14:tracePt t="13800" x="9699625" y="2087563"/>
          <p14:tracePt t="13807" x="9707563" y="2079625"/>
          <p14:tracePt t="13824" x="9737725" y="2065338"/>
          <p14:tracePt t="13840" x="9769475" y="2049463"/>
          <p14:tracePt t="13857" x="9799638" y="2035175"/>
          <p14:tracePt t="13874" x="9813925" y="2019300"/>
          <p14:tracePt t="13890" x="9821863" y="2011363"/>
          <p14:tracePt t="13907" x="9829800" y="2011363"/>
          <p14:tracePt t="13940" x="9837738" y="1997075"/>
          <p14:tracePt t="14295" x="9837738" y="2019300"/>
          <p14:tracePt t="14303" x="9829800" y="2027238"/>
          <p14:tracePt t="14311" x="9813925" y="2057400"/>
          <p14:tracePt t="14324" x="9813925" y="2079625"/>
          <p14:tracePt t="14341" x="9799638" y="2095500"/>
          <p14:tracePt t="15279" x="9821863" y="2095500"/>
          <p14:tracePt t="15287" x="9845675" y="2095500"/>
          <p14:tracePt t="15295" x="9898063" y="2073275"/>
          <p14:tracePt t="15308" x="9928225" y="2065338"/>
          <p14:tracePt t="15324" x="10028238" y="2035175"/>
          <p14:tracePt t="15341" x="10126663" y="2003425"/>
          <p14:tracePt t="15358" x="10233025" y="1989138"/>
          <p14:tracePt t="15374" x="10271125" y="1989138"/>
          <p14:tracePt t="15391" x="10355263" y="1973263"/>
          <p14:tracePt t="15408" x="10385425" y="1958975"/>
          <p14:tracePt t="15424" x="10409238" y="1958975"/>
          <p14:tracePt t="15441" x="10439400" y="1958975"/>
          <p14:tracePt t="15458" x="10493375" y="1958975"/>
          <p14:tracePt t="15474" x="10553700" y="1958975"/>
          <p14:tracePt t="15491" x="10645775" y="1958975"/>
          <p14:tracePt t="15508" x="10721975" y="1958975"/>
          <p14:tracePt t="15524" x="10782300" y="1958975"/>
          <p14:tracePt t="15541" x="10836275" y="1958975"/>
          <p14:tracePt t="15558" x="10866438" y="1958975"/>
          <p14:tracePt t="15574" x="10926763" y="1958975"/>
          <p14:tracePt t="15591" x="10934700" y="1958975"/>
          <p14:tracePt t="15767" x="10934700" y="1951038"/>
          <p14:tracePt t="15791" x="10934700" y="1943100"/>
          <p14:tracePt t="15807" x="10934700" y="1927225"/>
          <p14:tracePt t="15815" x="10934700" y="1920875"/>
          <p14:tracePt t="15824" x="10934700" y="1912938"/>
          <p14:tracePt t="15841" x="10926763" y="1882775"/>
          <p14:tracePt t="15858" x="10888663" y="1844675"/>
          <p14:tracePt t="15874" x="10820400" y="1782763"/>
          <p14:tracePt t="15891" x="10760075" y="1730375"/>
          <p14:tracePt t="15908" x="10706100" y="1692275"/>
          <p14:tracePt t="15912" x="10683875" y="1676400"/>
          <p14:tracePt t="15925" x="10660063" y="1660525"/>
          <p14:tracePt t="15941" x="10629900" y="1646238"/>
          <p14:tracePt t="15958" x="10575925" y="1638300"/>
          <p14:tracePt t="15974" x="10553700" y="1638300"/>
          <p14:tracePt t="15991" x="10531475" y="1638300"/>
          <p14:tracePt t="16008" x="10477500" y="1638300"/>
          <p14:tracePt t="16024" x="10439400" y="1638300"/>
          <p14:tracePt t="16041" x="10417175" y="1646238"/>
          <p14:tracePt t="16058" x="10401300" y="1660525"/>
          <p14:tracePt t="16075" x="10371138" y="1660525"/>
          <p14:tracePt t="16091" x="10355263" y="1668463"/>
          <p14:tracePt t="16108" x="10355263" y="1676400"/>
          <p14:tracePt t="16125" x="10340975" y="1698625"/>
          <p14:tracePt t="16141" x="10333038" y="1706563"/>
          <p14:tracePt t="16158" x="10333038" y="1744663"/>
          <p14:tracePt t="16174" x="10309225" y="1782763"/>
          <p14:tracePt t="16191" x="10302875" y="1790700"/>
          <p14:tracePt t="16208" x="10302875" y="1798638"/>
          <p14:tracePt t="16319" x="10302875" y="1806575"/>
          <p14:tracePt t="16327" x="10302875" y="1812925"/>
          <p14:tracePt t="16335" x="10287000" y="1836738"/>
          <p14:tracePt t="16343" x="10279063" y="1851025"/>
          <p14:tracePt t="16358" x="10279063" y="1866900"/>
          <p14:tracePt t="16375" x="10240963" y="1958975"/>
          <p14:tracePt t="16391" x="10226675" y="2019300"/>
          <p14:tracePt t="16408" x="10226675" y="2057400"/>
          <p14:tracePt t="16425" x="10226675" y="2079625"/>
          <p14:tracePt t="16441" x="10226675" y="2095500"/>
          <p14:tracePt t="16458" x="10226675" y="2103438"/>
          <p14:tracePt t="16583" x="10233025" y="2103438"/>
          <p14:tracePt t="16655" x="10240963" y="2111375"/>
          <p14:tracePt t="16671" x="10240963" y="2117725"/>
          <p14:tracePt t="16679" x="10240963" y="2125663"/>
          <p14:tracePt t="16691" x="10240963" y="2141538"/>
          <p14:tracePt t="16708" x="10240963" y="2193925"/>
          <p14:tracePt t="16725" x="10202863" y="2293938"/>
          <p14:tracePt t="16742" x="10088563" y="2454275"/>
          <p14:tracePt t="16758" x="10050463" y="2498725"/>
          <p14:tracePt t="16775" x="9867900" y="2620963"/>
          <p14:tracePt t="16791" x="9723438" y="2651125"/>
          <p14:tracePt t="16808" x="9555163" y="2697163"/>
          <p14:tracePt t="16825" x="9350375" y="2720975"/>
          <p14:tracePt t="16841" x="9121775" y="2743200"/>
          <p14:tracePt t="16858" x="8953500" y="2743200"/>
          <p14:tracePt t="16875" x="8793163" y="2743200"/>
          <p14:tracePt t="16891" x="8640763" y="2743200"/>
          <p14:tracePt t="16908" x="8504238" y="2743200"/>
          <p14:tracePt t="16912" x="8435975" y="2743200"/>
          <p14:tracePt t="16925" x="8351838" y="2759075"/>
          <p14:tracePt t="16942" x="8161338" y="2765425"/>
          <p14:tracePt t="16958" x="8016875" y="2765425"/>
          <p14:tracePt t="16975" x="7894638" y="2765425"/>
          <p14:tracePt t="16992" x="7772400" y="2765425"/>
          <p14:tracePt t="17008" x="7673975" y="2765425"/>
          <p14:tracePt t="17025" x="7597775" y="2765425"/>
          <p14:tracePt t="17042" x="7543800" y="2765425"/>
          <p14:tracePt t="17058" x="7505700" y="2781300"/>
          <p14:tracePt t="17075" x="7483475" y="2781300"/>
          <p14:tracePt t="17092" x="7475538" y="2797175"/>
          <p14:tracePt t="17108" x="7459663" y="2803525"/>
          <p14:tracePt t="17124" x="7429500" y="2819400"/>
          <p14:tracePt t="17142" x="7337425" y="2865438"/>
          <p14:tracePt t="17158" x="7292975" y="2895600"/>
          <p14:tracePt t="17175" x="7086600" y="2979738"/>
          <p14:tracePt t="17191" x="6980238" y="3017838"/>
          <p14:tracePt t="17208" x="6942138" y="3025775"/>
          <p14:tracePt t="17247" x="6950075" y="3025775"/>
          <p14:tracePt t="17258" x="7002463" y="2994025"/>
          <p14:tracePt t="17275" x="7140575" y="2971800"/>
          <p14:tracePt t="17292" x="7331075" y="2949575"/>
          <p14:tracePt t="17308" x="7437438" y="2925763"/>
          <p14:tracePt t="17325" x="7445375" y="2925763"/>
          <p14:tracePt t="17367" x="7407275" y="2925763"/>
          <p14:tracePt t="17375" x="7369175" y="2925763"/>
          <p14:tracePt t="17383" x="7315200" y="2925763"/>
          <p14:tracePt t="17392" x="7261225" y="2925763"/>
          <p14:tracePt t="17409" x="7216775" y="2925763"/>
          <p14:tracePt t="17425" x="7208838" y="2925763"/>
          <p14:tracePt t="17447" x="7216775" y="2933700"/>
          <p14:tracePt t="17458" x="7246938" y="2949575"/>
          <p14:tracePt t="17475" x="7315200" y="2955925"/>
          <p14:tracePt t="17492" x="7331075" y="2963863"/>
          <p14:tracePt t="17508" x="7337425" y="2963863"/>
          <p14:tracePt t="17543" x="7315200" y="2963863"/>
          <p14:tracePt t="17607" x="7361238" y="2963863"/>
          <p14:tracePt t="17615" x="7437438" y="2963863"/>
          <p14:tracePt t="17625" x="7505700" y="2963863"/>
          <p14:tracePt t="17642" x="7589838" y="2963863"/>
          <p14:tracePt t="17679" x="7566025" y="2963863"/>
          <p14:tracePt t="17692" x="7513638" y="2941638"/>
          <p14:tracePt t="17708" x="7421563" y="2911475"/>
          <p14:tracePt t="17725" x="7383463" y="2903538"/>
          <p14:tracePt t="17783" x="7399338" y="2903538"/>
          <p14:tracePt t="17791" x="7407275" y="2903538"/>
          <p14:tracePt t="17799" x="7421563" y="2903538"/>
          <p14:tracePt t="18367" x="7429500" y="2903538"/>
          <p14:tracePt t="18375" x="7429500" y="2887663"/>
          <p14:tracePt t="18383" x="7437438" y="2879725"/>
          <p14:tracePt t="18711" x="7451725" y="2879725"/>
          <p14:tracePt t="18719" x="7459663" y="2879725"/>
          <p14:tracePt t="18727" x="7475538" y="2879725"/>
          <p14:tracePt t="18744" x="7475538" y="2887663"/>
          <p14:tracePt t="18759" x="7489825" y="2895600"/>
          <p14:tracePt t="18776" x="7521575" y="2903538"/>
          <p14:tracePt t="18809" x="7527925" y="2903538"/>
          <p14:tracePt t="27519" x="7483475" y="2903538"/>
          <p14:tracePt t="27527" x="7315200" y="2849563"/>
          <p14:tracePt t="27535" x="7170738" y="2811463"/>
          <p14:tracePt t="27545" x="7026275" y="2765425"/>
          <p14:tracePt t="27562" x="6819900" y="2705100"/>
          <p14:tracePt t="27579" x="6765925" y="2697163"/>
          <p14:tracePt t="27663" x="6759575" y="2697163"/>
          <p14:tracePt t="27671" x="6705600" y="2682875"/>
          <p14:tracePt t="27679" x="6621463" y="2667000"/>
          <p14:tracePt t="27695" x="6027738" y="2620963"/>
          <p14:tracePt t="27712" x="5356225" y="2598738"/>
          <p14:tracePt t="27729" x="5051425" y="2430463"/>
          <p14:tracePt t="27745" x="4846638" y="2201863"/>
          <p14:tracePt t="27762" x="4664075" y="2011363"/>
          <p14:tracePt t="27779" x="4479925" y="1836738"/>
          <p14:tracePt t="27795" x="4441825" y="1782763"/>
          <p14:tracePt t="27935" x="4457700" y="1782763"/>
          <p14:tracePt t="27951" x="4473575" y="1782763"/>
          <p14:tracePt t="27959" x="4495800" y="1798638"/>
          <p14:tracePt t="27967" x="4511675" y="1812925"/>
          <p14:tracePt t="27979" x="4518025" y="1844675"/>
          <p14:tracePt t="27996" x="4556125" y="1912938"/>
          <p14:tracePt t="27999" x="4564063" y="1943100"/>
          <p14:tracePt t="28012" x="4572000" y="1989138"/>
          <p14:tracePt t="28029" x="4572000" y="2065338"/>
          <p14:tracePt t="28046" x="4572000" y="2163763"/>
          <p14:tracePt t="28062" x="4556125" y="2187575"/>
          <p14:tracePt t="28079" x="4457700" y="2293938"/>
          <p14:tracePt t="28096" x="4397375" y="2324100"/>
          <p14:tracePt t="28112" x="4351338" y="2339975"/>
          <p14:tracePt t="28129" x="4335463" y="2346325"/>
          <p14:tracePt t="28145" x="4327525" y="2354263"/>
          <p14:tracePt t="29023" x="4327525" y="2384425"/>
          <p14:tracePt t="29031" x="4327525" y="2416175"/>
          <p14:tracePt t="29039" x="4343400" y="2446338"/>
          <p14:tracePt t="29047" x="4359275" y="2454275"/>
          <p14:tracePt t="29063" x="4397375" y="2454275"/>
          <p14:tracePt t="29079" x="4427538" y="2454275"/>
          <p14:tracePt t="29096" x="4435475" y="2416175"/>
          <p14:tracePt t="29359" x="4435475" y="2422525"/>
          <p14:tracePt t="29367" x="4427538" y="2422525"/>
          <p14:tracePt t="29375" x="4411663" y="2422525"/>
          <p14:tracePt t="29391" x="4397375" y="2430463"/>
          <p14:tracePt t="29407" x="4397375" y="2438400"/>
          <p14:tracePt t="29447" x="4403725" y="2446338"/>
          <p14:tracePt t="29487" x="4419600" y="2446338"/>
          <p14:tracePt t="29495" x="4435475" y="2446338"/>
          <p14:tracePt t="29503" x="4449763" y="2438400"/>
          <p14:tracePt t="29513" x="4479925" y="2422525"/>
          <p14:tracePt t="29529" x="4587875" y="2392363"/>
          <p14:tracePt t="29546" x="4716463" y="2354263"/>
          <p14:tracePt t="29563" x="4830763" y="2316163"/>
          <p14:tracePt t="29579" x="4922838" y="2286000"/>
          <p14:tracePt t="29596" x="4991100" y="2247900"/>
          <p14:tracePt t="29613" x="5006975" y="2239963"/>
          <p14:tracePt t="29630" x="5013325" y="2232025"/>
          <p14:tracePt t="29679" x="5013325" y="2225675"/>
          <p14:tracePt t="29727" x="5006975" y="2217738"/>
          <p14:tracePt t="29735" x="4975225" y="2201863"/>
          <p14:tracePt t="29746" x="4953000" y="2201863"/>
          <p14:tracePt t="29763" x="4899025" y="2187575"/>
          <p14:tracePt t="29780" x="4860925" y="2179638"/>
          <p14:tracePt t="29903" x="4860925" y="2171700"/>
          <p14:tracePt t="29911" x="4906963" y="2171700"/>
          <p14:tracePt t="29919" x="5089525" y="2171700"/>
          <p14:tracePt t="29930" x="5219700" y="2171700"/>
          <p14:tracePt t="29946" x="5508625" y="2171700"/>
          <p14:tracePt t="29963" x="5799138" y="2171700"/>
          <p14:tracePt t="29980" x="6096000" y="2171700"/>
          <p14:tracePt t="29996" x="6446838" y="2171700"/>
          <p14:tracePt t="30000" x="6613525" y="2171700"/>
          <p14:tracePt t="30013" x="6781800" y="2171700"/>
          <p14:tracePt t="30030" x="6994525" y="2163763"/>
          <p14:tracePt t="30046" x="7070725" y="2125663"/>
          <p14:tracePt t="30063" x="7086600" y="2111375"/>
          <p14:tracePt t="30080" x="7094538" y="2103438"/>
          <p14:tracePt t="30096" x="7094538" y="2087563"/>
          <p14:tracePt t="30151" x="7094538" y="2079625"/>
          <p14:tracePt t="30191" x="7102475" y="2079625"/>
          <p14:tracePt t="30199" x="7124700" y="2079625"/>
          <p14:tracePt t="30207" x="7154863" y="2073275"/>
          <p14:tracePt t="30215" x="7223125" y="2057400"/>
          <p14:tracePt t="30230" x="7307263" y="2041525"/>
          <p14:tracePt t="30246" x="7513638" y="1973263"/>
          <p14:tracePt t="30263" x="7627938" y="1943100"/>
          <p14:tracePt t="30303" x="7635875" y="1935163"/>
          <p14:tracePt t="30313" x="7597775" y="1927225"/>
          <p14:tracePt t="30330" x="7391400" y="1858963"/>
          <p14:tracePt t="30346" x="7018338" y="1828800"/>
          <p14:tracePt t="30363" x="6607175" y="1828800"/>
          <p14:tracePt t="30380" x="6454775" y="1828800"/>
          <p14:tracePt t="30415" x="6515100" y="1844675"/>
          <p14:tracePt t="30430" x="6697663" y="1882775"/>
          <p14:tracePt t="30446" x="7010400" y="1889125"/>
          <p14:tracePt t="30463" x="7277100" y="1912938"/>
          <p14:tracePt t="30480" x="7299325" y="1912938"/>
          <p14:tracePt t="30519" x="7285038" y="1920875"/>
          <p14:tracePt t="30530" x="7239000" y="1920875"/>
          <p14:tracePt t="30547" x="7216775" y="1920875"/>
          <p14:tracePt t="30591" x="7231063" y="1920875"/>
          <p14:tracePt t="30599" x="7254875" y="1920875"/>
          <p14:tracePt t="30607" x="7269163" y="1927225"/>
          <p14:tracePt t="30615" x="7285038" y="1927225"/>
          <p14:tracePt t="30975" x="7269163" y="1927225"/>
          <p14:tracePt t="30983" x="7178675" y="1927225"/>
          <p14:tracePt t="30993" x="6988175" y="1981200"/>
          <p14:tracePt t="30999" x="6713538" y="2065338"/>
          <p14:tracePt t="31014" x="6454775" y="2117725"/>
          <p14:tracePt t="31030" x="6019800" y="2179638"/>
          <p14:tracePt t="31047" x="5654675" y="2225675"/>
          <p14:tracePt t="31064" x="5570538" y="2232025"/>
          <p14:tracePt t="31591" x="5562600" y="2239963"/>
          <p14:tracePt t="31759" x="5554663" y="2255838"/>
          <p14:tracePt t="31767" x="5540375" y="2263775"/>
          <p14:tracePt t="31775" x="5524500" y="2278063"/>
          <p14:tracePt t="31783" x="5516563" y="2293938"/>
          <p14:tracePt t="31797" x="5494338" y="2308225"/>
          <p14:tracePt t="31814" x="5418138" y="2346325"/>
          <p14:tracePt t="31831" x="5356225" y="2370138"/>
          <p14:tracePt t="31847" x="5273675" y="2378075"/>
          <p14:tracePt t="31864" x="5189538" y="2378075"/>
          <p14:tracePt t="31880" x="5083175" y="2378075"/>
          <p14:tracePt t="31897" x="4983163" y="2378075"/>
          <p14:tracePt t="31914" x="4922838" y="2362200"/>
          <p14:tracePt t="31967" x="4914900" y="2354263"/>
          <p14:tracePt t="37975" x="4937125" y="2354263"/>
          <p14:tracePt t="37983" x="5013325" y="2378075"/>
          <p14:tracePt t="37991" x="5113338" y="2392363"/>
          <p14:tracePt t="37999" x="5181600" y="2416175"/>
          <p14:tracePt t="38016" x="5341938" y="2416175"/>
          <p14:tracePt t="38033" x="5418138" y="2416175"/>
          <p14:tracePt t="38049" x="5464175" y="2408238"/>
          <p14:tracePt t="38066" x="5524500" y="2384425"/>
          <p14:tracePt t="38083" x="5554663" y="2378075"/>
          <p14:tracePt t="38099" x="5570538" y="2370138"/>
          <p14:tracePt t="38167" x="5570538" y="2362200"/>
          <p14:tracePt t="38175" x="5570538" y="2354263"/>
          <p14:tracePt t="38183" x="5608638" y="2324100"/>
          <p14:tracePt t="38199" x="5661025" y="2293938"/>
          <p14:tracePt t="38216" x="5699125" y="2263775"/>
          <p14:tracePt t="38233" x="5791200" y="2225675"/>
          <p14:tracePt t="38249" x="5851525" y="2187575"/>
          <p14:tracePt t="38266" x="5875338" y="2179638"/>
          <p14:tracePt t="38283" x="5889625" y="2179638"/>
          <p14:tracePt t="38319" x="5897563" y="2179638"/>
          <p14:tracePt t="38333" x="5921375" y="2179638"/>
          <p14:tracePt t="38350" x="5943600" y="2179638"/>
          <p14:tracePt t="38366" x="5965825" y="2179638"/>
          <p14:tracePt t="38383" x="5997575" y="2187575"/>
          <p14:tracePt t="38863" x="6049963" y="2201863"/>
          <p14:tracePt t="38871" x="6088063" y="2217738"/>
          <p14:tracePt t="38883" x="6134100" y="2225675"/>
          <p14:tracePt t="38900" x="6256338" y="2239963"/>
          <p14:tracePt t="38916" x="6400800" y="2255838"/>
          <p14:tracePt t="38933" x="6477000" y="2255838"/>
          <p14:tracePt t="38950" x="6537325" y="2247900"/>
          <p14:tracePt t="38966" x="6561138" y="2239963"/>
          <p14:tracePt t="38983" x="6629400" y="2209800"/>
          <p14:tracePt t="39000" x="6675438" y="2193925"/>
          <p14:tracePt t="39016" x="6735763" y="2163763"/>
          <p14:tracePt t="39033" x="6811963" y="2155825"/>
          <p14:tracePt t="39050" x="6880225" y="2133600"/>
          <p14:tracePt t="39066" x="6956425" y="2117725"/>
          <p14:tracePt t="39083" x="7010400" y="2111375"/>
          <p14:tracePt t="39100" x="7048500" y="2103438"/>
          <p14:tracePt t="39116" x="7086600" y="2103438"/>
          <p14:tracePt t="39223" x="7094538" y="2103438"/>
          <p14:tracePt t="39239" x="7108825" y="2103438"/>
          <p14:tracePt t="39247" x="7116763" y="2103438"/>
          <p14:tracePt t="39271" x="7124700" y="2103438"/>
          <p14:tracePt t="39279" x="7140575" y="2103438"/>
          <p14:tracePt t="39295" x="7146925" y="2103438"/>
          <p14:tracePt t="39303" x="7154863" y="2103438"/>
          <p14:tracePt t="39316" x="7170738" y="2103438"/>
          <p14:tracePt t="39333" x="7192963" y="2117725"/>
          <p14:tracePt t="39350" x="7231063" y="2141538"/>
          <p14:tracePt t="39366" x="7292975" y="2171700"/>
          <p14:tracePt t="39383" x="7331075" y="2193925"/>
          <p14:tracePt t="39400" x="7383463" y="2232025"/>
          <p14:tracePt t="39416" x="7451725" y="2278063"/>
          <p14:tracePt t="39433" x="7483475" y="2301875"/>
          <p14:tracePt t="39450" x="7505700" y="2308225"/>
          <p14:tracePt t="40039" x="7513638" y="2308225"/>
          <p14:tracePt t="40047" x="7527925" y="2308225"/>
          <p14:tracePt t="40055" x="7566025" y="2301875"/>
          <p14:tracePt t="40067" x="7597775" y="2286000"/>
          <p14:tracePt t="40083" x="7635875" y="2270125"/>
          <p14:tracePt t="40100" x="7658100" y="2270125"/>
          <p14:tracePt t="40117" x="7673975" y="2255838"/>
          <p14:tracePt t="40134" x="7688263" y="2247900"/>
          <p14:tracePt t="40150" x="7696200" y="2239963"/>
          <p14:tracePt t="40166" x="7712075" y="2232025"/>
          <p14:tracePt t="40183" x="7742238" y="2209800"/>
          <p14:tracePt t="40200" x="7764463" y="2193925"/>
          <p14:tracePt t="40217" x="7794625" y="2179638"/>
          <p14:tracePt t="40233" x="7818438" y="2179638"/>
          <p14:tracePt t="40250" x="7840663" y="2179638"/>
          <p14:tracePt t="40267" x="7864475" y="2179638"/>
          <p14:tracePt t="40375" x="7870825" y="2179638"/>
          <p14:tracePt t="40383" x="7870825" y="2225675"/>
          <p14:tracePt t="40391" x="7870825" y="2286000"/>
          <p14:tracePt t="40400" x="7848600" y="2362200"/>
          <p14:tracePt t="40417" x="7772400" y="2498725"/>
          <p14:tracePt t="40433" x="7680325" y="2598738"/>
          <p14:tracePt t="40450" x="7597775" y="2674938"/>
          <p14:tracePt t="40467" x="7543800" y="2713038"/>
          <p14:tracePt t="40484" x="7535863" y="2720975"/>
          <p14:tracePt t="40500" x="7535863" y="2727325"/>
          <p14:tracePt t="40567" x="7535863" y="2735263"/>
          <p14:tracePt t="40583" x="7535863" y="2743200"/>
          <p14:tracePt t="40591" x="7543800" y="2759075"/>
          <p14:tracePt t="40607" x="7551738" y="2781300"/>
          <p14:tracePt t="40617" x="7551738" y="2789238"/>
          <p14:tracePt t="40634" x="7559675" y="2835275"/>
          <p14:tracePt t="40650" x="7566025" y="2903538"/>
          <p14:tracePt t="40667" x="7566025" y="2979738"/>
          <p14:tracePt t="40684" x="7566025" y="3040063"/>
          <p14:tracePt t="40700" x="7566025" y="3094038"/>
          <p14:tracePt t="40717" x="7543800" y="3116263"/>
          <p14:tracePt t="40734" x="7535863" y="3132138"/>
          <p14:tracePt t="40831" x="7535863" y="3140075"/>
          <p14:tracePt t="40847" x="7535863" y="3146425"/>
          <p14:tracePt t="40855" x="7535863" y="3170238"/>
          <p14:tracePt t="40867" x="7535863" y="3184525"/>
          <p14:tracePt t="40884" x="7535863" y="3246438"/>
          <p14:tracePt t="40900" x="7535863" y="3298825"/>
          <p14:tracePt t="40917" x="7543800" y="3368675"/>
          <p14:tracePt t="40934" x="7581900" y="3475038"/>
          <p14:tracePt t="40950" x="7597775" y="3543300"/>
          <p14:tracePt t="40967" x="7620000" y="3603625"/>
          <p14:tracePt t="40984" x="7635875" y="3635375"/>
          <p14:tracePt t="41000" x="7642225" y="3649663"/>
          <p14:tracePt t="41079" x="7642225" y="3635375"/>
          <p14:tracePt t="41087" x="7642225" y="3627438"/>
          <p14:tracePt t="41095" x="7642225" y="3603625"/>
          <p14:tracePt t="41111" x="7642225" y="3597275"/>
          <p14:tracePt t="41119" x="7642225" y="3589338"/>
          <p14:tracePt t="41175" x="7642225" y="3581400"/>
          <p14:tracePt t="41183" x="7642225" y="3573463"/>
          <p14:tracePt t="41191" x="7642225" y="3565525"/>
          <p14:tracePt t="41207" x="7642225" y="3551238"/>
          <p14:tracePt t="41217" x="7642225" y="3543300"/>
          <p14:tracePt t="41234" x="7642225" y="3521075"/>
          <p14:tracePt t="41250" x="7642225" y="3505200"/>
          <p14:tracePt t="41267" x="7642225" y="3489325"/>
          <p14:tracePt t="41679" x="7642225" y="3467100"/>
          <p14:tracePt t="41687" x="7642225" y="3444875"/>
          <p14:tracePt t="41775" x="7642225" y="3505200"/>
          <p14:tracePt t="41783" x="7666038" y="3627438"/>
          <p14:tracePt t="41791" x="7673975" y="3717925"/>
          <p14:tracePt t="41801" x="7688263" y="3802063"/>
          <p14:tracePt t="41817" x="7696200" y="3870325"/>
          <p14:tracePt t="41871" x="7696200" y="3817938"/>
          <p14:tracePt t="41879" x="7680325" y="3733800"/>
          <p14:tracePt t="41887" x="7673975" y="3665538"/>
          <p14:tracePt t="41901" x="7650163" y="3589338"/>
          <p14:tracePt t="41917" x="7642225" y="3551238"/>
          <p14:tracePt t="42015" x="7627938" y="3565525"/>
          <p14:tracePt t="42031" x="7612063" y="3589338"/>
          <p14:tracePt t="42039" x="7566025" y="3603625"/>
          <p14:tracePt t="42051" x="7513638" y="3635375"/>
          <p14:tracePt t="42067" x="7307263" y="3687763"/>
          <p14:tracePt t="42084" x="6972300" y="3787775"/>
          <p14:tracePt t="42101" x="6515100" y="3932238"/>
          <p14:tracePt t="42118" x="5783263" y="4191000"/>
          <p14:tracePt t="42134" x="5540375" y="4244975"/>
          <p14:tracePt t="42150" x="5151438" y="4373563"/>
          <p14:tracePt t="42167" x="5029200" y="4389438"/>
          <p14:tracePt t="42184" x="5013325" y="4389438"/>
          <p14:tracePt t="42271" x="5006975" y="4389438"/>
          <p14:tracePt t="42279" x="4975225" y="4381500"/>
          <p14:tracePt t="42287" x="4906963" y="4365625"/>
          <p14:tracePt t="42301" x="4868863" y="4365625"/>
          <p14:tracePt t="42318" x="4708525" y="4359275"/>
          <p14:tracePt t="42334" x="4640263" y="4359275"/>
          <p14:tracePt t="42351" x="4435475" y="4359275"/>
          <p14:tracePt t="42368" x="4365625" y="4359275"/>
          <p14:tracePt t="42384" x="4297363" y="4373563"/>
          <p14:tracePt t="42401" x="4259263" y="4403725"/>
          <p14:tracePt t="42418" x="4237038" y="4441825"/>
          <p14:tracePt t="42434" x="4213225" y="4457700"/>
          <p14:tracePt t="42468" x="4213225" y="4465638"/>
          <p14:tracePt t="42484" x="4213225" y="4503738"/>
          <p14:tracePt t="42501" x="4175125" y="4602163"/>
          <p14:tracePt t="42518" x="4084638" y="4830763"/>
          <p14:tracePt t="42534" x="4060825" y="4892675"/>
          <p14:tracePt t="42536" x="4016375" y="4968875"/>
          <p14:tracePt t="42551" x="3978275" y="5067300"/>
          <p14:tracePt t="42568" x="3946525" y="5121275"/>
          <p14:tracePt t="42584" x="3940175" y="5143500"/>
          <p14:tracePt t="42601" x="3924300" y="5165725"/>
          <p14:tracePt t="42618" x="3916363" y="5173663"/>
          <p14:tracePt t="42634" x="3886200" y="5203825"/>
          <p14:tracePt t="42651" x="3863975" y="5227638"/>
          <p14:tracePt t="42668" x="3817938" y="5257800"/>
          <p14:tracePt t="42684" x="3787775" y="5273675"/>
          <p14:tracePt t="42701" x="3756025" y="5280025"/>
          <p14:tracePt t="42718" x="3733800" y="5303838"/>
          <p14:tracePt t="42734" x="3725863" y="5311775"/>
          <p14:tracePt t="42751" x="3725863" y="5326063"/>
          <p14:tracePt t="42871" x="3741738" y="5318125"/>
          <p14:tracePt t="42879" x="3802063" y="5303838"/>
          <p14:tracePt t="42887" x="3878263" y="5287963"/>
          <p14:tracePt t="42901" x="3946525" y="5287963"/>
          <p14:tracePt t="42918" x="4343400" y="5273675"/>
          <p14:tracePt t="42934" x="4664075" y="5273675"/>
          <p14:tracePt t="42951" x="5013325" y="5273675"/>
          <p14:tracePt t="42968" x="5410200" y="5273675"/>
          <p14:tracePt t="42984" x="5783263" y="5273675"/>
          <p14:tracePt t="43001" x="6180138" y="5273675"/>
          <p14:tracePt t="43018" x="6583363" y="5235575"/>
          <p14:tracePt t="43035" x="6956425" y="5189538"/>
          <p14:tracePt t="43051" x="7254875" y="5151438"/>
          <p14:tracePt t="43068" x="7451725" y="5121275"/>
          <p14:tracePt t="43084" x="7627938" y="5083175"/>
          <p14:tracePt t="43101" x="7756525" y="5051425"/>
          <p14:tracePt t="43118" x="7864475" y="5029200"/>
          <p14:tracePt t="43134" x="7902575" y="5006975"/>
          <p14:tracePt t="43151" x="7908925" y="5006975"/>
          <p14:tracePt t="43271" x="7916863" y="5006975"/>
          <p14:tracePt t="43279" x="7940675" y="5006975"/>
          <p14:tracePt t="43287" x="7970838" y="5006975"/>
          <p14:tracePt t="43301" x="7993063" y="5006975"/>
          <p14:tracePt t="43318" x="8016875" y="5013325"/>
          <p14:tracePt t="43367" x="8001000" y="5013325"/>
          <p14:tracePt t="43375" x="7954963" y="4999038"/>
          <p14:tracePt t="43384" x="7864475" y="4937125"/>
          <p14:tracePt t="43401" x="7750175" y="4816475"/>
          <p14:tracePt t="43418" x="7688263" y="4632325"/>
          <p14:tracePt t="43435" x="7597775" y="4313238"/>
          <p14:tracePt t="43451" x="7551738" y="3924300"/>
          <p14:tracePt t="43468" x="7551738" y="3543300"/>
          <p14:tracePt t="43485" x="7551738" y="3292475"/>
          <p14:tracePt t="43501" x="7551738" y="3086100"/>
          <p14:tracePt t="43518" x="7551738" y="2963863"/>
          <p14:tracePt t="43535" x="7551738" y="2911475"/>
          <p14:tracePt t="43599" x="7551738" y="2917825"/>
          <p14:tracePt t="43607" x="7551738" y="3017838"/>
          <p14:tracePt t="43618" x="7551738" y="3184525"/>
          <p14:tracePt t="43635" x="7551738" y="3657600"/>
          <p14:tracePt t="43651" x="7551738" y="4054475"/>
          <p14:tracePt t="43668" x="7535863" y="4175125"/>
          <p14:tracePt t="43685" x="7535863" y="4191000"/>
          <p14:tracePt t="43711" x="7535863" y="4160838"/>
          <p14:tracePt t="43720" x="7535863" y="4068763"/>
          <p14:tracePt t="43735" x="7535863" y="3878263"/>
          <p14:tracePt t="43751" x="7535863" y="3673475"/>
          <p14:tracePt t="43768" x="7535863" y="3559175"/>
          <p14:tracePt t="43785" x="7535863" y="3551238"/>
          <p14:tracePt t="43818" x="7535863" y="3559175"/>
          <p14:tracePt t="43835" x="7535863" y="3771900"/>
          <p14:tracePt t="43851" x="7535863" y="4038600"/>
          <p14:tracePt t="43868" x="7513638" y="4289425"/>
          <p14:tracePt t="43885" x="7505700" y="4359275"/>
          <p14:tracePt t="43935" x="7505700" y="4335463"/>
          <p14:tracePt t="43943" x="7505700" y="4327525"/>
          <p14:tracePt t="43991" x="7505700" y="4389438"/>
          <p14:tracePt t="43999" x="7505700" y="4479925"/>
          <p14:tracePt t="44007" x="7505700" y="4618038"/>
          <p14:tracePt t="44018" x="7505700" y="4762500"/>
          <p14:tracePt t="44035" x="7505700" y="4960938"/>
          <p14:tracePt t="44051" x="7505700" y="5067300"/>
          <p14:tracePt t="44111" x="7513638" y="5037138"/>
          <p14:tracePt t="44120" x="7521575" y="5021263"/>
          <p14:tracePt t="44126" x="7521575" y="5013325"/>
          <p14:tracePt t="44182" x="7535863" y="5051425"/>
          <p14:tracePt t="44191" x="7551738" y="5097463"/>
          <p14:tracePt t="44199" x="7559675" y="5151438"/>
          <p14:tracePt t="44207" x="7581900" y="5181600"/>
          <p14:tracePt t="44218" x="7581900" y="5197475"/>
          <p14:tracePt t="44235" x="7589838" y="5197475"/>
          <p14:tracePt t="44263" x="7589838" y="5121275"/>
          <p14:tracePt t="44271" x="7589838" y="4983163"/>
          <p14:tracePt t="44285" x="7589838" y="4754563"/>
          <p14:tracePt t="44302" x="7527925" y="3870325"/>
          <p14:tracePt t="44318" x="7497763" y="3687763"/>
          <p14:tracePt t="44335" x="7475538" y="3254375"/>
          <p14:tracePt t="44352" x="7475538" y="3124200"/>
          <p14:tracePt t="44368" x="7475538" y="3070225"/>
          <p14:tracePt t="44385" x="7513638" y="3032125"/>
          <p14:tracePt t="44402" x="7543800" y="3017838"/>
          <p14:tracePt t="44419" x="7581900" y="3001963"/>
          <p14:tracePt t="44435" x="7620000" y="2987675"/>
          <p14:tracePt t="44452" x="7635875" y="2971800"/>
          <p14:tracePt t="44468" x="7658100" y="2933700"/>
          <p14:tracePt t="44485" x="7666038" y="2903538"/>
          <p14:tracePt t="44502" x="7680325" y="2841625"/>
          <p14:tracePt t="44518" x="7680325" y="2827338"/>
          <p14:tracePt t="44535" x="7688263" y="2765425"/>
          <p14:tracePt t="44552" x="7688263" y="2735263"/>
          <p14:tracePt t="44568" x="7680325" y="2705100"/>
          <p14:tracePt t="44585" x="7658100" y="2697163"/>
          <p14:tracePt t="44602" x="7627938" y="2682875"/>
          <p14:tracePt t="44618" x="7566025" y="2674938"/>
          <p14:tracePt t="44635" x="7513638" y="2674938"/>
          <p14:tracePt t="44652" x="7459663" y="2697163"/>
          <p14:tracePt t="44668" x="7399338" y="2797175"/>
          <p14:tracePt t="44685" x="7383463" y="2865438"/>
          <p14:tracePt t="44702" x="7399338" y="2925763"/>
          <p14:tracePt t="44718" x="7475538" y="2933700"/>
          <p14:tracePt t="44735" x="7535863" y="2933700"/>
          <p14:tracePt t="44752" x="7559675" y="2933700"/>
          <p14:tracePt t="44785" x="7566025" y="2933700"/>
          <p14:tracePt t="44802" x="7566025" y="2903538"/>
          <p14:tracePt t="44818" x="7521575" y="2879725"/>
          <p14:tracePt t="44835" x="7407275" y="2849563"/>
          <p14:tracePt t="44852" x="7239000" y="2827338"/>
          <p14:tracePt t="44868" x="7116763" y="2827338"/>
          <p14:tracePt t="44885" x="7070725" y="2865438"/>
          <p14:tracePt t="44902" x="7056438" y="2917825"/>
          <p14:tracePt t="44918" x="7140575" y="2963863"/>
          <p14:tracePt t="44935" x="7292975" y="3009900"/>
          <p14:tracePt t="44952" x="7459663" y="3025775"/>
          <p14:tracePt t="44968" x="7597775" y="3025775"/>
          <p14:tracePt t="44985" x="7620000" y="3025775"/>
          <p14:tracePt t="45019" x="7566025" y="2987675"/>
          <p14:tracePt t="45035" x="7369175" y="2917825"/>
          <p14:tracePt t="45052" x="7154863" y="2873375"/>
          <p14:tracePt t="45055" x="7026275" y="2865438"/>
          <p14:tracePt t="45069" x="6918325" y="2865438"/>
          <p14:tracePt t="45085" x="6858000" y="2873375"/>
          <p14:tracePt t="45102" x="6858000" y="2879725"/>
          <p14:tracePt t="45119" x="6980238" y="2917825"/>
          <p14:tracePt t="45135" x="7200900" y="2955925"/>
          <p14:tracePt t="45152" x="7413625" y="2955925"/>
          <p14:tracePt t="45168" x="7483475" y="2941638"/>
          <p14:tracePt t="45185" x="7489825" y="2917825"/>
          <p14:tracePt t="45202" x="7429500" y="2873375"/>
          <p14:tracePt t="45219" x="7239000" y="2819400"/>
          <p14:tracePt t="45235" x="6972300" y="2789238"/>
          <p14:tracePt t="45252" x="6751638" y="2811463"/>
          <p14:tracePt t="45269" x="6637338" y="2903538"/>
          <p14:tracePt t="45285" x="6637338" y="2955925"/>
          <p14:tracePt t="45302" x="6781800" y="3040063"/>
          <p14:tracePt t="45319" x="7375525" y="3094038"/>
          <p14:tracePt t="45335" x="7894638" y="3094038"/>
          <p14:tracePt t="45352" x="8031163" y="3040063"/>
          <p14:tracePt t="45369" x="8054975" y="2963863"/>
          <p14:tracePt t="45385" x="7940675" y="2895600"/>
          <p14:tracePt t="45402" x="7688263" y="2835275"/>
          <p14:tracePt t="45419" x="7185025" y="2811463"/>
          <p14:tracePt t="45435" x="6918325" y="2811463"/>
          <p14:tracePt t="45452" x="6880225" y="2841625"/>
          <p14:tracePt t="45469" x="6904038" y="2865438"/>
          <p14:tracePt t="45486" x="7040563" y="2887663"/>
          <p14:tracePt t="45502" x="7353300" y="2895600"/>
          <p14:tracePt t="45519" x="7764463" y="2895600"/>
          <p14:tracePt t="45535" x="7772400" y="2879725"/>
          <p14:tracePt t="45552" x="7718425" y="2841625"/>
          <p14:tracePt t="45569" x="7505700" y="2789238"/>
          <p14:tracePt t="45585" x="7018338" y="2765425"/>
          <p14:tracePt t="45602" x="6599238" y="2765425"/>
          <p14:tracePt t="45619" x="6492875" y="2835275"/>
          <p14:tracePt t="45635" x="6484938" y="2857500"/>
          <p14:tracePt t="45652" x="6545263" y="2903538"/>
          <p14:tracePt t="45669" x="6773863" y="2941638"/>
          <p14:tracePt t="45686" x="7383463" y="2949575"/>
          <p14:tracePt t="45702" x="7445375" y="2949575"/>
          <p14:tracePt t="45719" x="7451725" y="2933700"/>
          <p14:tracePt t="45735" x="7315200" y="2887663"/>
          <p14:tracePt t="45752" x="6934200" y="2841625"/>
          <p14:tracePt t="45769" x="6537325" y="2827338"/>
          <p14:tracePt t="45785" x="6392863" y="2857500"/>
          <p14:tracePt t="45802" x="6378575" y="2873375"/>
          <p14:tracePt t="45819" x="6416675" y="2895600"/>
          <p14:tracePt t="45835" x="6637338" y="2911475"/>
          <p14:tracePt t="45852" x="7231063" y="2911475"/>
          <p14:tracePt t="45869" x="7559675" y="2895600"/>
          <p14:tracePt t="45886" x="7620000" y="2849563"/>
          <p14:tracePt t="45902" x="7620000" y="2827338"/>
          <p14:tracePt t="45919" x="7307263" y="2751138"/>
          <p14:tracePt t="45936" x="6705600" y="2735263"/>
          <p14:tracePt t="45952" x="6408738" y="2743200"/>
          <p14:tracePt t="45969" x="6324600" y="2781300"/>
          <p14:tracePt t="45986" x="6316663" y="2789238"/>
          <p14:tracePt t="46002" x="6362700" y="2789238"/>
          <p14:tracePt t="46019" x="6515100" y="2789238"/>
          <p14:tracePt t="46035" x="6713538" y="2789238"/>
          <p14:tracePt t="46039" x="6727825" y="2789238"/>
          <p14:tracePt t="46052" x="6743700" y="2789238"/>
          <p14:tracePt t="46068" x="6743700" y="2781300"/>
          <p14:tracePt t="46085" x="6651625" y="2781300"/>
          <p14:tracePt t="46102" x="6430963" y="2803525"/>
          <p14:tracePt t="46118" x="6340475" y="2887663"/>
          <p14:tracePt t="46135" x="6324600" y="2925763"/>
          <p14:tracePt t="46152" x="6324600" y="2933700"/>
          <p14:tracePt t="46168" x="6537325" y="2949575"/>
          <p14:tracePt t="46185" x="6994525" y="2949575"/>
          <p14:tracePt t="46202" x="7331075" y="2917825"/>
          <p14:tracePt t="46218" x="7445375" y="2841625"/>
          <p14:tracePt t="46235" x="7445375" y="2827338"/>
          <p14:tracePt t="46252" x="7369175" y="2781300"/>
          <p14:tracePt t="46268" x="7048500" y="2735263"/>
          <p14:tracePt t="46285" x="6553200" y="2735263"/>
          <p14:tracePt t="46302" x="6294438" y="2873375"/>
          <p14:tracePt t="46318" x="6286500" y="2917825"/>
          <p14:tracePt t="46335" x="6362700" y="2941638"/>
          <p14:tracePt t="46352" x="6659563" y="2955925"/>
          <p14:tracePt t="46368" x="7216775" y="2955925"/>
          <p14:tracePt t="46385" x="7489825" y="2941638"/>
          <p14:tracePt t="46402" x="7566025" y="2887663"/>
          <p14:tracePt t="46418" x="7566025" y="2879725"/>
          <p14:tracePt t="46435" x="7451725" y="2857500"/>
          <p14:tracePt t="46452" x="7146925" y="2827338"/>
          <p14:tracePt t="46469" x="6842125" y="2841625"/>
          <p14:tracePt t="46485" x="6765925" y="2895600"/>
          <p14:tracePt t="46502" x="6773863" y="2941638"/>
          <p14:tracePt t="46519" x="6956425" y="2963863"/>
          <p14:tracePt t="46535" x="7505700" y="2963863"/>
          <p14:tracePt t="46552" x="7947025" y="2963863"/>
          <p14:tracePt t="46569" x="8115300" y="2933700"/>
          <p14:tracePt t="46585" x="8137525" y="2911475"/>
          <p14:tracePt t="46602" x="8077200" y="2873375"/>
          <p14:tracePt t="46619" x="7832725" y="2819400"/>
          <p14:tracePt t="46635" x="7375525" y="2789238"/>
          <p14:tracePt t="46652" x="7124700" y="2803525"/>
          <p14:tracePt t="46669" x="7078663" y="2827338"/>
          <p14:tracePt t="46686" x="7116763" y="2849563"/>
          <p14:tracePt t="46702" x="7285038" y="2873375"/>
          <p14:tracePt t="46719" x="7658100" y="2873375"/>
          <p14:tracePt t="46736" x="7886700" y="2873375"/>
          <p14:tracePt t="46752" x="7908925" y="2873375"/>
          <p14:tracePt t="46786" x="7750175" y="2849563"/>
          <p14:tracePt t="46802" x="7505700" y="2849563"/>
          <p14:tracePt t="46819" x="7292975" y="2917825"/>
          <p14:tracePt t="46836" x="7154863" y="3040063"/>
          <p14:tracePt t="46852" x="7108825" y="3222625"/>
          <p14:tracePt t="46869" x="7102475" y="3475038"/>
          <p14:tracePt t="46886" x="7192963" y="3878263"/>
          <p14:tracePt t="46902" x="7345363" y="4365625"/>
          <p14:tracePt t="46919" x="7413625" y="4564063"/>
          <p14:tracePt t="46936" x="7445375" y="4678363"/>
          <p14:tracePt t="46952" x="7467600" y="4792663"/>
          <p14:tracePt t="46969" x="7475538" y="4854575"/>
          <p14:tracePt t="46986" x="7475538" y="4899025"/>
          <p14:tracePt t="47002" x="7475538" y="4906963"/>
          <p14:tracePt t="47039" x="7483475" y="4922838"/>
          <p14:tracePt t="47053" x="7497763" y="4945063"/>
          <p14:tracePt t="47069" x="7521575" y="4960938"/>
          <p14:tracePt t="47086" x="7543800" y="5029200"/>
          <p14:tracePt t="47103" x="7597775" y="5165725"/>
          <p14:tracePt t="47119" x="7627938" y="5241925"/>
          <p14:tracePt t="47136" x="7642225" y="5311775"/>
          <p14:tracePt t="47152" x="7650163" y="5334000"/>
          <p14:tracePt t="47206" x="7658100" y="5334000"/>
          <p14:tracePt t="47214" x="7688263" y="5326063"/>
          <p14:tracePt t="47222" x="7696200" y="5303838"/>
          <p14:tracePt t="47235" x="7726363" y="5280025"/>
          <p14:tracePt t="47252" x="7772400" y="5235575"/>
          <p14:tracePt t="47269" x="7802563" y="5203825"/>
          <p14:tracePt t="47302" x="7794625" y="5203825"/>
          <p14:tracePt t="47319" x="7780338" y="5211763"/>
          <p14:tracePt t="47335" x="7780338" y="5235575"/>
          <p14:tracePt t="47352" x="7780338" y="5257800"/>
          <p14:tracePt t="47391" x="7780338" y="5265738"/>
          <p14:tracePt t="47414" x="7802563" y="5265738"/>
          <p14:tracePt t="47423" x="7818438" y="5249863"/>
          <p14:tracePt t="47436" x="7840663" y="5227638"/>
          <p14:tracePt t="47452" x="7848600" y="5203825"/>
          <p14:tracePt t="47469" x="7848600" y="5197475"/>
          <p14:tracePt t="47486" x="7818438" y="5173663"/>
          <p14:tracePt t="47502" x="7704138" y="5165725"/>
          <p14:tracePt t="47519" x="7612063" y="5165725"/>
          <p14:tracePt t="47536" x="7573963" y="5173663"/>
          <p14:tracePt t="47552" x="7566025" y="5181600"/>
          <p14:tracePt t="47569" x="7559675" y="5189538"/>
          <p14:tracePt t="47586" x="7581900" y="5197475"/>
          <p14:tracePt t="47603" x="7696200" y="5197475"/>
          <p14:tracePt t="47619" x="7810500" y="5197475"/>
          <p14:tracePt t="47636" x="7848600" y="5189538"/>
          <p14:tracePt t="47670" x="7840663" y="5189538"/>
          <p14:tracePt t="47686" x="7712075" y="5189538"/>
          <p14:tracePt t="47703" x="7459663" y="5189538"/>
          <p14:tracePt t="47719" x="7353300" y="5249863"/>
          <p14:tracePt t="47736" x="7345363" y="5257800"/>
          <p14:tracePt t="47753" x="7345363" y="5265738"/>
          <p14:tracePt t="47769" x="7399338" y="5273675"/>
          <p14:tracePt t="47786" x="7559675" y="5273675"/>
          <p14:tracePt t="47803" x="7712075" y="5227638"/>
          <p14:tracePt t="47819" x="7772400" y="5203825"/>
          <p14:tracePt t="47836" x="7780338" y="5189538"/>
          <p14:tracePt t="47853" x="7726363" y="5173663"/>
          <p14:tracePt t="47869" x="7551738" y="5165725"/>
          <p14:tracePt t="47886" x="7307263" y="5181600"/>
          <p14:tracePt t="47903" x="7239000" y="5203825"/>
          <p14:tracePt t="47919" x="7231063" y="5211763"/>
          <p14:tracePt t="47936" x="7239000" y="5235575"/>
          <p14:tracePt t="47953" x="7383463" y="5235575"/>
          <p14:tracePt t="47970" x="7589838" y="5235575"/>
          <p14:tracePt t="47986" x="7726363" y="5227638"/>
          <p14:tracePt t="48003" x="7764463" y="5219700"/>
          <p14:tracePt t="48020" x="7756525" y="5203825"/>
          <p14:tracePt t="48036" x="7650163" y="5197475"/>
          <p14:tracePt t="48040" x="7543800" y="5197475"/>
          <p14:tracePt t="48053" x="7445375" y="5197475"/>
          <p14:tracePt t="48070" x="7315200" y="5197475"/>
          <p14:tracePt t="48086" x="7239000" y="5235575"/>
          <p14:tracePt t="48103" x="7239000" y="5249863"/>
          <p14:tracePt t="48120" x="7361238" y="5257800"/>
          <p14:tracePt t="48136" x="7589838" y="5257800"/>
          <p14:tracePt t="48152" x="7788275" y="5257800"/>
          <p14:tracePt t="48169" x="7878763" y="5235575"/>
          <p14:tracePt t="48186" x="7894638" y="5227638"/>
          <p14:tracePt t="48203" x="7878763" y="5197475"/>
          <p14:tracePt t="48219" x="7734300" y="5165725"/>
          <p14:tracePt t="48236" x="7535863" y="5165725"/>
          <p14:tracePt t="48253" x="7375525" y="5165725"/>
          <p14:tracePt t="48270" x="7254875" y="5235575"/>
          <p14:tracePt t="48286" x="7254875" y="5257800"/>
          <p14:tracePt t="48303" x="7254875" y="5287963"/>
          <p14:tracePt t="48319" x="7331075" y="5311775"/>
          <p14:tracePt t="48336" x="7467600" y="5334000"/>
          <p14:tracePt t="48353" x="7597775" y="5334000"/>
          <p14:tracePt t="48369" x="7696200" y="5318125"/>
          <p14:tracePt t="48386" x="7750175" y="5273675"/>
          <p14:tracePt t="48403" x="7750175" y="5241925"/>
          <p14:tracePt t="48419" x="7750175" y="5211763"/>
          <p14:tracePt t="48436" x="7650163" y="5211763"/>
          <p14:tracePt t="48453" x="7535863" y="5211763"/>
          <p14:tracePt t="48470" x="7445375" y="5235575"/>
          <p14:tracePt t="48486" x="7413625" y="5311775"/>
          <p14:tracePt t="48503" x="7413625" y="5349875"/>
          <p14:tracePt t="48519" x="7413625" y="5372100"/>
          <p14:tracePt t="48536" x="7527925" y="5380038"/>
          <p14:tracePt t="48553" x="7650163" y="5380038"/>
          <p14:tracePt t="48570" x="7756525" y="5349875"/>
          <p14:tracePt t="48586" x="7810500" y="5311775"/>
          <p14:tracePt t="48603" x="7810500" y="5273675"/>
          <p14:tracePt t="48620" x="7802563" y="5257800"/>
          <p14:tracePt t="48637" x="7726363" y="5257800"/>
          <p14:tracePt t="48654" x="7627938" y="5280025"/>
          <p14:tracePt t="48670" x="7612063" y="5303838"/>
          <p14:tracePt t="48687" x="7604125" y="5356225"/>
          <p14:tracePt t="48703" x="7604125" y="5380038"/>
          <p14:tracePt t="48720" x="7604125" y="5394325"/>
          <p14:tracePt t="48737" x="7612063" y="5402263"/>
          <p14:tracePt t="48753" x="7627938" y="5402263"/>
          <p14:tracePt t="48770" x="7658100" y="5394325"/>
          <p14:tracePt t="48787" x="7673975" y="5380038"/>
          <p14:tracePt t="48803" x="7680325" y="5356225"/>
          <p14:tracePt t="48820" x="7680325" y="5341938"/>
          <p14:tracePt t="48855" x="7680325" y="5334000"/>
          <p14:tracePt t="48887" x="7673975" y="5334000"/>
          <p14:tracePt t="49023" x="7666038" y="5334000"/>
          <p14:tracePt t="49055" x="7666038" y="5318125"/>
          <p14:tracePt t="49063" x="7658100" y="5311775"/>
          <p14:tracePt t="49623" x="7658100" y="5295900"/>
          <p14:tracePt t="49631" x="7658100" y="5287963"/>
          <p14:tracePt t="49639" x="7658100" y="5273675"/>
          <p14:tracePt t="49654" x="7658100" y="5241925"/>
          <p14:tracePt t="49670" x="7666038" y="5227638"/>
          <p14:tracePt t="49687" x="7666038" y="5203825"/>
          <p14:tracePt t="49704" x="7666038" y="5181600"/>
          <p14:tracePt t="49737" x="7666038" y="5173663"/>
          <p14:tracePt t="49754" x="7666038" y="5165725"/>
          <p14:tracePt t="49887" x="7673975" y="5159375"/>
          <p14:tracePt t="49903" x="7680325" y="5159375"/>
          <p14:tracePt t="50030" x="7680325" y="5165725"/>
          <p14:tracePt t="50054" x="7696200" y="5165725"/>
          <p14:tracePt t="50070" x="7704138" y="5165725"/>
          <p14:tracePt t="50078" x="7718425" y="5165725"/>
          <p14:tracePt t="50087" x="7726363" y="5173663"/>
          <p14:tracePt t="50103" x="7756525" y="5173663"/>
          <p14:tracePt t="50120" x="7802563" y="5173663"/>
          <p14:tracePt t="50137" x="7864475" y="5189538"/>
          <p14:tracePt t="50153" x="7902575" y="5189538"/>
          <p14:tracePt t="50170" x="7947025" y="5203825"/>
          <p14:tracePt t="50186" x="7978775" y="5219700"/>
          <p14:tracePt t="50203" x="7985125" y="5227638"/>
          <p14:tracePt t="50220" x="8001000" y="5241925"/>
          <p14:tracePt t="50270" x="8001000" y="5249863"/>
          <p14:tracePt t="50286" x="8001000" y="5257800"/>
          <p14:tracePt t="50318" x="8001000" y="5265738"/>
          <p14:tracePt t="50358" x="8001000" y="5273675"/>
          <p14:tracePt t="50374" x="7993063" y="5280025"/>
          <p14:tracePt t="50382" x="7993063" y="5287963"/>
          <p14:tracePt t="50390" x="7985125" y="5287963"/>
          <p14:tracePt t="50403" x="7985125" y="5295900"/>
          <p14:tracePt t="50420" x="7978775" y="5303838"/>
          <p14:tracePt t="50437" x="7962900" y="5318125"/>
          <p14:tracePt t="50453" x="7916863" y="5334000"/>
          <p14:tracePt t="50470" x="7832725" y="5387975"/>
          <p14:tracePt t="50487" x="7742238" y="5456238"/>
          <p14:tracePt t="50504" x="7627938" y="5540375"/>
          <p14:tracePt t="50520" x="7489825" y="5608638"/>
          <p14:tracePt t="50537" x="7331075" y="5699125"/>
          <p14:tracePt t="50554" x="7140575" y="5775325"/>
          <p14:tracePt t="50571" x="6956425" y="5821363"/>
          <p14:tracePt t="50587" x="6721475" y="5867400"/>
          <p14:tracePt t="50604" x="6430963" y="5889625"/>
          <p14:tracePt t="50621" x="6065838" y="5921375"/>
          <p14:tracePt t="50637" x="5692775" y="5921375"/>
          <p14:tracePt t="50653" x="5372100" y="5921375"/>
          <p14:tracePt t="50670" x="5029200" y="5921375"/>
          <p14:tracePt t="50687" x="4868863" y="5921375"/>
          <p14:tracePt t="50703" x="4784725" y="5905500"/>
          <p14:tracePt t="50720" x="4754563" y="5889625"/>
          <p14:tracePt t="50737" x="4746625" y="5867400"/>
          <p14:tracePt t="50753" x="4740275" y="5829300"/>
          <p14:tracePt t="51071" x="4732338" y="5829300"/>
          <p14:tracePt t="51079" x="4724400" y="5837238"/>
          <p14:tracePt t="51087" x="4716463" y="5837238"/>
          <p14:tracePt t="51104" x="4694238" y="5859463"/>
          <p14:tracePt t="51121" x="4640263" y="5883275"/>
          <p14:tracePt t="51137" x="4572000" y="5921375"/>
          <p14:tracePt t="51154" x="4511675" y="5959475"/>
          <p14:tracePt t="51171" x="4473575" y="5973763"/>
          <p14:tracePt t="51187" x="4457700" y="5981700"/>
          <p14:tracePt t="51204" x="4449763" y="59896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Two-Sample </a:t>
            </a:r>
            <a:r>
              <a:rPr lang="en-US" sz="2800" b="1" dirty="0">
                <a:latin typeface="Times New Roman" panose="02020603050405020304" pitchFamily="18" charset="0"/>
                <a:cs typeface="Times New Roman" panose="02020603050405020304" pitchFamily="18" charset="0"/>
                <a:sym typeface="Times New Roman"/>
              </a:rPr>
              <a:t>F-Test for Variances</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16;p32"/>
          <p:cNvPicPr preferRelativeResize="0"/>
          <p:nvPr/>
        </p:nvPicPr>
        <p:blipFill rotWithShape="1">
          <a:blip r:embed="rId3">
            <a:alphaModFix/>
          </a:blip>
          <a:srcRect/>
          <a:stretch/>
        </p:blipFill>
        <p:spPr>
          <a:xfrm>
            <a:off x="2263053" y="1460500"/>
            <a:ext cx="8220075" cy="4895850"/>
          </a:xfrm>
          <a:prstGeom prst="rect">
            <a:avLst/>
          </a:prstGeom>
          <a:noFill/>
          <a:ln>
            <a:noFill/>
          </a:ln>
        </p:spPr>
      </p:pic>
    </p:spTree>
    <p:extLst>
      <p:ext uri="{BB962C8B-B14F-4D97-AF65-F5344CB8AC3E}">
        <p14:creationId xmlns:p14="http://schemas.microsoft.com/office/powerpoint/2010/main" val="468569749"/>
      </p:ext>
    </p:extLst>
  </p:cSld>
  <p:clrMapOvr>
    <a:masterClrMapping/>
  </p:clrMapOvr>
  <mc:AlternateContent xmlns:mc="http://schemas.openxmlformats.org/markup-compatibility/2006" xmlns:p14="http://schemas.microsoft.com/office/powerpoint/2010/main">
    <mc:Choice Requires="p14">
      <p:transition p14:dur="10" advTm="94328"/>
    </mc:Choice>
    <mc:Fallback xmlns="">
      <p:transition advTm="94328"/>
    </mc:Fallback>
  </mc:AlternateContent>
  <p:timing>
    <p:tnLst>
      <p:par>
        <p:cTn id="1" dur="indefinite" restart="never" nodeType="tmRoot"/>
      </p:par>
    </p:tnLst>
  </p:timing>
  <p:extLst mod="1">
    <p:ext uri="{3A86A75C-4F4B-4683-9AE1-C65F6400EC91}">
      <p14:laserTraceLst xmlns:p14="http://schemas.microsoft.com/office/powerpoint/2010/main">
        <p14:tracePtLst>
          <p14:tracePt t="12646" x="4289425" y="5845175"/>
          <p14:tracePt t="12654" x="3962400" y="5622925"/>
          <p14:tracePt t="12664" x="3475038" y="5364163"/>
          <p14:tracePt t="12681" x="2552700" y="5127625"/>
          <p14:tracePt t="12698" x="1622425" y="5127625"/>
          <p14:tracePt t="12714" x="860425" y="5235575"/>
          <p14:tracePt t="12731" x="304800" y="5303838"/>
          <p14:tracePt t="12748" x="0" y="5387975"/>
          <p14:tracePt t="12765" x="0" y="5486400"/>
          <p14:tracePt t="12781" x="0" y="5524500"/>
          <p14:tracePt t="12798" x="0" y="5532438"/>
          <p14:tracePt t="12862" x="7938" y="5532438"/>
          <p14:tracePt t="12870" x="53975" y="5532438"/>
          <p14:tracePt t="12881" x="92075" y="5532438"/>
          <p14:tracePt t="12898" x="114300" y="5532438"/>
          <p14:tracePt t="12934" x="130175" y="5532438"/>
          <p14:tracePt t="12942" x="236538" y="5478463"/>
          <p14:tracePt t="12950" x="579438" y="5287963"/>
          <p14:tracePt t="12965" x="1295400" y="4716463"/>
          <p14:tracePt t="12982" x="1905000" y="4237038"/>
          <p14:tracePt t="12998" x="2270125" y="3840163"/>
          <p14:tracePt t="13015" x="2476500" y="3497263"/>
          <p14:tracePt t="13031" x="2651125" y="3086100"/>
          <p14:tracePt t="13048" x="2765425" y="2879725"/>
          <p14:tracePt t="13064" x="2781300" y="2857500"/>
          <p14:tracePt t="13097" x="2789238" y="2857500"/>
          <p14:tracePt t="13114" x="2819400" y="2903538"/>
          <p14:tracePt t="13131" x="2887663" y="3078163"/>
          <p14:tracePt t="13147" x="3017838" y="3336925"/>
          <p14:tracePt t="13164" x="3146425" y="3459163"/>
          <p14:tracePt t="13181" x="3352800" y="3543300"/>
          <p14:tracePt t="13197" x="3467100" y="3543300"/>
          <p14:tracePt t="13214" x="3497263" y="3543300"/>
          <p14:tracePt t="13231" x="3505200" y="3535363"/>
          <p14:tracePt t="13248" x="3521075" y="3467100"/>
          <p14:tracePt t="13264" x="3521075" y="3451225"/>
          <p14:tracePt t="13281" x="3521075" y="3444875"/>
          <p14:tracePt t="13326" x="3521075" y="3451225"/>
          <p14:tracePt t="13334" x="3535363" y="3497263"/>
          <p14:tracePt t="13348" x="3559175" y="3565525"/>
          <p14:tracePt t="13365" x="3619500" y="3717925"/>
          <p14:tracePt t="13381" x="3649663" y="3779838"/>
          <p14:tracePt t="13398" x="3679825" y="3832225"/>
          <p14:tracePt t="13462" x="3679825" y="3840163"/>
          <p14:tracePt t="13470" x="3679825" y="3848100"/>
          <p14:tracePt t="13481" x="3679825" y="3870325"/>
          <p14:tracePt t="13498" x="3673475" y="3962400"/>
          <p14:tracePt t="13515" x="3673475" y="4046538"/>
          <p14:tracePt t="13531" x="3673475" y="4137025"/>
          <p14:tracePt t="13548" x="3673475" y="4221163"/>
          <p14:tracePt t="13565" x="3673475" y="4251325"/>
          <p14:tracePt t="13581" x="3673475" y="4275138"/>
          <p14:tracePt t="13798" x="3673475" y="4267200"/>
          <p14:tracePt t="13805" x="3687763" y="4244975"/>
          <p14:tracePt t="13815" x="3695700" y="4237038"/>
          <p14:tracePt t="13831" x="3695700" y="4221163"/>
          <p14:tracePt t="13848" x="3703638" y="4191000"/>
          <p14:tracePt t="13865" x="3703638" y="4175125"/>
          <p14:tracePt t="13881" x="3703638" y="4152900"/>
          <p14:tracePt t="13898" x="3703638" y="4137025"/>
          <p14:tracePt t="13915" x="3703638" y="4130675"/>
          <p14:tracePt t="14054" x="3703638" y="4122738"/>
          <p14:tracePt t="14094" x="3695700" y="4122738"/>
          <p14:tracePt t="14142" x="3687763" y="4122738"/>
          <p14:tracePt t="14174" x="3679825" y="4122738"/>
          <p14:tracePt t="14278" x="3673475" y="4114800"/>
          <p14:tracePt t="14566" x="3673475" y="4144963"/>
          <p14:tracePt t="14574" x="3673475" y="4237038"/>
          <p14:tracePt t="14582" x="3673475" y="4313238"/>
          <p14:tracePt t="14598" x="3673475" y="4457700"/>
          <p14:tracePt t="14615" x="3679825" y="4579938"/>
          <p14:tracePt t="14632" x="3679825" y="4686300"/>
          <p14:tracePt t="14648" x="3657600" y="4822825"/>
          <p14:tracePt t="14665" x="3581400" y="4960938"/>
          <p14:tracePt t="14682" x="3513138" y="5059363"/>
          <p14:tracePt t="14699" x="3444875" y="5097463"/>
          <p14:tracePt t="14715" x="3398838" y="5105400"/>
          <p14:tracePt t="14732" x="3344863" y="5105400"/>
          <p14:tracePt t="14749" x="3292475" y="5105400"/>
          <p14:tracePt t="14765" x="3284538" y="5105400"/>
          <p14:tracePt t="14782" x="3276600" y="5105400"/>
          <p14:tracePt t="14950" x="3276600" y="5083175"/>
          <p14:tracePt t="14958" x="3276600" y="5067300"/>
          <p14:tracePt t="14967" x="3276600" y="5045075"/>
          <p14:tracePt t="14982" x="3276600" y="5021263"/>
          <p14:tracePt t="14999" x="3284538" y="4983163"/>
          <p14:tracePt t="15015" x="3284538" y="4953000"/>
          <p14:tracePt t="15032" x="3284538" y="4922838"/>
          <p14:tracePt t="15049" x="3284538" y="4914900"/>
          <p14:tracePt t="15065" x="3284538" y="4906963"/>
          <p14:tracePt t="15082" x="3268663" y="4892675"/>
          <p14:tracePt t="15098" x="3260725" y="4892675"/>
          <p14:tracePt t="15131" x="3254375" y="4892675"/>
          <p14:tracePt t="15390" x="3200400" y="4876800"/>
          <p14:tracePt t="15398" x="3124200" y="4854575"/>
          <p14:tracePt t="15406" x="3070225" y="4838700"/>
          <p14:tracePt t="15415" x="3009900" y="4822825"/>
          <p14:tracePt t="15432" x="2925763" y="4808538"/>
          <p14:tracePt t="15449" x="2857500" y="4808538"/>
          <p14:tracePt t="15465" x="2827338" y="4792663"/>
          <p14:tracePt t="15482" x="2811463" y="4784725"/>
          <p14:tracePt t="15499" x="2781300" y="4778375"/>
          <p14:tracePt t="15515" x="2727325" y="4762500"/>
          <p14:tracePt t="15532" x="2689225" y="4754563"/>
          <p14:tracePt t="15549" x="2636838" y="4746625"/>
          <p14:tracePt t="15565" x="2598738" y="4746625"/>
          <p14:tracePt t="15758" x="2598738" y="4762500"/>
          <p14:tracePt t="15766" x="2598738" y="4778375"/>
          <p14:tracePt t="15774" x="2598738" y="4784725"/>
          <p14:tracePt t="15782" x="2598738" y="4800600"/>
          <p14:tracePt t="15806" x="2598738" y="4808538"/>
          <p14:tracePt t="15816" x="2606675" y="4816475"/>
          <p14:tracePt t="15832" x="2613025" y="4822825"/>
          <p14:tracePt t="15849" x="2628900" y="4822825"/>
          <p14:tracePt t="15882" x="2636838" y="4822825"/>
          <p14:tracePt t="15899" x="2667000" y="4724400"/>
          <p14:tracePt t="15916" x="2697163" y="4602163"/>
          <p14:tracePt t="15932" x="2697163" y="4495800"/>
          <p14:tracePt t="15949" x="2697163" y="4435475"/>
          <p14:tracePt t="15966" x="2682875" y="4397375"/>
          <p14:tracePt t="15982" x="2651125" y="4389438"/>
          <p14:tracePt t="15999" x="2613025" y="4389438"/>
          <p14:tracePt t="16016" x="2536825" y="4449763"/>
          <p14:tracePt t="16032" x="2484438" y="4740275"/>
          <p14:tracePt t="16049" x="2476500" y="4991100"/>
          <p14:tracePt t="16066" x="2514600" y="5241925"/>
          <p14:tracePt t="16082" x="2606675" y="5334000"/>
          <p14:tracePt t="16099" x="2759075" y="5334000"/>
          <p14:tracePt t="16116" x="3154363" y="5135563"/>
          <p14:tracePt t="16132" x="3482975" y="4854575"/>
          <p14:tracePt t="16149" x="3627438" y="4587875"/>
          <p14:tracePt t="16152" x="3635375" y="4495800"/>
          <p14:tracePt t="16166" x="3619500" y="4321175"/>
          <p14:tracePt t="16182" x="3535363" y="4221163"/>
          <p14:tracePt t="16199" x="3375025" y="4191000"/>
          <p14:tracePt t="16216" x="3254375" y="4183063"/>
          <p14:tracePt t="16232" x="3055938" y="4389438"/>
          <p14:tracePt t="16249" x="2955925" y="4632325"/>
          <p14:tracePt t="16266" x="2955925" y="4792663"/>
          <p14:tracePt t="16282" x="3040063" y="4846638"/>
          <p14:tracePt t="16299" x="3200400" y="4846638"/>
          <p14:tracePt t="16316" x="3444875" y="4762500"/>
          <p14:tracePt t="16332" x="3597275" y="4648200"/>
          <p14:tracePt t="16349" x="3619500" y="4579938"/>
          <p14:tracePt t="16366" x="3551238" y="4457700"/>
          <p14:tracePt t="16382" x="3344863" y="4411663"/>
          <p14:tracePt t="16399" x="3040063" y="4389438"/>
          <p14:tracePt t="16416" x="2773363" y="4564063"/>
          <p14:tracePt t="16432" x="2713038" y="4746625"/>
          <p14:tracePt t="16449" x="2735263" y="4892675"/>
          <p14:tracePt t="16466" x="2917825" y="4930775"/>
          <p14:tracePt t="16482" x="3344863" y="4945063"/>
          <p14:tracePt t="16499" x="3870325" y="4792663"/>
          <p14:tracePt t="16516" x="3978275" y="4716463"/>
          <p14:tracePt t="16533" x="3924300" y="4602163"/>
          <p14:tracePt t="16549" x="3817938" y="4564063"/>
          <p14:tracePt t="16566" x="3238500" y="4473575"/>
          <p14:tracePt t="16582" x="2751138" y="4579938"/>
          <p14:tracePt t="16599" x="2636838" y="4640263"/>
          <p14:tracePt t="16616" x="2628900" y="4648200"/>
          <p14:tracePt t="16633" x="2697163" y="4656138"/>
          <p14:tracePt t="16649" x="2827338" y="4670425"/>
          <p14:tracePt t="16666" x="2971800" y="4664075"/>
          <p14:tracePt t="16683" x="2987675" y="4664075"/>
          <p14:tracePt t="16716" x="2903538" y="4640263"/>
          <p14:tracePt t="16733" x="2765425" y="4632325"/>
          <p14:tracePt t="16782" x="2803525" y="4640263"/>
          <p14:tracePt t="16790" x="2857500" y="4648200"/>
          <p14:tracePt t="16799" x="2887663" y="4648200"/>
          <p14:tracePt t="16816" x="2911475" y="4648200"/>
          <p14:tracePt t="16833" x="2917825" y="4648200"/>
          <p14:tracePt t="16849" x="2857500" y="4618038"/>
          <p14:tracePt t="16866" x="2735263" y="4602163"/>
          <p14:tracePt t="16883" x="2620963" y="4602163"/>
          <p14:tracePt t="16899" x="2552700" y="4656138"/>
          <p14:tracePt t="16933" x="2644775" y="4678363"/>
          <p14:tracePt t="16949" x="2720975" y="4678363"/>
          <p14:tracePt t="16966" x="2841625" y="4678363"/>
          <p14:tracePt t="16999" x="2819400" y="4670425"/>
          <p14:tracePt t="17016" x="2720975" y="4670425"/>
          <p14:tracePt t="17033" x="2697163" y="4670425"/>
          <p14:tracePt t="17066" x="2697163" y="4678363"/>
          <p14:tracePt t="17083" x="2803525" y="4686300"/>
          <p14:tracePt t="17099" x="2941638" y="4694238"/>
          <p14:tracePt t="17116" x="3124200" y="4694238"/>
          <p14:tracePt t="17133" x="3140075" y="4694238"/>
          <p14:tracePt t="17158" x="3116263" y="4694238"/>
          <p14:tracePt t="17166" x="3055938" y="4678363"/>
          <p14:tracePt t="17183" x="2955925" y="4670425"/>
          <p14:tracePt t="17199" x="2911475" y="4670425"/>
          <p14:tracePt t="17216" x="2903538" y="4678363"/>
          <p14:tracePt t="17249" x="2979738" y="4702175"/>
          <p14:tracePt t="17266" x="3086100" y="4708525"/>
          <p14:tracePt t="17283" x="3146425" y="4716463"/>
          <p14:tracePt t="17318" x="3094038" y="4716463"/>
          <p14:tracePt t="17333" x="2949575" y="4708525"/>
          <p14:tracePt t="17349" x="2835275" y="4740275"/>
          <p14:tracePt t="17366" x="2797175" y="4770438"/>
          <p14:tracePt t="17383" x="2797175" y="4778375"/>
          <p14:tracePt t="17399" x="2873375" y="4822825"/>
          <p14:tracePt t="17416" x="3055938" y="4860925"/>
          <p14:tracePt t="17433" x="3482975" y="4884738"/>
          <p14:tracePt t="17449" x="3756025" y="4884738"/>
          <p14:tracePt t="17466" x="3779838" y="4884738"/>
          <p14:tracePt t="17483" x="3763963" y="4884738"/>
          <p14:tracePt t="17500" x="3589338" y="4860925"/>
          <p14:tracePt t="17517" x="3192463" y="4800600"/>
          <p14:tracePt t="17533" x="3025775" y="4800600"/>
          <p14:tracePt t="17550" x="2879725" y="4838700"/>
          <p14:tracePt t="17566" x="2879725" y="4846638"/>
          <p14:tracePt t="17583" x="2955925" y="4868863"/>
          <p14:tracePt t="17600" x="3132138" y="4906963"/>
          <p14:tracePt t="17616" x="3436938" y="4922838"/>
          <p14:tracePt t="17633" x="3581400" y="4922838"/>
          <p14:tracePt t="17666" x="3543300" y="4922838"/>
          <p14:tracePt t="17683" x="3382963" y="4868863"/>
          <p14:tracePt t="17700" x="3184525" y="4854575"/>
          <p14:tracePt t="17716" x="2994025" y="4854575"/>
          <p14:tracePt t="17733" x="2955925" y="4854575"/>
          <p14:tracePt t="17750" x="2971800" y="4860925"/>
          <p14:tracePt t="17766" x="3146425" y="4892675"/>
          <p14:tracePt t="17783" x="3551238" y="4892675"/>
          <p14:tracePt t="17800" x="3848100" y="4892675"/>
          <p14:tracePt t="17816" x="3916363" y="4892675"/>
          <p14:tracePt t="17850" x="3863975" y="4892675"/>
          <p14:tracePt t="17866" x="3695700" y="4892675"/>
          <p14:tracePt t="17883" x="3513138" y="4914900"/>
          <p14:tracePt t="17900" x="3429000" y="4930775"/>
          <p14:tracePt t="17933" x="3444875" y="4930775"/>
          <p14:tracePt t="17950" x="3635375" y="4914900"/>
          <p14:tracePt t="17966" x="3763963" y="4884738"/>
          <p14:tracePt t="17983" x="3779838" y="4876800"/>
          <p14:tracePt t="18000" x="3787775" y="4868863"/>
          <p14:tracePt t="18016" x="3763963" y="4838700"/>
          <p14:tracePt t="18033" x="3695700" y="4822825"/>
          <p14:tracePt t="18050" x="3657600" y="4808538"/>
          <p14:tracePt t="18066" x="3649663" y="4808538"/>
          <p14:tracePt t="18174" x="3657600" y="4808538"/>
          <p14:tracePt t="23326" x="3619500" y="4838700"/>
          <p14:tracePt t="23334" x="3543300" y="4953000"/>
          <p14:tracePt t="23342" x="3482975" y="5029200"/>
          <p14:tracePt t="23352" x="3451225" y="5075238"/>
          <p14:tracePt t="23368" x="3451225" y="5105400"/>
          <p14:tracePt t="23385" x="3444875" y="5127625"/>
          <p14:tracePt t="23402" x="3421063" y="5181600"/>
          <p14:tracePt t="23418" x="3368675" y="5249863"/>
          <p14:tracePt t="23435" x="3314700" y="5311775"/>
          <p14:tracePt t="23452" x="3260725" y="5349875"/>
          <p14:tracePt t="23468" x="3178175" y="5394325"/>
          <p14:tracePt t="23485" x="3070225" y="5456238"/>
          <p14:tracePt t="23502" x="2819400" y="5608638"/>
          <p14:tracePt t="23518" x="2689225" y="5715000"/>
          <p14:tracePt t="23535" x="2582863" y="5791200"/>
          <p14:tracePt t="23552" x="2568575" y="5799138"/>
          <p14:tracePt t="23590" x="2560638" y="5799138"/>
          <p14:tracePt t="23602" x="2560638" y="5761038"/>
          <p14:tracePt t="23618" x="2606675" y="5638800"/>
          <p14:tracePt t="23635" x="2644775" y="5532438"/>
          <p14:tracePt t="23652" x="2659063" y="5448300"/>
          <p14:tracePt t="23669" x="2659063" y="5394325"/>
          <p14:tracePt t="23686" x="2674938" y="5326063"/>
          <p14:tracePt t="23702" x="2674938" y="5318125"/>
          <p14:tracePt t="23750" x="2674938" y="5311775"/>
          <p14:tracePt t="23766" x="2682875" y="5311775"/>
          <p14:tracePt t="23774" x="2697163" y="5311775"/>
          <p14:tracePt t="23785" x="2727325" y="5311775"/>
          <p14:tracePt t="23802" x="2811463" y="5326063"/>
          <p14:tracePt t="23819" x="2955925" y="5364163"/>
          <p14:tracePt t="23835" x="3178175" y="5432425"/>
          <p14:tracePt t="23852" x="3565525" y="5524500"/>
          <p14:tracePt t="23869" x="4160838" y="5668963"/>
          <p14:tracePt t="23885" x="4321175" y="5715000"/>
          <p14:tracePt t="23902" x="4670425" y="5753100"/>
          <p14:tracePt t="23918" x="4838700" y="5775325"/>
          <p14:tracePt t="23935" x="4991100" y="5775325"/>
          <p14:tracePt t="23952" x="5089525" y="5775325"/>
          <p14:tracePt t="23969" x="5143500" y="5761038"/>
          <p14:tracePt t="23985" x="5173663" y="5737225"/>
          <p14:tracePt t="24002" x="5197475" y="5730875"/>
          <p14:tracePt t="24019" x="5249863" y="5715000"/>
          <p14:tracePt t="24035" x="5364163" y="5715000"/>
          <p14:tracePt t="24052" x="5516563" y="5715000"/>
          <p14:tracePt t="24069" x="5768975" y="5730875"/>
          <p14:tracePt t="24085" x="5927725" y="5768975"/>
          <p14:tracePt t="24102" x="5981700" y="5791200"/>
          <p14:tracePt t="24118" x="5997575" y="5791200"/>
          <p14:tracePt t="24198" x="5981700" y="5791200"/>
          <p14:tracePt t="24206" x="5943600" y="5791200"/>
          <p14:tracePt t="24214" x="5889625" y="5783263"/>
          <p14:tracePt t="24222" x="5807075" y="5753100"/>
          <p14:tracePt t="24235" x="5707063" y="5730875"/>
          <p14:tracePt t="24252" x="5470525" y="5684838"/>
          <p14:tracePt t="24269" x="5219700" y="5684838"/>
          <p14:tracePt t="24285" x="5173663" y="5684838"/>
          <p14:tracePt t="24302" x="5143500" y="5684838"/>
          <p14:tracePt t="24342" x="5135563" y="5684838"/>
          <p14:tracePt t="24352" x="5127625" y="5684838"/>
          <p14:tracePt t="24369" x="5113338" y="5684838"/>
          <p14:tracePt t="24385" x="5067300" y="5661025"/>
          <p14:tracePt t="24402" x="5006975" y="5638800"/>
          <p14:tracePt t="24419" x="4914900" y="5592763"/>
          <p14:tracePt t="24436" x="4792663" y="5540375"/>
          <p14:tracePt t="24452" x="4656138" y="5456238"/>
          <p14:tracePt t="24469" x="4343400" y="5280025"/>
          <p14:tracePt t="24485" x="4213225" y="5197475"/>
          <p14:tracePt t="24502" x="4137025" y="5151438"/>
          <p14:tracePt t="24519" x="4098925" y="5121275"/>
          <p14:tracePt t="24535" x="4084638" y="5113338"/>
          <p14:tracePt t="24552" x="4068763" y="5097463"/>
          <p14:tracePt t="24569" x="4060825" y="5097463"/>
          <p14:tracePt t="24586" x="4046538" y="5097463"/>
          <p14:tracePt t="24602" x="4038600" y="5097463"/>
          <p14:tracePt t="24619" x="4022725" y="5097463"/>
          <p14:tracePt t="24635" x="3946525" y="5097463"/>
          <p14:tracePt t="24652" x="3787775" y="5151438"/>
          <p14:tracePt t="24669" x="3565525" y="5241925"/>
          <p14:tracePt t="24686" x="3482975" y="5273675"/>
          <p14:tracePt t="24702" x="3467100" y="5273675"/>
          <p14:tracePt t="24774" x="3451225" y="5273675"/>
          <p14:tracePt t="24782" x="3451225" y="5257800"/>
          <p14:tracePt t="24790" x="3444875" y="5241925"/>
          <p14:tracePt t="24802" x="3436938" y="5241925"/>
          <p14:tracePt t="24819" x="3436938" y="5227638"/>
          <p14:tracePt t="25334" x="3467100" y="5227638"/>
          <p14:tracePt t="25342" x="3521075" y="5235575"/>
          <p14:tracePt t="25352" x="3543300" y="5241925"/>
          <p14:tracePt t="25369" x="3597275" y="5257800"/>
          <p14:tracePt t="25386" x="3657600" y="5257800"/>
          <p14:tracePt t="25402" x="3695700" y="5257800"/>
          <p14:tracePt t="25878" x="3703638" y="5257800"/>
          <p14:tracePt t="25886" x="3703638" y="5249863"/>
          <p14:tracePt t="25894" x="3703638" y="5219700"/>
          <p14:tracePt t="25902" x="3703638" y="5203825"/>
          <p14:tracePt t="25919" x="3679825" y="5165725"/>
          <p14:tracePt t="25936" x="3641725" y="5113338"/>
          <p14:tracePt t="25953" x="3589338" y="5075238"/>
          <p14:tracePt t="25969" x="3521075" y="5045075"/>
          <p14:tracePt t="25986" x="3475038" y="5021263"/>
          <p14:tracePt t="26003" x="3444875" y="5006975"/>
          <p14:tracePt t="26019" x="3436938" y="5006975"/>
          <p14:tracePt t="26036" x="3429000" y="5006975"/>
          <p14:tracePt t="26134" x="3421063" y="5006975"/>
          <p14:tracePt t="26142" x="3413125" y="5006975"/>
          <p14:tracePt t="26153" x="3398838" y="5006975"/>
          <p14:tracePt t="26169" x="3382963" y="4991100"/>
          <p14:tracePt t="26186" x="3375025" y="4991100"/>
          <p14:tracePt t="26214" x="3330575" y="5006975"/>
          <p14:tracePt t="26222" x="3306763" y="5037138"/>
          <p14:tracePt t="26236" x="3292475" y="5067300"/>
          <p14:tracePt t="26253" x="3284538" y="5197475"/>
          <p14:tracePt t="26270" x="3298825" y="5494338"/>
          <p14:tracePt t="26286" x="3336925" y="5584825"/>
          <p14:tracePt t="26303" x="3344863" y="5600700"/>
          <p14:tracePt t="26374" x="3344863" y="5578475"/>
          <p14:tracePt t="26382" x="3344863" y="5540375"/>
          <p14:tracePt t="26390" x="3344863" y="5516563"/>
          <p14:tracePt t="26403" x="3344863" y="5494338"/>
          <p14:tracePt t="26419" x="3360738" y="5456238"/>
          <p14:tracePt t="26436" x="3368675" y="5418138"/>
          <p14:tracePt t="26453" x="3390900" y="5349875"/>
          <p14:tracePt t="26469" x="3398838" y="5318125"/>
          <p14:tracePt t="26486" x="3406775" y="5295900"/>
          <p14:tracePt t="26503" x="3429000" y="5273675"/>
          <p14:tracePt t="26519" x="3467100" y="5257800"/>
          <p14:tracePt t="26536" x="3497263" y="5257800"/>
          <p14:tracePt t="26553" x="3521075" y="5257800"/>
          <p14:tracePt t="26570" x="3535363" y="5257800"/>
          <p14:tracePt t="26586" x="3543300" y="5257800"/>
          <p14:tracePt t="26620" x="3551238" y="5249863"/>
          <p14:tracePt t="26636" x="3551238" y="5241925"/>
          <p14:tracePt t="26653" x="3551238" y="5235575"/>
          <p14:tracePt t="26670" x="3551238" y="5211763"/>
          <p14:tracePt t="26686" x="3551238" y="5189538"/>
          <p14:tracePt t="26703" x="3551238" y="5165725"/>
          <p14:tracePt t="26720" x="3551238" y="5159375"/>
          <p14:tracePt t="28558" x="3551238" y="5135563"/>
          <p14:tracePt t="28566" x="3513138" y="5135563"/>
          <p14:tracePt t="28574" x="3489325" y="5127625"/>
          <p14:tracePt t="28587" x="3482975" y="5121275"/>
          <p14:tracePt t="28604" x="3475038" y="5121275"/>
          <p14:tracePt t="28620" x="3436938" y="5051425"/>
          <p14:tracePt t="28637" x="3429000" y="5013325"/>
          <p14:tracePt t="28654" x="3429000" y="4999038"/>
          <p14:tracePt t="28670" x="3429000" y="4945063"/>
          <p14:tracePt t="28687" x="3429000" y="4914900"/>
          <p14:tracePt t="28704" x="3429000" y="4876800"/>
          <p14:tracePt t="28720" x="3429000" y="4822825"/>
          <p14:tracePt t="28737" x="3429000" y="4800600"/>
          <p14:tracePt t="28754" x="3429000" y="4762500"/>
          <p14:tracePt t="28770" x="3436938" y="4740275"/>
          <p14:tracePt t="28787" x="3444875" y="4724400"/>
          <p14:tracePt t="28804" x="3444875" y="4708525"/>
          <p14:tracePt t="29006" x="3459163" y="4686300"/>
          <p14:tracePt t="29014" x="3467100" y="4664075"/>
          <p14:tracePt t="29022" x="3497263" y="4625975"/>
          <p14:tracePt t="29038" x="3535363" y="4594225"/>
          <p14:tracePt t="29054" x="3551238" y="4579938"/>
          <p14:tracePt t="29070" x="3573463" y="4564063"/>
          <p14:tracePt t="29326" x="3581400" y="4556125"/>
          <p14:tracePt t="29342" x="3573463" y="4549775"/>
          <p14:tracePt t="29358" x="3565525" y="4549775"/>
          <p14:tracePt t="29366" x="3559175" y="4541838"/>
          <p14:tracePt t="29390" x="3551238" y="4541838"/>
          <p14:tracePt t="29622" x="3543300" y="4541838"/>
          <p14:tracePt t="29646" x="3535363" y="4525963"/>
          <p14:tracePt t="29654" x="3527425" y="4518025"/>
          <p14:tracePt t="29662" x="3527425" y="4511675"/>
          <p14:tracePt t="29678" x="3527425" y="4503738"/>
          <p14:tracePt t="29695" x="3527425" y="4495800"/>
          <p14:tracePt t="29704" x="3521075" y="4487863"/>
          <p14:tracePt t="29870" x="3527425" y="4487863"/>
          <p14:tracePt t="30767" x="3535363" y="4533900"/>
          <p14:tracePt t="30774" x="3559175" y="4610100"/>
          <p14:tracePt t="30782" x="3573463" y="4670425"/>
          <p14:tracePt t="30790" x="3603625" y="4754563"/>
          <p14:tracePt t="30804" x="3641725" y="4854575"/>
          <p14:tracePt t="30821" x="3717925" y="5006975"/>
          <p14:tracePt t="30838" x="3886200" y="5227638"/>
          <p14:tracePt t="30854" x="4046538" y="5341938"/>
          <p14:tracePt t="30871" x="4259263" y="5448300"/>
          <p14:tracePt t="30888" x="4465638" y="5508625"/>
          <p14:tracePt t="30904" x="4670425" y="5532438"/>
          <p14:tracePt t="30921" x="4800600" y="5540375"/>
          <p14:tracePt t="30938" x="4906963" y="5540375"/>
          <p14:tracePt t="30954" x="4983163" y="5524500"/>
          <p14:tracePt t="30971" x="5006975" y="5502275"/>
          <p14:tracePt t="30988" x="5045075" y="5470525"/>
          <p14:tracePt t="31005" x="5075238" y="5426075"/>
          <p14:tracePt t="31021" x="5097463" y="5394325"/>
          <p14:tracePt t="31038" x="5135563" y="5356225"/>
          <p14:tracePt t="31054" x="5151438" y="5341938"/>
          <p14:tracePt t="31071" x="5165725" y="5326063"/>
          <p14:tracePt t="31088" x="5189538" y="5326063"/>
          <p14:tracePt t="31105" x="5197475" y="5326063"/>
          <p14:tracePt t="31174" x="5211763" y="5326063"/>
          <p14:tracePt t="31183" x="5227638" y="5326063"/>
          <p14:tracePt t="31190" x="5241925" y="5326063"/>
          <p14:tracePt t="31205" x="5326063" y="5380038"/>
          <p14:tracePt t="31222" x="5394325" y="5440363"/>
          <p14:tracePt t="31238" x="5432425" y="5478463"/>
          <p14:tracePt t="31271" x="5432425" y="5486400"/>
          <p14:tracePt t="31294" x="5440363" y="5486400"/>
          <p14:tracePt t="31398" x="5448300" y="5494338"/>
          <p14:tracePt t="31406" x="5456238" y="5508625"/>
          <p14:tracePt t="31414" x="5464175" y="5524500"/>
          <p14:tracePt t="31423" x="5470525" y="5532438"/>
          <p14:tracePt t="31438" x="5508625" y="5554663"/>
          <p14:tracePt t="32909" x="5524500" y="5562600"/>
          <p14:tracePt t="32941" x="5516563" y="5562600"/>
          <p14:tracePt t="32949" x="5508625" y="5562600"/>
          <p14:tracePt t="32957" x="5486400" y="5562600"/>
          <p14:tracePt t="32973" x="5478463" y="5562600"/>
          <p14:tracePt t="32988" x="5478463" y="5554663"/>
          <p14:tracePt t="33005" x="5456238" y="5554663"/>
          <p14:tracePt t="33038" x="5440363" y="5554663"/>
          <p14:tracePt t="33055" x="5432425" y="5546725"/>
          <p14:tracePt t="33085" x="5426075" y="5540375"/>
          <p14:tracePt t="33109" x="5418138" y="5540375"/>
          <p14:tracePt t="33133" x="5410200" y="5532438"/>
          <p14:tracePt t="33286" x="5394325" y="5524500"/>
          <p14:tracePt t="33294" x="5387975" y="5524500"/>
          <p14:tracePt t="33310" x="5380038" y="5524500"/>
          <p14:tracePt t="33322" x="5364163" y="5508625"/>
          <p14:tracePt t="33339" x="5341938" y="5508625"/>
          <p14:tracePt t="33355" x="5295900" y="5494338"/>
          <p14:tracePt t="33372" x="5241925" y="5478463"/>
          <p14:tracePt t="33389" x="5181600" y="5464175"/>
          <p14:tracePt t="33405" x="5113338" y="5448300"/>
          <p14:tracePt t="33422" x="5067300" y="5432425"/>
          <p14:tracePt t="33439" x="4999038" y="5410200"/>
          <p14:tracePt t="33455" x="4906963" y="5380038"/>
          <p14:tracePt t="33472" x="4816475" y="5349875"/>
          <p14:tracePt t="33489" x="4694238" y="5295900"/>
          <p14:tracePt t="33505" x="4572000" y="5241925"/>
          <p14:tracePt t="33522" x="4427538" y="5159375"/>
          <p14:tracePt t="33539" x="4327525" y="5089525"/>
          <p14:tracePt t="33555" x="4251325" y="5021263"/>
          <p14:tracePt t="33572" x="4206875" y="4975225"/>
          <p14:tracePt t="33589" x="4160838" y="4892675"/>
          <p14:tracePt t="33605" x="4130675" y="4854575"/>
          <p14:tracePt t="33622" x="4114800" y="4838700"/>
          <p14:tracePt t="33903" x="4114800" y="4830763"/>
          <p14:tracePt t="33910" x="4114800" y="4822825"/>
          <p14:tracePt t="33922" x="4114800" y="4808538"/>
          <p14:tracePt t="33939" x="4122738" y="4784725"/>
          <p14:tracePt t="33956" x="4130675" y="4754563"/>
          <p14:tracePt t="33972" x="4152900" y="4724400"/>
          <p14:tracePt t="33989" x="4160838" y="4702175"/>
          <p14:tracePt t="34006" x="4160838" y="4686300"/>
          <p14:tracePt t="34143" x="4168775" y="4686300"/>
          <p14:tracePt t="34175" x="4175125" y="4686300"/>
          <p14:tracePt t="34190" x="4191000" y="4686300"/>
          <p14:tracePt t="34206" x="4198938" y="4686300"/>
          <p14:tracePt t="34223" x="4213225" y="4686300"/>
          <p14:tracePt t="34230" x="4221163" y="4694238"/>
          <p14:tracePt t="34246" x="4221163" y="4702175"/>
          <p14:tracePt t="35438" x="4237038" y="4702175"/>
          <p14:tracePt t="35590" x="4251325" y="4670425"/>
          <p14:tracePt t="35606" x="4259263" y="4664075"/>
          <p14:tracePt t="36574" x="4267200" y="4664075"/>
          <p14:tracePt t="36582" x="4283075" y="4664075"/>
          <p14:tracePt t="36590" x="4321175" y="4694238"/>
          <p14:tracePt t="36607" x="4403725" y="4800600"/>
          <p14:tracePt t="36623" x="4511675" y="4945063"/>
          <p14:tracePt t="36640" x="4686300" y="5173663"/>
          <p14:tracePt t="36657" x="4846638" y="5341938"/>
          <p14:tracePt t="36673" x="4945063" y="5426075"/>
          <p14:tracePt t="36690" x="4983163" y="5440363"/>
          <p14:tracePt t="36750" x="4983163" y="5448300"/>
          <p14:tracePt t="36790" x="4975225" y="5456238"/>
          <p14:tracePt t="36798" x="4953000" y="5464175"/>
          <p14:tracePt t="36806" x="4937125" y="5470525"/>
          <p14:tracePt t="36823" x="4899025" y="5494338"/>
          <p14:tracePt t="36840" x="4868863" y="5508625"/>
          <p14:tracePt t="36857" x="4838700" y="5516563"/>
          <p14:tracePt t="36873" x="4808538" y="5532438"/>
          <p14:tracePt t="36890" x="4778375" y="5546725"/>
          <p14:tracePt t="36907" x="4740275" y="5562600"/>
          <p14:tracePt t="36923" x="4702175" y="5562600"/>
          <p14:tracePt t="36940" x="4656138" y="5562600"/>
          <p14:tracePt t="36957" x="4556125" y="5546725"/>
          <p14:tracePt t="36973" x="4511675" y="5516563"/>
          <p14:tracePt t="36990" x="4289425" y="5426075"/>
          <p14:tracePt t="37007" x="4122738" y="5318125"/>
          <p14:tracePt t="37023" x="3946525" y="5227638"/>
          <p14:tracePt t="37040" x="3779838" y="5113338"/>
          <p14:tracePt t="37057" x="3635375" y="5013325"/>
          <p14:tracePt t="37073" x="3489325" y="4922838"/>
          <p14:tracePt t="37090" x="3368675" y="4876800"/>
          <p14:tracePt t="37107" x="3322638" y="4860925"/>
          <p14:tracePt t="37123" x="3314700" y="4860925"/>
          <p14:tracePt t="37142" x="3306763" y="4868863"/>
          <p14:tracePt t="37157" x="3306763" y="4892675"/>
          <p14:tracePt t="37173" x="3306763" y="4914900"/>
          <p14:tracePt t="37190" x="3306763" y="5006975"/>
          <p14:tracePt t="37207" x="3314700" y="5045075"/>
          <p14:tracePt t="37223" x="3336925" y="5089525"/>
          <p14:tracePt t="37302" x="3314700" y="5089525"/>
          <p14:tracePt t="37310" x="3306763" y="5089525"/>
          <p14:tracePt t="37318" x="3284538" y="5083175"/>
          <p14:tracePt t="37326" x="3260725" y="5067300"/>
          <p14:tracePt t="37340" x="3238500" y="5067300"/>
          <p14:tracePt t="37357" x="3208338" y="5059363"/>
          <p14:tracePt t="37373" x="3200400" y="5051425"/>
          <p14:tracePt t="37398" x="3200400" y="5045075"/>
          <p14:tracePt t="37407" x="3200400" y="5021263"/>
          <p14:tracePt t="37423" x="3192463" y="4983163"/>
          <p14:tracePt t="37440" x="3184525" y="4953000"/>
          <p14:tracePt t="37457" x="3184525" y="4937125"/>
          <p14:tracePt t="37473" x="3184525" y="4930775"/>
          <p14:tracePt t="37490" x="3184525" y="4914900"/>
          <p14:tracePt t="37526" x="3184525" y="4899025"/>
          <p14:tracePt t="37540" x="3184525" y="4884738"/>
          <p14:tracePt t="37557" x="3184525" y="4800600"/>
          <p14:tracePt t="37574" x="3184525" y="4732338"/>
          <p14:tracePt t="37590" x="3184525" y="4625975"/>
          <p14:tracePt t="37607" x="3170238" y="4518025"/>
          <p14:tracePt t="37624" x="3154363" y="4419600"/>
          <p14:tracePt t="37640" x="3146425" y="4335463"/>
          <p14:tracePt t="37657" x="3146425" y="4267200"/>
          <p14:tracePt t="37674" x="3146425" y="4221163"/>
          <p14:tracePt t="37690" x="3184525" y="4183063"/>
          <p14:tracePt t="37707" x="3222625" y="4168775"/>
          <p14:tracePt t="37724" x="3314700" y="4160838"/>
          <p14:tracePt t="37727" x="3352800" y="4160838"/>
          <p14:tracePt t="37740" x="3375025" y="4160838"/>
          <p14:tracePt t="37757" x="3413125" y="4160838"/>
          <p14:tracePt t="37790" x="3421063" y="4160838"/>
          <p14:tracePt t="37807" x="3444875" y="4168775"/>
          <p14:tracePt t="37824" x="3482975" y="4198938"/>
          <p14:tracePt t="37840" x="3521075" y="4267200"/>
          <p14:tracePt t="37857" x="3581400" y="4365625"/>
          <p14:tracePt t="37874" x="3635375" y="4479925"/>
          <p14:tracePt t="37890" x="3703638" y="4579938"/>
          <p14:tracePt t="37907" x="3725863" y="4610100"/>
          <p14:tracePt t="37924" x="3733800" y="4625975"/>
          <p14:tracePt t="37941" x="3749675" y="4648200"/>
          <p14:tracePt t="37957" x="3779838" y="4670425"/>
          <p14:tracePt t="37974" x="3840163" y="4702175"/>
          <p14:tracePt t="37990" x="3916363" y="4724400"/>
          <p14:tracePt t="38007" x="4022725" y="4724400"/>
          <p14:tracePt t="38024" x="4092575" y="4724400"/>
          <p14:tracePt t="38040" x="4144963" y="4724400"/>
          <p14:tracePt t="38057" x="4198938" y="4716463"/>
          <p14:tracePt t="38074" x="4206875" y="4716463"/>
          <p14:tracePt t="38090" x="4229100" y="4702175"/>
          <p14:tracePt t="38126" x="4237038" y="4694238"/>
          <p14:tracePt t="38150" x="4237038" y="4686300"/>
          <p14:tracePt t="38166" x="4237038" y="4678363"/>
          <p14:tracePt t="38174" x="4237038" y="4670425"/>
          <p14:tracePt t="38190" x="4237038" y="4664075"/>
          <p14:tracePt t="38207" x="4237038" y="4648200"/>
          <p14:tracePt t="38224" x="4237038" y="4640263"/>
          <p14:tracePt t="38241" x="4229100" y="4632325"/>
          <p14:tracePt t="38257" x="4206875" y="4625975"/>
          <p14:tracePt t="38274" x="4175125" y="4618038"/>
          <p14:tracePt t="38290" x="4160838" y="4610100"/>
          <p14:tracePt t="38307" x="4130675" y="4610100"/>
          <p14:tracePt t="38324" x="4068763" y="4602163"/>
          <p14:tracePt t="38341" x="3954463" y="4602163"/>
          <p14:tracePt t="38358" x="3870325" y="4640263"/>
          <p14:tracePt t="38374" x="3810000" y="4656138"/>
          <p14:tracePt t="38390" x="3725863" y="4678363"/>
          <p14:tracePt t="38407" x="3649663" y="4678363"/>
          <p14:tracePt t="38424" x="3573463" y="4694238"/>
          <p14:tracePt t="38441" x="3527425" y="4694238"/>
          <p14:tracePt t="38457" x="3505200" y="4694238"/>
          <p14:tracePt t="38474" x="3489325" y="4694238"/>
          <p14:tracePt t="38491" x="3482975" y="4694238"/>
          <p14:tracePt t="38507" x="3475038" y="4694238"/>
          <p14:tracePt t="38524" x="3467100" y="4694238"/>
          <p14:tracePt t="38541" x="3451225" y="4694238"/>
          <p14:tracePt t="38557" x="3436938" y="4694238"/>
          <p14:tracePt t="38574" x="3406775" y="4694238"/>
          <p14:tracePt t="38591" x="3368675" y="4694238"/>
          <p14:tracePt t="38607" x="3344863" y="4724400"/>
          <p14:tracePt t="38624" x="3292475" y="4778375"/>
          <p14:tracePt t="38641" x="3268663" y="4808538"/>
          <p14:tracePt t="38657" x="3260725" y="4822825"/>
          <p14:tracePt t="38674" x="3246438" y="4830763"/>
          <p14:tracePt t="39086" x="3230563" y="4854575"/>
          <p14:tracePt t="39094" x="3216275" y="4906963"/>
          <p14:tracePt t="39102" x="3208338" y="4930775"/>
          <p14:tracePt t="39110" x="3208338" y="4945063"/>
          <p14:tracePt t="39124" x="3208338" y="4960938"/>
          <p14:tracePt t="39141" x="3200400" y="4983163"/>
          <p14:tracePt t="39157" x="3200400" y="5006975"/>
          <p14:tracePt t="39174" x="3200400" y="5029200"/>
          <p14:tracePt t="39191" x="3200400" y="5051425"/>
          <p14:tracePt t="39238" x="3200400" y="5059363"/>
          <p14:tracePt t="39254" x="3200400" y="5075238"/>
          <p14:tracePt t="39262" x="3200400" y="5083175"/>
          <p14:tracePt t="39278" x="3200400" y="5097463"/>
          <p14:tracePt t="39291" x="3222625" y="5113338"/>
          <p14:tracePt t="39308" x="3238500" y="5127625"/>
          <p14:tracePt t="39324" x="3246438" y="5127625"/>
          <p14:tracePt t="39341" x="3292475" y="5143500"/>
          <p14:tracePt t="39357" x="3322638" y="5159375"/>
          <p14:tracePt t="39374" x="3344863" y="5159375"/>
          <p14:tracePt t="39391" x="3360738" y="5165725"/>
          <p14:tracePt t="39408" x="3375025" y="5165725"/>
          <p14:tracePt t="39424" x="3382963" y="5165725"/>
          <p14:tracePt t="39441" x="3390900" y="5165725"/>
          <p14:tracePt t="39558" x="3406775" y="5173663"/>
          <p14:tracePt t="39566" x="3413125" y="5189538"/>
          <p14:tracePt t="39574" x="3421063" y="5189538"/>
          <p14:tracePt t="39591" x="3436938" y="5219700"/>
          <p14:tracePt t="39608" x="3459163" y="5257800"/>
          <p14:tracePt t="39624" x="3475038" y="5287963"/>
          <p14:tracePt t="39641" x="3489325" y="5303838"/>
          <p14:tracePt t="39658" x="3489325" y="5318125"/>
          <p14:tracePt t="39734" x="3482975" y="5318125"/>
          <p14:tracePt t="39742" x="3475038" y="5318125"/>
          <p14:tracePt t="39750" x="3467100" y="5318125"/>
          <p14:tracePt t="39758" x="3459163" y="5318125"/>
          <p14:tracePt t="39934" x="3451225" y="5311775"/>
          <p14:tracePt t="40014" x="3444875" y="5311775"/>
          <p14:tracePt t="40046" x="3444875" y="5303838"/>
          <p14:tracePt t="40062" x="3444875" y="5295900"/>
          <p14:tracePt t="40070" x="3444875" y="5273675"/>
          <p14:tracePt t="40078" x="3444875" y="5265738"/>
          <p14:tracePt t="40091" x="3444875" y="5257800"/>
          <p14:tracePt t="40107" x="3444875" y="5219700"/>
          <p14:tracePt t="40124" x="3444875" y="5165725"/>
          <p14:tracePt t="40141" x="3421063" y="5121275"/>
          <p14:tracePt t="40158" x="3398838" y="4945063"/>
          <p14:tracePt t="40175" x="3382963" y="4754563"/>
          <p14:tracePt t="40191" x="3344863" y="4479925"/>
          <p14:tracePt t="40208" x="3306763" y="4267200"/>
          <p14:tracePt t="40225" x="3306763" y="4098925"/>
          <p14:tracePt t="40241" x="3306763" y="3978275"/>
          <p14:tracePt t="40258" x="3306763" y="3924300"/>
          <p14:tracePt t="40275" x="3306763" y="3916363"/>
          <p14:tracePt t="40366" x="3306763" y="3908425"/>
          <p14:tracePt t="40374" x="3314700" y="3908425"/>
          <p14:tracePt t="40382" x="3322638" y="3908425"/>
          <p14:tracePt t="40391" x="3336925" y="3924300"/>
          <p14:tracePt t="40408" x="3352800" y="3962400"/>
          <p14:tracePt t="40425" x="3360738" y="3984625"/>
          <p14:tracePt t="40441" x="3368675" y="4038600"/>
          <p14:tracePt t="40458" x="3375025" y="4130675"/>
          <p14:tracePt t="40475" x="3398838" y="4244975"/>
          <p14:tracePt t="40491" x="3413125" y="4359275"/>
          <p14:tracePt t="40508" x="3429000" y="4441825"/>
          <p14:tracePt t="40525" x="3429000" y="4487863"/>
          <p14:tracePt t="40541" x="3429000" y="4495800"/>
          <p14:tracePt t="40558" x="3429000" y="4511675"/>
          <p14:tracePt t="40575" x="3429000" y="4518025"/>
          <p14:tracePt t="40734" x="3429000" y="4511675"/>
          <p14:tracePt t="41422" x="3444875" y="4549775"/>
          <p14:tracePt t="41430" x="3475038" y="4648200"/>
          <p14:tracePt t="41442" x="3513138" y="4732338"/>
          <p14:tracePt t="41458" x="3559175" y="4914900"/>
          <p14:tracePt t="41475" x="3611563" y="5089525"/>
          <p14:tracePt t="41492" x="3657600" y="5203825"/>
          <p14:tracePt t="41508" x="3717925" y="5311775"/>
          <p14:tracePt t="41525" x="3794125" y="5394325"/>
          <p14:tracePt t="41542" x="3954463" y="5478463"/>
          <p14:tracePt t="41558" x="4160838" y="5508625"/>
          <p14:tracePt t="41575" x="4473575" y="5508625"/>
          <p14:tracePt t="41592" x="4914900" y="5432425"/>
          <p14:tracePt t="41608" x="5311775" y="5311775"/>
          <p14:tracePt t="41625" x="5578475" y="5197475"/>
          <p14:tracePt t="41642" x="5753100" y="5113338"/>
          <p14:tracePt t="41658" x="5845175" y="5059363"/>
          <p14:tracePt t="41675" x="5859463" y="5051425"/>
          <p14:tracePt t="41766" x="5859463" y="5059363"/>
          <p14:tracePt t="41774" x="5859463" y="5067300"/>
          <p14:tracePt t="41782" x="5859463" y="5083175"/>
          <p14:tracePt t="41792" x="5859463" y="5097463"/>
          <p14:tracePt t="41808" x="5859463" y="5113338"/>
          <p14:tracePt t="41825" x="5859463" y="5135563"/>
          <p14:tracePt t="41842" x="5829300" y="5165725"/>
          <p14:tracePt t="41858" x="5791200" y="5197475"/>
          <p14:tracePt t="41875" x="5753100" y="5241925"/>
          <p14:tracePt t="41892" x="5730875" y="5311775"/>
          <p14:tracePt t="41909" x="5730875" y="5341938"/>
          <p14:tracePt t="41990" x="5722938" y="5349875"/>
          <p14:tracePt t="42070" x="5707063" y="5349875"/>
          <p14:tracePt t="42078" x="5692775" y="5349875"/>
          <p14:tracePt t="42086" x="5661025" y="5349875"/>
          <p14:tracePt t="42094" x="5600700" y="5334000"/>
          <p14:tracePt t="42109" x="5516563" y="5334000"/>
          <p14:tracePt t="42125" x="5326063" y="5341938"/>
          <p14:tracePt t="42142" x="4930775" y="5380038"/>
          <p14:tracePt t="42159" x="4656138" y="5380038"/>
          <p14:tracePt t="42175" x="4441825" y="5380038"/>
          <p14:tracePt t="42192" x="4297363" y="5341938"/>
          <p14:tracePt t="42209" x="4237038" y="5326063"/>
          <p14:tracePt t="42242" x="4229100" y="5318125"/>
          <p14:tracePt t="42259" x="4229100" y="5311775"/>
          <p14:tracePt t="42275" x="4229100" y="5303838"/>
          <p14:tracePt t="42292" x="4237038" y="5295900"/>
          <p14:tracePt t="42309" x="4244975" y="5287963"/>
          <p14:tracePt t="42325" x="4251325" y="5287963"/>
          <p14:tracePt t="42342" x="4251325" y="5280025"/>
          <p14:tracePt t="42462" x="4259263" y="5280025"/>
          <p14:tracePt t="42470" x="4267200" y="5280025"/>
          <p14:tracePt t="42478" x="4289425" y="5280025"/>
          <p14:tracePt t="42492" x="4321175" y="5280025"/>
          <p14:tracePt t="42509" x="4479925" y="5311775"/>
          <p14:tracePt t="42525" x="4549775" y="5334000"/>
          <p14:tracePt t="42542" x="4808538" y="5410200"/>
          <p14:tracePt t="42559" x="4953000" y="5440363"/>
          <p14:tracePt t="42575" x="5013325" y="5448300"/>
          <p14:tracePt t="42894" x="5021263" y="5448300"/>
          <p14:tracePt t="42902" x="5045075" y="5456238"/>
          <p14:tracePt t="42910" x="5089525" y="5470525"/>
          <p14:tracePt t="42925" x="5135563" y="5470525"/>
          <p14:tracePt t="42942" x="5219700" y="5470525"/>
          <p14:tracePt t="42959" x="5265738" y="5470525"/>
          <p14:tracePt t="42976" x="5273675" y="5470525"/>
          <p14:tracePt t="43358" x="5203825" y="5470525"/>
          <p14:tracePt t="43366" x="4930775" y="5470525"/>
          <p14:tracePt t="43376" x="4533900" y="5470525"/>
          <p14:tracePt t="43392" x="3749675" y="5470525"/>
          <p14:tracePt t="43409" x="3124200" y="5364163"/>
          <p14:tracePt t="43426" x="2667000" y="5303838"/>
          <p14:tracePt t="43442" x="2476500" y="5265738"/>
          <p14:tracePt t="43459" x="2454275" y="5249863"/>
          <p14:tracePt t="43494" x="2454275" y="5235575"/>
          <p14:tracePt t="43509" x="2454275" y="5227638"/>
          <p14:tracePt t="43526" x="2454275" y="5211763"/>
          <p14:tracePt t="43542" x="2454275" y="5181600"/>
          <p14:tracePt t="43559" x="2468563" y="5165725"/>
          <p14:tracePt t="43576" x="2484438" y="5151438"/>
          <p14:tracePt t="43592" x="2492375" y="5151438"/>
          <p14:tracePt t="43686" x="2498725" y="5151438"/>
          <p14:tracePt t="43702" x="2522538" y="5151438"/>
          <p14:tracePt t="43711" x="2536825" y="5151438"/>
          <p14:tracePt t="43718" x="2552700" y="5151438"/>
          <p14:tracePt t="43726" x="2590800" y="5151438"/>
          <p14:tracePt t="43742" x="2727325" y="5151438"/>
          <p14:tracePt t="43759" x="2879725" y="5189538"/>
          <p14:tracePt t="43776" x="3055938" y="5249863"/>
          <p14:tracePt t="43793" x="3184525" y="5287963"/>
          <p14:tracePt t="43809" x="3222625" y="5295900"/>
          <p14:tracePt t="43826" x="3230563" y="5303838"/>
          <p14:tracePt t="73166" x="3246438" y="5241925"/>
          <p14:tracePt t="73174" x="3314700" y="5045075"/>
          <p14:tracePt t="73187" x="3375025" y="4860925"/>
          <p14:tracePt t="73203" x="3382963" y="4808538"/>
          <p14:tracePt t="73366" x="3382963" y="4800600"/>
          <p14:tracePt t="73406" x="3382963" y="4784725"/>
          <p14:tracePt t="73414" x="3330575" y="4732338"/>
          <p14:tracePt t="73422" x="3216275" y="4594225"/>
          <p14:tracePt t="73437" x="2994025" y="4213225"/>
          <p14:tracePt t="73453" x="2911475" y="4030663"/>
          <p14:tracePt t="73470" x="2865438" y="3649663"/>
          <p14:tracePt t="73487" x="2994025" y="3306763"/>
          <p14:tracePt t="73503" x="3330575" y="2811463"/>
          <p14:tracePt t="73520" x="3565525" y="2476500"/>
          <p14:tracePt t="73537" x="3687763" y="2339975"/>
          <p14:tracePt t="73553" x="3725863" y="2301875"/>
          <p14:tracePt t="73570" x="3763963" y="2278063"/>
          <p14:tracePt t="73587" x="3771900" y="2270125"/>
          <p14:tracePt t="73670" x="3779838" y="2286000"/>
          <p14:tracePt t="73678" x="3779838" y="2370138"/>
          <p14:tracePt t="73687" x="3832225" y="2536825"/>
          <p14:tracePt t="73704" x="3954463" y="2994025"/>
          <p14:tracePt t="73720" x="4060825" y="3368675"/>
          <p14:tracePt t="73737" x="4160838" y="3597275"/>
          <p14:tracePt t="73754" x="4191000" y="3641725"/>
          <p14:tracePt t="73806" x="4152900" y="3611563"/>
          <p14:tracePt t="73814" x="4114800" y="3573463"/>
          <p14:tracePt t="73822" x="4060825" y="3543300"/>
          <p14:tracePt t="73837" x="4030663" y="3535363"/>
          <p14:tracePt t="73854" x="3992563" y="3521075"/>
          <p14:tracePt t="73870" x="3954463" y="3589338"/>
          <p14:tracePt t="73887" x="3916363" y="3741738"/>
          <p14:tracePt t="73904" x="3908425" y="3924300"/>
          <p14:tracePt t="73920" x="3908425" y="4084638"/>
          <p14:tracePt t="73937" x="3908425" y="4144963"/>
          <p14:tracePt t="73954" x="3908425" y="4152900"/>
          <p14:tracePt t="73998" x="3908425" y="4130675"/>
          <p14:tracePt t="74006" x="3908425" y="4098925"/>
          <p14:tracePt t="74020" x="3908425" y="4068763"/>
          <p14:tracePt t="74038" x="3908425" y="3992563"/>
          <p14:tracePt t="74054" x="3908425" y="3962400"/>
          <p14:tracePt t="74070" x="3908425" y="3946525"/>
          <p14:tracePt t="74103" x="3908425" y="3924300"/>
          <p14:tracePt t="74120" x="3886200" y="3902075"/>
          <p14:tracePt t="74137" x="3886200" y="3863975"/>
          <p14:tracePt t="74154" x="3863975" y="3825875"/>
          <p14:tracePt t="74170" x="3848100" y="3787775"/>
          <p14:tracePt t="74187" x="3825875" y="3763963"/>
          <p14:tracePt t="74204" x="3810000" y="3756025"/>
          <p14:tracePt t="74221" x="3779838" y="3749675"/>
          <p14:tracePt t="74237" x="3756025" y="3749675"/>
          <p14:tracePt t="74254" x="3749675" y="3749675"/>
          <p14:tracePt t="74326" x="3733800" y="3741738"/>
          <p14:tracePt t="74334" x="3733800" y="3733800"/>
          <p14:tracePt t="74342" x="3725863" y="3725863"/>
          <p14:tracePt t="74354" x="3717925" y="3703638"/>
          <p14:tracePt t="74370" x="3717925" y="3649663"/>
          <p14:tracePt t="74387" x="3703638" y="3581400"/>
          <p14:tracePt t="74404" x="3695700" y="3551238"/>
          <p14:tracePt t="74420" x="3695700" y="3543300"/>
          <p14:tracePt t="74479" x="3687763" y="3551238"/>
          <p14:tracePt t="74486" x="3687763" y="3597275"/>
          <p14:tracePt t="74494" x="3687763" y="3619500"/>
          <p14:tracePt t="74504" x="3687763" y="3641725"/>
          <p14:tracePt t="74521" x="3687763" y="3657600"/>
          <p14:tracePt t="74574" x="3687763" y="3635375"/>
          <p14:tracePt t="74582" x="3687763" y="3603625"/>
          <p14:tracePt t="74590" x="3687763" y="3573463"/>
          <p14:tracePt t="74604" x="3687763" y="3543300"/>
          <p14:tracePt t="74621" x="3687763" y="3459163"/>
          <p14:tracePt t="74637" x="3679825" y="3451225"/>
          <p14:tracePt t="74654" x="3635375" y="3444875"/>
          <p14:tracePt t="74671" x="3589338" y="3444875"/>
          <p14:tracePt t="74687" x="3527425" y="3467100"/>
          <p14:tracePt t="74704" x="3482975" y="3581400"/>
          <p14:tracePt t="74721" x="3475038" y="3703638"/>
          <p14:tracePt t="74737" x="3475038" y="3756025"/>
          <p14:tracePt t="74754" x="3482975" y="3779838"/>
          <p14:tracePt t="74771" x="3535363" y="3771900"/>
          <p14:tracePt t="74787" x="3627438" y="3695700"/>
          <p14:tracePt t="74804" x="3679825" y="3565525"/>
          <p14:tracePt t="74821" x="3703638" y="3382963"/>
          <p14:tracePt t="74837" x="3703638" y="3352800"/>
          <p14:tracePt t="74854" x="3611563" y="3292475"/>
          <p14:tracePt t="74871" x="3527425" y="3292475"/>
          <p14:tracePt t="74887" x="3421063" y="3368675"/>
          <p14:tracePt t="74904" x="3360738" y="3513138"/>
          <p14:tracePt t="74921" x="3322638" y="3665538"/>
          <p14:tracePt t="74937" x="3322638" y="3763963"/>
          <p14:tracePt t="74954" x="3368675" y="3802063"/>
          <p14:tracePt t="74971" x="3489325" y="3787775"/>
          <p14:tracePt t="74987" x="3641725" y="3673475"/>
          <p14:tracePt t="75004" x="3725863" y="3475038"/>
          <p14:tracePt t="75021" x="3756025" y="3246438"/>
          <p14:tracePt t="75037" x="3749675" y="3200400"/>
          <p14:tracePt t="75054" x="3649663" y="3154363"/>
          <p14:tracePt t="75071" x="3565525" y="3162300"/>
          <p14:tracePt t="75087" x="3489325" y="3336925"/>
          <p14:tracePt t="75104" x="3444875" y="3611563"/>
          <p14:tracePt t="75121" x="3444875" y="3848100"/>
          <p14:tracePt t="75137" x="3527425" y="4022725"/>
          <p14:tracePt t="75154" x="3703638" y="4092575"/>
          <p14:tracePt t="75171" x="3908425" y="4092575"/>
          <p14:tracePt t="75187" x="4114800" y="3954463"/>
          <p14:tracePt t="75204" x="4244975" y="3733800"/>
          <p14:tracePt t="75221" x="4259263" y="3521075"/>
          <p14:tracePt t="75238" x="4229100" y="3467100"/>
          <p14:tracePt t="75254" x="4106863" y="3421063"/>
          <p14:tracePt t="75271" x="3978275" y="3421063"/>
          <p14:tracePt t="75287" x="3863975" y="3505200"/>
          <p14:tracePt t="75304" x="3817938" y="3641725"/>
          <p14:tracePt t="75321" x="3794125" y="3733800"/>
          <p14:tracePt t="75337" x="3794125" y="3771900"/>
          <p14:tracePt t="75354" x="3802063" y="3779838"/>
          <p14:tracePt t="75371" x="3848100" y="3787775"/>
          <p14:tracePt t="75373" x="3870325" y="3787775"/>
          <p14:tracePt t="75388" x="3902075" y="3749675"/>
          <p14:tracePt t="75404" x="3924300" y="3673475"/>
          <p14:tracePt t="75421" x="3946525" y="3581400"/>
          <p14:tracePt t="75438" x="3946525" y="3573463"/>
          <p14:tracePt t="75454" x="3902075" y="3551238"/>
          <p14:tracePt t="75471" x="3848100" y="3559175"/>
          <p14:tracePt t="75488" x="3802063" y="3665538"/>
          <p14:tracePt t="75504" x="3771900" y="3763963"/>
          <p14:tracePt t="75521" x="3771900" y="3802063"/>
          <p14:tracePt t="75554" x="3771900" y="3810000"/>
          <p14:tracePt t="75571" x="3848100" y="3763963"/>
          <p14:tracePt t="75588" x="3902075" y="3627438"/>
          <p14:tracePt t="75604" x="3924300" y="3475038"/>
          <p14:tracePt t="75621" x="3924300" y="3429000"/>
          <p14:tracePt t="75638" x="3878263" y="3421063"/>
          <p14:tracePt t="75654" x="3794125" y="3429000"/>
          <p14:tracePt t="75671" x="3717925" y="3521075"/>
          <p14:tracePt t="75688" x="3679825" y="3649663"/>
          <p14:tracePt t="75704" x="3673475" y="3725863"/>
          <p14:tracePt t="75721" x="3673475" y="3749675"/>
          <p14:tracePt t="75738" x="3695700" y="3756025"/>
          <p14:tracePt t="75754" x="3779838" y="3725863"/>
          <p14:tracePt t="75771" x="3856038" y="3611563"/>
          <p14:tracePt t="75788" x="3870325" y="3489325"/>
          <p14:tracePt t="75804" x="3870325" y="3436938"/>
          <p14:tracePt t="75821" x="3825875" y="3413125"/>
          <p14:tracePt t="75838" x="3641725" y="3444875"/>
          <p14:tracePt t="75855" x="3521075" y="3559175"/>
          <p14:tracePt t="75871" x="3451225" y="3703638"/>
          <p14:tracePt t="75888" x="3444875" y="3794125"/>
          <p14:tracePt t="75904" x="3451225" y="3840163"/>
          <p14:tracePt t="75921" x="3565525" y="3856038"/>
          <p14:tracePt t="75938" x="3749675" y="3848100"/>
          <p14:tracePt t="75954" x="3924300" y="3787775"/>
          <p14:tracePt t="75971" x="4046538" y="3679825"/>
          <p14:tracePt t="75988" x="4076700" y="3565525"/>
          <p14:tracePt t="76005" x="4030663" y="3489325"/>
          <p14:tracePt t="76021" x="4022725" y="3482975"/>
          <p14:tracePt t="76350" x="4016375" y="3489325"/>
          <p14:tracePt t="76382" x="4016375" y="3497263"/>
          <p14:tracePt t="76390" x="4008438" y="3505200"/>
          <p14:tracePt t="76430" x="4000500" y="3513138"/>
          <p14:tracePt t="76910" x="4000500" y="3521075"/>
          <p14:tracePt t="76918" x="4016375" y="3527425"/>
          <p14:tracePt t="76934" x="4030663" y="3527425"/>
          <p14:tracePt t="76950" x="4046538" y="3527425"/>
          <p14:tracePt t="76958" x="4076700" y="3527425"/>
          <p14:tracePt t="76971" x="4137025" y="3513138"/>
          <p14:tracePt t="76988" x="4275138" y="3436938"/>
          <p14:tracePt t="77005" x="4335463" y="3368675"/>
          <p14:tracePt t="77021" x="4343400" y="3314700"/>
          <p14:tracePt t="77038" x="4327525" y="3238500"/>
          <p14:tracePt t="77055" x="4229100" y="3208338"/>
          <p14:tracePt t="77071" x="4098925" y="3170238"/>
          <p14:tracePt t="77088" x="3916363" y="3184525"/>
          <p14:tracePt t="77105" x="3749675" y="3298825"/>
          <p14:tracePt t="77121" x="3627438" y="3436938"/>
          <p14:tracePt t="77138" x="3581400" y="3573463"/>
          <p14:tracePt t="77154" x="3565525" y="3649663"/>
          <p14:tracePt t="77171" x="3589338" y="3679825"/>
          <p14:tracePt t="77188" x="3627438" y="3679825"/>
          <p14:tracePt t="77205" x="3741738" y="3679825"/>
          <p14:tracePt t="77222" x="3810000" y="3673475"/>
          <p14:tracePt t="77238" x="3848100" y="3641725"/>
          <p14:tracePt t="77255" x="3848100" y="3627438"/>
          <p14:tracePt t="77272" x="3848100" y="3619500"/>
          <p14:tracePt t="77334" x="3848100" y="3611563"/>
          <p14:tracePt t="78150" x="3848100" y="3635375"/>
          <p14:tracePt t="78158" x="3848100" y="3703638"/>
          <p14:tracePt t="78166" x="3848100" y="3741738"/>
          <p14:tracePt t="78174" x="3848100" y="3794125"/>
          <p14:tracePt t="78189" x="3848100" y="3870325"/>
          <p14:tracePt t="78205" x="3848100" y="3902075"/>
          <p14:tracePt t="78222" x="3840163" y="4046538"/>
          <p14:tracePt t="78239" x="3825875" y="4130675"/>
          <p14:tracePt t="78255" x="3810000" y="4191000"/>
          <p14:tracePt t="78272" x="3794125" y="4244975"/>
          <p14:tracePt t="78289" x="3787775" y="4283075"/>
          <p14:tracePt t="78305" x="3771900" y="4313238"/>
          <p14:tracePt t="78322" x="3771900" y="4335463"/>
          <p14:tracePt t="78339" x="3763963" y="4381500"/>
          <p14:tracePt t="78355" x="3756025" y="4389438"/>
          <p14:tracePt t="78372" x="3756025" y="4397375"/>
          <p14:tracePt t="78590" x="3756025" y="4381500"/>
          <p14:tracePt t="78598" x="3756025" y="4351338"/>
          <p14:tracePt t="78607" x="3763963" y="4321175"/>
          <p14:tracePt t="78622" x="3787775" y="4275138"/>
          <p14:tracePt t="78638" x="3810000" y="4229100"/>
          <p14:tracePt t="78655" x="3825875" y="4183063"/>
          <p14:tracePt t="78672" x="3848100" y="4152900"/>
          <p14:tracePt t="78688" x="3848100" y="4137025"/>
          <p14:tracePt t="78705" x="3848100" y="4122738"/>
          <p14:tracePt t="78722" x="3856038" y="4114800"/>
          <p14:tracePt t="78829" x="3863975" y="4114800"/>
          <p14:tracePt t="78845" x="3870325" y="4114800"/>
          <p14:tracePt t="78861" x="3886200" y="4122738"/>
          <p14:tracePt t="79494" x="3894138" y="4098925"/>
          <p14:tracePt t="79502" x="3894138" y="4068763"/>
          <p14:tracePt t="79510" x="3894138" y="4060825"/>
          <p14:tracePt t="79522" x="3894138" y="4038600"/>
          <p14:tracePt t="79539" x="3894138" y="4000500"/>
          <p14:tracePt t="79556" x="3902075" y="3954463"/>
          <p14:tracePt t="79572" x="3902075" y="3924300"/>
          <p14:tracePt t="79589" x="3902075" y="3894138"/>
          <p14:tracePt t="79606" x="3902075" y="3840163"/>
          <p14:tracePt t="79622" x="3902075" y="3817938"/>
          <p14:tracePt t="79639" x="3902075" y="3802063"/>
          <p14:tracePt t="79656" x="3894138" y="3794125"/>
          <p14:tracePt t="81558" x="3878263" y="3794125"/>
          <p14:tracePt t="81566" x="3870325" y="3794125"/>
          <p14:tracePt t="81575" x="3856038" y="3787775"/>
          <p14:tracePt t="81590" x="3825875" y="3787775"/>
          <p14:tracePt t="81606" x="3787775" y="3779838"/>
          <p14:tracePt t="81623" x="3717925" y="3756025"/>
          <p14:tracePt t="81640" x="3657600" y="3749675"/>
          <p14:tracePt t="81656" x="3573463" y="3733800"/>
          <p14:tracePt t="81673" x="3421063" y="3763963"/>
          <p14:tracePt t="81690" x="3292475" y="3848100"/>
          <p14:tracePt t="81707" x="3200400" y="3932238"/>
          <p14:tracePt t="81723" x="3146425" y="3984625"/>
          <p14:tracePt t="81740" x="3116263" y="4030663"/>
          <p14:tracePt t="81757" x="3116263" y="4038600"/>
          <p14:tracePt t="81998" x="3124200" y="4038600"/>
          <p14:tracePt t="82007" x="3132138" y="40386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29;p33"/>
          <p:cNvPicPr preferRelativeResize="0"/>
          <p:nvPr/>
        </p:nvPicPr>
        <p:blipFill rotWithShape="1">
          <a:blip r:embed="rId3">
            <a:alphaModFix/>
          </a:blip>
          <a:srcRect/>
          <a:stretch/>
        </p:blipFill>
        <p:spPr>
          <a:xfrm>
            <a:off x="2158294" y="1559321"/>
            <a:ext cx="8417342" cy="4483150"/>
          </a:xfrm>
          <a:prstGeom prst="rect">
            <a:avLst/>
          </a:prstGeom>
          <a:noFill/>
          <a:ln>
            <a:noFill/>
          </a:ln>
        </p:spPr>
      </p:pic>
    </p:spTree>
    <p:extLst>
      <p:ext uri="{BB962C8B-B14F-4D97-AF65-F5344CB8AC3E}">
        <p14:creationId xmlns:p14="http://schemas.microsoft.com/office/powerpoint/2010/main" val="3856720322"/>
      </p:ext>
    </p:extLst>
  </p:cSld>
  <p:clrMapOvr>
    <a:masterClrMapping/>
  </p:clrMapOvr>
  <mc:AlternateContent xmlns:mc="http://schemas.openxmlformats.org/markup-compatibility/2006" xmlns:p14="http://schemas.microsoft.com/office/powerpoint/2010/main">
    <mc:Choice Requires="p14">
      <p:transition p14:dur="10" advTm="227141"/>
    </mc:Choice>
    <mc:Fallback xmlns="">
      <p:transition advTm="227141"/>
    </mc:Fallback>
  </mc:AlternateContent>
  <p:timing>
    <p:tnLst>
      <p:par>
        <p:cTn id="1" dur="indefinite" restart="never" nodeType="tmRoot"/>
      </p:par>
    </p:tnLst>
  </p:timing>
  <p:extLst mod="1">
    <p:ext uri="{3A86A75C-4F4B-4683-9AE1-C65F6400EC91}">
      <p14:laserTraceLst xmlns:p14="http://schemas.microsoft.com/office/powerpoint/2010/main">
        <p14:tracePtLst>
          <p14:tracePt t="9031" x="3140075" y="4038600"/>
          <p14:tracePt t="9046" x="3146425" y="4046538"/>
          <p14:tracePt t="9055" x="3170238" y="4060825"/>
          <p14:tracePt t="9062" x="3208338" y="4060825"/>
          <p14:tracePt t="9070" x="3260725" y="4076700"/>
          <p14:tracePt t="9087" x="3322638" y="4098925"/>
          <p14:tracePt t="9103" x="3322638" y="4106863"/>
          <p14:tracePt t="9120" x="3246438" y="4106863"/>
          <p14:tracePt t="9137" x="3170238" y="4068763"/>
          <p14:tracePt t="9153" x="3086100" y="3984625"/>
          <p14:tracePt t="9170" x="2994025" y="3840163"/>
          <p14:tracePt t="9187" x="2955925" y="3733800"/>
          <p14:tracePt t="9203" x="2955925" y="3717925"/>
          <p14:tracePt t="9766" x="2955925" y="3711575"/>
          <p14:tracePt t="9774" x="2941638" y="3665538"/>
          <p14:tracePt t="9782" x="2941638" y="3641725"/>
          <p14:tracePt t="9790" x="2941638" y="3635375"/>
          <p14:tracePt t="9813" x="2949575" y="3611563"/>
          <p14:tracePt t="9821" x="2963863" y="3581400"/>
          <p14:tracePt t="9837" x="2971800" y="3565525"/>
          <p14:tracePt t="10951" x="2994025" y="3565525"/>
          <p14:tracePt t="10958" x="3094038" y="3543300"/>
          <p14:tracePt t="10970" x="3368675" y="3444875"/>
          <p14:tracePt t="10987" x="4206875" y="3352800"/>
          <p14:tracePt t="11004" x="4830763" y="3352800"/>
          <p14:tracePt t="11021" x="5113338" y="3368675"/>
          <p14:tracePt t="11037" x="5227638" y="3375025"/>
          <p14:tracePt t="11054" x="5265738" y="3368675"/>
          <p14:tracePt t="11071" x="5303838" y="3352800"/>
          <p14:tracePt t="11087" x="5341938" y="3322638"/>
          <p14:tracePt t="11121" x="5349875" y="3322638"/>
          <p14:tracePt t="11150" x="5349875" y="3306763"/>
          <p14:tracePt t="11726" x="5341938" y="3306763"/>
          <p14:tracePt t="11734" x="5349875" y="3276600"/>
          <p14:tracePt t="11742" x="5372100" y="3230563"/>
          <p14:tracePt t="11754" x="5380038" y="3208338"/>
          <p14:tracePt t="11771" x="5387975" y="3154363"/>
          <p14:tracePt t="11787" x="5387975" y="3078163"/>
          <p14:tracePt t="11804" x="5356225" y="3055938"/>
          <p14:tracePt t="11918" x="5318125" y="3017838"/>
          <p14:tracePt t="11926" x="5249863" y="3001963"/>
          <p14:tracePt t="11938" x="5219700" y="3001963"/>
          <p14:tracePt t="11954" x="5113338" y="2949575"/>
          <p14:tracePt t="11971" x="5089525" y="2925763"/>
          <p14:tracePt t="11988" x="5067300" y="2925763"/>
          <p14:tracePt t="12022" x="5059363" y="2925763"/>
          <p14:tracePt t="12030" x="5051425" y="2925763"/>
          <p14:tracePt t="12054" x="5051425" y="2933700"/>
          <p14:tracePt t="12062" x="5051425" y="2955925"/>
          <p14:tracePt t="12071" x="5051425" y="2963863"/>
          <p14:tracePt t="12088" x="5075238" y="3001963"/>
          <p14:tracePt t="12104" x="5083175" y="3009900"/>
          <p14:tracePt t="12121" x="5089525" y="3017838"/>
          <p14:tracePt t="12238" x="5089525" y="3025775"/>
          <p14:tracePt t="12254" x="5075238" y="3025775"/>
          <p14:tracePt t="12262" x="5059363" y="3009900"/>
          <p14:tracePt t="12271" x="5037138" y="2987675"/>
          <p14:tracePt t="12288" x="4991100" y="2941638"/>
          <p14:tracePt t="12304" x="4945063" y="2911475"/>
          <p14:tracePt t="12321" x="4892675" y="2865438"/>
          <p14:tracePt t="12338" x="4868863" y="2841625"/>
          <p14:tracePt t="12354" x="4854575" y="2827338"/>
          <p14:tracePt t="12814" x="4846638" y="2819400"/>
          <p14:tracePt t="12823" x="4816475" y="2811463"/>
          <p14:tracePt t="12829" x="4800600" y="2803525"/>
          <p14:tracePt t="12837" x="4784725" y="2803525"/>
          <p14:tracePt t="12854" x="4740275" y="2765425"/>
          <p14:tracePt t="12871" x="4686300" y="2735263"/>
          <p14:tracePt t="12887" x="4648200" y="2720975"/>
          <p14:tracePt t="12904" x="4632325" y="2705100"/>
          <p14:tracePt t="12921" x="4618038" y="2689225"/>
          <p14:tracePt t="12937" x="4610100" y="2682875"/>
          <p14:tracePt t="12954" x="4602163" y="2682875"/>
          <p14:tracePt t="12971" x="4602163" y="2674938"/>
          <p14:tracePt t="13718" x="4610100" y="2674938"/>
          <p14:tracePt t="13726" x="4625975" y="2674938"/>
          <p14:tracePt t="13738" x="4664075" y="2674938"/>
          <p14:tracePt t="13755" x="4846638" y="2674938"/>
          <p14:tracePt t="13772" x="5097463" y="2674938"/>
          <p14:tracePt t="13788" x="5448300" y="2674938"/>
          <p14:tracePt t="13806" x="6156325" y="2674938"/>
          <p14:tracePt t="13822" x="6735763" y="2674938"/>
          <p14:tracePt t="13838" x="7132638" y="2674938"/>
          <p14:tracePt t="13855" x="7505700" y="2674938"/>
          <p14:tracePt t="13871" x="7750175" y="2674938"/>
          <p14:tracePt t="13888" x="7940675" y="2674938"/>
          <p14:tracePt t="13905" x="8031163" y="2674938"/>
          <p14:tracePt t="13922" x="8085138" y="2667000"/>
          <p14:tracePt t="13938" x="8099425" y="2667000"/>
          <p14:tracePt t="14110" x="8069263" y="2651125"/>
          <p14:tracePt t="14118" x="8023225" y="2644775"/>
          <p14:tracePt t="14126" x="7962900" y="2644775"/>
          <p14:tracePt t="14138" x="7878763" y="2644775"/>
          <p14:tracePt t="14155" x="7680325" y="2644775"/>
          <p14:tracePt t="14172" x="7467600" y="2644775"/>
          <p14:tracePt t="14188" x="7299325" y="2644775"/>
          <p14:tracePt t="14205" x="7192963" y="2620963"/>
          <p14:tracePt t="14222" x="7140575" y="2613025"/>
          <p14:tracePt t="14255" x="7132638" y="2613025"/>
          <p14:tracePt t="16438" x="7108825" y="2613025"/>
          <p14:tracePt t="16446" x="7086600" y="2598738"/>
          <p14:tracePt t="16456" x="7056438" y="2590800"/>
          <p14:tracePt t="16473" x="7040563" y="2582863"/>
          <p14:tracePt t="17478" x="7064375" y="2582863"/>
          <p14:tracePt t="17490" x="7102475" y="2582863"/>
          <p14:tracePt t="17506" x="7170738" y="2582863"/>
          <p14:tracePt t="17523" x="7254875" y="2582863"/>
          <p14:tracePt t="17540" x="7345363" y="2582863"/>
          <p14:tracePt t="17556" x="7429500" y="2582863"/>
          <p14:tracePt t="17573" x="7489825" y="2582863"/>
          <p14:tracePt t="17590" x="7559675" y="2582863"/>
          <p14:tracePt t="17606" x="7589838" y="2582863"/>
          <p14:tracePt t="17623" x="7635875" y="2568575"/>
          <p14:tracePt t="17640" x="7688263" y="2560638"/>
          <p14:tracePt t="17656" x="7756525" y="2560638"/>
          <p14:tracePt t="17673" x="7856538" y="2560638"/>
          <p14:tracePt t="17690" x="7932738" y="2560638"/>
          <p14:tracePt t="17706" x="8047038" y="2552700"/>
          <p14:tracePt t="17723" x="8169275" y="2552700"/>
          <p14:tracePt t="17740" x="8313738" y="2552700"/>
          <p14:tracePt t="17756" x="8488363" y="2552700"/>
          <p14:tracePt t="17773" x="8664575" y="2552700"/>
          <p14:tracePt t="17790" x="8937625" y="2552700"/>
          <p14:tracePt t="17806" x="9144000" y="2530475"/>
          <p14:tracePt t="17823" x="9372600" y="2498725"/>
          <p14:tracePt t="17840" x="9540875" y="2468563"/>
          <p14:tracePt t="17856" x="9723438" y="2446338"/>
          <p14:tracePt t="17873" x="9845675" y="2430463"/>
          <p14:tracePt t="17890" x="9906000" y="2422525"/>
          <p14:tracePt t="17906" x="9913938" y="2422525"/>
          <p14:tracePt t="17958" x="9921875" y="2422525"/>
          <p14:tracePt t="17975" x="9921875" y="2438400"/>
          <p14:tracePt t="17982" x="9921875" y="2460625"/>
          <p14:tracePt t="17990" x="9921875" y="2484438"/>
          <p14:tracePt t="18006" x="9890125" y="2560638"/>
          <p14:tracePt t="18023" x="9775825" y="2674938"/>
          <p14:tracePt t="18040" x="9593263" y="2735263"/>
          <p14:tracePt t="18056" x="9296400" y="2781300"/>
          <p14:tracePt t="18073" x="8847138" y="2835275"/>
          <p14:tracePt t="18090" x="8275638" y="2857500"/>
          <p14:tracePt t="18107" x="7756525" y="2857500"/>
          <p14:tracePt t="18123" x="7200900" y="2857500"/>
          <p14:tracePt t="18140" x="6659563" y="2857500"/>
          <p14:tracePt t="18143" x="6454775" y="2857500"/>
          <p14:tracePt t="18157" x="6270625" y="2857500"/>
          <p14:tracePt t="18173" x="5959475" y="2827338"/>
          <p14:tracePt t="18190" x="5668963" y="2781300"/>
          <p14:tracePt t="18207" x="5524500" y="2773363"/>
          <p14:tracePt t="18223" x="5387975" y="2773363"/>
          <p14:tracePt t="18240" x="5219700" y="2773363"/>
          <p14:tracePt t="18257" x="5059363" y="2773363"/>
          <p14:tracePt t="18273" x="4906963" y="2773363"/>
          <p14:tracePt t="18290" x="4746625" y="2773363"/>
          <p14:tracePt t="18307" x="4541838" y="2773363"/>
          <p14:tracePt t="18323" x="4359275" y="2765425"/>
          <p14:tracePt t="18340" x="4198938" y="2765425"/>
          <p14:tracePt t="18357" x="3940175" y="2765425"/>
          <p14:tracePt t="18373" x="3856038" y="2765425"/>
          <p14:tracePt t="18390" x="3673475" y="2765425"/>
          <p14:tracePt t="18407" x="3573463" y="2765425"/>
          <p14:tracePt t="18423" x="3467100" y="2765425"/>
          <p14:tracePt t="18440" x="3390900" y="2781300"/>
          <p14:tracePt t="18457" x="3352800" y="2789238"/>
          <p14:tracePt t="18473" x="3322638" y="2803525"/>
          <p14:tracePt t="18490" x="3284538" y="2819400"/>
          <p14:tracePt t="18507" x="3222625" y="2841625"/>
          <p14:tracePt t="18523" x="3146425" y="2873375"/>
          <p14:tracePt t="18540" x="3070225" y="2887663"/>
          <p14:tracePt t="18557" x="2925763" y="2925763"/>
          <p14:tracePt t="18573" x="2903538" y="2925763"/>
          <p14:tracePt t="18590" x="2849563" y="2933700"/>
          <p14:tracePt t="18607" x="2827338" y="2941638"/>
          <p14:tracePt t="18623" x="2819400" y="2941638"/>
          <p14:tracePt t="18823" x="2827338" y="2949575"/>
          <p14:tracePt t="18830" x="2841625" y="2949575"/>
          <p14:tracePt t="18840" x="2849563" y="2949575"/>
          <p14:tracePt t="18856" x="2879725" y="2949575"/>
          <p14:tracePt t="18873" x="2903538" y="2949575"/>
          <p14:tracePt t="18890" x="2925763" y="2949575"/>
          <p14:tracePt t="18907" x="2949575" y="2949575"/>
          <p14:tracePt t="18923" x="2955925" y="2949575"/>
          <p14:tracePt t="18940" x="2979738" y="2941638"/>
          <p14:tracePt t="18957" x="3001963" y="2933700"/>
          <p14:tracePt t="18998" x="3009900" y="2933700"/>
          <p14:tracePt t="19502" x="3025775" y="2933700"/>
          <p14:tracePt t="19510" x="3040063" y="2917825"/>
          <p14:tracePt t="19535" x="3048000" y="2911475"/>
          <p14:tracePt t="19542" x="3055938" y="2903538"/>
          <p14:tracePt t="19550" x="3055938" y="2887663"/>
          <p14:tracePt t="19559" x="3055938" y="2879725"/>
          <p14:tracePt t="19990" x="3070225" y="2879725"/>
          <p14:tracePt t="20006" x="3078163" y="2879725"/>
          <p14:tracePt t="20014" x="3086100" y="2879725"/>
          <p14:tracePt t="20024" x="3094038" y="2879725"/>
          <p14:tracePt t="20041" x="3101975" y="2879725"/>
          <p14:tracePt t="20057" x="3140075" y="2879725"/>
          <p14:tracePt t="20074" x="3178175" y="2879725"/>
          <p14:tracePt t="20091" x="3222625" y="2879725"/>
          <p14:tracePt t="20107" x="3276600" y="2879725"/>
          <p14:tracePt t="20124" x="3344863" y="2879725"/>
          <p14:tracePt t="20141" x="3451225" y="2879725"/>
          <p14:tracePt t="20157" x="3475038" y="2879725"/>
          <p14:tracePt t="20174" x="3535363" y="2879725"/>
          <p14:tracePt t="20191" x="3565525" y="2879725"/>
          <p14:tracePt t="20207" x="3597275" y="2879725"/>
          <p14:tracePt t="20224" x="3627438" y="2887663"/>
          <p14:tracePt t="20241" x="3649663" y="2895600"/>
          <p14:tracePt t="20257" x="3679825" y="2895600"/>
          <p14:tracePt t="20274" x="3717925" y="2895600"/>
          <p14:tracePt t="20291" x="3756025" y="2895600"/>
          <p14:tracePt t="20307" x="3810000" y="2895600"/>
          <p14:tracePt t="20324" x="3863975" y="2903538"/>
          <p14:tracePt t="20341" x="3970338" y="2925763"/>
          <p14:tracePt t="20357" x="4008438" y="2933700"/>
          <p14:tracePt t="20374" x="4130675" y="2941638"/>
          <p14:tracePt t="20391" x="4175125" y="2955925"/>
          <p14:tracePt t="20407" x="4206875" y="2955925"/>
          <p14:tracePt t="20424" x="4237038" y="2955925"/>
          <p14:tracePt t="20441" x="4267200" y="2963863"/>
          <p14:tracePt t="20457" x="4275138" y="2963863"/>
          <p14:tracePt t="20474" x="4297363" y="2963863"/>
          <p14:tracePt t="20491" x="4321175" y="2963863"/>
          <p14:tracePt t="20507" x="4359275" y="2963863"/>
          <p14:tracePt t="20524" x="4411663" y="2963863"/>
          <p14:tracePt t="20541" x="4525963" y="2963863"/>
          <p14:tracePt t="20558" x="4632325" y="2963863"/>
          <p14:tracePt t="20574" x="4754563" y="2979738"/>
          <p14:tracePt t="20591" x="4868863" y="2994025"/>
          <p14:tracePt t="20607" x="4968875" y="3001963"/>
          <p14:tracePt t="20624" x="5037138" y="3017838"/>
          <p14:tracePt t="20641" x="5097463" y="3025775"/>
          <p14:tracePt t="20658" x="5121275" y="3025775"/>
          <p14:tracePt t="20674" x="5159375" y="3032125"/>
          <p14:tracePt t="20691" x="5235575" y="3040063"/>
          <p14:tracePt t="20707" x="5318125" y="3048000"/>
          <p14:tracePt t="20724" x="5432425" y="3048000"/>
          <p14:tracePt t="20741" x="5616575" y="3048000"/>
          <p14:tracePt t="20757" x="5684838" y="3048000"/>
          <p14:tracePt t="20774" x="5905500" y="3048000"/>
          <p14:tracePt t="20791" x="6057900" y="3048000"/>
          <p14:tracePt t="20808" x="6194425" y="3048000"/>
          <p14:tracePt t="20824" x="6316663" y="3048000"/>
          <p14:tracePt t="20840" x="6408738" y="3048000"/>
          <p14:tracePt t="20857" x="6461125" y="3048000"/>
          <p14:tracePt t="20874" x="6515100" y="3048000"/>
          <p14:tracePt t="20890" x="6553200" y="3048000"/>
          <p14:tracePt t="20907" x="6599238" y="3048000"/>
          <p14:tracePt t="20924" x="6659563" y="3048000"/>
          <p14:tracePt t="20941" x="6827838" y="3048000"/>
          <p14:tracePt t="20957" x="6988175" y="3048000"/>
          <p14:tracePt t="20974" x="7140575" y="3048000"/>
          <p14:tracePt t="20990" x="7261225" y="3048000"/>
          <p14:tracePt t="21007" x="7337425" y="3048000"/>
          <p14:tracePt t="21024" x="7353300" y="3048000"/>
          <p14:tracePt t="21110" x="7361238" y="3048000"/>
          <p14:tracePt t="21294" x="7361238" y="3040063"/>
          <p14:tracePt t="21326" x="7361238" y="3032125"/>
          <p14:tracePt t="21334" x="7361238" y="3025775"/>
          <p14:tracePt t="21343" x="7361238" y="3017838"/>
          <p14:tracePt t="21358" x="7361238" y="3009900"/>
          <p14:tracePt t="21374" x="7361238" y="3001963"/>
          <p14:tracePt t="21398" x="7361238" y="2994025"/>
          <p14:tracePt t="21408" x="7361238" y="2987675"/>
          <p14:tracePt t="21424" x="7361238" y="2979738"/>
          <p14:tracePt t="24630" x="7353300" y="2979738"/>
          <p14:tracePt t="24646" x="7345363" y="2979738"/>
          <p14:tracePt t="24654" x="7337425" y="2979738"/>
          <p14:tracePt t="24672" x="7331075" y="2979738"/>
          <p14:tracePt t="24686" x="7323138" y="2979738"/>
          <p14:tracePt t="24702" x="7315200" y="2979738"/>
          <p14:tracePt t="24718" x="7307263" y="2971800"/>
          <p14:tracePt t="24758" x="7299325" y="2971800"/>
          <p14:tracePt t="24766" x="7292975" y="2971800"/>
          <p14:tracePt t="24776" x="7285038" y="2971800"/>
          <p14:tracePt t="24792" x="7269163" y="2971800"/>
          <p14:tracePt t="24809" x="7246938" y="2963863"/>
          <p14:tracePt t="24826" x="7216775" y="2963863"/>
          <p14:tracePt t="24859" x="7208838" y="2963863"/>
          <p14:tracePt t="25030" x="7216775" y="2963863"/>
          <p14:tracePt t="25054" x="7231063" y="2963863"/>
          <p14:tracePt t="25062" x="7246938" y="2963863"/>
          <p14:tracePt t="25070" x="7269163" y="2963863"/>
          <p14:tracePt t="25078" x="7307263" y="2963863"/>
          <p14:tracePt t="25092" x="7345363" y="2963863"/>
          <p14:tracePt t="25109" x="7429500" y="2963863"/>
          <p14:tracePt t="25126" x="7535863" y="2963863"/>
          <p14:tracePt t="25142" x="7566025" y="2963863"/>
          <p14:tracePt t="25966" x="7589838" y="2963863"/>
          <p14:tracePt t="25975" x="7620000" y="2963863"/>
          <p14:tracePt t="25982" x="7650163" y="2963863"/>
          <p14:tracePt t="25993" x="7734300" y="2963863"/>
          <p14:tracePt t="26009" x="7916863" y="2963863"/>
          <p14:tracePt t="26026" x="8069263" y="2963863"/>
          <p14:tracePt t="26043" x="8259763" y="2963863"/>
          <p14:tracePt t="26059" x="8428038" y="2963863"/>
          <p14:tracePt t="26076" x="8542338" y="2963863"/>
          <p14:tracePt t="26093" x="8709025" y="2963863"/>
          <p14:tracePt t="26110" x="8785225" y="2963863"/>
          <p14:tracePt t="26126" x="8885238" y="2963863"/>
          <p14:tracePt t="26143" x="8983663" y="2963863"/>
          <p14:tracePt t="26160" x="9083675" y="2963863"/>
          <p14:tracePt t="26176" x="9190038" y="2963863"/>
          <p14:tracePt t="26193" x="9304338" y="2963863"/>
          <p14:tracePt t="26210" x="9410700" y="2963863"/>
          <p14:tracePt t="26226" x="9494838" y="2963863"/>
          <p14:tracePt t="26243" x="9555163" y="2971800"/>
          <p14:tracePt t="26318" x="9525000" y="2971800"/>
          <p14:tracePt t="26326" x="9486900" y="2971800"/>
          <p14:tracePt t="26334" x="9426575" y="2971800"/>
          <p14:tracePt t="26343" x="9350375" y="2979738"/>
          <p14:tracePt t="26360" x="9097963" y="3025775"/>
          <p14:tracePt t="26376" x="8702675" y="3086100"/>
          <p14:tracePt t="26393" x="8221663" y="3162300"/>
          <p14:tracePt t="26410" x="7612063" y="3208338"/>
          <p14:tracePt t="26426" x="7018338" y="3208338"/>
          <p14:tracePt t="26443" x="6416675" y="3208338"/>
          <p14:tracePt t="26460" x="5859463" y="3208338"/>
          <p14:tracePt t="26476" x="5478463" y="3200400"/>
          <p14:tracePt t="26493" x="4999038" y="3162300"/>
          <p14:tracePt t="26510" x="4724400" y="3162300"/>
          <p14:tracePt t="26526" x="4533900" y="3162300"/>
          <p14:tracePt t="26543" x="4351338" y="3162300"/>
          <p14:tracePt t="26560" x="4213225" y="3162300"/>
          <p14:tracePt t="26576" x="4076700" y="3162300"/>
          <p14:tracePt t="26593" x="3962400" y="3178175"/>
          <p14:tracePt t="26610" x="3840163" y="3208338"/>
          <p14:tracePt t="26626" x="3703638" y="3246438"/>
          <p14:tracePt t="26643" x="3565525" y="3292475"/>
          <p14:tracePt t="26660" x="3475038" y="3322638"/>
          <p14:tracePt t="26676" x="3390900" y="3330575"/>
          <p14:tracePt t="26680" x="3375025" y="3344863"/>
          <p14:tracePt t="26693" x="3352800" y="3352800"/>
          <p14:tracePt t="26782" x="3336925" y="3352800"/>
          <p14:tracePt t="26790" x="3330575" y="3352800"/>
          <p14:tracePt t="26806" x="3314700" y="3352800"/>
          <p14:tracePt t="26814" x="3306763" y="3352800"/>
          <p14:tracePt t="26830" x="3298825" y="3352800"/>
          <p14:tracePt t="27126" x="3298825" y="3344863"/>
          <p14:tracePt t="27166" x="3306763" y="3344863"/>
          <p14:tracePt t="27174" x="3314700" y="3336925"/>
          <p14:tracePt t="27182" x="3322638" y="3336925"/>
          <p14:tracePt t="27193" x="3336925" y="3336925"/>
          <p14:tracePt t="27210" x="3336925" y="3330575"/>
          <p14:tracePt t="27227" x="3360738" y="3322638"/>
          <p14:tracePt t="27243" x="3382963" y="3322638"/>
          <p14:tracePt t="27260" x="3429000" y="3322638"/>
          <p14:tracePt t="27277" x="3513138" y="3292475"/>
          <p14:tracePt t="27293" x="3527425" y="3292475"/>
          <p14:tracePt t="27310" x="3597275" y="3268663"/>
          <p14:tracePt t="27327" x="3641725" y="3268663"/>
          <p14:tracePt t="27343" x="3665538" y="3268663"/>
          <p14:tracePt t="27360" x="3679825" y="3260725"/>
          <p14:tracePt t="27377" x="3687763" y="3260725"/>
          <p14:tracePt t="30022" x="3695700" y="3260725"/>
          <p14:tracePt t="30030" x="3717925" y="3230563"/>
          <p14:tracePt t="30038" x="3725863" y="3208338"/>
          <p14:tracePt t="30046" x="3756025" y="3184525"/>
          <p14:tracePt t="30061" x="3779838" y="3146425"/>
          <p14:tracePt t="30078" x="3817938" y="3101975"/>
          <p14:tracePt t="30094" x="3832225" y="3063875"/>
          <p14:tracePt t="30111" x="3840163" y="3055938"/>
          <p14:tracePt t="30128" x="3856038" y="3040063"/>
          <p14:tracePt t="30144" x="3894138" y="3032125"/>
          <p14:tracePt t="30161" x="3962400" y="3025775"/>
          <p14:tracePt t="30178" x="4068763" y="3025775"/>
          <p14:tracePt t="30194" x="4168775" y="3025775"/>
          <p14:tracePt t="30211" x="4283075" y="3025775"/>
          <p14:tracePt t="30214" x="4335463" y="3025775"/>
          <p14:tracePt t="30228" x="4373563" y="3025775"/>
          <p14:tracePt t="30244" x="4457700" y="3025775"/>
          <p14:tracePt t="30261" x="4541838" y="3025775"/>
          <p14:tracePt t="30278" x="4594225" y="3025775"/>
          <p14:tracePt t="30294" x="4618038" y="3025775"/>
          <p14:tracePt t="30311" x="4632325" y="3025775"/>
          <p14:tracePt t="30328" x="4640263" y="3025775"/>
          <p14:tracePt t="30361" x="4648200" y="3040063"/>
          <p14:tracePt t="30378" x="4678363" y="3086100"/>
          <p14:tracePt t="30394" x="4708525" y="3132138"/>
          <p14:tracePt t="30411" x="4724400" y="3184525"/>
          <p14:tracePt t="30428" x="4740275" y="3246438"/>
          <p14:tracePt t="30444" x="4740275" y="3276600"/>
          <p14:tracePt t="30461" x="4740275" y="3306763"/>
          <p14:tracePt t="30478" x="4716463" y="3368675"/>
          <p14:tracePt t="30494" x="4678363" y="3406775"/>
          <p14:tracePt t="30511" x="4640263" y="3421063"/>
          <p14:tracePt t="30528" x="4594225" y="3429000"/>
          <p14:tracePt t="30544" x="4525963" y="3429000"/>
          <p14:tracePt t="30561" x="4435475" y="3429000"/>
          <p14:tracePt t="30578" x="4327525" y="3429000"/>
          <p14:tracePt t="30594" x="4168775" y="3421063"/>
          <p14:tracePt t="30611" x="4016375" y="3368675"/>
          <p14:tracePt t="30628" x="3878263" y="3314700"/>
          <p14:tracePt t="30644" x="3763963" y="3254375"/>
          <p14:tracePt t="30661" x="3725863" y="3222625"/>
          <p14:tracePt t="30678" x="3725863" y="3192463"/>
          <p14:tracePt t="30694" x="3725863" y="3162300"/>
          <p14:tracePt t="30711" x="3733800" y="3140075"/>
          <p14:tracePt t="30728" x="3771900" y="3132138"/>
          <p14:tracePt t="30745" x="3810000" y="3132138"/>
          <p14:tracePt t="30761" x="3832225" y="3132138"/>
          <p14:tracePt t="30778" x="3840163" y="3132138"/>
          <p14:tracePt t="30794" x="3848100" y="3132138"/>
          <p14:tracePt t="31086" x="3863975" y="3132138"/>
          <p14:tracePt t="31094" x="3902075" y="3140075"/>
          <p14:tracePt t="31102" x="3940175" y="3154363"/>
          <p14:tracePt t="31111" x="4016375" y="3162300"/>
          <p14:tracePt t="31128" x="4191000" y="3184525"/>
          <p14:tracePt t="31145" x="4457700" y="3184525"/>
          <p14:tracePt t="31161" x="4770438" y="3184525"/>
          <p14:tracePt t="31178" x="5159375" y="3184525"/>
          <p14:tracePt t="31195" x="5554663" y="3184525"/>
          <p14:tracePt t="31211" x="5927725" y="3184525"/>
          <p14:tracePt t="31214" x="6118225" y="3184525"/>
          <p14:tracePt t="31228" x="6264275" y="3184525"/>
          <p14:tracePt t="31245" x="6645275" y="3184525"/>
          <p14:tracePt t="31262" x="6858000" y="3184525"/>
          <p14:tracePt t="31278" x="7018338" y="3184525"/>
          <p14:tracePt t="31295" x="7162800" y="3184525"/>
          <p14:tracePt t="31311" x="7277100" y="3184525"/>
          <p14:tracePt t="31328" x="7383463" y="3184525"/>
          <p14:tracePt t="31345" x="7497763" y="3184525"/>
          <p14:tracePt t="31361" x="7604125" y="3184525"/>
          <p14:tracePt t="31378" x="7712075" y="3184525"/>
          <p14:tracePt t="31395" x="7810500" y="3184525"/>
          <p14:tracePt t="31411" x="7902575" y="3184525"/>
          <p14:tracePt t="31428" x="8031163" y="3184525"/>
          <p14:tracePt t="31445" x="8237538" y="3208338"/>
          <p14:tracePt t="31461" x="8313738" y="3222625"/>
          <p14:tracePt t="31478" x="8572500" y="3230563"/>
          <p14:tracePt t="31495" x="8778875" y="3230563"/>
          <p14:tracePt t="31511" x="8945563" y="3238500"/>
          <p14:tracePt t="31528" x="9097963" y="3246438"/>
          <p14:tracePt t="31545" x="9190038" y="3260725"/>
          <p14:tracePt t="31561" x="9228138" y="3268663"/>
          <p14:tracePt t="31630" x="9220200" y="3268663"/>
          <p14:tracePt t="31638" x="9159875" y="3292475"/>
          <p14:tracePt t="31647" x="9097963" y="3306763"/>
          <p14:tracePt t="31661" x="8991600" y="3336925"/>
          <p14:tracePt t="31678" x="8207375" y="3527425"/>
          <p14:tracePt t="31695" x="7399338" y="3627438"/>
          <p14:tracePt t="31712" x="6561138" y="3717925"/>
          <p14:tracePt t="31728" x="5745163" y="3779838"/>
          <p14:tracePt t="31745" x="5105400" y="3779838"/>
          <p14:tracePt t="31762" x="4664075" y="3779838"/>
          <p14:tracePt t="31778" x="4365625" y="3779838"/>
          <p14:tracePt t="31795" x="4175125" y="3779838"/>
          <p14:tracePt t="31812" x="4076700" y="3779838"/>
          <p14:tracePt t="31828" x="4000500" y="3779838"/>
          <p14:tracePt t="31845" x="3908425" y="3779838"/>
          <p14:tracePt t="31861" x="3848100" y="3779838"/>
          <p14:tracePt t="31878" x="3733800" y="3779838"/>
          <p14:tracePt t="31894" x="3589338" y="3779838"/>
          <p14:tracePt t="31911" x="3421063" y="3779838"/>
          <p14:tracePt t="31928" x="3230563" y="3779838"/>
          <p14:tracePt t="31945" x="3025775" y="3779838"/>
          <p14:tracePt t="31962" x="2865438" y="3779838"/>
          <p14:tracePt t="31978" x="2773363" y="3779838"/>
          <p14:tracePt t="31995" x="2743200" y="3779838"/>
          <p14:tracePt t="32102" x="2765425" y="3779838"/>
          <p14:tracePt t="32110" x="2811463" y="3779838"/>
          <p14:tracePt t="32118" x="2873375" y="3779838"/>
          <p14:tracePt t="32128" x="2949575" y="3779838"/>
          <p14:tracePt t="32145" x="3132138" y="3779838"/>
          <p14:tracePt t="32162" x="3336925" y="3771900"/>
          <p14:tracePt t="32178" x="3535363" y="3771900"/>
          <p14:tracePt t="32195" x="3741738" y="3771900"/>
          <p14:tracePt t="32212" x="3902075" y="3771900"/>
          <p14:tracePt t="32215" x="3962400" y="3771900"/>
          <p14:tracePt t="32229" x="4030663" y="3771900"/>
          <p14:tracePt t="32245" x="4152900" y="3771900"/>
          <p14:tracePt t="32262" x="4321175" y="3771900"/>
          <p14:tracePt t="32278" x="4449763" y="3756025"/>
          <p14:tracePt t="32295" x="4556125" y="3749675"/>
          <p14:tracePt t="32312" x="4656138" y="3749675"/>
          <p14:tracePt t="32329" x="4770438" y="3733800"/>
          <p14:tracePt t="32345" x="4876800" y="3733800"/>
          <p14:tracePt t="32362" x="4991100" y="3733800"/>
          <p14:tracePt t="32378" x="5089525" y="3733800"/>
          <p14:tracePt t="32395" x="5181600" y="3733800"/>
          <p14:tracePt t="32412" x="5265738" y="3733800"/>
          <p14:tracePt t="32429" x="5326063" y="3725863"/>
          <p14:tracePt t="32445" x="5349875" y="3725863"/>
          <p14:tracePt t="32462" x="5387975" y="3711575"/>
          <p14:tracePt t="32478" x="5402263" y="3711575"/>
          <p14:tracePt t="32495" x="5426075" y="3711575"/>
          <p14:tracePt t="32512" x="5440363" y="3703638"/>
          <p14:tracePt t="32528" x="5470525" y="3703638"/>
          <p14:tracePt t="32545" x="5494338" y="3703638"/>
          <p14:tracePt t="32562" x="5524500" y="3695700"/>
          <p14:tracePt t="32579" x="5578475" y="3673475"/>
          <p14:tracePt t="32595" x="5600700" y="3673475"/>
          <p14:tracePt t="32612" x="5616575" y="3673475"/>
          <p14:tracePt t="32629" x="5622925" y="3673475"/>
          <p14:tracePt t="32678" x="5630863" y="3673475"/>
          <p14:tracePt t="32686" x="5638800" y="3673475"/>
          <p14:tracePt t="32695" x="5646738" y="3673475"/>
          <p14:tracePt t="32712" x="5661025" y="3673475"/>
          <p14:tracePt t="32729" x="5668963" y="3673475"/>
          <p14:tracePt t="32745" x="5684838" y="3673475"/>
          <p14:tracePt t="32779" x="5699125" y="3673475"/>
          <p14:tracePt t="32798" x="5707063" y="3673475"/>
          <p14:tracePt t="32822" x="5715000" y="3679825"/>
          <p14:tracePt t="32846" x="5722938" y="3679825"/>
          <p14:tracePt t="32862" x="5745163" y="3679825"/>
          <p14:tracePt t="32869" x="5753100" y="3679825"/>
          <p14:tracePt t="32878" x="5768975" y="3687763"/>
          <p14:tracePt t="32895" x="5791200" y="3687763"/>
          <p14:tracePt t="32912" x="5821363" y="3687763"/>
          <p14:tracePt t="32929" x="5829300" y="3687763"/>
          <p14:tracePt t="32945" x="5845175" y="3687763"/>
          <p14:tracePt t="32962" x="5851525" y="3687763"/>
          <p14:tracePt t="33102" x="5851525" y="3695700"/>
          <p14:tracePt t="34782" x="5867400" y="3695700"/>
          <p14:tracePt t="34790" x="5875338" y="3687763"/>
          <p14:tracePt t="34798" x="5883275" y="3687763"/>
          <p14:tracePt t="34814" x="5897563" y="3687763"/>
          <p14:tracePt t="34830" x="5905500" y="3673475"/>
          <p14:tracePt t="34863" x="5913438" y="3673475"/>
          <p14:tracePt t="34879" x="5913438" y="3665538"/>
          <p14:tracePt t="34966" x="5921375" y="3665538"/>
          <p14:tracePt t="34982" x="5935663" y="3665538"/>
          <p14:tracePt t="35006" x="5943600" y="3665538"/>
          <p14:tracePt t="35102" x="5959475" y="3665538"/>
          <p14:tracePt t="35118" x="5965825" y="3665538"/>
          <p14:tracePt t="35126" x="5965825" y="3657600"/>
          <p14:tracePt t="35142" x="5973763" y="3641725"/>
          <p14:tracePt t="35150" x="5989638" y="3619500"/>
          <p14:tracePt t="35166" x="5997575" y="3603625"/>
          <p14:tracePt t="35182" x="5997575" y="3589338"/>
          <p14:tracePt t="35196" x="6011863" y="3581400"/>
          <p14:tracePt t="35214" x="6011863" y="3573463"/>
          <p14:tracePt t="35231" x="6019800" y="3565525"/>
          <p14:tracePt t="35286" x="6027738" y="3565525"/>
          <p14:tracePt t="35294" x="6027738" y="3559175"/>
          <p14:tracePt t="35302" x="6035675" y="3551238"/>
          <p14:tracePt t="35313" x="6035675" y="3543300"/>
          <p14:tracePt t="35330" x="6042025" y="3543300"/>
          <p14:tracePt t="35346" x="6049963" y="3543300"/>
          <p14:tracePt t="35363" x="6065838" y="3527425"/>
          <p14:tracePt t="35380" x="6080125" y="3527425"/>
          <p14:tracePt t="35396" x="6088063" y="3527425"/>
          <p14:tracePt t="35413" x="6111875" y="3527425"/>
          <p14:tracePt t="35430" x="6126163" y="3527425"/>
          <p14:tracePt t="35446" x="6134100" y="3527425"/>
          <p14:tracePt t="35463" x="6142038" y="3527425"/>
          <p14:tracePt t="35480" x="6149975" y="3535363"/>
          <p14:tracePt t="35496" x="6156325" y="3543300"/>
          <p14:tracePt t="35513" x="6172200" y="3581400"/>
          <p14:tracePt t="35529" x="6202363" y="3619500"/>
          <p14:tracePt t="35546" x="6218238" y="3641725"/>
          <p14:tracePt t="35563" x="6240463" y="3673475"/>
          <p14:tracePt t="35580" x="6264275" y="3687763"/>
          <p14:tracePt t="35596" x="6278563" y="3695700"/>
          <p14:tracePt t="35613" x="6294438" y="3695700"/>
          <p14:tracePt t="35630" x="6316663" y="3703638"/>
          <p14:tracePt t="35646" x="6354763" y="3711575"/>
          <p14:tracePt t="35663" x="6423025" y="3711575"/>
          <p14:tracePt t="35680" x="6507163" y="3711575"/>
          <p14:tracePt t="35696" x="6599238" y="3711575"/>
          <p14:tracePt t="35713" x="6675438" y="3711575"/>
          <p14:tracePt t="35730" x="6705600" y="3711575"/>
          <p14:tracePt t="36214" x="6689725" y="3711575"/>
          <p14:tracePt t="36222" x="6667500" y="3711575"/>
          <p14:tracePt t="36230" x="6637338" y="3711575"/>
          <p14:tracePt t="36247" x="6591300" y="3687763"/>
          <p14:tracePt t="37302" x="6599238" y="3687763"/>
          <p14:tracePt t="37310" x="6607175" y="3687763"/>
          <p14:tracePt t="37318" x="6613525" y="3687763"/>
          <p14:tracePt t="37330" x="6629400" y="3687763"/>
          <p14:tracePt t="37347" x="6683375" y="3673475"/>
          <p14:tracePt t="37364" x="6697663" y="3673475"/>
          <p14:tracePt t="37390" x="6697663" y="3679825"/>
          <p14:tracePt t="37414" x="6705600" y="3687763"/>
          <p14:tracePt t="37422" x="6713538" y="3687763"/>
          <p14:tracePt t="37446" x="6727825" y="3695700"/>
          <p14:tracePt t="37454" x="6735763" y="3695700"/>
          <p14:tracePt t="37478" x="6735763" y="3703638"/>
          <p14:tracePt t="37495" x="6743700" y="3711575"/>
          <p14:tracePt t="37510" x="6751638" y="3725863"/>
          <p14:tracePt t="37518" x="6751638" y="3733800"/>
          <p14:tracePt t="37530" x="6765925" y="3756025"/>
          <p14:tracePt t="37550" x="6765925" y="3763963"/>
          <p14:tracePt t="37564" x="6789738" y="3787775"/>
          <p14:tracePt t="37580" x="6797675" y="3794125"/>
          <p14:tracePt t="37597" x="6811963" y="3802063"/>
          <p14:tracePt t="37615" x="6811963" y="3810000"/>
          <p14:tracePt t="37638" x="6811963" y="3825875"/>
          <p14:tracePt t="37647" x="6804025" y="3825875"/>
          <p14:tracePt t="37664" x="6789738" y="3832225"/>
          <p14:tracePt t="37680" x="6743700" y="3840163"/>
          <p14:tracePt t="37697" x="6659563" y="3863975"/>
          <p14:tracePt t="37714" x="6515100" y="3894138"/>
          <p14:tracePt t="37730" x="6370638" y="3908425"/>
          <p14:tracePt t="37733" x="6302375" y="3916363"/>
          <p14:tracePt t="37747" x="6226175" y="3932238"/>
          <p14:tracePt t="37764" x="6096000" y="3946525"/>
          <p14:tracePt t="37780" x="5935663" y="3978275"/>
          <p14:tracePt t="37797" x="5783263" y="3984625"/>
          <p14:tracePt t="37814" x="5494338" y="4016375"/>
          <p14:tracePt t="37830" x="5173663" y="4038600"/>
          <p14:tracePt t="37847" x="4822825" y="4038600"/>
          <p14:tracePt t="37864" x="4511675" y="4038600"/>
          <p14:tracePt t="37880" x="4283075" y="4046538"/>
          <p14:tracePt t="37897" x="4076700" y="4046538"/>
          <p14:tracePt t="37914" x="3894138" y="4046538"/>
          <p14:tracePt t="37930" x="3741738" y="4046538"/>
          <p14:tracePt t="37947" x="3635375" y="4046538"/>
          <p14:tracePt t="37964" x="3589338" y="4046538"/>
          <p14:tracePt t="37981" x="3573463" y="4046538"/>
          <p14:tracePt t="48774" x="3565525" y="4046538"/>
          <p14:tracePt t="48782" x="3603625" y="4016375"/>
          <p14:tracePt t="48791" x="3749675" y="3924300"/>
          <p14:tracePt t="48801" x="3940175" y="3840163"/>
          <p14:tracePt t="48818" x="4327525" y="3695700"/>
          <p14:tracePt t="48835" x="4740275" y="3589338"/>
          <p14:tracePt t="48851" x="4991100" y="3505200"/>
          <p14:tracePt t="48868" x="5189538" y="3451225"/>
          <p14:tracePt t="48885" x="5280025" y="3398838"/>
          <p14:tracePt t="48901" x="5303838" y="3375025"/>
          <p14:tracePt t="48918" x="5326063" y="3322638"/>
          <p14:tracePt t="48935" x="5364163" y="3238500"/>
          <p14:tracePt t="48951" x="5402263" y="3132138"/>
          <p14:tracePt t="48968" x="5448300" y="3001963"/>
          <p14:tracePt t="48985" x="5502275" y="2895600"/>
          <p14:tracePt t="49001" x="5524500" y="2797175"/>
          <p14:tracePt t="49018" x="5554663" y="2705100"/>
          <p14:tracePt t="49035" x="5584825" y="2620963"/>
          <p14:tracePt t="49051" x="5600700" y="2560638"/>
          <p14:tracePt t="49068" x="5630863" y="2460625"/>
          <p14:tracePt t="49085" x="5646738" y="2378075"/>
          <p14:tracePt t="49101" x="5654675" y="2362200"/>
          <p14:tracePt t="49118" x="5654675" y="2354263"/>
          <p14:tracePt t="49254" x="5654675" y="2362200"/>
          <p14:tracePt t="49262" x="5654675" y="2378075"/>
          <p14:tracePt t="49270" x="5654675" y="2384425"/>
          <p14:tracePt t="49285" x="5654675" y="2408238"/>
          <p14:tracePt t="49301" x="5654675" y="2416175"/>
          <p14:tracePt t="49318" x="5654675" y="2438400"/>
          <p14:tracePt t="49335" x="5654675" y="2446338"/>
          <p14:tracePt t="49351" x="5654675" y="2454275"/>
          <p14:tracePt t="49662" x="5654675" y="2460625"/>
          <p14:tracePt t="49670" x="5684838" y="2460625"/>
          <p14:tracePt t="49679" x="5699125" y="2468563"/>
          <p14:tracePt t="49686" x="5715000" y="2484438"/>
          <p14:tracePt t="49701" x="5722938" y="2484438"/>
          <p14:tracePt t="49718" x="5730875" y="2492375"/>
          <p14:tracePt t="49735" x="5730875" y="2498725"/>
          <p14:tracePt t="49751" x="5737225" y="2514600"/>
          <p14:tracePt t="49768" x="5737225" y="2544763"/>
          <p14:tracePt t="49785" x="5737225" y="2606675"/>
          <p14:tracePt t="49802" x="5737225" y="2705100"/>
          <p14:tracePt t="49818" x="5737225" y="2857500"/>
          <p14:tracePt t="49835" x="5791200" y="3070225"/>
          <p14:tracePt t="49852" x="5837238" y="3352800"/>
          <p14:tracePt t="49868" x="5851525" y="3657600"/>
          <p14:tracePt t="49885" x="5851525" y="3940175"/>
          <p14:tracePt t="49902" x="5813425" y="4068763"/>
          <p14:tracePt t="49918" x="5707063" y="4191000"/>
          <p14:tracePt t="49935" x="5546725" y="4305300"/>
          <p14:tracePt t="49951" x="5265738" y="4397375"/>
          <p14:tracePt t="49968" x="4953000" y="4435475"/>
          <p14:tracePt t="49985" x="4678363" y="4435475"/>
          <p14:tracePt t="50002" x="4465638" y="4435475"/>
          <p14:tracePt t="50018" x="4305300" y="4435475"/>
          <p14:tracePt t="50035" x="4229100" y="4435475"/>
          <p14:tracePt t="50052" x="4206875" y="4435475"/>
          <p14:tracePt t="50238" x="4206875" y="4427538"/>
          <p14:tracePt t="50246" x="4206875" y="4411663"/>
          <p14:tracePt t="50254" x="4206875" y="4389438"/>
          <p14:tracePt t="50268" x="4206875" y="4381500"/>
          <p14:tracePt t="50285" x="4206875" y="4343400"/>
          <p14:tracePt t="50302" x="4213225" y="4289425"/>
          <p14:tracePt t="50318" x="4237038" y="4259263"/>
          <p14:tracePt t="50335" x="4244975" y="4237038"/>
          <p14:tracePt t="50352" x="4251325" y="4221163"/>
          <p14:tracePt t="50368" x="4259263" y="4213225"/>
          <p14:tracePt t="50385" x="4267200" y="4198938"/>
          <p14:tracePt t="50402" x="4283075" y="4183063"/>
          <p14:tracePt t="50418" x="4283075" y="4175125"/>
          <p14:tracePt t="50435" x="4289425" y="4168775"/>
          <p14:tracePt t="50452" x="4297363" y="4160838"/>
          <p14:tracePt t="50486" x="4305300" y="4160838"/>
          <p14:tracePt t="50502" x="4313238" y="4144963"/>
          <p14:tracePt t="50518" x="4321175" y="4144963"/>
          <p14:tracePt t="50854" x="4327525" y="4130675"/>
          <p14:tracePt t="50862" x="4335463" y="4114800"/>
          <p14:tracePt t="50870" x="4335463" y="4098925"/>
          <p14:tracePt t="50885" x="4343400" y="4084638"/>
          <p14:tracePt t="50902" x="4359275" y="4060825"/>
          <p14:tracePt t="50919" x="4381500" y="4030663"/>
          <p14:tracePt t="51286" x="4389438" y="4038600"/>
          <p14:tracePt t="53702" x="4403725" y="4046538"/>
          <p14:tracePt t="53710" x="4435475" y="4060825"/>
          <p14:tracePt t="53720" x="4457700" y="4060825"/>
          <p14:tracePt t="53736" x="4487863" y="4060825"/>
          <p14:tracePt t="53753" x="4503738" y="4068763"/>
          <p14:tracePt t="53770" x="4549775" y="4068763"/>
          <p14:tracePt t="53786" x="4610100" y="4068763"/>
          <p14:tracePt t="53803" x="4670425" y="4068763"/>
          <p14:tracePt t="53820" x="4792663" y="4060825"/>
          <p14:tracePt t="53836" x="4914900" y="4054475"/>
          <p14:tracePt t="53853" x="5097463" y="4000500"/>
          <p14:tracePt t="53870" x="5326063" y="3940175"/>
          <p14:tracePt t="53886" x="5387975" y="3916363"/>
          <p14:tracePt t="53903" x="5410200" y="3902075"/>
          <p14:tracePt t="53920" x="5426075" y="3878263"/>
          <p14:tracePt t="53936" x="5448300" y="3856038"/>
          <p14:tracePt t="53953" x="5502275" y="3817938"/>
          <p14:tracePt t="53969" x="5570538" y="3787775"/>
          <p14:tracePt t="53986" x="5661025" y="3741738"/>
          <p14:tracePt t="54003" x="5791200" y="3703638"/>
          <p14:tracePt t="54020" x="5905500" y="3687763"/>
          <p14:tracePt t="54036" x="6011863" y="3649663"/>
          <p14:tracePt t="54053" x="6065838" y="3635375"/>
          <p14:tracePt t="54070" x="6118225" y="3619500"/>
          <p14:tracePt t="54086" x="6134100" y="3603625"/>
          <p14:tracePt t="54103" x="6142038" y="3603625"/>
          <p14:tracePt t="54174" x="6149975" y="3603625"/>
          <p14:tracePt t="54198" x="6164263" y="3603625"/>
          <p14:tracePt t="54206" x="6172200" y="3603625"/>
          <p14:tracePt t="54222" x="6180138" y="3603625"/>
          <p14:tracePt t="54238" x="6188075" y="3603625"/>
          <p14:tracePt t="54255" x="6188075" y="3611563"/>
          <p14:tracePt t="54566" x="6180138" y="3611563"/>
          <p14:tracePt t="54582" x="6164263" y="3619500"/>
          <p14:tracePt t="54590" x="6149975" y="3627438"/>
          <p14:tracePt t="54603" x="6142038" y="3627438"/>
          <p14:tracePt t="54620" x="6111875" y="3641725"/>
          <p14:tracePt t="54637" x="6088063" y="3641725"/>
          <p14:tracePt t="54670" x="6073775" y="3649663"/>
          <p14:tracePt t="54687" x="6065838" y="3657600"/>
          <p14:tracePt t="54703" x="6057900" y="3657600"/>
          <p14:tracePt t="54720" x="6042025" y="3673475"/>
          <p14:tracePt t="54737" x="6027738" y="3673475"/>
          <p14:tracePt t="54754" x="6011863" y="3673475"/>
          <p14:tracePt t="54770" x="6003925" y="3673475"/>
          <p14:tracePt t="54822" x="5997575" y="3673475"/>
          <p14:tracePt t="54830" x="5989638" y="3673475"/>
          <p14:tracePt t="54838" x="5981700" y="3673475"/>
          <p14:tracePt t="54855" x="5973763" y="3673475"/>
          <p14:tracePt t="54870" x="5959475" y="3673475"/>
          <p14:tracePt t="54887" x="5943600" y="3673475"/>
          <p14:tracePt t="54903" x="5935663" y="3673475"/>
          <p14:tracePt t="54920" x="5927725" y="3673475"/>
          <p14:tracePt t="55206" x="5921375" y="3673475"/>
          <p14:tracePt t="55686" x="5913438" y="3673475"/>
          <p14:tracePt t="55790" x="5905500" y="3673475"/>
          <p14:tracePt t="55838" x="5897563" y="3673475"/>
          <p14:tracePt t="56126" x="5889625" y="3673475"/>
          <p14:tracePt t="56150" x="5883275" y="3673475"/>
          <p14:tracePt t="56158" x="5875338" y="3673475"/>
          <p14:tracePt t="56166" x="5859463" y="3673475"/>
          <p14:tracePt t="56174" x="5837238" y="3673475"/>
          <p14:tracePt t="56187" x="5813425" y="3673475"/>
          <p14:tracePt t="56204" x="5791200" y="3673475"/>
          <p14:tracePt t="56221" x="5761038" y="3687763"/>
          <p14:tracePt t="56238" x="5737225" y="3687763"/>
          <p14:tracePt t="56254" x="5722938" y="3695700"/>
          <p14:tracePt t="56271" x="5707063" y="3695700"/>
          <p14:tracePt t="56287" x="5684838" y="3695700"/>
          <p14:tracePt t="56304" x="5661025" y="3703638"/>
          <p14:tracePt t="56321" x="5630863" y="3717925"/>
          <p14:tracePt t="56337" x="5608638" y="3733800"/>
          <p14:tracePt t="56354" x="5592763" y="3741738"/>
          <p14:tracePt t="56371" x="5570538" y="3756025"/>
          <p14:tracePt t="56387" x="5554663" y="3771900"/>
          <p14:tracePt t="56390" x="5546725" y="3771900"/>
          <p14:tracePt t="56404" x="5540375" y="3787775"/>
          <p14:tracePt t="56423" x="5532438" y="3794125"/>
          <p14:tracePt t="56462" x="5532438" y="3802063"/>
          <p14:tracePt t="56470" x="5524500" y="3817938"/>
          <p14:tracePt t="56494" x="5524500" y="3825875"/>
          <p14:tracePt t="56502" x="5524500" y="3832225"/>
          <p14:tracePt t="56518" x="5524500" y="3840163"/>
          <p14:tracePt t="56798" x="5540375" y="3840163"/>
          <p14:tracePt t="56806" x="5562600" y="3832225"/>
          <p14:tracePt t="56814" x="5584825" y="3825875"/>
          <p14:tracePt t="56822" x="5608638" y="3810000"/>
          <p14:tracePt t="56838" x="5654675" y="3794125"/>
          <p14:tracePt t="56854" x="5692775" y="3787775"/>
          <p14:tracePt t="56871" x="5715000" y="3779838"/>
          <p14:tracePt t="56910" x="5715000" y="3771900"/>
          <p14:tracePt t="56942" x="5722938" y="3763963"/>
          <p14:tracePt t="56957" x="5730875" y="3756025"/>
          <p14:tracePt t="56998" x="5730875" y="3741738"/>
          <p14:tracePt t="57022" x="5730875" y="3733800"/>
          <p14:tracePt t="57038" x="5730875" y="3725863"/>
          <p14:tracePt t="57046" x="5730875" y="3711575"/>
          <p14:tracePt t="57070" x="5730875" y="3695700"/>
          <p14:tracePt t="57078" x="5730875" y="3687763"/>
          <p14:tracePt t="57094" x="5737225" y="3673475"/>
          <p14:tracePt t="57110" x="5745163" y="3665538"/>
          <p14:tracePt t="57134" x="5745163" y="3657600"/>
          <p14:tracePt t="57142" x="5753100" y="3649663"/>
          <p14:tracePt t="57462" x="5753100" y="3665538"/>
          <p14:tracePt t="57470" x="5745163" y="3679825"/>
          <p14:tracePt t="57478" x="5745163" y="3695700"/>
          <p14:tracePt t="57488" x="5730875" y="3717925"/>
          <p14:tracePt t="57504" x="5722938" y="3725863"/>
          <p14:tracePt t="57521" x="5715000" y="3733800"/>
          <p14:tracePt t="57710" x="5707063" y="3733800"/>
          <p14:tracePt t="57726" x="5707063" y="3725863"/>
          <p14:tracePt t="57750" x="5715000" y="3717925"/>
          <p14:tracePt t="57758" x="5730875" y="3717925"/>
          <p14:tracePt t="57774" x="5745163" y="3703638"/>
          <p14:tracePt t="57782" x="5753100" y="3695700"/>
          <p14:tracePt t="57798" x="5761038" y="3695700"/>
          <p14:tracePt t="57806" x="5761038" y="3687763"/>
          <p14:tracePt t="58414" x="5768975" y="3687763"/>
          <p14:tracePt t="58423" x="5775325" y="3687763"/>
          <p14:tracePt t="58430" x="5783263" y="3687763"/>
          <p14:tracePt t="58438" x="5791200" y="3687763"/>
          <p14:tracePt t="58455" x="5821363" y="3687763"/>
          <p14:tracePt t="58471" x="5851525" y="3687763"/>
          <p14:tracePt t="58488" x="5867400" y="3687763"/>
          <p14:tracePt t="58505" x="5875338" y="3679825"/>
          <p14:tracePt t="58521" x="5883275" y="3673475"/>
          <p14:tracePt t="58538" x="5897563" y="3673475"/>
          <p14:tracePt t="58555" x="5905500" y="3673475"/>
          <p14:tracePt t="58571" x="5921375" y="3665538"/>
          <p14:tracePt t="58588" x="5927725" y="3665538"/>
          <p14:tracePt t="58605" x="5943600" y="3665538"/>
          <p14:tracePt t="59334" x="5965825" y="3665538"/>
          <p14:tracePt t="59342" x="5989638" y="3665538"/>
          <p14:tracePt t="59350" x="6027738" y="3665538"/>
          <p14:tracePt t="59358" x="6065838" y="3641725"/>
          <p14:tracePt t="59372" x="6103938" y="3641725"/>
          <p14:tracePt t="59388" x="6218238" y="3589338"/>
          <p14:tracePt t="59405" x="6346825" y="3513138"/>
          <p14:tracePt t="59408" x="6400800" y="3459163"/>
          <p14:tracePt t="59422" x="6523038" y="3360738"/>
          <p14:tracePt t="59438" x="6629400" y="3268663"/>
          <p14:tracePt t="59455" x="6705600" y="3178175"/>
          <p14:tracePt t="59472" x="6789738" y="3078163"/>
          <p14:tracePt t="59488" x="6888163" y="3001963"/>
          <p14:tracePt t="59505" x="6956425" y="2933700"/>
          <p14:tracePt t="59522" x="7026275" y="2873375"/>
          <p14:tracePt t="59538" x="7070725" y="2827338"/>
          <p14:tracePt t="59555" x="7108825" y="2797175"/>
          <p14:tracePt t="59572" x="7140575" y="2773363"/>
          <p14:tracePt t="59588" x="7154863" y="2759075"/>
          <p14:tracePt t="59605" x="7162800" y="2751138"/>
          <p14:tracePt t="59622" x="7178675" y="2743200"/>
          <p14:tracePt t="59638" x="7185025" y="2743200"/>
          <p14:tracePt t="59655" x="7200900" y="2743200"/>
          <p14:tracePt t="59672" x="7246938" y="2743200"/>
          <p14:tracePt t="59689" x="7315200" y="2765425"/>
          <p14:tracePt t="59705" x="7361238" y="2781300"/>
          <p14:tracePt t="59722" x="7413625" y="2803525"/>
          <p14:tracePt t="59739" x="7421563" y="2811463"/>
          <p14:tracePt t="59830" x="7421563" y="2819400"/>
          <p14:tracePt t="59846" x="7421563" y="2835275"/>
          <p14:tracePt t="59854" x="7421563" y="2841625"/>
          <p14:tracePt t="59870" x="7421563" y="2857500"/>
          <p14:tracePt t="59878" x="7421563" y="2865438"/>
          <p14:tracePt t="59889" x="7421563" y="2879725"/>
          <p14:tracePt t="59905" x="7421563" y="2887663"/>
          <p14:tracePt t="59922" x="7421563" y="2903538"/>
          <p14:tracePt t="59938" x="7421563" y="2911475"/>
          <p14:tracePt t="59972" x="7421563" y="2917825"/>
          <p14:tracePt t="60318" x="7407275" y="2933700"/>
          <p14:tracePt t="60326" x="7345363" y="2963863"/>
          <p14:tracePt t="60334" x="7315200" y="2994025"/>
          <p14:tracePt t="60342" x="7239000" y="3032125"/>
          <p14:tracePt t="60355" x="7140575" y="3101975"/>
          <p14:tracePt t="60372" x="6888163" y="3254375"/>
          <p14:tracePt t="60389" x="6430963" y="3497263"/>
          <p14:tracePt t="60405" x="6294438" y="3559175"/>
          <p14:tracePt t="60408" x="6164263" y="3627438"/>
          <p14:tracePt t="60422" x="5951538" y="3695700"/>
          <p14:tracePt t="60439" x="5791200" y="3733800"/>
          <p14:tracePt t="60455" x="5661025" y="3749675"/>
          <p14:tracePt t="60472" x="5608638" y="3763963"/>
          <p14:tracePt t="60489" x="5600700" y="3763963"/>
          <p14:tracePt t="60542" x="5584825" y="3763963"/>
          <p14:tracePt t="60694" x="5600700" y="3763963"/>
          <p14:tracePt t="60702" x="5638800" y="3763963"/>
          <p14:tracePt t="60710" x="5684838" y="3756025"/>
          <p14:tracePt t="60722" x="5753100" y="3741738"/>
          <p14:tracePt t="60739" x="5867400" y="3717925"/>
          <p14:tracePt t="60756" x="5951538" y="3687763"/>
          <p14:tracePt t="60772" x="5997575" y="3673475"/>
          <p14:tracePt t="60789" x="6011863" y="3657600"/>
          <p14:tracePt t="63246" x="6019800" y="3657600"/>
          <p14:tracePt t="63262" x="6027738" y="3649663"/>
          <p14:tracePt t="63302" x="6027738" y="3641725"/>
          <p14:tracePt t="63334" x="6027738" y="3627438"/>
          <p14:tracePt t="63342" x="6027738" y="3611563"/>
          <p14:tracePt t="63350" x="6027738" y="3603625"/>
          <p14:tracePt t="63358" x="6027738" y="3589338"/>
          <p14:tracePt t="63373" x="5997575" y="3543300"/>
          <p14:tracePt t="63981" x="5989638" y="3543300"/>
          <p14:tracePt t="63989" x="5989638" y="3535363"/>
          <p14:tracePt t="64005" x="6003925" y="3535363"/>
          <p14:tracePt t="64013" x="6049963" y="3535363"/>
          <p14:tracePt t="64023" x="6057900" y="3535363"/>
          <p14:tracePt t="64045" x="6011863" y="3535363"/>
          <p14:tracePt t="64056" x="5965825" y="3527425"/>
          <p14:tracePt t="64073" x="5943600" y="3521075"/>
          <p14:tracePt t="64090" x="5935663" y="3521075"/>
          <p14:tracePt t="64141" x="5935663" y="3513138"/>
          <p14:tracePt t="64158" x="5927725" y="3521075"/>
          <p14:tracePt t="64166" x="5927725" y="3527425"/>
          <p14:tracePt t="64174" x="5921375" y="3527425"/>
          <p14:tracePt t="64206" x="5927725" y="3527425"/>
          <p14:tracePt t="64214" x="5935663" y="3521075"/>
          <p14:tracePt t="64230" x="5935663" y="3513138"/>
          <p14:tracePt t="64240" x="5935663" y="3497263"/>
          <p14:tracePt t="64303" x="5935663" y="3521075"/>
          <p14:tracePt t="64310" x="5951538" y="3535363"/>
          <p14:tracePt t="64318" x="5965825" y="3573463"/>
          <p14:tracePt t="64326" x="5973763" y="3581400"/>
          <p14:tracePt t="64358" x="5981700" y="3581400"/>
          <p14:tracePt t="64366" x="5989638" y="3581400"/>
          <p14:tracePt t="64390" x="5997575" y="3581400"/>
          <p14:tracePt t="64398" x="5997575" y="3573463"/>
          <p14:tracePt t="64407" x="5989638" y="3565525"/>
          <p14:tracePt t="64424" x="5959475" y="3527425"/>
          <p14:tracePt t="64470" x="5959475" y="3543300"/>
          <p14:tracePt t="64542" x="5959475" y="3551238"/>
          <p14:tracePt t="64550" x="5951538" y="3559175"/>
          <p14:tracePt t="64598" x="5943600" y="3559175"/>
          <p14:tracePt t="64630" x="5943600" y="3565525"/>
          <p14:tracePt t="64703" x="5935663" y="3573463"/>
          <p14:tracePt t="64734" x="5935663" y="3581400"/>
          <p14:tracePt t="64742" x="5935663" y="3589338"/>
          <p14:tracePt t="64759" x="5935663" y="3597275"/>
          <p14:tracePt t="64846" x="5935663" y="3603625"/>
          <p14:tracePt t="64870" x="5935663" y="3611563"/>
          <p14:tracePt t="64886" x="5927725" y="3619500"/>
          <p14:tracePt t="64894" x="5921375" y="3619500"/>
          <p14:tracePt t="64926" x="5921375" y="3627438"/>
          <p14:tracePt t="65278" x="5935663" y="3627438"/>
          <p14:tracePt t="65294" x="5951538" y="3627438"/>
          <p14:tracePt t="65302" x="5959475" y="3627438"/>
          <p14:tracePt t="65390" x="5965825" y="3641725"/>
          <p14:tracePt t="65430" x="5973763" y="3641725"/>
          <p14:tracePt t="65438" x="5981700" y="3641725"/>
          <p14:tracePt t="67358" x="5989638" y="3641725"/>
          <p14:tracePt t="67382" x="5989638" y="3649663"/>
          <p14:tracePt t="68550" x="5981700" y="3649663"/>
          <p14:tracePt t="68558" x="5973763" y="3649663"/>
          <p14:tracePt t="68582" x="5965825" y="3649663"/>
          <p14:tracePt t="68590" x="5959475" y="3649663"/>
          <p14:tracePt t="68598" x="5951538" y="3649663"/>
          <p14:tracePt t="68614" x="5943600" y="3649663"/>
          <p14:tracePt t="68625" x="5935663" y="3649663"/>
          <p14:tracePt t="68642" x="5927725" y="3649663"/>
          <p14:tracePt t="68662" x="5921375" y="3657600"/>
          <p14:tracePt t="68678" x="5921375" y="3665538"/>
          <p14:tracePt t="68692" x="5913438" y="3673475"/>
          <p14:tracePt t="68709" x="5897563" y="3695700"/>
          <p14:tracePt t="68725" x="5897563" y="3725863"/>
          <p14:tracePt t="68742" x="5897563" y="3749675"/>
          <p14:tracePt t="68758" x="5897563" y="3756025"/>
          <p14:tracePt t="69054" x="5897563" y="3763963"/>
          <p14:tracePt t="69070" x="5897563" y="3771900"/>
          <p14:tracePt t="69086" x="5897563" y="3779838"/>
          <p14:tracePt t="69094" x="5897563" y="3787775"/>
          <p14:tracePt t="69222" x="5905500" y="3779838"/>
          <p14:tracePt t="69230" x="5905500" y="3771900"/>
          <p14:tracePt t="69242" x="5905500" y="3756025"/>
          <p14:tracePt t="69259" x="5921375" y="3741738"/>
          <p14:tracePt t="69275" x="5921375" y="3733800"/>
          <p14:tracePt t="69292" x="5927725" y="3725863"/>
          <p14:tracePt t="69309" x="5943600" y="3711575"/>
          <p14:tracePt t="69326" x="5951538" y="3703638"/>
          <p14:tracePt t="69342" x="5965825" y="3695700"/>
          <p14:tracePt t="69359" x="5973763" y="3687763"/>
          <p14:tracePt t="69375" x="5989638" y="3679825"/>
          <p14:tracePt t="69392" x="5997575" y="3679825"/>
          <p14:tracePt t="69456" x="6011863" y="3679825"/>
          <p14:tracePt t="69518" x="6003925" y="3687763"/>
          <p14:tracePt t="69526" x="5981700" y="3711575"/>
          <p14:tracePt t="69534" x="5959475" y="3717925"/>
          <p14:tracePt t="69543" x="5927725" y="3733800"/>
          <p14:tracePt t="69559" x="5851525" y="3756025"/>
          <p14:tracePt t="69575" x="5799138" y="3756025"/>
          <p14:tracePt t="69592" x="5745163" y="3756025"/>
          <p14:tracePt t="69609" x="5715000" y="3756025"/>
          <p14:tracePt t="69625" x="5692775" y="3749675"/>
          <p14:tracePt t="69642" x="5676900" y="3725863"/>
          <p14:tracePt t="69659" x="5661025" y="3711575"/>
          <p14:tracePt t="69676" x="5654675" y="3687763"/>
          <p14:tracePt t="69692" x="5654675" y="3673475"/>
          <p14:tracePt t="69709" x="5638800" y="3619500"/>
          <p14:tracePt t="69726" x="5638800" y="3597275"/>
          <p14:tracePt t="69742" x="5638800" y="3573463"/>
          <p14:tracePt t="69759" x="5638800" y="3535363"/>
          <p14:tracePt t="69776" x="5684838" y="3497263"/>
          <p14:tracePt t="69792" x="5775325" y="3459163"/>
          <p14:tracePt t="69809" x="5921375" y="3444875"/>
          <p14:tracePt t="69826" x="6049963" y="3444875"/>
          <p14:tracePt t="69842" x="6156325" y="3459163"/>
          <p14:tracePt t="69859" x="6180138" y="3482975"/>
          <p14:tracePt t="69876" x="6202363" y="3521075"/>
          <p14:tracePt t="69892" x="6202363" y="3619500"/>
          <p14:tracePt t="69910" x="6202363" y="3741738"/>
          <p14:tracePt t="69925" x="6164263" y="3787775"/>
          <p14:tracePt t="69942" x="6096000" y="3794125"/>
          <p14:tracePt t="69959" x="6027738" y="3794125"/>
          <p14:tracePt t="69976" x="5959475" y="3763963"/>
          <p14:tracePt t="69992" x="5897563" y="3711575"/>
          <p14:tracePt t="70009" x="5875338" y="3657600"/>
          <p14:tracePt t="70026" x="5875338" y="3603625"/>
          <p14:tracePt t="70042" x="5875338" y="3543300"/>
          <p14:tracePt t="70059" x="5905500" y="3489325"/>
          <p14:tracePt t="70076" x="6003925" y="3467100"/>
          <p14:tracePt t="70092" x="6118225" y="3467100"/>
          <p14:tracePt t="70109" x="6202363" y="3489325"/>
          <p14:tracePt t="70126" x="6210300" y="3497263"/>
          <p14:tracePt t="70142" x="6210300" y="3527425"/>
          <p14:tracePt t="70159" x="6210300" y="3559175"/>
          <p14:tracePt t="70176" x="6194425" y="3581400"/>
          <p14:tracePt t="70192" x="6172200" y="3589338"/>
          <p14:tracePt t="70209" x="6126163" y="3589338"/>
          <p14:tracePt t="70226" x="6096000" y="3589338"/>
          <p14:tracePt t="70242" x="6080125" y="3589338"/>
          <p14:tracePt t="70358" x="6073775" y="3597275"/>
          <p14:tracePt t="70366" x="6042025" y="3619500"/>
          <p14:tracePt t="70376" x="5989638" y="3635375"/>
          <p14:tracePt t="70392" x="5875338" y="3679825"/>
          <p14:tracePt t="70409" x="5799138" y="3703638"/>
          <p14:tracePt t="70426" x="5761038" y="3703638"/>
          <p14:tracePt t="70622" x="5753100" y="3711575"/>
          <p14:tracePt t="70638" x="5745163" y="3711575"/>
          <p14:tracePt t="70654" x="5745163" y="3717925"/>
          <p14:tracePt t="70662" x="5745163" y="3725863"/>
          <p14:tracePt t="70676" x="5753100" y="3733800"/>
          <p14:tracePt t="70694" x="5768975" y="3741738"/>
          <p14:tracePt t="70750" x="5775325" y="3741738"/>
          <p14:tracePt t="70782" x="5791200" y="3741738"/>
          <p14:tracePt t="70798" x="5807075" y="3733800"/>
          <p14:tracePt t="70814" x="5813425" y="3725863"/>
          <p14:tracePt t="70822" x="5829300" y="3717925"/>
          <p14:tracePt t="70830" x="5837238" y="3717925"/>
          <p14:tracePt t="70843" x="5845175" y="3717925"/>
          <p14:tracePt t="70859" x="5889625" y="3711575"/>
          <p14:tracePt t="70876" x="5927725" y="3695700"/>
          <p14:tracePt t="70893" x="5951538" y="3687763"/>
          <p14:tracePt t="70909" x="5981700" y="3679825"/>
          <p14:tracePt t="70926" x="5989638" y="3679825"/>
          <p14:tracePt t="70943" x="5997575" y="3679825"/>
          <p14:tracePt t="70959" x="6003925" y="3679825"/>
          <p14:tracePt t="70976" x="6011863" y="3673475"/>
          <p14:tracePt t="70998" x="6019800" y="3673475"/>
          <p14:tracePt t="71014" x="6027738" y="3673475"/>
          <p14:tracePt t="71054" x="6035675" y="3673475"/>
          <p14:tracePt t="71070" x="6049963" y="3665538"/>
          <p14:tracePt t="71078" x="6057900" y="3665538"/>
          <p14:tracePt t="71086" x="6073775" y="3665538"/>
          <p14:tracePt t="71094" x="6080125" y="3657600"/>
          <p14:tracePt t="71109" x="6103938" y="3649663"/>
          <p14:tracePt t="71126" x="6126163" y="3649663"/>
          <p14:tracePt t="71159" x="6134100" y="3649663"/>
          <p14:tracePt t="71511" x="6126163" y="3649663"/>
          <p14:tracePt t="71542" x="6126163" y="3641725"/>
          <p14:tracePt t="71558" x="6126163" y="3627438"/>
          <p14:tracePt t="71574" x="6134100" y="3611563"/>
          <p14:tracePt t="71606" x="6134100" y="3603625"/>
          <p14:tracePt t="71614" x="6134100" y="3597275"/>
          <p14:tracePt t="71638" x="6134100" y="3589338"/>
          <p14:tracePt t="71702" x="6134100" y="3581400"/>
          <p14:tracePt t="71806" x="6134100" y="3627438"/>
          <p14:tracePt t="71814" x="6134100" y="3679825"/>
          <p14:tracePt t="71826" x="6134100" y="3763963"/>
          <p14:tracePt t="71843" x="6134100" y="3924300"/>
          <p14:tracePt t="71860" x="6188075" y="4068763"/>
          <p14:tracePt t="71876" x="6286500" y="4206875"/>
          <p14:tracePt t="71893" x="6492875" y="4343400"/>
          <p14:tracePt t="71910" x="6827838" y="4479925"/>
          <p14:tracePt t="71926" x="7056438" y="4525963"/>
          <p14:tracePt t="71943" x="7200900" y="4541838"/>
          <p14:tracePt t="71959" x="7299325" y="4541838"/>
          <p14:tracePt t="71976" x="7323138" y="4541838"/>
          <p14:tracePt t="71993" x="7337425" y="4533900"/>
          <p14:tracePt t="72009" x="7337425" y="4503738"/>
          <p14:tracePt t="72026" x="7337425" y="4457700"/>
          <p14:tracePt t="72043" x="7337425" y="4419600"/>
          <p14:tracePt t="72060" x="7331075" y="4389438"/>
          <p14:tracePt t="72076" x="7331075" y="4373563"/>
          <p14:tracePt t="72093" x="7331075" y="4365625"/>
          <p14:tracePt t="72142" x="7323138" y="4373563"/>
          <p14:tracePt t="72150" x="7323138" y="4397375"/>
          <p14:tracePt t="72160" x="7307263" y="4435475"/>
          <p14:tracePt t="72176" x="7307263" y="4465638"/>
          <p14:tracePt t="72193" x="7299325" y="4503738"/>
          <p14:tracePt t="72210" x="7299325" y="4511675"/>
          <p14:tracePt t="72226" x="7292975" y="4511675"/>
          <p14:tracePt t="72243" x="7277100" y="4511675"/>
          <p14:tracePt t="72277" x="7254875" y="4511675"/>
          <p14:tracePt t="72293" x="7246938" y="4511675"/>
          <p14:tracePt t="72310" x="7223125" y="4525963"/>
          <p14:tracePt t="72326" x="7208838" y="4541838"/>
          <p14:tracePt t="72343" x="7192963" y="4572000"/>
          <p14:tracePt t="72478" x="7178675" y="4587875"/>
          <p14:tracePt t="72495" x="7170738" y="4618038"/>
          <p14:tracePt t="72502" x="7154863" y="4625975"/>
          <p14:tracePt t="72510" x="7146925" y="4640263"/>
          <p14:tracePt t="72527" x="7132638" y="4664075"/>
          <p14:tracePt t="72543" x="7132638" y="4670425"/>
          <p14:tracePt t="72577" x="7124700" y="4670425"/>
          <p14:tracePt t="72598" x="7116763" y="4670425"/>
          <p14:tracePt t="72614" x="7108825" y="4670425"/>
          <p14:tracePt t="72662" x="7102475" y="4670425"/>
          <p14:tracePt t="72678" x="7086600" y="4670425"/>
          <p14:tracePt t="72710" x="7070725" y="4670425"/>
          <p14:tracePt t="72718" x="7064375" y="4670425"/>
          <p14:tracePt t="72727" x="7040563" y="4670425"/>
          <p14:tracePt t="72743" x="6994525" y="4670425"/>
          <p14:tracePt t="72760" x="6950075" y="4670425"/>
          <p14:tracePt t="72777" x="6918325" y="4678363"/>
          <p14:tracePt t="72793" x="6888163" y="4678363"/>
          <p14:tracePt t="72810" x="6865938" y="4678363"/>
          <p14:tracePt t="72854" x="6850063" y="4670425"/>
          <p14:tracePt t="72870" x="6842125" y="4664075"/>
          <p14:tracePt t="72886" x="6835775" y="4648200"/>
          <p14:tracePt t="72895" x="6835775" y="4640263"/>
          <p14:tracePt t="72910" x="6827838" y="4625975"/>
          <p14:tracePt t="72927" x="6819900" y="4610100"/>
          <p14:tracePt t="72943" x="6804025" y="4587875"/>
          <p14:tracePt t="72960" x="6797675" y="4579938"/>
          <p14:tracePt t="72976" x="6789738" y="4564063"/>
          <p14:tracePt t="73009" x="6781800" y="4564063"/>
          <p14:tracePt t="73134" x="6781800" y="4572000"/>
          <p14:tracePt t="73142" x="6781800" y="4579938"/>
          <p14:tracePt t="73151" x="6789738" y="4579938"/>
          <p14:tracePt t="73160" x="6797675" y="4587875"/>
          <p14:tracePt t="73177" x="6797675" y="4594225"/>
          <p14:tracePt t="73193" x="6804025" y="4594225"/>
          <p14:tracePt t="73210" x="6811963" y="4594225"/>
          <p14:tracePt t="73230" x="6827838" y="4594225"/>
          <p14:tracePt t="73243" x="6842125" y="4594225"/>
          <p14:tracePt t="73260" x="6858000" y="4594225"/>
          <p14:tracePt t="73277" x="6888163" y="4556125"/>
          <p14:tracePt t="73310" x="6896100" y="4549775"/>
          <p14:tracePt t="73374" x="6896100" y="4541838"/>
          <p14:tracePt t="73382" x="6911975" y="4541838"/>
          <p14:tracePt t="73393" x="6918325" y="4549775"/>
          <p14:tracePt t="73410" x="6972300" y="4594225"/>
          <p14:tracePt t="73427" x="7018338" y="4625975"/>
          <p14:tracePt t="73444" x="7086600" y="4648200"/>
          <p14:tracePt t="73460" x="7154863" y="4670425"/>
          <p14:tracePt t="73477" x="7208838" y="4670425"/>
          <p14:tracePt t="73494" x="7223125" y="4670425"/>
          <p14:tracePt t="73510" x="7223125" y="4664075"/>
          <p14:tracePt t="73527" x="7223125" y="4648200"/>
          <p14:tracePt t="73544" x="7223125" y="4640263"/>
          <p14:tracePt t="73638" x="7231063" y="4632325"/>
          <p14:tracePt t="73662" x="7246938" y="4632325"/>
          <p14:tracePt t="73670" x="7254875" y="4632325"/>
          <p14:tracePt t="73679" x="7269163" y="4632325"/>
          <p14:tracePt t="73694" x="7285038" y="4632325"/>
          <p14:tracePt t="73710" x="7285038" y="4640263"/>
          <p14:tracePt t="73997" x="7292975" y="4648200"/>
          <p14:tracePt t="74006" x="7299325" y="4648200"/>
          <p14:tracePt t="74030" x="7307263" y="4656138"/>
          <p14:tracePt t="74046" x="7323138" y="4656138"/>
          <p14:tracePt t="74054" x="7323138" y="4664075"/>
          <p14:tracePt t="74062" x="7337425" y="4664075"/>
          <p14:tracePt t="74077" x="7345363" y="4664075"/>
          <p14:tracePt t="74134" x="7353300" y="4664075"/>
          <p14:tracePt t="74246" x="7361238" y="4664075"/>
          <p14:tracePt t="74254" x="7369175" y="4664075"/>
          <p14:tracePt t="74262" x="7375525" y="4664075"/>
          <p14:tracePt t="74277" x="7391400" y="4664075"/>
          <p14:tracePt t="74294" x="7413625" y="4664075"/>
          <p14:tracePt t="74311" x="7421563" y="4664075"/>
          <p14:tracePt t="74327" x="7429500" y="4664075"/>
          <p14:tracePt t="74958" x="7429500" y="4656138"/>
          <p14:tracePt t="74966" x="7421563" y="4632325"/>
          <p14:tracePt t="74974" x="7413625" y="4610100"/>
          <p14:tracePt t="74989" x="7407275" y="4579938"/>
          <p14:tracePt t="74997" x="7399338" y="4549775"/>
          <p14:tracePt t="75010" x="7383463" y="4511675"/>
          <p14:tracePt t="75027" x="7353300" y="4427538"/>
          <p14:tracePt t="75044" x="7337425" y="4359275"/>
          <p14:tracePt t="75061" x="7315200" y="4251325"/>
          <p14:tracePt t="75077" x="7315200" y="4168775"/>
          <p14:tracePt t="75094" x="7315200" y="4084638"/>
          <p14:tracePt t="75111" x="7315200" y="4000500"/>
          <p14:tracePt t="75128" x="7323138" y="3924300"/>
          <p14:tracePt t="75144" x="7345363" y="3856038"/>
          <p14:tracePt t="75161" x="7353300" y="3771900"/>
          <p14:tracePt t="75178" x="7353300" y="3695700"/>
          <p14:tracePt t="75194" x="7361238" y="3619500"/>
          <p14:tracePt t="75211" x="7361238" y="3513138"/>
          <p14:tracePt t="75228" x="7361238" y="3444875"/>
          <p14:tracePt t="75244" x="7361238" y="3352800"/>
          <p14:tracePt t="75262" x="7361238" y="3254375"/>
          <p14:tracePt t="75278" x="7345363" y="3192463"/>
          <p14:tracePt t="75294" x="7337425" y="3162300"/>
          <p14:tracePt t="75311" x="7331075" y="3132138"/>
          <p14:tracePt t="75328" x="7315200" y="3094038"/>
          <p14:tracePt t="75344" x="7315200" y="3048000"/>
          <p14:tracePt t="75361" x="7307263" y="3009900"/>
          <p14:tracePt t="75378" x="7307263" y="2987675"/>
          <p14:tracePt t="75394" x="7307263" y="2963863"/>
          <p14:tracePt t="75411" x="7299325" y="2933700"/>
          <p14:tracePt t="75428" x="7299325" y="2903538"/>
          <p14:tracePt t="75444" x="7299325" y="2873375"/>
          <p14:tracePt t="75462" x="7299325" y="2841625"/>
          <p14:tracePt t="75478" x="7299325" y="2835275"/>
          <p14:tracePt t="75494" x="7299325" y="2827338"/>
          <p14:tracePt t="75574" x="7299325" y="2819400"/>
          <p14:tracePt t="75606" x="7292975" y="2819400"/>
          <p14:tracePt t="75622" x="7292975" y="2827338"/>
          <p14:tracePt t="75646" x="7292975" y="2835275"/>
          <p14:tracePt t="75663" x="7292975" y="2849563"/>
          <p14:tracePt t="75670" x="7292975" y="2865438"/>
          <p14:tracePt t="75679" x="7292975" y="2873375"/>
          <p14:tracePt t="75695" x="7292975" y="2887663"/>
          <p14:tracePt t="75711" x="7292975" y="2895600"/>
          <p14:tracePt t="76838" x="7285038" y="2903538"/>
          <p14:tracePt t="76870" x="7277100" y="2903538"/>
          <p14:tracePt t="76878" x="7269163" y="2903538"/>
          <p14:tracePt t="76902" x="7261225" y="2903538"/>
          <p14:tracePt t="76911" x="7246938" y="2903538"/>
          <p14:tracePt t="76918" x="7239000" y="2911475"/>
          <p14:tracePt t="76928" x="7231063" y="2911475"/>
          <p14:tracePt t="76945" x="7216775" y="2925763"/>
          <p14:tracePt t="76978" x="7216775" y="2933700"/>
          <p14:tracePt t="77118" x="7208838" y="2933700"/>
          <p14:tracePt t="77134" x="7200900" y="2933700"/>
          <p14:tracePt t="77166" x="7192963" y="2933700"/>
          <p14:tracePt t="77206" x="7185025" y="2933700"/>
          <p14:tracePt t="77230" x="7178675" y="2933700"/>
          <p14:tracePt t="77302" x="7170738" y="2933700"/>
          <p14:tracePt t="78814" x="7170738" y="2941638"/>
          <p14:tracePt t="78822" x="7246938" y="3094038"/>
          <p14:tracePt t="78831" x="7337425" y="3238500"/>
          <p14:tracePt t="78846" x="7429500" y="3421063"/>
          <p14:tracePt t="78862" x="7543800" y="3573463"/>
          <p14:tracePt t="78879" x="7680325" y="3695700"/>
          <p14:tracePt t="78896" x="7832725" y="3825875"/>
          <p14:tracePt t="78912" x="7985125" y="3962400"/>
          <p14:tracePt t="78929" x="8153400" y="4076700"/>
          <p14:tracePt t="78946" x="8313738" y="4198938"/>
          <p14:tracePt t="78962" x="8458200" y="4313238"/>
          <p14:tracePt t="78978" x="8564563" y="4381500"/>
          <p14:tracePt t="78996" x="8640763" y="4441825"/>
          <p14:tracePt t="78998" x="8664575" y="4449763"/>
          <p14:tracePt t="79012" x="8670925" y="4457700"/>
          <p14:tracePt t="79134" x="8678863" y="4457700"/>
          <p14:tracePt t="79142" x="8694738" y="4449763"/>
          <p14:tracePt t="79150" x="8716963" y="4449763"/>
          <p14:tracePt t="79162" x="8747125" y="4449763"/>
          <p14:tracePt t="79179" x="8831263" y="4449763"/>
          <p14:tracePt t="79196" x="8899525" y="4449763"/>
          <p14:tracePt t="79212" x="8937625" y="4449763"/>
          <p14:tracePt t="79270" x="8945563" y="4449763"/>
          <p14:tracePt t="79414" x="8945563" y="4457700"/>
          <p14:tracePt t="79446" x="8945563" y="4465638"/>
          <p14:tracePt t="79462" x="8945563" y="4473575"/>
          <p14:tracePt t="79518" x="8953500" y="4473575"/>
          <p14:tracePt t="79542" x="8961438" y="4473575"/>
          <p14:tracePt t="79550" x="8969375" y="4473575"/>
          <p14:tracePt t="79559" x="8983663" y="4473575"/>
          <p14:tracePt t="79574" x="8991600" y="4473575"/>
          <p14:tracePt t="79582" x="8999538" y="4473575"/>
          <p14:tracePt t="79596" x="9007475" y="4465638"/>
          <p14:tracePt t="79613" x="9045575" y="4441825"/>
          <p14:tracePt t="79629" x="9075738" y="4427538"/>
          <p14:tracePt t="79646" x="9113838" y="4419600"/>
          <p14:tracePt t="79662" x="9136063" y="4419600"/>
          <p14:tracePt t="79679" x="9166225" y="4419600"/>
          <p14:tracePt t="79696" x="9204325" y="4419600"/>
          <p14:tracePt t="79713" x="9274175" y="4435475"/>
          <p14:tracePt t="79729" x="9342438" y="4473575"/>
          <p14:tracePt t="79746" x="9410700" y="4503738"/>
          <p14:tracePt t="79763" x="9448800" y="4541838"/>
          <p14:tracePt t="79779" x="9464675" y="4556125"/>
          <p14:tracePt t="79814" x="9464675" y="4572000"/>
          <p14:tracePt t="79838" x="9456738" y="4572000"/>
          <p14:tracePt t="79846" x="9440863" y="4579938"/>
          <p14:tracePt t="79863" x="9418638" y="4587875"/>
          <p14:tracePt t="79879" x="9402763" y="4602163"/>
          <p14:tracePt t="79896" x="9372600" y="4618038"/>
          <p14:tracePt t="79913" x="9350375" y="4640263"/>
          <p14:tracePt t="79929" x="9334500" y="4664075"/>
          <p14:tracePt t="79962" x="9334500" y="4670425"/>
          <p14:tracePt t="79979" x="9334500" y="4678363"/>
          <p14:tracePt t="80023" x="9334500" y="4686300"/>
          <p14:tracePt t="80046" x="9350375" y="4686300"/>
          <p14:tracePt t="80062" x="9356725" y="4686300"/>
          <p14:tracePt t="80078" x="9356725" y="4678363"/>
          <p14:tracePt t="80086" x="9356725" y="4670425"/>
          <p14:tracePt t="80096" x="9356725" y="4664075"/>
          <p14:tracePt t="80113" x="9356725" y="4656138"/>
          <p14:tracePt t="80374" x="9350375" y="4648200"/>
          <p14:tracePt t="81086" x="9356725" y="4640263"/>
          <p14:tracePt t="81102" x="9380538" y="4632325"/>
          <p14:tracePt t="81110" x="9388475" y="4632325"/>
          <p14:tracePt t="81118" x="9394825" y="4625975"/>
          <p14:tracePt t="81130" x="9402763" y="4625975"/>
          <p14:tracePt t="81198" x="9410700" y="4625975"/>
          <p14:tracePt t="81215" x="9418638" y="4625975"/>
          <p14:tracePt t="81222" x="9426575" y="4625975"/>
          <p14:tracePt t="81230" x="9432925" y="4625975"/>
          <p14:tracePt t="81246" x="9456738" y="4618038"/>
          <p14:tracePt t="81263" x="9456738" y="4610100"/>
          <p14:tracePt t="81296" x="9471025" y="4610100"/>
          <p14:tracePt t="81313" x="9486900" y="4610100"/>
          <p14:tracePt t="81330" x="9494838" y="4610100"/>
          <p14:tracePt t="81346" x="9517063" y="4610100"/>
          <p14:tracePt t="81363" x="9532938" y="4610100"/>
          <p14:tracePt t="81380" x="9547225" y="4610100"/>
          <p14:tracePt t="81396" x="9571038" y="4610100"/>
          <p14:tracePt t="81413" x="9593263" y="4610100"/>
          <p14:tracePt t="81430" x="9639300" y="4610100"/>
          <p14:tracePt t="81447" x="9655175" y="4610100"/>
          <p14:tracePt t="82246" x="9655175" y="4618038"/>
          <p14:tracePt t="84030" x="9639300" y="4610100"/>
          <p14:tracePt t="84142" x="9631363" y="4602163"/>
          <p14:tracePt t="84174" x="9623425" y="4602163"/>
          <p14:tracePt t="84191" x="9617075" y="4602163"/>
          <p14:tracePt t="84214" x="9601200" y="4587875"/>
          <p14:tracePt t="84230" x="9585325" y="4587875"/>
          <p14:tracePt t="84239" x="9578975" y="4587875"/>
          <p14:tracePt t="84248" x="9555163" y="4579938"/>
          <p14:tracePt t="84264" x="9464675" y="4549775"/>
          <p14:tracePt t="84281" x="9318625" y="4518025"/>
          <p14:tracePt t="84298" x="9007475" y="4441825"/>
          <p14:tracePt t="84314" x="8556625" y="4327525"/>
          <p14:tracePt t="84331" x="7940675" y="4160838"/>
          <p14:tracePt t="84348" x="7178675" y="3954463"/>
          <p14:tracePt t="84365" x="5981700" y="3603625"/>
          <p14:tracePt t="84381" x="5303838" y="3429000"/>
          <p14:tracePt t="84398" x="4906963" y="3306763"/>
          <p14:tracePt t="84414" x="4656138" y="3230563"/>
          <p14:tracePt t="84431" x="4511675" y="3192463"/>
          <p14:tracePt t="84448" x="4441825" y="3178175"/>
          <p14:tracePt t="84464" x="4411663" y="3170238"/>
          <p14:tracePt t="84481" x="4381500" y="3154363"/>
          <p14:tracePt t="84498" x="4351338" y="3132138"/>
          <p14:tracePt t="84514" x="4305300" y="3116263"/>
          <p14:tracePt t="84531" x="4259263" y="3094038"/>
          <p14:tracePt t="84548" x="4198938" y="3055938"/>
          <p14:tracePt t="84564" x="4137025" y="3032125"/>
          <p14:tracePt t="84581" x="4046538" y="3001963"/>
          <p14:tracePt t="84598" x="4000500" y="2994025"/>
          <p14:tracePt t="84614" x="3946525" y="2994025"/>
          <p14:tracePt t="84631" x="3894138" y="2994025"/>
          <p14:tracePt t="84648" x="3870325" y="2994025"/>
          <p14:tracePt t="84664" x="3856038" y="2994025"/>
          <p14:tracePt t="84681" x="3848100" y="3001963"/>
          <p14:tracePt t="84698" x="3848100" y="3063875"/>
          <p14:tracePt t="84714" x="3848100" y="3162300"/>
          <p14:tracePt t="84731" x="3870325" y="3230563"/>
          <p14:tracePt t="84748" x="3886200" y="3260725"/>
          <p14:tracePt t="84764" x="3886200" y="3268663"/>
          <p14:tracePt t="86790" x="3932238" y="3268663"/>
          <p14:tracePt t="86798" x="4000500" y="3268663"/>
          <p14:tracePt t="86806" x="4092575" y="3268663"/>
          <p14:tracePt t="86815" x="4213225" y="3268663"/>
          <p14:tracePt t="86832" x="4549775" y="3268663"/>
          <p14:tracePt t="86848" x="4983163" y="3268663"/>
          <p14:tracePt t="86865" x="5402263" y="3268663"/>
          <p14:tracePt t="86882" x="5730875" y="3268663"/>
          <p14:tracePt t="86899" x="5989638" y="3222625"/>
          <p14:tracePt t="86915" x="6111875" y="3192463"/>
          <p14:tracePt t="86932" x="6218238" y="3140075"/>
          <p14:tracePt t="86948" x="6308725" y="3063875"/>
          <p14:tracePt t="86965" x="6378575" y="3001963"/>
          <p14:tracePt t="86982" x="6523038" y="2895600"/>
          <p14:tracePt t="86999" x="6637338" y="2819400"/>
          <p14:tracePt t="87015" x="6765925" y="2765425"/>
          <p14:tracePt t="87032" x="6904038" y="2713038"/>
          <p14:tracePt t="87049" x="7026275" y="2667000"/>
          <p14:tracePt t="87065" x="7116763" y="2636838"/>
          <p14:tracePt t="87082" x="7162800" y="2613025"/>
          <p14:tracePt t="87099" x="7185025" y="2606675"/>
          <p14:tracePt t="87115" x="7200900" y="2598738"/>
          <p14:tracePt t="87132" x="7216775" y="2582863"/>
          <p14:tracePt t="87149" x="7231063" y="2568575"/>
          <p14:tracePt t="87165" x="7231063" y="2560638"/>
          <p14:tracePt t="87182" x="7239000" y="2552700"/>
          <p14:tracePt t="87199" x="7239000" y="2530475"/>
          <p14:tracePt t="87215" x="7239000" y="2514600"/>
          <p14:tracePt t="87232" x="7239000" y="2492375"/>
          <p14:tracePt t="87249" x="7239000" y="2484438"/>
          <p14:tracePt t="87265" x="7239000" y="2476500"/>
          <p14:tracePt t="87282" x="7239000" y="2460625"/>
          <p14:tracePt t="87299" x="7223125" y="2454275"/>
          <p14:tracePt t="87315" x="7185025" y="2438400"/>
          <p14:tracePt t="87332" x="7154863" y="2430463"/>
          <p14:tracePt t="87350" x="7132638" y="2430463"/>
          <p14:tracePt t="87366" x="7116763" y="2430463"/>
          <p14:tracePt t="87382" x="7108825" y="2430463"/>
          <p14:tracePt t="87415" x="7094538" y="2430463"/>
          <p14:tracePt t="87432" x="7078663" y="2446338"/>
          <p14:tracePt t="87449" x="7070725" y="2468563"/>
          <p14:tracePt t="87465" x="7064375" y="2476500"/>
          <p14:tracePt t="87499" x="7056438" y="2484438"/>
          <p14:tracePt t="87515" x="7048500" y="2484438"/>
          <p14:tracePt t="87532" x="7048500" y="2498725"/>
          <p14:tracePt t="87550" x="7048500" y="2506663"/>
          <p14:tracePt t="89006" x="7032625" y="2536825"/>
          <p14:tracePt t="89014" x="7026275" y="2552700"/>
          <p14:tracePt t="89022" x="7026275" y="2560638"/>
          <p14:tracePt t="89033" x="7018338" y="2574925"/>
          <p14:tracePt t="89049" x="6994525" y="2628900"/>
          <p14:tracePt t="89066" x="6956425" y="2689225"/>
          <p14:tracePt t="89083" x="6911975" y="2827338"/>
          <p14:tracePt t="89099" x="6873875" y="2987675"/>
          <p14:tracePt t="89116" x="6811963" y="3200400"/>
          <p14:tracePt t="89133" x="6721475" y="3482975"/>
          <p14:tracePt t="89150" x="6659563" y="3619500"/>
          <p14:tracePt t="89166" x="6583363" y="3733800"/>
          <p14:tracePt t="89183" x="6523038" y="3802063"/>
          <p14:tracePt t="89199" x="6446838" y="3870325"/>
          <p14:tracePt t="89216" x="6370638" y="3908425"/>
          <p14:tracePt t="89233" x="6294438" y="3946525"/>
          <p14:tracePt t="89249" x="6210300" y="3970338"/>
          <p14:tracePt t="89266" x="6118225" y="3992563"/>
          <p14:tracePt t="89283" x="6003925" y="4022725"/>
          <p14:tracePt t="89299" x="5913438" y="4054475"/>
          <p14:tracePt t="89316" x="5875338" y="4068763"/>
          <p14:tracePt t="89333" x="5845175" y="4084638"/>
          <p14:tracePt t="89366" x="5845175" y="4092575"/>
          <p14:tracePt t="89390" x="5845175" y="4098925"/>
          <p14:tracePt t="89406" x="5845175" y="4106863"/>
          <p14:tracePt t="89454" x="5845175" y="4114800"/>
          <p14:tracePt t="89462" x="5859463" y="4114800"/>
          <p14:tracePt t="89470" x="5875338" y="4114800"/>
          <p14:tracePt t="89483" x="5897563" y="4114800"/>
          <p14:tracePt t="89499" x="5959475" y="4098925"/>
          <p14:tracePt t="89503" x="5973763" y="4076700"/>
          <p14:tracePt t="89516" x="5989638" y="4060825"/>
          <p14:tracePt t="89533" x="6027738" y="4008438"/>
          <p14:tracePt t="89549" x="6035675" y="3984625"/>
          <p14:tracePt t="89566" x="6057900" y="3932238"/>
          <p14:tracePt t="89583" x="6057900" y="3916363"/>
          <p14:tracePt t="89600" x="6057900" y="3894138"/>
          <p14:tracePt t="89616" x="6035675" y="3878263"/>
          <p14:tracePt t="89633" x="5989638" y="3863975"/>
          <p14:tracePt t="89650" x="5921375" y="3848100"/>
          <p14:tracePt t="89666" x="5829300" y="3840163"/>
          <p14:tracePt t="89683" x="5722938" y="3840163"/>
          <p14:tracePt t="89700" x="5654675" y="3840163"/>
          <p14:tracePt t="89716" x="5622925" y="3840163"/>
          <p14:tracePt t="89733" x="5616575" y="3840163"/>
          <p14:tracePt t="89918" x="5616575" y="3848100"/>
          <p14:tracePt t="89926" x="5630863" y="3894138"/>
          <p14:tracePt t="89934" x="5646738" y="3970338"/>
          <p14:tracePt t="89949" x="5707063" y="4183063"/>
          <p14:tracePt t="89966" x="5807075" y="4479925"/>
          <p14:tracePt t="89983" x="5851525" y="4678363"/>
          <p14:tracePt t="90000" x="5889625" y="4754563"/>
          <p14:tracePt t="90078" x="5897563" y="4762500"/>
          <p14:tracePt t="90110" x="5913438" y="4762500"/>
          <p14:tracePt t="90118" x="5913438" y="4754563"/>
          <p14:tracePt t="90126" x="5913438" y="4746625"/>
          <p14:tracePt t="90142" x="5913438" y="4732338"/>
          <p14:tracePt t="90151" x="5913438" y="4724400"/>
          <p14:tracePt t="90198" x="5913438" y="4708525"/>
          <p14:tracePt t="90215" x="5905500" y="4694238"/>
          <p14:tracePt t="90222" x="5883275" y="4678363"/>
          <p14:tracePt t="90233" x="5851525" y="4670425"/>
          <p14:tracePt t="90250" x="5730875" y="4640263"/>
          <p14:tracePt t="90266" x="5592763" y="4625975"/>
          <p14:tracePt t="90283" x="5470525" y="4602163"/>
          <p14:tracePt t="90300" x="5402263" y="4594225"/>
          <p14:tracePt t="90317" x="5380038" y="4587875"/>
          <p14:tracePt t="90358" x="5372100" y="4587875"/>
          <p14:tracePt t="90374" x="5372100" y="4579938"/>
          <p14:tracePt t="90383" x="5372100" y="4572000"/>
          <p14:tracePt t="90400" x="5372100" y="4549775"/>
          <p14:tracePt t="90417" x="5380038" y="4511675"/>
          <p14:tracePt t="90433" x="5387975" y="4473575"/>
          <p14:tracePt t="90450" x="5394325" y="4457700"/>
          <p14:tracePt t="90467" x="5394325" y="4449763"/>
          <p14:tracePt t="90483" x="5394325" y="4441825"/>
          <p14:tracePt t="90591" x="5402263" y="4441825"/>
          <p14:tracePt t="90598" x="5418138" y="4441825"/>
          <p14:tracePt t="90606" x="5440363" y="4441825"/>
          <p14:tracePt t="90617" x="5478463" y="4449763"/>
          <p14:tracePt t="90633" x="5554663" y="4473575"/>
          <p14:tracePt t="90650" x="5600700" y="4479925"/>
          <p14:tracePt t="90667" x="5622925" y="4479925"/>
          <p14:tracePt t="94014" x="5638800" y="4473575"/>
          <p14:tracePt t="94254" x="5638800" y="4449763"/>
          <p14:tracePt t="94262" x="5638800" y="4403725"/>
          <p14:tracePt t="94270" x="5622925" y="4335463"/>
          <p14:tracePt t="94285" x="5562600" y="4213225"/>
          <p14:tracePt t="94318" x="5562600" y="4160838"/>
          <p14:tracePt t="94335" x="5676900" y="3878263"/>
          <p14:tracePt t="94351" x="5745163" y="3695700"/>
          <p14:tracePt t="94368" x="5775325" y="3635375"/>
          <p14:tracePt t="94385" x="5775325" y="3619500"/>
          <p14:tracePt t="94401" x="5783263" y="3603625"/>
          <p14:tracePt t="94418" x="5791200" y="3603625"/>
          <p14:tracePt t="94435" x="5791200" y="3597275"/>
          <p14:tracePt t="94451" x="5799138" y="3589338"/>
          <p14:tracePt t="94468" x="5807075" y="3581400"/>
          <p14:tracePt t="94550" x="5821363" y="3565525"/>
          <p14:tracePt t="94558" x="5851525" y="3551238"/>
          <p14:tracePt t="94568" x="5897563" y="3543300"/>
          <p14:tracePt t="94585" x="5905500" y="3535363"/>
          <p14:tracePt t="94766" x="5889625" y="3535363"/>
          <p14:tracePt t="94782" x="5875338" y="3535363"/>
          <p14:tracePt t="94790" x="5851525" y="3535363"/>
          <p14:tracePt t="94802" x="5821363" y="3535363"/>
          <p14:tracePt t="94818" x="5775325" y="3535363"/>
          <p14:tracePt t="94835" x="5761038" y="3527425"/>
          <p14:tracePt t="94851" x="5715000" y="3527425"/>
          <p14:tracePt t="94868" x="5608638" y="3505200"/>
          <p14:tracePt t="94885" x="5410200" y="3505200"/>
          <p14:tracePt t="94901" x="5364163" y="3505200"/>
          <p14:tracePt t="94918" x="5219700" y="3497263"/>
          <p14:tracePt t="94935" x="5121275" y="3467100"/>
          <p14:tracePt t="94951" x="5013325" y="3444875"/>
          <p14:tracePt t="94968" x="4884738" y="3413125"/>
          <p14:tracePt t="94984" x="4754563" y="3406775"/>
          <p14:tracePt t="95001" x="4686300" y="3406775"/>
          <p14:tracePt t="95018" x="4640263" y="3390900"/>
          <p14:tracePt t="95035" x="4632325" y="3382963"/>
          <p14:tracePt t="95052" x="4618038" y="3382963"/>
          <p14:tracePt t="95068" x="4610100" y="3382963"/>
          <p14:tracePt t="95086" x="4594225" y="3382963"/>
          <p14:tracePt t="95102" x="4594225" y="3375025"/>
          <p14:tracePt t="95118" x="4587875" y="3375025"/>
          <p14:tracePt t="95135" x="4564063" y="3360738"/>
          <p14:tracePt t="95152" x="4518025" y="3352800"/>
          <p14:tracePt t="95168" x="4449763" y="3330575"/>
          <p14:tracePt t="95185" x="4373563" y="3322638"/>
          <p14:tracePt t="95202" x="4305300" y="3314700"/>
          <p14:tracePt t="95218" x="4275138" y="3306763"/>
          <p14:tracePt t="95252" x="4267200" y="3298825"/>
          <p14:tracePt t="95268" x="4251325" y="3298825"/>
          <p14:tracePt t="95285" x="4229100" y="3298825"/>
          <p14:tracePt t="95302" x="4183063" y="3298825"/>
          <p14:tracePt t="95318" x="4137025" y="3298825"/>
          <p14:tracePt t="95335" x="4046538" y="3298825"/>
          <p14:tracePt t="95352" x="3962400" y="3298825"/>
          <p14:tracePt t="95368" x="3908425" y="3292475"/>
          <p14:tracePt t="95385" x="3894138" y="3292475"/>
          <p14:tracePt t="98790" x="3902075" y="3292475"/>
          <p14:tracePt t="98798" x="3932238" y="3292475"/>
          <p14:tracePt t="98806" x="3984625" y="3292475"/>
          <p14:tracePt t="98820" x="4068763" y="3306763"/>
          <p14:tracePt t="98836" x="4229100" y="3322638"/>
          <p14:tracePt t="98853" x="4670425" y="3330575"/>
          <p14:tracePt t="98870" x="5006975" y="3382963"/>
          <p14:tracePt t="98886" x="5402263" y="3436938"/>
          <p14:tracePt t="98903" x="5616575" y="3467100"/>
          <p14:tracePt t="98920" x="5676900" y="3482975"/>
          <p14:tracePt t="98936" x="5684838" y="3489325"/>
          <p14:tracePt t="99086" x="5676900" y="3489325"/>
          <p14:tracePt t="99095" x="5668963" y="3489325"/>
          <p14:tracePt t="99103" x="5654675" y="3497263"/>
          <p14:tracePt t="99120" x="5646738" y="3513138"/>
          <p14:tracePt t="99136" x="5646738" y="3521075"/>
          <p14:tracePt t="99271" x="5646738" y="3543300"/>
          <p14:tracePt t="99278" x="5715000" y="3589338"/>
          <p14:tracePt t="99286" x="5783263" y="3635375"/>
          <p14:tracePt t="99303" x="5951538" y="3717925"/>
          <p14:tracePt t="99320" x="6126163" y="3794125"/>
          <p14:tracePt t="99336" x="6294438" y="3840163"/>
          <p14:tracePt t="99353" x="6370638" y="3848100"/>
          <p14:tracePt t="99370" x="6378575" y="3848100"/>
          <p14:tracePt t="99403" x="6362700" y="3848100"/>
          <p14:tracePt t="99420" x="6194425" y="3802063"/>
          <p14:tracePt t="99436" x="5981700" y="3749675"/>
          <p14:tracePt t="99453" x="5845175" y="3717925"/>
          <p14:tracePt t="99470" x="5837238" y="3717925"/>
          <p14:tracePt t="99519" x="5859463" y="3717925"/>
          <p14:tracePt t="99526" x="5897563" y="3725863"/>
          <p14:tracePt t="99536" x="5921375" y="3725863"/>
          <p14:tracePt t="99583" x="5905500" y="3725863"/>
          <p14:tracePt t="99590" x="5851525" y="3725863"/>
          <p14:tracePt t="99598" x="5783263" y="3703638"/>
          <p14:tracePt t="99606" x="5737225" y="3695700"/>
          <p14:tracePt t="99620" x="5722938" y="3695700"/>
          <p14:tracePt t="99670" x="5737225" y="3695700"/>
          <p14:tracePt t="99678" x="5791200" y="3703638"/>
          <p14:tracePt t="99686" x="5845175" y="3717925"/>
          <p14:tracePt t="99703" x="5883275" y="3725863"/>
          <p14:tracePt t="99734" x="5889625" y="3725863"/>
          <p14:tracePt t="99751" x="5859463" y="3733800"/>
          <p14:tracePt t="99758" x="5791200" y="3741738"/>
          <p14:tracePt t="99770" x="5745163" y="3749675"/>
          <p14:tracePt t="99822" x="5753100" y="3756025"/>
          <p14:tracePt t="99830" x="5807075" y="3756025"/>
          <p14:tracePt t="99838" x="5845175" y="3756025"/>
          <p14:tracePt t="99853" x="5859463" y="3756025"/>
          <p14:tracePt t="99870" x="5867400" y="3763963"/>
          <p14:tracePt t="100118" x="5859463" y="3763963"/>
          <p14:tracePt t="100126" x="5821363" y="3763963"/>
          <p14:tracePt t="100137" x="5799138" y="3756025"/>
          <p14:tracePt t="100153" x="5775325" y="3756025"/>
          <p14:tracePt t="100198" x="5799138" y="3756025"/>
          <p14:tracePt t="100206" x="5905500" y="3756025"/>
          <p14:tracePt t="100214" x="6027738" y="3756025"/>
          <p14:tracePt t="100222" x="6172200" y="3756025"/>
          <p14:tracePt t="100237" x="6446838" y="3756025"/>
          <p14:tracePt t="100253" x="6515100" y="3756025"/>
          <p14:tracePt t="100270" x="6523038" y="3756025"/>
          <p14:tracePt t="100310" x="6530975" y="3756025"/>
          <p14:tracePt t="100318" x="6523038" y="3756025"/>
          <p14:tracePt t="100326" x="6446838" y="3756025"/>
          <p14:tracePt t="100337" x="6370638" y="3756025"/>
          <p14:tracePt t="100353" x="6278563" y="3756025"/>
          <p14:tracePt t="100370" x="6270625" y="3756025"/>
          <p14:tracePt t="100871" x="6232525" y="3763963"/>
          <p14:tracePt t="100878" x="6118225" y="3763963"/>
          <p14:tracePt t="100887" x="6019800" y="3749675"/>
          <p14:tracePt t="100904" x="5753100" y="3665538"/>
          <p14:tracePt t="100920" x="5318125" y="3603625"/>
          <p14:tracePt t="100937" x="4937125" y="3597275"/>
          <p14:tracePt t="100953" x="4602163" y="3597275"/>
          <p14:tracePt t="100970" x="4335463" y="3597275"/>
          <p14:tracePt t="100987" x="4106863" y="3597275"/>
          <p14:tracePt t="101003" x="3992563" y="3597275"/>
          <p14:tracePt t="101020" x="3970338" y="3597275"/>
          <p14:tracePt t="101102" x="3962400" y="3589338"/>
          <p14:tracePt t="101110" x="3940175" y="3581400"/>
          <p14:tracePt t="101120" x="3886200" y="3573463"/>
          <p14:tracePt t="101137" x="3703638" y="3513138"/>
          <p14:tracePt t="101154" x="3421063" y="3429000"/>
          <p14:tracePt t="101170" x="3222625" y="3375025"/>
          <p14:tracePt t="101187" x="3108325" y="3344863"/>
          <p14:tracePt t="101204" x="3101975" y="3336925"/>
          <p14:tracePt t="101230" x="3132138" y="3336925"/>
          <p14:tracePt t="101239" x="3222625" y="3336925"/>
          <p14:tracePt t="101254" x="3581400" y="3292475"/>
          <p14:tracePt t="101271" x="4016375" y="3238500"/>
          <p14:tracePt t="101287" x="4206875" y="3208338"/>
          <p14:tracePt t="101304" x="4229100" y="3200400"/>
          <p14:tracePt t="101337" x="4237038" y="3192463"/>
          <p14:tracePt t="101354" x="4191000" y="3178175"/>
          <p14:tracePt t="101371" x="4068763" y="3140075"/>
          <p14:tracePt t="101431" x="4130675" y="3146425"/>
          <p14:tracePt t="101439" x="4198938" y="3170238"/>
          <p14:tracePt t="101446" x="4259263" y="3184525"/>
          <p14:tracePt t="101454" x="4313238" y="3200400"/>
          <p14:tracePt t="101471" x="4327525" y="3208338"/>
          <p14:tracePt t="101518" x="4297363" y="3208338"/>
          <p14:tracePt t="101526" x="4244975" y="3208338"/>
          <p14:tracePt t="101537" x="4213225" y="3208338"/>
          <p14:tracePt t="101554" x="4191000" y="3208338"/>
          <p14:tracePt t="101571" x="4183063" y="3208338"/>
          <p14:tracePt t="101614" x="4175125" y="3208338"/>
          <p14:tracePt t="101622" x="4183063" y="3230563"/>
          <p14:tracePt t="101637" x="4191000" y="3254375"/>
          <p14:tracePt t="101654" x="4213225" y="3276600"/>
          <p14:tracePt t="101718" x="4206875" y="3276600"/>
          <p14:tracePt t="101726" x="4152900" y="3276600"/>
          <p14:tracePt t="101737" x="4092575" y="3292475"/>
          <p14:tracePt t="101754" x="3978275" y="3306763"/>
          <p14:tracePt t="101771" x="3886200" y="3330575"/>
          <p14:tracePt t="101787" x="3878263" y="3330575"/>
          <p14:tracePt t="102470" x="3924300" y="3344863"/>
          <p14:tracePt t="102478" x="4000500" y="3368675"/>
          <p14:tracePt t="102488" x="4130675" y="3382963"/>
          <p14:tracePt t="102504" x="4487863" y="3382963"/>
          <p14:tracePt t="102521" x="4838700" y="3382963"/>
          <p14:tracePt t="102538" x="5273675" y="3382963"/>
          <p14:tracePt t="102554" x="5692775" y="3436938"/>
          <p14:tracePt t="102571" x="5951538" y="3482975"/>
          <p14:tracePt t="102588" x="6057900" y="3497263"/>
          <p14:tracePt t="102604" x="6065838" y="3497263"/>
          <p14:tracePt t="102621" x="6073775" y="3497263"/>
          <p14:tracePt t="102654" x="6073775" y="3505200"/>
          <p14:tracePt t="102662" x="6088063" y="3505200"/>
          <p14:tracePt t="102678" x="6103938" y="3513138"/>
          <p14:tracePt t="102688" x="6118225" y="3521075"/>
          <p14:tracePt t="102704" x="6142038" y="3527425"/>
          <p14:tracePt t="102721" x="6164263" y="3535363"/>
          <p14:tracePt t="102814" x="6164263" y="3543300"/>
          <p14:tracePt t="102823" x="6164263" y="3551238"/>
          <p14:tracePt t="102831" x="6156325" y="3565525"/>
          <p14:tracePt t="102839" x="6080125" y="3589338"/>
          <p14:tracePt t="102854" x="5905500" y="3603625"/>
          <p14:tracePt t="102871" x="5737225" y="3635375"/>
          <p14:tracePt t="102888" x="5600700" y="3657600"/>
          <p14:tracePt t="102904" x="5570538" y="3657600"/>
          <p14:tracePt t="102958" x="5570538" y="3665538"/>
          <p14:tracePt t="102966" x="5592763" y="3665538"/>
          <p14:tracePt t="102973" x="5661025" y="3665538"/>
          <p14:tracePt t="102987" x="5753100" y="3665538"/>
          <p14:tracePt t="103004" x="5951538" y="3665538"/>
          <p14:tracePt t="103021" x="6142038" y="3665538"/>
          <p14:tracePt t="103037" x="6286500" y="3665538"/>
          <p14:tracePt t="103054" x="6294438" y="3665538"/>
          <p14:tracePt t="103088" x="6240463" y="3665538"/>
          <p14:tracePt t="103104" x="6019800" y="3665538"/>
          <p14:tracePt t="103121" x="5661025" y="3665538"/>
          <p14:tracePt t="103138" x="5502275" y="3665538"/>
          <p14:tracePt t="103154" x="5478463" y="3665538"/>
          <p14:tracePt t="103190" x="5502275" y="3665538"/>
          <p14:tracePt t="103198" x="5532438" y="3665538"/>
          <p14:tracePt t="103206" x="5592763" y="3665538"/>
          <p14:tracePt t="103221" x="5654675" y="3665538"/>
          <p14:tracePt t="103238" x="5791200" y="3665538"/>
          <p14:tracePt t="103286" x="5768975" y="3673475"/>
          <p14:tracePt t="103294" x="5707063" y="3679825"/>
          <p14:tracePt t="103305" x="5622925" y="3695700"/>
          <p14:tracePt t="103321" x="5570538" y="3703638"/>
          <p14:tracePt t="103338" x="5562600" y="3703638"/>
          <p14:tracePt t="103371" x="5570538" y="3711575"/>
          <p14:tracePt t="103388" x="5668963" y="3733800"/>
          <p14:tracePt t="103405" x="5927725" y="3771900"/>
          <p14:tracePt t="103421" x="5973763" y="3779838"/>
          <p14:tracePt t="103438" x="5981700" y="3779838"/>
          <p14:tracePt t="103463" x="5943600" y="3779838"/>
          <p14:tracePt t="103471" x="5889625" y="3779838"/>
          <p14:tracePt t="103488" x="5799138" y="3779838"/>
          <p14:tracePt t="103505" x="5791200" y="3779838"/>
          <p14:tracePt t="103538" x="5807075" y="3779838"/>
          <p14:tracePt t="103555" x="5897563" y="3779838"/>
          <p14:tracePt t="103571" x="6049963" y="3779838"/>
          <p14:tracePt t="103588" x="6103938" y="3779838"/>
          <p14:tracePt t="103623" x="6073775" y="3779838"/>
          <p14:tracePt t="103638" x="5951538" y="3763963"/>
          <p14:tracePt t="103655" x="5829300" y="3741738"/>
          <p14:tracePt t="103671" x="5807075" y="3741738"/>
          <p14:tracePt t="103718" x="5829300" y="3741738"/>
          <p14:tracePt t="103727" x="5883275" y="3749675"/>
          <p14:tracePt t="103738" x="5927725" y="3756025"/>
          <p14:tracePt t="103755" x="5981700" y="3771900"/>
          <p14:tracePt t="103806" x="5959475" y="3771900"/>
          <p14:tracePt t="103814" x="5927725" y="3771900"/>
          <p14:tracePt t="103823" x="5897563" y="3756025"/>
          <p14:tracePt t="103838" x="5889625" y="3756025"/>
          <p14:tracePt t="103886" x="5897563" y="3756025"/>
          <p14:tracePt t="103894" x="5943600" y="3756025"/>
          <p14:tracePt t="103905" x="6003925" y="3771900"/>
          <p14:tracePt t="103921" x="6118225" y="3779838"/>
          <p14:tracePt t="103938" x="6218238" y="3787775"/>
          <p14:tracePt t="103989" x="6210300" y="3787775"/>
          <p14:tracePt t="103997" x="6156325" y="3787775"/>
          <p14:tracePt t="104005" x="6065838" y="3787775"/>
          <p14:tracePt t="104021" x="5921375" y="3779838"/>
          <p14:tracePt t="104038" x="5851525" y="3779838"/>
          <p14:tracePt t="104093" x="5867400" y="3779838"/>
          <p14:tracePt t="104101" x="5905500" y="3779838"/>
          <p14:tracePt t="104109" x="5989638" y="3794125"/>
          <p14:tracePt t="104121" x="6057900" y="3794125"/>
          <p14:tracePt t="104138" x="6240463" y="3794125"/>
          <p14:tracePt t="104155" x="6392863" y="3794125"/>
          <p14:tracePt t="104172" x="6469063" y="3794125"/>
          <p14:tracePt t="104214" x="6416675" y="3794125"/>
          <p14:tracePt t="104223" x="6332538" y="3779838"/>
          <p14:tracePt t="104238" x="6118225" y="3779838"/>
          <p14:tracePt t="104255" x="5935663" y="3779838"/>
          <p14:tracePt t="104272" x="5867400" y="3779838"/>
          <p14:tracePt t="104288" x="5859463" y="3779838"/>
          <p14:tracePt t="105838" x="5851525" y="3779838"/>
          <p14:tracePt t="105870" x="5845175" y="3779838"/>
          <p14:tracePt t="105886" x="5837238" y="3787775"/>
          <p14:tracePt t="105894" x="5837238" y="3794125"/>
          <p14:tracePt t="105905" x="5837238" y="3810000"/>
          <p14:tracePt t="105922" x="5837238" y="3825875"/>
          <p14:tracePt t="105939" x="5845175" y="3848100"/>
          <p14:tracePt t="105956" x="5859463" y="3848100"/>
          <p14:tracePt t="105972" x="5875338" y="3856038"/>
          <p14:tracePt t="105989" x="5883275" y="3856038"/>
          <p14:tracePt t="106005" x="5883275" y="3863975"/>
          <p14:tracePt t="106046" x="5889625" y="3863975"/>
          <p14:tracePt t="106070" x="5897563" y="3856038"/>
          <p14:tracePt t="106086" x="5905500" y="3832225"/>
          <p14:tracePt t="106094" x="5913438" y="3817938"/>
          <p14:tracePt t="106106" x="5927725" y="3802063"/>
          <p14:tracePt t="106122" x="5943600" y="3794125"/>
          <p14:tracePt t="106139" x="5965825" y="3771900"/>
          <p14:tracePt t="106156" x="5981700" y="3763963"/>
          <p14:tracePt t="106172" x="6003925" y="3763963"/>
          <p14:tracePt t="106189" x="6035675" y="3733800"/>
          <p14:tracePt t="106206" x="6073775" y="3703638"/>
          <p14:tracePt t="106222" x="6103938" y="3679825"/>
          <p14:tracePt t="106239" x="6118225" y="3641725"/>
          <p14:tracePt t="106256" x="6134100" y="3603625"/>
          <p14:tracePt t="106273" x="6134100" y="3573463"/>
          <p14:tracePt t="106289" x="6134100" y="3543300"/>
          <p14:tracePt t="106306" x="6134100" y="3513138"/>
          <p14:tracePt t="106322" x="6103938" y="3475038"/>
          <p14:tracePt t="106339" x="6027738" y="3421063"/>
          <p14:tracePt t="106356" x="5935663" y="3375025"/>
          <p14:tracePt t="106372" x="5867400" y="3336925"/>
          <p14:tracePt t="106389" x="5775325" y="3284538"/>
          <p14:tracePt t="106406" x="5661025" y="3238500"/>
          <p14:tracePt t="106422" x="5554663" y="3200400"/>
          <p14:tracePt t="106439" x="5470525" y="3170238"/>
          <p14:tracePt t="106456" x="5364163" y="3146425"/>
          <p14:tracePt t="106472" x="5227638" y="3108325"/>
          <p14:tracePt t="106489" x="5083175" y="3070225"/>
          <p14:tracePt t="106506" x="4922838" y="3025775"/>
          <p14:tracePt t="106522" x="4770438" y="2987675"/>
          <p14:tracePt t="106539" x="4556125" y="2917825"/>
          <p14:tracePt t="106556" x="4389438" y="2865438"/>
          <p14:tracePt t="106572" x="4229100" y="2797175"/>
          <p14:tracePt t="106590" x="3992563" y="2697163"/>
          <p14:tracePt t="106606" x="3870325" y="2659063"/>
          <p14:tracePt t="106623" x="3749675" y="2620963"/>
          <p14:tracePt t="106639" x="3611563" y="2574925"/>
          <p14:tracePt t="106656" x="3527425" y="2568575"/>
          <p14:tracePt t="106673" x="3459163" y="2560638"/>
          <p14:tracePt t="106689" x="3360738" y="2560638"/>
          <p14:tracePt t="106706" x="3254375" y="2560638"/>
          <p14:tracePt t="106723" x="3116263" y="2560638"/>
          <p14:tracePt t="106739" x="3017838" y="2560638"/>
          <p14:tracePt t="106756" x="2911475" y="2568575"/>
          <p14:tracePt t="106773" x="2841625" y="2598738"/>
          <p14:tracePt t="106789" x="2759075" y="2644775"/>
          <p14:tracePt t="106806" x="2682875" y="2697163"/>
          <p14:tracePt t="106823" x="2606675" y="2743200"/>
          <p14:tracePt t="106839" x="2530475" y="2803525"/>
          <p14:tracePt t="106856" x="2460625" y="2879725"/>
          <p14:tracePt t="106873" x="2362200" y="3025775"/>
          <p14:tracePt t="106889" x="2308225" y="3146425"/>
          <p14:tracePt t="106906" x="2263775" y="3268663"/>
          <p14:tracePt t="106923" x="2239963" y="3352800"/>
          <p14:tracePt t="106939" x="2232025" y="3429000"/>
          <p14:tracePt t="106955" x="2232025" y="3513138"/>
          <p14:tracePt t="106972" x="2263775" y="3603625"/>
          <p14:tracePt t="106989" x="2339975" y="3711575"/>
          <p14:tracePt t="107005" x="2514600" y="3840163"/>
          <p14:tracePt t="107022" x="2659063" y="3924300"/>
          <p14:tracePt t="107039" x="2987675" y="4030663"/>
          <p14:tracePt t="107056" x="3665538" y="4130675"/>
          <p14:tracePt t="107073" x="4351338" y="4229100"/>
          <p14:tracePt t="107089" x="5143500" y="4259263"/>
          <p14:tracePt t="107105" x="5859463" y="4259263"/>
          <p14:tracePt t="107122" x="6569075" y="4137025"/>
          <p14:tracePt t="107139" x="7146925" y="3886200"/>
          <p14:tracePt t="107155" x="7612063" y="3619500"/>
          <p14:tracePt t="107172" x="7908925" y="3336925"/>
          <p14:tracePt t="107189" x="8093075" y="3063875"/>
          <p14:tracePt t="107205" x="8169275" y="2720975"/>
          <p14:tracePt t="107222" x="8169275" y="2492375"/>
          <p14:tracePt t="107239" x="8169275" y="2308225"/>
          <p14:tracePt t="107256" x="8169275" y="2171700"/>
          <p14:tracePt t="107272" x="8161338" y="2041525"/>
          <p14:tracePt t="107289" x="8085138" y="1943100"/>
          <p14:tracePt t="107306" x="7978775" y="1866900"/>
          <p14:tracePt t="107322" x="7864475" y="1836738"/>
          <p14:tracePt t="107339" x="7802563" y="1828800"/>
          <p14:tracePt t="107356" x="7742238" y="1828800"/>
          <p14:tracePt t="107372" x="7650163" y="1828800"/>
          <p14:tracePt t="107389" x="7589838" y="1844675"/>
          <p14:tracePt t="107406" x="7559675" y="1858963"/>
          <p14:tracePt t="107422" x="7535863" y="1905000"/>
          <p14:tracePt t="107439" x="7505700" y="1973263"/>
          <p14:tracePt t="107456" x="7483475" y="2027238"/>
          <p14:tracePt t="107473" x="7483475" y="2057400"/>
          <p14:tracePt t="107582" x="7475538" y="2057400"/>
          <p14:tracePt t="107902" x="7451725" y="2057400"/>
          <p14:tracePt t="107911" x="7429500" y="2041525"/>
          <p14:tracePt t="107918" x="7421563" y="2035175"/>
          <p14:tracePt t="107926" x="7391400" y="2011363"/>
          <p14:tracePt t="107940" x="7375525" y="1997075"/>
          <p14:tracePt t="107956" x="7337425" y="1973263"/>
          <p14:tracePt t="107973" x="7223125" y="1951038"/>
          <p14:tracePt t="107990" x="7162800" y="1935163"/>
          <p14:tracePt t="108006" x="7056438" y="1935163"/>
          <p14:tracePt t="108023" x="6934200" y="1951038"/>
          <p14:tracePt t="108040" x="6827838" y="2041525"/>
          <p14:tracePt t="108057" x="6721475" y="2179638"/>
          <p14:tracePt t="108073" x="6645275" y="2362200"/>
          <p14:tracePt t="108090" x="6613525" y="2530475"/>
          <p14:tracePt t="108106" x="6613525" y="2682875"/>
          <p14:tracePt t="108123" x="6689725" y="2887663"/>
          <p14:tracePt t="108126" x="6781800" y="2994025"/>
          <p14:tracePt t="108140" x="6896100" y="3101975"/>
          <p14:tracePt t="108156" x="7200900" y="3216275"/>
          <p14:tracePt t="108173" x="7750175" y="3268663"/>
          <p14:tracePt t="108190" x="8359775" y="3238500"/>
          <p14:tracePt t="108206" x="8709025" y="3086100"/>
          <p14:tracePt t="108223" x="8855075" y="2917825"/>
          <p14:tracePt t="108240" x="8899525" y="2636838"/>
          <p14:tracePt t="108256" x="8861425" y="2339975"/>
          <p14:tracePt t="108273" x="8656638" y="2065338"/>
          <p14:tracePt t="108290" x="8283575" y="1744663"/>
          <p14:tracePt t="108306" x="7870825" y="1562100"/>
          <p14:tracePt t="108323" x="7429500" y="1417638"/>
          <p14:tracePt t="108340" x="7146925" y="1409700"/>
          <p14:tracePt t="108356" x="6926263" y="1455738"/>
          <p14:tracePt t="108374" x="6727825" y="1698625"/>
          <p14:tracePt t="108390" x="6689725" y="1912938"/>
          <p14:tracePt t="108406" x="6721475" y="2111375"/>
          <p14:tracePt t="108423" x="6873875" y="2270125"/>
          <p14:tracePt t="108440" x="7086600" y="2354263"/>
          <p14:tracePt t="108456" x="7315200" y="2408238"/>
          <p14:tracePt t="108473" x="7535863" y="2408238"/>
          <p14:tracePt t="108490" x="7756525" y="2332038"/>
          <p14:tracePt t="108506" x="7802563" y="2255838"/>
          <p14:tracePt t="108523" x="7810500" y="2125663"/>
          <p14:tracePt t="108540" x="7742238" y="1997075"/>
          <p14:tracePt t="108557" x="7337425" y="1768475"/>
          <p14:tracePt t="108573" x="7154863" y="1722438"/>
          <p14:tracePt t="108590" x="6835775" y="1684338"/>
          <p14:tracePt t="108607" x="6797675" y="1684338"/>
          <p14:tracePt t="108623" x="6781800" y="1692275"/>
          <p14:tracePt t="108640" x="6781800" y="1698625"/>
          <p14:tracePt t="108657" x="6781800" y="1706563"/>
          <p14:tracePt t="108686" x="6781800" y="1722438"/>
          <p14:tracePt t="109398" x="6781800" y="1744663"/>
          <p14:tracePt t="109406" x="6773863" y="1782763"/>
          <p14:tracePt t="109414" x="6735763" y="1836738"/>
          <p14:tracePt t="109423" x="6713538" y="1889125"/>
          <p14:tracePt t="109440" x="6667500" y="2035175"/>
          <p14:tracePt t="109457" x="6659563" y="2201863"/>
          <p14:tracePt t="109474" x="6659563" y="2370138"/>
          <p14:tracePt t="109490" x="6689725" y="2536825"/>
          <p14:tracePt t="109507" x="6842125" y="2789238"/>
          <p14:tracePt t="109524" x="7108825" y="3078163"/>
          <p14:tracePt t="109540" x="7391400" y="3230563"/>
          <p14:tracePt t="109558" x="8023225" y="3314700"/>
          <p14:tracePt t="109574" x="8466138" y="3306763"/>
          <p14:tracePt t="109590" x="8915400" y="3116263"/>
          <p14:tracePt t="109607" x="9220200" y="2827338"/>
          <p14:tracePt t="109624" x="9312275" y="2514600"/>
          <p14:tracePt t="109640" x="9312275" y="2286000"/>
          <p14:tracePt t="109657" x="9159875" y="1989138"/>
          <p14:tracePt t="109674" x="8899525" y="1730375"/>
          <p14:tracePt t="109690" x="8504238" y="1539875"/>
          <p14:tracePt t="109707" x="8199438" y="1455738"/>
          <p14:tracePt t="109724" x="7840663" y="1455738"/>
          <p14:tracePt t="109740" x="7551738" y="1524000"/>
          <p14:tracePt t="109757" x="7124700" y="1844675"/>
          <p14:tracePt t="109774" x="6980238" y="2057400"/>
          <p14:tracePt t="109790" x="6926263" y="2187575"/>
          <p14:tracePt t="109807" x="6926263" y="2232025"/>
          <p14:tracePt t="109824" x="6926263" y="2239963"/>
          <p14:tracePt t="109926" x="6926263" y="2247900"/>
          <p14:tracePt t="111462" x="6950075" y="2247900"/>
          <p14:tracePt t="111510" x="6911975" y="2247900"/>
          <p14:tracePt t="111518" x="6880225" y="2247900"/>
          <p14:tracePt t="111526" x="6811963" y="2247900"/>
          <p14:tracePt t="111541" x="6607175" y="2316163"/>
          <p14:tracePt t="111558" x="6302375" y="2392363"/>
          <p14:tracePt t="111574" x="5715000" y="2590800"/>
          <p14:tracePt t="111591" x="4930775" y="2797175"/>
          <p14:tracePt t="111608" x="4092575" y="3048000"/>
          <p14:tracePt t="111624" x="3032125" y="3254375"/>
          <p14:tracePt t="111641" x="2171700" y="3451225"/>
          <p14:tracePt t="111658" x="1622425" y="3589338"/>
          <p14:tracePt t="111674" x="1470025" y="3649663"/>
          <p14:tracePt t="111691" x="1463675" y="3649663"/>
          <p14:tracePt t="111942" x="1508125" y="3649663"/>
          <p14:tracePt t="111950" x="1736725" y="3649663"/>
          <p14:tracePt t="111959" x="2111375" y="3649663"/>
          <p14:tracePt t="111974" x="3078163" y="3649663"/>
          <p14:tracePt t="111991" x="4229100" y="3649663"/>
          <p14:tracePt t="112008" x="5508625" y="3649663"/>
          <p14:tracePt t="112024" x="6537325" y="3649663"/>
          <p14:tracePt t="112041" x="7178675" y="3649663"/>
          <p14:tracePt t="112058" x="7315200" y="3649663"/>
          <p14:tracePt t="112102" x="7277100" y="3649663"/>
          <p14:tracePt t="112110" x="7231063" y="3627438"/>
          <p14:tracePt t="112124" x="7208838" y="3611563"/>
          <p14:tracePt t="112141" x="7192963" y="3603625"/>
          <p14:tracePt t="112214" x="7185025" y="3603625"/>
          <p14:tracePt t="112230" x="7178675" y="3603625"/>
          <p14:tracePt t="112238" x="7154863" y="3611563"/>
          <p14:tracePt t="112246" x="7132638" y="3627438"/>
          <p14:tracePt t="112258" x="7094538" y="3657600"/>
          <p14:tracePt t="112274" x="6950075" y="3756025"/>
          <p14:tracePt t="112291" x="6765925" y="3856038"/>
          <p14:tracePt t="112308" x="6553200" y="3954463"/>
          <p14:tracePt t="112324" x="6384925" y="4016375"/>
          <p14:tracePt t="112342" x="6264275" y="4038600"/>
          <p14:tracePt t="112358" x="6240463" y="4038600"/>
          <p14:tracePt t="112375" x="6226175" y="4038600"/>
          <p14:tracePt t="112408" x="6226175" y="4016375"/>
          <p14:tracePt t="112425" x="6210300" y="4000500"/>
          <p14:tracePt t="112441" x="6202363" y="3984625"/>
          <p14:tracePt t="112458" x="6188075" y="3978275"/>
          <p14:tracePt t="112475" x="6164263" y="3954463"/>
          <p14:tracePt t="112491" x="6118225" y="3946525"/>
          <p14:tracePt t="112508" x="6049963" y="3924300"/>
          <p14:tracePt t="112525" x="5943600" y="3916363"/>
          <p14:tracePt t="112541" x="5905500" y="3916363"/>
          <p14:tracePt t="112558" x="5851525" y="3916363"/>
          <p14:tracePt t="112575" x="5837238" y="3916363"/>
          <p14:tracePt t="112678" x="5829300" y="3916363"/>
          <p14:tracePt t="112710" x="5821363" y="3916363"/>
          <p14:tracePt t="121478" x="5799138" y="3916363"/>
          <p14:tracePt t="121486" x="5753100" y="3894138"/>
          <p14:tracePt t="121495" x="5715000" y="3886200"/>
          <p14:tracePt t="121511" x="5692775" y="3878263"/>
          <p14:tracePt t="121543" x="5692775" y="3870325"/>
          <p14:tracePt t="121551" x="5692775" y="3863975"/>
          <p14:tracePt t="121561" x="5692775" y="3840163"/>
          <p14:tracePt t="121578" x="5699125" y="3810000"/>
          <p14:tracePt t="121595" x="5715000" y="3771900"/>
          <p14:tracePt t="121611" x="5745163" y="3741738"/>
          <p14:tracePt t="121628" x="5761038" y="3725863"/>
          <p14:tracePt t="121645" x="5775325" y="3711575"/>
          <p14:tracePt t="121648" x="5783263" y="3711575"/>
          <p14:tracePt t="121662" x="5799138" y="3703638"/>
          <p14:tracePt t="121678" x="5807075" y="3695700"/>
          <p14:tracePt t="121695" x="5807075" y="3679825"/>
          <p14:tracePt t="123046" x="5799138" y="3673475"/>
          <p14:tracePt t="123054" x="5745163" y="3665538"/>
          <p14:tracePt t="123062" x="5684838" y="3649663"/>
          <p14:tracePt t="123079" x="5464175" y="3635375"/>
          <p14:tracePt t="123095" x="5083175" y="3627438"/>
          <p14:tracePt t="123112" x="4784725" y="3573463"/>
          <p14:tracePt t="123129" x="4610100" y="3551238"/>
          <p14:tracePt t="123145" x="4533900" y="3543300"/>
          <p14:tracePt t="123162" x="4533900" y="3535363"/>
          <p14:tracePt t="123222" x="4511675" y="3521075"/>
          <p14:tracePt t="123230" x="4487863" y="3505200"/>
          <p14:tracePt t="123238" x="4457700" y="3489325"/>
          <p14:tracePt t="123247" x="4389438" y="3451225"/>
          <p14:tracePt t="123262" x="4244975" y="3398838"/>
          <p14:tracePt t="123279" x="4084638" y="3330575"/>
          <p14:tracePt t="123295" x="3984625" y="3284538"/>
          <p14:tracePt t="123312" x="3878263" y="3254375"/>
          <p14:tracePt t="123329" x="3810000" y="3238500"/>
          <p14:tracePt t="123345" x="3779838" y="3222625"/>
          <p14:tracePt t="123362" x="3756025" y="3222625"/>
          <p14:tracePt t="123379" x="3749675" y="3216275"/>
          <p14:tracePt t="123446" x="3741738" y="3216275"/>
          <p14:tracePt t="124328" x="3733800" y="3216275"/>
          <p14:tracePt t="124382" x="3741738" y="3230563"/>
          <p14:tracePt t="124390" x="3756025" y="3254375"/>
          <p14:tracePt t="124398" x="3779838" y="3292475"/>
          <p14:tracePt t="124412" x="3810000" y="3314700"/>
          <p14:tracePt t="124429" x="3916363" y="3398838"/>
          <p14:tracePt t="124446" x="4152900" y="3497263"/>
          <p14:tracePt t="124462" x="4351338" y="3573463"/>
          <p14:tracePt t="124479" x="4746625" y="3679825"/>
          <p14:tracePt t="124496" x="5181600" y="3741738"/>
          <p14:tracePt t="124512" x="5578475" y="3802063"/>
          <p14:tracePt t="124529" x="5959475" y="3810000"/>
          <p14:tracePt t="124546" x="6270625" y="3810000"/>
          <p14:tracePt t="124562" x="6484938" y="3810000"/>
          <p14:tracePt t="124579" x="6599238" y="3810000"/>
          <p14:tracePt t="124596" x="6637338" y="3810000"/>
          <p14:tracePt t="124613" x="6667500" y="3802063"/>
          <p14:tracePt t="124629" x="6683375" y="3787775"/>
          <p14:tracePt t="124646" x="6713538" y="3711575"/>
          <p14:tracePt t="124662" x="6721475" y="3665538"/>
          <p14:tracePt t="124679" x="6751638" y="3627438"/>
          <p14:tracePt t="124696" x="6759575" y="3603625"/>
          <p14:tracePt t="124712" x="6781800" y="3573463"/>
          <p14:tracePt t="124729" x="6797675" y="3535363"/>
          <p14:tracePt t="124746" x="6819900" y="3482975"/>
          <p14:tracePt t="124762" x="6842125" y="3421063"/>
          <p14:tracePt t="124779" x="6880225" y="3344863"/>
          <p14:tracePt t="124796" x="6911975" y="3276600"/>
          <p14:tracePt t="124813" x="6918325" y="3238500"/>
          <p14:tracePt t="124829" x="6942138" y="3146425"/>
          <p14:tracePt t="124846" x="6964363" y="3086100"/>
          <p14:tracePt t="124863" x="6980238" y="3048000"/>
          <p14:tracePt t="124879" x="7002463" y="3032125"/>
          <p14:tracePt t="124896" x="7018338" y="3017838"/>
          <p14:tracePt t="124913" x="7032625" y="3001963"/>
          <p14:tracePt t="124929" x="7040563" y="2994025"/>
          <p14:tracePt t="124946" x="7048500" y="2987675"/>
          <p14:tracePt t="124962" x="7056438" y="2971800"/>
          <p14:tracePt t="124979" x="7070725" y="2949575"/>
          <p14:tracePt t="124995" x="7094538" y="2925763"/>
          <p14:tracePt t="125013" x="7108825" y="2917825"/>
          <p14:tracePt t="125029" x="7116763" y="2903538"/>
          <p14:tracePt t="125046" x="7124700" y="2903538"/>
          <p14:tracePt t="125127" x="7132638" y="2903538"/>
          <p14:tracePt t="125142" x="7140575" y="2903538"/>
          <p14:tracePt t="125150" x="7146925" y="2903538"/>
          <p14:tracePt t="125166" x="7162800" y="2903538"/>
          <p14:tracePt t="125182" x="7170738" y="2903538"/>
          <p14:tracePt t="125198" x="7208838" y="2917825"/>
          <p14:tracePt t="125213" x="7216775" y="2917825"/>
          <p14:tracePt t="125230" x="7246938" y="2933700"/>
          <p14:tracePt t="125246" x="7277100" y="2941638"/>
          <p14:tracePt t="127190" x="7269163" y="2941638"/>
          <p14:tracePt t="127198" x="7261225" y="2941638"/>
          <p14:tracePt t="127206" x="7246938" y="2941638"/>
          <p14:tracePt t="127215" x="7231063" y="2933700"/>
          <p14:tracePt t="127230" x="7208838" y="2925763"/>
          <p14:tracePt t="127247" x="7162800" y="2873375"/>
          <p14:tracePt t="127263" x="7124700" y="2827338"/>
          <p14:tracePt t="127280" x="7094538" y="2773363"/>
          <p14:tracePt t="127297" x="7070725" y="2743200"/>
          <p14:tracePt t="127313" x="7070725" y="2727325"/>
          <p14:tracePt t="127330" x="7064375" y="2713038"/>
          <p14:tracePt t="127347" x="7056438" y="2682875"/>
          <p14:tracePt t="127363" x="7032625" y="2651125"/>
          <p14:tracePt t="127380" x="7010400" y="2620963"/>
          <p14:tracePt t="127397" x="6972300" y="2598738"/>
          <p14:tracePt t="127413" x="6964363" y="2590800"/>
          <p14:tracePt t="127430" x="6956425" y="2582863"/>
          <p14:tracePt t="127447" x="6950075" y="2574925"/>
          <p14:tracePt t="127510" x="6942138" y="2574925"/>
          <p14:tracePt t="127542" x="6942138" y="2568575"/>
          <p14:tracePt t="127567" x="6934200" y="2560638"/>
          <p14:tracePt t="127590" x="6934200" y="2552700"/>
          <p14:tracePt t="128478" x="6934200" y="2560638"/>
          <p14:tracePt t="128487" x="6934200" y="2620963"/>
          <p14:tracePt t="128497" x="6950075" y="2697163"/>
          <p14:tracePt t="128514" x="6972300" y="2887663"/>
          <p14:tracePt t="128531" x="7010400" y="3094038"/>
          <p14:tracePt t="128547" x="7010400" y="3200400"/>
          <p14:tracePt t="128564" x="7010400" y="3268663"/>
          <p14:tracePt t="128581" x="7010400" y="3322638"/>
          <p14:tracePt t="128597" x="6994525" y="3368675"/>
          <p14:tracePt t="128614" x="6980238" y="3398838"/>
          <p14:tracePt t="128631" x="6956425" y="3429000"/>
          <p14:tracePt t="128647" x="6888163" y="3497263"/>
          <p14:tracePt t="128664" x="6827838" y="3589338"/>
          <p14:tracePt t="128681" x="6781800" y="3679825"/>
          <p14:tracePt t="128697" x="6751638" y="3725863"/>
          <p14:tracePt t="128714" x="6721475" y="3763963"/>
          <p14:tracePt t="128731" x="6697663" y="3794125"/>
          <p14:tracePt t="128747" x="6683375" y="3825875"/>
          <p14:tracePt t="128764" x="6667500" y="3856038"/>
          <p14:tracePt t="128768" x="6667500" y="3870325"/>
          <p14:tracePt t="128781" x="6645275" y="3924300"/>
          <p14:tracePt t="128797" x="6637338" y="3946525"/>
          <p14:tracePt t="128814" x="6607175" y="4046538"/>
          <p14:tracePt t="128831" x="6591300" y="4114800"/>
          <p14:tracePt t="128847" x="6575425" y="4175125"/>
          <p14:tracePt t="128864" x="6561138" y="4283075"/>
          <p14:tracePt t="128881" x="6537325" y="4397375"/>
          <p14:tracePt t="128897" x="6523038" y="4525963"/>
          <p14:tracePt t="128914" x="6484938" y="4632325"/>
          <p14:tracePt t="128931" x="6461125" y="4708525"/>
          <p14:tracePt t="128947" x="6454775" y="4740275"/>
          <p14:tracePt t="128964" x="6446838" y="4770438"/>
          <p14:tracePt t="128980" x="6438900" y="4784725"/>
          <p14:tracePt t="128997" x="6430963" y="4784725"/>
          <p14:tracePt t="129014" x="6430963" y="4808538"/>
          <p14:tracePt t="129031" x="6430963" y="4830763"/>
          <p14:tracePt t="129047" x="6430963" y="4838700"/>
          <p14:tracePt t="129064" x="6430963" y="4846638"/>
          <p14:tracePt t="129326" x="6430963" y="4838700"/>
          <p14:tracePt t="129342" x="6430963" y="4830763"/>
          <p14:tracePt t="129350" x="6430963" y="4816475"/>
          <p14:tracePt t="129358" x="6430963" y="4800600"/>
          <p14:tracePt t="129366" x="6430963" y="4784725"/>
          <p14:tracePt t="129381" x="6430963" y="4746625"/>
          <p14:tracePt t="129397" x="6430963" y="4732338"/>
          <p14:tracePt t="129414" x="6416675" y="4678363"/>
          <p14:tracePt t="129431" x="6400800" y="4656138"/>
          <p14:tracePt t="129448" x="6384925" y="4632325"/>
          <p14:tracePt t="129464" x="6378575" y="4618038"/>
          <p14:tracePt t="129481" x="6378575" y="4610100"/>
          <p14:tracePt t="129514" x="6370638" y="4602163"/>
          <p14:tracePt t="129531" x="6370638" y="4594225"/>
          <p14:tracePt t="129548" x="6362700" y="4587875"/>
          <p14:tracePt t="129564" x="6346825" y="4572000"/>
          <p14:tracePt t="129581" x="6340475" y="4564063"/>
          <p14:tracePt t="129598" x="6332538" y="4564063"/>
          <p14:tracePt t="130006" x="6324600" y="4564063"/>
          <p14:tracePt t="130023" x="6324600" y="4572000"/>
          <p14:tracePt t="130167" x="6324600" y="4579938"/>
          <p14:tracePt t="130174" x="6340475" y="4594225"/>
          <p14:tracePt t="130183" x="6354763" y="4594225"/>
          <p14:tracePt t="130198" x="6392863" y="4625975"/>
          <p14:tracePt t="130214" x="6446838" y="4656138"/>
          <p14:tracePt t="130231" x="6492875" y="4664075"/>
          <p14:tracePt t="130248" x="6499225" y="4664075"/>
          <p14:tracePt t="130319" x="6507163" y="4664075"/>
          <p14:tracePt t="130375" x="6523038" y="4664075"/>
          <p14:tracePt t="130383" x="6523038" y="4656138"/>
          <p14:tracePt t="130390" x="6537325" y="4656138"/>
          <p14:tracePt t="130398" x="6545263" y="4648200"/>
          <p14:tracePt t="130415" x="6591300" y="4632325"/>
          <p14:tracePt t="130431" x="6675438" y="4625975"/>
          <p14:tracePt t="130448" x="6827838" y="4625975"/>
          <p14:tracePt t="130465" x="7002463" y="4625975"/>
          <p14:tracePt t="130481" x="7200900" y="4625975"/>
          <p14:tracePt t="130498" x="7413625" y="4625975"/>
          <p14:tracePt t="130515" x="7573963" y="4625975"/>
          <p14:tracePt t="130531" x="7726363" y="4625975"/>
          <p14:tracePt t="130548" x="7848600" y="4625975"/>
          <p14:tracePt t="130565" x="7932738" y="4625975"/>
          <p14:tracePt t="130663" x="7940675" y="4625975"/>
          <p14:tracePt t="130670" x="7954963" y="4625975"/>
          <p14:tracePt t="130681" x="7970838" y="4625975"/>
          <p14:tracePt t="130698" x="8008938" y="4625975"/>
          <p14:tracePt t="130715" x="8077200" y="4632325"/>
          <p14:tracePt t="130731" x="8175625" y="4656138"/>
          <p14:tracePt t="130748" x="8289925" y="4686300"/>
          <p14:tracePt t="130765" x="8389938" y="4702175"/>
          <p14:tracePt t="130781" x="8404225" y="4708525"/>
          <p14:tracePt t="130814" x="8412163" y="4708525"/>
          <p14:tracePt t="130854" x="8412163" y="4694238"/>
          <p14:tracePt t="130862" x="8412163" y="4678363"/>
          <p14:tracePt t="130870" x="8397875" y="4656138"/>
          <p14:tracePt t="130894" x="8382000" y="4640263"/>
          <p14:tracePt t="130919" x="8374063" y="4632325"/>
          <p14:tracePt t="130951" x="8366125" y="4632325"/>
          <p14:tracePt t="132118" x="8374063" y="4632325"/>
          <p14:tracePt t="133422" x="8343900" y="4632325"/>
          <p14:tracePt t="133430" x="8251825" y="4648200"/>
          <p14:tracePt t="133439" x="8115300" y="4702175"/>
          <p14:tracePt t="133449" x="7970838" y="4740275"/>
          <p14:tracePt t="133466" x="7483475" y="4854575"/>
          <p14:tracePt t="133482" x="6743700" y="4945063"/>
          <p14:tracePt t="133499" x="5875338" y="5083175"/>
          <p14:tracePt t="133516" x="5067300" y="5181600"/>
          <p14:tracePt t="133532" x="4449763" y="5280025"/>
          <p14:tracePt t="133549" x="3856038" y="5364163"/>
          <p14:tracePt t="133566" x="3521075" y="5364163"/>
          <p14:tracePt t="133582" x="3246438" y="5364163"/>
          <p14:tracePt t="133599" x="3086100" y="5356225"/>
          <p14:tracePt t="133616" x="3040063" y="5341938"/>
          <p14:tracePt t="133632" x="3032125" y="5334000"/>
          <p14:tracePt t="133702" x="3009900" y="5326063"/>
          <p14:tracePt t="133710" x="2979738" y="5318125"/>
          <p14:tracePt t="133718" x="2941638" y="5311775"/>
          <p14:tracePt t="133732" x="2911475" y="5311775"/>
          <p14:tracePt t="133749" x="2865438" y="5311775"/>
          <p14:tracePt t="133766" x="2827338" y="5311775"/>
          <p14:tracePt t="133799" x="2819400" y="5311775"/>
          <p14:tracePt t="134726" x="2827338" y="5311775"/>
          <p14:tracePt t="134734" x="2835275" y="5311775"/>
          <p14:tracePt t="134742" x="2865438" y="5311775"/>
          <p14:tracePt t="134751" x="2903538" y="5311775"/>
          <p14:tracePt t="134766" x="2963863" y="5303838"/>
          <p14:tracePt t="134783" x="3032125" y="5273675"/>
          <p14:tracePt t="134800" x="3140075" y="5241925"/>
          <p14:tracePt t="134816" x="3292475" y="5203825"/>
          <p14:tracePt t="134833" x="3429000" y="5159375"/>
          <p14:tracePt t="134850" x="3527425" y="5113338"/>
          <p14:tracePt t="134866" x="3603625" y="5083175"/>
          <p14:tracePt t="134883" x="3649663" y="5051425"/>
          <p14:tracePt t="134900" x="3679825" y="5029200"/>
          <p14:tracePt t="134916" x="3679825" y="5021263"/>
          <p14:tracePt t="134934" x="3679825" y="5006975"/>
          <p14:tracePt t="135022" x="3687763" y="4999038"/>
          <p14:tracePt t="135038" x="3695700" y="4999038"/>
          <p14:tracePt t="135046" x="3717925" y="5006975"/>
          <p14:tracePt t="135054" x="3725863" y="5045075"/>
          <p14:tracePt t="135066" x="3741738" y="5083175"/>
          <p14:tracePt t="135083" x="3763963" y="5181600"/>
          <p14:tracePt t="135100" x="3787775" y="5287963"/>
          <p14:tracePt t="135116" x="3802063" y="5410200"/>
          <p14:tracePt t="135134" x="3802063" y="5516563"/>
          <p14:tracePt t="135150" x="3787775" y="5546725"/>
          <p14:tracePt t="135166" x="3741738" y="5546725"/>
          <p14:tracePt t="135183" x="3711575" y="5546725"/>
          <p14:tracePt t="135200" x="3679825" y="5546725"/>
          <p14:tracePt t="135216" x="3673475" y="5494338"/>
          <p14:tracePt t="135233" x="3649663" y="5387975"/>
          <p14:tracePt t="135250" x="3649663" y="5249863"/>
          <p14:tracePt t="135266" x="3649663" y="5121275"/>
          <p14:tracePt t="135283" x="3641725" y="5013325"/>
          <p14:tracePt t="135300" x="3635375" y="4960938"/>
          <p14:tracePt t="135302" x="3635375" y="4953000"/>
          <p14:tracePt t="135316" x="3635375" y="4937125"/>
          <p14:tracePt t="135333" x="3635375" y="4914900"/>
          <p14:tracePt t="135374" x="3641725" y="4914900"/>
          <p14:tracePt t="135383" x="3665538" y="4914900"/>
          <p14:tracePt t="135400" x="3733800" y="4945063"/>
          <p14:tracePt t="135416" x="3810000" y="5029200"/>
          <p14:tracePt t="135433" x="3894138" y="5135563"/>
          <p14:tracePt t="135450" x="3946525" y="5241925"/>
          <p14:tracePt t="135467" x="3970338" y="5303838"/>
          <p14:tracePt t="135551" x="3978275" y="5311775"/>
          <p14:tracePt t="135558" x="3984625" y="5311775"/>
          <p14:tracePt t="135567" x="3992563" y="5311775"/>
          <p14:tracePt t="135583" x="4060825" y="5295900"/>
          <p14:tracePt t="135600" x="4130675" y="5265738"/>
          <p14:tracePt t="135616" x="4183063" y="5241925"/>
          <p14:tracePt t="135633" x="4191000" y="5241925"/>
          <p14:tracePt t="136318" x="4183063" y="5280025"/>
          <p14:tracePt t="136326" x="4160838" y="5326063"/>
          <p14:tracePt t="136335" x="4152900" y="5356225"/>
          <p14:tracePt t="136350" x="4122738" y="5456238"/>
          <p14:tracePt t="136367" x="4084638" y="5546725"/>
          <p14:tracePt t="136383" x="4054475" y="5616575"/>
          <p14:tracePt t="136400" x="4008438" y="5684838"/>
          <p14:tracePt t="136417" x="3924300" y="5791200"/>
          <p14:tracePt t="136434" x="3794125" y="5897563"/>
          <p14:tracePt t="136450" x="3635375" y="6019800"/>
          <p14:tracePt t="136467" x="3459163" y="6111875"/>
          <p14:tracePt t="136483" x="3306763" y="6180138"/>
          <p14:tracePt t="136500" x="3200400" y="6218238"/>
          <p14:tracePt t="136517" x="3170238" y="6226175"/>
          <p14:tracePt t="136598" x="3162300" y="6226175"/>
          <p14:tracePt t="136622" x="3154363" y="6226175"/>
          <p14:tracePt t="136631" x="3146425" y="6226175"/>
          <p14:tracePt t="136638" x="3140075" y="6226175"/>
          <p14:tracePt t="136650" x="3140075" y="6210300"/>
          <p14:tracePt t="136667" x="3124200" y="6164263"/>
          <p14:tracePt t="136684" x="3108325" y="6103938"/>
          <p14:tracePt t="136700" x="3094038" y="6042025"/>
          <p14:tracePt t="136718" x="3063875" y="5921375"/>
          <p14:tracePt t="136734" x="3063875" y="5845175"/>
          <p14:tracePt t="136750" x="3063875" y="5783263"/>
          <p14:tracePt t="136767" x="3063875" y="5730875"/>
          <p14:tracePt t="136784" x="3078163" y="5676900"/>
          <p14:tracePt t="136800" x="3086100" y="5654675"/>
          <p14:tracePt t="136817" x="3101975" y="5630863"/>
          <p14:tracePt t="136834" x="3116263" y="5600700"/>
          <p14:tracePt t="136850" x="3124200" y="5584825"/>
          <p14:tracePt t="136867" x="3132138" y="5562600"/>
          <p14:tracePt t="136884" x="3140075" y="5562600"/>
          <p14:tracePt t="137013" x="3140075" y="5554663"/>
          <p14:tracePt t="137022" x="3146425" y="5554663"/>
          <p14:tracePt t="137030" x="3154363" y="5554663"/>
          <p14:tracePt t="137038" x="3170238" y="5570538"/>
          <p14:tracePt t="137050" x="3184525" y="5578475"/>
          <p14:tracePt t="137067" x="3222625" y="5630863"/>
          <p14:tracePt t="137084" x="3298825" y="5715000"/>
          <p14:tracePt t="137100" x="3360738" y="5753100"/>
          <p14:tracePt t="137117" x="3429000" y="5791200"/>
          <p14:tracePt t="137134" x="3482975" y="5807075"/>
          <p14:tracePt t="137150" x="3497263" y="5807075"/>
          <p14:tracePt t="137167" x="3513138" y="5807075"/>
          <p14:tracePt t="137184" x="3521075" y="5807075"/>
          <p14:tracePt t="137238" x="3527425" y="5807075"/>
          <p14:tracePt t="140518" x="3551238" y="5807075"/>
          <p14:tracePt t="140526" x="3581400" y="5807075"/>
          <p14:tracePt t="140535" x="3627438" y="5807075"/>
          <p14:tracePt t="140552" x="3763963" y="5775325"/>
          <p14:tracePt t="140568" x="3856038" y="5768975"/>
          <p14:tracePt t="140585" x="3886200" y="5761038"/>
          <p14:tracePt t="140602" x="3902075" y="5761038"/>
          <p14:tracePt t="140822" x="3902075" y="5775325"/>
          <p14:tracePt t="140831" x="3894138" y="5807075"/>
          <p14:tracePt t="140838" x="3886200" y="5821363"/>
          <p14:tracePt t="140852" x="3870325" y="5837238"/>
          <p14:tracePt t="140868" x="3840163" y="5889625"/>
          <p14:tracePt t="140885" x="3810000" y="5913438"/>
          <p14:tracePt t="140998" x="3810000" y="5897563"/>
          <p14:tracePt t="141006" x="3810000" y="5889625"/>
          <p14:tracePt t="141014" x="3810000" y="5875338"/>
          <p14:tracePt t="141022" x="3810000" y="5867400"/>
          <p14:tracePt t="141035" x="3810000" y="5851525"/>
          <p14:tracePt t="141052" x="3810000" y="5813425"/>
          <p14:tracePt t="141068" x="3810000" y="5783263"/>
          <p14:tracePt t="141085" x="3810000" y="5753100"/>
          <p14:tracePt t="141102" x="3810000" y="5699125"/>
          <p14:tracePt t="141118" x="3810000" y="5684838"/>
          <p14:tracePt t="141152" x="3802063" y="5676900"/>
          <p14:tracePt t="141168" x="3794125" y="5676900"/>
          <p14:tracePt t="141185" x="3787775" y="5676900"/>
          <p14:tracePt t="141202" x="3771900" y="5676900"/>
          <p14:tracePt t="141219" x="3756025" y="5676900"/>
          <p14:tracePt t="141235" x="3725863" y="5676900"/>
          <p14:tracePt t="141252" x="3665538" y="5684838"/>
          <p14:tracePt t="141269" x="3619500" y="5730875"/>
          <p14:tracePt t="141285" x="3603625" y="5730875"/>
          <p14:tracePt t="141342" x="3603625" y="5715000"/>
          <p14:tracePt t="141350" x="3603625" y="5684838"/>
          <p14:tracePt t="141358" x="3611563" y="5646738"/>
          <p14:tracePt t="141369" x="3611563" y="5600700"/>
          <p14:tracePt t="141385" x="3627438" y="5546725"/>
          <p14:tracePt t="141402" x="3627438" y="5532438"/>
          <p14:tracePt t="141419" x="3627438" y="5524500"/>
          <p14:tracePt t="141470" x="3635375" y="5524500"/>
          <p14:tracePt t="141478" x="3657600" y="5524500"/>
          <p14:tracePt t="141487" x="3687763" y="5532438"/>
          <p14:tracePt t="141502" x="3802063" y="5584825"/>
          <p14:tracePt t="141519" x="3916363" y="5668963"/>
          <p14:tracePt t="141535" x="4054475" y="5730875"/>
          <p14:tracePt t="141552" x="4152900" y="5768975"/>
          <p14:tracePt t="141569" x="4213225" y="5768975"/>
          <p14:tracePt t="141774" x="4198938" y="5768975"/>
          <p14:tracePt t="141782" x="4175125" y="5768975"/>
          <p14:tracePt t="141790" x="4144963" y="5761038"/>
          <p14:tracePt t="141802" x="4106863" y="5761038"/>
          <p14:tracePt t="141819" x="4038600" y="5761038"/>
          <p14:tracePt t="141835" x="3946525" y="5761038"/>
          <p14:tracePt t="141852" x="3908425" y="5761038"/>
          <p14:tracePt t="141926" x="3908425" y="5753100"/>
          <p14:tracePt t="141934" x="3924300" y="5737225"/>
          <p14:tracePt t="141942" x="3940175" y="5722938"/>
          <p14:tracePt t="141952" x="3946525" y="5707063"/>
          <p14:tracePt t="141969" x="3984625" y="5692775"/>
          <p14:tracePt t="141985" x="3992563" y="5684838"/>
          <p14:tracePt t="142018" x="4008438" y="5684838"/>
          <p14:tracePt t="142035" x="4016375" y="5692775"/>
          <p14:tracePt t="142052" x="4022725" y="5722938"/>
          <p14:tracePt t="142070" x="4022725" y="5775325"/>
          <p14:tracePt t="142085" x="4030663" y="5791200"/>
          <p14:tracePt t="142102" x="4054475" y="5807075"/>
          <p14:tracePt t="142119" x="4076700" y="5807075"/>
          <p14:tracePt t="142136" x="4092575" y="5807075"/>
          <p14:tracePt t="142152" x="4130675" y="5807075"/>
          <p14:tracePt t="142169" x="4160838" y="5791200"/>
          <p14:tracePt t="142186" x="4160838" y="5783263"/>
          <p14:tracePt t="142202" x="4175125" y="5761038"/>
          <p14:tracePt t="143678" x="4183063" y="5761038"/>
          <p14:tracePt t="143719" x="4191000" y="5761038"/>
          <p14:tracePt t="143774" x="4198938" y="5761038"/>
          <p14:tracePt t="143862" x="4206875" y="5761038"/>
          <p14:tracePt t="143918" x="4206875" y="5768975"/>
          <p14:tracePt t="144207" x="4213225" y="5768975"/>
          <p14:tracePt t="145870" x="4221163" y="5768975"/>
          <p14:tracePt t="145926" x="4229100" y="5768975"/>
          <p14:tracePt t="146158" x="4229100" y="5775325"/>
          <p14:tracePt t="146407" x="4237038" y="5775325"/>
          <p14:tracePt t="146414" x="4244975" y="5783263"/>
          <p14:tracePt t="148798" x="4251325" y="5783263"/>
          <p14:tracePt t="148806" x="4259263" y="5768975"/>
          <p14:tracePt t="148814" x="4283075" y="5699125"/>
          <p14:tracePt t="148823" x="4289425" y="5630863"/>
          <p14:tracePt t="148838" x="4289425" y="5478463"/>
          <p14:tracePt t="148855" x="4289425" y="5341938"/>
          <p14:tracePt t="148871" x="4289425" y="5273675"/>
          <p14:tracePt t="148888" x="4289425" y="5241925"/>
          <p14:tracePt t="148905" x="4275138" y="5219700"/>
          <p14:tracePt t="148921" x="4221163" y="5203825"/>
          <p14:tracePt t="148938" x="4160838" y="5197475"/>
          <p14:tracePt t="148955" x="4122738" y="5197475"/>
          <p14:tracePt t="148971" x="4098925" y="5197475"/>
          <p14:tracePt t="148988" x="4076700" y="5197475"/>
          <p14:tracePt t="149005" x="4068763" y="5197475"/>
          <p14:tracePt t="149078" x="4060825" y="5197475"/>
          <p14:tracePt t="149086" x="4054475" y="5181600"/>
          <p14:tracePt t="149094" x="4054475" y="5083175"/>
          <p14:tracePt t="149105" x="4060825" y="4930775"/>
          <p14:tracePt t="149121" x="4122738" y="4724400"/>
          <p14:tracePt t="149138" x="4168775" y="4572000"/>
          <p14:tracePt t="149155" x="4206875" y="4403725"/>
          <p14:tracePt t="149171" x="4244975" y="4283075"/>
          <p14:tracePt t="149188" x="4267200" y="4206875"/>
          <p14:tracePt t="149206" x="4283075" y="4168775"/>
          <p14:tracePt t="149222" x="4283075" y="4160838"/>
          <p14:tracePt t="149326" x="4283075" y="4152900"/>
          <p14:tracePt t="149335" x="4283075" y="4137025"/>
          <p14:tracePt t="149374" x="4283075" y="4130675"/>
          <p14:tracePt t="149382" x="4289425" y="4130675"/>
          <p14:tracePt t="149390" x="4289425" y="4122738"/>
          <p14:tracePt t="149405" x="4313238" y="4098925"/>
          <p14:tracePt t="149421" x="4321175" y="4084638"/>
          <p14:tracePt t="149438" x="4335463" y="4060825"/>
          <p14:tracePt t="149526" x="4343400" y="4060825"/>
          <p14:tracePt t="149534" x="4359275" y="4060825"/>
          <p14:tracePt t="149542" x="4365625" y="4060825"/>
          <p14:tracePt t="149555" x="4381500" y="4060825"/>
          <p14:tracePt t="149572" x="4389438" y="4060825"/>
          <p14:tracePt t="149614" x="4397375" y="4060825"/>
          <p14:tracePt t="160630" x="4403725" y="4060825"/>
          <p14:tracePt t="160958" x="4449763" y="4068763"/>
          <p14:tracePt t="160966" x="4708525" y="4152900"/>
          <p14:tracePt t="160976" x="5303838" y="4305300"/>
          <p14:tracePt t="160992" x="6545263" y="4518025"/>
          <p14:tracePt t="161009" x="7246938" y="4533900"/>
          <p14:tracePt t="161026" x="7421563" y="4503738"/>
          <p14:tracePt t="161042" x="7543800" y="4435475"/>
          <p14:tracePt t="161059" x="7688263" y="4381500"/>
          <p14:tracePt t="161076" x="7802563" y="4373563"/>
          <p14:tracePt t="161092" x="7848600" y="4373563"/>
          <p14:tracePt t="161109" x="7864475" y="4373563"/>
          <p14:tracePt t="161182" x="7870825" y="4381500"/>
          <p14:tracePt t="161190" x="7878763" y="4389438"/>
          <p14:tracePt t="161198" x="7902575" y="4435475"/>
          <p14:tracePt t="161209" x="7932738" y="4495800"/>
          <p14:tracePt t="161226" x="7985125" y="4572000"/>
          <p14:tracePt t="161243" x="7993063" y="4587875"/>
          <p14:tracePt t="161294" x="7993063" y="4572000"/>
          <p14:tracePt t="161303" x="7932738" y="4556125"/>
          <p14:tracePt t="161311" x="7870825" y="4549775"/>
          <p14:tracePt t="161326" x="7832725" y="4541838"/>
          <p14:tracePt t="161343" x="7810500" y="4541838"/>
          <p14:tracePt t="161359" x="7756525" y="4541838"/>
          <p14:tracePt t="161376" x="7688263" y="4541838"/>
          <p14:tracePt t="161393" x="7620000" y="4579938"/>
          <p14:tracePt t="161409" x="7566025" y="4610100"/>
          <p14:tracePt t="161426" x="7543800" y="4610100"/>
          <p14:tracePt t="161459" x="7527925" y="4610100"/>
          <p14:tracePt t="161476" x="7497763" y="4610100"/>
          <p14:tracePt t="161493" x="7467600" y="4610100"/>
          <p14:tracePt t="161509" x="7391400" y="4602163"/>
          <p14:tracePt t="161526" x="7200900" y="4587875"/>
          <p14:tracePt t="161543" x="7048500" y="4587875"/>
          <p14:tracePt t="161560" x="6942138" y="4587875"/>
          <p14:tracePt t="161576" x="6904038" y="4587875"/>
          <p14:tracePt t="161593" x="6896100" y="4587875"/>
          <p14:tracePt t="161662" x="6911975" y="4587875"/>
          <p14:tracePt t="161670" x="6980238" y="4587875"/>
          <p14:tracePt t="161678" x="7078663" y="4602163"/>
          <p14:tracePt t="161693" x="7489825" y="4610100"/>
          <p14:tracePt t="161709" x="7826375" y="4610100"/>
          <p14:tracePt t="161726" x="8770938" y="4610100"/>
          <p14:tracePt t="161743" x="9250363" y="4610100"/>
          <p14:tracePt t="161759" x="9571038" y="4610100"/>
          <p14:tracePt t="161776" x="9631363" y="4610100"/>
          <p14:tracePt t="161942" x="9639300" y="4610100"/>
          <p14:tracePt t="161958" x="9631363" y="4618038"/>
          <p14:tracePt t="161966" x="9609138" y="4640263"/>
          <p14:tracePt t="161976" x="9571038" y="4640263"/>
          <p14:tracePt t="161993" x="9448800" y="4670425"/>
          <p14:tracePt t="162010" x="9326563" y="4694238"/>
          <p14:tracePt t="162026" x="9220200" y="4694238"/>
          <p14:tracePt t="162042" x="9190038" y="4694238"/>
          <p14:tracePt t="162060" x="9174163" y="4694238"/>
          <p14:tracePt t="162518" x="9166225" y="4694238"/>
          <p14:tracePt t="162526" x="9144000" y="4732338"/>
          <p14:tracePt t="162534" x="9144000" y="4762500"/>
          <p14:tracePt t="162543" x="9151938" y="4800600"/>
          <p14:tracePt t="162560" x="9280525" y="4816475"/>
          <p14:tracePt t="162576" x="9380538" y="4816475"/>
          <p14:tracePt t="162593" x="9432925" y="4822825"/>
          <p14:tracePt t="162670" x="9502775" y="4860925"/>
          <p14:tracePt t="162678" x="9623425" y="4906963"/>
          <p14:tracePt t="162686" x="9677400" y="4975225"/>
          <p14:tracePt t="162695" x="9737725" y="5021263"/>
          <p14:tracePt t="162710" x="9821863" y="5083175"/>
          <p14:tracePt t="162726" x="9890125" y="5127625"/>
          <p14:tracePt t="162743" x="9936163" y="5181600"/>
          <p14:tracePt t="162760" x="9998075" y="5257800"/>
          <p14:tracePt t="162777" x="10004425" y="5326063"/>
          <p14:tracePt t="162793" x="10004425" y="5349875"/>
          <p14:tracePt t="162827" x="10004425" y="5364163"/>
          <p14:tracePt t="162843" x="9928225" y="5418138"/>
          <p14:tracePt t="162860" x="9761538" y="5502275"/>
          <p14:tracePt t="162876" x="9502775" y="5570538"/>
          <p14:tracePt t="162880" x="9350375" y="5584825"/>
          <p14:tracePt t="162894" x="9144000" y="5622925"/>
          <p14:tracePt t="162910" x="8931275" y="5622925"/>
          <p14:tracePt t="162927" x="8747125" y="5622925"/>
          <p14:tracePt t="162943" x="8550275" y="5592763"/>
          <p14:tracePt t="162960" x="8397875" y="5546725"/>
          <p14:tracePt t="162977" x="8335963" y="5524500"/>
          <p14:tracePt t="162993" x="8321675" y="5524500"/>
          <p14:tracePt t="164398" x="8313738" y="5524500"/>
          <p14:tracePt t="164407" x="8289925" y="5516563"/>
          <p14:tracePt t="164414" x="8275638" y="5494338"/>
          <p14:tracePt t="164427" x="8229600" y="5440363"/>
          <p14:tracePt t="164444" x="8221663" y="5440363"/>
          <p14:tracePt t="164838" x="8229600" y="5440363"/>
          <p14:tracePt t="164846" x="8251825" y="5440363"/>
          <p14:tracePt t="164855" x="8267700" y="5440363"/>
          <p14:tracePt t="164870" x="8275638" y="5440363"/>
          <p14:tracePt t="204983" x="8221663" y="5440363"/>
          <p14:tracePt t="205048" x="5356225" y="4937125"/>
          <p14:tracePt t="205058" x="5257800" y="4937125"/>
          <p14:tracePt t="205075" x="4868863" y="5037138"/>
          <p14:tracePt t="205092" x="4152900" y="5227638"/>
          <p14:tracePt t="205109" x="3627438" y="5303838"/>
          <p14:tracePt t="205125" x="3421063" y="5303838"/>
          <p14:tracePt t="205142" x="3344863" y="5303838"/>
          <p14:tracePt t="205198" x="3330575" y="5303838"/>
          <p14:tracePt t="205222" x="3330575" y="5311775"/>
          <p14:tracePt t="205230" x="3330575" y="5364163"/>
          <p14:tracePt t="205238" x="3398838" y="5464175"/>
          <p14:tracePt t="205246" x="3497263" y="5608638"/>
          <p14:tracePt t="205259" x="3649663" y="5807075"/>
          <p14:tracePt t="205275" x="4068763" y="6118225"/>
          <p14:tracePt t="205292" x="4389438" y="6226175"/>
          <p14:tracePt t="205309" x="4487863" y="6256338"/>
          <p14:tracePt t="205325" x="4487863" y="6264275"/>
          <p14:tracePt t="205342" x="4465638" y="6302375"/>
          <p14:tracePt t="205359" x="4137025" y="6423025"/>
          <p14:tracePt t="205375" x="3703638" y="6537325"/>
          <p14:tracePt t="205392" x="3406775" y="6591300"/>
          <p14:tracePt t="205409" x="3330575" y="6599238"/>
          <p14:tracePt t="205446" x="3360738" y="6599238"/>
          <p14:tracePt t="205459" x="3444875" y="6569075"/>
          <p14:tracePt t="205475" x="3573463" y="6530975"/>
          <p14:tracePt t="205492" x="3603625" y="6523038"/>
          <p14:tracePt t="205525" x="3589338" y="6492875"/>
          <p14:tracePt t="205542" x="3521075" y="6430963"/>
          <p14:tracePt t="205559" x="3467100" y="6354763"/>
          <p14:tracePt t="205575" x="3451225" y="6270625"/>
          <p14:tracePt t="205592" x="3451225" y="6180138"/>
          <p14:tracePt t="205609" x="3451225" y="6073775"/>
          <p14:tracePt t="205625" x="3459163" y="6042025"/>
          <p14:tracePt t="205659" x="3459163" y="6027738"/>
          <p14:tracePt t="205675" x="3459163" y="6011863"/>
          <p14:tracePt t="205710" x="3459163" y="5997575"/>
          <p14:tracePt t="205718" x="3497263" y="5927725"/>
          <p14:tracePt t="205727" x="3565525" y="5851525"/>
          <p14:tracePt t="205742" x="3695700" y="5692775"/>
          <p14:tracePt t="205759" x="3763963" y="5532438"/>
          <p14:tracePt t="205776" x="3794125" y="5426075"/>
          <p14:tracePt t="205792" x="3794125" y="5402263"/>
          <p14:tracePt t="205826" x="3756025" y="5402263"/>
          <p14:tracePt t="205842" x="3679825" y="5440363"/>
          <p14:tracePt t="205859" x="3551238" y="5715000"/>
          <p14:tracePt t="205876" x="3482975" y="5943600"/>
          <p14:tracePt t="205892" x="3459163" y="6011863"/>
          <p14:tracePt t="205926" x="3543300" y="5951538"/>
          <p14:tracePt t="205942" x="3649663" y="5837238"/>
          <p14:tracePt t="205959" x="3687763" y="5761038"/>
          <p14:tracePt t="205976" x="3687763" y="5668963"/>
          <p14:tracePt t="205992" x="3687763" y="5622925"/>
          <p14:tracePt t="206009" x="3657600" y="5584825"/>
          <p14:tracePt t="206026" x="3597275" y="5516563"/>
          <p14:tracePt t="206042" x="3527425" y="5418138"/>
          <p14:tracePt t="206059" x="3489325" y="5257800"/>
          <p14:tracePt t="206062" x="3459163" y="5173663"/>
          <p14:tracePt t="206076" x="3459163" y="5097463"/>
          <p14:tracePt t="206092" x="3459163" y="4922838"/>
          <p14:tracePt t="206110" x="3521075" y="4724400"/>
          <p14:tracePt t="206126" x="3521075" y="4686300"/>
          <p14:tracePt t="206166" x="3521075" y="4702175"/>
          <p14:tracePt t="206176" x="3521075" y="4822825"/>
          <p14:tracePt t="206193" x="3521075" y="5418138"/>
          <p14:tracePt t="206209" x="3521075" y="6042025"/>
          <p14:tracePt t="206226" x="3521075" y="6370638"/>
          <p14:tracePt t="206243" x="3527425" y="6430963"/>
          <p14:tracePt t="206276" x="3581400" y="6332538"/>
          <p14:tracePt t="206293" x="3703638" y="5997575"/>
          <p14:tracePt t="206309" x="3794125" y="5661025"/>
          <p14:tracePt t="206326" x="3832225" y="5341938"/>
          <p14:tracePt t="206374" x="3832225" y="5387975"/>
          <p14:tracePt t="206382" x="3832225" y="5478463"/>
          <p14:tracePt t="206393" x="3817938" y="5570538"/>
          <p14:tracePt t="206409" x="3802063" y="5684838"/>
          <p14:tracePt t="206426" x="3802063" y="5707063"/>
          <p14:tracePt t="206462" x="3802063" y="5692775"/>
          <p14:tracePt t="206476" x="3832225" y="5646738"/>
          <p14:tracePt t="206493" x="3840163" y="5622925"/>
          <p14:tracePt t="206551" x="3840163" y="5638800"/>
          <p14:tracePt t="206558" x="3840163" y="5684838"/>
          <p14:tracePt t="206568" x="3840163" y="5715000"/>
          <p14:tracePt t="206576" x="3840163" y="5730875"/>
          <p14:tracePt t="206593" x="3840163" y="5745163"/>
          <p14:tracePt t="207207" x="3848100" y="5745163"/>
          <p14:tracePt t="207214" x="3863975" y="5745163"/>
          <p14:tracePt t="207226" x="3878263" y="5745163"/>
          <p14:tracePt t="207243" x="3902075" y="5745163"/>
          <p14:tracePt t="207260" x="3908425" y="5745163"/>
          <p14:tracePt t="207276" x="3916363" y="57610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55;p35"/>
          <p:cNvPicPr preferRelativeResize="0"/>
          <p:nvPr/>
        </p:nvPicPr>
        <p:blipFill rotWithShape="1">
          <a:blip r:embed="rId3">
            <a:alphaModFix/>
          </a:blip>
          <a:srcRect/>
          <a:stretch/>
        </p:blipFill>
        <p:spPr>
          <a:xfrm>
            <a:off x="2078614" y="1529159"/>
            <a:ext cx="8718695" cy="4739082"/>
          </a:xfrm>
          <a:prstGeom prst="rect">
            <a:avLst/>
          </a:prstGeom>
          <a:noFill/>
          <a:ln>
            <a:noFill/>
          </a:ln>
        </p:spPr>
      </p:pic>
    </p:spTree>
    <p:extLst>
      <p:ext uri="{BB962C8B-B14F-4D97-AF65-F5344CB8AC3E}">
        <p14:creationId xmlns:p14="http://schemas.microsoft.com/office/powerpoint/2010/main" val="1516605785"/>
      </p:ext>
    </p:extLst>
  </p:cSld>
  <p:clrMapOvr>
    <a:masterClrMapping/>
  </p:clrMapOvr>
  <mc:AlternateContent xmlns:mc="http://schemas.openxmlformats.org/markup-compatibility/2006" xmlns:p14="http://schemas.microsoft.com/office/powerpoint/2010/main">
    <mc:Choice Requires="p14">
      <p:transition p14:dur="10" advTm="126521"/>
    </mc:Choice>
    <mc:Fallback xmlns="">
      <p:transition advTm="126521"/>
    </mc:Fallback>
  </mc:AlternateContent>
  <p:timing>
    <p:tnLst>
      <p:par>
        <p:cTn id="1" dur="indefinite" restart="never" nodeType="tmRoot"/>
      </p:par>
    </p:tnLst>
  </p:timing>
  <p:extLst mod="1">
    <p:ext uri="{3A86A75C-4F4B-4683-9AE1-C65F6400EC91}">
      <p14:laserTraceLst xmlns:p14="http://schemas.microsoft.com/office/powerpoint/2010/main">
        <p14:tracePtLst>
          <p14:tracePt t="1001" x="3863975" y="5745163"/>
          <p14:tracePt t="1009" x="3543300" y="5646738"/>
          <p14:tracePt t="1017" x="3154363" y="5554663"/>
          <p14:tracePt t="1025" x="2613025" y="5380038"/>
          <p14:tracePt t="1042" x="1562100" y="5021263"/>
          <p14:tracePt t="1059" x="739775" y="4778375"/>
          <p14:tracePt t="1075" x="593725" y="4587875"/>
          <p14:tracePt t="1092" x="571500" y="4267200"/>
          <p14:tracePt t="1109" x="396875" y="3817938"/>
          <p14:tracePt t="1125" x="76200" y="3398838"/>
          <p14:tracePt t="1142" x="0" y="3025775"/>
          <p14:tracePt t="1159" x="0" y="2720975"/>
          <p14:tracePt t="1176" x="0" y="2446338"/>
          <p14:tracePt t="1192" x="0" y="2384425"/>
          <p14:tracePt t="1209" x="0" y="2278063"/>
          <p14:tracePt t="1225" x="0" y="2141538"/>
          <p14:tracePt t="1242" x="0" y="2095500"/>
          <p14:tracePt t="1289" x="0" y="2079625"/>
          <p14:tracePt t="1296" x="30163" y="2079625"/>
          <p14:tracePt t="1309" x="84138" y="2079625"/>
          <p14:tracePt t="1325" x="312738" y="2171700"/>
          <p14:tracePt t="1342" x="701675" y="2346325"/>
          <p14:tracePt t="1360" x="1349375" y="2544763"/>
          <p14:tracePt t="1376" x="1844675" y="2620963"/>
          <p14:tracePt t="1392" x="2484438" y="2620963"/>
          <p14:tracePt t="1409" x="2811463" y="2560638"/>
          <p14:tracePt t="1425" x="2971800" y="2468563"/>
          <p14:tracePt t="1442" x="3101975" y="2378075"/>
          <p14:tracePt t="1459" x="3154363" y="2332038"/>
          <p14:tracePt t="1609" x="3184525" y="2316163"/>
          <p14:tracePt t="1617" x="3222625" y="2278063"/>
          <p14:tracePt t="1625" x="3246438" y="2247900"/>
          <p14:tracePt t="1642" x="3276600" y="2133600"/>
          <p14:tracePt t="1659" x="3284538" y="2065338"/>
          <p14:tracePt t="1676" x="3292475" y="2027238"/>
          <p14:tracePt t="1692" x="3298825" y="2011363"/>
          <p14:tracePt t="1709" x="3330575" y="1958975"/>
          <p14:tracePt t="1725" x="3390900" y="1905000"/>
          <p14:tracePt t="1742" x="3489325" y="1866900"/>
          <p14:tracePt t="1760" x="3649663" y="1812925"/>
          <p14:tracePt t="1776" x="3703638" y="1798638"/>
          <p14:tracePt t="1792" x="3832225" y="1760538"/>
          <p14:tracePt t="1809" x="3916363" y="1752600"/>
          <p14:tracePt t="1826" x="3954463" y="1752600"/>
          <p14:tracePt t="1873" x="3962400" y="1752600"/>
          <p14:tracePt t="1896" x="3962400" y="1760538"/>
          <p14:tracePt t="1904" x="3962400" y="1774825"/>
          <p14:tracePt t="1912" x="3962400" y="1798638"/>
          <p14:tracePt t="1925" x="3978275" y="1806575"/>
          <p14:tracePt t="1942" x="3978275" y="1836738"/>
          <p14:tracePt t="2032" x="3978275" y="1844675"/>
          <p14:tracePt t="2040" x="3978275" y="1858963"/>
          <p14:tracePt t="2056" x="3978275" y="1882775"/>
          <p14:tracePt t="2064" x="3978275" y="1905000"/>
          <p14:tracePt t="2075" x="3970338" y="1927225"/>
          <p14:tracePt t="2092" x="3946525" y="1997075"/>
          <p14:tracePt t="2109" x="3932238" y="2035175"/>
          <p14:tracePt t="2126" x="3932238" y="2073275"/>
          <p14:tracePt t="2142" x="3932238" y="2079625"/>
          <p14:tracePt t="2601" x="3940175" y="2087563"/>
          <p14:tracePt t="2609" x="3984625" y="2087563"/>
          <p14:tracePt t="2617" x="4054475" y="2087563"/>
          <p14:tracePt t="2626" x="4106863" y="2041525"/>
          <p14:tracePt t="2643" x="4191000" y="2011363"/>
          <p14:tracePt t="2659" x="4275138" y="1997075"/>
          <p14:tracePt t="2676" x="4351338" y="1958975"/>
          <p14:tracePt t="2693" x="4381500" y="1943100"/>
          <p14:tracePt t="2709" x="4397375" y="1927225"/>
          <p14:tracePt t="3209" x="4403725" y="1927225"/>
          <p14:tracePt t="3217" x="4457700" y="1927225"/>
          <p14:tracePt t="3226" x="4503738" y="1927225"/>
          <p14:tracePt t="3243" x="4770438" y="1935163"/>
          <p14:tracePt t="3259" x="5113338" y="1958975"/>
          <p14:tracePt t="3276" x="5570538" y="1958975"/>
          <p14:tracePt t="3293" x="6126163" y="1958975"/>
          <p14:tracePt t="3309" x="6583363" y="1958975"/>
          <p14:tracePt t="3326" x="6888163" y="1943100"/>
          <p14:tracePt t="3343" x="7026275" y="1897063"/>
          <p14:tracePt t="3376" x="7032625" y="1882775"/>
          <p14:tracePt t="3393" x="7032625" y="1858963"/>
          <p14:tracePt t="3409" x="7032625" y="1844675"/>
          <p14:tracePt t="3426" x="7032625" y="1828800"/>
          <p14:tracePt t="3443" x="7018338" y="1828800"/>
          <p14:tracePt t="3460" x="6972300" y="1806575"/>
          <p14:tracePt t="3476" x="6926263" y="1806575"/>
          <p14:tracePt t="3493" x="6896100" y="1806575"/>
          <p14:tracePt t="3509" x="6865938" y="1836738"/>
          <p14:tracePt t="3513" x="6850063" y="1858963"/>
          <p14:tracePt t="3526" x="6842125" y="1874838"/>
          <p14:tracePt t="3542" x="6835775" y="1897063"/>
          <p14:tracePt t="3559" x="6827838" y="1905000"/>
          <p14:tracePt t="4217" x="6835775" y="1905000"/>
          <p14:tracePt t="4225" x="6858000" y="1920875"/>
          <p14:tracePt t="4232" x="6888163" y="1927225"/>
          <p14:tracePt t="4243" x="6934200" y="1927225"/>
          <p14:tracePt t="4260" x="7064375" y="1935163"/>
          <p14:tracePt t="4276" x="7277100" y="1935163"/>
          <p14:tracePt t="4293" x="7467600" y="1935163"/>
          <p14:tracePt t="4310" x="7650163" y="1882775"/>
          <p14:tracePt t="4326" x="7780338" y="1820863"/>
          <p14:tracePt t="4344" x="7864475" y="1768475"/>
          <p14:tracePt t="4360" x="7878763" y="1752600"/>
          <p14:tracePt t="4376" x="7886700" y="1736725"/>
          <p14:tracePt t="4465" x="7902575" y="1736725"/>
          <p14:tracePt t="4472" x="7924800" y="1736725"/>
          <p14:tracePt t="4480" x="7954963" y="1736725"/>
          <p14:tracePt t="4493" x="7985125" y="1752600"/>
          <p14:tracePt t="4510" x="8077200" y="1820863"/>
          <p14:tracePt t="4527" x="8191500" y="1889125"/>
          <p14:tracePt t="4543" x="8343900" y="1997075"/>
          <p14:tracePt t="4560" x="8496300" y="2079625"/>
          <p14:tracePt t="4577" x="8512175" y="2087563"/>
          <p14:tracePt t="4617" x="8504238" y="2087563"/>
          <p14:tracePt t="4627" x="8480425" y="2087563"/>
          <p14:tracePt t="4643" x="8450263" y="2079625"/>
          <p14:tracePt t="4660" x="8420100" y="2073275"/>
          <p14:tracePt t="4677" x="8420100" y="2065338"/>
          <p14:tracePt t="4693" x="8412163" y="2065338"/>
          <p14:tracePt t="4710" x="8397875" y="2057400"/>
          <p14:tracePt t="4793" x="8397875" y="2049463"/>
          <p14:tracePt t="4801" x="8397875" y="2041525"/>
          <p14:tracePt t="4810" x="8397875" y="2027238"/>
          <p14:tracePt t="4827" x="8397875" y="1997075"/>
          <p14:tracePt t="4843" x="8397875" y="1965325"/>
          <p14:tracePt t="4860" x="8397875" y="1935163"/>
          <p14:tracePt t="4877" x="8397875" y="1897063"/>
          <p14:tracePt t="4893" x="8389938" y="1882775"/>
          <p14:tracePt t="4910" x="8389938" y="1858963"/>
          <p14:tracePt t="4927" x="8382000" y="1836738"/>
          <p14:tracePt t="4943" x="8374063" y="1836738"/>
          <p14:tracePt t="4960" x="8366125" y="1820863"/>
          <p14:tracePt t="4993" x="8366125" y="1812925"/>
          <p14:tracePt t="5010" x="8351838" y="1812925"/>
          <p14:tracePt t="5027" x="8351838" y="1806575"/>
          <p14:tracePt t="5043" x="8343900" y="1806575"/>
          <p14:tracePt t="5080" x="8359775" y="1812925"/>
          <p14:tracePt t="5093" x="8374063" y="1828800"/>
          <p14:tracePt t="5110" x="8450263" y="1897063"/>
          <p14:tracePt t="5127" x="8526463" y="1935163"/>
          <p14:tracePt t="5144" x="8580438" y="1943100"/>
          <p14:tracePt t="5160" x="8656638" y="1943100"/>
          <p14:tracePt t="5177" x="8724900" y="1920875"/>
          <p14:tracePt t="5193" x="8778875" y="1874838"/>
          <p14:tracePt t="5210" x="8839200" y="1798638"/>
          <p14:tracePt t="5227" x="8869363" y="1774825"/>
          <p14:tracePt t="5243" x="8877300" y="1768475"/>
          <p14:tracePt t="5260" x="8885238" y="1760538"/>
          <p14:tracePt t="5296" x="8885238" y="1752600"/>
          <p14:tracePt t="5310" x="8893175" y="1752600"/>
          <p14:tracePt t="5328" x="8969375" y="1774825"/>
          <p14:tracePt t="5343" x="8991600" y="1774825"/>
          <p14:tracePt t="5360" x="9013825" y="1790700"/>
          <p14:tracePt t="5377" x="9029700" y="1790700"/>
          <p14:tracePt t="5394" x="9037638" y="1790700"/>
          <p14:tracePt t="5440" x="9037638" y="1798638"/>
          <p14:tracePt t="5465" x="9037638" y="1806575"/>
          <p14:tracePt t="5473" x="9045575" y="1820863"/>
          <p14:tracePt t="5480" x="9045575" y="1828800"/>
          <p14:tracePt t="5494" x="9051925" y="1844675"/>
          <p14:tracePt t="5510" x="9059863" y="1897063"/>
          <p14:tracePt t="5528" x="9083675" y="1951038"/>
          <p14:tracePt t="5544" x="9097963" y="1981200"/>
          <p14:tracePt t="5560" x="9105900" y="1989138"/>
          <p14:tracePt t="5696" x="9113838" y="1989138"/>
          <p14:tracePt t="5712" x="9128125" y="1981200"/>
          <p14:tracePt t="5721" x="9128125" y="1973263"/>
          <p14:tracePt t="5729" x="9151938" y="1973263"/>
          <p14:tracePt t="5744" x="9220200" y="1943100"/>
          <p14:tracePt t="5760" x="9312275" y="1927225"/>
          <p14:tracePt t="5777" x="9440863" y="1889125"/>
          <p14:tracePt t="5794" x="9555163" y="1851025"/>
          <p14:tracePt t="5810" x="9639300" y="1820863"/>
          <p14:tracePt t="5827" x="9655175" y="1812925"/>
          <p14:tracePt t="5921" x="9655175" y="1820863"/>
          <p14:tracePt t="5929" x="9655175" y="1836738"/>
          <p14:tracePt t="5937" x="9655175" y="1851025"/>
          <p14:tracePt t="5945" x="9655175" y="1858963"/>
          <p14:tracePt t="5960" x="9655175" y="1882775"/>
          <p14:tracePt t="5977" x="9655175" y="1897063"/>
          <p14:tracePt t="5994" x="9669463" y="1905000"/>
          <p14:tracePt t="6010" x="9685338" y="1920875"/>
          <p14:tracePt t="6027" x="9693275" y="1920875"/>
          <p14:tracePt t="6080" x="9699625" y="1920875"/>
          <p14:tracePt t="6129" x="9707563" y="1920875"/>
          <p14:tracePt t="6137" x="9715500" y="1920875"/>
          <p14:tracePt t="6904" x="9707563" y="1920875"/>
          <p14:tracePt t="6912" x="9647238" y="1935163"/>
          <p14:tracePt t="6921" x="9525000" y="2049463"/>
          <p14:tracePt t="6929" x="9334500" y="2187575"/>
          <p14:tracePt t="6944" x="8937625" y="2400300"/>
          <p14:tracePt t="6961" x="8251825" y="2620963"/>
          <p14:tracePt t="6978" x="7413625" y="2765425"/>
          <p14:tracePt t="6994" x="6438900" y="2865438"/>
          <p14:tracePt t="7011" x="5418138" y="2941638"/>
          <p14:tracePt t="7027" x="4525963" y="2941638"/>
          <p14:tracePt t="7044" x="3848100" y="2941638"/>
          <p14:tracePt t="7061" x="3421063" y="2925763"/>
          <p14:tracePt t="7077" x="3101975" y="2865438"/>
          <p14:tracePt t="7094" x="2903538" y="2811463"/>
          <p14:tracePt t="7112" x="2636838" y="2735263"/>
          <p14:tracePt t="7128" x="2514600" y="2697163"/>
          <p14:tracePt t="7144" x="2468563" y="2674938"/>
          <p14:tracePt t="7161" x="2460625" y="2674938"/>
          <p14:tracePt t="7208" x="2460625" y="2667000"/>
          <p14:tracePt t="7217" x="2460625" y="2651125"/>
          <p14:tracePt t="7228" x="2460625" y="2613025"/>
          <p14:tracePt t="7244" x="2430463" y="2522538"/>
          <p14:tracePt t="7261" x="2384425" y="2430463"/>
          <p14:tracePt t="7278" x="2316163" y="2339975"/>
          <p14:tracePt t="7294" x="2270125" y="2286000"/>
          <p14:tracePt t="7312" x="2270125" y="2263775"/>
          <p14:tracePt t="7392" x="2278063" y="2263775"/>
          <p14:tracePt t="7409" x="2293938" y="2270125"/>
          <p14:tracePt t="7417" x="2308225" y="2278063"/>
          <p14:tracePt t="7428" x="2308225" y="2293938"/>
          <p14:tracePt t="7444" x="2324100" y="2308225"/>
          <p14:tracePt t="7461" x="2332038" y="2316163"/>
          <p14:tracePt t="7529" x="2339975" y="2301875"/>
          <p14:tracePt t="7536" x="2354263" y="2278063"/>
          <p14:tracePt t="7545" x="2362200" y="2263775"/>
          <p14:tracePt t="7561" x="2384425" y="2232025"/>
          <p14:tracePt t="7578" x="2392363" y="2217738"/>
          <p14:tracePt t="7656" x="2400300" y="2217738"/>
          <p14:tracePt t="7664" x="2408238" y="2217738"/>
          <p14:tracePt t="7673" x="2422525" y="2247900"/>
          <p14:tracePt t="7680" x="2454275" y="2293938"/>
          <p14:tracePt t="7694" x="2476500" y="2332038"/>
          <p14:tracePt t="7712" x="2536825" y="2416175"/>
          <p14:tracePt t="7728" x="2568575" y="2438400"/>
          <p14:tracePt t="7744" x="2598738" y="2446338"/>
          <p14:tracePt t="7778" x="2620963" y="2438400"/>
          <p14:tracePt t="7794" x="2636838" y="2408238"/>
          <p14:tracePt t="7811" x="2667000" y="2378075"/>
          <p14:tracePt t="7828" x="2674938" y="2370138"/>
          <p14:tracePt t="7872" x="2682875" y="2370138"/>
          <p14:tracePt t="7880" x="2697163" y="2370138"/>
          <p14:tracePt t="7894" x="2705100" y="2370138"/>
          <p14:tracePt t="7911" x="2781300" y="2446338"/>
          <p14:tracePt t="7927" x="2865438" y="2498725"/>
          <p14:tracePt t="7944" x="2955925" y="2544763"/>
          <p14:tracePt t="7961" x="2987675" y="2544763"/>
          <p14:tracePt t="7977" x="3001963" y="2544763"/>
          <p14:tracePt t="7994" x="3009900" y="2544763"/>
          <p14:tracePt t="8011" x="3017838" y="2536825"/>
          <p14:tracePt t="8028" x="3025775" y="2522538"/>
          <p14:tracePt t="8044" x="3025775" y="2514600"/>
          <p14:tracePt t="8061" x="3032125" y="2514600"/>
          <p14:tracePt t="8078" x="3032125" y="2506663"/>
          <p14:tracePt t="8095" x="3055938" y="2498725"/>
          <p14:tracePt t="8111" x="3078163" y="2498725"/>
          <p14:tracePt t="8128" x="3184525" y="2498725"/>
          <p14:tracePt t="8145" x="3276600" y="2498725"/>
          <p14:tracePt t="8161" x="3352800" y="2492375"/>
          <p14:tracePt t="8178" x="3375025" y="2484438"/>
          <p14:tracePt t="11257" x="3406775" y="2484438"/>
          <p14:tracePt t="11264" x="3459163" y="2498725"/>
          <p14:tracePt t="11273" x="3551238" y="2498725"/>
          <p14:tracePt t="11281" x="3657600" y="2498725"/>
          <p14:tracePt t="11296" x="3924300" y="2498725"/>
          <p14:tracePt t="11312" x="4213225" y="2498725"/>
          <p14:tracePt t="11329" x="4465638" y="2498725"/>
          <p14:tracePt t="11346" x="4594225" y="2498725"/>
          <p14:tracePt t="11362" x="4618038" y="2498725"/>
          <p14:tracePt t="11744" x="4602163" y="2498725"/>
          <p14:tracePt t="11752" x="4572000" y="2492375"/>
          <p14:tracePt t="11762" x="4549775" y="2492375"/>
          <p14:tracePt t="11779" x="4465638" y="2476500"/>
          <p14:tracePt t="11795" x="4351338" y="2476500"/>
          <p14:tracePt t="11812" x="4213225" y="2476500"/>
          <p14:tracePt t="11829" x="4068763" y="2476500"/>
          <p14:tracePt t="11846" x="3924300" y="2476500"/>
          <p14:tracePt t="11862" x="3794125" y="2476500"/>
          <p14:tracePt t="11879" x="3711575" y="2476500"/>
          <p14:tracePt t="11896" x="3673475" y="2476500"/>
          <p14:tracePt t="11913" x="3649663" y="2476500"/>
          <p14:tracePt t="11929" x="3641725" y="2476500"/>
          <p14:tracePt t="11946" x="3635375" y="2468563"/>
          <p14:tracePt t="11963" x="3627438" y="2460625"/>
          <p14:tracePt t="11979" x="3597275" y="2460625"/>
          <p14:tracePt t="11996" x="3535363" y="2460625"/>
          <p14:tracePt t="12013" x="3444875" y="2460625"/>
          <p14:tracePt t="12029" x="3322638" y="2460625"/>
          <p14:tracePt t="12032" x="3246438" y="2460625"/>
          <p14:tracePt t="12046" x="3200400" y="2460625"/>
          <p14:tracePt t="12063" x="3070225" y="2484438"/>
          <p14:tracePt t="12079" x="2979738" y="2492375"/>
          <p14:tracePt t="12096" x="2917825" y="2492375"/>
          <p14:tracePt t="12281" x="2925763" y="2492375"/>
          <p14:tracePt t="12289" x="2933700" y="2492375"/>
          <p14:tracePt t="12297" x="2941638" y="2492375"/>
          <p14:tracePt t="12321" x="2949575" y="2476500"/>
          <p14:tracePt t="12329" x="2955925" y="2476500"/>
          <p14:tracePt t="12346" x="2963863" y="2476500"/>
          <p14:tracePt t="12377" x="2971800" y="2476500"/>
          <p14:tracePt t="12385" x="2979738" y="2476500"/>
          <p14:tracePt t="12396" x="2987675" y="2476500"/>
          <p14:tracePt t="12413" x="2994025" y="2476500"/>
          <p14:tracePt t="12430" x="3001963" y="2476500"/>
          <p14:tracePt t="12446" x="3032125" y="2476500"/>
          <p14:tracePt t="12464" x="3055938" y="2476500"/>
          <p14:tracePt t="12480" x="3078163" y="2476500"/>
          <p14:tracePt t="12496" x="3101975" y="2476500"/>
          <p14:tracePt t="12513" x="3116263" y="2476500"/>
          <p14:tracePt t="12584" x="3124200" y="2476500"/>
          <p14:tracePt t="12592" x="3124200" y="2484438"/>
          <p14:tracePt t="12600" x="3132138" y="2484438"/>
          <p14:tracePt t="12613" x="3146425" y="2484438"/>
          <p14:tracePt t="12640" x="3154363" y="2484438"/>
          <p14:tracePt t="13201" x="3162300" y="2484438"/>
          <p14:tracePt t="13209" x="3178175" y="2484438"/>
          <p14:tracePt t="13216" x="3192463" y="2484438"/>
          <p14:tracePt t="13230" x="3208338" y="2484438"/>
          <p14:tracePt t="13246" x="3284538" y="2484438"/>
          <p14:tracePt t="13264" x="3497263" y="2484438"/>
          <p14:tracePt t="13280" x="3619500" y="2484438"/>
          <p14:tracePt t="13296" x="3679825" y="2484438"/>
          <p14:tracePt t="13313" x="3687763" y="2484438"/>
          <p14:tracePt t="13424" x="3703638" y="2484438"/>
          <p14:tracePt t="13432" x="3711575" y="2484438"/>
          <p14:tracePt t="13441" x="3733800" y="2484438"/>
          <p14:tracePt t="13449" x="3756025" y="2484438"/>
          <p14:tracePt t="13463" x="3794125" y="2484438"/>
          <p14:tracePt t="13480" x="3916363" y="2484438"/>
          <p14:tracePt t="13497" x="3992563" y="2484438"/>
          <p14:tracePt t="13513" x="4030663" y="2484438"/>
          <p14:tracePt t="13530" x="4060825" y="2484438"/>
          <p14:tracePt t="13632" x="4068763" y="2484438"/>
          <p14:tracePt t="13673" x="4076700" y="2484438"/>
          <p14:tracePt t="13680" x="4092575" y="2484438"/>
          <p14:tracePt t="13689" x="4106863" y="2484438"/>
          <p14:tracePt t="13697" x="4130675" y="2484438"/>
          <p14:tracePt t="13713" x="4191000" y="2484438"/>
          <p14:tracePt t="13730" x="4237038" y="2476500"/>
          <p14:tracePt t="13747" x="4251325" y="2468563"/>
          <p14:tracePt t="13763" x="4259263" y="2468563"/>
          <p14:tracePt t="13880" x="4267200" y="2468563"/>
          <p14:tracePt t="13903" x="4283075" y="2454275"/>
          <p14:tracePt t="13911" x="4289425" y="2446338"/>
          <p14:tracePt t="13919" x="4297363" y="2438400"/>
          <p14:tracePt t="13930" x="4305300" y="2430463"/>
          <p14:tracePt t="13946" x="4335463" y="2400300"/>
          <p14:tracePt t="13963" x="4373563" y="2370138"/>
          <p14:tracePt t="13980" x="4411663" y="2354263"/>
          <p14:tracePt t="13996" x="4427538" y="2339975"/>
          <p14:tracePt t="14013" x="4441825" y="2339975"/>
          <p14:tracePt t="14056" x="4449763" y="2339975"/>
          <p14:tracePt t="14064" x="4465638" y="2339975"/>
          <p14:tracePt t="14080" x="4495800" y="2346325"/>
          <p14:tracePt t="14097" x="4525963" y="2392363"/>
          <p14:tracePt t="14113" x="4572000" y="2476500"/>
          <p14:tracePt t="14130" x="4594225" y="2514600"/>
          <p14:tracePt t="14465" x="4610100" y="2514600"/>
          <p14:tracePt t="14480" x="4618038" y="2514600"/>
          <p14:tracePt t="14497" x="4618038" y="2498725"/>
          <p14:tracePt t="14505" x="4625975" y="2498725"/>
          <p14:tracePt t="14514" x="4625975" y="2492375"/>
          <p14:tracePt t="14530" x="4640263" y="2468563"/>
          <p14:tracePt t="14547" x="4648200" y="2460625"/>
          <p14:tracePt t="14564" x="4664075" y="2446338"/>
          <p14:tracePt t="14580" x="4670425" y="2438400"/>
          <p14:tracePt t="14597" x="4686300" y="2422525"/>
          <p14:tracePt t="14745" x="4694238" y="2422525"/>
          <p14:tracePt t="14761" x="4702175" y="2430463"/>
          <p14:tracePt t="14785" x="4702175" y="2438400"/>
          <p14:tracePt t="14801" x="4708525" y="2438400"/>
          <p14:tracePt t="14816" x="4708525" y="2454275"/>
          <p14:tracePt t="14824" x="4716463" y="2460625"/>
          <p14:tracePt t="14840" x="4716463" y="2468563"/>
          <p14:tracePt t="14856" x="4724400" y="2476500"/>
          <p14:tracePt t="15937" x="4724400" y="2484438"/>
          <p14:tracePt t="15953" x="4732338" y="2484438"/>
          <p14:tracePt t="15984" x="4740275" y="2484438"/>
          <p14:tracePt t="16000" x="4762500" y="2484438"/>
          <p14:tracePt t="16009" x="4762500" y="2476500"/>
          <p14:tracePt t="16016" x="4770438" y="2468563"/>
          <p14:tracePt t="16031" x="4778375" y="2460625"/>
          <p14:tracePt t="16048" x="4792663" y="2446338"/>
          <p14:tracePt t="16064" x="4800600" y="2430463"/>
          <p14:tracePt t="16081" x="4816475" y="2430463"/>
          <p14:tracePt t="16098" x="4838700" y="2416175"/>
          <p14:tracePt t="16114" x="4846638" y="2416175"/>
          <p14:tracePt t="16131" x="4860925" y="2416175"/>
          <p14:tracePt t="16148" x="4876800" y="2416175"/>
          <p14:tracePt t="16164" x="4914900" y="2416175"/>
          <p14:tracePt t="16181" x="4953000" y="2416175"/>
          <p14:tracePt t="16198" x="4999038" y="2416175"/>
          <p14:tracePt t="16214" x="5045075" y="2416175"/>
          <p14:tracePt t="16232" x="5105400" y="2422525"/>
          <p14:tracePt t="16264" x="5121275" y="2430463"/>
          <p14:tracePt t="16449" x="5127625" y="2430463"/>
          <p14:tracePt t="16457" x="5135563" y="2430463"/>
          <p14:tracePt t="16464" x="5143500" y="2430463"/>
          <p14:tracePt t="16481" x="5151438" y="2430463"/>
          <p14:tracePt t="16498" x="5159375" y="2438400"/>
          <p14:tracePt t="16514" x="5173663" y="2446338"/>
          <p14:tracePt t="16531" x="5189538" y="2460625"/>
          <p14:tracePt t="16548" x="5211763" y="2468563"/>
          <p14:tracePt t="16564" x="5219700" y="2468563"/>
          <p14:tracePt t="16581" x="5227638" y="2468563"/>
          <p14:tracePt t="16977" x="5203825" y="2460625"/>
          <p14:tracePt t="16984" x="5189538" y="2460625"/>
          <p14:tracePt t="16993" x="5143500" y="2454275"/>
          <p14:tracePt t="17000" x="5113338" y="2446338"/>
          <p14:tracePt t="17014" x="5067300" y="2430463"/>
          <p14:tracePt t="17032" x="4838700" y="2408238"/>
          <p14:tracePt t="17048" x="4648200" y="2408238"/>
          <p14:tracePt t="17064" x="4403725" y="2408238"/>
          <p14:tracePt t="17081" x="4183063" y="2422525"/>
          <p14:tracePt t="17098" x="4008438" y="2468563"/>
          <p14:tracePt t="17115" x="3863975" y="2484438"/>
          <p14:tracePt t="17131" x="3741738" y="2492375"/>
          <p14:tracePt t="17148" x="3679825" y="2492375"/>
          <p14:tracePt t="17165" x="3649663" y="2492375"/>
          <p14:tracePt t="17181" x="3635375" y="2492375"/>
          <p14:tracePt t="17198" x="3619500" y="2484438"/>
          <p14:tracePt t="17215" x="3611563" y="2476500"/>
          <p14:tracePt t="17231" x="3603625" y="2476500"/>
          <p14:tracePt t="17248" x="3565525" y="2460625"/>
          <p14:tracePt t="17265" x="3527425" y="2446338"/>
          <p14:tracePt t="17281" x="3489325" y="2430463"/>
          <p14:tracePt t="17298" x="3459163" y="2416175"/>
          <p14:tracePt t="17315" x="3444875" y="2416175"/>
          <p14:tracePt t="17331" x="3436938" y="2408238"/>
          <p14:tracePt t="17393" x="3429000" y="2408238"/>
          <p14:tracePt t="17401" x="3413125" y="2400300"/>
          <p14:tracePt t="17416" x="3398838" y="2400300"/>
          <p14:tracePt t="17425" x="3382963" y="2400300"/>
          <p14:tracePt t="17433" x="3360738" y="2400300"/>
          <p14:tracePt t="17448" x="3330575" y="2400300"/>
          <p14:tracePt t="17465" x="3314700" y="2400300"/>
          <p14:tracePt t="17481" x="3306763" y="2400300"/>
          <p14:tracePt t="17833" x="3322638" y="2400300"/>
          <p14:tracePt t="17840" x="3360738" y="2400300"/>
          <p14:tracePt t="17849" x="3413125" y="2416175"/>
          <p14:tracePt t="17865" x="3565525" y="2438400"/>
          <p14:tracePt t="17882" x="3787775" y="2438400"/>
          <p14:tracePt t="17898" x="4038600" y="2438400"/>
          <p14:tracePt t="17915" x="4297363" y="2438400"/>
          <p14:tracePt t="17931" x="4473575" y="2438400"/>
          <p14:tracePt t="17948" x="4572000" y="2438400"/>
          <p14:tracePt t="17965" x="4625975" y="2438400"/>
          <p14:tracePt t="17982" x="4656138" y="2438400"/>
          <p14:tracePt t="17998" x="4670425" y="2438400"/>
          <p14:tracePt t="18016" x="4708525" y="2438400"/>
          <p14:tracePt t="18032" x="4732338" y="2438400"/>
          <p14:tracePt t="18048" x="4808538" y="2446338"/>
          <p14:tracePt t="18065" x="4846638" y="2446338"/>
          <p14:tracePt t="18082" x="4860925" y="2446338"/>
          <p14:tracePt t="18272" x="4899025" y="2454275"/>
          <p14:tracePt t="18281" x="4999038" y="2454275"/>
          <p14:tracePt t="18289" x="5135563" y="2476500"/>
          <p14:tracePt t="18298" x="5341938" y="2492375"/>
          <p14:tracePt t="18315" x="5845175" y="2492375"/>
          <p14:tracePt t="18332" x="6461125" y="2492375"/>
          <p14:tracePt t="18348" x="7102475" y="2492375"/>
          <p14:tracePt t="18365" x="7559675" y="2492375"/>
          <p14:tracePt t="18382" x="7772400" y="2460625"/>
          <p14:tracePt t="18398" x="7970838" y="2408238"/>
          <p14:tracePt t="18416" x="8251825" y="2332038"/>
          <p14:tracePt t="18432" x="8428038" y="2270125"/>
          <p14:tracePt t="18448" x="8632825" y="2217738"/>
          <p14:tracePt t="18465" x="8793163" y="2163763"/>
          <p14:tracePt t="18482" x="8937625" y="2117725"/>
          <p14:tracePt t="18498" x="9029700" y="2087563"/>
          <p14:tracePt t="18515" x="9059863" y="2073275"/>
          <p14:tracePt t="18532" x="9059863" y="2065338"/>
          <p14:tracePt t="18565" x="9059863" y="2049463"/>
          <p14:tracePt t="18582" x="9059863" y="2041525"/>
          <p14:tracePt t="18598" x="9067800" y="2027238"/>
          <p14:tracePt t="18616" x="9067800" y="2003425"/>
          <p14:tracePt t="18704" x="9067800" y="1997075"/>
          <p14:tracePt t="18712" x="9067800" y="1981200"/>
          <p14:tracePt t="18729" x="9067800" y="1973263"/>
          <p14:tracePt t="18744" x="9067800" y="1965325"/>
          <p14:tracePt t="18752" x="9067800" y="1958975"/>
          <p14:tracePt t="20185" x="9067800" y="1973263"/>
          <p14:tracePt t="20192" x="9059863" y="1997075"/>
          <p14:tracePt t="20200" x="9051925" y="2003425"/>
          <p14:tracePt t="20216" x="9051925" y="2027238"/>
          <p14:tracePt t="20232" x="9037638" y="2111375"/>
          <p14:tracePt t="20249" x="9037638" y="2155825"/>
          <p14:tracePt t="20266" x="9037638" y="2209800"/>
          <p14:tracePt t="20282" x="9037638" y="2263775"/>
          <p14:tracePt t="20299" x="9037638" y="2308225"/>
          <p14:tracePt t="20316" x="9045575" y="2362200"/>
          <p14:tracePt t="20333" x="9067800" y="2422525"/>
          <p14:tracePt t="20349" x="9090025" y="2468563"/>
          <p14:tracePt t="20366" x="9105900" y="2498725"/>
          <p14:tracePt t="20382" x="9113838" y="2522538"/>
          <p14:tracePt t="20400" x="9128125" y="2574925"/>
          <p14:tracePt t="20416" x="9128125" y="2620963"/>
          <p14:tracePt t="20432" x="9151938" y="2659063"/>
          <p14:tracePt t="20449" x="9159875" y="2705100"/>
          <p14:tracePt t="20466" x="9159875" y="2751138"/>
          <p14:tracePt t="20482" x="9159875" y="2797175"/>
          <p14:tracePt t="20499" x="9159875" y="2827338"/>
          <p14:tracePt t="20516" x="9159875" y="2849563"/>
          <p14:tracePt t="20532" x="9151938" y="2865438"/>
          <p14:tracePt t="20549" x="9144000" y="2879725"/>
          <p14:tracePt t="20566" x="9136063" y="2887663"/>
          <p14:tracePt t="20582" x="9105900" y="2895600"/>
          <p14:tracePt t="20586" x="9075738" y="2895600"/>
          <p14:tracePt t="20600" x="9007475" y="2895600"/>
          <p14:tracePt t="20616" x="8885238" y="2895600"/>
          <p14:tracePt t="20632" x="8702675" y="2895600"/>
          <p14:tracePt t="20649" x="8496300" y="2895600"/>
          <p14:tracePt t="20666" x="8275638" y="2895600"/>
          <p14:tracePt t="20683" x="8054975" y="2895600"/>
          <p14:tracePt t="20699" x="7932738" y="2895600"/>
          <p14:tracePt t="20716" x="7878763" y="2895600"/>
          <p14:tracePt t="20733" x="7870825" y="2895600"/>
          <p14:tracePt t="20766" x="7856538" y="2895600"/>
          <p14:tracePt t="20783" x="7848600" y="2895600"/>
          <p14:tracePt t="20799" x="7832725" y="2895600"/>
          <p14:tracePt t="20816" x="7810500" y="2887663"/>
          <p14:tracePt t="20833" x="7788275" y="2887663"/>
          <p14:tracePt t="20849" x="7788275" y="2879725"/>
          <p14:tracePt t="20920" x="7794625" y="2879725"/>
          <p14:tracePt t="20929" x="7832725" y="2879725"/>
          <p14:tracePt t="20936" x="7870825" y="2895600"/>
          <p14:tracePt t="20949" x="7924800" y="2911475"/>
          <p14:tracePt t="20966" x="8175625" y="2917825"/>
          <p14:tracePt t="20983" x="8550275" y="2917825"/>
          <p14:tracePt t="20999" x="9007475" y="2917825"/>
          <p14:tracePt t="21016" x="9655175" y="2917825"/>
          <p14:tracePt t="21033" x="9852025" y="2917825"/>
          <p14:tracePt t="21049" x="9966325" y="2917825"/>
          <p14:tracePt t="21066" x="9990138" y="2917825"/>
          <p14:tracePt t="21083" x="10012363" y="2917825"/>
          <p14:tracePt t="21099" x="10036175" y="2917825"/>
          <p14:tracePt t="21116" x="10080625" y="2917825"/>
          <p14:tracePt t="21133" x="10164763" y="2917825"/>
          <p14:tracePt t="21149" x="10248900" y="2917825"/>
          <p14:tracePt t="21166" x="10340975" y="2917825"/>
          <p14:tracePt t="21183" x="10401300" y="2917825"/>
          <p14:tracePt t="21200" x="10417175" y="2917825"/>
          <p14:tracePt t="21216" x="10431463" y="2917825"/>
          <p14:tracePt t="21241" x="10439400" y="2917825"/>
          <p14:tracePt t="21249" x="10447338" y="2903538"/>
          <p14:tracePt t="21266" x="10469563" y="2873375"/>
          <p14:tracePt t="21283" x="10499725" y="2811463"/>
          <p14:tracePt t="21299" x="10515600" y="2751138"/>
          <p14:tracePt t="21316" x="10515600" y="2697163"/>
          <p14:tracePt t="21333" x="10515600" y="2651125"/>
          <p14:tracePt t="21349" x="10515600" y="2613025"/>
          <p14:tracePt t="21366" x="10515600" y="2582863"/>
          <p14:tracePt t="21383" x="10485438" y="2506663"/>
          <p14:tracePt t="21399" x="10461625" y="2484438"/>
          <p14:tracePt t="21416" x="10385425" y="2454275"/>
          <p14:tracePt t="21433" x="10294938" y="2422525"/>
          <p14:tracePt t="21449" x="10164763" y="2384425"/>
          <p14:tracePt t="21466" x="10036175" y="2354263"/>
          <p14:tracePt t="21483" x="9990138" y="2354263"/>
          <p14:tracePt t="21500" x="9966325" y="2346325"/>
          <p14:tracePt t="21516" x="9944100" y="2346325"/>
          <p14:tracePt t="21533" x="9913938" y="2339975"/>
          <p14:tracePt t="21550" x="9890125" y="2339975"/>
          <p14:tracePt t="21566" x="9807575" y="2339975"/>
          <p14:tracePt t="21584" x="9661525" y="2339975"/>
          <p14:tracePt t="21600" x="9571038" y="2339975"/>
          <p14:tracePt t="21616" x="9509125" y="2346325"/>
          <p14:tracePt t="21633" x="9478963" y="2354263"/>
          <p14:tracePt t="21650" x="9448800" y="2362200"/>
          <p14:tracePt t="21666" x="9440863" y="2362200"/>
          <p14:tracePt t="21683" x="9410700" y="2384425"/>
          <p14:tracePt t="21700" x="9388475" y="2416175"/>
          <p14:tracePt t="21716" x="9364663" y="2468563"/>
          <p14:tracePt t="21733" x="9350375" y="2498725"/>
          <p14:tracePt t="21750" x="9326563" y="2536825"/>
          <p14:tracePt t="21766" x="9326563" y="2582863"/>
          <p14:tracePt t="21784" x="9326563" y="2651125"/>
          <p14:tracePt t="21800" x="9326563" y="2674938"/>
          <p14:tracePt t="21816" x="9342438" y="2759075"/>
          <p14:tracePt t="21833" x="9356725" y="2819400"/>
          <p14:tracePt t="21850" x="9380538" y="2895600"/>
          <p14:tracePt t="21866" x="9418638" y="2963863"/>
          <p14:tracePt t="21883" x="9456738" y="3017838"/>
          <p14:tracePt t="21900" x="9509125" y="3078163"/>
          <p14:tracePt t="21916" x="9563100" y="3124200"/>
          <p14:tracePt t="21933" x="9631363" y="3154363"/>
          <p14:tracePt t="21950" x="9699625" y="3178175"/>
          <p14:tracePt t="21966" x="9807575" y="3208338"/>
          <p14:tracePt t="21983" x="9966325" y="3230563"/>
          <p14:tracePt t="22000" x="10156825" y="3254375"/>
          <p14:tracePt t="22016" x="10439400" y="3254375"/>
          <p14:tracePt t="22033" x="10569575" y="3254375"/>
          <p14:tracePt t="22050" x="10652125" y="3254375"/>
          <p14:tracePt t="22066" x="10698163" y="3222625"/>
          <p14:tracePt t="22083" x="10744200" y="3178175"/>
          <p14:tracePt t="22100" x="10782300" y="3086100"/>
          <p14:tracePt t="22116" x="10836275" y="2971800"/>
          <p14:tracePt t="22133" x="10850563" y="2903538"/>
          <p14:tracePt t="22150" x="10850563" y="2827338"/>
          <p14:tracePt t="22166" x="10850563" y="2743200"/>
          <p14:tracePt t="22184" x="10804525" y="2636838"/>
          <p14:tracePt t="22200" x="10760075" y="2574925"/>
          <p14:tracePt t="22216" x="10714038" y="2514600"/>
          <p14:tracePt t="22233" x="10607675" y="2446338"/>
          <p14:tracePt t="22250" x="10537825" y="2400300"/>
          <p14:tracePt t="22266" x="10431463" y="2354263"/>
          <p14:tracePt t="22283" x="10279063" y="2308225"/>
          <p14:tracePt t="22300" x="10142538" y="2270125"/>
          <p14:tracePt t="22316" x="10080625" y="2247900"/>
          <p14:tracePt t="22333" x="10036175" y="2247900"/>
          <p14:tracePt t="22350" x="9998075" y="2247900"/>
          <p14:tracePt t="22367" x="9966325" y="2247900"/>
          <p14:tracePt t="22383" x="9921875" y="2247900"/>
          <p14:tracePt t="22400" x="9821863" y="2286000"/>
          <p14:tracePt t="22416" x="9745663" y="2324100"/>
          <p14:tracePt t="22433" x="9661525" y="2362200"/>
          <p14:tracePt t="22450" x="9593263" y="2384425"/>
          <p14:tracePt t="22467" x="9547225" y="2416175"/>
          <p14:tracePt t="22483" x="9517063" y="2430463"/>
          <p14:tracePt t="22500" x="9478963" y="2454275"/>
          <p14:tracePt t="22517" x="9448800" y="2484438"/>
          <p14:tracePt t="22533" x="9440863" y="2498725"/>
          <p14:tracePt t="22550" x="9418638" y="2522538"/>
          <p14:tracePt t="22567" x="9394825" y="2552700"/>
          <p14:tracePt t="22583" x="9380538" y="2574925"/>
          <p14:tracePt t="22586" x="9372600" y="2582863"/>
          <p14:tracePt t="22600" x="9364663" y="2598738"/>
          <p14:tracePt t="22617" x="9356725" y="2598738"/>
          <p14:tracePt t="22633" x="9350375" y="2613025"/>
          <p14:tracePt t="22673" x="9342438" y="2613025"/>
          <p14:tracePt t="22833" x="9342438" y="2620963"/>
          <p14:tracePt t="22921" x="9334500" y="2620963"/>
          <p14:tracePt t="22961" x="9334500" y="2628900"/>
          <p14:tracePt t="23201" x="9334500" y="2636838"/>
          <p14:tracePt t="23224" x="9326563" y="2636838"/>
          <p14:tracePt t="23329" x="9326563" y="2644775"/>
          <p14:tracePt t="24401" x="9312275" y="2651125"/>
          <p14:tracePt t="24408" x="9266238" y="2682875"/>
          <p14:tracePt t="24417" x="9204325" y="2727325"/>
          <p14:tracePt t="24434" x="9021763" y="2789238"/>
          <p14:tracePt t="24451" x="8877300" y="2789238"/>
          <p14:tracePt t="24467" x="8861425" y="2797175"/>
          <p14:tracePt t="24793" x="8855075" y="2819400"/>
          <p14:tracePt t="24800" x="8855075" y="2835275"/>
          <p14:tracePt t="24808" x="8847138" y="2857500"/>
          <p14:tracePt t="24817" x="8823325" y="2873375"/>
          <p14:tracePt t="24834" x="8793163" y="2941638"/>
          <p14:tracePt t="24851" x="8716963" y="3101975"/>
          <p14:tracePt t="24867" x="8626475" y="3254375"/>
          <p14:tracePt t="24884" x="8504238" y="3406775"/>
          <p14:tracePt t="24900" x="8335963" y="3559175"/>
          <p14:tracePt t="24918" x="8123238" y="3665538"/>
          <p14:tracePt t="24934" x="7886700" y="3733800"/>
          <p14:tracePt t="24951" x="7696200" y="3749675"/>
          <p14:tracePt t="24968" x="7483475" y="3749675"/>
          <p14:tracePt t="24984" x="7369175" y="3725863"/>
          <p14:tracePt t="25001" x="7277100" y="3703638"/>
          <p14:tracePt t="25018" x="7254875" y="3687763"/>
          <p14:tracePt t="25034" x="7231063" y="3687763"/>
          <p14:tracePt t="25051" x="7216775" y="3673475"/>
          <p14:tracePt t="25068" x="7208838" y="3673475"/>
          <p14:tracePt t="25084" x="7178675" y="3673475"/>
          <p14:tracePt t="25101" x="7132638" y="3673475"/>
          <p14:tracePt t="25104" x="7108825" y="3673475"/>
          <p14:tracePt t="25118" x="7078663" y="3673475"/>
          <p14:tracePt t="25134" x="7018338" y="3673475"/>
          <p14:tracePt t="25152" x="6956425" y="3679825"/>
          <p14:tracePt t="25168" x="6942138" y="3679825"/>
          <p14:tracePt t="25320" x="6950075" y="3679825"/>
          <p14:tracePt t="25329" x="6972300" y="3679825"/>
          <p14:tracePt t="25337" x="7018338" y="3665538"/>
          <p14:tracePt t="25352" x="7140575" y="3619500"/>
          <p14:tracePt t="25368" x="7208838" y="3597275"/>
          <p14:tracePt t="25384" x="7535863" y="3543300"/>
          <p14:tracePt t="25401" x="7788275" y="3505200"/>
          <p14:tracePt t="25418" x="8001000" y="3489325"/>
          <p14:tracePt t="25434" x="8161338" y="3489325"/>
          <p14:tracePt t="25451" x="8305800" y="3475038"/>
          <p14:tracePt t="25468" x="8412163" y="3475038"/>
          <p14:tracePt t="25484" x="8480425" y="3475038"/>
          <p14:tracePt t="25501" x="8542338" y="3475038"/>
          <p14:tracePt t="25518" x="8618538" y="3475038"/>
          <p14:tracePt t="25534" x="8732838" y="3482975"/>
          <p14:tracePt t="25552" x="8923338" y="3513138"/>
          <p14:tracePt t="25568" x="9051925" y="3543300"/>
          <p14:tracePt t="25584" x="9197975" y="3543300"/>
          <p14:tracePt t="25601" x="9312275" y="3543300"/>
          <p14:tracePt t="25618" x="9402763" y="3543300"/>
          <p14:tracePt t="25634" x="9478963" y="3543300"/>
          <p14:tracePt t="25651" x="9509125" y="3543300"/>
          <p14:tracePt t="25769" x="9502775" y="3543300"/>
          <p14:tracePt t="25777" x="9448800" y="3551238"/>
          <p14:tracePt t="25785" x="9394825" y="3597275"/>
          <p14:tracePt t="25801" x="9212263" y="3687763"/>
          <p14:tracePt t="25818" x="8816975" y="3902075"/>
          <p14:tracePt t="25834" x="8335963" y="4130675"/>
          <p14:tracePt t="25851" x="7962900" y="4237038"/>
          <p14:tracePt t="25868" x="7704138" y="4289425"/>
          <p14:tracePt t="25885" x="7527925" y="4321175"/>
          <p14:tracePt t="25901" x="7391400" y="4327525"/>
          <p14:tracePt t="25918" x="7299325" y="4327525"/>
          <p14:tracePt t="25934" x="7239000" y="4327525"/>
          <p14:tracePt t="25952" x="7154863" y="4297363"/>
          <p14:tracePt t="25968" x="7102475" y="4267200"/>
          <p14:tracePt t="25984" x="7078663" y="4237038"/>
          <p14:tracePt t="26001" x="7048500" y="4213225"/>
          <p14:tracePt t="26018" x="7026275" y="4175125"/>
          <p14:tracePt t="26035" x="7018338" y="4137025"/>
          <p14:tracePt t="26051" x="7010400" y="4114800"/>
          <p14:tracePt t="26068" x="7010400" y="4092575"/>
          <p14:tracePt t="26085" x="6988175" y="4060825"/>
          <p14:tracePt t="26101" x="6980238" y="4060825"/>
          <p14:tracePt t="26104" x="6980238" y="4054475"/>
          <p14:tracePt t="26118" x="6964363" y="4054475"/>
          <p14:tracePt t="26135" x="6956425" y="4046538"/>
          <p14:tracePt t="26152" x="6896100" y="4046538"/>
          <p14:tracePt t="26168" x="6842125" y="4046538"/>
          <p14:tracePt t="26185" x="6773863" y="4060825"/>
          <p14:tracePt t="26201" x="6705600" y="4092575"/>
          <p14:tracePt t="26218" x="6651625" y="4122738"/>
          <p14:tracePt t="26235" x="6621463" y="4152900"/>
          <p14:tracePt t="26251" x="6613525" y="4160838"/>
          <p14:tracePt t="26312" x="6621463" y="4152900"/>
          <p14:tracePt t="26320" x="6645275" y="4137025"/>
          <p14:tracePt t="26328" x="6651625" y="4130675"/>
          <p14:tracePt t="26336" x="6689725" y="4098925"/>
          <p14:tracePt t="26351" x="6721475" y="4068763"/>
          <p14:tracePt t="26368" x="6835775" y="4022725"/>
          <p14:tracePt t="26385" x="6956425" y="3984625"/>
          <p14:tracePt t="26401" x="7070725" y="3954463"/>
          <p14:tracePt t="26418" x="7185025" y="3908425"/>
          <p14:tracePt t="26435" x="7277100" y="3894138"/>
          <p14:tracePt t="26451" x="7315200" y="3870325"/>
          <p14:tracePt t="26468" x="7323138" y="3856038"/>
          <p14:tracePt t="26501" x="7323138" y="3832225"/>
          <p14:tracePt t="26518" x="7323138" y="3817938"/>
          <p14:tracePt t="26535" x="7323138" y="3779838"/>
          <p14:tracePt t="26551" x="7323138" y="3763963"/>
          <p14:tracePt t="26568" x="7315200" y="3741738"/>
          <p14:tracePt t="26585" x="7315200" y="3733800"/>
          <p14:tracePt t="26601" x="7315200" y="3725863"/>
          <p14:tracePt t="26689" x="7315200" y="3733800"/>
          <p14:tracePt t="26697" x="7307263" y="3763963"/>
          <p14:tracePt t="26704" x="7307263" y="3802063"/>
          <p14:tracePt t="26718" x="7299325" y="3856038"/>
          <p14:tracePt t="26735" x="7277100" y="4030663"/>
          <p14:tracePt t="26752" x="7277100" y="4076700"/>
          <p14:tracePt t="26768" x="7277100" y="4092575"/>
          <p14:tracePt t="26824" x="7285038" y="4060825"/>
          <p14:tracePt t="26832" x="7285038" y="4022725"/>
          <p14:tracePt t="26840" x="7285038" y="3970338"/>
          <p14:tracePt t="26851" x="7292975" y="3916363"/>
          <p14:tracePt t="26868" x="7307263" y="3794125"/>
          <p14:tracePt t="26884" x="7315200" y="3711575"/>
          <p14:tracePt t="26901" x="7323138" y="3665538"/>
          <p14:tracePt t="26918" x="7337425" y="3627438"/>
          <p14:tracePt t="26935" x="7353300" y="3611563"/>
          <p14:tracePt t="26952" x="7361238" y="3603625"/>
          <p14:tracePt t="26968" x="7375525" y="3597275"/>
          <p14:tracePt t="26985" x="7383463" y="3597275"/>
          <p14:tracePt t="27002" x="7391400" y="3597275"/>
          <p14:tracePt t="27089" x="7399338" y="3597275"/>
          <p14:tracePt t="27121" x="7399338" y="3603625"/>
          <p14:tracePt t="27136" x="7399338" y="3619500"/>
          <p14:tracePt t="27145" x="7399338" y="3635375"/>
          <p14:tracePt t="27153" x="7399338" y="3673475"/>
          <p14:tracePt t="27168" x="7375525" y="3787775"/>
          <p14:tracePt t="27185" x="7369175" y="3902075"/>
          <p14:tracePt t="27202" x="7361238" y="4030663"/>
          <p14:tracePt t="27218" x="7361238" y="4114800"/>
          <p14:tracePt t="27235" x="7361238" y="4160838"/>
          <p14:tracePt t="27252" x="7361238" y="4183063"/>
          <p14:tracePt t="27268" x="7361238" y="4191000"/>
          <p14:tracePt t="27285" x="7361238" y="4198938"/>
          <p14:tracePt t="27318" x="7353300" y="4221163"/>
          <p14:tracePt t="27336" x="7353300" y="4237038"/>
          <p14:tracePt t="27352" x="7353300" y="4244975"/>
          <p14:tracePt t="27368" x="7353300" y="4259263"/>
          <p14:tracePt t="27385" x="7353300" y="4283075"/>
          <p14:tracePt t="27402" x="7345363" y="4321175"/>
          <p14:tracePt t="27418" x="7345363" y="4335463"/>
          <p14:tracePt t="27435" x="7345363" y="4343400"/>
          <p14:tracePt t="27705" x="7345363" y="4351338"/>
          <p14:tracePt t="27713" x="7353300" y="4351338"/>
          <p14:tracePt t="27720" x="7369175" y="4321175"/>
          <p14:tracePt t="27736" x="7445375" y="4237038"/>
          <p14:tracePt t="27752" x="7559675" y="4152900"/>
          <p14:tracePt t="27768" x="7688263" y="4098925"/>
          <p14:tracePt t="27785" x="7818438" y="4060825"/>
          <p14:tracePt t="27802" x="7947025" y="4054475"/>
          <p14:tracePt t="27819" x="8023225" y="4054475"/>
          <p14:tracePt t="27835" x="8107363" y="4054475"/>
          <p14:tracePt t="27852" x="8161338" y="4054475"/>
          <p14:tracePt t="27868" x="8267700" y="4068763"/>
          <p14:tracePt t="27885" x="8404225" y="4084638"/>
          <p14:tracePt t="27902" x="8588375" y="4122738"/>
          <p14:tracePt t="27919" x="8770938" y="4130675"/>
          <p14:tracePt t="27936" x="8975725" y="4130675"/>
          <p14:tracePt t="27952" x="9051925" y="4130675"/>
          <p14:tracePt t="27969" x="9090025" y="4130675"/>
          <p14:tracePt t="27985" x="9097963" y="4130675"/>
          <p14:tracePt t="28002" x="9105900" y="4130675"/>
          <p14:tracePt t="28019" x="9113838" y="4130675"/>
          <p14:tracePt t="28035" x="9121775" y="4130675"/>
          <p14:tracePt t="28069" x="9136063" y="4130675"/>
          <p14:tracePt t="28088" x="9136063" y="4122738"/>
          <p14:tracePt t="28105" x="9144000" y="4114800"/>
          <p14:tracePt t="28119" x="9151938" y="4114800"/>
          <p14:tracePt t="28135" x="9159875" y="4106863"/>
          <p14:tracePt t="28152" x="9182100" y="4084638"/>
          <p14:tracePt t="28169" x="9197975" y="4060825"/>
          <p14:tracePt t="28185" x="9220200" y="4016375"/>
          <p14:tracePt t="28202" x="9228138" y="3984625"/>
          <p14:tracePt t="28219" x="9228138" y="3962400"/>
          <p14:tracePt t="28235" x="9228138" y="3932238"/>
          <p14:tracePt t="28252" x="9220200" y="3932238"/>
          <p14:tracePt t="28269" x="9212263" y="3924300"/>
          <p14:tracePt t="28302" x="9204325" y="3908425"/>
          <p14:tracePt t="28465" x="9197975" y="3908425"/>
          <p14:tracePt t="28473" x="9197975" y="3916363"/>
          <p14:tracePt t="28480" x="9197975" y="3932238"/>
          <p14:tracePt t="28488" x="9197975" y="3962400"/>
          <p14:tracePt t="28502" x="9197975" y="3978275"/>
          <p14:tracePt t="28519" x="9197975" y="4092575"/>
          <p14:tracePt t="28535" x="9212263" y="4137025"/>
          <p14:tracePt t="28552" x="9228138" y="4191000"/>
          <p14:tracePt t="28585" x="9236075" y="4191000"/>
          <p14:tracePt t="28624" x="9236075" y="4198938"/>
          <p14:tracePt t="28665" x="9242425" y="4213225"/>
          <p14:tracePt t="28681" x="9250363" y="4213225"/>
          <p14:tracePt t="28697" x="9266238" y="4213225"/>
          <p14:tracePt t="28705" x="9274175" y="4213225"/>
          <p14:tracePt t="28713" x="9288463" y="4213225"/>
          <p14:tracePt t="28721" x="9312275" y="4213225"/>
          <p14:tracePt t="28736" x="9364663" y="4213225"/>
          <p14:tracePt t="28752" x="9418638" y="4206875"/>
          <p14:tracePt t="28769" x="9448800" y="4206875"/>
          <p14:tracePt t="28786" x="9494838" y="4198938"/>
          <p14:tracePt t="28802" x="9517063" y="4183063"/>
          <p14:tracePt t="28819" x="9532938" y="4175125"/>
          <p14:tracePt t="28836" x="9555163" y="4152900"/>
          <p14:tracePt t="28852" x="9563100" y="4130675"/>
          <p14:tracePt t="28869" x="9563100" y="4122738"/>
          <p14:tracePt t="28886" x="9547225" y="4084638"/>
          <p14:tracePt t="28902" x="9517063" y="4038600"/>
          <p14:tracePt t="28919" x="9471025" y="4000500"/>
          <p14:tracePt t="28935" x="9456738" y="3984625"/>
          <p14:tracePt t="29177" x="9464675" y="3984625"/>
          <p14:tracePt t="29192" x="9471025" y="3992563"/>
          <p14:tracePt t="29201" x="9478963" y="4000500"/>
          <p14:tracePt t="29216" x="9486900" y="4000500"/>
          <p14:tracePt t="29224" x="9494838" y="4008438"/>
          <p14:tracePt t="29236" x="9494838" y="4022725"/>
          <p14:tracePt t="29252" x="9494838" y="4038600"/>
          <p14:tracePt t="29269" x="9509125" y="4060825"/>
          <p14:tracePt t="31849" x="9494838" y="4060825"/>
          <p14:tracePt t="31864" x="9486900" y="4060825"/>
          <p14:tracePt t="31881" x="9471025" y="4060825"/>
          <p14:tracePt t="31896" x="9464675" y="4060825"/>
          <p14:tracePt t="31904" x="9448800" y="4060825"/>
          <p14:tracePt t="31912" x="9432925" y="4054475"/>
          <p14:tracePt t="31920" x="9426575" y="4054475"/>
          <p14:tracePt t="31936" x="9410700" y="4054475"/>
          <p14:tracePt t="31953" x="9372600" y="4054475"/>
          <p14:tracePt t="31970" x="9342438" y="4054475"/>
          <p14:tracePt t="31986" x="9304338" y="4054475"/>
          <p14:tracePt t="32003" x="9274175" y="4054475"/>
          <p14:tracePt t="32020" x="9250363" y="4054475"/>
          <p14:tracePt t="32036" x="9228138" y="4054475"/>
          <p14:tracePt t="32072" x="9220200" y="4054475"/>
          <p14:tracePt t="32088" x="9220200" y="4030663"/>
          <p14:tracePt t="32103" x="9220200" y="4008438"/>
          <p14:tracePt t="32120" x="9236075" y="3902075"/>
          <p14:tracePt t="32136" x="9326563" y="3717925"/>
          <p14:tracePt t="32153" x="9478963" y="3451225"/>
          <p14:tracePt t="32170" x="9647238" y="3170238"/>
          <p14:tracePt t="32186" x="9829800" y="2849563"/>
          <p14:tracePt t="32203" x="9913938" y="2667000"/>
          <p14:tracePt t="32220" x="9974263" y="2530475"/>
          <p14:tracePt t="32236" x="9998075" y="2446338"/>
          <p14:tracePt t="32253" x="10028238" y="2400300"/>
          <p14:tracePt t="32270" x="10036175" y="2378075"/>
          <p14:tracePt t="32337" x="10042525" y="2378075"/>
          <p14:tracePt t="32345" x="10042525" y="2408238"/>
          <p14:tracePt t="32353" x="10042525" y="2484438"/>
          <p14:tracePt t="32370" x="10088563" y="2759075"/>
          <p14:tracePt t="32387" x="10134600" y="3040063"/>
          <p14:tracePt t="32404" x="10156825" y="3146425"/>
          <p14:tracePt t="32437" x="10164763" y="3146425"/>
          <p14:tracePt t="32454" x="10180638" y="3146425"/>
          <p14:tracePt t="32470" x="10188575" y="3048000"/>
          <p14:tracePt t="32487" x="10188575" y="2917825"/>
          <p14:tracePt t="32504" x="10150475" y="2827338"/>
          <p14:tracePt t="32520" x="10134600" y="2803525"/>
          <p14:tracePt t="32617" x="10126663" y="2803525"/>
          <p14:tracePt t="32769" x="10126663" y="2811463"/>
          <p14:tracePt t="33105" x="10118725" y="2827338"/>
          <p14:tracePt t="33112" x="10104438" y="2835275"/>
          <p14:tracePt t="33121" x="10088563" y="2849563"/>
          <p14:tracePt t="33137" x="10012363" y="2925763"/>
          <p14:tracePt t="33154" x="9845675" y="3048000"/>
          <p14:tracePt t="33170" x="9593263" y="3230563"/>
          <p14:tracePt t="33187" x="9318625" y="3429000"/>
          <p14:tracePt t="33204" x="8991600" y="3611563"/>
          <p14:tracePt t="33220" x="8716963" y="3756025"/>
          <p14:tracePt t="33237" x="8466138" y="3870325"/>
          <p14:tracePt t="33254" x="8297863" y="3946525"/>
          <p14:tracePt t="33271" x="8199438" y="3992563"/>
          <p14:tracePt t="33287" x="8123238" y="4016375"/>
          <p14:tracePt t="33304" x="7985125" y="4046538"/>
          <p14:tracePt t="33321" x="7864475" y="4054475"/>
          <p14:tracePt t="33337" x="7712075" y="4054475"/>
          <p14:tracePt t="33354" x="7445375" y="4054475"/>
          <p14:tracePt t="33371" x="6988175" y="4054475"/>
          <p14:tracePt t="33387" x="6408738" y="4054475"/>
          <p14:tracePt t="33404" x="5951538" y="4054475"/>
          <p14:tracePt t="33421" x="5562600" y="4054475"/>
          <p14:tracePt t="33437" x="5227638" y="4092575"/>
          <p14:tracePt t="33454" x="5051425" y="4114800"/>
          <p14:tracePt t="33471" x="4983163" y="4137025"/>
          <p14:tracePt t="33487" x="4960938" y="4144963"/>
          <p14:tracePt t="33504" x="4937125" y="4144963"/>
          <p14:tracePt t="33537" x="4930775" y="4144963"/>
          <p14:tracePt t="33554" x="4914900" y="4144963"/>
          <p14:tracePt t="33571" x="4892675" y="4144963"/>
          <p14:tracePt t="33587" x="4868863" y="4144963"/>
          <p14:tracePt t="33604" x="4838700" y="4137025"/>
          <p14:tracePt t="33621" x="4830763" y="4130675"/>
          <p14:tracePt t="33624" x="4822825" y="4130675"/>
          <p14:tracePt t="33953" x="4846638" y="4122738"/>
          <p14:tracePt t="33961" x="4906963" y="4106863"/>
          <p14:tracePt t="33971" x="5013325" y="4098925"/>
          <p14:tracePt t="33987" x="5257800" y="3992563"/>
          <p14:tracePt t="34004" x="5638800" y="3848100"/>
          <p14:tracePt t="34021" x="5646738" y="3840163"/>
          <p14:tracePt t="34137" x="5622925" y="3840163"/>
          <p14:tracePt t="34145" x="5616575" y="3848100"/>
          <p14:tracePt t="34161" x="5608638" y="3848100"/>
          <p14:tracePt t="34177" x="5608638" y="3856038"/>
          <p14:tracePt t="34233" x="5616575" y="3856038"/>
          <p14:tracePt t="34248" x="5608638" y="3848100"/>
          <p14:tracePt t="34257" x="5578475" y="3840163"/>
          <p14:tracePt t="34265" x="5540375" y="3832225"/>
          <p14:tracePt t="34272" x="5478463" y="3825875"/>
          <p14:tracePt t="34288" x="5311775" y="3825875"/>
          <p14:tracePt t="34304" x="5151438" y="3825875"/>
          <p14:tracePt t="34321" x="4991100" y="3832225"/>
          <p14:tracePt t="34338" x="4816475" y="3886200"/>
          <p14:tracePt t="34354" x="4702175" y="3932238"/>
          <p14:tracePt t="34371" x="4648200" y="3946525"/>
          <p14:tracePt t="34388" x="4632325" y="3954463"/>
          <p14:tracePt t="34404" x="4618038" y="3954463"/>
          <p14:tracePt t="34464" x="4610100" y="3954463"/>
          <p14:tracePt t="34505" x="4610100" y="3946525"/>
          <p14:tracePt t="34513" x="4610100" y="3940175"/>
          <p14:tracePt t="34521" x="4610100" y="3924300"/>
          <p14:tracePt t="34538" x="4610100" y="3894138"/>
          <p14:tracePt t="34554" x="4610100" y="3870325"/>
          <p14:tracePt t="34571" x="4610100" y="3856038"/>
          <p14:tracePt t="34588" x="4610100" y="3848100"/>
          <p14:tracePt t="34696" x="4610100" y="3863975"/>
          <p14:tracePt t="34704" x="4602163" y="3886200"/>
          <p14:tracePt t="34713" x="4587875" y="3902075"/>
          <p14:tracePt t="34721" x="4587875" y="3924300"/>
          <p14:tracePt t="34738" x="4579938" y="3954463"/>
          <p14:tracePt t="35185" x="4572000" y="3962400"/>
          <p14:tracePt t="35201" x="4564063" y="3962400"/>
          <p14:tracePt t="35217" x="4549775" y="3962400"/>
          <p14:tracePt t="35224" x="4533900" y="3962400"/>
          <p14:tracePt t="35240" x="4518025" y="3962400"/>
          <p14:tracePt t="35255" x="4511675" y="3962400"/>
          <p14:tracePt t="35305" x="4503738" y="3962400"/>
          <p14:tracePt t="35313" x="4495800" y="3962400"/>
          <p14:tracePt t="35321" x="4487863" y="3962400"/>
          <p14:tracePt t="35338" x="4479925" y="3962400"/>
          <p14:tracePt t="35529" x="4465638" y="3962400"/>
          <p14:tracePt t="35537" x="4427538" y="3962400"/>
          <p14:tracePt t="35545" x="4365625" y="3962400"/>
          <p14:tracePt t="35555" x="4321175" y="3962400"/>
          <p14:tracePt t="35571" x="4175125" y="3962400"/>
          <p14:tracePt t="35588" x="4098925" y="3962400"/>
          <p14:tracePt t="35641" x="4137025" y="3962400"/>
          <p14:tracePt t="35649" x="4175125" y="3962400"/>
          <p14:tracePt t="35656" x="4221163" y="3962400"/>
          <p14:tracePt t="35671" x="4237038" y="3962400"/>
          <p14:tracePt t="35721" x="4213225" y="3946525"/>
          <p14:tracePt t="35729" x="4198938" y="3946525"/>
          <p14:tracePt t="35738" x="4183063" y="3940175"/>
          <p14:tracePt t="35755" x="4168775" y="3940175"/>
          <p14:tracePt t="35771" x="4160838" y="3940175"/>
          <p14:tracePt t="35849" x="4152900" y="3940175"/>
          <p14:tracePt t="35856" x="4137025" y="3940175"/>
          <p14:tracePt t="35864" x="4106863" y="3940175"/>
          <p14:tracePt t="35873" x="4060825" y="3940175"/>
          <p14:tracePt t="35888" x="3908425" y="3940175"/>
          <p14:tracePt t="35904" x="3763963" y="3940175"/>
          <p14:tracePt t="35921" x="3665538" y="3940175"/>
          <p14:tracePt t="35938" x="3635375" y="3940175"/>
          <p14:tracePt t="35977" x="3641725" y="3940175"/>
          <p14:tracePt t="35988" x="3695700" y="3940175"/>
          <p14:tracePt t="36005" x="3794125" y="3940175"/>
          <p14:tracePt t="36022" x="3840163" y="3940175"/>
          <p14:tracePt t="36065" x="3840163" y="3924300"/>
          <p14:tracePt t="36073" x="3817938" y="3916363"/>
          <p14:tracePt t="36088" x="3779838" y="3908425"/>
          <p14:tracePt t="36105" x="3725863" y="3894138"/>
          <p14:tracePt t="36161" x="3749675" y="3894138"/>
          <p14:tracePt t="36169" x="3802063" y="3894138"/>
          <p14:tracePt t="36177" x="3916363" y="3894138"/>
          <p14:tracePt t="36188" x="4068763" y="3894138"/>
          <p14:tracePt t="36205" x="4419600" y="3894138"/>
          <p14:tracePt t="36222" x="4778375" y="3894138"/>
          <p14:tracePt t="36238" x="5151438" y="3894138"/>
          <p14:tracePt t="36256" x="5554663" y="3894138"/>
          <p14:tracePt t="36272" x="5813425" y="3878263"/>
          <p14:tracePt t="36288" x="6096000" y="3825875"/>
          <p14:tracePt t="36305" x="6362700" y="3733800"/>
          <p14:tracePt t="36322" x="6621463" y="3641725"/>
          <p14:tracePt t="36338" x="6865938" y="3535363"/>
          <p14:tracePt t="36355" x="6980238" y="3489325"/>
          <p14:tracePt t="36372" x="7002463" y="3482975"/>
          <p14:tracePt t="36464" x="6994525" y="3497263"/>
          <p14:tracePt t="36473" x="6980238" y="3535363"/>
          <p14:tracePt t="36480" x="6964363" y="3551238"/>
          <p14:tracePt t="36489" x="6942138" y="3589338"/>
          <p14:tracePt t="36505" x="6911975" y="3619500"/>
          <p14:tracePt t="36522" x="6842125" y="3649663"/>
          <p14:tracePt t="36538" x="6735763" y="3665538"/>
          <p14:tracePt t="36555" x="6553200" y="3673475"/>
          <p14:tracePt t="36572" x="6210300" y="3673475"/>
          <p14:tracePt t="36588" x="5730875" y="3673475"/>
          <p14:tracePt t="36605" x="5227638" y="3695700"/>
          <p14:tracePt t="36622" x="4975225" y="3703638"/>
          <p14:tracePt t="36625" x="4906963" y="3711575"/>
          <p14:tracePt t="36638" x="4884738" y="3717925"/>
          <p14:tracePt t="36655" x="4876800" y="3717925"/>
          <p14:tracePt t="36801" x="4876800" y="3725863"/>
          <p14:tracePt t="36808" x="4876800" y="3733800"/>
          <p14:tracePt t="36824" x="4860925" y="3749675"/>
          <p14:tracePt t="36833" x="4860925" y="3756025"/>
          <p14:tracePt t="36840" x="4854575" y="3756025"/>
          <p14:tracePt t="36856" x="4822825" y="3771900"/>
          <p14:tracePt t="36976" x="4784725" y="3763963"/>
          <p14:tracePt t="36984" x="4778375" y="3749675"/>
          <p14:tracePt t="36992" x="4762500" y="3741738"/>
          <p14:tracePt t="37008" x="4762500" y="3733800"/>
          <p14:tracePt t="37177" x="4770438" y="3741738"/>
          <p14:tracePt t="37185" x="4778375" y="3749675"/>
          <p14:tracePt t="37201" x="4784725" y="3756025"/>
          <p14:tracePt t="37241" x="4792663" y="3763963"/>
          <p14:tracePt t="37337" x="4800600" y="3763963"/>
          <p14:tracePt t="37409" x="4808538" y="3771900"/>
          <p14:tracePt t="37441" x="4816475" y="3771900"/>
          <p14:tracePt t="37449" x="4822825" y="3771900"/>
          <p14:tracePt t="37545" x="4830763" y="3779838"/>
          <p14:tracePt t="37569" x="4838700" y="3787775"/>
          <p14:tracePt t="37592" x="4838700" y="3794125"/>
          <p14:tracePt t="37601" x="4854575" y="3794125"/>
          <p14:tracePt t="37656" x="4860925" y="3794125"/>
          <p14:tracePt t="37712" x="4868863" y="3794125"/>
          <p14:tracePt t="37953" x="4876800" y="3817938"/>
          <p14:tracePt t="37985" x="4876800" y="3825875"/>
          <p14:tracePt t="38145" x="4876800" y="3832225"/>
          <p14:tracePt t="38153" x="4868863" y="3848100"/>
          <p14:tracePt t="38160" x="4860925" y="3848100"/>
          <p14:tracePt t="38172" x="4854575" y="3848100"/>
          <p14:tracePt t="38189" x="4822825" y="3863975"/>
          <p14:tracePt t="38206" x="4754563" y="3863975"/>
          <p14:tracePt t="38222" x="4664075" y="3863975"/>
          <p14:tracePt t="38240" x="4556125" y="3863975"/>
          <p14:tracePt t="38256" x="4525963" y="3863975"/>
          <p14:tracePt t="38272" x="4479925" y="3848100"/>
          <p14:tracePt t="38368" x="4479925" y="3840163"/>
          <p14:tracePt t="38385" x="4473575" y="3832225"/>
          <p14:tracePt t="38392" x="4465638" y="3832225"/>
          <p14:tracePt t="38401" x="4449763" y="3832225"/>
          <p14:tracePt t="38409" x="4419600" y="3832225"/>
          <p14:tracePt t="38422" x="4403725" y="3832225"/>
          <p14:tracePt t="38440" x="4351338" y="3832225"/>
          <p14:tracePt t="38456" x="4313238" y="3832225"/>
          <p14:tracePt t="38472" x="4283075" y="3832225"/>
          <p14:tracePt t="38489" x="4267200" y="3832225"/>
          <p14:tracePt t="38506" x="4259263" y="3832225"/>
          <p14:tracePt t="38522" x="4244975" y="3832225"/>
          <p14:tracePt t="38539" x="4213225" y="3832225"/>
          <p14:tracePt t="38556" x="4175125" y="3848100"/>
          <p14:tracePt t="38572" x="4137025" y="3870325"/>
          <p14:tracePt t="38589" x="4060825" y="3908425"/>
          <p14:tracePt t="38606" x="4008438" y="3924300"/>
          <p14:tracePt t="38622" x="3932238" y="3946525"/>
          <p14:tracePt t="38640" x="3817938" y="3946525"/>
          <p14:tracePt t="38656" x="3733800" y="3946525"/>
          <p14:tracePt t="40185" x="3779838" y="3954463"/>
          <p14:tracePt t="40193" x="3856038" y="3978275"/>
          <p14:tracePt t="40200" x="3962400" y="4022725"/>
          <p14:tracePt t="40208" x="4160838" y="4098925"/>
          <p14:tracePt t="40224" x="4656138" y="4251325"/>
          <p14:tracePt t="40240" x="4975225" y="4297363"/>
          <p14:tracePt t="40256" x="6142038" y="4321175"/>
          <p14:tracePt t="40273" x="6819900" y="4321175"/>
          <p14:tracePt t="40290" x="7361238" y="4321175"/>
          <p14:tracePt t="40306" x="7734300" y="4275138"/>
          <p14:tracePt t="40323" x="8016875" y="4213225"/>
          <p14:tracePt t="40340" x="8145463" y="4183063"/>
          <p14:tracePt t="40356" x="8153400" y="4175125"/>
          <p14:tracePt t="40441" x="8137525" y="4213225"/>
          <p14:tracePt t="40449" x="8115300" y="4275138"/>
          <p14:tracePt t="40457" x="8099425" y="4351338"/>
          <p14:tracePt t="40473" x="8054975" y="4525963"/>
          <p14:tracePt t="40490" x="7924800" y="4792663"/>
          <p14:tracePt t="40507" x="7802563" y="5113338"/>
          <p14:tracePt t="40523" x="7680325" y="5364163"/>
          <p14:tracePt t="40540" x="7627938" y="5516563"/>
          <p14:tracePt t="40557" x="7627938" y="5540375"/>
          <p14:tracePt t="40573" x="7627938" y="5546725"/>
          <p14:tracePt t="40590" x="7642225" y="5540375"/>
          <p14:tracePt t="40607" x="7726363" y="5486400"/>
          <p14:tracePt t="40624" x="7832725" y="5410200"/>
          <p14:tracePt t="40640" x="7870825" y="5380038"/>
          <p14:tracePt t="40657" x="7886700" y="5364163"/>
          <p14:tracePt t="40721" x="7886700" y="5356225"/>
          <p14:tracePt t="41665" x="7932738" y="5356225"/>
          <p14:tracePt t="41673" x="8085138" y="5295900"/>
          <p14:tracePt t="41681" x="8213725" y="5227638"/>
          <p14:tracePt t="41690" x="8305800" y="5189538"/>
          <p14:tracePt t="41707" x="8397875" y="5097463"/>
          <p14:tracePt t="41724" x="8580438" y="4899025"/>
          <p14:tracePt t="41740" x="8893175" y="4610100"/>
          <p14:tracePt t="41757" x="9312275" y="4221163"/>
          <p14:tracePt t="41774" x="9655175" y="3810000"/>
          <p14:tracePt t="41790" x="9936163" y="3467100"/>
          <p14:tracePt t="41808" x="10172700" y="3154363"/>
          <p14:tracePt t="41824" x="10194925" y="3108325"/>
          <p14:tracePt t="41840" x="10240963" y="3032125"/>
          <p14:tracePt t="41857" x="10248900" y="3025775"/>
          <p14:tracePt t="41969" x="10256838" y="3009900"/>
          <p14:tracePt t="41976" x="10271125" y="2987675"/>
          <p14:tracePt t="41985" x="10294938" y="2941638"/>
          <p14:tracePt t="41992" x="10302875" y="2903538"/>
          <p14:tracePt t="42007" x="10317163" y="2849563"/>
          <p14:tracePt t="42024" x="10333038" y="2705100"/>
          <p14:tracePt t="42040" x="10333038" y="2598738"/>
          <p14:tracePt t="42057" x="10317163" y="2574925"/>
          <p14:tracePt t="42074" x="10264775" y="2568575"/>
          <p14:tracePt t="42090" x="10180638" y="2598738"/>
          <p14:tracePt t="42107" x="10080625" y="2811463"/>
          <p14:tracePt t="42124" x="9974263" y="3078163"/>
          <p14:tracePt t="42140" x="9936163" y="3260725"/>
          <p14:tracePt t="42157" x="9921875" y="3382963"/>
          <p14:tracePt t="42160" x="9921875" y="3406775"/>
          <p14:tracePt t="42174" x="9921875" y="3429000"/>
          <p14:tracePt t="42190" x="9921875" y="3436938"/>
          <p14:tracePt t="42217" x="9906000" y="3459163"/>
          <p14:tracePt t="42225" x="9890125" y="3513138"/>
          <p14:tracePt t="42240" x="9799638" y="3711575"/>
          <p14:tracePt t="42257" x="9647238" y="4022725"/>
          <p14:tracePt t="42274" x="9502775" y="4221163"/>
          <p14:tracePt t="42290" x="9464675" y="4259263"/>
          <p14:tracePt t="42307" x="9456738" y="4259263"/>
          <p14:tracePt t="42341" x="9448800" y="4251325"/>
          <p14:tracePt t="42357" x="9448800" y="4198938"/>
          <p14:tracePt t="42374" x="9418638" y="4137025"/>
          <p14:tracePt t="42391" x="9380538" y="4098925"/>
          <p14:tracePt t="42407" x="9364663" y="4092575"/>
          <p14:tracePt t="42424" x="9356725" y="4092575"/>
          <p14:tracePt t="42441" x="9334500" y="4092575"/>
          <p14:tracePt t="42457" x="9304338" y="4152900"/>
          <p14:tracePt t="42474" x="9296400" y="4198938"/>
          <p14:tracePt t="42491" x="9296400" y="4213225"/>
          <p14:tracePt t="42553" x="9304338" y="4183063"/>
          <p14:tracePt t="42560" x="9304338" y="4160838"/>
          <p14:tracePt t="42569" x="9304338" y="4137025"/>
          <p14:tracePt t="42576" x="9304338" y="4114800"/>
          <p14:tracePt t="42591" x="9304338" y="4098925"/>
          <p14:tracePt t="42607" x="9304338" y="4084638"/>
          <p14:tracePt t="42658" x="9296400" y="4084638"/>
          <p14:tracePt t="42969" x="9326563" y="4054475"/>
          <p14:tracePt t="42976" x="9364663" y="4000500"/>
          <p14:tracePt t="42985" x="9402763" y="3954463"/>
          <p14:tracePt t="42992" x="9464675" y="3878263"/>
          <p14:tracePt t="43008" x="9525000" y="3787775"/>
          <p14:tracePt t="43024" x="9677400" y="3589338"/>
          <p14:tracePt t="43041" x="9723438" y="3513138"/>
          <p14:tracePt t="43057" x="9737725" y="3475038"/>
          <p14:tracePt t="43153" x="9745663" y="3475038"/>
          <p14:tracePt t="43200" x="9761538" y="3475038"/>
          <p14:tracePt t="43209" x="9769475" y="3475038"/>
          <p14:tracePt t="43217" x="9791700" y="3475038"/>
          <p14:tracePt t="43225" x="9821863" y="3459163"/>
          <p14:tracePt t="43241" x="9906000" y="3406775"/>
          <p14:tracePt t="43258" x="9966325" y="3368675"/>
          <p14:tracePt t="43274" x="10004425" y="3336925"/>
          <p14:tracePt t="45056" x="10004425" y="3298825"/>
          <p14:tracePt t="45065" x="10004425" y="3238500"/>
          <p14:tracePt t="45075" x="10004425" y="3184525"/>
          <p14:tracePt t="45091" x="10020300" y="3108325"/>
          <p14:tracePt t="45108" x="10058400" y="3001963"/>
          <p14:tracePt t="45125" x="10088563" y="2895600"/>
          <p14:tracePt t="45142" x="10088563" y="2819400"/>
          <p14:tracePt t="45158" x="10088563" y="2759075"/>
          <p14:tracePt t="45161" x="10088563" y="2743200"/>
          <p14:tracePt t="45176" x="10080625" y="2713038"/>
          <p14:tracePt t="45192" x="10074275" y="2713038"/>
          <p14:tracePt t="45265" x="10066338" y="2713038"/>
          <p14:tracePt t="45273" x="10058400" y="2713038"/>
          <p14:tracePt t="45289" x="10058400" y="2743200"/>
          <p14:tracePt t="45297" x="10050463" y="2781300"/>
          <p14:tracePt t="45308" x="10050463" y="2811463"/>
          <p14:tracePt t="45325" x="10028238" y="2849563"/>
          <p14:tracePt t="45342" x="10028238" y="2865438"/>
          <p14:tracePt t="45358" x="10020300" y="2873375"/>
          <p14:tracePt t="45376" x="10020300" y="2879725"/>
          <p14:tracePt t="45392" x="10012363" y="2887663"/>
          <p14:tracePt t="45408" x="9974263" y="2895600"/>
          <p14:tracePt t="45425" x="9906000" y="2903538"/>
          <p14:tracePt t="45442" x="9845675" y="2903538"/>
          <p14:tracePt t="45458" x="9775825" y="2925763"/>
          <p14:tracePt t="45475" x="9731375" y="2933700"/>
          <p14:tracePt t="45492" x="9707563" y="2955925"/>
          <p14:tracePt t="45508" x="9693275" y="2955925"/>
          <p14:tracePt t="45609" x="9685338" y="2963863"/>
          <p14:tracePt t="45641" x="9677400" y="2963863"/>
          <p14:tracePt t="45657" x="9661525" y="2971800"/>
          <p14:tracePt t="45665" x="9647238" y="2987675"/>
          <p14:tracePt t="45675" x="9609138" y="3009900"/>
          <p14:tracePt t="45692" x="9517063" y="3063875"/>
          <p14:tracePt t="45708" x="9356725" y="3154363"/>
          <p14:tracePt t="45725" x="9105900" y="3284538"/>
          <p14:tracePt t="45742" x="8861425" y="3382963"/>
          <p14:tracePt t="45758" x="8632825" y="3475038"/>
          <p14:tracePt t="45775" x="8351838" y="3597275"/>
          <p14:tracePt t="45792" x="8161338" y="3679825"/>
          <p14:tracePt t="45808" x="7894638" y="3794125"/>
          <p14:tracePt t="45825" x="7399338" y="3992563"/>
          <p14:tracePt t="45842" x="6683375" y="4305300"/>
          <p14:tracePt t="45858" x="6035675" y="4533900"/>
          <p14:tracePt t="45875" x="5638800" y="4656138"/>
          <p14:tracePt t="45892" x="5494338" y="4702175"/>
          <p14:tracePt t="45908" x="5478463" y="4708525"/>
          <p14:tracePt t="47464" x="5470525" y="4716463"/>
          <p14:tracePt t="47489" x="5470525" y="4732338"/>
          <p14:tracePt t="47496" x="5470525" y="4770438"/>
          <p14:tracePt t="47505" x="5470525" y="4792663"/>
          <p14:tracePt t="47512" x="5448300" y="4816475"/>
          <p14:tracePt t="47526" x="5418138" y="4838700"/>
          <p14:tracePt t="47542" x="5341938" y="4884738"/>
          <p14:tracePt t="47560" x="5165725" y="4953000"/>
          <p14:tracePt t="47873" x="5159375" y="4953000"/>
          <p14:tracePt t="47880" x="5151438" y="4960938"/>
          <p14:tracePt t="47888" x="5151438" y="4983163"/>
          <p14:tracePt t="47895" x="5151438" y="5006975"/>
          <p14:tracePt t="47909" x="5127625" y="5037138"/>
          <p14:tracePt t="47926" x="5127625" y="5059363"/>
          <p14:tracePt t="52985" x="5121275" y="5075238"/>
          <p14:tracePt t="52993" x="5089525" y="5089525"/>
          <p14:tracePt t="53001" x="5059363" y="5121275"/>
          <p14:tracePt t="53011" x="5021263" y="5151438"/>
          <p14:tracePt t="53028" x="5021263" y="5159375"/>
          <p14:tracePt t="53377" x="5029200" y="5151438"/>
          <p14:tracePt t="57033" x="5059363" y="5151438"/>
          <p14:tracePt t="57041" x="5097463" y="5151438"/>
          <p14:tracePt t="57049" x="5159375" y="5151438"/>
          <p14:tracePt t="57063" x="5227638" y="5173663"/>
          <p14:tracePt t="57079" x="5349875" y="5203825"/>
          <p14:tracePt t="57096" x="5821363" y="5235575"/>
          <p14:tracePt t="57113" x="6103938" y="5235575"/>
          <p14:tracePt t="57129" x="6232525" y="5235575"/>
          <p14:tracePt t="57146" x="6248400" y="5235575"/>
          <p14:tracePt t="57400" x="6400800" y="5211763"/>
          <p14:tracePt t="57409" x="6850063" y="5135563"/>
          <p14:tracePt t="57416" x="7208838" y="5105400"/>
          <p14:tracePt t="57429" x="7353300" y="5105400"/>
          <p14:tracePt t="57446" x="7475538" y="5135563"/>
          <p14:tracePt t="57463" x="7726363" y="5173663"/>
          <p14:tracePt t="57479" x="7848600" y="5173663"/>
          <p14:tracePt t="57496" x="8137525" y="5173663"/>
          <p14:tracePt t="57513" x="8213725" y="5159375"/>
          <p14:tracePt t="57624" x="8213725" y="5197475"/>
          <p14:tracePt t="57632" x="8213725" y="5241925"/>
          <p14:tracePt t="57641" x="8229600" y="5311775"/>
          <p14:tracePt t="57649" x="8259763" y="5372100"/>
          <p14:tracePt t="57663" x="8283575" y="5448300"/>
          <p14:tracePt t="57680" x="8321675" y="5584825"/>
          <p14:tracePt t="57696" x="8321675" y="5646738"/>
          <p14:tracePt t="57713" x="8321675" y="5692775"/>
          <p14:tracePt t="57730" x="8321675" y="5707063"/>
          <p14:tracePt t="57746" x="8328025" y="5715000"/>
          <p14:tracePt t="57800" x="8343900" y="5715000"/>
          <p14:tracePt t="57809" x="8359775" y="5684838"/>
          <p14:tracePt t="57816" x="8374063" y="5654675"/>
          <p14:tracePt t="57830" x="8389938" y="5622925"/>
          <p14:tracePt t="57846" x="8420100" y="5584825"/>
          <p14:tracePt t="57863" x="8474075" y="5532438"/>
          <p14:tracePt t="57879" x="8496300" y="5508625"/>
          <p14:tracePt t="57896" x="8504238" y="5502275"/>
          <p14:tracePt t="57969" x="8480425" y="5494338"/>
          <p14:tracePt t="57977" x="8466138" y="5494338"/>
          <p14:tracePt t="57985" x="8442325" y="5494338"/>
          <p14:tracePt t="58153" x="8435975" y="5486400"/>
          <p14:tracePt t="58169" x="8526463" y="5440363"/>
          <p14:tracePt t="58177" x="8732838" y="5364163"/>
          <p14:tracePt t="58185" x="8937625" y="5318125"/>
          <p14:tracePt t="58196" x="9067800" y="5280025"/>
          <p14:tracePt t="58213" x="9174163" y="5241925"/>
          <p14:tracePt t="58230" x="9296400" y="5189538"/>
          <p14:tracePt t="58246" x="9418638" y="5151438"/>
          <p14:tracePt t="58249" x="9471025" y="5143500"/>
          <p14:tracePt t="58264" x="9525000" y="5135563"/>
          <p14:tracePt t="58280" x="9547225" y="5127625"/>
          <p14:tracePt t="58296" x="9571038" y="5127625"/>
          <p14:tracePt t="58345" x="9585325" y="5127625"/>
          <p14:tracePt t="58353" x="9601200" y="5127625"/>
          <p14:tracePt t="58363" x="9617075" y="5127625"/>
          <p14:tracePt t="58380" x="9693275" y="5151438"/>
          <p14:tracePt t="58396" x="9769475" y="5173663"/>
          <p14:tracePt t="58413" x="9859963" y="5211763"/>
          <p14:tracePt t="58430" x="9936163" y="5249863"/>
          <p14:tracePt t="58446" x="9982200" y="5265738"/>
          <p14:tracePt t="58464" x="10012363" y="5273675"/>
          <p14:tracePt t="58584" x="10012363" y="5280025"/>
          <p14:tracePt t="58600" x="10012363" y="5295900"/>
          <p14:tracePt t="58609" x="10012363" y="5318125"/>
          <p14:tracePt t="58616" x="10012363" y="5334000"/>
          <p14:tracePt t="58630" x="10012363" y="5349875"/>
          <p14:tracePt t="58647" x="10012363" y="5402263"/>
          <p14:tracePt t="58664" x="9944100" y="5464175"/>
          <p14:tracePt t="58680" x="9883775" y="5494338"/>
          <p14:tracePt t="58697" x="9837738" y="5494338"/>
          <p14:tracePt t="58713" x="9807575" y="5494338"/>
          <p14:tracePt t="58730" x="9791700" y="5494338"/>
          <p14:tracePt t="58747" x="9775825" y="5494338"/>
          <p14:tracePt t="58857" x="9783763" y="5494338"/>
          <p14:tracePt t="58865" x="9813925" y="5494338"/>
          <p14:tracePt t="58872" x="9852025" y="5494338"/>
          <p14:tracePt t="58881" x="9906000" y="5494338"/>
          <p14:tracePt t="58896" x="10004425" y="5494338"/>
          <p14:tracePt t="58913" x="10088563" y="5478463"/>
          <p14:tracePt t="58930" x="10150475" y="5464175"/>
          <p14:tracePt t="58947" x="10180638" y="5456238"/>
          <p14:tracePt t="58963" x="10188575" y="5448300"/>
          <p14:tracePt t="58997" x="10194925" y="5440363"/>
          <p14:tracePt t="59169" x="10172700" y="5440363"/>
          <p14:tracePt t="59176" x="10134600" y="5456238"/>
          <p14:tracePt t="59184" x="10042525" y="5494338"/>
          <p14:tracePt t="59197" x="9952038" y="5546725"/>
          <p14:tracePt t="59213" x="9585325" y="5699125"/>
          <p14:tracePt t="59230" x="8975725" y="5837238"/>
          <p14:tracePt t="59233" x="8610600" y="5889625"/>
          <p14:tracePt t="59247" x="8169275" y="5935663"/>
          <p14:tracePt t="59264" x="7178675" y="5981700"/>
          <p14:tracePt t="59280" x="5692775" y="5981700"/>
          <p14:tracePt t="59297" x="4822825" y="5981700"/>
          <p14:tracePt t="59313" x="4183063" y="5981700"/>
          <p14:tracePt t="59330" x="3832225" y="5981700"/>
          <p14:tracePt t="59347" x="3641725" y="5981700"/>
          <p14:tracePt t="59363" x="3559175" y="5981700"/>
          <p14:tracePt t="59380" x="3527425" y="5981700"/>
          <p14:tracePt t="59397" x="3521075" y="5981700"/>
          <p14:tracePt t="59430" x="3513138" y="5965825"/>
          <p14:tracePt t="59447" x="3497263" y="5935663"/>
          <p14:tracePt t="59464" x="3497263" y="5927725"/>
          <p14:tracePt t="59480" x="3467100" y="5883275"/>
          <p14:tracePt t="59497" x="3451225" y="5859463"/>
          <p14:tracePt t="59514" x="3429000" y="5829300"/>
          <p14:tracePt t="59530" x="3375025" y="5791200"/>
          <p14:tracePt t="59547" x="3330575" y="5761038"/>
          <p14:tracePt t="59564" x="3284538" y="5745163"/>
          <p14:tracePt t="59580" x="3254375" y="5730875"/>
          <p14:tracePt t="59597" x="3238500" y="5730875"/>
          <p14:tracePt t="59641" x="3222625" y="5730875"/>
          <p14:tracePt t="59649" x="3216275" y="5730875"/>
          <p14:tracePt t="59664" x="3184525" y="5745163"/>
          <p14:tracePt t="59680" x="3178175" y="5791200"/>
          <p14:tracePt t="59697" x="3162300" y="5813425"/>
          <p14:tracePt t="59714" x="3162300" y="5837238"/>
          <p14:tracePt t="59730" x="3162300" y="5845175"/>
          <p14:tracePt t="59777" x="3178175" y="5845175"/>
          <p14:tracePt t="59784" x="3184525" y="5845175"/>
          <p14:tracePt t="59792" x="3200400" y="5845175"/>
          <p14:tracePt t="59800" x="3208338" y="5845175"/>
          <p14:tracePt t="59814" x="3208338" y="5837238"/>
          <p14:tracePt t="59830" x="3216275" y="5837238"/>
          <p14:tracePt t="60217" x="3222625" y="5829300"/>
          <p14:tracePt t="60225" x="3238500" y="5821363"/>
          <p14:tracePt t="60232" x="3268663" y="5821363"/>
          <p14:tracePt t="60248" x="3292475" y="5821363"/>
          <p14:tracePt t="60264" x="3336925" y="5821363"/>
          <p14:tracePt t="60280" x="3459163" y="5821363"/>
          <p14:tracePt t="60297" x="3589338" y="5821363"/>
          <p14:tracePt t="60314" x="3779838" y="5807075"/>
          <p14:tracePt t="60330" x="3978275" y="5775325"/>
          <p14:tracePt t="60347" x="4221163" y="5753100"/>
          <p14:tracePt t="60364" x="4381500" y="5753100"/>
          <p14:tracePt t="60381" x="4479925" y="5753100"/>
          <p14:tracePt t="60397" x="4533900" y="5730875"/>
          <p14:tracePt t="60414" x="4549775" y="5730875"/>
          <p14:tracePt t="60430" x="4556125" y="5730875"/>
          <p14:tracePt t="60481" x="4572000" y="5730875"/>
          <p14:tracePt t="60489" x="4594225" y="5730875"/>
          <p14:tracePt t="60497" x="4610100" y="5730875"/>
          <p14:tracePt t="60514" x="4656138" y="5730875"/>
          <p14:tracePt t="60531" x="4724400" y="5737225"/>
          <p14:tracePt t="60547" x="4830763" y="5768975"/>
          <p14:tracePt t="60564" x="4975225" y="5791200"/>
          <p14:tracePt t="60581" x="5121275" y="5813425"/>
          <p14:tracePt t="60597" x="5227638" y="5821363"/>
          <p14:tracePt t="60614" x="5318125" y="5821363"/>
          <p14:tracePt t="60631" x="5387975" y="5821363"/>
          <p14:tracePt t="60648" x="5410200" y="5807075"/>
          <p14:tracePt t="60761" x="5418138" y="5807075"/>
          <p14:tracePt t="60769" x="5426075" y="5807075"/>
          <p14:tracePt t="60781" x="5432425" y="5807075"/>
          <p14:tracePt t="60797" x="5456238" y="5807075"/>
          <p14:tracePt t="60814" x="5470525" y="5807075"/>
          <p14:tracePt t="60831" x="5494338" y="5807075"/>
          <p14:tracePt t="60848" x="5524500" y="5807075"/>
          <p14:tracePt t="60864" x="5546725" y="5807075"/>
          <p14:tracePt t="60880" x="5584825" y="5807075"/>
          <p14:tracePt t="60897" x="5630863" y="5807075"/>
          <p14:tracePt t="60914" x="5692775" y="5807075"/>
          <p14:tracePt t="60931" x="5768975" y="5807075"/>
          <p14:tracePt t="60947" x="5845175" y="5821363"/>
          <p14:tracePt t="60964" x="5921375" y="5821363"/>
          <p14:tracePt t="60981" x="6011863" y="5837238"/>
          <p14:tracePt t="60997" x="6065838" y="5851525"/>
          <p14:tracePt t="61014" x="6111875" y="5851525"/>
          <p14:tracePt t="61031" x="6156325" y="5851525"/>
          <p14:tracePt t="61065" x="6164263" y="5851525"/>
          <p14:tracePt t="61081" x="6172200" y="5851525"/>
          <p14:tracePt t="61098" x="6180138" y="5851525"/>
          <p14:tracePt t="61114" x="6226175" y="5845175"/>
          <p14:tracePt t="61131" x="6294438" y="5813425"/>
          <p14:tracePt t="61148" x="6316663" y="5791200"/>
          <p14:tracePt t="61164" x="6324600" y="5791200"/>
          <p14:tracePt t="61449" x="6332538" y="5791200"/>
          <p14:tracePt t="61457" x="6354763" y="5791200"/>
          <p14:tracePt t="61465" x="6354763" y="5799138"/>
          <p14:tracePt t="61489" x="6362700" y="5807075"/>
          <p14:tracePt t="61513" x="6392863" y="5783263"/>
          <p14:tracePt t="61521" x="6446838" y="5761038"/>
          <p14:tracePt t="61531" x="6523038" y="5753100"/>
          <p14:tracePt t="61548" x="6683375" y="5737225"/>
          <p14:tracePt t="61564" x="6842125" y="5676900"/>
          <p14:tracePt t="61581" x="7026275" y="5638800"/>
          <p14:tracePt t="61598" x="7223125" y="5608638"/>
          <p14:tracePt t="61614" x="7383463" y="5584825"/>
          <p14:tracePt t="61632" x="7573963" y="5570538"/>
          <p14:tracePt t="61648" x="7604125" y="5570538"/>
          <p14:tracePt t="61664" x="7612063" y="5570538"/>
          <p14:tracePt t="61681" x="7620000" y="5570538"/>
          <p14:tracePt t="61721" x="7635875" y="5570538"/>
          <p14:tracePt t="61731" x="7650163" y="5570538"/>
          <p14:tracePt t="61748" x="7704138" y="5578475"/>
          <p14:tracePt t="61764" x="7810500" y="5578475"/>
          <p14:tracePt t="61781" x="7924800" y="5584825"/>
          <p14:tracePt t="61798" x="8023225" y="5600700"/>
          <p14:tracePt t="61814" x="8153400" y="5616575"/>
          <p14:tracePt t="61832" x="8259763" y="5622925"/>
          <p14:tracePt t="61848" x="8289925" y="5630863"/>
          <p14:tracePt t="61968" x="8313738" y="5638800"/>
          <p14:tracePt t="61984" x="8321675" y="5646738"/>
          <p14:tracePt t="61993" x="8343900" y="5654675"/>
          <p14:tracePt t="62009" x="8351838" y="5661025"/>
          <p14:tracePt t="62016" x="8374063" y="5661025"/>
          <p14:tracePt t="62032" x="8435975" y="5699125"/>
          <p14:tracePt t="62048" x="8512175" y="5745163"/>
          <p14:tracePt t="62065" x="8602663" y="5791200"/>
          <p14:tracePt t="62081" x="8686800" y="5821363"/>
          <p14:tracePt t="62098" x="8816975" y="5845175"/>
          <p14:tracePt t="62115" x="8931275" y="5859463"/>
          <p14:tracePt t="62131" x="9029700" y="5875338"/>
          <p14:tracePt t="62148" x="9136063" y="5875338"/>
          <p14:tracePt t="62164" x="9220200" y="5875338"/>
          <p14:tracePt t="62181" x="9304338" y="5875338"/>
          <p14:tracePt t="62198" x="9342438" y="5875338"/>
          <p14:tracePt t="62215" x="9388475" y="5859463"/>
          <p14:tracePt t="62232" x="9418638" y="5837238"/>
          <p14:tracePt t="62248" x="9426575" y="5829300"/>
          <p14:tracePt t="62265" x="9432925" y="5821363"/>
          <p14:tracePt t="62281" x="9440863" y="5813425"/>
          <p14:tracePt t="62298" x="9448800" y="5807075"/>
          <p14:tracePt t="62315" x="9478963" y="5799138"/>
          <p14:tracePt t="62331" x="9502775" y="5799138"/>
          <p14:tracePt t="62348" x="9525000" y="5799138"/>
          <p14:tracePt t="62365" x="9555163" y="5799138"/>
          <p14:tracePt t="62381" x="9585325" y="5799138"/>
          <p14:tracePt t="62398" x="9655175" y="5807075"/>
          <p14:tracePt t="62415" x="9723438" y="5829300"/>
          <p14:tracePt t="62432" x="9813925" y="5837238"/>
          <p14:tracePt t="62448" x="9921875" y="5837238"/>
          <p14:tracePt t="62465" x="9982200" y="5837238"/>
          <p14:tracePt t="62481" x="10012363" y="5837238"/>
          <p14:tracePt t="62498" x="10042525" y="5837238"/>
          <p14:tracePt t="62515" x="10050463" y="5837238"/>
          <p14:tracePt t="62531" x="10058400" y="5837238"/>
          <p14:tracePt t="62565" x="10074275" y="5837238"/>
          <p14:tracePt t="62581" x="10088563" y="5837238"/>
          <p14:tracePt t="62598" x="10112375" y="5837238"/>
          <p14:tracePt t="62615" x="10150475" y="5837238"/>
          <p14:tracePt t="62632" x="10180638" y="5837238"/>
          <p14:tracePt t="62648" x="10188575" y="5837238"/>
          <p14:tracePt t="62721" x="10180638" y="5829300"/>
          <p14:tracePt t="62729" x="10104438" y="5821363"/>
          <p14:tracePt t="62737" x="10012363" y="5821363"/>
          <p14:tracePt t="62748" x="9906000" y="5821363"/>
          <p14:tracePt t="62765" x="9669463" y="5851525"/>
          <p14:tracePt t="62781" x="9258300" y="5959475"/>
          <p14:tracePt t="62798" x="8831263" y="6057900"/>
          <p14:tracePt t="62815" x="8313738" y="6126163"/>
          <p14:tracePt t="62831" x="7870825" y="6149975"/>
          <p14:tracePt t="62848" x="7026275" y="6149975"/>
          <p14:tracePt t="62865" x="6545263" y="6149975"/>
          <p14:tracePt t="62881" x="6134100" y="6149975"/>
          <p14:tracePt t="62898" x="5775325" y="6149975"/>
          <p14:tracePt t="62914" x="5486400" y="6149975"/>
          <p14:tracePt t="62931" x="5249863" y="6149975"/>
          <p14:tracePt t="62948" x="4999038" y="6149975"/>
          <p14:tracePt t="62965" x="4770438" y="6149975"/>
          <p14:tracePt t="62981" x="4541838" y="6149975"/>
          <p14:tracePt t="62998" x="4305300" y="6149975"/>
          <p14:tracePt t="63015" x="3908425" y="6149975"/>
          <p14:tracePt t="63032" x="3802063" y="6156325"/>
          <p14:tracePt t="63048" x="3513138" y="6194425"/>
          <p14:tracePt t="63065" x="3352800" y="6226175"/>
          <p14:tracePt t="63081" x="3222625" y="6240463"/>
          <p14:tracePt t="63098" x="3124200" y="6240463"/>
          <p14:tracePt t="63115" x="3063875" y="6240463"/>
          <p14:tracePt t="63132" x="3032125" y="6240463"/>
          <p14:tracePt t="63148" x="3017838" y="6232525"/>
          <p14:tracePt t="63165" x="2994025" y="6218238"/>
          <p14:tracePt t="63182" x="2971800" y="6210300"/>
          <p14:tracePt t="63198" x="2949575" y="6194425"/>
          <p14:tracePt t="63215" x="2849563" y="6142038"/>
          <p14:tracePt t="63232" x="2743200" y="6118225"/>
          <p14:tracePt t="63248" x="2628900" y="6080125"/>
          <p14:tracePt t="63265" x="2530475" y="6065838"/>
          <p14:tracePt t="63282" x="2492375" y="6065838"/>
          <p14:tracePt t="63298" x="2484438" y="6065838"/>
          <p14:tracePt t="63361" x="2492375" y="6080125"/>
          <p14:tracePt t="63368" x="2498725" y="6096000"/>
          <p14:tracePt t="63377" x="2530475" y="6118225"/>
          <p14:tracePt t="63384" x="2536825" y="6126163"/>
          <p14:tracePt t="63398" x="2560638" y="6126163"/>
          <p14:tracePt t="63416" x="2620963" y="6149975"/>
          <p14:tracePt t="63432" x="2659063" y="6149975"/>
          <p14:tracePt t="63448" x="2697163" y="6142038"/>
          <p14:tracePt t="63465" x="2751138" y="6103938"/>
          <p14:tracePt t="63482" x="2781300" y="6049963"/>
          <p14:tracePt t="63498" x="2797175" y="6027738"/>
          <p14:tracePt t="63515" x="2811463" y="5981700"/>
          <p14:tracePt t="63532" x="2811463" y="5973763"/>
          <p14:tracePt t="63548" x="2819400" y="5965825"/>
          <p14:tracePt t="63565" x="2827338" y="5959475"/>
          <p14:tracePt t="63582" x="2835275" y="5959475"/>
          <p14:tracePt t="63598" x="2849563" y="5959475"/>
          <p14:tracePt t="63616" x="2917825" y="5981700"/>
          <p14:tracePt t="63632" x="3032125" y="6049963"/>
          <p14:tracePt t="63648" x="3124200" y="6103938"/>
          <p14:tracePt t="63665" x="3222625" y="6142038"/>
          <p14:tracePt t="63682" x="3298825" y="6156325"/>
          <p14:tracePt t="63698" x="3352800" y="6156325"/>
          <p14:tracePt t="63715" x="3390900" y="6149975"/>
          <p14:tracePt t="63732" x="3421063" y="6111875"/>
          <p14:tracePt t="63748" x="3444875" y="6065838"/>
          <p14:tracePt t="63765" x="3451225" y="6019800"/>
          <p14:tracePt t="63782" x="3475038" y="5965825"/>
          <p14:tracePt t="63798" x="3482975" y="5943600"/>
          <p14:tracePt t="63816" x="3497263" y="5927725"/>
          <p14:tracePt t="63848" x="3589338" y="5965825"/>
          <p14:tracePt t="63865" x="3741738" y="6049963"/>
          <p14:tracePt t="63882" x="3946525" y="6134100"/>
          <p14:tracePt t="63898" x="4229100" y="6194425"/>
          <p14:tracePt t="63915" x="4473575" y="6226175"/>
          <p14:tracePt t="63932" x="4678363" y="6226175"/>
          <p14:tracePt t="63948" x="4808538" y="6218238"/>
          <p14:tracePt t="63965" x="4868863" y="6194425"/>
          <p14:tracePt t="63982" x="4892675" y="6172200"/>
          <p14:tracePt t="63998" x="4892675" y="6164263"/>
          <p14:tracePt t="64025" x="4899025" y="6156325"/>
          <p14:tracePt t="64033" x="4906963" y="6156325"/>
          <p14:tracePt t="64048" x="4937125" y="6156325"/>
          <p14:tracePt t="64065" x="5006975" y="6164263"/>
          <p14:tracePt t="64082" x="5127625" y="6188075"/>
          <p14:tracePt t="64099" x="5341938" y="6232525"/>
          <p14:tracePt t="64115" x="5502275" y="6256338"/>
          <p14:tracePt t="64132" x="5622925" y="6256338"/>
          <p14:tracePt t="64149" x="5676900" y="6256338"/>
          <p14:tracePt t="64165" x="5684838" y="6256338"/>
          <p14:tracePt t="64199" x="5684838" y="6232525"/>
          <p14:tracePt t="64215" x="5684838" y="6226175"/>
          <p14:tracePt t="64281" x="5699125" y="6226175"/>
          <p14:tracePt t="64289" x="5737225" y="6226175"/>
          <p14:tracePt t="64299" x="5829300" y="6232525"/>
          <p14:tracePt t="64315" x="6049963" y="6232525"/>
          <p14:tracePt t="64332" x="6302375" y="6232525"/>
          <p14:tracePt t="64349" x="6523038" y="6232525"/>
          <p14:tracePt t="64366" x="6683375" y="6232525"/>
          <p14:tracePt t="64382" x="6735763" y="6232525"/>
          <p14:tracePt t="64457" x="6743700" y="6232525"/>
          <p14:tracePt t="64465" x="6751638" y="6240463"/>
          <p14:tracePt t="64473" x="6773863" y="6240463"/>
          <p14:tracePt t="64482" x="6797675" y="6248400"/>
          <p14:tracePt t="64499" x="6873875" y="6270625"/>
          <p14:tracePt t="64515" x="6980238" y="6278563"/>
          <p14:tracePt t="64532" x="7010400" y="6286500"/>
          <p14:tracePt t="110097" x="7010400" y="6278563"/>
          <p14:tracePt t="110163" x="7108825" y="6850063"/>
          <p14:tracePt t="110577" x="7162800" y="6850063"/>
          <p14:tracePt t="110585" x="7216775" y="6811963"/>
          <p14:tracePt t="110593" x="7239000" y="6797675"/>
          <p14:tracePt t="110601" x="7239000" y="6789738"/>
          <p14:tracePt t="110617" x="7254875" y="6773863"/>
          <p14:tracePt t="110632" x="7315200" y="6713538"/>
          <p14:tracePt t="110649" x="7337425" y="6689725"/>
          <p14:tracePt t="110666" x="7399338" y="6675438"/>
          <p14:tracePt t="110682" x="7445375" y="6651625"/>
          <p14:tracePt t="110699" x="7513638" y="6629400"/>
          <p14:tracePt t="110716" x="7527925" y="6629400"/>
          <p14:tracePt t="110993" x="7527925" y="6613525"/>
          <p14:tracePt t="111009" x="7527925" y="6607175"/>
          <p14:tracePt t="111017" x="7527925" y="6599238"/>
          <p14:tracePt t="111025" x="7543800" y="6591300"/>
          <p14:tracePt t="111032" x="7559675" y="6575425"/>
          <p14:tracePt t="111049" x="7597775" y="6553200"/>
          <p14:tracePt t="111066" x="7604125" y="6537325"/>
          <p14:tracePt t="111129" x="7612063" y="65373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10.4 </a:t>
            </a:r>
            <a:r>
              <a:rPr lang="en-US" sz="2800" b="1" dirty="0">
                <a:latin typeface="Times New Roman" panose="02020603050405020304" pitchFamily="18" charset="0"/>
                <a:cs typeface="Times New Roman" panose="02020603050405020304" pitchFamily="18" charset="0"/>
                <a:sym typeface="Times New Roman"/>
              </a:rPr>
              <a:t>Analysis 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768;p36"/>
          <p:cNvSpPr/>
          <p:nvPr/>
        </p:nvSpPr>
        <p:spPr>
          <a:xfrm>
            <a:off x="2161307" y="1848936"/>
            <a:ext cx="8663709"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Calibri"/>
              <a:buNone/>
            </a:pPr>
            <a:r>
              <a:rPr lang="en-US" b="1" dirty="0">
                <a:solidFill>
                  <a:schemeClr val="folHlink"/>
                </a:solidFill>
                <a:latin typeface="Calibri"/>
                <a:ea typeface="Calibri"/>
                <a:cs typeface="Calibri"/>
                <a:sym typeface="Calibri"/>
              </a:rPr>
              <a:t>One</a:t>
            </a:r>
            <a:r>
              <a:rPr lang="en-US" b="1" dirty="0">
                <a:solidFill>
                  <a:schemeClr val="folHlink"/>
                </a:solidFill>
                <a:latin typeface="Times New Roman"/>
                <a:ea typeface="Times New Roman"/>
                <a:cs typeface="Times New Roman"/>
                <a:sym typeface="Times New Roman"/>
              </a:rPr>
              <a:t>-way analysis of variance </a:t>
            </a:r>
            <a:r>
              <a:rPr lang="en-US" dirty="0">
                <a:solidFill>
                  <a:schemeClr val="dk1"/>
                </a:solidFill>
                <a:latin typeface="Calibri"/>
                <a:ea typeface="Calibri"/>
                <a:cs typeface="Calibri"/>
                <a:sym typeface="Calibri"/>
              </a:rPr>
              <a:t>is a hypothesis</a:t>
            </a:r>
            <a:r>
              <a:rPr lang="en-US" dirty="0">
                <a:solidFill>
                  <a:schemeClr val="dk1"/>
                </a:solidFill>
                <a:latin typeface="Times New Roman"/>
                <a:ea typeface="Times New Roman"/>
                <a:cs typeface="Times New Roman"/>
                <a:sym typeface="Times New Roman"/>
              </a:rPr>
              <a:t>-</a:t>
            </a:r>
            <a:r>
              <a:rPr lang="en-US" dirty="0">
                <a:solidFill>
                  <a:schemeClr val="dk1"/>
                </a:solidFill>
                <a:latin typeface="Calibri"/>
                <a:ea typeface="Calibri"/>
                <a:cs typeface="Calibri"/>
                <a:sym typeface="Calibri"/>
              </a:rPr>
              <a:t>testing technique that is used to compare means from three or more populations. Analysis of variance is usually abbreviated </a:t>
            </a:r>
            <a:r>
              <a:rPr lang="en-US" b="1" dirty="0">
                <a:solidFill>
                  <a:schemeClr val="folHlink"/>
                </a:solidFill>
                <a:latin typeface="Calibri"/>
                <a:ea typeface="Calibri"/>
                <a:cs typeface="Calibri"/>
                <a:sym typeface="Calibri"/>
              </a:rPr>
              <a:t>ANOVA</a:t>
            </a:r>
            <a:r>
              <a:rPr lang="en-US" dirty="0" smtClean="0">
                <a:solidFill>
                  <a:schemeClr val="dk1"/>
                </a:solidFill>
                <a:latin typeface="Calibri"/>
                <a:ea typeface="Calibri"/>
                <a:cs typeface="Calibri"/>
                <a:sym typeface="Calibri"/>
              </a:rPr>
              <a:t>.</a:t>
            </a:r>
            <a:endParaRPr lang="ar-EG" dirty="0" smtClean="0">
              <a:solidFill>
                <a:schemeClr val="dk1"/>
              </a:solidFill>
              <a:latin typeface="Calibri"/>
              <a:ea typeface="Calibri"/>
              <a:cs typeface="Calibri"/>
              <a:sym typeface="Calibri"/>
            </a:endParaRPr>
          </a:p>
          <a:p>
            <a:pPr lvl="0" algn="ctr">
              <a:buClr>
                <a:schemeClr val="dk1"/>
              </a:buClr>
              <a:buSzPts val="2400"/>
            </a:pPr>
            <a:r>
              <a:rPr lang="ar-EG" dirty="0"/>
              <a:t>تحليل التباين أحادي الاتجاه هو أسلوب لاختبار الفرضيات يستخدم لمقارنة المتوسطات من ثلاثة مجتمعات أو أكثر. عادة ما يتم اختصار تحليل </a:t>
            </a:r>
            <a:r>
              <a:rPr lang="ar-EG" dirty="0" smtClean="0"/>
              <a:t>التباين</a:t>
            </a:r>
            <a:endParaRPr dirty="0"/>
          </a:p>
        </p:txBody>
      </p:sp>
      <p:sp>
        <p:nvSpPr>
          <p:cNvPr id="9" name="Google Shape;769;p36"/>
          <p:cNvSpPr/>
          <p:nvPr/>
        </p:nvSpPr>
        <p:spPr>
          <a:xfrm>
            <a:off x="2299853" y="3115957"/>
            <a:ext cx="701987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Calibri"/>
              <a:buNone/>
            </a:pPr>
            <a:r>
              <a:rPr lang="en-US" sz="2400" b="1">
                <a:solidFill>
                  <a:srgbClr val="FF0000"/>
                </a:solidFill>
                <a:latin typeface="Calibri"/>
                <a:ea typeface="Calibri"/>
                <a:cs typeface="Calibri"/>
                <a:sym typeface="Calibri"/>
              </a:rPr>
              <a:t>In a one</a:t>
            </a:r>
            <a:r>
              <a:rPr lang="en-US" sz="2400" b="1">
                <a:solidFill>
                  <a:srgbClr val="FF0000"/>
                </a:solidFill>
                <a:latin typeface="Times New Roman"/>
                <a:ea typeface="Times New Roman"/>
                <a:cs typeface="Times New Roman"/>
                <a:sym typeface="Times New Roman"/>
              </a:rPr>
              <a:t>-</a:t>
            </a:r>
            <a:r>
              <a:rPr lang="en-US" sz="2400" b="1">
                <a:solidFill>
                  <a:srgbClr val="FF0000"/>
                </a:solidFill>
                <a:latin typeface="Calibri"/>
                <a:ea typeface="Calibri"/>
                <a:cs typeface="Calibri"/>
                <a:sym typeface="Calibri"/>
              </a:rPr>
              <a:t>way ANOVA test, the following must be true:</a:t>
            </a:r>
            <a:endParaRPr sz="2400" b="1">
              <a:solidFill>
                <a:srgbClr val="FF0000"/>
              </a:solidFill>
              <a:latin typeface="Calibri"/>
              <a:ea typeface="Calibri"/>
              <a:cs typeface="Calibri"/>
              <a:sym typeface="Calibri"/>
            </a:endParaRPr>
          </a:p>
        </p:txBody>
      </p:sp>
      <p:sp>
        <p:nvSpPr>
          <p:cNvPr id="10" name="Google Shape;770;p36"/>
          <p:cNvSpPr/>
          <p:nvPr/>
        </p:nvSpPr>
        <p:spPr>
          <a:xfrm>
            <a:off x="2161307" y="3594493"/>
            <a:ext cx="8931566" cy="1828193"/>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Each sample must be randomly selected from a normal, or approximately normal, population.</a:t>
            </a:r>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samples must be independent of each other.</a:t>
            </a:r>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Each population must have the same variance.</a:t>
            </a:r>
            <a:endParaRPr/>
          </a:p>
        </p:txBody>
      </p:sp>
    </p:spTree>
    <p:extLst>
      <p:ext uri="{BB962C8B-B14F-4D97-AF65-F5344CB8AC3E}">
        <p14:creationId xmlns:p14="http://schemas.microsoft.com/office/powerpoint/2010/main" val="1133861234"/>
      </p:ext>
    </p:extLst>
  </p:cSld>
  <p:clrMapOvr>
    <a:masterClrMapping/>
  </p:clrMapOvr>
  <mc:AlternateContent xmlns:mc="http://schemas.openxmlformats.org/markup-compatibility/2006" xmlns:p14="http://schemas.microsoft.com/office/powerpoint/2010/main">
    <mc:Choice Requires="p14">
      <p:transition p14:dur="10" advTm="83143"/>
    </mc:Choice>
    <mc:Fallback xmlns="">
      <p:transition advTm="83143"/>
    </mc:Fallback>
  </mc:AlternateContent>
  <p:timing>
    <p:tnLst>
      <p:par>
        <p:cTn id="1" dur="indefinite" restart="never" nodeType="tmRoot"/>
      </p:par>
    </p:tnLst>
  </p:timing>
  <p:extLst mod="1">
    <p:ext uri="{3A86A75C-4F4B-4683-9AE1-C65F6400EC91}">
      <p14:laserTraceLst xmlns:p14="http://schemas.microsoft.com/office/powerpoint/2010/main">
        <p14:tracePtLst>
          <p14:tracePt t="24462" x="7612063" y="6492875"/>
          <p14:tracePt t="24470" x="7642225" y="6286500"/>
          <p14:tracePt t="24477" x="7734300" y="5951538"/>
          <p14:tracePt t="24491" x="7794625" y="5692775"/>
          <p14:tracePt t="24508" x="7856538" y="5418138"/>
          <p14:tracePt t="24525" x="7864475" y="5394325"/>
          <p14:tracePt t="24831" x="7864475" y="5380038"/>
          <p14:tracePt t="24839" x="7886700" y="5356225"/>
          <p14:tracePt t="24846" x="7947025" y="5273675"/>
          <p14:tracePt t="24859" x="8023225" y="5143500"/>
          <p14:tracePt t="24875" x="8251825" y="4830763"/>
          <p14:tracePt t="24892" x="8397875" y="4495800"/>
          <p14:tracePt t="24909" x="8610600" y="3984625"/>
          <p14:tracePt t="24926" x="8847138" y="3451225"/>
          <p14:tracePt t="24942" x="9013825" y="2925763"/>
          <p14:tracePt t="24959" x="9045575" y="2789238"/>
          <p14:tracePt t="24975" x="9045575" y="2751138"/>
          <p14:tracePt t="25454" x="9021763" y="2743200"/>
          <p14:tracePt t="25461" x="8923338" y="2743200"/>
          <p14:tracePt t="25470" x="8831263" y="2743200"/>
          <p14:tracePt t="25477" x="8816975" y="2743200"/>
          <p14:tracePt t="25519" x="8809038" y="2751138"/>
          <p14:tracePt t="25527" x="8801100" y="2751138"/>
          <p14:tracePt t="25535" x="8763000" y="2797175"/>
          <p14:tracePt t="25543" x="8740775" y="2849563"/>
          <p14:tracePt t="25559" x="8632825" y="2979738"/>
          <p14:tracePt t="25576" x="8526463" y="3086100"/>
          <p14:tracePt t="25592" x="8404225" y="3184525"/>
          <p14:tracePt t="25609" x="8389938" y="3184525"/>
          <p14:tracePt t="25902" x="8313738" y="3184525"/>
          <p14:tracePt t="25911" x="8207375" y="3184525"/>
          <p14:tracePt t="25918" x="8054975" y="3184525"/>
          <p14:tracePt t="25927" x="7810500" y="3222625"/>
          <p14:tracePt t="25942" x="7048500" y="3344863"/>
          <p14:tracePt t="25959" x="6134100" y="3406775"/>
          <p14:tracePt t="25976" x="5121275" y="3421063"/>
          <p14:tracePt t="25992" x="4130675" y="3421063"/>
          <p14:tracePt t="26009" x="3330575" y="3421063"/>
          <p14:tracePt t="26026" x="2598738" y="3398838"/>
          <p14:tracePt t="26042" x="2011363" y="3306763"/>
          <p14:tracePt t="26059" x="1752600" y="3238500"/>
          <p14:tracePt t="26076" x="1646238" y="3184525"/>
          <p14:tracePt t="26823" x="1676400" y="3154363"/>
          <p14:tracePt t="26830" x="1714500" y="3124200"/>
          <p14:tracePt t="26839" x="1760538" y="3078163"/>
          <p14:tracePt t="26846" x="1806575" y="3040063"/>
          <p14:tracePt t="26859" x="1851025" y="2994025"/>
          <p14:tracePt t="26876" x="1973263" y="2827338"/>
          <p14:tracePt t="26893" x="2111375" y="2636838"/>
          <p14:tracePt t="26910" x="2239963" y="2468563"/>
          <p14:tracePt t="26926" x="2416175" y="2217738"/>
          <p14:tracePt t="26943" x="2536825" y="2041525"/>
          <p14:tracePt t="26959" x="2613025" y="1905000"/>
          <p14:tracePt t="26976" x="2628900" y="1844675"/>
          <p14:tracePt t="26993" x="2644775" y="1828800"/>
          <p14:tracePt t="27095" x="2651125" y="1836738"/>
          <p14:tracePt t="27103" x="2659063" y="1882775"/>
          <p14:tracePt t="27111" x="2697163" y="1965325"/>
          <p14:tracePt t="27126" x="2789238" y="2171700"/>
          <p14:tracePt t="27143" x="2903538" y="2308225"/>
          <p14:tracePt t="27160" x="3017838" y="2378075"/>
          <p14:tracePt t="27176" x="3094038" y="2400300"/>
          <p14:tracePt t="27193" x="3124200" y="2408238"/>
          <p14:tracePt t="27210" x="3162300" y="2408238"/>
          <p14:tracePt t="27226" x="3192463" y="2408238"/>
          <p14:tracePt t="27359" x="3216275" y="2408238"/>
          <p14:tracePt t="27367" x="3268663" y="2422525"/>
          <p14:tracePt t="27376" x="3344863" y="2454275"/>
          <p14:tracePt t="27393" x="3475038" y="2506663"/>
          <p14:tracePt t="27410" x="3627438" y="2544763"/>
          <p14:tracePt t="27426" x="3802063" y="2552700"/>
          <p14:tracePt t="27443" x="3954463" y="2552700"/>
          <p14:tracePt t="27460" x="4038600" y="2552700"/>
          <p14:tracePt t="27476" x="4054475" y="2552700"/>
          <p14:tracePt t="27679" x="4060825" y="2552700"/>
          <p14:tracePt t="27687" x="4076700" y="2552700"/>
          <p14:tracePt t="27695" x="4084638" y="2552700"/>
          <p14:tracePt t="27710" x="4106863" y="2552700"/>
          <p14:tracePt t="27726" x="4221163" y="2598738"/>
          <p14:tracePt t="27743" x="4321175" y="2606675"/>
          <p14:tracePt t="27760" x="4397375" y="2606675"/>
          <p14:tracePt t="27776" x="4419600" y="2606675"/>
          <p14:tracePt t="28175" x="4427538" y="2613025"/>
          <p14:tracePt t="28183" x="4441825" y="2613025"/>
          <p14:tracePt t="28193" x="4465638" y="2613025"/>
          <p14:tracePt t="28210" x="4495800" y="2613025"/>
          <p14:tracePt t="28227" x="4572000" y="2582863"/>
          <p14:tracePt t="28243" x="4678363" y="2568575"/>
          <p14:tracePt t="28260" x="4792663" y="2530475"/>
          <p14:tracePt t="28277" x="4968875" y="2506663"/>
          <p14:tracePt t="28294" x="5303838" y="2454275"/>
          <p14:tracePt t="28310" x="5540375" y="2438400"/>
          <p14:tracePt t="28327" x="5715000" y="2408238"/>
          <p14:tracePt t="28343" x="5845175" y="2400300"/>
          <p14:tracePt t="28360" x="5921375" y="2378075"/>
          <p14:tracePt t="28377" x="5951538" y="2378075"/>
          <p14:tracePt t="28462" x="5959475" y="2378075"/>
          <p14:tracePt t="28470" x="5965825" y="2384425"/>
          <p14:tracePt t="28478" x="5981700" y="2408238"/>
          <p14:tracePt t="28494" x="6035675" y="2454275"/>
          <p14:tracePt t="28510" x="6118225" y="2492375"/>
          <p14:tracePt t="28527" x="6188075" y="2506663"/>
          <p14:tracePt t="28543" x="6248400" y="2514600"/>
          <p14:tracePt t="28560" x="6302375" y="2544763"/>
          <p14:tracePt t="36775" x="6278563" y="2574925"/>
          <p14:tracePt t="36782" x="6142038" y="2667000"/>
          <p14:tracePt t="36796" x="6019800" y="2743200"/>
          <p14:tracePt t="36814" x="5668963" y="2979738"/>
          <p14:tracePt t="36830" x="5592763" y="3025775"/>
          <p14:tracePt t="36846" x="5356225" y="3192463"/>
          <p14:tracePt t="36863" x="5189538" y="3276600"/>
          <p14:tracePt t="36880" x="4991100" y="3314700"/>
          <p14:tracePt t="36896" x="4830763" y="3314700"/>
          <p14:tracePt t="36913" x="4694238" y="3314700"/>
          <p14:tracePt t="36930" x="4610100" y="3306763"/>
          <p14:tracePt t="37383" x="4564063" y="3260725"/>
          <p14:tracePt t="37391" x="4503738" y="3230563"/>
          <p14:tracePt t="37398" x="4449763" y="3208338"/>
          <p14:tracePt t="37414" x="4321175" y="3154363"/>
          <p14:tracePt t="37430" x="4198938" y="3116263"/>
          <p14:tracePt t="37447" x="4114800" y="3086100"/>
          <p14:tracePt t="37463" x="4030663" y="3048000"/>
          <p14:tracePt t="37480" x="4008438" y="3032125"/>
          <p14:tracePt t="37497" x="3970338" y="3001963"/>
          <p14:tracePt t="37513" x="3940175" y="2971800"/>
          <p14:tracePt t="37530" x="3886200" y="2933700"/>
          <p14:tracePt t="37547" x="3832225" y="2903538"/>
          <p14:tracePt t="37563" x="3810000" y="2873375"/>
          <p14:tracePt t="37580" x="3802063" y="2873375"/>
          <p14:tracePt t="37935" x="3802063" y="2887663"/>
          <p14:tracePt t="37943" x="3802063" y="2895600"/>
          <p14:tracePt t="37950" x="3802063" y="2917825"/>
          <p14:tracePt t="37964" x="3794125" y="2933700"/>
          <p14:tracePt t="37980" x="3794125" y="2979738"/>
          <p14:tracePt t="37997" x="3787775" y="2994025"/>
          <p14:tracePt t="40503" x="3787775" y="3001963"/>
          <p14:tracePt t="40511" x="3856038" y="3025775"/>
          <p14:tracePt t="40518" x="3984625" y="3055938"/>
          <p14:tracePt t="40531" x="4229100" y="3108325"/>
          <p14:tracePt t="40548" x="4708525" y="3170238"/>
          <p14:tracePt t="40565" x="5075238" y="3208338"/>
          <p14:tracePt t="40582" x="5470525" y="3208338"/>
          <p14:tracePt t="40598" x="5584825" y="3208338"/>
          <p14:tracePt t="40614" x="5761038" y="3200400"/>
          <p14:tracePt t="40631" x="5768975" y="3200400"/>
          <p14:tracePt t="51711" x="5684838" y="3116263"/>
          <p14:tracePt t="51719" x="5494338" y="2994025"/>
          <p14:tracePt t="51727" x="5303838" y="2811463"/>
          <p14:tracePt t="51735" x="5189538" y="2674938"/>
          <p14:tracePt t="51752" x="5127625" y="2606675"/>
          <p14:tracePt t="52087" x="5083175" y="2590800"/>
          <p14:tracePt t="52095" x="4953000" y="2560638"/>
          <p14:tracePt t="52103" x="4746625" y="2560638"/>
          <p14:tracePt t="52119" x="4556125" y="2560638"/>
          <p14:tracePt t="52199" x="4525963" y="2582863"/>
          <p14:tracePt t="52207" x="4525963" y="2620963"/>
          <p14:tracePt t="52219" x="4487863" y="2689225"/>
          <p14:tracePt t="52235" x="4435475" y="2819400"/>
          <p14:tracePt t="52252" x="4373563" y="2933700"/>
          <p14:tracePt t="52269" x="4305300" y="3009900"/>
          <p14:tracePt t="52286" x="4283075" y="3009900"/>
          <p14:tracePt t="52535" x="4267200" y="3009900"/>
          <p14:tracePt t="52543" x="4251325" y="3009900"/>
          <p14:tracePt t="52552" x="4244975" y="3009900"/>
          <p14:tracePt t="52575" x="4237038" y="3009900"/>
          <p14:tracePt t="52591" x="4221163" y="3009900"/>
          <p14:tracePt t="52602" x="4191000" y="3070225"/>
          <p14:tracePt t="52619" x="4130675" y="3178175"/>
          <p14:tracePt t="52636" x="4054475" y="3368675"/>
          <p14:tracePt t="52652" x="3886200" y="3741738"/>
          <p14:tracePt t="52670" x="3665538" y="4137025"/>
          <p14:tracePt t="52686" x="3627438" y="4198938"/>
          <p14:tracePt t="52702" x="3559175" y="4289425"/>
          <p14:tracePt t="52719" x="3551238" y="4297363"/>
          <p14:tracePt t="52822" x="3543300" y="4305300"/>
          <p14:tracePt t="52847" x="3543300" y="4289425"/>
          <p14:tracePt t="52854" x="3543300" y="4267200"/>
          <p14:tracePt t="52863" x="3543300" y="4251325"/>
          <p14:tracePt t="52871" x="3551238" y="4237038"/>
          <p14:tracePt t="52885" x="3551238" y="4221163"/>
          <p14:tracePt t="52902" x="3559175" y="4144963"/>
          <p14:tracePt t="52919" x="3573463" y="4098925"/>
          <p14:tracePt t="52935" x="3589338" y="4022725"/>
          <p14:tracePt t="52952" x="3611563" y="3946525"/>
          <p14:tracePt t="52969" x="3619500" y="3863975"/>
          <p14:tracePt t="52986" x="3619500" y="3817938"/>
          <p14:tracePt t="53002" x="3627438" y="3802063"/>
          <p14:tracePt t="53019" x="3627438" y="3794125"/>
          <p14:tracePt t="53271" x="3635375" y="3794125"/>
          <p14:tracePt t="53278" x="3635375" y="3802063"/>
          <p14:tracePt t="53287" x="3641725" y="3802063"/>
          <p14:tracePt t="53303" x="3695700" y="3856038"/>
          <p14:tracePt t="53319" x="3756025" y="3863975"/>
          <p14:tracePt t="53336" x="3771900" y="3863975"/>
          <p14:tracePt t="53607" x="3787775" y="3886200"/>
          <p14:tracePt t="53615" x="3787775" y="3894138"/>
          <p14:tracePt t="53622" x="3817938" y="3916363"/>
          <p14:tracePt t="53636" x="3817938" y="3924300"/>
          <p14:tracePt t="53663" x="3825875" y="3924300"/>
          <p14:tracePt t="53671" x="3832225" y="3932238"/>
          <p14:tracePt t="53686" x="3848100" y="3940175"/>
          <p14:tracePt t="53703" x="3870325" y="3940175"/>
          <p14:tracePt t="53719" x="3932238" y="3946525"/>
          <p14:tracePt t="53736" x="4076700" y="3954463"/>
          <p14:tracePt t="53753" x="4237038" y="3954463"/>
          <p14:tracePt t="53769" x="4419600" y="3954463"/>
          <p14:tracePt t="53786" x="4564063" y="3954463"/>
          <p14:tracePt t="53803" x="4678363" y="3954463"/>
          <p14:tracePt t="53819" x="4724400" y="3954463"/>
          <p14:tracePt t="54295" x="4746625" y="3954463"/>
          <p14:tracePt t="54303" x="4792663" y="3954463"/>
          <p14:tracePt t="54311" x="4868863" y="3954463"/>
          <p14:tracePt t="54320" x="4930775" y="3954463"/>
          <p14:tracePt t="54336" x="5037138" y="3954463"/>
          <p14:tracePt t="54353" x="5127625" y="3954463"/>
          <p14:tracePt t="54370" x="5235575" y="3946525"/>
          <p14:tracePt t="54386" x="5303838" y="3940175"/>
          <p14:tracePt t="54403" x="5334000" y="3932238"/>
          <p14:tracePt t="55407" x="5356225" y="3932238"/>
          <p14:tracePt t="55415" x="5394325" y="3916363"/>
          <p14:tracePt t="55423" x="5432425" y="3902075"/>
          <p14:tracePt t="55437" x="5456238" y="3894138"/>
          <p14:tracePt t="55453" x="5486400" y="3878263"/>
          <p14:tracePt t="55470" x="5502275" y="3878263"/>
          <p14:tracePt t="56135" x="5524500" y="3878263"/>
          <p14:tracePt t="56143" x="5532438" y="3878263"/>
          <p14:tracePt t="56154" x="5562600" y="3878263"/>
          <p14:tracePt t="56170" x="5668963" y="3878263"/>
          <p14:tracePt t="56187" x="5745163" y="3886200"/>
          <p14:tracePt t="56204" x="5807075" y="3886200"/>
          <p14:tracePt t="56220" x="5837238" y="3886200"/>
          <p14:tracePt t="56237" x="5845175" y="3886200"/>
          <p14:tracePt t="56391" x="5845175" y="3894138"/>
          <p14:tracePt t="56407" x="5845175" y="3902075"/>
          <p14:tracePt t="56430" x="5845175" y="3908425"/>
          <p14:tracePt t="56447" x="5837238" y="3916363"/>
          <p14:tracePt t="56487" x="5837238" y="3924300"/>
          <p14:tracePt t="58679" x="5829300" y="3932238"/>
          <p14:tracePt t="58695" x="5807075" y="3932238"/>
          <p14:tracePt t="58703" x="5791200" y="3940175"/>
          <p14:tracePt t="58711" x="5775325" y="3946525"/>
          <p14:tracePt t="58721" x="5745163" y="3962400"/>
          <p14:tracePt t="58738" x="5654675" y="3992563"/>
          <p14:tracePt t="58755" x="5570538" y="4022725"/>
          <p14:tracePt t="58771" x="5464175" y="4046538"/>
          <p14:tracePt t="58788" x="5318125" y="4098925"/>
          <p14:tracePt t="58805" x="5159375" y="4152900"/>
          <p14:tracePt t="58822" x="4854575" y="4229100"/>
          <p14:tracePt t="58838" x="4648200" y="4251325"/>
          <p14:tracePt t="58855" x="4441825" y="4283075"/>
          <p14:tracePt t="58871" x="4267200" y="4313238"/>
          <p14:tracePt t="58888" x="4114800" y="4327525"/>
          <p14:tracePt t="58905" x="3984625" y="4327525"/>
          <p14:tracePt t="58921" x="3870325" y="4327525"/>
          <p14:tracePt t="58938" x="3756025" y="4327525"/>
          <p14:tracePt t="58955" x="3619500" y="4327525"/>
          <p14:tracePt t="58971" x="3467100" y="4327525"/>
          <p14:tracePt t="58988" x="3298825" y="4327525"/>
          <p14:tracePt t="59005" x="3192463" y="4327525"/>
          <p14:tracePt t="59022" x="3048000" y="4327525"/>
          <p14:tracePt t="59038" x="2963863" y="4327525"/>
          <p14:tracePt t="59055" x="2873375" y="4327525"/>
          <p14:tracePt t="59071" x="2819400" y="4327525"/>
          <p14:tracePt t="59088" x="2789238" y="4327525"/>
          <p14:tracePt t="59105" x="2781300" y="4327525"/>
          <p14:tracePt t="60391" x="2849563" y="4327525"/>
          <p14:tracePt t="60399" x="3124200" y="4244975"/>
          <p14:tracePt t="60407" x="3497263" y="4137025"/>
          <p14:tracePt t="60422" x="3825875" y="4038600"/>
          <p14:tracePt t="60438" x="4137025" y="4008438"/>
          <p14:tracePt t="60455" x="4221163" y="3992563"/>
          <p14:tracePt t="60472" x="4335463" y="3984625"/>
          <p14:tracePt t="60488" x="4457700" y="3984625"/>
          <p14:tracePt t="60505" x="4525963" y="3984625"/>
          <p14:tracePt t="60521" x="4564063" y="3984625"/>
          <p14:tracePt t="60539" x="4594225" y="3984625"/>
          <p14:tracePt t="60555" x="4625975" y="3984625"/>
          <p14:tracePt t="60572" x="4670425" y="3984625"/>
          <p14:tracePt t="60589" x="4702175" y="3984625"/>
          <p14:tracePt t="60606" x="4746625" y="4000500"/>
          <p14:tracePt t="60622" x="4754563" y="4000500"/>
          <p14:tracePt t="60639" x="4784725" y="4016375"/>
          <p14:tracePt t="60655" x="4808538" y="4054475"/>
          <p14:tracePt t="60672" x="4816475" y="4092575"/>
          <p14:tracePt t="60689" x="4822825" y="4152900"/>
          <p14:tracePt t="60705" x="4822825" y="4206875"/>
          <p14:tracePt t="60722" x="4792663" y="4283075"/>
          <p14:tracePt t="60739" x="4732338" y="4343400"/>
          <p14:tracePt t="60755" x="4648200" y="4381500"/>
          <p14:tracePt t="60772" x="4533900" y="4389438"/>
          <p14:tracePt t="60789" x="4473575" y="4403725"/>
          <p14:tracePt t="60806" x="4435475" y="4403725"/>
          <p14:tracePt t="60839" x="4427538" y="4403725"/>
          <p14:tracePt t="60863" x="4411663" y="4403725"/>
          <p14:tracePt t="60872" x="4397375" y="4403725"/>
          <p14:tracePt t="60889" x="4359275" y="4403725"/>
          <p14:tracePt t="60905" x="4313238" y="4403725"/>
          <p14:tracePt t="60922" x="4237038" y="4389438"/>
          <p14:tracePt t="60939" x="4122738" y="4365625"/>
          <p14:tracePt t="60955" x="3962400" y="4351338"/>
          <p14:tracePt t="60972" x="3817938" y="4327525"/>
          <p14:tracePt t="60989" x="3711575" y="4327525"/>
          <p14:tracePt t="61006" x="3589338" y="4327525"/>
          <p14:tracePt t="61022" x="3527425" y="4327525"/>
          <p14:tracePt t="61039" x="3475038" y="4327525"/>
          <p14:tracePt t="61055" x="3436938" y="4327525"/>
          <p14:tracePt t="61072" x="3421063" y="4327525"/>
          <p14:tracePt t="61089" x="3398838" y="4327525"/>
          <p14:tracePt t="61105" x="3390900" y="4327525"/>
          <p14:tracePt t="61142" x="3382963" y="4327525"/>
          <p14:tracePt t="61399" x="3375025" y="4335463"/>
          <p14:tracePt t="61415" x="3360738" y="4351338"/>
          <p14:tracePt t="61423" x="3352800" y="4351338"/>
          <p14:tracePt t="61431" x="3344863" y="4351338"/>
          <p14:tracePt t="61759" x="3352800" y="4359275"/>
          <p14:tracePt t="61767" x="3390900" y="4365625"/>
          <p14:tracePt t="61774" x="3451225" y="4381500"/>
          <p14:tracePt t="61790" x="3597275" y="4389438"/>
          <p14:tracePt t="61806" x="3695700" y="4389438"/>
          <p14:tracePt t="61822" x="4008438" y="4389438"/>
          <p14:tracePt t="61839" x="4213225" y="4381500"/>
          <p14:tracePt t="61856" x="4397375" y="4359275"/>
          <p14:tracePt t="61872" x="4549775" y="4327525"/>
          <p14:tracePt t="61889" x="4686300" y="4289425"/>
          <p14:tracePt t="61906" x="4770438" y="4267200"/>
          <p14:tracePt t="61923" x="4830763" y="4244975"/>
          <p14:tracePt t="61939" x="4860925" y="4229100"/>
          <p14:tracePt t="61956" x="4892675" y="4221163"/>
          <p14:tracePt t="61972" x="4922838" y="4206875"/>
          <p14:tracePt t="61990" x="4983163" y="4206875"/>
          <p14:tracePt t="62006" x="5013325" y="4206875"/>
          <p14:tracePt t="62022" x="5173663" y="4206875"/>
          <p14:tracePt t="62039" x="5341938" y="4229100"/>
          <p14:tracePt t="62056" x="5540375" y="4244975"/>
          <p14:tracePt t="62072" x="5753100" y="4244975"/>
          <p14:tracePt t="62089" x="5935663" y="4244975"/>
          <p14:tracePt t="62106" x="6057900" y="4244975"/>
          <p14:tracePt t="62122" x="6134100" y="4244975"/>
          <p14:tracePt t="62139" x="6156325" y="4244975"/>
          <p14:tracePt t="62615" x="6118225" y="4259263"/>
          <p14:tracePt t="62623" x="6073775" y="4283075"/>
          <p14:tracePt t="62631" x="5997575" y="4305300"/>
          <p14:tracePt t="62639" x="5921375" y="4343400"/>
          <p14:tracePt t="62656" x="5753100" y="4419600"/>
          <p14:tracePt t="62673" x="5540375" y="4495800"/>
          <p14:tracePt t="62689" x="5203825" y="4594225"/>
          <p14:tracePt t="62706" x="4778375" y="4694238"/>
          <p14:tracePt t="62723" x="4221163" y="4746625"/>
          <p14:tracePt t="62739" x="3810000" y="4746625"/>
          <p14:tracePt t="62756" x="3352800" y="4746625"/>
          <p14:tracePt t="62773" x="3063875" y="4746625"/>
          <p14:tracePt t="62790" x="2849563" y="4746625"/>
          <p14:tracePt t="62806" x="2797175" y="4746625"/>
          <p14:tracePt t="62823" x="2781300" y="4746625"/>
          <p14:tracePt t="62927" x="2765425" y="4740275"/>
          <p14:tracePt t="62959" x="2751138" y="4740275"/>
          <p14:tracePt t="62975" x="2743200" y="4740275"/>
          <p14:tracePt t="62983" x="2727325" y="4732338"/>
          <p14:tracePt t="62991" x="2720975" y="4732338"/>
          <p14:tracePt t="63006" x="2697163" y="4724400"/>
          <p14:tracePt t="63039" x="2689225" y="4724400"/>
          <p14:tracePt t="64031" x="2697163" y="4724400"/>
          <p14:tracePt t="64039" x="2727325" y="4724400"/>
          <p14:tracePt t="64046" x="2759075" y="4724400"/>
          <p14:tracePt t="64056" x="2781300" y="4724400"/>
          <p14:tracePt t="64073" x="2811463" y="4732338"/>
          <p14:tracePt t="64090" x="2857500" y="4754563"/>
          <p14:tracePt t="64106" x="2955925" y="4784725"/>
          <p14:tracePt t="64123" x="3078163" y="4822825"/>
          <p14:tracePt t="64140" x="3230563" y="4860925"/>
          <p14:tracePt t="64157" x="3406775" y="4876800"/>
          <p14:tracePt t="64174" x="3687763" y="4876800"/>
          <p14:tracePt t="64190" x="3840163" y="4876800"/>
          <p14:tracePt t="64207" x="3962400" y="4876800"/>
          <p14:tracePt t="64223" x="4098925" y="4876800"/>
          <p14:tracePt t="64240" x="4267200" y="4876800"/>
          <p14:tracePt t="64257" x="4435475" y="4876800"/>
          <p14:tracePt t="64273" x="4625975" y="4876800"/>
          <p14:tracePt t="64290" x="4899025" y="4876800"/>
          <p14:tracePt t="64307" x="5181600" y="4860925"/>
          <p14:tracePt t="64323" x="5470525" y="4830763"/>
          <p14:tracePt t="64340" x="5715000" y="4808538"/>
          <p14:tracePt t="64357" x="5943600" y="4808538"/>
          <p14:tracePt t="64374" x="6226175" y="4808538"/>
          <p14:tracePt t="64390" x="6384925" y="4808538"/>
          <p14:tracePt t="64407" x="6545263" y="4808538"/>
          <p14:tracePt t="64423" x="6689725" y="4808538"/>
          <p14:tracePt t="64440" x="6819900" y="4792663"/>
          <p14:tracePt t="64457" x="6964363" y="4784725"/>
          <p14:tracePt t="64473" x="7078663" y="4770438"/>
          <p14:tracePt t="64490" x="7216775" y="4770438"/>
          <p14:tracePt t="64507" x="7353300" y="4770438"/>
          <p14:tracePt t="64523" x="7497763" y="4770438"/>
          <p14:tracePt t="64540" x="7650163" y="4770438"/>
          <p14:tracePt t="64557" x="7764463" y="4770438"/>
          <p14:tracePt t="64574" x="7856538" y="4770438"/>
          <p14:tracePt t="64590" x="7924800" y="4770438"/>
          <p14:tracePt t="64607" x="7970838" y="4770438"/>
          <p14:tracePt t="64623" x="8001000" y="4770438"/>
          <p14:tracePt t="64640" x="8023225" y="4778375"/>
          <p14:tracePt t="64657" x="8039100" y="4784725"/>
          <p14:tracePt t="64673" x="8054975" y="4784725"/>
          <p14:tracePt t="64759" x="8061325" y="4792663"/>
          <p14:tracePt t="64823" x="8054975" y="4822825"/>
          <p14:tracePt t="64831" x="8008938" y="4854575"/>
          <p14:tracePt t="64840" x="7954963" y="4876800"/>
          <p14:tracePt t="64857" x="7818438" y="4960938"/>
          <p14:tracePt t="64873" x="7658100" y="5037138"/>
          <p14:tracePt t="64890" x="7413625" y="5089525"/>
          <p14:tracePt t="64907" x="7094538" y="5143500"/>
          <p14:tracePt t="64924" x="6667500" y="5181600"/>
          <p14:tracePt t="64940" x="6149975" y="5181600"/>
          <p14:tracePt t="64957" x="5676900" y="5181600"/>
          <p14:tracePt t="64974" x="5303838" y="5181600"/>
          <p14:tracePt t="64990" x="4884738" y="5181600"/>
          <p14:tracePt t="65007" x="4648200" y="5181600"/>
          <p14:tracePt t="65023" x="4479925" y="5173663"/>
          <p14:tracePt t="65040" x="4335463" y="5151438"/>
          <p14:tracePt t="65057" x="4221163" y="5127625"/>
          <p14:tracePt t="65074" x="4152900" y="5127625"/>
          <p14:tracePt t="65090" x="4084638" y="5127625"/>
          <p14:tracePt t="65107" x="4016375" y="5127625"/>
          <p14:tracePt t="65124" x="3962400" y="5127625"/>
          <p14:tracePt t="65140" x="3894138" y="5121275"/>
          <p14:tracePt t="65158" x="3810000" y="5121275"/>
          <p14:tracePt t="65174" x="3794125" y="5121275"/>
          <p14:tracePt t="65190" x="3703638" y="5121275"/>
          <p14:tracePt t="65207" x="3649663" y="5121275"/>
          <p14:tracePt t="65224" x="3597275" y="5121275"/>
          <p14:tracePt t="65240" x="3559175" y="5121275"/>
          <p14:tracePt t="65257" x="3535363" y="5121275"/>
          <p14:tracePt t="65274" x="3527425" y="5121275"/>
          <p14:tracePt t="65307" x="3513138" y="5121275"/>
          <p14:tracePt t="65335" x="3505200" y="5127625"/>
          <p14:tracePt t="65342" x="3505200" y="5135563"/>
          <p14:tracePt t="65357" x="3497263" y="5151438"/>
          <p14:tracePt t="65374" x="3489325" y="5159375"/>
          <p14:tracePt t="65390" x="3482975" y="5159375"/>
          <p14:tracePt t="65733" x="3482975" y="5165725"/>
          <p14:tracePt t="65765" x="3467100" y="5197475"/>
          <p14:tracePt t="65773" x="3451225" y="5235575"/>
          <p14:tracePt t="65781" x="3444875" y="5273675"/>
          <p14:tracePt t="65790" x="3429000" y="5326063"/>
          <p14:tracePt t="65807" x="3421063" y="5380038"/>
          <p14:tracePt t="65823" x="3413125" y="5432425"/>
          <p14:tracePt t="65840" x="3398838" y="5456238"/>
          <p14:tracePt t="65857" x="3398838" y="5464175"/>
          <p14:tracePt t="65873" x="3398838" y="5470525"/>
          <p14:tracePt t="66157" x="3406775" y="5470525"/>
          <p14:tracePt t="66165" x="3413125" y="5470525"/>
          <p14:tracePt t="66173" x="3421063" y="5470525"/>
          <p14:tracePt t="66190" x="3451225" y="5470525"/>
          <p14:tracePt t="66207" x="3497263" y="5470525"/>
          <p14:tracePt t="66223" x="3535363" y="5464175"/>
          <p14:tracePt t="66240" x="3565525" y="5464175"/>
          <p14:tracePt t="66257" x="3589338" y="5456238"/>
          <p14:tracePt t="66273" x="3619500" y="5456238"/>
          <p14:tracePt t="66290" x="3649663" y="5448300"/>
          <p14:tracePt t="66307" x="3679825" y="5440363"/>
          <p14:tracePt t="66323" x="3711575" y="5440363"/>
          <p14:tracePt t="66340" x="3741738" y="5432425"/>
          <p14:tracePt t="66357" x="3779838" y="5426075"/>
          <p14:tracePt t="66373" x="3802063" y="5418138"/>
          <p14:tracePt t="66390" x="3817938" y="5418138"/>
          <p14:tracePt t="66407" x="3832225" y="5410200"/>
          <p14:tracePt t="66423" x="3840163" y="5410200"/>
          <p14:tracePt t="66440" x="3848100" y="5402263"/>
          <p14:tracePt t="66457" x="3856038" y="5402263"/>
          <p14:tracePt t="66474" x="3863975" y="5402263"/>
          <p14:tracePt t="66490" x="3870325" y="5402263"/>
          <p14:tracePt t="66507" x="3878263" y="5402263"/>
          <p14:tracePt t="66524" x="3894138" y="5402263"/>
          <p14:tracePt t="66540" x="3916363" y="5402263"/>
          <p14:tracePt t="66557" x="3932238" y="5402263"/>
          <p14:tracePt t="66573" x="3940175" y="5402263"/>
          <p14:tracePt t="66647" x="3946525" y="5402263"/>
          <p14:tracePt t="66663" x="3962400" y="5402263"/>
          <p14:tracePt t="66727" x="3962400" y="5410200"/>
          <p14:tracePt t="66734" x="3970338" y="5410200"/>
          <p14:tracePt t="66742" x="3984625" y="5410200"/>
          <p14:tracePt t="66758" x="3992563" y="5410200"/>
          <p14:tracePt t="66774" x="4076700" y="5410200"/>
          <p14:tracePt t="66791" x="4152900" y="5410200"/>
          <p14:tracePt t="67047" x="4144963" y="5410200"/>
          <p14:tracePt t="67055" x="4144963" y="5418138"/>
          <p14:tracePt t="67063" x="4144963" y="5426075"/>
          <p14:tracePt t="67079" x="4144963" y="5440363"/>
          <p14:tracePt t="67111" x="4160838" y="5440363"/>
          <p14:tracePt t="67119" x="4183063" y="5440363"/>
          <p14:tracePt t="67127" x="4213225" y="5448300"/>
          <p14:tracePt t="67142" x="4297363" y="5448300"/>
          <p14:tracePt t="67158" x="4313238" y="5448300"/>
          <p14:tracePt t="67174" x="4441825" y="5448300"/>
          <p14:tracePt t="67191" x="4640263" y="5418138"/>
          <p14:tracePt t="67208" x="4846638" y="5380038"/>
          <p14:tracePt t="67224" x="5029200" y="5356225"/>
          <p14:tracePt t="67241" x="5235575" y="5326063"/>
          <p14:tracePt t="67258" x="5448300" y="5287963"/>
          <p14:tracePt t="67274" x="5692775" y="5257800"/>
          <p14:tracePt t="67291" x="5921375" y="5227638"/>
          <p14:tracePt t="67308" x="6156325" y="5189538"/>
          <p14:tracePt t="67324" x="6362700" y="5159375"/>
          <p14:tracePt t="67342" x="6553200" y="5151438"/>
          <p14:tracePt t="67358" x="6575425" y="5143500"/>
          <p14:tracePt t="67374" x="6651625" y="5135563"/>
          <p14:tracePt t="67391" x="6683375" y="5127625"/>
          <p14:tracePt t="67408" x="6705600" y="5127625"/>
          <p14:tracePt t="67431" x="6713538" y="5127625"/>
          <p14:tracePt t="67441" x="6721475" y="5127625"/>
          <p14:tracePt t="67458" x="6727825" y="5127625"/>
          <p14:tracePt t="67474" x="6751638" y="5127625"/>
          <p14:tracePt t="67491" x="6789738" y="5127625"/>
          <p14:tracePt t="67507" x="6865938" y="5127625"/>
          <p14:tracePt t="67524" x="6964363" y="5127625"/>
          <p14:tracePt t="67541" x="7026275" y="5127625"/>
          <p14:tracePt t="67558" x="7146925" y="5127625"/>
          <p14:tracePt t="67574" x="7353300" y="5127625"/>
          <p14:tracePt t="67591" x="7467600" y="5127625"/>
          <p14:tracePt t="67608" x="7527925" y="5127625"/>
          <p14:tracePt t="67624" x="7566025" y="5127625"/>
          <p14:tracePt t="67641" x="7597775" y="5127625"/>
          <p14:tracePt t="67658" x="7604125" y="5127625"/>
          <p14:tracePt t="67674" x="7620000" y="5135563"/>
          <p14:tracePt t="67707" x="7635875" y="5135563"/>
          <p14:tracePt t="67724" x="7642225" y="5135563"/>
          <p14:tracePt t="67741" x="7680325" y="5151438"/>
          <p14:tracePt t="67757" x="7756525" y="5165725"/>
          <p14:tracePt t="67774" x="7826375" y="5189538"/>
          <p14:tracePt t="67791" x="7870825" y="5189538"/>
          <p14:tracePt t="67807" x="7908925" y="5197475"/>
          <p14:tracePt t="67824" x="7932738" y="5203825"/>
          <p14:tracePt t="67841" x="7962900" y="5203825"/>
          <p14:tracePt t="67857" x="7978775" y="5211763"/>
          <p14:tracePt t="67874" x="8001000" y="5211763"/>
          <p14:tracePt t="67891" x="8008938" y="5211763"/>
          <p14:tracePt t="68463" x="7978775" y="5219700"/>
          <p14:tracePt t="68471" x="7894638" y="5249863"/>
          <p14:tracePt t="68478" x="7772400" y="5273675"/>
          <p14:tracePt t="68491" x="7589838" y="5334000"/>
          <p14:tracePt t="68508" x="7032625" y="5387975"/>
          <p14:tracePt t="68524" x="6408738" y="5494338"/>
          <p14:tracePt t="68541" x="5768975" y="5578475"/>
          <p14:tracePt t="68558" x="4830763" y="5608638"/>
          <p14:tracePt t="68575" x="4457700" y="5608638"/>
          <p14:tracePt t="68591" x="4267200" y="5608638"/>
          <p14:tracePt t="68608" x="4168775" y="5570538"/>
          <p14:tracePt t="68625" x="4137025" y="5554663"/>
          <p14:tracePt t="68679" x="4137025" y="5540375"/>
          <p14:tracePt t="68687" x="4152900" y="5524500"/>
          <p14:tracePt t="68694" x="4229100" y="5502275"/>
          <p14:tracePt t="68708" x="4289425" y="5486400"/>
          <p14:tracePt t="68726" x="4594225" y="5402263"/>
          <p14:tracePt t="68742" x="4694238" y="5394325"/>
          <p14:tracePt t="68758" x="5021263" y="5356225"/>
          <p14:tracePt t="68775" x="5235575" y="5334000"/>
          <p14:tracePt t="68792" x="5356225" y="5334000"/>
          <p14:tracePt t="68808" x="5394325" y="5334000"/>
          <p14:tracePt t="68847" x="5364163" y="5318125"/>
          <p14:tracePt t="68858" x="5287963" y="5311775"/>
          <p14:tracePt t="68875" x="5121275" y="5303838"/>
          <p14:tracePt t="68892" x="4868863" y="5303838"/>
          <p14:tracePt t="68908" x="4610100" y="5303838"/>
          <p14:tracePt t="68926" x="4419600" y="5303838"/>
          <p14:tracePt t="68942" x="4389438" y="5303838"/>
          <p14:tracePt t="68983" x="4389438" y="5295900"/>
          <p14:tracePt t="68992" x="4389438" y="5273675"/>
          <p14:tracePt t="69009" x="4403725" y="5235575"/>
          <p14:tracePt t="69025" x="4419600" y="5211763"/>
          <p14:tracePt t="69042" x="4435475" y="5181600"/>
          <p14:tracePt t="69058" x="4449763" y="5143500"/>
          <p14:tracePt t="69075" x="4465638" y="5105400"/>
          <p14:tracePt t="69092" x="4525963" y="5045075"/>
          <p14:tracePt t="69108" x="4602163" y="4975225"/>
          <p14:tracePt t="69126" x="4808538" y="4854575"/>
          <p14:tracePt t="69142" x="4884738" y="4816475"/>
          <p14:tracePt t="69158" x="5151438" y="4754563"/>
          <p14:tracePt t="69175" x="5349875" y="4724400"/>
          <p14:tracePt t="69192" x="5546725" y="4724400"/>
          <p14:tracePt t="69208" x="5761038" y="4724400"/>
          <p14:tracePt t="69225" x="5973763" y="4724400"/>
          <p14:tracePt t="69242" x="6188075" y="4724400"/>
          <p14:tracePt t="69258" x="6469063" y="4724400"/>
          <p14:tracePt t="69275" x="6781800" y="4724400"/>
          <p14:tracePt t="69292" x="7178675" y="4762500"/>
          <p14:tracePt t="69308" x="7513638" y="4778375"/>
          <p14:tracePt t="69326" x="7978775" y="4778375"/>
          <p14:tracePt t="69342" x="8123238" y="4778375"/>
          <p14:tracePt t="69358" x="8450263" y="4778375"/>
          <p14:tracePt t="69375" x="8588375" y="4778375"/>
          <p14:tracePt t="69392" x="8670925" y="4784725"/>
          <p14:tracePt t="69408" x="8694738" y="4792663"/>
          <p14:tracePt t="69425" x="8716963" y="4800600"/>
          <p14:tracePt t="69470" x="8724900" y="4816475"/>
          <p14:tracePt t="69478" x="8724900" y="4830763"/>
          <p14:tracePt t="69486" x="8740775" y="4868863"/>
          <p14:tracePt t="69494" x="8763000" y="4930775"/>
          <p14:tracePt t="69508" x="8778875" y="4999038"/>
          <p14:tracePt t="69525" x="8847138" y="5165725"/>
          <p14:tracePt t="69542" x="8885238" y="5265738"/>
          <p14:tracePt t="69558" x="8907463" y="5334000"/>
          <p14:tracePt t="69575" x="8915400" y="5341938"/>
          <p14:tracePt t="69592" x="8915400" y="5349875"/>
          <p14:tracePt t="69609" x="8893175" y="5364163"/>
          <p14:tracePt t="69625" x="8785225" y="5364163"/>
          <p14:tracePt t="69642" x="8632825" y="5364163"/>
          <p14:tracePt t="69659" x="8466138" y="5402263"/>
          <p14:tracePt t="69675" x="8321675" y="5440363"/>
          <p14:tracePt t="69692" x="8137525" y="5494338"/>
          <p14:tracePt t="69709" x="7886700" y="5562600"/>
          <p14:tracePt t="69725" x="7559675" y="5654675"/>
          <p14:tracePt t="69742" x="7002463" y="5775325"/>
          <p14:tracePt t="69759" x="6613525" y="5821363"/>
          <p14:tracePt t="69775" x="6256338" y="5875338"/>
          <p14:tracePt t="69792" x="5845175" y="5935663"/>
          <p14:tracePt t="69809" x="5426075" y="5935663"/>
          <p14:tracePt t="69825" x="5181600" y="5935663"/>
          <p14:tracePt t="69842" x="4975225" y="5935663"/>
          <p14:tracePt t="69859" x="4792663" y="5935663"/>
          <p14:tracePt t="69875" x="4648200" y="5927725"/>
          <p14:tracePt t="69892" x="4457700" y="5897563"/>
          <p14:tracePt t="69909" x="4313238" y="5875338"/>
          <p14:tracePt t="69926" x="4068763" y="5799138"/>
          <p14:tracePt t="69942" x="3954463" y="5730875"/>
          <p14:tracePt t="69959" x="3878263" y="5684838"/>
          <p14:tracePt t="69975" x="3832225" y="5630863"/>
          <p14:tracePt t="69992" x="3825875" y="5584825"/>
          <p14:tracePt t="70009" x="3810000" y="5494338"/>
          <p14:tracePt t="70025" x="3810000" y="5394325"/>
          <p14:tracePt t="70042" x="3810000" y="5311775"/>
          <p14:tracePt t="70059" x="3817938" y="5203825"/>
          <p14:tracePt t="70075" x="3863975" y="5075238"/>
          <p14:tracePt t="70092" x="3924300" y="4945063"/>
          <p14:tracePt t="70109" x="3978275" y="4846638"/>
          <p14:tracePt t="70126" x="4046538" y="4746625"/>
          <p14:tracePt t="70142" x="4144963" y="4640263"/>
          <p14:tracePt t="70159" x="4191000" y="4618038"/>
          <p14:tracePt t="70175" x="4251325" y="4602163"/>
          <p14:tracePt t="70192" x="4313238" y="4602163"/>
          <p14:tracePt t="70209" x="4411663" y="4602163"/>
          <p14:tracePt t="70225" x="4549775" y="4602163"/>
          <p14:tracePt t="70242" x="4746625" y="4618038"/>
          <p14:tracePt t="70259" x="5029200" y="4648200"/>
          <p14:tracePt t="70275" x="5356225" y="4686300"/>
          <p14:tracePt t="70292" x="5699125" y="4702175"/>
          <p14:tracePt t="70309" x="6049963" y="4702175"/>
          <p14:tracePt t="70326" x="6438900" y="4724400"/>
          <p14:tracePt t="70342" x="6994525" y="4724400"/>
          <p14:tracePt t="70359" x="7269163" y="4724400"/>
          <p14:tracePt t="70375" x="7505700" y="4724400"/>
          <p14:tracePt t="70392" x="7742238" y="4740275"/>
          <p14:tracePt t="70409" x="7940675" y="4770438"/>
          <p14:tracePt t="70425" x="8131175" y="4784725"/>
          <p14:tracePt t="70442" x="8283575" y="4830763"/>
          <p14:tracePt t="70459" x="8404225" y="4860925"/>
          <p14:tracePt t="70475" x="8480425" y="4884738"/>
          <p14:tracePt t="70492" x="8556625" y="4922838"/>
          <p14:tracePt t="70508" x="8610600" y="4945063"/>
          <p14:tracePt t="70526" x="8632825" y="4953000"/>
          <p14:tracePt t="70542" x="8640763" y="4960938"/>
          <p14:tracePt t="70575" x="8648700" y="4968875"/>
          <p14:tracePt t="70583" x="8648700" y="4975225"/>
          <p14:tracePt t="70592" x="8648700" y="5006975"/>
          <p14:tracePt t="70609" x="8648700" y="5067300"/>
          <p14:tracePt t="70626" x="8626475" y="5219700"/>
          <p14:tracePt t="70642" x="8550275" y="5387975"/>
          <p14:tracePt t="70659" x="8450263" y="5570538"/>
          <p14:tracePt t="70676" x="8321675" y="5730875"/>
          <p14:tracePt t="70692" x="8161338" y="5859463"/>
          <p14:tracePt t="70710" x="7832725" y="6027738"/>
          <p14:tracePt t="70726" x="7688263" y="6080125"/>
          <p14:tracePt t="70742" x="7170738" y="6156325"/>
          <p14:tracePt t="70759" x="6727825" y="6180138"/>
          <p14:tracePt t="70776" x="6256338" y="6180138"/>
          <p14:tracePt t="70792" x="5676900" y="6180138"/>
          <p14:tracePt t="70809" x="5089525" y="6111875"/>
          <p14:tracePt t="70826" x="4518025" y="5959475"/>
          <p14:tracePt t="70842" x="4060825" y="5813425"/>
          <p14:tracePt t="70859" x="3810000" y="5737225"/>
          <p14:tracePt t="70876" x="3687763" y="5684838"/>
          <p14:tracePt t="70892" x="3641725" y="5654675"/>
          <p14:tracePt t="70943" x="3635375" y="5638800"/>
          <p14:tracePt t="70951" x="3635375" y="5630863"/>
          <p14:tracePt t="70959" x="3635375" y="5600700"/>
          <p14:tracePt t="70976" x="3641725" y="5532438"/>
          <p14:tracePt t="70992" x="3657600" y="5478463"/>
          <p14:tracePt t="71009" x="3657600" y="5440363"/>
          <p14:tracePt t="71026" x="3657600" y="5426075"/>
          <p14:tracePt t="71135" x="3649663" y="5418138"/>
          <p14:tracePt t="71151" x="3649663" y="54102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83;p37"/>
          <p:cNvPicPr preferRelativeResize="0"/>
          <p:nvPr/>
        </p:nvPicPr>
        <p:blipFill rotWithShape="1">
          <a:blip r:embed="rId3">
            <a:alphaModFix/>
          </a:blip>
          <a:srcRect/>
          <a:stretch/>
        </p:blipFill>
        <p:spPr>
          <a:xfrm>
            <a:off x="2271234" y="1901982"/>
            <a:ext cx="5943600" cy="685800"/>
          </a:xfrm>
          <a:prstGeom prst="rect">
            <a:avLst/>
          </a:prstGeom>
          <a:noFill/>
          <a:ln>
            <a:noFill/>
          </a:ln>
        </p:spPr>
      </p:pic>
      <p:sp>
        <p:nvSpPr>
          <p:cNvPr id="9" name="Google Shape;784;p37"/>
          <p:cNvSpPr/>
          <p:nvPr/>
        </p:nvSpPr>
        <p:spPr>
          <a:xfrm>
            <a:off x="2271234" y="2938601"/>
            <a:ext cx="8553784" cy="2936188"/>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variance between samples </a:t>
            </a:r>
            <a:r>
              <a:rPr lang="en-US" sz="2400" i="1">
                <a:solidFill>
                  <a:schemeClr val="dk1"/>
                </a:solidFill>
                <a:latin typeface="Times New Roman"/>
                <a:ea typeface="Times New Roman"/>
                <a:cs typeface="Times New Roman"/>
                <a:sym typeface="Times New Roman"/>
              </a:rPr>
              <a:t>MS</a:t>
            </a:r>
            <a:r>
              <a:rPr lang="en-US" sz="2400" i="1" baseline="-25000">
                <a:solidFill>
                  <a:schemeClr val="dk1"/>
                </a:solidFill>
                <a:latin typeface="Times New Roman"/>
                <a:ea typeface="Times New Roman"/>
                <a:cs typeface="Times New Roman"/>
                <a:sym typeface="Times New Roman"/>
              </a:rPr>
              <a:t>B</a:t>
            </a:r>
            <a:r>
              <a:rPr lang="en-US" sz="2400">
                <a:solidFill>
                  <a:schemeClr val="dk1"/>
                </a:solidFill>
                <a:latin typeface="Times New Roman"/>
                <a:ea typeface="Times New Roman"/>
                <a:cs typeface="Times New Roman"/>
                <a:sym typeface="Times New Roman"/>
              </a:rPr>
              <a:t> measures the differences related to the treatment given to each sample and is sometimes called the </a:t>
            </a:r>
            <a:r>
              <a:rPr lang="en-US" sz="2400" b="1">
                <a:solidFill>
                  <a:schemeClr val="folHlink"/>
                </a:solidFill>
                <a:latin typeface="Times New Roman"/>
                <a:ea typeface="Times New Roman"/>
                <a:cs typeface="Times New Roman"/>
                <a:sym typeface="Times New Roman"/>
              </a:rPr>
              <a:t>mean square between</a:t>
            </a:r>
            <a:r>
              <a:rPr lang="en-US" sz="2400">
                <a:solidFill>
                  <a:schemeClr val="dk1"/>
                </a:solidFill>
                <a:latin typeface="Times New Roman"/>
                <a:ea typeface="Times New Roman"/>
                <a:cs typeface="Times New Roman"/>
                <a:sym typeface="Times New Roman"/>
              </a:rPr>
              <a:t>.</a:t>
            </a:r>
            <a:endParaRPr/>
          </a:p>
          <a:p>
            <a:pPr marL="0" marR="0" lvl="0" indent="0" algn="l" rtl="0">
              <a:spcBef>
                <a:spcPts val="840"/>
              </a:spcBef>
              <a:spcAft>
                <a:spcPts val="0"/>
              </a:spcAft>
              <a:buClr>
                <a:schemeClr val="dk1"/>
              </a:buClr>
              <a:buSzPts val="2400"/>
              <a:buFont typeface="Calibri"/>
              <a:buNone/>
            </a:pPr>
            <a:endParaRPr sz="2400">
              <a:solidFill>
                <a:schemeClr val="dk1"/>
              </a:solidFill>
              <a:latin typeface="Times New Roman"/>
              <a:ea typeface="Times New Roman"/>
              <a:cs typeface="Times New Roman"/>
              <a:sym typeface="Times New Roman"/>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variance within samples </a:t>
            </a:r>
            <a:r>
              <a:rPr lang="en-US" sz="2400" i="1">
                <a:solidFill>
                  <a:schemeClr val="dk1"/>
                </a:solidFill>
                <a:latin typeface="Times New Roman"/>
                <a:ea typeface="Times New Roman"/>
                <a:cs typeface="Times New Roman"/>
                <a:sym typeface="Times New Roman"/>
              </a:rPr>
              <a:t>MS</a:t>
            </a:r>
            <a:r>
              <a:rPr lang="en-US" sz="2400" i="1" baseline="-25000">
                <a:solidFill>
                  <a:schemeClr val="dk1"/>
                </a:solidFill>
                <a:latin typeface="Times New Roman"/>
                <a:ea typeface="Times New Roman"/>
                <a:cs typeface="Times New Roman"/>
                <a:sym typeface="Times New Roman"/>
              </a:rPr>
              <a:t>W</a:t>
            </a:r>
            <a:r>
              <a:rPr lang="en-US" sz="2400">
                <a:solidFill>
                  <a:schemeClr val="dk1"/>
                </a:solidFill>
                <a:latin typeface="Times New Roman"/>
                <a:ea typeface="Times New Roman"/>
                <a:cs typeface="Times New Roman"/>
                <a:sym typeface="Times New Roman"/>
              </a:rPr>
              <a:t> measures the differences related to entries within the same sample.  This variance, sometimes called the </a:t>
            </a:r>
            <a:r>
              <a:rPr lang="en-US" sz="2400" b="1">
                <a:solidFill>
                  <a:schemeClr val="folHlink"/>
                </a:solidFill>
                <a:latin typeface="Times New Roman"/>
                <a:ea typeface="Times New Roman"/>
                <a:cs typeface="Times New Roman"/>
                <a:sym typeface="Times New Roman"/>
              </a:rPr>
              <a:t>mean square within</a:t>
            </a:r>
            <a:r>
              <a:rPr lang="en-US" sz="2400">
                <a:solidFill>
                  <a:schemeClr val="dk1"/>
                </a:solidFill>
                <a:latin typeface="Times New Roman"/>
                <a:ea typeface="Times New Roman"/>
                <a:cs typeface="Times New Roman"/>
                <a:sym typeface="Times New Roman"/>
              </a:rPr>
              <a:t>, is usually due to sampling error.</a:t>
            </a:r>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Analysis </a:t>
            </a:r>
            <a:r>
              <a:rPr lang="en-US" sz="2800" b="1" dirty="0">
                <a:latin typeface="Times New Roman" panose="02020603050405020304" pitchFamily="18" charset="0"/>
                <a:cs typeface="Times New Roman" panose="02020603050405020304" pitchFamily="18" charset="0"/>
                <a:sym typeface="Times New Roman"/>
              </a:rPr>
              <a:t>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107113"/>
      </p:ext>
    </p:extLst>
  </p:cSld>
  <p:clrMapOvr>
    <a:masterClrMapping/>
  </p:clrMapOvr>
  <mc:AlternateContent xmlns:mc="http://schemas.openxmlformats.org/markup-compatibility/2006" xmlns:p14="http://schemas.microsoft.com/office/powerpoint/2010/main">
    <mc:Choice Requires="p14">
      <p:transition p14:dur="10" advTm="53887"/>
    </mc:Choice>
    <mc:Fallback xmlns="">
      <p:transition advTm="53887"/>
    </mc:Fallback>
  </mc:AlternateContent>
  <p:timing>
    <p:tnLst>
      <p:par>
        <p:cTn id="1" dur="indefinite" restart="never" nodeType="tmRoot"/>
      </p:par>
    </p:tnLst>
  </p:timing>
  <p:extLst mod="1">
    <p:ext uri="{3A86A75C-4F4B-4683-9AE1-C65F6400EC91}">
      <p14:laserTraceLst xmlns:p14="http://schemas.microsoft.com/office/powerpoint/2010/main">
        <p14:tracePtLst>
          <p14:tracePt t="3791" x="3649663" y="5326063"/>
          <p14:tracePt t="3798" x="3649663" y="5097463"/>
          <p14:tracePt t="3807" x="3679825" y="4876800"/>
          <p14:tracePt t="3821" x="3711575" y="4716463"/>
          <p14:tracePt t="3838" x="3711575" y="4640263"/>
          <p14:tracePt t="3854" x="3703638" y="4549775"/>
          <p14:tracePt t="3871" x="3695700" y="4397375"/>
          <p14:tracePt t="3888" x="3695700" y="4289425"/>
          <p14:tracePt t="3904" x="3695700" y="4267200"/>
          <p14:tracePt t="4167" x="3695700" y="4237038"/>
          <p14:tracePt t="4174" x="3832225" y="4130675"/>
          <p14:tracePt t="4188" x="3908425" y="4054475"/>
          <p14:tracePt t="4204" x="4016375" y="3894138"/>
          <p14:tracePt t="4222" x="4122738" y="3611563"/>
          <p14:tracePt t="4238" x="4221163" y="3238500"/>
          <p14:tracePt t="4254" x="4359275" y="2895600"/>
          <p14:tracePt t="4271" x="4479925" y="2636838"/>
          <p14:tracePt t="4288" x="4625975" y="2430463"/>
          <p14:tracePt t="4304" x="4724400" y="2286000"/>
          <p14:tracePt t="4321" x="4792663" y="2193925"/>
          <p14:tracePt t="4338" x="4822825" y="2149475"/>
          <p14:tracePt t="4354" x="4830763" y="2149475"/>
          <p14:tracePt t="4711" x="4830763" y="2141538"/>
          <p14:tracePt t="4719" x="4899025" y="2141538"/>
          <p14:tracePt t="4727" x="4991100" y="2141538"/>
          <p14:tracePt t="4738" x="5097463" y="2141538"/>
          <p14:tracePt t="4755" x="5334000" y="2141538"/>
          <p14:tracePt t="4771" x="5562600" y="2141538"/>
          <p14:tracePt t="4788" x="5737225" y="2141538"/>
          <p14:tracePt t="4805" x="5859463" y="2141538"/>
          <p14:tracePt t="4821" x="5921375" y="2141538"/>
          <p14:tracePt t="5487" x="6003925" y="2141538"/>
          <p14:tracePt t="5495" x="6111875" y="2141538"/>
          <p14:tracePt t="5505" x="6202363" y="2141538"/>
          <p14:tracePt t="5522" x="6370638" y="2141538"/>
          <p14:tracePt t="5538" x="6530975" y="2141538"/>
          <p14:tracePt t="5555" x="6689725" y="2141538"/>
          <p14:tracePt t="5572" x="6842125" y="2141538"/>
          <p14:tracePt t="5588" x="6956425" y="2141538"/>
          <p14:tracePt t="5605" x="7040563" y="2133600"/>
          <p14:tracePt t="5622" x="7094538" y="2117725"/>
          <p14:tracePt t="5638" x="7102475" y="2117725"/>
          <p14:tracePt t="5655" x="7108825" y="2117725"/>
          <p14:tracePt t="5672" x="7124700" y="2111375"/>
          <p14:tracePt t="5688" x="7140575" y="2103438"/>
          <p14:tracePt t="5705" x="7162800" y="2103438"/>
          <p14:tracePt t="5722" x="7192963" y="2103438"/>
          <p14:tracePt t="5738" x="7254875" y="2103438"/>
          <p14:tracePt t="5755" x="7331075" y="2103438"/>
          <p14:tracePt t="5772" x="7421563" y="2103438"/>
          <p14:tracePt t="5788" x="7521575" y="2103438"/>
          <p14:tracePt t="5806" x="7712075" y="2133600"/>
          <p14:tracePt t="5822" x="7772400" y="2141538"/>
          <p14:tracePt t="5838" x="7832725" y="2141538"/>
          <p14:tracePt t="6295" x="7818438" y="2141538"/>
          <p14:tracePt t="6303" x="7794625" y="2141538"/>
          <p14:tracePt t="6311" x="7780338" y="2141538"/>
          <p14:tracePt t="6322" x="7750175" y="2141538"/>
          <p14:tracePt t="6338" x="7620000" y="2179638"/>
          <p14:tracePt t="6355" x="7459663" y="2217738"/>
          <p14:tracePt t="6372" x="7223125" y="2316163"/>
          <p14:tracePt t="6373" x="7078663" y="2354263"/>
          <p14:tracePt t="6388" x="6956425" y="2384425"/>
          <p14:tracePt t="6405" x="6569075" y="2476500"/>
          <p14:tracePt t="6421" x="6354763" y="2498725"/>
          <p14:tracePt t="6438" x="6149975" y="2514600"/>
          <p14:tracePt t="6455" x="5981700" y="2514600"/>
          <p14:tracePt t="6472" x="5829300" y="2514600"/>
          <p14:tracePt t="6489" x="5707063" y="2514600"/>
          <p14:tracePt t="6505" x="5630863" y="2514600"/>
          <p14:tracePt t="6522" x="5592763" y="2514600"/>
          <p14:tracePt t="6539" x="5554663" y="2514600"/>
          <p14:tracePt t="6555" x="5516563" y="2522538"/>
          <p14:tracePt t="6572" x="5448300" y="2536825"/>
          <p14:tracePt t="6589" x="5364163" y="2552700"/>
          <p14:tracePt t="6606" x="5249863" y="2582863"/>
          <p14:tracePt t="6622" x="5189538" y="2613025"/>
          <p14:tracePt t="6639" x="5165725" y="2613025"/>
          <p14:tracePt t="6655" x="5151438" y="2620963"/>
          <p14:tracePt t="7231" x="5165725" y="2620963"/>
          <p14:tracePt t="7239" x="5211763" y="2620963"/>
          <p14:tracePt t="7247" x="5287963" y="2598738"/>
          <p14:tracePt t="7256" x="5372100" y="2590800"/>
          <p14:tracePt t="7272" x="5570538" y="2552700"/>
          <p14:tracePt t="7289" x="5807075" y="2522538"/>
          <p14:tracePt t="7306" x="6019800" y="2492375"/>
          <p14:tracePt t="7322" x="6180138" y="2468563"/>
          <p14:tracePt t="7339" x="6286500" y="2460625"/>
          <p14:tracePt t="7355" x="6324600" y="2454275"/>
          <p14:tracePt t="7519" x="6340475" y="2454275"/>
          <p14:tracePt t="7535" x="6346825" y="2454275"/>
          <p14:tracePt t="7542" x="6370638" y="2454275"/>
          <p14:tracePt t="7556" x="6378575" y="2454275"/>
          <p14:tracePt t="7572" x="6423025" y="2454275"/>
          <p14:tracePt t="7589" x="6477000" y="2454275"/>
          <p14:tracePt t="7606" x="6515100" y="2454275"/>
          <p14:tracePt t="7622" x="6575425" y="2454275"/>
          <p14:tracePt t="7639" x="6621463" y="2454275"/>
          <p14:tracePt t="7656" x="6629400" y="2454275"/>
          <p14:tracePt t="7807" x="6645275" y="2454275"/>
          <p14:tracePt t="7815" x="6675438" y="2454275"/>
          <p14:tracePt t="7823" x="6713538" y="2454275"/>
          <p14:tracePt t="7839" x="6827838" y="2468563"/>
          <p14:tracePt t="7856" x="6994525" y="2492375"/>
          <p14:tracePt t="7873" x="7208838" y="2530475"/>
          <p14:tracePt t="7889" x="7445375" y="2568575"/>
          <p14:tracePt t="7906" x="7658100" y="2590800"/>
          <p14:tracePt t="7922" x="7772400" y="2606675"/>
          <p14:tracePt t="7939" x="7826375" y="2613025"/>
          <p14:tracePt t="10223" x="7802563" y="2620963"/>
          <p14:tracePt t="10231" x="7780338" y="2620963"/>
          <p14:tracePt t="10240" x="7764463" y="2628900"/>
          <p14:tracePt t="10257" x="7712075" y="2636838"/>
          <p14:tracePt t="10273" x="7642225" y="2644775"/>
          <p14:tracePt t="10290" x="7543800" y="2651125"/>
          <p14:tracePt t="10307" x="7475538" y="2674938"/>
          <p14:tracePt t="10323" x="7399338" y="2682875"/>
          <p14:tracePt t="10340" x="7299325" y="2697163"/>
          <p14:tracePt t="10357" x="7192963" y="2720975"/>
          <p14:tracePt t="10373" x="6994525" y="2759075"/>
          <p14:tracePt t="10390" x="6858000" y="2781300"/>
          <p14:tracePt t="10407" x="6743700" y="2797175"/>
          <p14:tracePt t="10423" x="6651625" y="2803525"/>
          <p14:tracePt t="10440" x="6583363" y="2811463"/>
          <p14:tracePt t="10457" x="6530975" y="2819400"/>
          <p14:tracePt t="10473" x="6499225" y="2819400"/>
          <p14:tracePt t="10490" x="6469063" y="2819400"/>
          <p14:tracePt t="10507" x="6430963" y="2827338"/>
          <p14:tracePt t="10523" x="6378575" y="2835275"/>
          <p14:tracePt t="10540" x="6302375" y="2849563"/>
          <p14:tracePt t="10557" x="6194425" y="2879725"/>
          <p14:tracePt t="10574" x="6073775" y="2933700"/>
          <p14:tracePt t="10590" x="5965825" y="2987675"/>
          <p14:tracePt t="10607" x="5889625" y="3055938"/>
          <p14:tracePt t="10623" x="5813425" y="3124200"/>
          <p14:tracePt t="10640" x="5753100" y="3184525"/>
          <p14:tracePt t="10657" x="5722938" y="3222625"/>
          <p14:tracePt t="10673" x="5707063" y="3276600"/>
          <p14:tracePt t="10690" x="5684838" y="3298825"/>
          <p14:tracePt t="10707" x="5661025" y="3322638"/>
          <p14:tracePt t="10723" x="5630863" y="3344863"/>
          <p14:tracePt t="10740" x="5600700" y="3368675"/>
          <p14:tracePt t="10757" x="5524500" y="3413125"/>
          <p14:tracePt t="10774" x="5432425" y="3436938"/>
          <p14:tracePt t="10790" x="5249863" y="3451225"/>
          <p14:tracePt t="10807" x="5113338" y="3467100"/>
          <p14:tracePt t="10824" x="4953000" y="3489325"/>
          <p14:tracePt t="10840" x="4800600" y="3513138"/>
          <p14:tracePt t="10857" x="4664075" y="3527425"/>
          <p14:tracePt t="10874" x="4511675" y="3559175"/>
          <p14:tracePt t="10890" x="4373563" y="3573463"/>
          <p14:tracePt t="10907" x="4251325" y="3597275"/>
          <p14:tracePt t="10924" x="4152900" y="3603625"/>
          <p14:tracePt t="10927" x="4122738" y="3611563"/>
          <p14:tracePt t="10940" x="4076700" y="3619500"/>
          <p14:tracePt t="10958" x="4016375" y="3619500"/>
          <p14:tracePt t="10974" x="4008438" y="3619500"/>
          <p14:tracePt t="10990" x="3954463" y="3619500"/>
          <p14:tracePt t="11007" x="3924300" y="3619500"/>
          <p14:tracePt t="11024" x="3894138" y="3619500"/>
          <p14:tracePt t="11040" x="3848100" y="3611563"/>
          <p14:tracePt t="11057" x="3771900" y="3581400"/>
          <p14:tracePt t="11074" x="3695700" y="3551238"/>
          <p14:tracePt t="11090" x="3597275" y="3505200"/>
          <p14:tracePt t="11107" x="3527425" y="3475038"/>
          <p14:tracePt t="11124" x="3482975" y="3451225"/>
          <p14:tracePt t="11140" x="3467100" y="3444875"/>
          <p14:tracePt t="11223" x="3475038" y="3444875"/>
          <p14:tracePt t="11263" x="3482975" y="3444875"/>
          <p14:tracePt t="11327" x="3497263" y="3444875"/>
          <p14:tracePt t="11447" x="3505200" y="3444875"/>
          <p14:tracePt t="11463" x="3535363" y="3444875"/>
          <p14:tracePt t="11471" x="3565525" y="3444875"/>
          <p14:tracePt t="11478" x="3597275" y="3444875"/>
          <p14:tracePt t="11490" x="3657600" y="3444875"/>
          <p14:tracePt t="11507" x="3779838" y="3444875"/>
          <p14:tracePt t="11524" x="3940175" y="3444875"/>
          <p14:tracePt t="11540" x="4144963" y="3444875"/>
          <p14:tracePt t="11558" x="4427538" y="3444875"/>
          <p14:tracePt t="11574" x="4518025" y="3444875"/>
          <p14:tracePt t="11590" x="4724400" y="3444875"/>
          <p14:tracePt t="11607" x="4846638" y="3436938"/>
          <p14:tracePt t="11624" x="4937125" y="3421063"/>
          <p14:tracePt t="11640" x="5013325" y="3413125"/>
          <p14:tracePt t="11657" x="5121275" y="3398838"/>
          <p14:tracePt t="11674" x="5235575" y="3382963"/>
          <p14:tracePt t="11690" x="5356225" y="3382963"/>
          <p14:tracePt t="11707" x="5502275" y="3382963"/>
          <p14:tracePt t="11724" x="5638800" y="3382963"/>
          <p14:tracePt t="11740" x="5775325" y="3382963"/>
          <p14:tracePt t="11758" x="5943600" y="3382963"/>
          <p14:tracePt t="11774" x="5997575" y="3382963"/>
          <p14:tracePt t="11790" x="6118225" y="3382963"/>
          <p14:tracePt t="11807" x="6164263" y="3375025"/>
          <p14:tracePt t="11824" x="6188075" y="3375025"/>
          <p14:tracePt t="11841" x="6194425" y="3375025"/>
          <p14:tracePt t="11857" x="6210300" y="3368675"/>
          <p14:tracePt t="11891" x="6226175" y="3368675"/>
          <p14:tracePt t="11907" x="6264275" y="3352800"/>
          <p14:tracePt t="11910" x="6278563" y="3352800"/>
          <p14:tracePt t="11924" x="6302375" y="3352800"/>
          <p14:tracePt t="11941" x="6362700" y="3344863"/>
          <p14:tracePt t="11958" x="6408738" y="3344863"/>
          <p14:tracePt t="11974" x="6477000" y="3344863"/>
          <p14:tracePt t="11991" x="6591300" y="3344863"/>
          <p14:tracePt t="12007" x="6689725" y="3344863"/>
          <p14:tracePt t="12024" x="6751638" y="3344863"/>
          <p14:tracePt t="12041" x="6811963" y="3336925"/>
          <p14:tracePt t="12058" x="6819900" y="3336925"/>
          <p14:tracePt t="12215" x="6819900" y="3330575"/>
          <p14:tracePt t="12223" x="6811963" y="3330575"/>
          <p14:tracePt t="12231" x="6804025" y="3336925"/>
          <p14:tracePt t="12241" x="6789738" y="3344863"/>
          <p14:tracePt t="12257" x="6759575" y="3382963"/>
          <p14:tracePt t="12274" x="6751638" y="3406775"/>
          <p14:tracePt t="12291" x="6735763" y="3421063"/>
          <p14:tracePt t="12307" x="6727825" y="3429000"/>
          <p14:tracePt t="12324" x="6721475" y="3436938"/>
          <p14:tracePt t="12341" x="6705600" y="3436938"/>
          <p14:tracePt t="12358" x="6675438" y="3436938"/>
          <p14:tracePt t="12374" x="6645275" y="3436938"/>
          <p14:tracePt t="12391" x="6621463" y="3436938"/>
          <p14:tracePt t="12407" x="6613525" y="3429000"/>
          <p14:tracePt t="12424" x="6607175" y="3421063"/>
          <p14:tracePt t="12471" x="6599238" y="3421063"/>
          <p14:tracePt t="12502" x="6599238" y="3413125"/>
          <p14:tracePt t="12511" x="6599238" y="3406775"/>
          <p14:tracePt t="12524" x="6599238" y="3390900"/>
          <p14:tracePt t="12541" x="6599238" y="3368675"/>
          <p14:tracePt t="12558" x="6599238" y="3314700"/>
          <p14:tracePt t="12574" x="6599238" y="3276600"/>
          <p14:tracePt t="12591" x="6599238" y="3254375"/>
          <p14:tracePt t="12608" x="6599238" y="3246438"/>
          <p14:tracePt t="12783" x="6607175" y="3238500"/>
          <p14:tracePt t="12823" x="6607175" y="3246438"/>
          <p14:tracePt t="12831" x="6607175" y="3254375"/>
          <p14:tracePt t="12841" x="6607175" y="3260725"/>
          <p14:tracePt t="12858" x="6607175" y="3268663"/>
          <p14:tracePt t="12874" x="6607175" y="3276600"/>
          <p14:tracePt t="12891" x="6607175" y="3284538"/>
          <p14:tracePt t="13879" x="6613525" y="3292475"/>
          <p14:tracePt t="13911" x="6621463" y="3292475"/>
          <p14:tracePt t="13926" x="6629400" y="3268663"/>
          <p14:tracePt t="13935" x="6637338" y="3260725"/>
          <p14:tracePt t="13943" x="6645275" y="3246438"/>
          <p14:tracePt t="13958" x="6667500" y="3230563"/>
          <p14:tracePt t="13975" x="6683375" y="3216275"/>
          <p14:tracePt t="13991" x="6689725" y="3216275"/>
          <p14:tracePt t="14008" x="6697663" y="3208338"/>
          <p14:tracePt t="14063" x="6705600" y="3208338"/>
          <p14:tracePt t="14071" x="6713538" y="3208338"/>
          <p14:tracePt t="14078" x="6735763" y="3208338"/>
          <p14:tracePt t="14091" x="6743700" y="3208338"/>
          <p14:tracePt t="14108" x="6789738" y="3208338"/>
          <p14:tracePt t="14125" x="6819900" y="3208338"/>
          <p14:tracePt t="14142" x="6865938" y="3208338"/>
          <p14:tracePt t="14158" x="6888163" y="3208338"/>
          <p14:tracePt t="14271" x="6896100" y="3208338"/>
          <p14:tracePt t="15031" x="6904038" y="3216275"/>
          <p14:tracePt t="15039" x="6911975" y="3238500"/>
          <p14:tracePt t="15047" x="6918325" y="3246438"/>
          <p14:tracePt t="15058" x="6934200" y="3268663"/>
          <p14:tracePt t="15075" x="6956425" y="3306763"/>
          <p14:tracePt t="15092" x="6956425" y="3330575"/>
          <p14:tracePt t="15108" x="6964363" y="3360738"/>
          <p14:tracePt t="15126" x="6964363" y="3382963"/>
          <p14:tracePt t="15142" x="6964363" y="3398838"/>
          <p14:tracePt t="15158" x="6964363" y="3406775"/>
          <p14:tracePt t="15175" x="6964363" y="3413125"/>
          <p14:tracePt t="15192" x="6950075" y="3413125"/>
          <p14:tracePt t="15208" x="6926263" y="3413125"/>
          <p14:tracePt t="15225" x="6904038" y="3413125"/>
          <p14:tracePt t="15242" x="6896100" y="3406775"/>
          <p14:tracePt t="15275" x="6896100" y="3375025"/>
          <p14:tracePt t="15292" x="6896100" y="3352800"/>
          <p14:tracePt t="15309" x="6911975" y="3314700"/>
          <p14:tracePt t="15326" x="6926263" y="3298825"/>
          <p14:tracePt t="15342" x="6934200" y="3298825"/>
          <p14:tracePt t="15358" x="6950075" y="3298825"/>
          <p14:tracePt t="15439" x="6950075" y="3314700"/>
          <p14:tracePt t="15487" x="6942138" y="3314700"/>
          <p14:tracePt t="15543" x="6934200" y="3314700"/>
          <p14:tracePt t="18743" x="6934200" y="3322638"/>
          <p14:tracePt t="18759" x="6918325" y="3322638"/>
          <p14:tracePt t="18766" x="6911975" y="3322638"/>
          <p14:tracePt t="18776" x="6904038" y="3322638"/>
          <p14:tracePt t="18793" x="6873875" y="3314700"/>
          <p14:tracePt t="18810" x="6858000" y="3314700"/>
          <p14:tracePt t="18826" x="6850063" y="3314700"/>
          <p14:tracePt t="18843" x="6804025" y="3314700"/>
          <p14:tracePt t="18860" x="6721475" y="3360738"/>
          <p14:tracePt t="18876" x="6651625" y="3406775"/>
          <p14:tracePt t="18894" x="6461125" y="3489325"/>
          <p14:tracePt t="18910" x="6324600" y="3551238"/>
          <p14:tracePt t="18926" x="6188075" y="3589338"/>
          <p14:tracePt t="18943" x="6065838" y="3611563"/>
          <p14:tracePt t="18960" x="5951538" y="3641725"/>
          <p14:tracePt t="18977" x="5829300" y="3687763"/>
          <p14:tracePt t="18993" x="5722938" y="3717925"/>
          <p14:tracePt t="19010" x="5592763" y="3756025"/>
          <p14:tracePt t="19027" x="5456238" y="3794125"/>
          <p14:tracePt t="19043" x="5303838" y="3825875"/>
          <p14:tracePt t="19060" x="5173663" y="3856038"/>
          <p14:tracePt t="19077" x="5089525" y="3886200"/>
          <p14:tracePt t="19094" x="5006975" y="3908425"/>
          <p14:tracePt t="19110" x="4983163" y="3924300"/>
          <p14:tracePt t="19127" x="4953000" y="3940175"/>
          <p14:tracePt t="19143" x="4892675" y="3970338"/>
          <p14:tracePt t="19160" x="4846638" y="3992563"/>
          <p14:tracePt t="19177" x="4792663" y="4030663"/>
          <p14:tracePt t="19193" x="4740275" y="4054475"/>
          <p14:tracePt t="19210" x="4670425" y="4060825"/>
          <p14:tracePt t="19227" x="4610100" y="4060825"/>
          <p14:tracePt t="19243" x="4556125" y="4060825"/>
          <p14:tracePt t="19260" x="4518025" y="4060825"/>
          <p14:tracePt t="19277" x="4487863" y="4060825"/>
          <p14:tracePt t="19294" x="4465638" y="4060825"/>
          <p14:tracePt t="19310" x="4441825" y="4060825"/>
          <p14:tracePt t="19327" x="4419600" y="4060825"/>
          <p14:tracePt t="19343" x="4373563" y="4060825"/>
          <p14:tracePt t="19360" x="4327525" y="4060825"/>
          <p14:tracePt t="19376" x="4283075" y="4060825"/>
          <p14:tracePt t="19393" x="4237038" y="4076700"/>
          <p14:tracePt t="19410" x="4213225" y="4084638"/>
          <p14:tracePt t="19426" x="4198938" y="4092575"/>
          <p14:tracePt t="19470" x="4191000" y="4092575"/>
          <p14:tracePt t="19486" x="4183063" y="4098925"/>
          <p14:tracePt t="19494" x="4183063" y="4106863"/>
          <p14:tracePt t="19502" x="4175125" y="4114800"/>
          <p14:tracePt t="19510" x="4168775" y="4114800"/>
          <p14:tracePt t="19526" x="4137025" y="4160838"/>
          <p14:tracePt t="19543" x="4114800" y="4191000"/>
          <p14:tracePt t="19560" x="4098925" y="4213225"/>
          <p14:tracePt t="19576" x="4076700" y="4244975"/>
          <p14:tracePt t="19593" x="4076700" y="4251325"/>
          <p14:tracePt t="19610" x="4060825" y="4259263"/>
          <p14:tracePt t="19703" x="4060825" y="4251325"/>
          <p14:tracePt t="19719" x="4068763" y="4237038"/>
          <p14:tracePt t="19727" x="4068763" y="4221163"/>
          <p14:tracePt t="19735" x="4084638" y="4213225"/>
          <p14:tracePt t="19743" x="4084638" y="4198938"/>
          <p14:tracePt t="19760" x="4114800" y="4152900"/>
          <p14:tracePt t="19777" x="4144963" y="4114800"/>
          <p14:tracePt t="19793" x="4168775" y="4076700"/>
          <p14:tracePt t="19810" x="4183063" y="4054475"/>
          <p14:tracePt t="19827" x="4198938" y="4038600"/>
          <p14:tracePt t="19844" x="4198938" y="4030663"/>
          <p14:tracePt t="19860" x="4206875" y="4022725"/>
          <p14:tracePt t="19894" x="4206875" y="4016375"/>
          <p14:tracePt t="20191" x="4213225" y="4016375"/>
          <p14:tracePt t="20231" x="4221163" y="4016375"/>
          <p14:tracePt t="20455" x="4237038" y="4016375"/>
          <p14:tracePt t="20463" x="4244975" y="4016375"/>
          <p14:tracePt t="20471" x="4259263" y="4016375"/>
          <p14:tracePt t="20479" x="4275138" y="4016375"/>
          <p14:tracePt t="20494" x="4321175" y="4016375"/>
          <p14:tracePt t="20510" x="4365625" y="4016375"/>
          <p14:tracePt t="20527" x="4435475" y="4030663"/>
          <p14:tracePt t="20544" x="4487863" y="4038600"/>
          <p14:tracePt t="20560" x="4549775" y="4038600"/>
          <p14:tracePt t="20577" x="4610100" y="4046538"/>
          <p14:tracePt t="20594" x="4686300" y="4046538"/>
          <p14:tracePt t="20610" x="4770438" y="4046538"/>
          <p14:tracePt t="20627" x="4830763" y="4046538"/>
          <p14:tracePt t="20644" x="4876800" y="4046538"/>
          <p14:tracePt t="20660" x="4922838" y="4046538"/>
          <p14:tracePt t="20678" x="4953000" y="4046538"/>
          <p14:tracePt t="20694" x="4960938" y="4046538"/>
          <p14:tracePt t="20710" x="4968875" y="4046538"/>
          <p14:tracePt t="20751" x="4975225" y="4046538"/>
          <p14:tracePt t="20919" x="4983163" y="4046538"/>
          <p14:tracePt t="20927" x="4991100" y="4046538"/>
          <p14:tracePt t="20943" x="4999038" y="4046538"/>
          <p14:tracePt t="20959" x="5006975" y="4046538"/>
          <p14:tracePt t="20967" x="5006975" y="4038600"/>
          <p14:tracePt t="20977" x="5013325" y="4038600"/>
          <p14:tracePt t="20999" x="5021263" y="4038600"/>
          <p14:tracePt t="21015" x="5029200" y="4038600"/>
          <p14:tracePt t="21027" x="5037138" y="4038600"/>
          <p14:tracePt t="21044" x="5045075" y="4038600"/>
          <p14:tracePt t="21061" x="5075238" y="4038600"/>
          <p14:tracePt t="21078" x="5151438" y="4030663"/>
          <p14:tracePt t="21094" x="5265738" y="4030663"/>
          <p14:tracePt t="21111" x="5387975" y="4030663"/>
          <p14:tracePt t="21127" x="5508625" y="4030663"/>
          <p14:tracePt t="21144" x="5638800" y="4030663"/>
          <p14:tracePt t="21161" x="5730875" y="4030663"/>
          <p14:tracePt t="21177" x="5799138" y="4030663"/>
          <p14:tracePt t="21194" x="5821363" y="4030663"/>
          <p14:tracePt t="21211" x="5829300" y="4030663"/>
          <p14:tracePt t="21358" x="5837238" y="4030663"/>
          <p14:tracePt t="21366" x="5845175" y="4030663"/>
          <p14:tracePt t="21383" x="5859463" y="4030663"/>
          <p14:tracePt t="21399" x="5875338" y="4030663"/>
          <p14:tracePt t="21407" x="5889625" y="4030663"/>
          <p14:tracePt t="21414" x="5897563" y="4030663"/>
          <p14:tracePt t="21427" x="5913438" y="4030663"/>
          <p14:tracePt t="21444" x="5935663" y="4030663"/>
          <p14:tracePt t="21461" x="5959475" y="4030663"/>
          <p14:tracePt t="21477" x="5965825" y="4030663"/>
          <p14:tracePt t="21823" x="5965825" y="4054475"/>
          <p14:tracePt t="21830" x="5951538" y="4092575"/>
          <p14:tracePt t="21838" x="5921375" y="4160838"/>
          <p14:tracePt t="21847" x="5889625" y="4237038"/>
          <p14:tracePt t="21861" x="5775325" y="4465638"/>
          <p14:tracePt t="21878" x="5661025" y="4648200"/>
          <p14:tracePt t="21894" x="5410200" y="5197475"/>
          <p14:tracePt t="21911" x="5151438" y="5630863"/>
          <p14:tracePt t="21928" x="4892675" y="5951538"/>
          <p14:tracePt t="21944" x="4740275" y="6118225"/>
          <p14:tracePt t="21961" x="4625975" y="6210300"/>
          <p14:tracePt t="21978" x="4541838" y="6286500"/>
          <p14:tracePt t="21994" x="4457700" y="6340475"/>
          <p14:tracePt t="22011" x="4397375" y="6370638"/>
          <p14:tracePt t="22028" x="4365625" y="6370638"/>
          <p14:tracePt t="22044" x="4327525" y="6370638"/>
          <p14:tracePt t="22062" x="4283075" y="6362700"/>
          <p14:tracePt t="22078" x="4275138" y="6354763"/>
          <p14:tracePt t="22094" x="4251325" y="6340475"/>
          <p14:tracePt t="22111" x="4237038" y="6308725"/>
          <p14:tracePt t="22128" x="4213225" y="6278563"/>
          <p14:tracePt t="22144" x="4198938" y="6232525"/>
          <p14:tracePt t="22161" x="4183063" y="6188075"/>
          <p14:tracePt t="22178" x="4175125" y="6156325"/>
          <p14:tracePt t="22194" x="4160838" y="6126163"/>
          <p14:tracePt t="22211" x="4144963" y="6111875"/>
          <p14:tracePt t="22228" x="4144963" y="6103938"/>
          <p14:tracePt t="22244" x="4137025" y="6096000"/>
          <p14:tracePt t="22261" x="4130675" y="6088063"/>
          <p14:tracePt t="22711" x="4130675" y="6080125"/>
          <p14:tracePt t="22719" x="4144963" y="6019800"/>
          <p14:tracePt t="22728" x="4175125" y="5973763"/>
          <p14:tracePt t="22745" x="4213225" y="5913438"/>
          <p14:tracePt t="22761" x="4259263" y="5867400"/>
          <p14:tracePt t="22778" x="4343400" y="5791200"/>
          <p14:tracePt t="22795" x="4427538" y="5730875"/>
          <p14:tracePt t="22811" x="4518025" y="5661025"/>
          <p14:tracePt t="22828" x="4664075" y="5562600"/>
          <p14:tracePt t="22845" x="4822825" y="5478463"/>
          <p14:tracePt t="22862" x="5045075" y="5364163"/>
          <p14:tracePt t="22878" x="5173663" y="5287963"/>
          <p14:tracePt t="22895" x="5287963" y="5235575"/>
          <p14:tracePt t="22911" x="5394325" y="5189538"/>
          <p14:tracePt t="22928" x="5470525" y="5143500"/>
          <p14:tracePt t="22945" x="5554663" y="5105400"/>
          <p14:tracePt t="22961" x="5622925" y="5083175"/>
          <p14:tracePt t="22978" x="5692775" y="5051425"/>
          <p14:tracePt t="22995" x="5730875" y="5045075"/>
          <p14:tracePt t="23011" x="5783263" y="5013325"/>
          <p14:tracePt t="23028" x="5821363" y="4999038"/>
          <p14:tracePt t="23045" x="5859463" y="4983163"/>
          <p14:tracePt t="23062" x="5921375" y="4945063"/>
          <p14:tracePt t="23078" x="5965825" y="4906963"/>
          <p14:tracePt t="23095" x="5997575" y="4892675"/>
          <p14:tracePt t="23111" x="6011863" y="4884738"/>
          <p14:tracePt t="23128" x="6027738" y="4876800"/>
          <p14:tracePt t="23161" x="6035675" y="4868863"/>
          <p14:tracePt t="23247" x="6049963" y="4860925"/>
          <p14:tracePt t="23255" x="6057900" y="4860925"/>
          <p14:tracePt t="23271" x="6065838" y="4854575"/>
          <p14:tracePt t="23279" x="6073775" y="4854575"/>
          <p14:tracePt t="23295" x="6103938" y="4854575"/>
          <p14:tracePt t="23311" x="6142038" y="4846638"/>
          <p14:tracePt t="23328" x="6232525" y="4846638"/>
          <p14:tracePt t="23345" x="6308725" y="4830763"/>
          <p14:tracePt t="23361" x="6416675" y="4822825"/>
          <p14:tracePt t="23378" x="6530975" y="4822825"/>
          <p14:tracePt t="23394" x="6607175" y="4822825"/>
          <p14:tracePt t="23411" x="6675438" y="4822825"/>
          <p14:tracePt t="23428" x="6705600" y="4822825"/>
          <p14:tracePt t="23495" x="6713538" y="4822825"/>
          <p14:tracePt t="23511" x="6721475" y="4822825"/>
          <p14:tracePt t="23519" x="6727825" y="4822825"/>
          <p14:tracePt t="23528" x="6743700" y="4822825"/>
          <p14:tracePt t="23545" x="6759575" y="4830763"/>
          <p14:tracePt t="23562" x="6773863" y="4830763"/>
          <p14:tracePt t="23583" x="6789738" y="4846638"/>
          <p14:tracePt t="23687" x="6789738" y="4854575"/>
          <p14:tracePt t="23695" x="6789738" y="4868863"/>
          <p14:tracePt t="23711" x="6789738" y="4884738"/>
          <p14:tracePt t="23718" x="6789738" y="4899025"/>
          <p14:tracePt t="23735" x="6789738" y="4914900"/>
          <p14:tracePt t="23751" x="6789738" y="4922838"/>
          <p14:tracePt t="23847" x="6789738" y="4930775"/>
          <p14:tracePt t="23863" x="6781800" y="4937125"/>
          <p14:tracePt t="23887" x="6773863" y="4945063"/>
          <p14:tracePt t="23895" x="6765925" y="4960938"/>
          <p14:tracePt t="23903" x="6759575" y="4968875"/>
          <p14:tracePt t="23912" x="6735763" y="4999038"/>
          <p14:tracePt t="23928" x="6683375" y="5113338"/>
          <p14:tracePt t="23945" x="6583363" y="5249863"/>
          <p14:tracePt t="23962" x="6438900" y="5432425"/>
          <p14:tracePt t="23978" x="6270625" y="5578475"/>
          <p14:tracePt t="23995" x="6096000" y="5722938"/>
          <p14:tracePt t="24012" x="5913438" y="5829300"/>
          <p14:tracePt t="24028" x="5661025" y="5951538"/>
          <p14:tracePt t="24046" x="5402263" y="6003925"/>
          <p14:tracePt t="24062" x="5334000" y="6003925"/>
          <p14:tracePt t="24078" x="5143500" y="5981700"/>
          <p14:tracePt t="24095" x="5006975" y="5927725"/>
          <p14:tracePt t="24112" x="4876800" y="5867400"/>
          <p14:tracePt t="24128" x="4770438" y="5829300"/>
          <p14:tracePt t="24145" x="4702175" y="5799138"/>
          <p14:tracePt t="24162" x="4640263" y="5775325"/>
          <p14:tracePt t="24198" x="4632325" y="5768975"/>
          <p14:tracePt t="24239" x="4632325" y="5761038"/>
          <p14:tracePt t="24247" x="4625975" y="5753100"/>
          <p14:tracePt t="24255" x="4618038" y="5745163"/>
          <p14:tracePt t="24263" x="4594225" y="5737225"/>
          <p14:tracePt t="24278" x="4541838" y="5707063"/>
          <p14:tracePt t="24295" x="4479925" y="5676900"/>
          <p14:tracePt t="24312" x="4411663" y="5654675"/>
          <p14:tracePt t="24328" x="4343400" y="5630863"/>
          <p14:tracePt t="24345" x="4297363" y="5622925"/>
          <p14:tracePt t="24362" x="4283075" y="5622925"/>
          <p14:tracePt t="24379" x="4267200" y="5622925"/>
          <p14:tracePt t="24395" x="4259263" y="5622925"/>
          <p14:tracePt t="24412" x="4237038" y="5630863"/>
          <p14:tracePt t="24429" x="4237038" y="5638800"/>
          <p14:tracePt t="24446" x="4237038" y="5668963"/>
          <p14:tracePt t="24479" x="4237038" y="5684838"/>
          <p14:tracePt t="24495" x="4251325" y="5699125"/>
          <p14:tracePt t="24512" x="4321175" y="5707063"/>
          <p14:tracePt t="24529" x="4411663" y="5722938"/>
          <p14:tracePt t="24545" x="4533900" y="5722938"/>
          <p14:tracePt t="24562" x="4625975" y="5722938"/>
          <p14:tracePt t="24579" x="4702175" y="5707063"/>
          <p14:tracePt t="24595" x="4762500" y="5692775"/>
          <p14:tracePt t="24612" x="4784725" y="5684838"/>
          <p14:tracePt t="24629" x="4792663" y="5684838"/>
          <p14:tracePt t="24646" x="4808538" y="5676900"/>
          <p14:tracePt t="24662" x="4816475" y="5676900"/>
          <p14:tracePt t="24679" x="4854575" y="5668963"/>
          <p14:tracePt t="24695" x="4899025" y="5668963"/>
          <p14:tracePt t="24712" x="4968875" y="5661025"/>
          <p14:tracePt t="24729" x="5075238" y="5661025"/>
          <p14:tracePt t="24745" x="5173663" y="5661025"/>
          <p14:tracePt t="24762" x="5273675" y="5654675"/>
          <p14:tracePt t="24779" x="5356225" y="5654675"/>
          <p14:tracePt t="24795" x="5402263" y="5654675"/>
          <p14:tracePt t="24812" x="5426075" y="5654675"/>
          <p14:tracePt t="24871" x="5440363" y="5654675"/>
          <p14:tracePt t="24887" x="5448300" y="5654675"/>
          <p14:tracePt t="24895" x="5464175" y="5654675"/>
          <p14:tracePt t="24903" x="5486400" y="5654675"/>
          <p14:tracePt t="24912" x="5508625" y="5654675"/>
          <p14:tracePt t="24929" x="5546725" y="5654675"/>
          <p14:tracePt t="24945" x="5584825" y="5654675"/>
          <p14:tracePt t="24962" x="5608638" y="5654675"/>
          <p14:tracePt t="24979" x="5638800" y="5654675"/>
          <p14:tracePt t="24995" x="5668963" y="5646738"/>
          <p14:tracePt t="25012" x="5692775" y="5638800"/>
          <p14:tracePt t="25029" x="5707063" y="5638800"/>
          <p14:tracePt t="25047" x="5715000" y="5638800"/>
          <p14:tracePt t="26735" x="5730875" y="5638800"/>
          <p14:tracePt t="26743" x="5730875" y="5630863"/>
          <p14:tracePt t="26759" x="5737225" y="5630863"/>
          <p14:tracePt t="26783" x="5745163" y="5630863"/>
          <p14:tracePt t="26791" x="5753100" y="5630863"/>
          <p14:tracePt t="26799" x="5761038" y="5630863"/>
          <p14:tracePt t="26823" x="5768975" y="5630863"/>
          <p14:tracePt t="26831" x="5775325" y="5630863"/>
          <p14:tracePt t="26847" x="5783263" y="5630863"/>
          <p14:tracePt t="27247" x="5791200" y="5630863"/>
          <p14:tracePt t="27319" x="5783263" y="5638800"/>
          <p14:tracePt t="31511" x="5775325" y="5638800"/>
          <p14:tracePt t="31519" x="5775325" y="5608638"/>
          <p14:tracePt t="31531" x="5761038" y="5478463"/>
          <p14:tracePt t="31548" x="5692775" y="4899025"/>
          <p14:tracePt t="31564" x="5692775" y="4221163"/>
          <p14:tracePt t="31582" x="5646738" y="3619500"/>
          <p14:tracePt t="31598" x="5646738" y="3429000"/>
          <p14:tracePt t="31614" x="5646738" y="3192463"/>
          <p14:tracePt t="31631" x="5661025" y="3132138"/>
          <p14:tracePt t="31648" x="5661025" y="3124200"/>
          <p14:tracePt t="31687" x="5668963" y="3116263"/>
          <p14:tracePt t="31703" x="5676900" y="3108325"/>
          <p14:tracePt t="31715" x="5684838" y="3101975"/>
          <p14:tracePt t="31823" x="5715000" y="3070225"/>
          <p14:tracePt t="31831" x="5753100" y="3025775"/>
          <p14:tracePt t="31839" x="5783263" y="3001963"/>
          <p14:tracePt t="31848" x="5783263" y="2994025"/>
          <p14:tracePt t="32174" x="5783263" y="3094038"/>
          <p14:tracePt t="32183" x="5783263" y="3382963"/>
          <p14:tracePt t="32191" x="5768975" y="3787775"/>
          <p14:tracePt t="32199" x="5722938" y="4183063"/>
          <p14:tracePt t="32215" x="5692775" y="5013325"/>
          <p14:tracePt t="32232" x="5692775" y="5761038"/>
          <p14:tracePt t="32248" x="5692775" y="6438900"/>
          <p14:tracePt t="32265" x="5799138" y="6850063"/>
          <p14:tracePt t="32281" x="5943600" y="6850063"/>
          <p14:tracePt t="32298" x="6019800" y="6850063"/>
          <p14:tracePt t="32315" x="6042025" y="6850063"/>
          <p14:tracePt t="32359" x="6042025" y="6827838"/>
          <p14:tracePt t="32367" x="6035675" y="6765925"/>
          <p14:tracePt t="32382" x="6011863" y="6645275"/>
          <p14:tracePt t="32398" x="5981700" y="6523038"/>
          <p14:tracePt t="32414" x="5965825" y="6354763"/>
          <p14:tracePt t="32431" x="5965825" y="6172200"/>
          <p14:tracePt t="32448" x="5965825" y="5997575"/>
          <p14:tracePt t="32465" x="5965825" y="5837238"/>
          <p14:tracePt t="32482" x="5973763" y="5715000"/>
          <p14:tracePt t="32498" x="6019800" y="5584825"/>
          <p14:tracePt t="32515" x="6080125" y="5456238"/>
          <p14:tracePt t="32532" x="6142038" y="5295900"/>
          <p14:tracePt t="32548" x="6210300" y="5143500"/>
          <p14:tracePt t="32565" x="6294438" y="4906963"/>
          <p14:tracePt t="32582" x="6392863" y="4572000"/>
          <p14:tracePt t="32598" x="6537325" y="4068763"/>
          <p14:tracePt t="32615" x="6621463" y="3794125"/>
          <p14:tracePt t="32632" x="6667500" y="3619500"/>
          <p14:tracePt t="32648" x="6689725" y="3573463"/>
          <p14:tracePt t="32665" x="6689725" y="3551238"/>
          <p14:tracePt t="32863" x="6705600" y="3535363"/>
          <p14:tracePt t="32871" x="6727825" y="3489325"/>
          <p14:tracePt t="32882" x="6727825" y="3475038"/>
          <p14:tracePt t="32898" x="6727825" y="3429000"/>
          <p14:tracePt t="32915" x="6735763" y="3390900"/>
          <p14:tracePt t="32932" x="6751638" y="3344863"/>
          <p14:tracePt t="33079" x="6759575" y="3344863"/>
          <p14:tracePt t="33087" x="6773863" y="3344863"/>
          <p14:tracePt t="33098" x="6781800" y="3344863"/>
          <p14:tracePt t="33115" x="6827838" y="3344863"/>
          <p14:tracePt t="33131" x="6858000" y="3352800"/>
          <p14:tracePt t="33148" x="6888163" y="3368675"/>
          <p14:tracePt t="33165" x="6934200" y="3375025"/>
          <p14:tracePt t="33181" x="6964363" y="3382963"/>
          <p14:tracePt t="33198" x="6980238" y="3382963"/>
          <p14:tracePt t="33295" x="6980238" y="3390900"/>
          <p14:tracePt t="33303" x="6988175" y="3390900"/>
          <p14:tracePt t="33318" x="6994525" y="3382963"/>
          <p14:tracePt t="33335" x="7002463" y="3375025"/>
          <p14:tracePt t="33348" x="7010400" y="3368675"/>
          <p14:tracePt t="33365" x="7018338" y="3360738"/>
          <p14:tracePt t="33615" x="7018338" y="3352800"/>
          <p14:tracePt t="33631" x="7010400" y="3352800"/>
          <p14:tracePt t="33671" x="7002463" y="3352800"/>
          <p14:tracePt t="33967" x="6994525" y="3352800"/>
          <p14:tracePt t="34447" x="6994525" y="3336925"/>
          <p14:tracePt t="34583" x="6994525" y="3330575"/>
          <p14:tracePt t="34591" x="6980238" y="3322638"/>
          <p14:tracePt t="34599" x="6980238" y="3306763"/>
          <p14:tracePt t="34616" x="6972300" y="3298825"/>
          <p14:tracePt t="34632" x="6950075" y="3284538"/>
          <p14:tracePt t="34649" x="6942138" y="3284538"/>
          <p14:tracePt t="34666" x="6926263" y="3276600"/>
          <p14:tracePt t="34682" x="6911975" y="3276600"/>
          <p14:tracePt t="34699" x="6896100" y="3276600"/>
          <p14:tracePt t="34716" x="6888163" y="3268663"/>
          <p14:tracePt t="34732" x="6873875" y="3268663"/>
          <p14:tracePt t="34791" x="6865938" y="3268663"/>
          <p14:tracePt t="34799" x="6858000" y="3268663"/>
          <p14:tracePt t="34815" x="6842125" y="3268663"/>
          <p14:tracePt t="34823" x="6811963" y="3284538"/>
          <p14:tracePt t="34832" x="6789738" y="3298825"/>
          <p14:tracePt t="34849" x="6735763" y="3330575"/>
          <p14:tracePt t="34866" x="6659563" y="3382963"/>
          <p14:tracePt t="34882" x="6591300" y="3429000"/>
          <p14:tracePt t="34899" x="6499225" y="3475038"/>
          <p14:tracePt t="34916" x="6392863" y="3513138"/>
          <p14:tracePt t="34932" x="6278563" y="3565525"/>
          <p14:tracePt t="34950" x="6142038" y="3611563"/>
          <p14:tracePt t="34966" x="6065838" y="3641725"/>
          <p14:tracePt t="34982" x="5951538" y="3665538"/>
          <p14:tracePt t="34999" x="5859463" y="3695700"/>
          <p14:tracePt t="35016" x="5775325" y="3725863"/>
          <p14:tracePt t="35032" x="5707063" y="3733800"/>
          <p14:tracePt t="35049" x="5646738" y="3763963"/>
          <p14:tracePt t="35066" x="5600700" y="3787775"/>
          <p14:tracePt t="35083" x="5516563" y="3832225"/>
          <p14:tracePt t="35099" x="5440363" y="3870325"/>
          <p14:tracePt t="35116" x="5311775" y="3916363"/>
          <p14:tracePt t="35132" x="5135563" y="3992563"/>
          <p14:tracePt t="35150" x="4830763" y="4076700"/>
          <p14:tracePt t="35166" x="4740275" y="4114800"/>
          <p14:tracePt t="35182" x="4473575" y="4160838"/>
          <p14:tracePt t="35199" x="4343400" y="4198938"/>
          <p14:tracePt t="35216" x="4297363" y="4206875"/>
          <p14:tracePt t="35232" x="4283075" y="4206875"/>
          <p14:tracePt t="35295" x="4283075" y="4198938"/>
          <p14:tracePt t="35302" x="4275138" y="4191000"/>
          <p14:tracePt t="35311" x="4275138" y="4175125"/>
          <p14:tracePt t="35318" x="4275138" y="4168775"/>
          <p14:tracePt t="35333" x="4267200" y="4152900"/>
          <p14:tracePt t="35350" x="4244975" y="4098925"/>
          <p14:tracePt t="35366" x="4237038" y="4092575"/>
          <p14:tracePt t="35382" x="4213225" y="4060825"/>
          <p14:tracePt t="35399" x="4198938" y="4030663"/>
          <p14:tracePt t="35535" x="4213225" y="4038600"/>
          <p14:tracePt t="35543" x="4221163" y="4038600"/>
          <p14:tracePt t="35551" x="4244975" y="4038600"/>
          <p14:tracePt t="35566" x="4267200" y="4046538"/>
          <p14:tracePt t="35583" x="4335463" y="4054475"/>
          <p14:tracePt t="35599" x="4397375" y="4068763"/>
          <p14:tracePt t="35616" x="4487863" y="4084638"/>
          <p14:tracePt t="35633" x="4618038" y="4084638"/>
          <p14:tracePt t="35649" x="4732338" y="4084638"/>
          <p14:tracePt t="35666" x="4822825" y="4084638"/>
          <p14:tracePt t="35683" x="4937125" y="4046538"/>
          <p14:tracePt t="35699" x="5006975" y="4030663"/>
          <p14:tracePt t="35716" x="5075238" y="4016375"/>
          <p14:tracePt t="35733" x="5127625" y="4000500"/>
          <p14:tracePt t="35750" x="5151438" y="4000500"/>
          <p14:tracePt t="35766" x="5159375" y="4000500"/>
          <p14:tracePt t="35783" x="5181600" y="4000500"/>
          <p14:tracePt t="35800" x="5211763" y="4008438"/>
          <p14:tracePt t="35816" x="5273675" y="4022725"/>
          <p14:tracePt t="35833" x="5380038" y="4030663"/>
          <p14:tracePt t="35849" x="5470525" y="4038600"/>
          <p14:tracePt t="35866" x="5578475" y="4038600"/>
          <p14:tracePt t="35883" x="5707063" y="4038600"/>
          <p14:tracePt t="35900" x="5791200" y="4022725"/>
          <p14:tracePt t="35916" x="5859463" y="4000500"/>
          <p14:tracePt t="35933" x="5883275" y="3984625"/>
          <p14:tracePt t="35950" x="5897563" y="3970338"/>
          <p14:tracePt t="35966" x="5913438" y="3954463"/>
          <p14:tracePt t="35983" x="5921375" y="3946525"/>
          <p14:tracePt t="36000" x="5959475" y="3940175"/>
          <p14:tracePt t="36016" x="5989638" y="3932238"/>
          <p14:tracePt t="36033" x="6057900" y="3902075"/>
          <p14:tracePt t="36050" x="6126163" y="3870325"/>
          <p14:tracePt t="36066" x="6218238" y="3825875"/>
          <p14:tracePt t="36083" x="6340475" y="3763963"/>
          <p14:tracePt t="36100" x="6461125" y="3687763"/>
          <p14:tracePt t="36116" x="6569075" y="3589338"/>
          <p14:tracePt t="36133" x="6645275" y="3513138"/>
          <p14:tracePt t="36150" x="6721475" y="3406775"/>
          <p14:tracePt t="36166" x="6781800" y="3260725"/>
          <p14:tracePt t="36183" x="6797675" y="3192463"/>
          <p14:tracePt t="36200" x="6804025" y="3146425"/>
          <p14:tracePt t="36216" x="6819900" y="3108325"/>
          <p14:tracePt t="36233" x="6827838" y="3086100"/>
          <p14:tracePt t="36250" x="6835775" y="3078163"/>
          <p14:tracePt t="36327" x="6842125" y="3078163"/>
          <p14:tracePt t="36343" x="6850063" y="3078163"/>
          <p14:tracePt t="36351" x="6858000" y="3078163"/>
          <p14:tracePt t="36359" x="6865938" y="3078163"/>
          <p14:tracePt t="36367" x="6888163" y="3086100"/>
          <p14:tracePt t="36383" x="6918325" y="3108325"/>
          <p14:tracePt t="36400" x="6942138" y="3146425"/>
          <p14:tracePt t="36416" x="6950075" y="3170238"/>
          <p14:tracePt t="36433" x="6950075" y="3184525"/>
          <p14:tracePt t="36450" x="6950075" y="3200400"/>
          <p14:tracePt t="36466" x="6950075" y="3208338"/>
          <p14:tracePt t="36483" x="6950075" y="3230563"/>
          <p14:tracePt t="36500" x="6926263" y="3254375"/>
          <p14:tracePt t="36516" x="6904038" y="3298825"/>
          <p14:tracePt t="36534" x="6850063" y="3421063"/>
          <p14:tracePt t="36550" x="6819900" y="3489325"/>
          <p14:tracePt t="36552" x="6804025" y="3559175"/>
          <p14:tracePt t="36566" x="6721475" y="3763963"/>
          <p14:tracePt t="36583" x="6621463" y="4022725"/>
          <p14:tracePt t="36600" x="6499225" y="4351338"/>
          <p14:tracePt t="36616" x="6400800" y="4648200"/>
          <p14:tracePt t="36633" x="6354763" y="4876800"/>
          <p14:tracePt t="36650" x="6324600" y="4999038"/>
          <p14:tracePt t="36666" x="6324600" y="5045075"/>
          <p14:tracePt t="36683" x="6324600" y="5059363"/>
          <p14:tracePt t="36700" x="6324600" y="5067300"/>
          <p14:tracePt t="36716" x="6324600" y="5075238"/>
          <p14:tracePt t="36775" x="6316663" y="5075238"/>
          <p14:tracePt t="36791" x="6316663" y="5083175"/>
          <p14:tracePt t="36807" x="6316663" y="5089525"/>
          <p14:tracePt t="36815" x="6316663" y="5097463"/>
          <p14:tracePt t="36822" x="6316663" y="5113338"/>
          <p14:tracePt t="36833" x="6316663" y="5127625"/>
          <p14:tracePt t="36850" x="6316663" y="5151438"/>
          <p14:tracePt t="36866" x="6316663" y="5165725"/>
          <p14:tracePt t="36900" x="6316663" y="5173663"/>
          <p14:tracePt t="36951" x="6316663" y="5181600"/>
          <p14:tracePt t="36975" x="6332538" y="5173663"/>
          <p14:tracePt t="36991" x="6332538" y="5165725"/>
          <p14:tracePt t="36998" x="6340475" y="5159375"/>
          <p14:tracePt t="37006" x="6340475" y="5151438"/>
          <p14:tracePt t="37016" x="6340475" y="5143500"/>
          <p14:tracePt t="37033" x="6346825" y="5127625"/>
          <p14:tracePt t="37066" x="6354763" y="5113338"/>
          <p14:tracePt t="37083" x="6354763" y="5105400"/>
          <p14:tracePt t="37100" x="6362700" y="5097463"/>
          <p14:tracePt t="37116" x="6370638" y="5089525"/>
          <p14:tracePt t="37133" x="6384925" y="5083175"/>
          <p14:tracePt t="37150" x="6400800" y="5083175"/>
          <p14:tracePt t="37166" x="6446838" y="5075238"/>
          <p14:tracePt t="37183" x="6469063" y="5075238"/>
          <p14:tracePt t="37200" x="6499225" y="5075238"/>
          <p14:tracePt t="37216" x="6507163" y="5075238"/>
          <p14:tracePt t="46271" x="6454775" y="5051425"/>
          <p14:tracePt t="46278" x="6264275" y="4999038"/>
          <p14:tracePt t="46287" x="5921375" y="4822825"/>
          <p14:tracePt t="46303" x="4991100" y="4168775"/>
          <p14:tracePt t="46320" x="4198938" y="3551238"/>
          <p14:tracePt t="46336" x="3679825" y="3101975"/>
          <p14:tracePt t="46353" x="3322638" y="2751138"/>
          <p14:tracePt t="46370" x="3048000" y="2430463"/>
          <p14:tracePt t="46386" x="2873375" y="2225675"/>
          <p14:tracePt t="46403" x="2773363" y="2079625"/>
          <p14:tracePt t="46420" x="2727325" y="2011363"/>
          <p14:tracePt t="46436" x="2705100" y="1981200"/>
          <p14:tracePt t="46503" x="2689225" y="1981200"/>
          <p14:tracePt t="46511" x="2674938" y="1981200"/>
          <p14:tracePt t="46520" x="2659063" y="1981200"/>
          <p14:tracePt t="46537" x="2552700" y="2087563"/>
          <p14:tracePt t="46553" x="2476500" y="2278063"/>
          <p14:tracePt t="46570" x="2408238" y="2468563"/>
          <p14:tracePt t="46587" x="2408238" y="2514600"/>
          <p14:tracePt t="46603" x="2430463" y="2522538"/>
          <p14:tracePt t="46620" x="2536825" y="2544763"/>
          <p14:tracePt t="46623" x="2628900" y="2560638"/>
          <p14:tracePt t="46637" x="2720975" y="2560638"/>
          <p14:tracePt t="46654" x="3268663" y="2460625"/>
          <p14:tracePt t="46670" x="3398838" y="2408238"/>
          <p14:tracePt t="46687" x="3573463" y="2324100"/>
          <p14:tracePt t="46703" x="3589338" y="2308225"/>
          <p14:tracePt t="46991" x="3665538" y="2286000"/>
          <p14:tracePt t="46999" x="3932238" y="2239963"/>
          <p14:tracePt t="47007" x="4251325" y="2201863"/>
          <p14:tracePt t="47020" x="4479925" y="2201863"/>
          <p14:tracePt t="47037" x="4770438" y="2263775"/>
          <p14:tracePt t="47054" x="5021263" y="2301875"/>
          <p14:tracePt t="47070" x="5622925" y="2301875"/>
          <p14:tracePt t="47087" x="5935663" y="2301875"/>
          <p14:tracePt t="47104" x="6080125" y="2301875"/>
          <p14:tracePt t="47120" x="6149975" y="2301875"/>
          <p14:tracePt t="47295" x="6156325" y="2308225"/>
          <p14:tracePt t="47303" x="6164263" y="2316163"/>
          <p14:tracePt t="47311" x="6172200" y="2332038"/>
          <p14:tracePt t="47320" x="6188075" y="2339975"/>
          <p14:tracePt t="47337" x="6240463" y="2362200"/>
          <p14:tracePt t="47354" x="6316663" y="2378075"/>
          <p14:tracePt t="47370" x="6378575" y="2392363"/>
          <p14:tracePt t="47387" x="6430963" y="2392363"/>
          <p14:tracePt t="47447" x="6438900" y="2392363"/>
          <p14:tracePt t="47455" x="6446838" y="2392363"/>
          <p14:tracePt t="48143" x="6454775" y="2384425"/>
          <p14:tracePt t="48151" x="6461125" y="2370138"/>
          <p14:tracePt t="48158" x="6461125" y="2346325"/>
          <p14:tracePt t="48171" x="6461125" y="2339975"/>
          <p14:tracePt t="48187" x="6461125" y="2308225"/>
          <p14:tracePt t="48204" x="6423025" y="2255838"/>
          <p14:tracePt t="48221" x="6324600" y="2193925"/>
          <p14:tracePt t="48238" x="6278563" y="2179638"/>
          <p14:tracePt t="48254" x="6270625" y="2171700"/>
          <p14:tracePt t="48303" x="6278563" y="2179638"/>
          <p14:tracePt t="48311" x="6294438" y="2179638"/>
          <p14:tracePt t="48321" x="6324600" y="2193925"/>
          <p14:tracePt t="48337" x="6370638" y="2209800"/>
          <p14:tracePt t="48354" x="6423025" y="2209800"/>
          <p14:tracePt t="48371" x="6515100" y="2209800"/>
          <p14:tracePt t="48387" x="6613525" y="2209800"/>
          <p14:tracePt t="48404" x="6697663" y="2201863"/>
          <p14:tracePt t="48421" x="6811963" y="2163763"/>
          <p14:tracePt t="48438" x="6934200" y="2125663"/>
          <p14:tracePt t="48454" x="6964363" y="2117725"/>
          <p14:tracePt t="48471" x="6980238" y="2117725"/>
          <p14:tracePt t="48487" x="6988175" y="2111375"/>
          <p14:tracePt t="48521" x="7002463" y="2103438"/>
          <p14:tracePt t="48537" x="7018338" y="2095500"/>
          <p14:tracePt t="48554" x="7048500" y="2095500"/>
          <p14:tracePt t="48571" x="7094538" y="2095500"/>
          <p14:tracePt t="48587" x="7146925" y="2095500"/>
          <p14:tracePt t="48604" x="7216775" y="2095500"/>
          <p14:tracePt t="48608" x="7277100" y="2095500"/>
          <p14:tracePt t="48621" x="7331075" y="2095500"/>
          <p14:tracePt t="48638" x="7483475" y="2103438"/>
          <p14:tracePt t="48654" x="7666038" y="2111375"/>
          <p14:tracePt t="48671" x="7742238" y="2111375"/>
          <p14:tracePt t="48687" x="7756525" y="2111375"/>
          <p14:tracePt t="48967" x="7756525" y="2141538"/>
          <p14:tracePt t="48974" x="7718425" y="2193925"/>
          <p14:tracePt t="48983" x="7688263" y="2225675"/>
          <p14:tracePt t="48991" x="7597775" y="2301875"/>
          <p14:tracePt t="49004" x="7459663" y="2362200"/>
          <p14:tracePt t="49021" x="7162800" y="2468563"/>
          <p14:tracePt t="49038" x="6705600" y="2506663"/>
          <p14:tracePt t="49054" x="6430963" y="2506663"/>
          <p14:tracePt t="49071" x="6248400" y="2506663"/>
          <p14:tracePt t="49088" x="6156325" y="2468563"/>
          <p14:tracePt t="49104" x="6126163" y="2460625"/>
          <p14:tracePt t="49121" x="6111875" y="2454275"/>
          <p14:tracePt t="49138" x="6103938" y="2454275"/>
          <p14:tracePt t="49154" x="6073775" y="2454275"/>
          <p14:tracePt t="49171" x="6027738" y="2446338"/>
          <p14:tracePt t="49188" x="5973763" y="2446338"/>
          <p14:tracePt t="49204" x="5897563" y="2460625"/>
          <p14:tracePt t="49221" x="5837238" y="2476500"/>
          <p14:tracePt t="49238" x="5775325" y="2484438"/>
          <p14:tracePt t="49254" x="5699125" y="2492375"/>
          <p14:tracePt t="49271" x="5668963" y="2492375"/>
          <p14:tracePt t="49288" x="5654675" y="2498725"/>
          <p14:tracePt t="49321" x="5646738" y="2498725"/>
          <p14:tracePt t="49338" x="5638800" y="2498725"/>
          <p14:tracePt t="49354" x="5622925" y="2498725"/>
          <p14:tracePt t="49371" x="5570538" y="2498725"/>
          <p14:tracePt t="49388" x="5486400" y="2498725"/>
          <p14:tracePt t="49404" x="5349875" y="2476500"/>
          <p14:tracePt t="49421" x="5235575" y="2468563"/>
          <p14:tracePt t="49437" x="5173663" y="2468563"/>
          <p14:tracePt t="49454" x="5159375" y="2468563"/>
          <p14:tracePt t="49743" x="5189538" y="2468563"/>
          <p14:tracePt t="49751" x="5203825" y="2476500"/>
          <p14:tracePt t="49759" x="5249863" y="2492375"/>
          <p14:tracePt t="49771" x="5303838" y="2506663"/>
          <p14:tracePt t="49788" x="5448300" y="2522538"/>
          <p14:tracePt t="49805" x="5661025" y="2522538"/>
          <p14:tracePt t="49822" x="6019800" y="2522538"/>
          <p14:tracePt t="49838" x="6248400" y="2522538"/>
          <p14:tracePt t="49855" x="6408738" y="2522538"/>
          <p14:tracePt t="49871" x="6553200" y="2522538"/>
          <p14:tracePt t="49888" x="6621463" y="2522538"/>
          <p14:tracePt t="49905" x="6651625" y="2522538"/>
          <p14:tracePt t="50015" x="6683375" y="2514600"/>
          <p14:tracePt t="50023" x="6713538" y="2506663"/>
          <p14:tracePt t="50031" x="6735763" y="2498725"/>
          <p14:tracePt t="50040" x="6773863" y="2484438"/>
          <p14:tracePt t="50055" x="6858000" y="2460625"/>
          <p14:tracePt t="50071" x="6980238" y="2430463"/>
          <p14:tracePt t="50088" x="7094538" y="2400300"/>
          <p14:tracePt t="50105" x="7178675" y="2370138"/>
          <p14:tracePt t="50121" x="7208838" y="2362200"/>
          <p14:tracePt t="50623" x="7223125" y="2392363"/>
          <p14:tracePt t="50631" x="7269163" y="2430463"/>
          <p14:tracePt t="50639" x="7307263" y="2468563"/>
          <p14:tracePt t="50655" x="7383463" y="2506663"/>
          <p14:tracePt t="50672" x="7483475" y="2530475"/>
          <p14:tracePt t="50688" x="7635875" y="2544763"/>
          <p14:tracePt t="50705" x="7726363" y="2544763"/>
          <p14:tracePt t="50722" x="7772400" y="25447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98;p38"/>
          <p:cNvPicPr preferRelativeResize="0"/>
          <p:nvPr/>
        </p:nvPicPr>
        <p:blipFill rotWithShape="1">
          <a:blip r:embed="rId3">
            <a:alphaModFix/>
          </a:blip>
          <a:srcRect/>
          <a:stretch/>
        </p:blipFill>
        <p:spPr>
          <a:xfrm>
            <a:off x="2229282" y="1424487"/>
            <a:ext cx="8010525" cy="4876800"/>
          </a:xfrm>
          <a:prstGeom prst="rect">
            <a:avLst/>
          </a:prstGeom>
          <a:noFill/>
          <a:ln>
            <a:noFill/>
          </a:ln>
        </p:spPr>
      </p:pic>
      <p:sp>
        <p:nvSpPr>
          <p:cNvPr id="9" name="TextBox 8">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Analysis </a:t>
            </a:r>
            <a:r>
              <a:rPr lang="en-US" sz="2800" b="1" dirty="0">
                <a:latin typeface="Times New Roman" panose="02020603050405020304" pitchFamily="18" charset="0"/>
                <a:cs typeface="Times New Roman" panose="02020603050405020304" pitchFamily="18" charset="0"/>
                <a:sym typeface="Times New Roman"/>
              </a:rPr>
              <a:t>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5876779"/>
      </p:ext>
    </p:extLst>
  </p:cSld>
  <p:clrMapOvr>
    <a:masterClrMapping/>
  </p:clrMapOvr>
  <mc:AlternateContent xmlns:mc="http://schemas.openxmlformats.org/markup-compatibility/2006" xmlns:p14="http://schemas.microsoft.com/office/powerpoint/2010/main">
    <mc:Choice Requires="p14">
      <p:transition p14:dur="10" advTm="63720"/>
    </mc:Choice>
    <mc:Fallback xmlns="">
      <p:transition advTm="63720"/>
    </mc:Fallback>
  </mc:AlternateContent>
  <p:timing>
    <p:tnLst>
      <p:par>
        <p:cTn id="1" dur="indefinite" restart="never" nodeType="tmRoot"/>
      </p:par>
    </p:tnLst>
  </p:timing>
  <p:extLst mod="1">
    <p:ext uri="{3A86A75C-4F4B-4683-9AE1-C65F6400EC91}">
      <p14:laserTraceLst xmlns:p14="http://schemas.microsoft.com/office/powerpoint/2010/main">
        <p14:tracePtLst>
          <p14:tracePt t="8887" x="7772400" y="2552700"/>
          <p14:tracePt t="8895" x="7756525" y="2568575"/>
          <p14:tracePt t="8905" x="7742238" y="2598738"/>
          <p14:tracePt t="8921" x="7680325" y="2682875"/>
          <p14:tracePt t="9023" x="7666038" y="2689225"/>
          <p14:tracePt t="9031" x="7627938" y="2697163"/>
          <p14:tracePt t="9039" x="7521575" y="2727325"/>
          <p14:tracePt t="9055" x="7162800" y="2835275"/>
          <p14:tracePt t="9071" x="6629400" y="2979738"/>
          <p14:tracePt t="9088" x="5989638" y="3162300"/>
          <p14:tracePt t="9105" x="5349875" y="3336925"/>
          <p14:tracePt t="9121" x="4892675" y="3406775"/>
          <p14:tracePt t="9138" x="4495800" y="3406775"/>
          <p14:tracePt t="9155" x="4114800" y="3390900"/>
          <p14:tracePt t="9171" x="3878263" y="3314700"/>
          <p14:tracePt t="9188" x="3687763" y="3230563"/>
          <p14:tracePt t="9205" x="3665538" y="3216275"/>
          <p14:tracePt t="9455" x="3848100" y="3116263"/>
          <p14:tracePt t="9463" x="4259263" y="3009900"/>
          <p14:tracePt t="9471" x="4564063" y="2955925"/>
          <p14:tracePt t="9488" x="4937125" y="2911475"/>
          <p14:tracePt t="9505" x="5113338" y="2887663"/>
          <p14:tracePt t="9522" x="5273675" y="2841625"/>
          <p14:tracePt t="9538" x="5478463" y="2781300"/>
          <p14:tracePt t="9555" x="5630863" y="2765425"/>
          <p14:tracePt t="9571" x="5699125" y="2759075"/>
          <p14:tracePt t="9588" x="5707063" y="2751138"/>
          <p14:tracePt t="9679" x="5745163" y="2751138"/>
          <p14:tracePt t="9687" x="5791200" y="2765425"/>
          <p14:tracePt t="9695" x="5867400" y="2789238"/>
          <p14:tracePt t="9705" x="5935663" y="2803525"/>
          <p14:tracePt t="9722" x="6202363" y="2873375"/>
          <p14:tracePt t="9738" x="6416675" y="2917825"/>
          <p14:tracePt t="9755" x="6515100" y="2933700"/>
          <p14:tracePt t="9772" x="6545263" y="2933700"/>
          <p14:tracePt t="9815" x="6545263" y="2941638"/>
          <p14:tracePt t="9823" x="6545263" y="2949575"/>
          <p14:tracePt t="9838" x="6454775" y="2987675"/>
          <p14:tracePt t="9855" x="6248400" y="3040063"/>
          <p14:tracePt t="9872" x="5821363" y="3140075"/>
          <p14:tracePt t="9888" x="5127625" y="3314700"/>
          <p14:tracePt t="9905" x="4479925" y="3535363"/>
          <p14:tracePt t="9922" x="3946525" y="3749675"/>
          <p14:tracePt t="9938" x="3611563" y="3848100"/>
          <p14:tracePt t="9955" x="3521075" y="3848100"/>
          <p14:tracePt t="9972" x="3513138" y="3848100"/>
          <p14:tracePt t="9988" x="3505200" y="3848100"/>
          <p14:tracePt t="10006" x="3521075" y="3741738"/>
          <p14:tracePt t="10022" x="3535363" y="3687763"/>
          <p14:tracePt t="10038" x="3551238" y="3641725"/>
          <p14:tracePt t="10055" x="3559175" y="3611563"/>
          <p14:tracePt t="10072" x="3559175" y="3603625"/>
          <p14:tracePt t="10088" x="3559175" y="3589338"/>
          <p14:tracePt t="10105" x="3535363" y="3565525"/>
          <p14:tracePt t="10122" x="3505200" y="3565525"/>
          <p14:tracePt t="10138" x="3475038" y="3565525"/>
          <p14:tracePt t="10155" x="3459163" y="3565525"/>
          <p14:tracePt t="10172" x="3459163" y="3573463"/>
          <p14:tracePt t="10206" x="3489325" y="3543300"/>
          <p14:tracePt t="10222" x="3559175" y="3444875"/>
          <p14:tracePt t="10238" x="3627438" y="3336925"/>
          <p14:tracePt t="10255" x="3703638" y="3238500"/>
          <p14:tracePt t="10272" x="3749675" y="3184525"/>
          <p14:tracePt t="10289" x="3771900" y="3154363"/>
          <p14:tracePt t="10305" x="3779838" y="3146425"/>
          <p14:tracePt t="10322" x="3787775" y="3132138"/>
          <p14:tracePt t="10551" x="3802063" y="3132138"/>
          <p14:tracePt t="10559" x="3810000" y="3132138"/>
          <p14:tracePt t="10567" x="3832225" y="3132138"/>
          <p14:tracePt t="10575" x="3878263" y="3108325"/>
          <p14:tracePt t="10589" x="3932238" y="3086100"/>
          <p14:tracePt t="10606" x="4068763" y="3017838"/>
          <p14:tracePt t="10622" x="4098925" y="2994025"/>
          <p14:tracePt t="10639" x="4168775" y="2941638"/>
          <p14:tracePt t="10655" x="4191000" y="2911475"/>
          <p14:tracePt t="10672" x="4191000" y="2903538"/>
          <p14:tracePt t="10705" x="4198938" y="2895600"/>
          <p14:tracePt t="10727" x="4213225" y="2895600"/>
          <p14:tracePt t="10739" x="4221163" y="2903538"/>
          <p14:tracePt t="10755" x="4259263" y="3017838"/>
          <p14:tracePt t="10772" x="4313238" y="3146425"/>
          <p14:tracePt t="10789" x="4359275" y="3246438"/>
          <p14:tracePt t="10793" x="4389438" y="3292475"/>
          <p14:tracePt t="10805" x="4403725" y="3298825"/>
          <p14:tracePt t="10847" x="4397375" y="3298825"/>
          <p14:tracePt t="10855" x="4389438" y="3298825"/>
          <p14:tracePt t="10863" x="4381500" y="3292475"/>
          <p14:tracePt t="10872" x="4359275" y="3268663"/>
          <p14:tracePt t="10889" x="4343400" y="3254375"/>
          <p14:tracePt t="10905" x="4335463" y="3254375"/>
          <p14:tracePt t="10922" x="4321175" y="3254375"/>
          <p14:tracePt t="10959" x="4297363" y="3268663"/>
          <p14:tracePt t="10972" x="4289425" y="3276600"/>
          <p14:tracePt t="10989" x="4283075" y="3298825"/>
          <p14:tracePt t="11119" x="4275138" y="3298825"/>
          <p14:tracePt t="11127" x="4244975" y="3330575"/>
          <p14:tracePt t="11139" x="4206875" y="3375025"/>
          <p14:tracePt t="11156" x="4098925" y="3497263"/>
          <p14:tracePt t="11172" x="3992563" y="3619500"/>
          <p14:tracePt t="11189" x="3916363" y="3703638"/>
          <p14:tracePt t="11206" x="3902075" y="3733800"/>
          <p14:tracePt t="11222" x="3886200" y="3741738"/>
          <p14:tracePt t="11295" x="3878263" y="3741738"/>
          <p14:tracePt t="11303" x="3870325" y="3733800"/>
          <p14:tracePt t="11311" x="3870325" y="3725863"/>
          <p14:tracePt t="11322" x="3863975" y="3717925"/>
          <p14:tracePt t="11339" x="3848100" y="3695700"/>
          <p14:tracePt t="11372" x="3848100" y="3687763"/>
          <p14:tracePt t="11415" x="3848100" y="3673475"/>
          <p14:tracePt t="11431" x="3848100" y="3665538"/>
          <p14:tracePt t="11439" x="3863975" y="3641725"/>
          <p14:tracePt t="11447" x="3870325" y="3635375"/>
          <p14:tracePt t="11456" x="3886200" y="3619500"/>
          <p14:tracePt t="11472" x="3902075" y="3589338"/>
          <p14:tracePt t="11489" x="3924300" y="3559175"/>
          <p14:tracePt t="11506" x="3940175" y="3521075"/>
          <p14:tracePt t="11522" x="3954463" y="3505200"/>
          <p14:tracePt t="11539" x="3962400" y="3497263"/>
          <p14:tracePt t="11555" x="3984625" y="3497263"/>
          <p14:tracePt t="11572" x="4000500" y="3497263"/>
          <p14:tracePt t="11590" x="4046538" y="3559175"/>
          <p14:tracePt t="11606" x="4068763" y="3589338"/>
          <p14:tracePt t="11622" x="4122738" y="3657600"/>
          <p14:tracePt t="11639" x="4130675" y="3665538"/>
          <p14:tracePt t="11687" x="4137025" y="3665538"/>
          <p14:tracePt t="11703" x="4137025" y="3657600"/>
          <p14:tracePt t="11711" x="4137025" y="3649663"/>
          <p14:tracePt t="11783" x="4144963" y="3657600"/>
          <p14:tracePt t="11791" x="4152900" y="3673475"/>
          <p14:tracePt t="11799" x="4168775" y="3711575"/>
          <p14:tracePt t="11807" x="4168775" y="3717925"/>
          <p14:tracePt t="11822" x="4175125" y="3749675"/>
          <p14:tracePt t="11839" x="4183063" y="3756025"/>
          <p14:tracePt t="11895" x="4191000" y="3756025"/>
          <p14:tracePt t="11903" x="4191000" y="3749675"/>
          <p14:tracePt t="11910" x="4191000" y="3725863"/>
          <p14:tracePt t="11922" x="4191000" y="3711575"/>
          <p14:tracePt t="11939" x="4160838" y="3657600"/>
          <p14:tracePt t="11956" x="4114800" y="3565525"/>
          <p14:tracePt t="11973" x="4092575" y="3521075"/>
          <p14:tracePt t="11990" x="4084638" y="3482975"/>
          <p14:tracePt t="12006" x="4084638" y="3467100"/>
          <p14:tracePt t="12022" x="4084638" y="3436938"/>
          <p14:tracePt t="12039" x="4084638" y="3421063"/>
          <p14:tracePt t="12056" x="4092575" y="3398838"/>
          <p14:tracePt t="12073" x="4098925" y="3390900"/>
          <p14:tracePt t="12089" x="4106863" y="3382963"/>
          <p14:tracePt t="12106" x="4114800" y="3375025"/>
          <p14:tracePt t="12223" x="4122738" y="3368675"/>
          <p14:tracePt t="12231" x="4122738" y="3360738"/>
          <p14:tracePt t="12247" x="4122738" y="3352800"/>
          <p14:tracePt t="12263" x="4130675" y="3352800"/>
          <p14:tracePt t="12273" x="4137025" y="3344863"/>
          <p14:tracePt t="12295" x="4144963" y="3336925"/>
          <p14:tracePt t="12319" x="4144963" y="3330575"/>
          <p14:tracePt t="12327" x="4152900" y="3322638"/>
          <p14:tracePt t="12591" x="4144963" y="3314700"/>
          <p14:tracePt t="12623" x="4137025" y="3306763"/>
          <p14:tracePt t="13647" x="4130675" y="3306763"/>
          <p14:tracePt t="13663" x="4114800" y="3306763"/>
          <p14:tracePt t="13695" x="4106863" y="3306763"/>
          <p14:tracePt t="13711" x="4098925" y="3298825"/>
          <p14:tracePt t="13735" x="4092575" y="3298825"/>
          <p14:tracePt t="13759" x="4084638" y="3298825"/>
          <p14:tracePt t="13791" x="4068763" y="3298825"/>
          <p14:tracePt t="13799" x="4060825" y="3306763"/>
          <p14:tracePt t="13807" x="4060825" y="3314700"/>
          <p14:tracePt t="13823" x="4060825" y="3336925"/>
          <p14:tracePt t="13840" x="4054475" y="3368675"/>
          <p14:tracePt t="13857" x="4054475" y="3406775"/>
          <p14:tracePt t="13873" x="4054475" y="3421063"/>
          <p14:tracePt t="13890" x="4054475" y="3436938"/>
          <p14:tracePt t="13907" x="4054475" y="3451225"/>
          <p14:tracePt t="13951" x="4060825" y="3451225"/>
          <p14:tracePt t="13959" x="4068763" y="3451225"/>
          <p14:tracePt t="13974" x="4084638" y="3451225"/>
          <p14:tracePt t="13990" x="4092575" y="3444875"/>
          <p14:tracePt t="14006" x="4106863" y="3421063"/>
          <p14:tracePt t="14023" x="4114800" y="3406775"/>
          <p14:tracePt t="14040" x="4137025" y="3390900"/>
          <p14:tracePt t="14057" x="4152900" y="3382963"/>
          <p14:tracePt t="14073" x="4175125" y="3368675"/>
          <p14:tracePt t="14090" x="4183063" y="3360738"/>
          <p14:tracePt t="14151" x="4191000" y="3360738"/>
          <p14:tracePt t="14159" x="4191000" y="3368675"/>
          <p14:tracePt t="14167" x="4191000" y="3382963"/>
          <p14:tracePt t="14175" x="4191000" y="3398838"/>
          <p14:tracePt t="14190" x="4191000" y="3413125"/>
          <p14:tracePt t="14207" x="4198938" y="3429000"/>
          <p14:tracePt t="14271" x="4206875" y="3429000"/>
          <p14:tracePt t="14279" x="4206875" y="3421063"/>
          <p14:tracePt t="14295" x="4206875" y="3413125"/>
          <p14:tracePt t="14311" x="4206875" y="3398838"/>
          <p14:tracePt t="14323" x="4206875" y="3390900"/>
          <p14:tracePt t="14351" x="4206875" y="3375025"/>
          <p14:tracePt t="14455" x="4198938" y="3375025"/>
          <p14:tracePt t="14487" x="4191000" y="3375025"/>
          <p14:tracePt t="14527" x="4191000" y="3368675"/>
          <p14:tracePt t="14558" x="4183063" y="3368675"/>
          <p14:tracePt t="14575" x="4175125" y="3360738"/>
          <p14:tracePt t="14591" x="4175125" y="3352800"/>
          <p14:tracePt t="14599" x="4175125" y="3344863"/>
          <p14:tracePt t="14615" x="4175125" y="3336925"/>
          <p14:tracePt t="14631" x="4175125" y="3330575"/>
          <p14:tracePt t="14640" x="4175125" y="3322638"/>
          <p14:tracePt t="14703" x="4168775" y="3322638"/>
          <p14:tracePt t="14735" x="4160838" y="3330575"/>
          <p14:tracePt t="14743" x="4160838" y="3360738"/>
          <p14:tracePt t="14751" x="4152900" y="3398838"/>
          <p14:tracePt t="14759" x="4152900" y="3429000"/>
          <p14:tracePt t="14774" x="4144963" y="3482975"/>
          <p14:tracePt t="14790" x="4137025" y="3543300"/>
          <p14:tracePt t="14807" x="4137025" y="3597275"/>
          <p14:tracePt t="14824" x="4137025" y="3627438"/>
          <p14:tracePt t="14840" x="4137025" y="3635375"/>
          <p14:tracePt t="14857" x="4137025" y="3641725"/>
          <p14:tracePt t="14890" x="4137025" y="3649663"/>
          <p14:tracePt t="14907" x="4137025" y="3665538"/>
          <p14:tracePt t="14924" x="4137025" y="3673475"/>
          <p14:tracePt t="14940" x="4137025" y="3687763"/>
          <p14:tracePt t="14957" x="4137025" y="3695700"/>
          <p14:tracePt t="14974" x="4137025" y="3703638"/>
          <p14:tracePt t="14990" x="4137025" y="3711575"/>
          <p14:tracePt t="15055" x="4137025" y="3717925"/>
          <p14:tracePt t="15095" x="4137025" y="3711575"/>
          <p14:tracePt t="15111" x="4137025" y="3703638"/>
          <p14:tracePt t="15543" x="4130675" y="3703638"/>
          <p14:tracePt t="15551" x="4114800" y="3725863"/>
          <p14:tracePt t="15559" x="4084638" y="3741738"/>
          <p14:tracePt t="15574" x="4016375" y="3787775"/>
          <p14:tracePt t="15590" x="3946525" y="3840163"/>
          <p14:tracePt t="15607" x="3878263" y="3902075"/>
          <p14:tracePt t="15624" x="3840163" y="3946525"/>
          <p14:tracePt t="15641" x="3787775" y="3992563"/>
          <p14:tracePt t="15657" x="3756025" y="4016375"/>
          <p14:tracePt t="15674" x="3733800" y="4022725"/>
          <p14:tracePt t="15691" x="3725863" y="4022725"/>
          <p14:tracePt t="15895" x="3725863" y="4030663"/>
          <p14:tracePt t="15903" x="3741738" y="4038600"/>
          <p14:tracePt t="15910" x="3741738" y="4046538"/>
          <p14:tracePt t="15924" x="3756025" y="4054475"/>
          <p14:tracePt t="15941" x="3763963" y="4114800"/>
          <p14:tracePt t="15958" x="3763963" y="4183063"/>
          <p14:tracePt t="15974" x="3725863" y="4244975"/>
          <p14:tracePt t="15991" x="3687763" y="4327525"/>
          <p14:tracePt t="16007" x="3657600" y="4381500"/>
          <p14:tracePt t="16024" x="3627438" y="4411663"/>
          <p14:tracePt t="16041" x="3573463" y="4441825"/>
          <p14:tracePt t="16057" x="3527425" y="4465638"/>
          <p14:tracePt t="16074" x="3497263" y="4465638"/>
          <p14:tracePt t="16091" x="3482975" y="4465638"/>
          <p14:tracePt t="16191" x="3475038" y="4465638"/>
          <p14:tracePt t="17255" x="3482975" y="4473575"/>
          <p14:tracePt t="17263" x="3513138" y="4473575"/>
          <p14:tracePt t="17274" x="3543300" y="4479925"/>
          <p14:tracePt t="17291" x="3603625" y="4495800"/>
          <p14:tracePt t="17308" x="3687763" y="4495800"/>
          <p14:tracePt t="17324" x="3779838" y="4495800"/>
          <p14:tracePt t="17327" x="3787775" y="4495800"/>
          <p14:tracePt t="17341" x="3794125" y="4495800"/>
          <p14:tracePt t="17431" x="3802063" y="4495800"/>
          <p14:tracePt t="17439" x="3810000" y="4495800"/>
          <p14:tracePt t="17447" x="3856038" y="4487863"/>
          <p14:tracePt t="17458" x="3908425" y="4487863"/>
          <p14:tracePt t="17475" x="4068763" y="4449763"/>
          <p14:tracePt t="17491" x="4221163" y="4427538"/>
          <p14:tracePt t="17508" x="4335463" y="4411663"/>
          <p14:tracePt t="17525" x="4403725" y="4389438"/>
          <p14:tracePt t="17541" x="4419600" y="4381500"/>
          <p14:tracePt t="17639" x="4427538" y="4381500"/>
          <p14:tracePt t="17663" x="4435475" y="4373563"/>
          <p14:tracePt t="17671" x="4435475" y="4365625"/>
          <p14:tracePt t="17687" x="4435475" y="4359275"/>
          <p14:tracePt t="17695" x="4449763" y="4351338"/>
          <p14:tracePt t="17708" x="4449763" y="4343400"/>
          <p14:tracePt t="17725" x="4457700" y="4335463"/>
          <p14:tracePt t="17767" x="4465638" y="4335463"/>
          <p14:tracePt t="17807" x="4473575" y="4343400"/>
          <p14:tracePt t="17816" x="4479925" y="4381500"/>
          <p14:tracePt t="17825" x="4495800" y="4427538"/>
          <p14:tracePt t="17841" x="4525963" y="4495800"/>
          <p14:tracePt t="17858" x="4541838" y="4511675"/>
          <p14:tracePt t="17895" x="4541838" y="4518025"/>
          <p14:tracePt t="17910" x="4549775" y="4518025"/>
          <p14:tracePt t="17925" x="4564063" y="4511675"/>
          <p14:tracePt t="17942" x="4632325" y="4435475"/>
          <p14:tracePt t="17958" x="4686300" y="4411663"/>
          <p14:tracePt t="17975" x="4740275" y="4403725"/>
          <p14:tracePt t="17991" x="4770438" y="4397375"/>
          <p14:tracePt t="18008" x="4808538" y="4397375"/>
          <p14:tracePt t="18025" x="4846638" y="4397375"/>
          <p14:tracePt t="18041" x="4868863" y="4397375"/>
          <p14:tracePt t="18058" x="4876800" y="4397375"/>
          <p14:tracePt t="18075" x="4892675" y="4397375"/>
          <p14:tracePt t="18783" x="4876800" y="4397375"/>
          <p14:tracePt t="18791" x="4846638" y="4397375"/>
          <p14:tracePt t="18799" x="4816475" y="4397375"/>
          <p14:tracePt t="18808" x="4762500" y="4403725"/>
          <p14:tracePt t="18825" x="4656138" y="4435475"/>
          <p14:tracePt t="18842" x="4556125" y="4449763"/>
          <p14:tracePt t="18858" x="4473575" y="4449763"/>
          <p14:tracePt t="18875" x="4389438" y="4435475"/>
          <p14:tracePt t="18892" x="4283075" y="4403725"/>
          <p14:tracePt t="18908" x="4191000" y="4397375"/>
          <p14:tracePt t="18926" x="4137025" y="4381500"/>
          <p14:tracePt t="18942" x="4130675" y="4381500"/>
          <p14:tracePt t="18983" x="4122738" y="4381500"/>
          <p14:tracePt t="18992" x="4106863" y="4381500"/>
          <p14:tracePt t="19008" x="4068763" y="4397375"/>
          <p14:tracePt t="19025" x="3970338" y="4411663"/>
          <p14:tracePt t="19042" x="3832225" y="4457700"/>
          <p14:tracePt t="19058" x="3687763" y="4495800"/>
          <p14:tracePt t="19075" x="3619500" y="4503738"/>
          <p14:tracePt t="19092" x="3611563" y="4503738"/>
          <p14:tracePt t="19159" x="3603625" y="4503738"/>
          <p14:tracePt t="19167" x="3597275" y="4503738"/>
          <p14:tracePt t="19175" x="3589338" y="4503738"/>
          <p14:tracePt t="19192" x="3551238" y="4487863"/>
          <p14:tracePt t="19208" x="3497263" y="4457700"/>
          <p14:tracePt t="19225" x="3451225" y="4435475"/>
          <p14:tracePt t="19242" x="3421063" y="4419600"/>
          <p14:tracePt t="19258" x="3406775" y="4403725"/>
          <p14:tracePt t="19367" x="3406775" y="4411663"/>
          <p14:tracePt t="19383" x="3406775" y="4427538"/>
          <p14:tracePt t="19407" x="3406775" y="4435475"/>
          <p14:tracePt t="19495" x="3413125" y="4435475"/>
          <p14:tracePt t="19511" x="3421063" y="4435475"/>
          <p14:tracePt t="19518" x="3429000" y="4427538"/>
          <p14:tracePt t="19527" x="3436938" y="4419600"/>
          <p14:tracePt t="19551" x="3444875" y="4411663"/>
          <p14:tracePt t="19591" x="3444875" y="4403725"/>
          <p14:tracePt t="19599" x="3451225" y="4403725"/>
          <p14:tracePt t="19609" x="3467100" y="4403725"/>
          <p14:tracePt t="19625" x="3505200" y="4411663"/>
          <p14:tracePt t="19642" x="3551238" y="4419600"/>
          <p14:tracePt t="19659" x="3635375" y="4435475"/>
          <p14:tracePt t="19675" x="3725863" y="4435475"/>
          <p14:tracePt t="19692" x="3794125" y="4435475"/>
          <p14:tracePt t="19709" x="3825875" y="4435475"/>
          <p14:tracePt t="19831" x="3825875" y="4457700"/>
          <p14:tracePt t="19840" x="3825875" y="4487863"/>
          <p14:tracePt t="19846" x="3825875" y="4511675"/>
          <p14:tracePt t="19859" x="3825875" y="4541838"/>
          <p14:tracePt t="19875" x="3856038" y="4579938"/>
          <p14:tracePt t="19892" x="3870325" y="4594225"/>
          <p14:tracePt t="19909" x="3878263" y="4610100"/>
          <p14:tracePt t="19925" x="3894138" y="4610100"/>
          <p14:tracePt t="20111" x="3902075" y="4610100"/>
          <p14:tracePt t="21967" x="3902075" y="4602163"/>
          <p14:tracePt t="21983" x="3916363" y="4587875"/>
          <p14:tracePt t="21991" x="3954463" y="4541838"/>
          <p14:tracePt t="21998" x="3978275" y="4525963"/>
          <p14:tracePt t="22010" x="3984625" y="4511675"/>
          <p14:tracePt t="22026" x="4022725" y="4487863"/>
          <p14:tracePt t="22043" x="4060825" y="4457700"/>
          <p14:tracePt t="22060" x="4084638" y="4441825"/>
          <p14:tracePt t="22076" x="4092575" y="4435475"/>
          <p14:tracePt t="22183" x="4098925" y="4435475"/>
          <p14:tracePt t="22191" x="4098925" y="4457700"/>
          <p14:tracePt t="22199" x="4098925" y="4487863"/>
          <p14:tracePt t="22210" x="4098925" y="4511675"/>
          <p14:tracePt t="22226" x="4098925" y="4549775"/>
          <p14:tracePt t="22243" x="4084638" y="4579938"/>
          <p14:tracePt t="22260" x="4038600" y="4602163"/>
          <p14:tracePt t="22276" x="4000500" y="4602163"/>
          <p14:tracePt t="22294" x="3946525" y="4602163"/>
          <p14:tracePt t="22310" x="3908425" y="4594225"/>
          <p14:tracePt t="22326" x="3886200" y="4579938"/>
          <p14:tracePt t="22343" x="3878263" y="4579938"/>
          <p14:tracePt t="22376" x="3870325" y="4564063"/>
          <p14:tracePt t="22463" x="3863975" y="4556125"/>
          <p14:tracePt t="22479" x="3848100" y="4556125"/>
          <p14:tracePt t="22487" x="3817938" y="4556125"/>
          <p14:tracePt t="22495" x="3794125" y="4556125"/>
          <p14:tracePt t="22510" x="3779838" y="4556125"/>
          <p14:tracePt t="22526" x="3687763" y="4564063"/>
          <p14:tracePt t="22543" x="3649663" y="4572000"/>
          <p14:tracePt t="22560" x="3641725" y="4572000"/>
          <p14:tracePt t="22639" x="3635375" y="4572000"/>
          <p14:tracePt t="22646" x="3635375" y="4564063"/>
          <p14:tracePt t="22655" x="3635375" y="4541838"/>
          <p14:tracePt t="22663" x="3635375" y="4518025"/>
          <p14:tracePt t="22676" x="3635375" y="4487863"/>
          <p14:tracePt t="22694" x="3635375" y="4411663"/>
          <p14:tracePt t="22710" x="3635375" y="4389438"/>
          <p14:tracePt t="22726" x="3635375" y="4351338"/>
          <p14:tracePt t="22743" x="3635375" y="4335463"/>
          <p14:tracePt t="22863" x="3641725" y="4381500"/>
          <p14:tracePt t="22871" x="3665538" y="4427538"/>
          <p14:tracePt t="22879" x="3687763" y="4449763"/>
          <p14:tracePt t="22894" x="3733800" y="4495800"/>
          <p14:tracePt t="22910" x="3741738" y="4503738"/>
          <p14:tracePt t="22927" x="3756025" y="4503738"/>
          <p14:tracePt t="22967" x="3763963" y="4503738"/>
          <p14:tracePt t="22977" x="3763963" y="4487863"/>
          <p14:tracePt t="22993" x="3763963" y="4449763"/>
          <p14:tracePt t="23010" x="3763963" y="4427538"/>
          <p14:tracePt t="23063" x="3771900" y="4419600"/>
          <p14:tracePt t="23087" x="3779838" y="4427538"/>
          <p14:tracePt t="23095" x="3779838" y="4441825"/>
          <p14:tracePt t="23103" x="3794125" y="4473575"/>
          <p14:tracePt t="23111" x="3802063" y="4511675"/>
          <p14:tracePt t="23127" x="3817938" y="4556125"/>
          <p14:tracePt t="23143" x="3817938" y="4579938"/>
          <p14:tracePt t="23279" x="3817938" y="4572000"/>
          <p14:tracePt t="23367" x="3817938" y="4579938"/>
          <p14:tracePt t="23375" x="3817938" y="4594225"/>
          <p14:tracePt t="23391" x="3817938" y="4602163"/>
          <p14:tracePt t="23399" x="3817938" y="4610100"/>
          <p14:tracePt t="23431" x="3825875" y="4618038"/>
          <p14:tracePt t="25231" x="3825875" y="4602163"/>
          <p14:tracePt t="25247" x="3825875" y="4594225"/>
          <p14:tracePt t="25271" x="3825875" y="4587875"/>
          <p14:tracePt t="25279" x="3825875" y="4579938"/>
          <p14:tracePt t="26239" x="3802063" y="4564063"/>
          <p14:tracePt t="26247" x="3787775" y="4556125"/>
          <p14:tracePt t="26255" x="3763963" y="4556125"/>
          <p14:tracePt t="26263" x="3741738" y="4556125"/>
          <p14:tracePt t="26278" x="3733800" y="4556125"/>
          <p14:tracePt t="26294" x="3665538" y="4549775"/>
          <p14:tracePt t="26311" x="3589338" y="4549775"/>
          <p14:tracePt t="26328" x="3489325" y="4556125"/>
          <p14:tracePt t="26344" x="3406775" y="4564063"/>
          <p14:tracePt t="26361" x="3360738" y="4564063"/>
          <p14:tracePt t="26378" x="3298825" y="4564063"/>
          <p14:tracePt t="26394" x="3254375" y="4579938"/>
          <p14:tracePt t="26439" x="3246438" y="4579938"/>
          <p14:tracePt t="26471" x="3246438" y="4587875"/>
          <p14:tracePt t="26550" x="3246438" y="4594225"/>
          <p14:tracePt t="26583" x="3260725" y="4594225"/>
          <p14:tracePt t="26591" x="3268663" y="4594225"/>
          <p14:tracePt t="26599" x="3276600" y="4594225"/>
          <p14:tracePt t="26611" x="3292475" y="4594225"/>
          <p14:tracePt t="26628" x="3322638" y="4572000"/>
          <p14:tracePt t="26645" x="3352800" y="4549775"/>
          <p14:tracePt t="26662" x="3398838" y="4518025"/>
          <p14:tracePt t="26678" x="3421063" y="4503738"/>
          <p14:tracePt t="26695" x="3436938" y="4503738"/>
          <p14:tracePt t="26711" x="3444875" y="4503738"/>
          <p14:tracePt t="26728" x="3451225" y="4503738"/>
          <p14:tracePt t="26745" x="3489325" y="4511675"/>
          <p14:tracePt t="26761" x="3535363" y="4572000"/>
          <p14:tracePt t="26778" x="3581400" y="4656138"/>
          <p14:tracePt t="26795" x="3627438" y="4724400"/>
          <p14:tracePt t="26811" x="3649663" y="4762500"/>
          <p14:tracePt t="26828" x="3673475" y="4778375"/>
          <p14:tracePt t="26863" x="3687763" y="4778375"/>
          <p14:tracePt t="26878" x="3695700" y="4770438"/>
          <p14:tracePt t="26895" x="3733800" y="4694238"/>
          <p14:tracePt t="26911" x="3771900" y="4640263"/>
          <p14:tracePt t="26928" x="3810000" y="4594225"/>
          <p14:tracePt t="26945" x="3856038" y="4572000"/>
          <p14:tracePt t="26961" x="3894138" y="4572000"/>
          <p14:tracePt t="26978" x="3932238" y="4572000"/>
          <p14:tracePt t="26995" x="4008438" y="4594225"/>
          <p14:tracePt t="27011" x="4106863" y="4632325"/>
          <p14:tracePt t="27028" x="4213225" y="4664075"/>
          <p14:tracePt t="27045" x="4275138" y="4670425"/>
          <p14:tracePt t="27062" x="4313238" y="4670425"/>
          <p14:tracePt t="27078" x="4327525" y="4670425"/>
          <p14:tracePt t="27095" x="4335463" y="4664075"/>
          <p14:tracePt t="27112" x="4351338" y="4632325"/>
          <p14:tracePt t="27128" x="4381500" y="4587875"/>
          <p14:tracePt t="27145" x="4411663" y="4541838"/>
          <p14:tracePt t="27161" x="4427538" y="4525963"/>
          <p14:tracePt t="27178" x="4441825" y="4511675"/>
          <p14:tracePt t="27195" x="4441825" y="4503738"/>
          <p14:tracePt t="27211" x="4457700" y="4495800"/>
          <p14:tracePt t="27228" x="4479925" y="4495800"/>
          <p14:tracePt t="27245" x="4518025" y="4495800"/>
          <p14:tracePt t="27262" x="4572000" y="4495800"/>
          <p14:tracePt t="27278" x="4610100" y="4495800"/>
          <p14:tracePt t="27295" x="4618038" y="4495800"/>
          <p14:tracePt t="27312" x="4625975" y="4495800"/>
          <p14:tracePt t="27345" x="4632325" y="4495800"/>
          <p14:tracePt t="27431" x="4640263" y="4495800"/>
          <p14:tracePt t="27439" x="4656138" y="4495800"/>
          <p14:tracePt t="27447" x="4678363" y="4525963"/>
          <p14:tracePt t="27462" x="4702175" y="4572000"/>
          <p14:tracePt t="27478" x="4792663" y="4686300"/>
          <p14:tracePt t="27495" x="4830763" y="4702175"/>
          <p14:tracePt t="27512" x="4838700" y="4708525"/>
          <p14:tracePt t="27544" x="4846638" y="4708525"/>
          <p14:tracePt t="27566" x="4854575" y="4708525"/>
          <p14:tracePt t="27578" x="4868863" y="4702175"/>
          <p14:tracePt t="27594" x="4876800" y="4686300"/>
          <p14:tracePt t="27612" x="4892675" y="4648200"/>
          <p14:tracePt t="27628" x="4906963" y="4632325"/>
          <p14:tracePt t="27645" x="4914900" y="4625975"/>
          <p14:tracePt t="27662" x="4922838" y="4618038"/>
          <p14:tracePt t="27703" x="4930775" y="4610100"/>
          <p14:tracePt t="28159" x="4922838" y="4610100"/>
          <p14:tracePt t="28167" x="4884738" y="4610100"/>
          <p14:tracePt t="28178" x="4860925" y="4602163"/>
          <p14:tracePt t="28195" x="4838700" y="4594225"/>
          <p14:tracePt t="28391" x="4830763" y="4594225"/>
          <p14:tracePt t="28399" x="4816475" y="4594225"/>
          <p14:tracePt t="28407" x="4792663" y="4594225"/>
          <p14:tracePt t="28415" x="4754563" y="4640263"/>
          <p14:tracePt t="28429" x="4694238" y="4708525"/>
          <p14:tracePt t="28446" x="4533900" y="4914900"/>
          <p14:tracePt t="28462" x="4479925" y="4983163"/>
          <p14:tracePt t="28478" x="4259263" y="5173663"/>
          <p14:tracePt t="28495" x="4092575" y="5295900"/>
          <p14:tracePt t="28512" x="3962400" y="5372100"/>
          <p14:tracePt t="28529" x="3878263" y="5387975"/>
          <p14:tracePt t="28545" x="3848100" y="5394325"/>
          <p14:tracePt t="28562" x="3817938" y="5394325"/>
          <p14:tracePt t="28595" x="3802063" y="5394325"/>
          <p14:tracePt t="28612" x="3779838" y="5387975"/>
          <p14:tracePt t="28629" x="3763963" y="5372100"/>
          <p14:tracePt t="28646" x="3717925" y="5334000"/>
          <p14:tracePt t="28662" x="3687763" y="5311775"/>
          <p14:tracePt t="28679" x="3597275" y="5203825"/>
          <p14:tracePt t="28695" x="3535363" y="5159375"/>
          <p14:tracePt t="28712" x="3475038" y="5127625"/>
          <p14:tracePt t="28729" x="3444875" y="5121275"/>
          <p14:tracePt t="28745" x="3444875" y="5113338"/>
          <p14:tracePt t="28762" x="3436938" y="5113338"/>
          <p14:tracePt t="28779" x="3436938" y="5127625"/>
          <p14:tracePt t="28795" x="3436938" y="5135563"/>
          <p14:tracePt t="28812" x="3436938" y="5151438"/>
          <p14:tracePt t="28845" x="3444875" y="5159375"/>
          <p14:tracePt t="28871" x="3451225" y="5165725"/>
          <p14:tracePt t="28887" x="3459163" y="5165725"/>
          <p14:tracePt t="28903" x="3467100" y="5173663"/>
          <p14:tracePt t="28912" x="3475038" y="5181600"/>
          <p14:tracePt t="28929" x="3505200" y="5189538"/>
          <p14:tracePt t="28945" x="3551238" y="5197475"/>
          <p14:tracePt t="28962" x="3581400" y="5211763"/>
          <p14:tracePt t="28979" x="3611563" y="5211763"/>
          <p14:tracePt t="28995" x="3665538" y="5219700"/>
          <p14:tracePt t="29012" x="3703638" y="5235575"/>
          <p14:tracePt t="29029" x="3725863" y="5235575"/>
          <p14:tracePt t="29045" x="3741738" y="5235575"/>
          <p14:tracePt t="29087" x="3749675" y="5235575"/>
          <p14:tracePt t="29095" x="3749675" y="5241925"/>
          <p14:tracePt t="29103" x="3763963" y="5249863"/>
          <p14:tracePt t="29112" x="3771900" y="5249863"/>
          <p14:tracePt t="29129" x="3802063" y="5273675"/>
          <p14:tracePt t="29145" x="3840163" y="5295900"/>
          <p14:tracePt t="29162" x="3894138" y="5334000"/>
          <p14:tracePt t="29179" x="3916363" y="5364163"/>
          <p14:tracePt t="29196" x="3940175" y="5387975"/>
          <p14:tracePt t="29212" x="3954463" y="5402263"/>
          <p14:tracePt t="29247" x="3954463" y="5410200"/>
          <p14:tracePt t="29263" x="3954463" y="5418138"/>
          <p14:tracePt t="29415" x="3962400" y="5418138"/>
          <p14:tracePt t="29423" x="3978275" y="5418138"/>
          <p14:tracePt t="29431" x="4000500" y="5418138"/>
          <p14:tracePt t="29446" x="4022725" y="5418138"/>
          <p14:tracePt t="29462" x="4130675" y="5402263"/>
          <p14:tracePt t="29479" x="4198938" y="5394325"/>
          <p14:tracePt t="29496" x="4267200" y="5387975"/>
          <p14:tracePt t="29512" x="4313238" y="5356225"/>
          <p14:tracePt t="29529" x="4335463" y="5334000"/>
          <p14:tracePt t="29546" x="4351338" y="5318125"/>
          <p14:tracePt t="29562" x="4365625" y="5303838"/>
          <p14:tracePt t="29579" x="4365625" y="5295900"/>
          <p14:tracePt t="29595" x="4373563" y="5287963"/>
          <p14:tracePt t="29630" x="4381500" y="5273675"/>
          <p14:tracePt t="29815" x="4389438" y="5273675"/>
          <p14:tracePt t="29839" x="4397375" y="5273675"/>
          <p14:tracePt t="29855" x="4411663" y="5273675"/>
          <p14:tracePt t="29863" x="4441825" y="5280025"/>
          <p14:tracePt t="29871" x="4457700" y="5287963"/>
          <p14:tracePt t="29879" x="4473575" y="5303838"/>
          <p14:tracePt t="29896" x="4503738" y="5311775"/>
          <p14:tracePt t="29912" x="4533900" y="5326063"/>
          <p14:tracePt t="29929" x="4549775" y="5326063"/>
          <p14:tracePt t="29946" x="4556125" y="5326063"/>
          <p14:tracePt t="30207" x="4564063" y="5326063"/>
          <p14:tracePt t="30215" x="4572000" y="5326063"/>
          <p14:tracePt t="30223" x="4602163" y="5326063"/>
          <p14:tracePt t="30231" x="4632325" y="5326063"/>
          <p14:tracePt t="30246" x="4664075" y="5326063"/>
          <p14:tracePt t="30262" x="4762500" y="5326063"/>
          <p14:tracePt t="30279" x="4800600" y="5326063"/>
          <p14:tracePt t="30296" x="4830763" y="5326063"/>
          <p14:tracePt t="30313" x="4854575" y="5326063"/>
          <p14:tracePt t="30399" x="4860925" y="5326063"/>
          <p14:tracePt t="30407" x="4868863" y="5326063"/>
          <p14:tracePt t="30415" x="4884738" y="5326063"/>
          <p14:tracePt t="30430" x="4953000" y="5349875"/>
          <p14:tracePt t="30446" x="4975225" y="5356225"/>
          <p14:tracePt t="30463" x="5075238" y="5364163"/>
          <p14:tracePt t="30479" x="5097463" y="5364163"/>
          <p14:tracePt t="31639" x="5089525" y="5364163"/>
          <p14:tracePt t="31647" x="5083175" y="5364163"/>
          <p14:tracePt t="31655" x="5059363" y="5387975"/>
          <p14:tracePt t="31663" x="5037138" y="5410200"/>
          <p14:tracePt t="31680" x="4975225" y="5478463"/>
          <p14:tracePt t="31696" x="4922838" y="5532438"/>
          <p14:tracePt t="31713" x="4854575" y="5600700"/>
          <p14:tracePt t="31730" x="4800600" y="5668963"/>
          <p14:tracePt t="31746" x="4746625" y="5707063"/>
          <p14:tracePt t="31763" x="4694238" y="5745163"/>
          <p14:tracePt t="31780" x="4656138" y="5775325"/>
          <p14:tracePt t="31796" x="4610100" y="5799138"/>
          <p14:tracePt t="31814" x="4556125" y="5813425"/>
          <p14:tracePt t="31830" x="4541838" y="5829300"/>
          <p14:tracePt t="31846" x="4479925" y="5845175"/>
          <p14:tracePt t="31863" x="4435475" y="5859463"/>
          <p14:tracePt t="31880" x="4381500" y="5867400"/>
          <p14:tracePt t="31897" x="4343400" y="5883275"/>
          <p14:tracePt t="31913" x="4335463" y="5883275"/>
          <p14:tracePt t="31930" x="4321175" y="5889625"/>
          <p14:tracePt t="32023" x="4313238" y="5889625"/>
          <p14:tracePt t="32031" x="4305300" y="5889625"/>
          <p14:tracePt t="32039" x="4297363" y="5889625"/>
          <p14:tracePt t="32063" x="4289425" y="5889625"/>
          <p14:tracePt t="32071" x="4283075" y="5889625"/>
          <p14:tracePt t="32080" x="4275138" y="5889625"/>
          <p14:tracePt t="32097" x="4267200" y="5883275"/>
          <p14:tracePt t="32113" x="4251325" y="5883275"/>
          <p14:tracePt t="32130" x="4229100" y="5875338"/>
          <p14:tracePt t="32147" x="4198938" y="5859463"/>
          <p14:tracePt t="32359" x="4206875" y="5859463"/>
          <p14:tracePt t="32367" x="4213225" y="5867400"/>
          <p14:tracePt t="32375" x="4229100" y="5875338"/>
          <p14:tracePt t="32383" x="4237038" y="5875338"/>
          <p14:tracePt t="32397" x="4251325" y="5883275"/>
          <p14:tracePt t="32414" x="4305300" y="5883275"/>
          <p14:tracePt t="32430" x="4327525" y="5883275"/>
          <p14:tracePt t="32447" x="4419600" y="5883275"/>
          <p14:tracePt t="32463" x="4511675" y="5859463"/>
          <p14:tracePt t="32480" x="4602163" y="5829300"/>
          <p14:tracePt t="32497" x="4708525" y="5821363"/>
          <p14:tracePt t="32513" x="4808538" y="5799138"/>
          <p14:tracePt t="32530" x="4922838" y="5791200"/>
          <p14:tracePt t="32547" x="5037138" y="5768975"/>
          <p14:tracePt t="32563" x="5143500" y="5753100"/>
          <p14:tracePt t="32580" x="5249863" y="5753100"/>
          <p14:tracePt t="32597" x="5356225" y="5753100"/>
          <p14:tracePt t="32614" x="5464175" y="5753100"/>
          <p14:tracePt t="32630" x="5608638" y="5753100"/>
          <p14:tracePt t="32647" x="5684838" y="5753100"/>
          <p14:tracePt t="32663" x="5737225" y="5753100"/>
          <p14:tracePt t="32680" x="5761038" y="5753100"/>
          <p14:tracePt t="32697" x="5783263" y="5753100"/>
          <p14:tracePt t="32713" x="5791200" y="5753100"/>
          <p14:tracePt t="32730" x="5799138" y="5753100"/>
          <p14:tracePt t="32747" x="5829300" y="5715000"/>
          <p14:tracePt t="32763" x="5829300" y="5707063"/>
          <p14:tracePt t="32780" x="5807075" y="5692775"/>
          <p14:tracePt t="33175" x="5807075" y="5699125"/>
          <p14:tracePt t="33183" x="5807075" y="5707063"/>
          <p14:tracePt t="33191" x="5807075" y="5715000"/>
          <p14:tracePt t="33199" x="5807075" y="5722938"/>
          <p14:tracePt t="33215" x="5821363" y="5745163"/>
          <p14:tracePt t="33230" x="5829300" y="5753100"/>
          <p14:tracePt t="33247" x="5867400" y="5761038"/>
          <p14:tracePt t="33264" x="5927725" y="5783263"/>
          <p14:tracePt t="33280" x="5997575" y="5791200"/>
          <p14:tracePt t="33297" x="6096000" y="5791200"/>
          <p14:tracePt t="33314" x="6218238" y="5791200"/>
          <p14:tracePt t="33330" x="6392863" y="5791200"/>
          <p14:tracePt t="33347" x="6575425" y="5791200"/>
          <p14:tracePt t="33364" x="6727825" y="5783263"/>
          <p14:tracePt t="33380" x="6880225" y="5745163"/>
          <p14:tracePt t="33398" x="7002463" y="5715000"/>
          <p14:tracePt t="33414" x="7018338" y="5699125"/>
          <p14:tracePt t="33430" x="7070725" y="5668963"/>
          <p14:tracePt t="33447" x="7116763" y="5646738"/>
          <p14:tracePt t="33464" x="7154863" y="5638800"/>
          <p14:tracePt t="33480" x="7223125" y="5616575"/>
          <p14:tracePt t="33497" x="7307263" y="5616575"/>
          <p14:tracePt t="33514" x="7399338" y="5616575"/>
          <p14:tracePt t="33530" x="7489825" y="5616575"/>
          <p14:tracePt t="33547" x="7597775" y="5616575"/>
          <p14:tracePt t="33563" x="7696200" y="5616575"/>
          <p14:tracePt t="33580" x="7750175" y="5616575"/>
          <p14:tracePt t="33597" x="7802563" y="5622925"/>
          <p14:tracePt t="33614" x="7856538" y="5622925"/>
          <p14:tracePt t="33630" x="7878763" y="5622925"/>
          <p14:tracePt t="33647" x="7894638" y="5630863"/>
          <p14:tracePt t="33664" x="7916863" y="5638800"/>
          <p14:tracePt t="33680" x="7978775" y="5638800"/>
          <p14:tracePt t="33697" x="8069263" y="5646738"/>
          <p14:tracePt t="33714" x="8183563" y="5668963"/>
          <p14:tracePt t="33731" x="8313738" y="5668963"/>
          <p14:tracePt t="33747" x="8458200" y="5668963"/>
          <p14:tracePt t="33764" x="8588375" y="5668963"/>
          <p14:tracePt t="33781" x="8670925" y="5668963"/>
          <p14:tracePt t="33798" x="8816975" y="5661025"/>
          <p14:tracePt t="33814" x="8885238" y="5646738"/>
          <p14:tracePt t="33830" x="8937625" y="5646738"/>
          <p14:tracePt t="33847" x="8969375" y="5646738"/>
          <p14:tracePt t="33864" x="8991600" y="5646738"/>
          <p14:tracePt t="33881" x="9029700" y="5646738"/>
          <p14:tracePt t="33897" x="9083675" y="5646738"/>
          <p14:tracePt t="33914" x="9144000" y="5646738"/>
          <p14:tracePt t="33931" x="9212263" y="5646738"/>
          <p14:tracePt t="33947" x="9258300" y="5668963"/>
          <p14:tracePt t="33964" x="9288463" y="5684838"/>
          <p14:tracePt t="33981" x="9296400" y="5692775"/>
          <p14:tracePt t="33998" x="9296400" y="5753100"/>
          <p14:tracePt t="34014" x="9296400" y="5791200"/>
          <p14:tracePt t="34031" x="9151938" y="5905500"/>
          <p14:tracePt t="34047" x="8991600" y="5981700"/>
          <p14:tracePt t="34064" x="8732838" y="6042025"/>
          <p14:tracePt t="34081" x="8297863" y="6103938"/>
          <p14:tracePt t="34097" x="7696200" y="6118225"/>
          <p14:tracePt t="34114" x="7116763" y="6118225"/>
          <p14:tracePt t="34131" x="6569075" y="6126163"/>
          <p14:tracePt t="34147" x="6035675" y="6126163"/>
          <p14:tracePt t="34164" x="5676900" y="6126163"/>
          <p14:tracePt t="34181" x="5502275" y="6126163"/>
          <p14:tracePt t="34198" x="5303838" y="6126163"/>
          <p14:tracePt t="34214" x="5249863" y="6126163"/>
          <p14:tracePt t="34231" x="5013325" y="6126163"/>
          <p14:tracePt t="34247" x="4784725" y="6126163"/>
          <p14:tracePt t="34264" x="4533900" y="6126163"/>
          <p14:tracePt t="34281" x="4283075" y="6126163"/>
          <p14:tracePt t="34297" x="4060825" y="6126163"/>
          <p14:tracePt t="34314" x="3894138" y="6126163"/>
          <p14:tracePt t="34331" x="3771900" y="6126163"/>
          <p14:tracePt t="34347" x="3673475" y="6126163"/>
          <p14:tracePt t="34364" x="3597275" y="6126163"/>
          <p14:tracePt t="34381" x="3527425" y="6149975"/>
          <p14:tracePt t="34398" x="3360738" y="6218238"/>
          <p14:tracePt t="34414" x="3254375" y="6264275"/>
          <p14:tracePt t="34431" x="3124200" y="6324600"/>
          <p14:tracePt t="34448" x="3017838" y="6354763"/>
          <p14:tracePt t="34464" x="2949575" y="6378575"/>
          <p14:tracePt t="34481" x="2903538" y="6384925"/>
          <p14:tracePt t="34498" x="2895600" y="6392863"/>
          <p14:tracePt t="34514" x="2887663" y="6392863"/>
          <p14:tracePt t="34927" x="2879725" y="6392863"/>
          <p14:tracePt t="35287" x="2887663" y="6400800"/>
          <p14:tracePt t="35295" x="2971800" y="6392863"/>
          <p14:tracePt t="35303" x="3055938" y="6370638"/>
          <p14:tracePt t="35314" x="3140075" y="6354763"/>
          <p14:tracePt t="35331" x="3238500" y="6324600"/>
          <p14:tracePt t="35348" x="3330575" y="6294438"/>
          <p14:tracePt t="35364" x="3489325" y="6256338"/>
          <p14:tracePt t="35382" x="3794125" y="6226175"/>
          <p14:tracePt t="35398" x="3878263" y="6202363"/>
          <p14:tracePt t="35414" x="4054475" y="6202363"/>
          <p14:tracePt t="35431" x="4068763" y="6202363"/>
          <p14:tracePt t="35464" x="4076700" y="6202363"/>
          <p14:tracePt t="35495" x="4076700" y="6210300"/>
          <p14:tracePt t="35503" x="4054475" y="6210300"/>
          <p14:tracePt t="35514" x="4016375" y="6210300"/>
          <p14:tracePt t="35531" x="3978275" y="6210300"/>
          <p14:tracePt t="35991" x="3984625" y="6210300"/>
          <p14:tracePt t="35999" x="3992563" y="6210300"/>
          <p14:tracePt t="36445" x="3946525" y="6210300"/>
          <p14:tracePt t="36453" x="3863975" y="6180138"/>
          <p14:tracePt t="36461" x="3771900" y="6156325"/>
          <p14:tracePt t="36470" x="3679825" y="6126163"/>
          <p14:tracePt t="36481" x="3527425" y="6057900"/>
          <p14:tracePt t="36498" x="3216275" y="5981700"/>
          <p14:tracePt t="36514" x="3009900" y="5927725"/>
          <p14:tracePt t="36531" x="2895600" y="5897563"/>
          <p14:tracePt t="36548" x="2873375" y="5889625"/>
          <p14:tracePt t="36647" x="2879725" y="5889625"/>
          <p14:tracePt t="36655" x="2887663" y="5889625"/>
          <p14:tracePt t="36665" x="2903538" y="5897563"/>
          <p14:tracePt t="36682" x="2917825" y="5935663"/>
          <p14:tracePt t="36698" x="2925763" y="5943600"/>
          <p14:tracePt t="36743" x="2933700" y="5943600"/>
          <p14:tracePt t="36750" x="2933700" y="5951538"/>
          <p14:tracePt t="36765" x="2941638" y="5959475"/>
          <p14:tracePt t="36782" x="2955925" y="5959475"/>
          <p14:tracePt t="36798" x="2994025" y="5965825"/>
          <p14:tracePt t="36815" x="3017838" y="5981700"/>
          <p14:tracePt t="36832" x="3055938" y="6019800"/>
          <p14:tracePt t="36848" x="3063875" y="6042025"/>
          <p14:tracePt t="36865" x="3094038" y="6103938"/>
          <p14:tracePt t="36882" x="3116263" y="6134100"/>
          <p14:tracePt t="36898" x="3132138" y="6142038"/>
          <p14:tracePt t="36915" x="3140075" y="6149975"/>
          <p14:tracePt t="36935" x="3146425" y="6149975"/>
          <p14:tracePt t="36948" x="3154363" y="6149975"/>
          <p14:tracePt t="36966" x="3162300" y="6149975"/>
          <p14:tracePt t="36983" x="3170238" y="6149975"/>
          <p14:tracePt t="38327" x="3192463" y="6149975"/>
          <p14:tracePt t="38335" x="3284538" y="6057900"/>
          <p14:tracePt t="38343" x="3375025" y="5965825"/>
          <p14:tracePt t="38351" x="3421063" y="5883275"/>
          <p14:tracePt t="38366" x="3459163" y="5837238"/>
          <p14:tracePt t="38382" x="3581400" y="5600700"/>
          <p14:tracePt t="38399" x="3673475" y="5410200"/>
          <p14:tracePt t="38416" x="3749675" y="5280025"/>
          <p14:tracePt t="38432" x="3832225" y="5143500"/>
          <p14:tracePt t="38449" x="3894138" y="5021263"/>
          <p14:tracePt t="38466" x="3940175" y="4945063"/>
          <p14:tracePt t="38482" x="3954463" y="4868863"/>
          <p14:tracePt t="38499" x="3984625" y="4778375"/>
          <p14:tracePt t="38516" x="4008438" y="4670425"/>
          <p14:tracePt t="38532" x="4022725" y="4602163"/>
          <p14:tracePt t="38549" x="4068763" y="4495800"/>
          <p14:tracePt t="38565" x="4122738" y="4397375"/>
          <p14:tracePt t="38582" x="4213225" y="4213225"/>
          <p14:tracePt t="38599" x="4289425" y="4098925"/>
          <p14:tracePt t="38615" x="4335463" y="4038600"/>
          <p14:tracePt t="38632" x="4397375" y="3984625"/>
          <p14:tracePt t="38649" x="4457700" y="3924300"/>
          <p14:tracePt t="38666" x="4503738" y="3886200"/>
          <p14:tracePt t="38682" x="4541838" y="3840163"/>
          <p14:tracePt t="38699" x="4564063" y="3817938"/>
          <p14:tracePt t="38716" x="4579938" y="3817938"/>
          <p14:tracePt t="39087" x="4579938" y="38100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 </a:t>
            </a:r>
            <a:r>
              <a:rPr lang="en-US" sz="2800" b="1" dirty="0">
                <a:latin typeface="Times New Roman" panose="02020603050405020304" pitchFamily="18" charset="0"/>
                <a:cs typeface="Times New Roman" panose="02020603050405020304" pitchFamily="18" charset="0"/>
                <a:sym typeface="Times New Roman"/>
              </a:rPr>
              <a:t>ANOVA summary Table</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11;p39"/>
          <p:cNvSpPr/>
          <p:nvPr/>
        </p:nvSpPr>
        <p:spPr>
          <a:xfrm>
            <a:off x="1958108" y="1881656"/>
            <a:ext cx="7786255"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A table is a convenient way to summarize the results in a one-way ANOVA test.</a:t>
            </a:r>
            <a:endParaRPr dirty="0"/>
          </a:p>
        </p:txBody>
      </p:sp>
      <p:pic>
        <p:nvPicPr>
          <p:cNvPr id="9" name="Google Shape;812;p39"/>
          <p:cNvPicPr preferRelativeResize="0"/>
          <p:nvPr/>
        </p:nvPicPr>
        <p:blipFill rotWithShape="1">
          <a:blip r:embed="rId3">
            <a:alphaModFix/>
          </a:blip>
          <a:srcRect/>
          <a:stretch/>
        </p:blipFill>
        <p:spPr>
          <a:xfrm>
            <a:off x="1998681" y="2867081"/>
            <a:ext cx="8205927" cy="3328704"/>
          </a:xfrm>
          <a:prstGeom prst="rect">
            <a:avLst/>
          </a:prstGeom>
          <a:noFill/>
          <a:ln>
            <a:noFill/>
          </a:ln>
        </p:spPr>
      </p:pic>
    </p:spTree>
    <p:extLst>
      <p:ext uri="{BB962C8B-B14F-4D97-AF65-F5344CB8AC3E}">
        <p14:creationId xmlns:p14="http://schemas.microsoft.com/office/powerpoint/2010/main" val="2241149229"/>
      </p:ext>
    </p:extLst>
  </p:cSld>
  <p:clrMapOvr>
    <a:masterClrMapping/>
  </p:clrMapOvr>
  <mc:AlternateContent xmlns:mc="http://schemas.openxmlformats.org/markup-compatibility/2006" xmlns:p14="http://schemas.microsoft.com/office/powerpoint/2010/main">
    <mc:Choice Requires="p14">
      <p:transition p14:dur="10" advTm="59113"/>
    </mc:Choice>
    <mc:Fallback xmlns="">
      <p:transition advTm="59113"/>
    </mc:Fallback>
  </mc:AlternateContent>
  <p:timing>
    <p:tnLst>
      <p:par>
        <p:cTn id="1" dur="indefinite" restart="never" nodeType="tmRoot"/>
      </p:par>
    </p:tnLst>
  </p:timing>
  <p:extLst mod="1">
    <p:ext uri="{3A86A75C-4F4B-4683-9AE1-C65F6400EC91}">
      <p14:laserTraceLst xmlns:p14="http://schemas.microsoft.com/office/powerpoint/2010/main">
        <p14:tracePtLst>
          <p14:tracePt t="1175" x="4556125" y="3756025"/>
          <p14:tracePt t="1183" x="4419600" y="3505200"/>
          <p14:tracePt t="1191" x="4283075" y="3314700"/>
          <p14:tracePt t="1206" x="4054475" y="3101975"/>
          <p14:tracePt t="1222" x="3940175" y="3055938"/>
          <p14:tracePt t="1239" x="3260725" y="2865438"/>
          <p14:tracePt t="1255" x="2476500" y="2620963"/>
          <p14:tracePt t="1272" x="1485900" y="2514600"/>
          <p14:tracePt t="1289" x="663575" y="2514600"/>
          <p14:tracePt t="1305" x="15875" y="2644775"/>
          <p14:tracePt t="1322" x="0" y="2720975"/>
          <p14:tracePt t="1339" x="0" y="2751138"/>
          <p14:tracePt t="1355" x="7938" y="2789238"/>
          <p14:tracePt t="1372" x="22225" y="2803525"/>
          <p14:tracePt t="1388" x="53975" y="2811463"/>
          <p14:tracePt t="1405" x="76200" y="2811463"/>
          <p14:tracePt t="1422" x="92075" y="2819400"/>
          <p14:tracePt t="1511" x="106363" y="2803525"/>
          <p14:tracePt t="1519" x="114300" y="2781300"/>
          <p14:tracePt t="1527" x="122238" y="2743200"/>
          <p14:tracePt t="1539" x="136525" y="2705100"/>
          <p14:tracePt t="1556" x="182563" y="2620963"/>
          <p14:tracePt t="1572" x="250825" y="2522538"/>
          <p14:tracePt t="1589" x="388938" y="2446338"/>
          <p14:tracePt t="1606" x="769938" y="2392363"/>
          <p14:tracePt t="1622" x="1127125" y="2400300"/>
          <p14:tracePt t="1639" x="1447800" y="2506663"/>
          <p14:tracePt t="1656" x="1836738" y="2651125"/>
          <p14:tracePt t="1672" x="2278063" y="2911475"/>
          <p14:tracePt t="1689" x="2598738" y="3146425"/>
          <p14:tracePt t="1706" x="2751138" y="3254375"/>
          <p14:tracePt t="1722" x="2765425" y="3268663"/>
          <p14:tracePt t="2391" x="2797175" y="3276600"/>
          <p14:tracePt t="2399" x="3086100" y="3146425"/>
          <p14:tracePt t="2407" x="3665538" y="2797175"/>
          <p14:tracePt t="2422" x="4664075" y="2370138"/>
          <p14:tracePt t="2439" x="5227638" y="2339975"/>
          <p14:tracePt t="2456" x="5516563" y="2339975"/>
          <p14:tracePt t="2472" x="5921375" y="2332038"/>
          <p14:tracePt t="2489" x="6354763" y="2332038"/>
          <p14:tracePt t="2506" x="6561138" y="2354263"/>
          <p14:tracePt t="2522" x="6599238" y="2384425"/>
          <p14:tracePt t="2539" x="6599238" y="2446338"/>
          <p14:tracePt t="2556" x="6553200" y="2659063"/>
          <p14:tracePt t="2573" x="6172200" y="3094038"/>
          <p14:tracePt t="2590" x="4983163" y="3711575"/>
          <p14:tracePt t="2606" x="3984625" y="4030663"/>
          <p14:tracePt t="2622" x="3306763" y="4130675"/>
          <p14:tracePt t="2639" x="3101975" y="4137025"/>
          <p14:tracePt t="2656" x="3070225" y="4137025"/>
          <p14:tracePt t="2673" x="3086100" y="4060825"/>
          <p14:tracePt t="2689" x="3208338" y="3832225"/>
          <p14:tracePt t="2706" x="3459163" y="3589338"/>
          <p14:tracePt t="2723" x="3794125" y="3368675"/>
          <p14:tracePt t="2739" x="4168775" y="3132138"/>
          <p14:tracePt t="2756" x="4479925" y="2955925"/>
          <p14:tracePt t="2773" x="4625975" y="2887663"/>
          <p14:tracePt t="3063" x="4656138" y="2887663"/>
          <p14:tracePt t="3071" x="4732338" y="2895600"/>
          <p14:tracePt t="3079" x="4822825" y="2925763"/>
          <p14:tracePt t="3089" x="4922838" y="2949575"/>
          <p14:tracePt t="3106" x="5181600" y="3063875"/>
          <p14:tracePt t="3123" x="5364163" y="3184525"/>
          <p14:tracePt t="3139" x="5456238" y="3246438"/>
          <p14:tracePt t="3156" x="5464175" y="3254375"/>
          <p14:tracePt t="3190" x="5440363" y="3314700"/>
          <p14:tracePt t="3206" x="5326063" y="3398838"/>
          <p14:tracePt t="3223" x="5189538" y="3421063"/>
          <p14:tracePt t="3239" x="5121275" y="3421063"/>
          <p14:tracePt t="3256" x="5089525" y="3421063"/>
          <p14:tracePt t="3623" x="5083175" y="3421063"/>
          <p14:tracePt t="3631" x="5075238" y="3421063"/>
          <p14:tracePt t="3639" x="5021263" y="3413125"/>
          <p14:tracePt t="3656" x="4572000" y="3475038"/>
          <p14:tracePt t="3673" x="3429000" y="3741738"/>
          <p14:tracePt t="3690" x="2530475" y="3863975"/>
          <p14:tracePt t="3706" x="2422525" y="3863975"/>
          <p14:tracePt t="3723" x="2346325" y="3832225"/>
          <p14:tracePt t="3740" x="2225675" y="3787775"/>
          <p14:tracePt t="3756" x="2155825" y="3725863"/>
          <p14:tracePt t="3773" x="2133600" y="3687763"/>
          <p14:tracePt t="3790" x="2125663" y="3641725"/>
          <p14:tracePt t="3806" x="2125663" y="3497263"/>
          <p14:tracePt t="3823" x="2125663" y="3382963"/>
          <p14:tracePt t="3839" x="2133600" y="3268663"/>
          <p14:tracePt t="3856" x="2163763" y="3184525"/>
          <p14:tracePt t="3873" x="2179638" y="3124200"/>
          <p14:tracePt t="3890" x="2179638" y="3108325"/>
          <p14:tracePt t="4223" x="2179638" y="3094038"/>
          <p14:tracePt t="4231" x="2255838" y="3017838"/>
          <p14:tracePt t="4240" x="2422525" y="2895600"/>
          <p14:tracePt t="4256" x="2765425" y="2705100"/>
          <p14:tracePt t="4273" x="3132138" y="2484438"/>
          <p14:tracePt t="4290" x="3429000" y="2316163"/>
          <p14:tracePt t="4306" x="3649663" y="2209800"/>
          <p14:tracePt t="4323" x="3763963" y="2133600"/>
          <p14:tracePt t="4340" x="3771900" y="2133600"/>
          <p14:tracePt t="5103" x="3779838" y="2125663"/>
          <p14:tracePt t="5119" x="3771900" y="2117725"/>
          <p14:tracePt t="5127" x="3749675" y="2111375"/>
          <p14:tracePt t="5140" x="3733800" y="2103438"/>
          <p14:tracePt t="5157" x="3711575" y="2095500"/>
          <p14:tracePt t="5174" x="3657600" y="2087563"/>
          <p14:tracePt t="5190" x="3619500" y="2095500"/>
          <p14:tracePt t="5207" x="3535363" y="2187575"/>
          <p14:tracePt t="5223" x="3444875" y="2301875"/>
          <p14:tracePt t="5240" x="3390900" y="2370138"/>
          <p14:tracePt t="5257" x="3360738" y="2416175"/>
          <p14:tracePt t="5854" x="3360738" y="2422525"/>
          <p14:tracePt t="5862" x="3360738" y="2476500"/>
          <p14:tracePt t="5870" x="3360738" y="2568575"/>
          <p14:tracePt t="5879" x="3360738" y="2659063"/>
          <p14:tracePt t="5890" x="3360738" y="2781300"/>
          <p14:tracePt t="5907" x="3298825" y="3101975"/>
          <p14:tracePt t="5924" x="3170238" y="3467100"/>
          <p14:tracePt t="5940" x="2987675" y="3840163"/>
          <p14:tracePt t="5958" x="2759075" y="4183063"/>
          <p14:tracePt t="5974" x="2720975" y="4229100"/>
          <p14:tracePt t="5990" x="2697163" y="4237038"/>
          <p14:tracePt t="6024" x="2697163" y="4229100"/>
          <p14:tracePt t="6040" x="2705100" y="4122738"/>
          <p14:tracePt t="6057" x="2751138" y="3992563"/>
          <p14:tracePt t="6074" x="2819400" y="3870325"/>
          <p14:tracePt t="6090" x="2865438" y="3802063"/>
          <p14:tracePt t="6107" x="2887663" y="3779838"/>
          <p14:tracePt t="6124" x="2895600" y="3771900"/>
          <p14:tracePt t="6183" x="2911475" y="3794125"/>
          <p14:tracePt t="6191" x="2911475" y="3825875"/>
          <p14:tracePt t="6199" x="2917825" y="3870325"/>
          <p14:tracePt t="6207" x="2925763" y="3924300"/>
          <p14:tracePt t="6224" x="2925763" y="4022725"/>
          <p14:tracePt t="6241" x="2933700" y="4098925"/>
          <p14:tracePt t="6257" x="2949575" y="4144963"/>
          <p14:tracePt t="6274" x="2955925" y="4183063"/>
          <p14:tracePt t="6291" x="2955925" y="4198938"/>
          <p14:tracePt t="6307" x="2971800" y="4221163"/>
          <p14:tracePt t="6324" x="2971800" y="4229100"/>
          <p14:tracePt t="6341" x="2971800" y="4244975"/>
          <p14:tracePt t="6358" x="2971800" y="4267200"/>
          <p14:tracePt t="6374" x="2971800" y="4283075"/>
          <p14:tracePt t="6407" x="2963863" y="4289425"/>
          <p14:tracePt t="6424" x="2941638" y="4313238"/>
          <p14:tracePt t="6441" x="2925763" y="4365625"/>
          <p14:tracePt t="6457" x="2865438" y="4525963"/>
          <p14:tracePt t="6474" x="2797175" y="4708525"/>
          <p14:tracePt t="6491" x="2759075" y="4822825"/>
          <p14:tracePt t="6507" x="2751138" y="4876800"/>
          <p14:tracePt t="6524" x="2751138" y="4899025"/>
          <p14:tracePt t="6567" x="2751138" y="4906963"/>
          <p14:tracePt t="6591" x="2751138" y="4899025"/>
          <p14:tracePt t="6599" x="2751138" y="4868863"/>
          <p14:tracePt t="6607" x="2743200" y="4830763"/>
          <p14:tracePt t="6624" x="2743200" y="4816475"/>
          <p14:tracePt t="6641" x="2743200" y="4792663"/>
          <p14:tracePt t="6657" x="2751138" y="4784725"/>
          <p14:tracePt t="6691" x="2759075" y="4784725"/>
          <p14:tracePt t="6707" x="2797175" y="4784725"/>
          <p14:tracePt t="6724" x="2857500" y="4784725"/>
          <p14:tracePt t="6741" x="2941638" y="4778375"/>
          <p14:tracePt t="6757" x="2955925" y="4778375"/>
          <p14:tracePt t="6999" x="2955925" y="4762500"/>
          <p14:tracePt t="7007" x="2955925" y="4754563"/>
          <p14:tracePt t="7015" x="2941638" y="4740275"/>
          <p14:tracePt t="7024" x="2911475" y="4724400"/>
          <p14:tracePt t="7041" x="2879725" y="4702175"/>
          <p14:tracePt t="7057" x="2865438" y="4694238"/>
          <p14:tracePt t="7074" x="2857500" y="4678363"/>
          <p14:tracePt t="7111" x="2849563" y="4678363"/>
          <p14:tracePt t="7124" x="2841625" y="4678363"/>
          <p14:tracePt t="7141" x="2797175" y="4670425"/>
          <p14:tracePt t="7158" x="2705100" y="4664075"/>
          <p14:tracePt t="7174" x="2636838" y="4648200"/>
          <p14:tracePt t="7191" x="2598738" y="4648200"/>
          <p14:tracePt t="7208" x="2568575" y="4632325"/>
          <p14:tracePt t="7224" x="2560638" y="4632325"/>
          <p14:tracePt t="7327" x="2568575" y="4632325"/>
          <p14:tracePt t="7335" x="2582863" y="4632325"/>
          <p14:tracePt t="7343" x="2606675" y="4632325"/>
          <p14:tracePt t="7358" x="2636838" y="4632325"/>
          <p14:tracePt t="7374" x="2682875" y="4632325"/>
          <p14:tracePt t="7391" x="2705100" y="4632325"/>
          <p14:tracePt t="7408" x="2713038" y="4632325"/>
          <p14:tracePt t="7511" x="2713038" y="4625975"/>
          <p14:tracePt t="7519" x="2751138" y="4625975"/>
          <p14:tracePt t="7527" x="2811463" y="4625975"/>
          <p14:tracePt t="7541" x="2903538" y="4625975"/>
          <p14:tracePt t="7558" x="3116263" y="4625975"/>
          <p14:tracePt t="7574" x="3344863" y="4625975"/>
          <p14:tracePt t="7591" x="3382963" y="4618038"/>
          <p14:tracePt t="7639" x="3375025" y="4618038"/>
          <p14:tracePt t="7647" x="3306763" y="4618038"/>
          <p14:tracePt t="7658" x="3192463" y="4618038"/>
          <p14:tracePt t="7674" x="2963863" y="4618038"/>
          <p14:tracePt t="7691" x="2651125" y="4632325"/>
          <p14:tracePt t="7708" x="2468563" y="4632325"/>
          <p14:tracePt t="7724" x="2430463" y="4632325"/>
          <p14:tracePt t="7767" x="2484438" y="4632325"/>
          <p14:tracePt t="7775" x="2552700" y="4632325"/>
          <p14:tracePt t="7791" x="2689225" y="4632325"/>
          <p14:tracePt t="7808" x="2727325" y="4632325"/>
          <p14:tracePt t="7872" x="2720975" y="4632325"/>
          <p14:tracePt t="7879" x="2697163" y="4632325"/>
          <p14:tracePt t="7891" x="2674938" y="4625975"/>
          <p14:tracePt t="7908" x="2659063" y="4625975"/>
          <p14:tracePt t="7991" x="2689225" y="4625975"/>
          <p14:tracePt t="7999" x="2743200" y="4648200"/>
          <p14:tracePt t="8008" x="2789238" y="4656138"/>
          <p14:tracePt t="8025" x="2819400" y="4656138"/>
          <p14:tracePt t="8041" x="2819400" y="4664075"/>
          <p14:tracePt t="8095" x="2819400" y="4670425"/>
          <p14:tracePt t="8103" x="2781300" y="4670425"/>
          <p14:tracePt t="8111" x="2720975" y="4670425"/>
          <p14:tracePt t="8125" x="2689225" y="4664075"/>
          <p14:tracePt t="8142" x="2606675" y="4640263"/>
          <p14:tracePt t="8231" x="2613025" y="4640263"/>
          <p14:tracePt t="8247" x="2620963" y="4640263"/>
          <p14:tracePt t="8255" x="2628900" y="4632325"/>
          <p14:tracePt t="8263" x="2636838" y="4625975"/>
          <p14:tracePt t="8275" x="2659063" y="4602163"/>
          <p14:tracePt t="8291" x="2674938" y="4564063"/>
          <p14:tracePt t="8308" x="2727325" y="4465638"/>
          <p14:tracePt t="8325" x="2751138" y="4297363"/>
          <p14:tracePt t="8342" x="2835275" y="3817938"/>
          <p14:tracePt t="8358" x="2857500" y="3475038"/>
          <p14:tracePt t="8375" x="2857500" y="3298825"/>
          <p14:tracePt t="8391" x="2857500" y="3254375"/>
          <p14:tracePt t="8408" x="2857500" y="3246438"/>
          <p14:tracePt t="8455" x="2865438" y="3246438"/>
          <p14:tracePt t="8471" x="2865438" y="3292475"/>
          <p14:tracePt t="8479" x="2865438" y="3382963"/>
          <p14:tracePt t="8491" x="2865438" y="3475038"/>
          <p14:tracePt t="8508" x="2865438" y="3687763"/>
          <p14:tracePt t="8525" x="2865438" y="3840163"/>
          <p14:tracePt t="8542" x="2865438" y="3916363"/>
          <p14:tracePt t="8631" x="2865438" y="3940175"/>
          <p14:tracePt t="8639" x="2865438" y="4022725"/>
          <p14:tracePt t="8647" x="2865438" y="4206875"/>
          <p14:tracePt t="8658" x="2865438" y="4457700"/>
          <p14:tracePt t="8675" x="2865438" y="5075238"/>
          <p14:tracePt t="8691" x="2865438" y="5737225"/>
          <p14:tracePt t="8708" x="2841625" y="6164263"/>
          <p14:tracePt t="8725" x="2841625" y="6316663"/>
          <p14:tracePt t="8741" x="2841625" y="6354763"/>
          <p14:tracePt t="8831" x="2841625" y="6346825"/>
          <p14:tracePt t="8983" x="2841625" y="6316663"/>
          <p14:tracePt t="8991" x="2841625" y="6270625"/>
          <p14:tracePt t="8999" x="2841625" y="6226175"/>
          <p14:tracePt t="9008" x="2841625" y="6164263"/>
          <p14:tracePt t="9025" x="2849563" y="6042025"/>
          <p14:tracePt t="9042" x="2849563" y="5927725"/>
          <p14:tracePt t="9058" x="2849563" y="5867400"/>
          <p14:tracePt t="9075" x="2849563" y="5821363"/>
          <p14:tracePt t="9092" x="2849563" y="5791200"/>
          <p14:tracePt t="9108" x="2841625" y="5775325"/>
          <p14:tracePt t="9191" x="2857500" y="5775325"/>
          <p14:tracePt t="9199" x="2895600" y="5775325"/>
          <p14:tracePt t="9208" x="2963863" y="5775325"/>
          <p14:tracePt t="9225" x="3108325" y="5775325"/>
          <p14:tracePt t="9242" x="3192463" y="5761038"/>
          <p14:tracePt t="9258" x="3208338" y="5761038"/>
          <p14:tracePt t="9292" x="3216275" y="5761038"/>
          <p14:tracePt t="9308" x="3154363" y="5745163"/>
          <p14:tracePt t="9325" x="3025775" y="5730875"/>
          <p14:tracePt t="9342" x="2835275" y="5730875"/>
          <p14:tracePt t="9358" x="2651125" y="5753100"/>
          <p14:tracePt t="9375" x="2636838" y="5753100"/>
          <p14:tracePt t="9392" x="2636838" y="5761038"/>
          <p14:tracePt t="9408" x="2636838" y="5768975"/>
          <p14:tracePt t="9425" x="2659063" y="5775325"/>
          <p14:tracePt t="9442" x="2682875" y="5783263"/>
          <p14:tracePt t="9823" x="2674938" y="5783263"/>
          <p14:tracePt t="9854" x="2667000" y="5783263"/>
          <p14:tracePt t="10151" x="2705100" y="5783263"/>
          <p14:tracePt t="10159" x="2811463" y="5821363"/>
          <p14:tracePt t="10167" x="2955925" y="5859463"/>
          <p14:tracePt t="10175" x="3078163" y="5889625"/>
          <p14:tracePt t="10192" x="3535363" y="5951538"/>
          <p14:tracePt t="10209" x="4244975" y="5973763"/>
          <p14:tracePt t="10225" x="4953000" y="5867400"/>
          <p14:tracePt t="10242" x="5364163" y="5692775"/>
          <p14:tracePt t="10259" x="5540375" y="5516563"/>
          <p14:tracePt t="10275" x="5578475" y="5295900"/>
          <p14:tracePt t="10292" x="5600700" y="4968875"/>
          <p14:tracePt t="10309" x="5448300" y="4473575"/>
          <p14:tracePt t="10326" x="5037138" y="3779838"/>
          <p14:tracePt t="10342" x="4754563" y="3398838"/>
          <p14:tracePt t="10359" x="4656138" y="3260725"/>
          <p14:tracePt t="10375" x="4625975" y="3216275"/>
          <p14:tracePt t="10687" x="4618038" y="3216275"/>
          <p14:tracePt t="10703" x="4610100" y="3216275"/>
          <p14:tracePt t="10711" x="4602163" y="3216275"/>
          <p14:tracePt t="10719" x="4579938" y="3216275"/>
          <p14:tracePt t="10727" x="4564063" y="3216275"/>
          <p14:tracePt t="10742" x="4533900" y="3208338"/>
          <p14:tracePt t="10759" x="4518025" y="3208338"/>
          <p14:tracePt t="10776" x="4495800" y="3208338"/>
          <p14:tracePt t="10792" x="4473575" y="3208338"/>
          <p14:tracePt t="10809" x="4449763" y="3208338"/>
          <p14:tracePt t="10825" x="4435475" y="3208338"/>
          <p14:tracePt t="10842" x="4403725" y="3208338"/>
          <p14:tracePt t="10859" x="4381500" y="3222625"/>
          <p14:tracePt t="10876" x="4343400" y="3238500"/>
          <p14:tracePt t="10892" x="4327525" y="3246438"/>
          <p14:tracePt t="10919" x="4321175" y="3246438"/>
          <p14:tracePt t="10991" x="4305300" y="3246438"/>
          <p14:tracePt t="11007" x="4297363" y="3246438"/>
          <p14:tracePt t="11015" x="4289425" y="3238500"/>
          <p14:tracePt t="11026" x="4283075" y="3238500"/>
          <p14:tracePt t="11103" x="4275138" y="3238500"/>
          <p14:tracePt t="11111" x="4267200" y="3260725"/>
          <p14:tracePt t="11119" x="4267200" y="3306763"/>
          <p14:tracePt t="11127" x="4267200" y="3368675"/>
          <p14:tracePt t="11142" x="4267200" y="3489325"/>
          <p14:tracePt t="11159" x="4267200" y="3619500"/>
          <p14:tracePt t="11176" x="4267200" y="3725863"/>
          <p14:tracePt t="11192" x="4267200" y="3779838"/>
          <p14:tracePt t="11209" x="4283075" y="3802063"/>
          <p14:tracePt t="11287" x="4305300" y="3779838"/>
          <p14:tracePt t="11295" x="4305300" y="3749675"/>
          <p14:tracePt t="11303" x="4305300" y="3725863"/>
          <p14:tracePt t="11311" x="4313238" y="3711575"/>
          <p14:tracePt t="11326" x="4313238" y="3687763"/>
          <p14:tracePt t="11343" x="4359275" y="3611563"/>
          <p14:tracePt t="11359" x="4381500" y="3589338"/>
          <p14:tracePt t="11376" x="4397375" y="3589338"/>
          <p14:tracePt t="11392" x="4419600" y="3589338"/>
          <p14:tracePt t="11409" x="4473575" y="3597275"/>
          <p14:tracePt t="11426" x="4511675" y="3641725"/>
          <p14:tracePt t="11442" x="4541838" y="3749675"/>
          <p14:tracePt t="11459" x="4556125" y="3856038"/>
          <p14:tracePt t="11476" x="4556125" y="3940175"/>
          <p14:tracePt t="11492" x="4556125" y="3992563"/>
          <p14:tracePt t="11510" x="4479925" y="4046538"/>
          <p14:tracePt t="11526" x="4441825" y="4060825"/>
          <p14:tracePt t="11542" x="4359275" y="4144963"/>
          <p14:tracePt t="11559" x="4305300" y="4213225"/>
          <p14:tracePt t="11576" x="4267200" y="4283075"/>
          <p14:tracePt t="11593" x="4251325" y="4359275"/>
          <p14:tracePt t="11609" x="4244975" y="4397375"/>
          <p14:tracePt t="11626" x="4244975" y="4449763"/>
          <p14:tracePt t="11643" x="4244975" y="4479925"/>
          <p14:tracePt t="11659" x="4244975" y="4503738"/>
          <p14:tracePt t="11676" x="4244975" y="4511675"/>
          <p14:tracePt t="11751" x="4244975" y="4518025"/>
          <p14:tracePt t="11767" x="4221163" y="4518025"/>
          <p14:tracePt t="11775" x="4198938" y="4495800"/>
          <p14:tracePt t="11783" x="4160838" y="4457700"/>
          <p14:tracePt t="11793" x="4137025" y="4435475"/>
          <p14:tracePt t="11809" x="4098925" y="4397375"/>
          <p14:tracePt t="11826" x="4092575" y="4373563"/>
          <p14:tracePt t="11859" x="4092575" y="4365625"/>
          <p14:tracePt t="11875" x="4098925" y="4365625"/>
          <p14:tracePt t="11893" x="4122738" y="4365625"/>
          <p14:tracePt t="11910" x="4168775" y="4403725"/>
          <p14:tracePt t="11926" x="4191000" y="4449763"/>
          <p14:tracePt t="11943" x="4221163" y="4495800"/>
          <p14:tracePt t="11959" x="4221163" y="4533900"/>
          <p14:tracePt t="11976" x="4229100" y="4579938"/>
          <p14:tracePt t="11993" x="4237038" y="4625975"/>
          <p14:tracePt t="12009" x="4237038" y="4640263"/>
          <p14:tracePt t="12026" x="4237038" y="4648200"/>
          <p14:tracePt t="12151" x="4244975" y="4648200"/>
          <p14:tracePt t="12167" x="4251325" y="4648200"/>
          <p14:tracePt t="12183" x="4251325" y="4640263"/>
          <p14:tracePt t="12191" x="4259263" y="4640263"/>
          <p14:tracePt t="12199" x="4267200" y="4632325"/>
          <p14:tracePt t="12209" x="4275138" y="4632325"/>
          <p14:tracePt t="12226" x="4297363" y="4625975"/>
          <p14:tracePt t="12243" x="4343400" y="4610100"/>
          <p14:tracePt t="12259" x="4427538" y="4572000"/>
          <p14:tracePt t="12276" x="4533900" y="4518025"/>
          <p14:tracePt t="12293" x="4686300" y="4419600"/>
          <p14:tracePt t="12310" x="4854575" y="4283075"/>
          <p14:tracePt t="12326" x="4937125" y="4175125"/>
          <p14:tracePt t="12343" x="4975225" y="4098925"/>
          <p14:tracePt t="12359" x="5006975" y="4038600"/>
          <p14:tracePt t="12376" x="5021263" y="3978275"/>
          <p14:tracePt t="12393" x="5029200" y="3946525"/>
          <p14:tracePt t="12409" x="5051425" y="3894138"/>
          <p14:tracePt t="12426" x="5067300" y="3832225"/>
          <p14:tracePt t="12443" x="5113338" y="3756025"/>
          <p14:tracePt t="12459" x="5143500" y="3695700"/>
          <p14:tracePt t="12476" x="5173663" y="3649663"/>
          <p14:tracePt t="12493" x="5219700" y="3581400"/>
          <p14:tracePt t="12510" x="5280025" y="3489325"/>
          <p14:tracePt t="12526" x="5334000" y="3421063"/>
          <p14:tracePt t="12543" x="5402263" y="3344863"/>
          <p14:tracePt t="12560" x="5478463" y="3306763"/>
          <p14:tracePt t="12576" x="5524500" y="3276600"/>
          <p14:tracePt t="12593" x="5546725" y="3260725"/>
          <p14:tracePt t="12610" x="5554663" y="3260725"/>
          <p14:tracePt t="12671" x="5554663" y="3254375"/>
          <p14:tracePt t="12854" x="5562600" y="3254375"/>
          <p14:tracePt t="12870" x="5578475" y="3254375"/>
          <p14:tracePt t="12878" x="5584825" y="3254375"/>
          <p14:tracePt t="12886" x="5592763" y="3254375"/>
          <p14:tracePt t="12894" x="5592763" y="3260725"/>
          <p14:tracePt t="12909" x="5600700" y="3268663"/>
          <p14:tracePt t="12926" x="5616575" y="3322638"/>
          <p14:tracePt t="12943" x="5616575" y="3360738"/>
          <p14:tracePt t="12960" x="5616575" y="3368675"/>
          <p14:tracePt t="12993" x="5608638" y="3375025"/>
          <p14:tracePt t="13010" x="5578475" y="3375025"/>
          <p14:tracePt t="13026" x="5546725" y="3375025"/>
          <p14:tracePt t="13043" x="5508625" y="3375025"/>
          <p14:tracePt t="13060" x="5478463" y="3360738"/>
          <p14:tracePt t="13076" x="5456238" y="3352800"/>
          <p14:tracePt t="13175" x="5470525" y="3352800"/>
          <p14:tracePt t="13215" x="5478463" y="3352800"/>
          <p14:tracePt t="13223" x="5486400" y="3352800"/>
          <p14:tracePt t="13255" x="5494338" y="3352800"/>
          <p14:tracePt t="13263" x="5502275" y="3352800"/>
          <p14:tracePt t="13271" x="5508625" y="3352800"/>
          <p14:tracePt t="13279" x="5532438" y="3352800"/>
          <p14:tracePt t="13293" x="5554663" y="3352800"/>
          <p14:tracePt t="13310" x="5616575" y="3352800"/>
          <p14:tracePt t="13326" x="5775325" y="3330575"/>
          <p14:tracePt t="13343" x="5897563" y="3314700"/>
          <p14:tracePt t="13360" x="6011863" y="3314700"/>
          <p14:tracePt t="13376" x="6111875" y="3306763"/>
          <p14:tracePt t="13393" x="6210300" y="3298825"/>
          <p14:tracePt t="13410" x="6302375" y="3284538"/>
          <p14:tracePt t="13426" x="6384925" y="3276600"/>
          <p14:tracePt t="13443" x="6461125" y="3260725"/>
          <p14:tracePt t="13460" x="6545263" y="3254375"/>
          <p14:tracePt t="13476" x="6591300" y="3254375"/>
          <p14:tracePt t="13494" x="6667500" y="3254375"/>
          <p14:tracePt t="13510" x="6705600" y="3254375"/>
          <p14:tracePt t="13543" x="6705600" y="3260725"/>
          <p14:tracePt t="13560" x="6705600" y="3314700"/>
          <p14:tracePt t="13577" x="6705600" y="3451225"/>
          <p14:tracePt t="13593" x="6675438" y="3573463"/>
          <p14:tracePt t="13610" x="6583363" y="3665538"/>
          <p14:tracePt t="13627" x="6477000" y="3695700"/>
          <p14:tracePt t="13643" x="6340475" y="3703638"/>
          <p14:tracePt t="13660" x="6218238" y="3703638"/>
          <p14:tracePt t="13677" x="6035675" y="3703638"/>
          <p14:tracePt t="13694" x="5775325" y="3703638"/>
          <p14:tracePt t="13710" x="5715000" y="3703638"/>
          <p14:tracePt t="13727" x="5661025" y="3711575"/>
          <p14:tracePt t="13760" x="5654675" y="3725863"/>
          <p14:tracePt t="13777" x="5646738" y="3756025"/>
          <p14:tracePt t="13793" x="5646738" y="3817938"/>
          <p14:tracePt t="13810" x="5638800" y="3954463"/>
          <p14:tracePt t="13827" x="5638800" y="4084638"/>
          <p14:tracePt t="13843" x="5638800" y="4191000"/>
          <p14:tracePt t="13860" x="5668963" y="4229100"/>
          <p14:tracePt t="13877" x="5699125" y="4267200"/>
          <p14:tracePt t="13880" x="5722938" y="4283075"/>
          <p14:tracePt t="13894" x="5768975" y="4289425"/>
          <p14:tracePt t="13910" x="5807075" y="4297363"/>
          <p14:tracePt t="13927" x="5951538" y="4297363"/>
          <p14:tracePt t="13943" x="6027738" y="4297363"/>
          <p14:tracePt t="13960" x="6080125" y="4289425"/>
          <p14:tracePt t="13977" x="6103938" y="4289425"/>
          <p14:tracePt t="13993" x="6111875" y="4289425"/>
          <p14:tracePt t="14010" x="6126163" y="4335463"/>
          <p14:tracePt t="14027" x="6156325" y="4403725"/>
          <p14:tracePt t="14043" x="6180138" y="4495800"/>
          <p14:tracePt t="14060" x="6180138" y="4625975"/>
          <p14:tracePt t="14077" x="6180138" y="4770438"/>
          <p14:tracePt t="14094" x="6164263" y="4830763"/>
          <p14:tracePt t="14110" x="6142038" y="4846638"/>
          <p14:tracePt t="14127" x="6111875" y="4846638"/>
          <p14:tracePt t="14199" x="6103938" y="4846638"/>
          <p14:tracePt t="14215" x="6096000" y="4830763"/>
          <p14:tracePt t="14223" x="6088063" y="4816475"/>
          <p14:tracePt t="14231" x="6088063" y="4800600"/>
          <p14:tracePt t="14243" x="6080125" y="4792663"/>
          <p14:tracePt t="14260" x="6073775" y="4784725"/>
          <p14:tracePt t="14277" x="6073775" y="4778375"/>
          <p14:tracePt t="14293" x="6073775" y="4770438"/>
          <p14:tracePt t="14319" x="6073775" y="4762500"/>
          <p14:tracePt t="14647" x="6065838" y="4754563"/>
          <p14:tracePt t="14687" x="6057900" y="4754563"/>
          <p14:tracePt t="14703" x="6049963" y="4746625"/>
          <p14:tracePt t="14711" x="6042025" y="4746625"/>
          <p14:tracePt t="14727" x="6027738" y="4746625"/>
          <p14:tracePt t="14735" x="6027738" y="4740275"/>
          <p14:tracePt t="14839" x="6019800" y="4740275"/>
          <p14:tracePt t="14871" x="6019800" y="4732338"/>
          <p14:tracePt t="14887" x="6019800" y="4724400"/>
          <p14:tracePt t="14895" x="6035675" y="4716463"/>
          <p14:tracePt t="14903" x="6049963" y="4716463"/>
          <p14:tracePt t="14911" x="6065838" y="4702175"/>
          <p14:tracePt t="14927" x="6118225" y="4670425"/>
          <p14:tracePt t="14944" x="6188075" y="4618038"/>
          <p14:tracePt t="14960" x="6278563" y="4556125"/>
          <p14:tracePt t="14977" x="6384925" y="4465638"/>
          <p14:tracePt t="14994" x="6515100" y="4321175"/>
          <p14:tracePt t="15010" x="6675438" y="4084638"/>
          <p14:tracePt t="15027" x="6811963" y="3856038"/>
          <p14:tracePt t="15044" x="6926263" y="3703638"/>
          <p14:tracePt t="15060" x="7002463" y="3573463"/>
          <p14:tracePt t="15078" x="7094538" y="3436938"/>
          <p14:tracePt t="15094" x="7116763" y="3398838"/>
          <p14:tracePt t="15110" x="7192963" y="3298825"/>
          <p14:tracePt t="15127" x="7261225" y="3260725"/>
          <p14:tracePt t="15144" x="7323138" y="3222625"/>
          <p14:tracePt t="15160" x="7369175" y="3208338"/>
          <p14:tracePt t="15177" x="7383463" y="3208338"/>
          <p14:tracePt t="15194" x="7399338" y="3208338"/>
          <p14:tracePt t="15211" x="7407275" y="3208338"/>
          <p14:tracePt t="15244" x="7413625" y="3200400"/>
          <p14:tracePt t="15260" x="7429500" y="3200400"/>
          <p14:tracePt t="15278" x="7459663" y="3170238"/>
          <p14:tracePt t="15294" x="7475538" y="3154363"/>
          <p14:tracePt t="15310" x="7505700" y="3116263"/>
          <p14:tracePt t="15327" x="7513638" y="3101975"/>
          <p14:tracePt t="15344" x="7521575" y="3101975"/>
          <p14:tracePt t="15361" x="7521575" y="3086100"/>
          <p14:tracePt t="15455" x="7521575" y="3101975"/>
          <p14:tracePt t="15463" x="7521575" y="3132138"/>
          <p14:tracePt t="15471" x="7543800" y="3178175"/>
          <p14:tracePt t="15479" x="7551738" y="3208338"/>
          <p14:tracePt t="15494" x="7581900" y="3254375"/>
          <p14:tracePt t="15511" x="7627938" y="3344863"/>
          <p14:tracePt t="15528" x="7650163" y="3375025"/>
          <p14:tracePt t="15544" x="7650163" y="3382963"/>
          <p14:tracePt t="15577" x="7650163" y="3390900"/>
          <p14:tracePt t="15594" x="7620000" y="3390900"/>
          <p14:tracePt t="15611" x="7566025" y="3398838"/>
          <p14:tracePt t="15627" x="7489825" y="3413125"/>
          <p14:tracePt t="15644" x="7399338" y="3429000"/>
          <p14:tracePt t="15661" x="7331075" y="3467100"/>
          <p14:tracePt t="15678" x="7269163" y="3513138"/>
          <p14:tracePt t="15694" x="7254875" y="3535363"/>
          <p14:tracePt t="15711" x="7254875" y="3559175"/>
          <p14:tracePt t="15727" x="7254875" y="3589338"/>
          <p14:tracePt t="15744" x="7254875" y="3619500"/>
          <p14:tracePt t="15761" x="7277100" y="3657600"/>
          <p14:tracePt t="15777" x="7315200" y="3687763"/>
          <p14:tracePt t="15794" x="7361238" y="3711575"/>
          <p14:tracePt t="15811" x="7445375" y="3733800"/>
          <p14:tracePt t="15827" x="7535863" y="3733800"/>
          <p14:tracePt t="15844" x="7566025" y="3733800"/>
          <p14:tracePt t="15860" x="7573963" y="3733800"/>
          <p14:tracePt t="15894" x="7566025" y="3733800"/>
          <p14:tracePt t="15910" x="7497763" y="3771900"/>
          <p14:tracePt t="15927" x="7391400" y="3908425"/>
          <p14:tracePt t="15944" x="7269163" y="4137025"/>
          <p14:tracePt t="15960" x="7064375" y="4479925"/>
          <p14:tracePt t="15977" x="6950075" y="4716463"/>
          <p14:tracePt t="15994" x="6865938" y="4922838"/>
          <p14:tracePt t="16010" x="6850063" y="5037138"/>
          <p14:tracePt t="16027" x="6850063" y="5097463"/>
          <p14:tracePt t="16044" x="6904038" y="5127625"/>
          <p14:tracePt t="16061" x="6964363" y="5135563"/>
          <p14:tracePt t="16078" x="7140575" y="5097463"/>
          <p14:tracePt t="16094" x="7285038" y="4968875"/>
          <p14:tracePt t="16111" x="7369175" y="4816475"/>
          <p14:tracePt t="16128" x="7413625" y="4716463"/>
          <p14:tracePt t="16144" x="7451725" y="4656138"/>
          <p14:tracePt t="16161" x="7483475" y="4618038"/>
          <p14:tracePt t="16178" x="7543800" y="4572000"/>
          <p14:tracePt t="16194" x="7612063" y="4541838"/>
          <p14:tracePt t="16211" x="7696200" y="4533900"/>
          <p14:tracePt t="16228" x="7802563" y="4511675"/>
          <p14:tracePt t="16244" x="7894638" y="4495800"/>
          <p14:tracePt t="16261" x="7993063" y="4449763"/>
          <p14:tracePt t="16278" x="8077200" y="4351338"/>
          <p14:tracePt t="16294" x="8107363" y="4283075"/>
          <p14:tracePt t="16311" x="8115300" y="4237038"/>
          <p14:tracePt t="16328" x="8115300" y="4213225"/>
          <p14:tracePt t="16415" x="8115300" y="4259263"/>
          <p14:tracePt t="16423" x="8115300" y="4321175"/>
          <p14:tracePt t="16431" x="8115300" y="4427538"/>
          <p14:tracePt t="16444" x="8115300" y="4541838"/>
          <p14:tracePt t="16461" x="8145463" y="4754563"/>
          <p14:tracePt t="16478" x="8161338" y="4868863"/>
          <p14:tracePt t="16494" x="8161338" y="4884738"/>
          <p14:tracePt t="16551" x="8153400" y="4860925"/>
          <p14:tracePt t="16559" x="8137525" y="4816475"/>
          <p14:tracePt t="16567" x="8115300" y="4762500"/>
          <p14:tracePt t="16578" x="8069263" y="4702175"/>
          <p14:tracePt t="16594" x="8039100" y="4625975"/>
          <p14:tracePt t="16611" x="8031163" y="4602163"/>
          <p14:tracePt t="16628" x="8023225" y="4594225"/>
          <p14:tracePt t="16679" x="8023225" y="4602163"/>
          <p14:tracePt t="16687" x="8023225" y="4640263"/>
          <p14:tracePt t="16695" x="8023225" y="4678363"/>
          <p14:tracePt t="16711" x="8023225" y="4732338"/>
          <p14:tracePt t="16728" x="8023225" y="4754563"/>
          <p14:tracePt t="16791" x="8023225" y="4724400"/>
          <p14:tracePt t="16799" x="8023225" y="4694238"/>
          <p14:tracePt t="16811" x="8023225" y="4656138"/>
          <p14:tracePt t="16828" x="8023225" y="4572000"/>
          <p14:tracePt t="16844" x="8023225" y="4518025"/>
          <p14:tracePt t="16861" x="8023225" y="4511675"/>
          <p14:tracePt t="16877" x="8023225" y="4503738"/>
          <p14:tracePt t="17215" x="8023225" y="4495800"/>
          <p14:tracePt t="17223" x="8023225" y="4487863"/>
          <p14:tracePt t="17231" x="8023225" y="4479925"/>
          <p14:tracePt t="17245" x="8023225" y="4465638"/>
          <p14:tracePt t="17262" x="8008938" y="4351338"/>
          <p14:tracePt t="17278" x="7993063" y="4283075"/>
          <p14:tracePt t="17295" x="7916863" y="3946525"/>
          <p14:tracePt t="17311" x="7856538" y="3703638"/>
          <p14:tracePt t="17328" x="7826375" y="3581400"/>
          <p14:tracePt t="17345" x="7818438" y="3513138"/>
          <p14:tracePt t="17361" x="7810500" y="3475038"/>
          <p14:tracePt t="17378" x="7810500" y="3459163"/>
          <p14:tracePt t="17395" x="7802563" y="3451225"/>
          <p14:tracePt t="17411" x="7794625" y="3444875"/>
          <p14:tracePt t="17414" x="7794625" y="3436938"/>
          <p14:tracePt t="17428" x="7780338" y="3436938"/>
          <p14:tracePt t="17445" x="7742238" y="3436938"/>
          <p14:tracePt t="17462" x="7650163" y="3413125"/>
          <p14:tracePt t="17478" x="7581900" y="3406775"/>
          <p14:tracePt t="17495" x="7391400" y="3406775"/>
          <p14:tracePt t="17511" x="7292975" y="3451225"/>
          <p14:tracePt t="17528" x="7261225" y="3489325"/>
          <p14:tracePt t="17545" x="7231063" y="3603625"/>
          <p14:tracePt t="17561" x="7239000" y="3725863"/>
          <p14:tracePt t="17578" x="7331075" y="3848100"/>
          <p14:tracePt t="17595" x="7437438" y="3932238"/>
          <p14:tracePt t="17611" x="7559675" y="3962400"/>
          <p14:tracePt t="17628" x="7680325" y="3962400"/>
          <p14:tracePt t="17645" x="7772400" y="3886200"/>
          <p14:tracePt t="17662" x="7818438" y="3657600"/>
          <p14:tracePt t="17678" x="7818438" y="3451225"/>
          <p14:tracePt t="17695" x="7734300" y="3314700"/>
          <p14:tracePt t="17711" x="7612063" y="3216275"/>
          <p14:tracePt t="17728" x="7513638" y="3192463"/>
          <p14:tracePt t="17745" x="7451725" y="3192463"/>
          <p14:tracePt t="17761" x="7315200" y="3330575"/>
          <p14:tracePt t="17778" x="7254875" y="3573463"/>
          <p14:tracePt t="17795" x="7261225" y="3787775"/>
          <p14:tracePt t="17811" x="7331075" y="3878263"/>
          <p14:tracePt t="17828" x="7369175" y="3886200"/>
          <p14:tracePt t="17845" x="7445375" y="3856038"/>
          <p14:tracePt t="17862" x="7527925" y="3597275"/>
          <p14:tracePt t="17878" x="7521575" y="3413125"/>
          <p14:tracePt t="17895" x="7445375" y="3292475"/>
          <p14:tracePt t="17911" x="7407275" y="3260725"/>
          <p14:tracePt t="17928" x="7391400" y="3260725"/>
          <p14:tracePt t="17945" x="7375525" y="3276600"/>
          <p14:tracePt t="17962" x="7345363" y="3421063"/>
          <p14:tracePt t="17978" x="7337425" y="3603625"/>
          <p14:tracePt t="17995" x="7337425" y="3771900"/>
          <p14:tracePt t="18012" x="7391400" y="3908425"/>
          <p14:tracePt t="18028" x="7437438" y="3992563"/>
          <p14:tracePt t="18045" x="7475538" y="4030663"/>
          <p14:tracePt t="18062" x="7513638" y="4068763"/>
          <p14:tracePt t="18078" x="7527925" y="4084638"/>
          <p14:tracePt t="18095" x="7535863" y="4092575"/>
          <p14:tracePt t="18112" x="7551738" y="4137025"/>
          <p14:tracePt t="18128" x="7589838" y="4244975"/>
          <p14:tracePt t="18145" x="7635875" y="4389438"/>
          <p14:tracePt t="18162" x="7680325" y="4511675"/>
          <p14:tracePt t="18178" x="7704138" y="4549775"/>
          <p14:tracePt t="18247" x="7718425" y="4549775"/>
          <p14:tracePt t="18255" x="7742238" y="4541838"/>
          <p14:tracePt t="18263" x="7756525" y="4518025"/>
          <p14:tracePt t="18278" x="7810500" y="4449763"/>
          <p14:tracePt t="18295" x="7826375" y="4435475"/>
          <p14:tracePt t="18351" x="7826375" y="4427538"/>
          <p14:tracePt t="18359" x="7832725" y="4427538"/>
          <p14:tracePt t="18375" x="7840663" y="4441825"/>
          <p14:tracePt t="18391" x="7840663" y="4449763"/>
          <p14:tracePt t="18463" x="7840663" y="4441825"/>
          <p14:tracePt t="18479" x="7832725" y="4435475"/>
          <p14:tracePt t="18503" x="7826375" y="4427538"/>
          <p14:tracePt t="18567" x="7810500" y="4427538"/>
          <p14:tracePt t="19175" x="7802563" y="4427538"/>
          <p14:tracePt t="19183" x="7788275" y="4427538"/>
          <p14:tracePt t="19195" x="7734300" y="4435475"/>
          <p14:tracePt t="19212" x="7527925" y="4465638"/>
          <p14:tracePt t="19229" x="7040563" y="4487863"/>
          <p14:tracePt t="19246" x="5927725" y="4487863"/>
          <p14:tracePt t="19262" x="5494338" y="4487863"/>
          <p14:tracePt t="19279" x="4487863" y="4487863"/>
          <p14:tracePt t="19295" x="4175125" y="4487863"/>
          <p14:tracePt t="19312" x="4022725" y="4487863"/>
          <p14:tracePt t="19329" x="3992563" y="4511675"/>
          <p14:tracePt t="19391" x="3984625" y="4525963"/>
          <p14:tracePt t="19407" x="3970338" y="4541838"/>
          <p14:tracePt t="19415" x="3962400" y="4541838"/>
          <p14:tracePt t="19423" x="3946525" y="4541838"/>
          <p14:tracePt t="19431" x="3940175" y="4549775"/>
          <p14:tracePt t="19599" x="3932238" y="4556125"/>
          <p14:tracePt t="19743" x="3940175" y="4549775"/>
          <p14:tracePt t="19751" x="3946525" y="4525963"/>
          <p14:tracePt t="19762" x="3954463" y="4503738"/>
          <p14:tracePt t="19779" x="3984625" y="4419600"/>
          <p14:tracePt t="19796" x="4008438" y="4359275"/>
          <p14:tracePt t="19812" x="4022725" y="4283075"/>
          <p14:tracePt t="19829" x="4038600" y="4206875"/>
          <p14:tracePt t="19846" x="4054475" y="4152900"/>
          <p14:tracePt t="19862" x="4076700" y="4046538"/>
          <p14:tracePt t="19879" x="4076700" y="3992563"/>
          <p14:tracePt t="19896" x="4084638" y="3940175"/>
          <p14:tracePt t="19912" x="4092575" y="3863975"/>
          <p14:tracePt t="19929" x="4114800" y="3787775"/>
          <p14:tracePt t="19946" x="4122738" y="3703638"/>
          <p14:tracePt t="19962" x="4122738" y="3657600"/>
          <p14:tracePt t="19979" x="4137025" y="3597275"/>
          <p14:tracePt t="19996" x="4144963" y="3573463"/>
          <p14:tracePt t="20012" x="4152900" y="3559175"/>
          <p14:tracePt t="20029" x="4152900" y="3551238"/>
          <p14:tracePt t="20046" x="4160838" y="3543300"/>
          <p14:tracePt t="20062" x="4168775" y="3543300"/>
          <p14:tracePt t="20079" x="4183063" y="3543300"/>
          <p14:tracePt t="20112" x="4198938" y="3543300"/>
          <p14:tracePt t="20129" x="4206875" y="3543300"/>
          <p14:tracePt t="20146" x="4221163" y="3543300"/>
          <p14:tracePt t="20162" x="4244975" y="3551238"/>
          <p14:tracePt t="20179" x="4275138" y="3611563"/>
          <p14:tracePt t="20196" x="4275138" y="3756025"/>
          <p14:tracePt t="20212" x="4275138" y="3992563"/>
          <p14:tracePt t="20229" x="4275138" y="4175125"/>
          <p14:tracePt t="20246" x="4267200" y="4289425"/>
          <p14:tracePt t="20262" x="4259263" y="4335463"/>
          <p14:tracePt t="20279" x="4251325" y="4335463"/>
          <p14:tracePt t="20296" x="4244975" y="4351338"/>
          <p14:tracePt t="20312" x="4237038" y="4351338"/>
          <p14:tracePt t="20329" x="4237038" y="4359275"/>
          <p14:tracePt t="20346" x="4237038" y="4373563"/>
          <p14:tracePt t="20362" x="4237038" y="4397375"/>
          <p14:tracePt t="20379" x="4237038" y="4441825"/>
          <p14:tracePt t="20396" x="4237038" y="4511675"/>
          <p14:tracePt t="20412" x="4251325" y="4625975"/>
          <p14:tracePt t="20430" x="4283075" y="4678363"/>
          <p14:tracePt t="20433" x="4289425" y="4686300"/>
          <p14:tracePt t="20446" x="4289425" y="4694238"/>
          <p14:tracePt t="20462" x="4305300" y="4694238"/>
          <p14:tracePt t="20479" x="4321175" y="4694238"/>
          <p14:tracePt t="20496" x="4373563" y="4694238"/>
          <p14:tracePt t="20512" x="4549775" y="4694238"/>
          <p14:tracePt t="20529" x="4800600" y="4648200"/>
          <p14:tracePt t="20546" x="5219700" y="4587875"/>
          <p14:tracePt t="20562" x="5707063" y="4549775"/>
          <p14:tracePt t="20579" x="6142038" y="4549775"/>
          <p14:tracePt t="20596" x="6477000" y="4549775"/>
          <p14:tracePt t="20613" x="6697663" y="4594225"/>
          <p14:tracePt t="20630" x="6918325" y="4656138"/>
          <p14:tracePt t="20646" x="7026275" y="4686300"/>
          <p14:tracePt t="20662" x="7140575" y="4716463"/>
          <p14:tracePt t="20679" x="7261225" y="4740275"/>
          <p14:tracePt t="20696" x="7413625" y="4770438"/>
          <p14:tracePt t="20713" x="7581900" y="4792663"/>
          <p14:tracePt t="20729" x="7764463" y="4800600"/>
          <p14:tracePt t="20746" x="7932738" y="4800600"/>
          <p14:tracePt t="20763" x="8123238" y="4800600"/>
          <p14:tracePt t="20779" x="8328025" y="4800600"/>
          <p14:tracePt t="20796" x="8496300" y="4800600"/>
          <p14:tracePt t="20813" x="8572500" y="4800600"/>
          <p14:tracePt t="20829" x="8594725" y="4800600"/>
          <p14:tracePt t="20855" x="8594725" y="4792663"/>
          <p14:tracePt t="20863" x="8580438" y="4778375"/>
          <p14:tracePt t="20879" x="8534400" y="4762500"/>
          <p14:tracePt t="20896" x="8496300" y="4746625"/>
          <p14:tracePt t="20912" x="8466138" y="4746625"/>
          <p14:tracePt t="20929" x="8428038" y="4746625"/>
          <p14:tracePt t="20946" x="8359775" y="4746625"/>
          <p14:tracePt t="20963" x="8275638" y="4808538"/>
          <p14:tracePt t="20979" x="8199438" y="4876800"/>
          <p14:tracePt t="20996" x="8161338" y="4914900"/>
          <p14:tracePt t="21013" x="8131175" y="4953000"/>
          <p14:tracePt t="21030" x="8077200" y="4960938"/>
          <p14:tracePt t="21046" x="8054975" y="4960938"/>
          <p14:tracePt t="21063" x="8016875" y="4960938"/>
          <p14:tracePt t="21079" x="7985125" y="4953000"/>
          <p14:tracePt t="21096" x="7947025" y="4922838"/>
          <p14:tracePt t="21113" x="7924800" y="4899025"/>
          <p14:tracePt t="21129" x="7908925" y="4884738"/>
          <p14:tracePt t="21146" x="7894638" y="4854575"/>
          <p14:tracePt t="21163" x="7878763" y="4838700"/>
          <p14:tracePt t="21179" x="7864475" y="4816475"/>
          <p14:tracePt t="21196" x="7864475" y="4808538"/>
          <p14:tracePt t="21213" x="7856538" y="4800600"/>
          <p14:tracePt t="21255" x="7856538" y="4792663"/>
          <p14:tracePt t="21263" x="7856538" y="4784725"/>
          <p14:tracePt t="21279" x="7856538" y="4778375"/>
          <p14:tracePt t="21295" x="7856538" y="4762500"/>
          <p14:tracePt t="21343" x="7864475" y="4754563"/>
          <p14:tracePt t="21351" x="7870825" y="4754563"/>
          <p14:tracePt t="21363" x="7886700" y="4754563"/>
          <p14:tracePt t="21380" x="7940675" y="4784725"/>
          <p14:tracePt t="21396" x="7985125" y="4808538"/>
          <p14:tracePt t="21413" x="8031163" y="4830763"/>
          <p14:tracePt t="21430" x="8077200" y="4846638"/>
          <p14:tracePt t="21446" x="8085138" y="4846638"/>
          <p14:tracePt t="21463" x="8093075" y="4846638"/>
          <p14:tracePt t="21495" x="8099425" y="4846638"/>
          <p14:tracePt t="21911" x="8107363" y="4846638"/>
          <p14:tracePt t="21951" x="8107363" y="4854575"/>
          <p14:tracePt t="21959" x="8107363" y="4868863"/>
          <p14:tracePt t="21967" x="8107363" y="4884738"/>
          <p14:tracePt t="21980" x="8107363" y="4899025"/>
          <p14:tracePt t="21996" x="8069263" y="4968875"/>
          <p14:tracePt t="22013" x="8016875" y="5089525"/>
          <p14:tracePt t="22030" x="7932738" y="5219700"/>
          <p14:tracePt t="22046" x="7718425" y="5486400"/>
          <p14:tracePt t="22063" x="7581900" y="5630863"/>
          <p14:tracePt t="22080" x="7421563" y="5768975"/>
          <p14:tracePt t="22096" x="7261225" y="5875338"/>
          <p14:tracePt t="22113" x="7070725" y="5997575"/>
          <p14:tracePt t="22130" x="6896100" y="6096000"/>
          <p14:tracePt t="22146" x="6735763" y="6164263"/>
          <p14:tracePt t="22163" x="6607175" y="6180138"/>
          <p14:tracePt t="22180" x="6469063" y="6180138"/>
          <p14:tracePt t="22196" x="6332538" y="6180138"/>
          <p14:tracePt t="22213" x="6164263" y="6118225"/>
          <p14:tracePt t="22230" x="5981700" y="6057900"/>
          <p14:tracePt t="22246" x="5692775" y="5935663"/>
          <p14:tracePt t="22263" x="5540375" y="5859463"/>
          <p14:tracePt t="22280" x="5387975" y="5799138"/>
          <p14:tracePt t="22296" x="5235575" y="5753100"/>
          <p14:tracePt t="22313" x="5089525" y="5722938"/>
          <p14:tracePt t="22330" x="4960938" y="5699125"/>
          <p14:tracePt t="22346" x="4800600" y="5684838"/>
          <p14:tracePt t="22363" x="4648200" y="5684838"/>
          <p14:tracePt t="22380" x="4518025" y="5684838"/>
          <p14:tracePt t="22396" x="4389438" y="5684838"/>
          <p14:tracePt t="22414" x="4259263" y="5676900"/>
          <p14:tracePt t="22430" x="4237038" y="5661025"/>
          <p14:tracePt t="22446" x="4152900" y="5654675"/>
          <p14:tracePt t="22463" x="4130675" y="5654675"/>
          <p14:tracePt t="22480" x="4122738" y="5646738"/>
          <p14:tracePt t="22513" x="4114800" y="5638800"/>
          <p14:tracePt t="22575" x="4114800" y="5630863"/>
          <p14:tracePt t="22743" x="4114800" y="5638800"/>
          <p14:tracePt t="22751" x="4114800" y="5646738"/>
          <p14:tracePt t="22775" x="4130675" y="5654675"/>
          <p14:tracePt t="22791" x="4137025" y="5654675"/>
          <p14:tracePt t="22807" x="4144963" y="5654675"/>
          <p14:tracePt t="22831" x="4152900" y="5654675"/>
          <p14:tracePt t="22855" x="4160838" y="5654675"/>
          <p14:tracePt t="23007" x="4160838" y="5661025"/>
          <p14:tracePt t="23015" x="4160838" y="5668963"/>
          <p14:tracePt t="23023" x="4160838" y="5676900"/>
          <p14:tracePt t="23031" x="4160838" y="5699125"/>
          <p14:tracePt t="23047" x="4160838" y="5730875"/>
          <p14:tracePt t="23063" x="4168775" y="5737225"/>
          <p14:tracePt t="23080" x="4175125" y="5753100"/>
          <p14:tracePt t="23097" x="4191000" y="5768975"/>
          <p14:tracePt t="23113" x="4213225" y="5783263"/>
          <p14:tracePt t="23130" x="4251325" y="5799138"/>
          <p14:tracePt t="23147" x="4305300" y="5807075"/>
          <p14:tracePt t="23163" x="4397375" y="5807075"/>
          <p14:tracePt t="23180" x="4503738" y="5807075"/>
          <p14:tracePt t="23197" x="4610100" y="5799138"/>
          <p14:tracePt t="23214" x="4778375" y="5775325"/>
          <p14:tracePt t="23230" x="4868863" y="5753100"/>
          <p14:tracePt t="23247" x="4975225" y="5737225"/>
          <p14:tracePt t="23263" x="5127625" y="5722938"/>
          <p14:tracePt t="23280" x="5356225" y="5684838"/>
          <p14:tracePt t="23297" x="5676900" y="5638800"/>
          <p14:tracePt t="23314" x="6111875" y="5608638"/>
          <p14:tracePt t="23330" x="6507163" y="5546725"/>
          <p14:tracePt t="23347" x="6797675" y="5502275"/>
          <p14:tracePt t="23364" x="6964363" y="5478463"/>
          <p14:tracePt t="23380" x="7064375" y="5470525"/>
          <p14:tracePt t="23397" x="7124700" y="5470525"/>
          <p14:tracePt t="23414" x="7223125" y="5470525"/>
          <p14:tracePt t="23430" x="7323138" y="5470525"/>
          <p14:tracePt t="23447" x="7413625" y="5470525"/>
          <p14:tracePt t="23463" x="7551738" y="5486400"/>
          <p14:tracePt t="23480" x="7688263" y="5540375"/>
          <p14:tracePt t="23497" x="7810500" y="5578475"/>
          <p14:tracePt t="23514" x="7878763" y="5608638"/>
          <p14:tracePt t="23530" x="7886700" y="5622925"/>
          <p14:tracePt t="23547" x="7902575" y="5646738"/>
          <p14:tracePt t="23564" x="7902575" y="5668963"/>
          <p14:tracePt t="23580" x="7902575" y="5692775"/>
          <p14:tracePt t="23597" x="7902575" y="5699125"/>
          <p14:tracePt t="23614" x="7902575" y="5707063"/>
          <p14:tracePt t="23630" x="7802563" y="5761038"/>
          <p14:tracePt t="23647" x="7543800" y="5813425"/>
          <p14:tracePt t="23664" x="7108825" y="5875338"/>
          <p14:tracePt t="23681" x="6613525" y="5951538"/>
          <p14:tracePt t="23697" x="6172200" y="6042025"/>
          <p14:tracePt t="23714" x="5921375" y="6073775"/>
          <p14:tracePt t="23730" x="5768975" y="6073775"/>
          <p14:tracePt t="23747" x="5622925" y="6073775"/>
          <p14:tracePt t="23764" x="5464175" y="6073775"/>
          <p14:tracePt t="23780" x="5235575" y="6073775"/>
          <p14:tracePt t="23797" x="4983163" y="6073775"/>
          <p14:tracePt t="23814" x="4656138" y="6073775"/>
          <p14:tracePt t="23830" x="4511675" y="6073775"/>
          <p14:tracePt t="23847" x="4427538" y="6049963"/>
          <p14:tracePt t="23864" x="4411663" y="6035675"/>
          <p14:tracePt t="23880" x="4411663" y="6027738"/>
          <p14:tracePt t="23897" x="4411663" y="6003925"/>
          <p14:tracePt t="23914" x="4419600" y="5973763"/>
          <p14:tracePt t="23930" x="4419600" y="5935663"/>
          <p14:tracePt t="23947" x="4427538" y="5889625"/>
          <p14:tracePt t="23964" x="4427538" y="5837238"/>
          <p14:tracePt t="23980" x="4427538" y="5775325"/>
          <p14:tracePt t="23997" x="4427538" y="5722938"/>
          <p14:tracePt t="24014" x="4427538" y="5684838"/>
          <p14:tracePt t="24030" x="4381500" y="5630863"/>
          <p14:tracePt t="24047" x="4359275" y="5630863"/>
          <p14:tracePt t="24064" x="4335463" y="5630863"/>
          <p14:tracePt t="24080" x="4327525" y="5630863"/>
          <p14:tracePt t="24097" x="4305300" y="5638800"/>
          <p14:tracePt t="24114" x="4289425" y="5668963"/>
          <p14:tracePt t="24130" x="4267200" y="5722938"/>
          <p14:tracePt t="24147" x="4251325" y="5761038"/>
          <p14:tracePt t="24164" x="4251325" y="5775325"/>
          <p14:tracePt t="24207" x="4251325" y="5783263"/>
          <p14:tracePt t="24231" x="4259263" y="5775325"/>
          <p14:tracePt t="24239" x="4275138" y="5753100"/>
          <p14:tracePt t="24247" x="4283075" y="5730875"/>
          <p14:tracePt t="24264" x="4289425" y="5684838"/>
          <p14:tracePt t="24281" x="4297363" y="5661025"/>
          <p14:tracePt t="24407" x="4289425" y="5661025"/>
          <p14:tracePt t="24416" x="4283075" y="5661025"/>
          <p14:tracePt t="24423" x="4283075" y="5668963"/>
          <p14:tracePt t="24431" x="4275138" y="5676900"/>
          <p14:tracePt t="24447" x="4259263" y="5684838"/>
          <p14:tracePt t="24527" x="4259263" y="5692775"/>
          <p14:tracePt t="24543" x="4259263" y="5699125"/>
          <p14:tracePt t="24639" x="4275138" y="5699125"/>
          <p14:tracePt t="24647" x="4289425" y="5699125"/>
          <p14:tracePt t="24655" x="4359275" y="5699125"/>
          <p14:tracePt t="24664" x="4435475" y="5699125"/>
          <p14:tracePt t="24681" x="4664075" y="5699125"/>
          <p14:tracePt t="24698" x="5241925" y="5699125"/>
          <p14:tracePt t="24714" x="5927725" y="5699125"/>
          <p14:tracePt t="24731" x="6651625" y="5699125"/>
          <p14:tracePt t="24747" x="7231063" y="5692775"/>
          <p14:tracePt t="24764" x="7597775" y="5616575"/>
          <p14:tracePt t="24781" x="7794625" y="5540375"/>
          <p14:tracePt t="24798" x="7894638" y="5470525"/>
          <p14:tracePt t="24814" x="7908925" y="5448300"/>
          <p14:tracePt t="24831" x="7908925" y="5410200"/>
          <p14:tracePt t="24847" x="7908925" y="5364163"/>
          <p14:tracePt t="24864" x="7916863" y="5356225"/>
          <p14:tracePt t="24897" x="7924800" y="5341938"/>
          <p14:tracePt t="24935" x="7932738" y="5341938"/>
          <p14:tracePt t="24947" x="7940675" y="5341938"/>
          <p14:tracePt t="24964" x="8001000" y="5341938"/>
          <p14:tracePt t="24981" x="8085138" y="5341938"/>
          <p14:tracePt t="24998" x="8183563" y="5326063"/>
          <p14:tracePt t="25039" x="8191500" y="5326063"/>
          <p14:tracePt t="25047" x="8191500" y="5311775"/>
          <p14:tracePt t="25064" x="8137525" y="5303838"/>
          <p14:tracePt t="25081" x="8077200" y="5303838"/>
          <p14:tracePt t="25097" x="8001000" y="5326063"/>
          <p14:tracePt t="25114" x="7916863" y="5394325"/>
          <p14:tracePt t="25131" x="7870825" y="5440363"/>
          <p14:tracePt t="25147" x="7848600" y="5470525"/>
          <p14:tracePt t="25164" x="7848600" y="5486400"/>
          <p14:tracePt t="25181" x="7848600" y="5494338"/>
          <p14:tracePt t="25198" x="7840663" y="5502275"/>
          <p14:tracePt t="25231" x="7832725" y="5502275"/>
          <p14:tracePt t="25247" x="7826375" y="5502275"/>
          <p14:tracePt t="25264" x="7810500" y="5502275"/>
          <p14:tracePt t="25281" x="7794625" y="5502275"/>
          <p14:tracePt t="25298" x="7788275" y="5502275"/>
          <p14:tracePt t="25383" x="7780338" y="5502275"/>
          <p14:tracePt t="26575" x="7794625" y="5494338"/>
          <p14:tracePt t="26583" x="7810500" y="5494338"/>
          <p14:tracePt t="26591" x="7818438" y="5494338"/>
          <p14:tracePt t="26599" x="7840663" y="5494338"/>
          <p14:tracePt t="26615" x="7886700" y="5478463"/>
          <p14:tracePt t="26631" x="7924800" y="5470525"/>
          <p14:tracePt t="26648" x="7940675" y="5470525"/>
          <p14:tracePt t="26665" x="7947025" y="5470525"/>
          <p14:tracePt t="26698" x="7954963" y="5470525"/>
          <p14:tracePt t="26715" x="7970838" y="5470525"/>
          <p14:tracePt t="26731" x="7978775" y="5470525"/>
          <p14:tracePt t="26748" x="7993063" y="5470525"/>
          <p14:tracePt t="26765" x="8008938" y="5478463"/>
          <p14:tracePt t="26782" x="8031163" y="5486400"/>
          <p14:tracePt t="26839" x="8047038" y="5494338"/>
          <p14:tracePt t="27007" x="8054975" y="5502275"/>
          <p14:tracePt t="27079" x="8054975" y="5508625"/>
          <p14:tracePt t="27087" x="8054975" y="5516563"/>
          <p14:tracePt t="27098" x="8054975" y="5524500"/>
          <p14:tracePt t="27115" x="8054975" y="5554663"/>
          <p14:tracePt t="27132" x="8069263" y="5600700"/>
          <p14:tracePt t="27148" x="8069263" y="5638800"/>
          <p14:tracePt t="27165" x="8069263" y="5661025"/>
          <p14:tracePt t="27182" x="8069263" y="5668963"/>
          <p14:tracePt t="27198" x="8069263" y="5676900"/>
          <p14:tracePt t="27519" x="8077200" y="5684838"/>
          <p14:tracePt t="27535" x="8093075" y="5684838"/>
          <p14:tracePt t="27543" x="8093075" y="5676900"/>
          <p14:tracePt t="27559" x="8099425" y="5668963"/>
          <p14:tracePt t="27567" x="8107363" y="5661025"/>
          <p14:tracePt t="27582" x="8115300" y="5654675"/>
          <p14:tracePt t="27598" x="8123238" y="5630863"/>
          <p14:tracePt t="27615" x="8131175" y="5630863"/>
          <p14:tracePt t="27767" x="8131175" y="5638800"/>
          <p14:tracePt t="27783" x="8131175" y="5654675"/>
          <p14:tracePt t="27799" x="8123238" y="5668963"/>
          <p14:tracePt t="27815" x="8123238" y="5684838"/>
          <p14:tracePt t="27823" x="8115300" y="5684838"/>
          <p14:tracePt t="27832" x="8115300" y="5699125"/>
          <p14:tracePt t="27848" x="8107363" y="5715000"/>
          <p14:tracePt t="27865" x="8093075" y="5737225"/>
          <p14:tracePt t="27881" x="8085138" y="5768975"/>
          <p14:tracePt t="27899" x="8077200" y="5813425"/>
          <p14:tracePt t="27915" x="8061325" y="5851525"/>
          <p14:tracePt t="27932" x="8061325" y="5897563"/>
          <p14:tracePt t="27949" x="8054975" y="5935663"/>
          <p14:tracePt t="27951" x="8054975" y="5943600"/>
          <p14:tracePt t="27966" x="8047038" y="5965825"/>
          <p14:tracePt t="27982" x="8047038" y="5981700"/>
          <p14:tracePt t="27999" x="8047038" y="5997575"/>
          <p14:tracePt t="28015" x="8047038" y="6003925"/>
          <p14:tracePt t="28087" x="8039100" y="6003925"/>
          <p14:tracePt t="28103" x="8031163" y="6003925"/>
          <p14:tracePt t="28111" x="8023225" y="6003925"/>
          <p14:tracePt t="28119" x="8016875" y="6003925"/>
          <p14:tracePt t="28132" x="8008938" y="6003925"/>
          <p14:tracePt t="28149" x="8001000" y="6003925"/>
          <p14:tracePt t="28165" x="7985125" y="6003925"/>
          <p14:tracePt t="28215" x="7978775" y="6003925"/>
          <p14:tracePt t="28231" x="7970838" y="5997575"/>
          <p14:tracePt t="28247" x="7962900" y="5997575"/>
          <p14:tracePt t="28255" x="7962900" y="5989638"/>
          <p14:tracePt t="28265" x="7954963" y="5989638"/>
          <p14:tracePt t="28282" x="7947025" y="5981700"/>
          <p14:tracePt t="28299" x="7940675" y="5981700"/>
          <p14:tracePt t="28315" x="7940675" y="5973763"/>
          <p14:tracePt t="28332" x="7924800" y="5959475"/>
          <p14:tracePt t="28349" x="7916863" y="5959475"/>
          <p14:tracePt t="28382" x="7908925" y="5951538"/>
          <p14:tracePt t="28447" x="7902575" y="5943600"/>
          <p14:tracePt t="28471" x="7894638" y="5943600"/>
          <p14:tracePt t="28503" x="7886700" y="5943600"/>
          <p14:tracePt t="28815" x="7894638" y="5943600"/>
          <p14:tracePt t="28823" x="7902575" y="5943600"/>
          <p14:tracePt t="28832" x="7908925" y="5943600"/>
          <p14:tracePt t="28849" x="7924800" y="5943600"/>
          <p14:tracePt t="28866" x="7940675" y="5951538"/>
          <p14:tracePt t="28882" x="7947025" y="5951538"/>
          <p14:tracePt t="28899" x="7970838" y="5951538"/>
          <p14:tracePt t="28916" x="7985125" y="5951538"/>
          <p14:tracePt t="28932" x="7993063" y="5951538"/>
          <p14:tracePt t="28949" x="8008938" y="5951538"/>
          <p14:tracePt t="28966" x="8039100" y="5959475"/>
          <p14:tracePt t="28982" x="8099425" y="5965825"/>
          <p14:tracePt t="28999" x="8137525" y="5965825"/>
          <p14:tracePt t="29016" x="8169275" y="5965825"/>
          <p14:tracePt t="29032" x="8175625" y="5965825"/>
          <p14:tracePt t="29479" x="8207375" y="5959475"/>
          <p14:tracePt t="29487" x="8229600" y="5921375"/>
          <p14:tracePt t="29499" x="8259763" y="5867400"/>
          <p14:tracePt t="29516" x="8351838" y="5715000"/>
          <p14:tracePt t="29532" x="8488363" y="5486400"/>
          <p14:tracePt t="29549" x="8656638" y="5089525"/>
          <p14:tracePt t="29566" x="8763000" y="4716463"/>
          <p14:tracePt t="29582" x="8801100" y="4449763"/>
          <p14:tracePt t="29599" x="8801100" y="4297363"/>
          <p14:tracePt t="29616" x="8785225" y="4191000"/>
          <p14:tracePt t="29633" x="8770938" y="4152900"/>
          <p14:tracePt t="29894" x="8763000" y="4137025"/>
          <p14:tracePt t="30103" x="8839200" y="4122738"/>
          <p14:tracePt t="30111" x="8953500" y="4114800"/>
          <p14:tracePt t="30119" x="9021763" y="4098925"/>
          <p14:tracePt t="30133" x="9097963" y="4092575"/>
          <p14:tracePt t="30150" x="9380538" y="3908425"/>
          <p14:tracePt t="30166" x="9563100" y="3741738"/>
          <p14:tracePt t="30183" x="9715500" y="3559175"/>
          <p14:tracePt t="30199" x="9775825" y="3390900"/>
          <p14:tracePt t="30216" x="9783763" y="3268663"/>
          <p14:tracePt t="30233" x="9783763" y="3162300"/>
          <p14:tracePt t="30249" x="9769475" y="3070225"/>
          <p14:tracePt t="30266" x="9707563" y="3001963"/>
          <p14:tracePt t="30283" x="9655175" y="2955925"/>
          <p14:tracePt t="30299" x="9609138" y="2933700"/>
          <p14:tracePt t="30316" x="9571038" y="2933700"/>
          <p14:tracePt t="30333" x="9540875" y="2933700"/>
          <p14:tracePt t="30350" x="9426575" y="2987675"/>
          <p14:tracePt t="30366" x="9364663" y="3040063"/>
          <p14:tracePt t="30383" x="9274175" y="3260725"/>
          <p14:tracePt t="30399" x="9266238" y="3390900"/>
          <p14:tracePt t="30416" x="9274175" y="3451225"/>
          <p14:tracePt t="30433" x="9312275" y="3459163"/>
          <p14:tracePt t="30449" x="9342438" y="3459163"/>
          <p14:tracePt t="30466" x="9410700" y="3451225"/>
          <p14:tracePt t="30470" x="9471025" y="3398838"/>
          <p14:tracePt t="30483" x="9494838" y="3360738"/>
          <p14:tracePt t="30499" x="9525000" y="3222625"/>
          <p14:tracePt t="30516" x="9525000" y="3078163"/>
          <p14:tracePt t="30532" x="9494838" y="2994025"/>
          <p14:tracePt t="30549" x="9356725" y="2917825"/>
          <p14:tracePt t="30566" x="9242425" y="2903538"/>
          <p14:tracePt t="30582" x="9045575" y="2971800"/>
          <p14:tracePt t="30599" x="8839200" y="3284538"/>
          <p14:tracePt t="30616" x="8740775" y="3641725"/>
          <p14:tracePt t="30632" x="8740775" y="3840163"/>
          <p14:tracePt t="30649" x="8778875" y="3940175"/>
          <p14:tracePt t="30666" x="8839200" y="3962400"/>
          <p14:tracePt t="30682" x="8953500" y="3962400"/>
          <p14:tracePt t="30699" x="9075738" y="3902075"/>
          <p14:tracePt t="30716" x="9105900" y="3817938"/>
          <p14:tracePt t="30732" x="9105900" y="3779838"/>
          <p14:tracePt t="30749" x="9090025" y="3756025"/>
          <p14:tracePt t="30766" x="9013825" y="3756025"/>
          <p14:tracePt t="30782" x="8869363" y="3946525"/>
          <p14:tracePt t="30799" x="8709025" y="4283075"/>
          <p14:tracePt t="30816" x="8594725" y="4618038"/>
          <p14:tracePt t="30832" x="8564563" y="4778375"/>
          <p14:tracePt t="30849" x="8564563" y="4899025"/>
          <p14:tracePt t="30866" x="8564563" y="4968875"/>
          <p14:tracePt t="30882" x="8588375" y="5021263"/>
          <p14:tracePt t="30899" x="8594725" y="5045075"/>
          <p14:tracePt t="30966" x="8594725" y="5037138"/>
          <p14:tracePt t="30973" x="8594725" y="5006975"/>
          <p14:tracePt t="30982" x="8594725" y="4983163"/>
          <p14:tracePt t="30999" x="8594725" y="4953000"/>
          <p14:tracePt t="31016" x="8594725" y="4914900"/>
          <p14:tracePt t="31032" x="8594725" y="4906963"/>
          <p14:tracePt t="31049" x="8594725" y="4899025"/>
          <p14:tracePt t="31066" x="8594725" y="4892675"/>
          <p14:tracePt t="31082" x="8594725" y="4876800"/>
          <p14:tracePt t="31099" x="8594725" y="4854575"/>
          <p14:tracePt t="31116" x="8602663" y="4816475"/>
          <p14:tracePt t="31132" x="8626475" y="4762500"/>
          <p14:tracePt t="31149" x="8656638" y="4686300"/>
          <p14:tracePt t="31166" x="8686800" y="4594225"/>
          <p14:tracePt t="31183" x="8702675" y="4549775"/>
          <p14:tracePt t="31200" x="8724900" y="4495800"/>
          <p14:tracePt t="31216" x="8732838" y="4487863"/>
          <p14:tracePt t="31295" x="8747125" y="4487863"/>
          <p14:tracePt t="31302" x="8747125" y="4495800"/>
          <p14:tracePt t="31311" x="8755063" y="4518025"/>
          <p14:tracePt t="31318" x="8763000" y="4533900"/>
          <p14:tracePt t="31333" x="8778875" y="4549775"/>
          <p14:tracePt t="31350" x="8785225" y="4564063"/>
          <p14:tracePt t="31407" x="8793163" y="4556125"/>
          <p14:tracePt t="31415" x="8793163" y="4525963"/>
          <p14:tracePt t="31423" x="8770938" y="4479925"/>
          <p14:tracePt t="31433" x="8740775" y="4457700"/>
          <p14:tracePt t="31450" x="8670925" y="4411663"/>
          <p14:tracePt t="31466" x="8588375" y="4397375"/>
          <p14:tracePt t="31483" x="8496300" y="4397375"/>
          <p14:tracePt t="31500" x="8297863" y="4487863"/>
          <p14:tracePt t="31516" x="8054975" y="4724400"/>
          <p14:tracePt t="31533" x="7886700" y="5021263"/>
          <p14:tracePt t="31550" x="7886700" y="5067300"/>
          <p14:tracePt t="31566" x="7886700" y="5075238"/>
          <p14:tracePt t="31607" x="7886700" y="5051425"/>
          <p14:tracePt t="31616" x="7886700" y="5021263"/>
          <p14:tracePt t="31633" x="7832725" y="4922838"/>
          <p14:tracePt t="31650" x="7718425" y="4822825"/>
          <p14:tracePt t="31666" x="7566025" y="4732338"/>
          <p14:tracePt t="31683" x="7413625" y="4694238"/>
          <p14:tracePt t="31700" x="7331075" y="4686300"/>
          <p14:tracePt t="31716" x="7285038" y="4694238"/>
          <p14:tracePt t="31734" x="7239000" y="4732338"/>
          <p14:tracePt t="31750" x="7231063" y="4746625"/>
          <p14:tracePt t="31766" x="7231063" y="4762500"/>
          <p14:tracePt t="31823" x="7231063" y="4770438"/>
          <p14:tracePt t="31831" x="7216775" y="4762500"/>
          <p14:tracePt t="31839" x="7200900" y="4724400"/>
          <p14:tracePt t="31850" x="7170738" y="4670425"/>
          <p14:tracePt t="31866" x="7154863" y="4610100"/>
          <p14:tracePt t="31883" x="7140575" y="4556125"/>
          <p14:tracePt t="31900" x="7132638" y="4511675"/>
          <p14:tracePt t="31916" x="7124700" y="4495800"/>
          <p14:tracePt t="31959" x="7124700" y="4518025"/>
          <p14:tracePt t="31967" x="7124700" y="4579938"/>
          <p14:tracePt t="31983" x="7124700" y="4724400"/>
          <p14:tracePt t="32000" x="7154863" y="4868863"/>
          <p14:tracePt t="32017" x="7178675" y="4914900"/>
          <p14:tracePt t="32055" x="7178675" y="4876800"/>
          <p14:tracePt t="32067" x="7178675" y="4830763"/>
          <p14:tracePt t="32083" x="7170738" y="4716463"/>
          <p14:tracePt t="32100" x="7146925" y="4664075"/>
          <p14:tracePt t="32117" x="7140575" y="4640263"/>
          <p14:tracePt t="32311" x="7140575" y="4664075"/>
          <p14:tracePt t="32319" x="7140575" y="4746625"/>
          <p14:tracePt t="32327" x="7140575" y="4906963"/>
          <p14:tracePt t="32335" x="7132638" y="5097463"/>
          <p14:tracePt t="32350" x="7056438" y="5578475"/>
          <p14:tracePt t="32367" x="7002463" y="5951538"/>
          <p14:tracePt t="32384" x="6972300" y="6126163"/>
          <p14:tracePt t="32400" x="6972300" y="6149975"/>
          <p14:tracePt t="32447" x="6972300" y="6134100"/>
          <p14:tracePt t="32455" x="6972300" y="6103938"/>
          <p14:tracePt t="32467" x="6972300" y="6080125"/>
          <p14:tracePt t="32484" x="6972300" y="6003925"/>
          <p14:tracePt t="32500" x="6980238" y="5913438"/>
          <p14:tracePt t="32517" x="7010400" y="5845175"/>
          <p14:tracePt t="32534" x="7048500" y="5745163"/>
          <p14:tracePt t="32550" x="7064375" y="5715000"/>
          <p14:tracePt t="32567" x="7064375" y="5707063"/>
          <p14:tracePt t="32600" x="7064375" y="5699125"/>
          <p14:tracePt t="32617" x="7070725" y="5699125"/>
          <p14:tracePt t="32634" x="7078663" y="5676900"/>
          <p14:tracePt t="32650" x="7094538" y="5654675"/>
          <p14:tracePt t="32667" x="7108825" y="5622925"/>
          <p14:tracePt t="32791" x="7108825" y="5616575"/>
          <p14:tracePt t="32799" x="7108825" y="5622925"/>
          <p14:tracePt t="32807" x="7108825" y="5646738"/>
          <p14:tracePt t="32817" x="7108825" y="5654675"/>
          <p14:tracePt t="32834" x="7108825" y="5684838"/>
          <p14:tracePt t="32850" x="7108825" y="5692775"/>
          <p14:tracePt t="32867" x="7102475" y="5707063"/>
          <p14:tracePt t="32884" x="7040563" y="5722938"/>
          <p14:tracePt t="32900" x="6865938" y="5722938"/>
          <p14:tracePt t="32917" x="6545263" y="5692775"/>
          <p14:tracePt t="32933" x="5943600" y="5486400"/>
          <p14:tracePt t="32950" x="4906963" y="5037138"/>
          <p14:tracePt t="32967" x="4244975" y="4746625"/>
          <p14:tracePt t="32984" x="3771900" y="4525963"/>
          <p14:tracePt t="33000" x="3527425" y="4381500"/>
          <p14:tracePt t="33017" x="3451225" y="4321175"/>
          <p14:tracePt t="33034" x="3444875" y="4283075"/>
          <p14:tracePt t="33051" x="3444875" y="4267200"/>
          <p14:tracePt t="33067" x="3451225" y="4229100"/>
          <p14:tracePt t="33084" x="3467100" y="4175125"/>
          <p14:tracePt t="33100" x="3475038" y="4122738"/>
          <p14:tracePt t="33117" x="3475038" y="4092575"/>
          <p14:tracePt t="33134" x="3475038" y="4068763"/>
          <p14:tracePt t="33150" x="3475038" y="4046538"/>
          <p14:tracePt t="33167" x="3467100" y="4046538"/>
          <p14:tracePt t="33184" x="3444875" y="4046538"/>
          <p14:tracePt t="33200" x="3429000" y="4046538"/>
          <p14:tracePt t="33217" x="3398838" y="4054475"/>
          <p14:tracePt t="33234" x="3352800" y="4137025"/>
          <p14:tracePt t="33251" x="3298825" y="4305300"/>
          <p14:tracePt t="33267" x="3268663" y="4511675"/>
          <p14:tracePt t="33284" x="3268663" y="4716463"/>
          <p14:tracePt t="33301" x="3284538" y="4854575"/>
          <p14:tracePt t="33318" x="3336925" y="4884738"/>
          <p14:tracePt t="33334" x="3360738" y="4884738"/>
          <p14:tracePt t="33350" x="3527425" y="4868863"/>
          <p14:tracePt t="33367" x="3649663" y="4784725"/>
          <p14:tracePt t="33384" x="3771900" y="4686300"/>
          <p14:tracePt t="33401" x="3856038" y="4610100"/>
          <p14:tracePt t="33417" x="3940175" y="4549775"/>
          <p14:tracePt t="33434" x="3962400" y="4541838"/>
          <p14:tracePt t="33451" x="4008438" y="4525963"/>
          <p14:tracePt t="33467" x="4046538" y="4525963"/>
          <p14:tracePt t="33471" x="4068763" y="4525963"/>
          <p14:tracePt t="33484" x="4114800" y="4525963"/>
          <p14:tracePt t="33501" x="4244975" y="4525963"/>
          <p14:tracePt t="33518" x="4511675" y="4541838"/>
          <p14:tracePt t="33534" x="4602163" y="4564063"/>
          <p14:tracePt t="33551" x="4838700" y="4587875"/>
          <p14:tracePt t="33567" x="4906963" y="4602163"/>
          <p14:tracePt t="33584" x="4914900" y="4602163"/>
          <p14:tracePt t="33617" x="4945063" y="4602163"/>
          <p14:tracePt t="33634" x="4991100" y="4579938"/>
          <p14:tracePt t="33651" x="5105400" y="4564063"/>
          <p14:tracePt t="33667" x="5303838" y="4533900"/>
          <p14:tracePt t="33684" x="5524500" y="4518025"/>
          <p14:tracePt t="33701" x="5707063" y="4518025"/>
          <p14:tracePt t="33718" x="5943600" y="4564063"/>
          <p14:tracePt t="33734" x="5981700" y="4587875"/>
          <p14:tracePt t="33751" x="5997575" y="4610100"/>
          <p14:tracePt t="33767" x="5997575" y="4632325"/>
          <p14:tracePt t="33784" x="5965825" y="4708525"/>
          <p14:tracePt t="33801" x="5837238" y="4822825"/>
          <p14:tracePt t="33817" x="5661025" y="4914900"/>
          <p14:tracePt t="33834" x="5410200" y="5006975"/>
          <p14:tracePt t="33851" x="5241925" y="5021263"/>
          <p14:tracePt t="33867" x="5113338" y="5013325"/>
          <p14:tracePt t="33884" x="4975225" y="4945063"/>
          <p14:tracePt t="33901" x="4838700" y="4846638"/>
          <p14:tracePt t="33918" x="4746625" y="4754563"/>
          <p14:tracePt t="33934" x="4732338" y="4732338"/>
          <p14:tracePt t="33951" x="4686300" y="4670425"/>
          <p14:tracePt t="33967" x="4670425" y="4656138"/>
          <p14:tracePt t="33984" x="4664075" y="4656138"/>
          <p14:tracePt t="34001" x="4656138" y="4648200"/>
          <p14:tracePt t="34017" x="4648200" y="4648200"/>
          <p14:tracePt t="34079" x="4640263" y="4640263"/>
          <p14:tracePt t="34095" x="4618038" y="4640263"/>
          <p14:tracePt t="34103" x="4594225" y="4625975"/>
          <p14:tracePt t="34111" x="4541838" y="4602163"/>
          <p14:tracePt t="34119" x="4487863" y="4587875"/>
          <p14:tracePt t="34134" x="4335463" y="4549775"/>
          <p14:tracePt t="34151" x="4168775" y="4533900"/>
          <p14:tracePt t="34167" x="4038600" y="4533900"/>
          <p14:tracePt t="34184" x="3940175" y="4541838"/>
          <p14:tracePt t="34201" x="3870325" y="4579938"/>
          <p14:tracePt t="34217" x="3832225" y="4618038"/>
          <p14:tracePt t="34234" x="3832225" y="4632325"/>
          <p14:tracePt t="34251" x="3832225" y="4648200"/>
          <p14:tracePt t="34268" x="3832225" y="4664075"/>
          <p14:tracePt t="34455" x="3840163" y="4664075"/>
          <p14:tracePt t="34471" x="3848100" y="4664075"/>
          <p14:tracePt t="34479" x="3856038" y="4664075"/>
          <p14:tracePt t="34487" x="3863975" y="4664075"/>
          <p14:tracePt t="34501" x="3878263" y="4656138"/>
          <p14:tracePt t="34518" x="3908425" y="4656138"/>
          <p14:tracePt t="34534" x="3970338" y="4648200"/>
          <p14:tracePt t="34551" x="4000500" y="4632325"/>
          <p14:tracePt t="34959" x="4022725" y="4618038"/>
          <p14:tracePt t="34967" x="4038600" y="4610100"/>
          <p14:tracePt t="34975" x="4060825" y="4602163"/>
          <p14:tracePt t="34984" x="4084638" y="4594225"/>
          <p14:tracePt t="35001" x="4130675" y="4587875"/>
          <p14:tracePt t="35018" x="4206875" y="4587875"/>
          <p14:tracePt t="35034" x="4283075" y="4587875"/>
          <p14:tracePt t="35051" x="4343400" y="4579938"/>
          <p14:tracePt t="35084" x="4351338" y="4572000"/>
          <p14:tracePt t="35215" x="4359275" y="4572000"/>
          <p14:tracePt t="35223" x="4365625" y="4572000"/>
          <p14:tracePt t="35235" x="4389438" y="4572000"/>
          <p14:tracePt t="35251" x="4441825" y="4572000"/>
          <p14:tracePt t="35268" x="4473575" y="4572000"/>
          <p14:tracePt t="35284" x="4479925" y="4579938"/>
          <p14:tracePt t="37007" x="4511675" y="4579938"/>
          <p14:tracePt t="37015" x="4594225" y="4572000"/>
          <p14:tracePt t="37023" x="4678363" y="4564063"/>
          <p14:tracePt t="37035" x="4770438" y="4556125"/>
          <p14:tracePt t="37052" x="5037138" y="4549775"/>
          <p14:tracePt t="37069" x="5394325" y="4549775"/>
          <p14:tracePt t="37086" x="5707063" y="4549775"/>
          <p14:tracePt t="37102" x="5775325" y="4549775"/>
          <p14:tracePt t="37119" x="5829300" y="4533900"/>
          <p14:tracePt t="37207" x="5837238" y="4533900"/>
          <p14:tracePt t="37215" x="5859463" y="4533900"/>
          <p14:tracePt t="37223" x="5867400" y="4533900"/>
          <p14:tracePt t="37239" x="5883275" y="4533900"/>
          <p14:tracePt t="37279" x="5889625" y="4541838"/>
          <p14:tracePt t="37287" x="5897563" y="4556125"/>
          <p14:tracePt t="37295" x="5927725" y="4587875"/>
          <p14:tracePt t="37303" x="5951538" y="4618038"/>
          <p14:tracePt t="37319" x="6003925" y="4670425"/>
          <p14:tracePt t="37335" x="6057900" y="4708525"/>
          <p14:tracePt t="37352" x="6088063" y="4716463"/>
          <p14:tracePt t="37735" x="6080125" y="4716463"/>
          <p14:tracePt t="37759" x="6073775" y="4708525"/>
          <p14:tracePt t="37767" x="6065838" y="4708525"/>
          <p14:tracePt t="37791" x="6057900" y="4708525"/>
          <p14:tracePt t="37799" x="6057900" y="4702175"/>
          <p14:tracePt t="37807" x="6049963" y="4702175"/>
          <p14:tracePt t="37819" x="6042025" y="4686300"/>
          <p14:tracePt t="37836" x="6042025" y="4670425"/>
          <p14:tracePt t="37852" x="6035675" y="4656138"/>
          <p14:tracePt t="37869" x="6035675" y="4648200"/>
          <p14:tracePt t="37886" x="6035675" y="4632325"/>
          <p14:tracePt t="37902" x="6035675" y="4625975"/>
          <p14:tracePt t="38207" x="6035675" y="4618038"/>
          <p14:tracePt t="38247" x="6042025" y="4625975"/>
          <p14:tracePt t="39575" x="6035675" y="4625975"/>
          <p14:tracePt t="39583" x="5973763" y="4625975"/>
          <p14:tracePt t="39591" x="5913438" y="4648200"/>
          <p14:tracePt t="39603" x="5821363" y="4670425"/>
          <p14:tracePt t="39619" x="5554663" y="4724400"/>
          <p14:tracePt t="39636" x="5173663" y="4792663"/>
          <p14:tracePt t="39653" x="4822825" y="4822825"/>
          <p14:tracePt t="39670" x="4556125" y="4822825"/>
          <p14:tracePt t="39686" x="4518025" y="4816475"/>
          <p14:tracePt t="39703" x="4511675" y="4808538"/>
          <p14:tracePt t="39720" x="4503738" y="4800600"/>
          <p14:tracePt t="39736" x="4495800" y="4754563"/>
          <p14:tracePt t="39753" x="4479925" y="4732338"/>
          <p14:tracePt t="39770" x="4449763" y="4694238"/>
          <p14:tracePt t="39786" x="4427538" y="4656138"/>
          <p14:tracePt t="39803" x="4419600" y="4640263"/>
          <p14:tracePt t="39820" x="4403725" y="4632325"/>
          <p14:tracePt t="39836" x="4397375" y="4610100"/>
          <p14:tracePt t="39853" x="4359275" y="4587875"/>
          <p14:tracePt t="39870" x="4259263" y="4549775"/>
          <p14:tracePt t="39886" x="4152900" y="4525963"/>
          <p14:tracePt t="39903" x="4092575" y="4511675"/>
          <p14:tracePt t="39919" x="4068763" y="4511675"/>
          <p14:tracePt t="40183" x="4068763" y="4518025"/>
          <p14:tracePt t="40191" x="4076700" y="4518025"/>
          <p14:tracePt t="40203" x="4092575" y="4525963"/>
          <p14:tracePt t="40220" x="4183063" y="4549775"/>
          <p14:tracePt t="40236" x="4327525" y="4587875"/>
          <p14:tracePt t="40253" x="4618038" y="4602163"/>
          <p14:tracePt t="40270" x="5127625" y="4656138"/>
          <p14:tracePt t="40286" x="5715000" y="4656138"/>
          <p14:tracePt t="40303" x="5951538" y="4664075"/>
          <p14:tracePt t="40320" x="6073775" y="4664075"/>
          <p14:tracePt t="40336" x="6096000" y="4664075"/>
          <p14:tracePt t="40370" x="6103938" y="4664075"/>
          <p14:tracePt t="40386" x="6111875" y="4664075"/>
          <p14:tracePt t="40403" x="6111875" y="4656138"/>
          <p14:tracePt t="40420" x="6126163" y="4648200"/>
          <p14:tracePt t="40815" x="6156325" y="4648200"/>
          <p14:tracePt t="40823" x="6226175" y="4648200"/>
          <p14:tracePt t="40831" x="6370638" y="4656138"/>
          <p14:tracePt t="40838" x="6575425" y="4656138"/>
          <p14:tracePt t="40854" x="6956425" y="4686300"/>
          <p14:tracePt t="40870" x="7254875" y="4686300"/>
          <p14:tracePt t="40887" x="7375525" y="4686300"/>
          <p14:tracePt t="40903" x="7383463" y="4686300"/>
          <p14:tracePt t="41055" x="7375525" y="4686300"/>
          <p14:tracePt t="41071" x="7369175" y="4686300"/>
          <p14:tracePt t="41087" x="7345363" y="4694238"/>
          <p14:tracePt t="41095" x="7331075" y="4702175"/>
          <p14:tracePt t="41103" x="7292975" y="4716463"/>
          <p14:tracePt t="41120" x="7208838" y="4754563"/>
          <p14:tracePt t="41137" x="7132638" y="4778375"/>
          <p14:tracePt t="41153" x="7070725" y="4778375"/>
          <p14:tracePt t="41170" x="7048500" y="4778375"/>
          <p14:tracePt t="41187" x="7040563" y="4778375"/>
          <p14:tracePt t="41203" x="7032625" y="4770438"/>
          <p14:tracePt t="41237" x="7032625" y="4754563"/>
          <p14:tracePt t="41254" x="7010400" y="4716463"/>
          <p14:tracePt t="41270" x="6988175" y="4702175"/>
          <p14:tracePt t="41287" x="6972300" y="4678363"/>
          <p14:tracePt t="41303" x="6964363" y="4670425"/>
          <p14:tracePt t="41337" x="6964363" y="4656138"/>
          <p14:tracePt t="41353" x="6964363" y="4640263"/>
          <p14:tracePt t="41387" x="6964363" y="4632325"/>
          <p14:tracePt t="41415" x="6964363" y="4625975"/>
          <p14:tracePt t="41935" x="6964363" y="4640263"/>
          <p14:tracePt t="41943" x="6888163" y="4708525"/>
          <p14:tracePt t="41954" x="6721475" y="4816475"/>
          <p14:tracePt t="41970" x="6218238" y="5105400"/>
          <p14:tracePt t="41987" x="5562600" y="5380038"/>
          <p14:tracePt t="42004" x="4975225" y="5592763"/>
          <p14:tracePt t="42007" x="4746625" y="5668963"/>
          <p14:tracePt t="42020" x="4533900" y="5730875"/>
          <p14:tracePt t="42037" x="4275138" y="5813425"/>
          <p14:tracePt t="42054" x="4198938" y="5845175"/>
          <p14:tracePt t="42071" x="4183063" y="5851525"/>
          <p14:tracePt t="42087" x="4175125" y="5851525"/>
          <p14:tracePt t="42104" x="4168775" y="5845175"/>
          <p14:tracePt t="42120" x="4152900" y="5821363"/>
          <p14:tracePt t="42137" x="4144963" y="5791200"/>
          <p14:tracePt t="42154" x="4144963" y="5768975"/>
          <p14:tracePt t="42171" x="4144963" y="5737225"/>
          <p14:tracePt t="42187" x="4144963" y="5722938"/>
          <p14:tracePt t="42204" x="4144963" y="5715000"/>
          <p14:tracePt t="42220" x="4144963" y="5699125"/>
          <p14:tracePt t="42237" x="4144963" y="5692775"/>
          <p14:tracePt t="42327" x="4144963" y="5684838"/>
          <p14:tracePt t="42543" x="4144963" y="5692775"/>
          <p14:tracePt t="42607" x="4144963" y="5699125"/>
          <p14:tracePt t="42639" x="4144963" y="5707063"/>
          <p14:tracePt t="42655" x="4144963" y="5715000"/>
          <p14:tracePt t="42679" x="4144963" y="5722938"/>
          <p14:tracePt t="43439" x="4152900" y="5722938"/>
          <p14:tracePt t="43455" x="4160838" y="5730875"/>
          <p14:tracePt t="43471" x="4168775" y="5730875"/>
          <p14:tracePt t="43487" x="4183063" y="5737225"/>
          <p14:tracePt t="43607" x="4191000" y="5737225"/>
          <p14:tracePt t="43615" x="4198938" y="5737225"/>
          <p14:tracePt t="43623" x="4198938" y="5745163"/>
          <p14:tracePt t="43638" x="4221163" y="5753100"/>
          <p14:tracePt t="43654" x="4251325" y="5775325"/>
          <p14:tracePt t="43671" x="4305300" y="5807075"/>
          <p14:tracePt t="43688" x="4351338" y="5829300"/>
          <p14:tracePt t="43704" x="4381500" y="5829300"/>
          <p14:tracePt t="43721" x="4397375" y="5837238"/>
          <p14:tracePt t="43738" x="4403725" y="5837238"/>
          <p14:tracePt t="43754" x="4411663" y="5837238"/>
          <p14:tracePt t="43771" x="4427538" y="5829300"/>
          <p14:tracePt t="43788" x="4435475" y="5821363"/>
          <p14:tracePt t="43804" x="4441825" y="5807075"/>
          <p14:tracePt t="43887" x="4449763" y="5799138"/>
          <p14:tracePt t="43919" x="4457700" y="5783263"/>
          <p14:tracePt t="43927" x="4465638" y="5783263"/>
          <p14:tracePt t="43975" x="4473575" y="5783263"/>
          <p14:tracePt t="45031" x="4487863" y="5783263"/>
          <p14:tracePt t="45039" x="4511675" y="5783263"/>
          <p14:tracePt t="45047" x="4572000" y="5799138"/>
          <p14:tracePt t="45055" x="4670425" y="5799138"/>
          <p14:tracePt t="45072" x="4906963" y="5799138"/>
          <p14:tracePt t="45088" x="5127625" y="5799138"/>
          <p14:tracePt t="45105" x="5341938" y="5799138"/>
          <p14:tracePt t="45122" x="5494338" y="5799138"/>
          <p14:tracePt t="45138" x="5584825" y="5799138"/>
          <p14:tracePt t="45155" x="5654675" y="5799138"/>
          <p14:tracePt t="45172" x="5692775" y="5783263"/>
          <p14:tracePt t="45188" x="5707063" y="5783263"/>
          <p14:tracePt t="45205" x="5715000" y="5775325"/>
          <p14:tracePt t="45222" x="5737225" y="5761038"/>
          <p14:tracePt t="45238" x="5745163" y="5753100"/>
          <p14:tracePt t="45255" x="5761038" y="5753100"/>
          <p14:tracePt t="45272" x="5775325" y="5737225"/>
          <p14:tracePt t="45288" x="5791200" y="5737225"/>
          <p14:tracePt t="45305" x="5807075" y="5737225"/>
          <p14:tracePt t="45322" x="5829300" y="5737225"/>
          <p14:tracePt t="45338" x="5859463" y="5737225"/>
          <p14:tracePt t="45355" x="5883275" y="5737225"/>
          <p14:tracePt t="45372" x="5889625" y="5737225"/>
          <p14:tracePt t="47079" x="5927725" y="5737225"/>
          <p14:tracePt t="47087" x="6049963" y="5737225"/>
          <p14:tracePt t="47095" x="6164263" y="5737225"/>
          <p14:tracePt t="47106" x="6264275" y="5753100"/>
          <p14:tracePt t="47122" x="6484938" y="5753100"/>
          <p14:tracePt t="47139" x="6637338" y="5753100"/>
          <p14:tracePt t="47156" x="6705600" y="5753100"/>
          <p14:tracePt t="47303" x="6697663" y="5753100"/>
          <p14:tracePt t="47311" x="6621463" y="5745163"/>
          <p14:tracePt t="47322" x="6530975" y="5737225"/>
          <p14:tracePt t="47339" x="6011863" y="5737225"/>
          <p14:tracePt t="47356" x="5189538" y="5737225"/>
          <p14:tracePt t="47372" x="4327525" y="5837238"/>
          <p14:tracePt t="47389" x="3749675" y="5837238"/>
          <p14:tracePt t="47406" x="3603625" y="5813425"/>
          <p14:tracePt t="47422" x="3581400" y="5799138"/>
          <p14:tracePt t="47439" x="3603625" y="5799138"/>
          <p14:tracePt t="47456" x="3649663" y="5783263"/>
          <p14:tracePt t="47472" x="3749675" y="5745163"/>
          <p14:tracePt t="47489" x="3840163" y="5684838"/>
          <p14:tracePt t="47506" x="3870325" y="5646738"/>
          <p14:tracePt t="47522" x="3886200" y="5616575"/>
          <p14:tracePt t="47539" x="3902075" y="5600700"/>
          <p14:tracePt t="47559" x="3902075" y="5592763"/>
          <p14:tracePt t="47575" x="3894138" y="5592763"/>
          <p14:tracePt t="47591" x="3886200" y="5592763"/>
          <p14:tracePt t="47695" x="3894138" y="5592763"/>
          <p14:tracePt t="47703" x="3908425" y="5592763"/>
          <p14:tracePt t="47711" x="3932238" y="5592763"/>
          <p14:tracePt t="47722" x="3978275" y="5608638"/>
          <p14:tracePt t="47739" x="4022725" y="5616575"/>
          <p14:tracePt t="47756" x="4092575" y="5622925"/>
          <p14:tracePt t="47772" x="4098925" y="5622925"/>
          <p14:tracePt t="47789" x="4106863" y="5630863"/>
          <p14:tracePt t="47839" x="4114800" y="5630863"/>
          <p14:tracePt t="48023" x="4144963" y="5630863"/>
          <p14:tracePt t="48032" x="4237038" y="5630863"/>
          <p14:tracePt t="48039" x="4373563" y="5630863"/>
          <p14:tracePt t="48056" x="4732338" y="5630863"/>
          <p14:tracePt t="48073" x="5045075" y="5630863"/>
          <p14:tracePt t="48089" x="5280025" y="5630863"/>
          <p14:tracePt t="48106" x="5372100" y="5630863"/>
          <p14:tracePt t="48207" x="5380038" y="5630863"/>
          <p14:tracePt t="48223" x="5394325" y="5630863"/>
          <p14:tracePt t="48231" x="5410200" y="5630863"/>
          <p14:tracePt t="48239" x="5426075" y="5630863"/>
          <p14:tracePt t="48256" x="5524500" y="5630863"/>
          <p14:tracePt t="48273" x="5707063" y="5630863"/>
          <p14:tracePt t="48289" x="6065838" y="5630863"/>
          <p14:tracePt t="48306" x="6545263" y="5630863"/>
          <p14:tracePt t="48323" x="6880225" y="5630863"/>
          <p14:tracePt t="48339" x="7094538" y="5616575"/>
          <p14:tracePt t="48356" x="7140575" y="5592763"/>
          <p14:tracePt t="48471" x="7124700" y="5592763"/>
          <p14:tracePt t="48479" x="7102475" y="5592763"/>
          <p14:tracePt t="48489" x="7064375" y="5584825"/>
          <p14:tracePt t="48506" x="7018338" y="5584825"/>
          <p14:tracePt t="48523" x="6980238" y="5584825"/>
          <p14:tracePt t="48539" x="6942138" y="5584825"/>
          <p14:tracePt t="48542" x="6926263" y="5584825"/>
          <p14:tracePt t="48556" x="6911975" y="5584825"/>
          <p14:tracePt t="48575" x="6904038" y="5584825"/>
          <p14:tracePt t="48647" x="6888163" y="5584825"/>
          <p14:tracePt t="48815" x="6888163" y="5600700"/>
          <p14:tracePt t="48823" x="6888163" y="5622925"/>
          <p14:tracePt t="48831" x="6888163" y="5630863"/>
          <p14:tracePt t="48847" x="6888163" y="5638800"/>
          <p14:tracePt t="48856" x="6888163" y="5646738"/>
          <p14:tracePt t="48926" x="6904038" y="5646738"/>
          <p14:tracePt t="48935" x="6918325" y="5622925"/>
          <p14:tracePt t="48943" x="6934200" y="5584825"/>
          <p14:tracePt t="48956" x="6950075" y="5546725"/>
          <p14:tracePt t="48973" x="6980238" y="5448300"/>
          <p14:tracePt t="48990" x="7002463" y="5387975"/>
          <p14:tracePt t="49006" x="7018338" y="5364163"/>
          <p14:tracePt t="49023" x="7026275" y="5356225"/>
          <p14:tracePt t="49040" x="7048500" y="5349875"/>
          <p14:tracePt t="49056" x="7078663" y="5349875"/>
          <p14:tracePt t="49073" x="7116763" y="5380038"/>
          <p14:tracePt t="49090" x="7185025" y="5464175"/>
          <p14:tracePt t="49106" x="7277100" y="5584825"/>
          <p14:tracePt t="49123" x="7323138" y="5668963"/>
          <p14:tracePt t="49140" x="7345363" y="5707063"/>
          <p14:tracePt t="49231" x="7345363" y="5715000"/>
          <p14:tracePt t="49255" x="7361238" y="5715000"/>
          <p14:tracePt t="49271" x="7369175" y="5715000"/>
          <p14:tracePt t="49287" x="7375525" y="5715000"/>
          <p14:tracePt t="49295" x="7383463" y="5715000"/>
          <p14:tracePt t="49306" x="7391400" y="5715000"/>
          <p14:tracePt t="49323" x="7407275" y="5722938"/>
          <p14:tracePt t="49340" x="7413625" y="5722938"/>
          <p14:tracePt t="49391" x="7413625" y="5730875"/>
          <p14:tracePt t="49407" x="7407275" y="5730875"/>
          <p14:tracePt t="49415" x="7399338" y="5730875"/>
          <p14:tracePt t="49431" x="7391400" y="5730875"/>
          <p14:tracePt t="49991" x="7383463" y="5707063"/>
          <p14:tracePt t="49999" x="7383463" y="5684838"/>
          <p14:tracePt t="50007" x="7375525" y="5654675"/>
          <p14:tracePt t="50023" x="7369175" y="5592763"/>
          <p14:tracePt t="50040" x="7361238" y="5426075"/>
          <p14:tracePt t="50057" x="7323138" y="5241925"/>
          <p14:tracePt t="50073" x="7315200" y="5083175"/>
          <p14:tracePt t="50090" x="7307263" y="4937125"/>
          <p14:tracePt t="50107" x="7307263" y="4830763"/>
          <p14:tracePt t="50123" x="7307263" y="4762500"/>
          <p14:tracePt t="50140" x="7307263" y="4716463"/>
          <p14:tracePt t="50157" x="7307263" y="4670425"/>
          <p14:tracePt t="50174" x="7307263" y="4648200"/>
          <p14:tracePt t="50190" x="7307263" y="4640263"/>
          <p14:tracePt t="50207" x="7299325" y="4610100"/>
          <p14:tracePt t="50223" x="7299325" y="4572000"/>
          <p14:tracePt t="50240" x="7299325" y="4549775"/>
          <p14:tracePt t="50257" x="7299325" y="4518025"/>
          <p14:tracePt t="50273" x="7299325" y="4503738"/>
          <p14:tracePt t="50290" x="7299325" y="4487863"/>
          <p14:tracePt t="50307" x="7299325" y="4473575"/>
          <p14:tracePt t="50407" x="7307263" y="4473575"/>
          <p14:tracePt t="50439" x="7315200" y="4473575"/>
          <p14:tracePt t="50455" x="7323138" y="4473575"/>
          <p14:tracePt t="50479" x="7331075" y="4473575"/>
          <p14:tracePt t="50487" x="7337425" y="4473575"/>
          <p14:tracePt t="50495" x="7345363" y="4457700"/>
          <p14:tracePt t="50507" x="7353300" y="4435475"/>
          <p14:tracePt t="50524" x="7353300" y="4373563"/>
          <p14:tracePt t="50540" x="7353300" y="4289425"/>
          <p14:tracePt t="50543" x="7331075" y="4244975"/>
          <p14:tracePt t="50557" x="7285038" y="4198938"/>
          <p14:tracePt t="50574" x="7185025" y="4114800"/>
          <p14:tracePt t="50590" x="7132638" y="4076700"/>
          <p14:tracePt t="50607" x="7108825" y="4076700"/>
          <p14:tracePt t="50624" x="7094538" y="4076700"/>
          <p14:tracePt t="50640" x="7056438" y="4076700"/>
          <p14:tracePt t="50657" x="6988175" y="4114800"/>
          <p14:tracePt t="50674" x="6904038" y="4175125"/>
          <p14:tracePt t="50690" x="6811963" y="4229100"/>
          <p14:tracePt t="50707" x="6743700" y="4289425"/>
          <p14:tracePt t="50724" x="6697663" y="4343400"/>
          <p14:tracePt t="50740" x="6675438" y="4403725"/>
          <p14:tracePt t="50757" x="6675438" y="4465638"/>
          <p14:tracePt t="50774" x="6675438" y="4549775"/>
          <p14:tracePt t="50790" x="6721475" y="4640263"/>
          <p14:tracePt t="50807" x="6789738" y="4694238"/>
          <p14:tracePt t="50824" x="6850063" y="4732338"/>
          <p14:tracePt t="50840" x="6904038" y="4746625"/>
          <p14:tracePt t="50857" x="6934200" y="4746625"/>
          <p14:tracePt t="50873" x="6942138" y="4746625"/>
          <p14:tracePt t="50890" x="6980238" y="4724400"/>
          <p14:tracePt t="50907" x="7002463" y="4664075"/>
          <p14:tracePt t="50924" x="7026275" y="4602163"/>
          <p14:tracePt t="50940" x="7032625" y="4579938"/>
          <p14:tracePt t="50957" x="7032625" y="4564063"/>
          <p14:tracePt t="51295" x="7026275" y="4594225"/>
          <p14:tracePt t="51303" x="7018338" y="4632325"/>
          <p14:tracePt t="51311" x="7002463" y="4716463"/>
          <p14:tracePt t="51324" x="6980238" y="4822825"/>
          <p14:tracePt t="51341" x="6880225" y="5181600"/>
          <p14:tracePt t="51357" x="6842125" y="5562600"/>
          <p14:tracePt t="51374" x="6804025" y="5821363"/>
          <p14:tracePt t="51390" x="6804025" y="5889625"/>
          <p14:tracePt t="51407" x="6811963" y="5889625"/>
          <p14:tracePt t="51424" x="6880225" y="5889625"/>
          <p14:tracePt t="51441" x="6994525" y="5867400"/>
          <p14:tracePt t="51457" x="7116763" y="5775325"/>
          <p14:tracePt t="51474" x="7192963" y="5646738"/>
          <p14:tracePt t="51490" x="7216775" y="5540375"/>
          <p14:tracePt t="51507" x="7216775" y="5456238"/>
          <p14:tracePt t="51524" x="7154863" y="5356225"/>
          <p14:tracePt t="51541" x="7056438" y="5249863"/>
          <p14:tracePt t="51558" x="6850063" y="5165725"/>
          <p14:tracePt t="51574" x="6751638" y="5159375"/>
          <p14:tracePt t="51591" x="6659563" y="5189538"/>
          <p14:tracePt t="51607" x="6583363" y="5249863"/>
          <p14:tracePt t="51624" x="6545263" y="5387975"/>
          <p14:tracePt t="51641" x="6523038" y="5584825"/>
          <p14:tracePt t="51657" x="6530975" y="5761038"/>
          <p14:tracePt t="51674" x="6583363" y="5837238"/>
          <p14:tracePt t="51691" x="6613525" y="5867400"/>
          <p14:tracePt t="51707" x="6683375" y="5867400"/>
          <p14:tracePt t="51724" x="6773863" y="5867400"/>
          <p14:tracePt t="51741" x="6865938" y="5813425"/>
          <p14:tracePt t="51758" x="6911975" y="5676900"/>
          <p14:tracePt t="51774" x="6918325" y="5616575"/>
          <p14:tracePt t="51791" x="6904038" y="5570538"/>
          <p14:tracePt t="51807" x="6888163" y="5562600"/>
          <p14:tracePt t="51863" x="6888163" y="5584825"/>
          <p14:tracePt t="51871" x="6888163" y="5600700"/>
          <p14:tracePt t="51879" x="6904038" y="5630863"/>
          <p14:tracePt t="51891" x="6911975" y="5638800"/>
          <p14:tracePt t="51907" x="6980238" y="5661025"/>
          <p14:tracePt t="51924" x="7162800" y="5668963"/>
          <p14:tracePt t="51941" x="7589838" y="5668963"/>
          <p14:tracePt t="51958" x="8229600" y="5616575"/>
          <p14:tracePt t="51974" x="8366125" y="5554663"/>
          <p14:tracePt t="51991" x="8899525" y="5211763"/>
          <p14:tracePt t="52007" x="9274175" y="4960938"/>
          <p14:tracePt t="52024" x="9555163" y="4686300"/>
          <p14:tracePt t="52041" x="9845675" y="4267200"/>
          <p14:tracePt t="52057" x="10058400" y="3916363"/>
          <p14:tracePt t="52074" x="10271125" y="3497263"/>
          <p14:tracePt t="52091" x="10379075" y="3124200"/>
          <p14:tracePt t="52107" x="10393363" y="2865438"/>
          <p14:tracePt t="52124" x="10393363" y="2705100"/>
          <p14:tracePt t="52141" x="10340975" y="2574925"/>
          <p14:tracePt t="52158" x="10226675" y="2422525"/>
          <p14:tracePt t="52174" x="10142538" y="2339975"/>
          <p14:tracePt t="52191" x="10050463" y="2270125"/>
          <p14:tracePt t="52207" x="9944100" y="2217738"/>
          <p14:tracePt t="52224" x="9875838" y="2187575"/>
          <p14:tracePt t="52241" x="9821863" y="2179638"/>
          <p14:tracePt t="52257" x="9699625" y="2179638"/>
          <p14:tracePt t="52274" x="9236075" y="2468563"/>
          <p14:tracePt t="52291" x="8877300" y="2811463"/>
          <p14:tracePt t="52307" x="8550275" y="3497263"/>
          <p14:tracePt t="52324" x="8397875" y="4130675"/>
          <p14:tracePt t="52341" x="8359775" y="4495800"/>
          <p14:tracePt t="52358" x="8542338" y="4754563"/>
          <p14:tracePt t="52374" x="8937625" y="4792663"/>
          <p14:tracePt t="52391" x="9555163" y="4792663"/>
          <p14:tracePt t="52408" x="9998075" y="4678363"/>
          <p14:tracePt t="52424" x="10233025" y="4525963"/>
          <p14:tracePt t="52441" x="10287000" y="4411663"/>
          <p14:tracePt t="52458" x="10279063" y="4267200"/>
          <p14:tracePt t="52474" x="10104438" y="4092575"/>
          <p14:tracePt t="52491" x="9921875" y="3984625"/>
          <p14:tracePt t="52508" x="9661525" y="3970338"/>
          <p14:tracePt t="52524" x="9258300" y="4060825"/>
          <p14:tracePt t="52541" x="8893175" y="4327525"/>
          <p14:tracePt t="52558" x="8610600" y="4937125"/>
          <p14:tracePt t="52574" x="8610600" y="5165725"/>
          <p14:tracePt t="52591" x="8740775" y="5280025"/>
          <p14:tracePt t="52608" x="9029700" y="5295900"/>
          <p14:tracePt t="52624" x="9555163" y="5280025"/>
          <p14:tracePt t="52641" x="9998075" y="5113338"/>
          <p14:tracePt t="52658" x="10233025" y="4876800"/>
          <p14:tracePt t="52674" x="10271125" y="4678363"/>
          <p14:tracePt t="52691" x="10112375" y="4441825"/>
          <p14:tracePt t="52708" x="9737725" y="4275138"/>
          <p14:tracePt t="52724" x="9182100" y="4191000"/>
          <p14:tracePt t="52741" x="8542338" y="4259263"/>
          <p14:tracePt t="52758" x="8207375" y="4556125"/>
          <p14:tracePt t="52774" x="8085138" y="5097463"/>
          <p14:tracePt t="52791" x="8183563" y="5318125"/>
          <p14:tracePt t="52808" x="8474075" y="5440363"/>
          <p14:tracePt t="52824" x="9037638" y="5464175"/>
          <p14:tracePt t="52841" x="9532938" y="5341938"/>
          <p14:tracePt t="52858" x="9852025" y="5105400"/>
          <p14:tracePt t="52874" x="9913938" y="4914900"/>
          <p14:tracePt t="52891" x="9883775" y="4702175"/>
          <p14:tracePt t="52907" x="9699625" y="4549775"/>
          <p14:tracePt t="52925" x="9418638" y="4487863"/>
          <p14:tracePt t="52941" x="8953500" y="4518025"/>
          <p14:tracePt t="52958" x="8694738" y="4702175"/>
          <p14:tracePt t="52974" x="8648700" y="5135563"/>
          <p14:tracePt t="52991" x="8770938" y="5356225"/>
          <p14:tracePt t="53008" x="8953500" y="5410200"/>
          <p14:tracePt t="53024" x="9258300" y="5426075"/>
          <p14:tracePt t="53041" x="9555163" y="5265738"/>
          <p14:tracePt t="53058" x="9693275" y="5083175"/>
          <p14:tracePt t="53074" x="9731375" y="4816475"/>
          <p14:tracePt t="53091" x="9677400" y="4556125"/>
          <p14:tracePt t="53108" x="9486900" y="4321175"/>
          <p14:tracePt t="53124" x="9304338" y="4251325"/>
          <p14:tracePt t="53142" x="8999538" y="4283075"/>
          <p14:tracePt t="53158" x="8877300" y="4397375"/>
          <p14:tracePt t="53174" x="8785225" y="4754563"/>
          <p14:tracePt t="53191" x="8885238" y="5037138"/>
          <p14:tracePt t="53208" x="9090025" y="5165725"/>
          <p14:tracePt t="53225" x="9342438" y="5165725"/>
          <p14:tracePt t="53241" x="9601200" y="5083175"/>
          <p14:tracePt t="53258" x="9761538" y="4899025"/>
          <p14:tracePt t="53275" x="9791700" y="4686300"/>
          <p14:tracePt t="53291" x="9723438" y="4457700"/>
          <p14:tracePt t="53308" x="9555163" y="4283075"/>
          <p14:tracePt t="53325" x="9296400" y="4237038"/>
          <p14:tracePt t="53342" x="8588375" y="4397375"/>
          <p14:tracePt t="53358" x="8450263" y="4518025"/>
          <p14:tracePt t="53375" x="8359775" y="4876800"/>
          <p14:tracePt t="53391" x="8412163" y="5029200"/>
          <p14:tracePt t="53408" x="8512175" y="5075238"/>
          <p14:tracePt t="53425" x="8626475" y="5075238"/>
          <p14:tracePt t="53441" x="8732838" y="5051425"/>
          <p14:tracePt t="53458" x="8770938" y="4999038"/>
          <p14:tracePt t="53475" x="8778875" y="4937125"/>
          <p14:tracePt t="53491" x="8778875" y="4892675"/>
          <p14:tracePt t="53508" x="8778875" y="4884738"/>
          <p14:tracePt t="53583" x="8770938" y="4899025"/>
          <p14:tracePt t="53591" x="8755063" y="4906963"/>
          <p14:tracePt t="53599" x="8740775" y="4922838"/>
          <p14:tracePt t="53608" x="8716963" y="4922838"/>
          <p14:tracePt t="53625" x="8632825" y="4914900"/>
          <p14:tracePt t="53641" x="8542338" y="4868863"/>
          <p14:tracePt t="53658" x="8542338" y="4860925"/>
          <p14:tracePt t="54007" x="8526463" y="4860925"/>
          <p14:tracePt t="54015" x="8518525" y="4860925"/>
          <p14:tracePt t="54025" x="8512175" y="4860925"/>
          <p14:tracePt t="54042" x="8488363" y="4860925"/>
          <p14:tracePt t="54075" x="8488363" y="4868863"/>
          <p14:tracePt t="54092" x="8474075" y="4868863"/>
          <p14:tracePt t="54108" x="8450263" y="4868863"/>
          <p14:tracePt t="54125" x="8435975" y="4884738"/>
          <p14:tracePt t="54142" x="8404225" y="4892675"/>
          <p14:tracePt t="54158" x="8382000" y="48990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25;p40"/>
          <p:cNvSpPr/>
          <p:nvPr/>
        </p:nvSpPr>
        <p:spPr>
          <a:xfrm>
            <a:off x="1835783" y="1639286"/>
            <a:ext cx="8997035" cy="156966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Times New Roman"/>
                <a:ea typeface="Times New Roman"/>
                <a:cs typeface="Times New Roman"/>
                <a:sym typeface="Times New Roman"/>
              </a:rPr>
              <a:t>The following table shows the salaries of randomly selected individuals from four large metropolitan areas.  At </a:t>
            </a:r>
            <a:r>
              <a:rPr lang="en-US" sz="2400" i="1" dirty="0">
                <a:solidFill>
                  <a:schemeClr val="dk1"/>
                </a:solidFill>
                <a:latin typeface="Times New Roman"/>
                <a:ea typeface="Times New Roman"/>
                <a:cs typeface="Times New Roman"/>
                <a:sym typeface="Times New Roman"/>
              </a:rPr>
              <a:t>α</a:t>
            </a:r>
            <a:r>
              <a:rPr lang="en-US" sz="2400" dirty="0">
                <a:solidFill>
                  <a:schemeClr val="dk1"/>
                </a:solidFill>
                <a:latin typeface="Times New Roman"/>
                <a:ea typeface="Times New Roman"/>
                <a:cs typeface="Times New Roman"/>
                <a:sym typeface="Times New Roman"/>
              </a:rPr>
              <a:t> = 0.05, can you conclude that the mean salary is different in at least one of the areas?  (Adapted from US Bureau of Economic Analysis)</a:t>
            </a:r>
            <a:endParaRPr sz="2400" i="1" dirty="0">
              <a:solidFill>
                <a:schemeClr val="dk1"/>
              </a:solidFill>
              <a:latin typeface="Times New Roman"/>
              <a:ea typeface="Times New Roman"/>
              <a:cs typeface="Times New Roman"/>
              <a:sym typeface="Times New Roman"/>
            </a:endParaRPr>
          </a:p>
        </p:txBody>
      </p:sp>
      <p:pic>
        <p:nvPicPr>
          <p:cNvPr id="9" name="Google Shape;826;p40"/>
          <p:cNvPicPr preferRelativeResize="0"/>
          <p:nvPr/>
        </p:nvPicPr>
        <p:blipFill rotWithShape="1">
          <a:blip r:embed="rId3">
            <a:alphaModFix/>
          </a:blip>
          <a:srcRect/>
          <a:stretch/>
        </p:blipFill>
        <p:spPr>
          <a:xfrm>
            <a:off x="2431275" y="3342794"/>
            <a:ext cx="7882811" cy="2517866"/>
          </a:xfrm>
          <a:prstGeom prst="rect">
            <a:avLst/>
          </a:prstGeom>
          <a:noFill/>
          <a:ln>
            <a:noFill/>
          </a:ln>
        </p:spPr>
      </p:pic>
    </p:spTree>
    <p:extLst>
      <p:ext uri="{BB962C8B-B14F-4D97-AF65-F5344CB8AC3E}">
        <p14:creationId xmlns:p14="http://schemas.microsoft.com/office/powerpoint/2010/main" val="3572179833"/>
      </p:ext>
    </p:extLst>
  </p:cSld>
  <p:clrMapOvr>
    <a:masterClrMapping/>
  </p:clrMapOvr>
  <mc:AlternateContent xmlns:mc="http://schemas.openxmlformats.org/markup-compatibility/2006" xmlns:p14="http://schemas.microsoft.com/office/powerpoint/2010/main">
    <mc:Choice Requires="p14">
      <p:transition p14:dur="10" advTm="34823"/>
    </mc:Choice>
    <mc:Fallback xmlns="">
      <p:transition advTm="34823"/>
    </mc:Fallback>
  </mc:AlternateContent>
  <p:timing>
    <p:tnLst>
      <p:par>
        <p:cTn id="1" dur="indefinite" restart="never" nodeType="tmRoot"/>
      </p:par>
    </p:tnLst>
  </p:timing>
  <p:extLst mod="1">
    <p:ext uri="{3A86A75C-4F4B-4683-9AE1-C65F6400EC91}">
      <p14:laserTraceLst xmlns:p14="http://schemas.microsoft.com/office/powerpoint/2010/main">
        <p14:tracePtLst>
          <p14:tracePt t="22774" x="8374063" y="4899025"/>
          <p14:tracePt t="22782" x="8374063" y="4906963"/>
          <p14:tracePt t="22791" x="8359775" y="4968875"/>
          <p14:tracePt t="22805" x="8061325" y="5464175"/>
          <p14:tracePt t="22822" x="7597775" y="5845175"/>
          <p14:tracePt t="22839" x="7132638" y="6011863"/>
          <p14:tracePt t="22855" x="6515100" y="6156325"/>
          <p14:tracePt t="22872" x="5829300" y="6194425"/>
          <p14:tracePt t="22889" x="5181600" y="6188075"/>
          <p14:tracePt t="22906" x="4846638" y="6118225"/>
          <p14:tracePt t="22922" x="4754563" y="6073775"/>
          <p14:tracePt t="22939" x="4746625" y="6057900"/>
          <p14:tracePt t="22955" x="4746625" y="6027738"/>
          <p14:tracePt t="22973" x="4724400" y="5837238"/>
          <p14:tracePt t="22989" x="4724400" y="5775325"/>
          <p14:tracePt t="23005" x="4732338" y="5600700"/>
          <p14:tracePt t="23022" x="4800600" y="5464175"/>
          <p14:tracePt t="23039" x="4930775" y="5334000"/>
          <p14:tracePt t="23056" x="5089525" y="5257800"/>
          <p14:tracePt t="23072" x="5249863" y="5227638"/>
          <p14:tracePt t="23089" x="5402263" y="5227638"/>
          <p14:tracePt t="23106" x="5546725" y="5249863"/>
          <p14:tracePt t="23122" x="5715000" y="5287963"/>
          <p14:tracePt t="23139" x="5889625" y="5349875"/>
          <p14:tracePt t="23156" x="6049963" y="5410200"/>
          <p14:tracePt t="23173" x="6278563" y="5578475"/>
          <p14:tracePt t="23189" x="6446838" y="5699125"/>
          <p14:tracePt t="23206" x="6537325" y="5791200"/>
          <p14:tracePt t="23222" x="6545263" y="5807075"/>
          <p14:tracePt t="23256" x="6484938" y="5845175"/>
          <p14:tracePt t="23272" x="6294438" y="5897563"/>
          <p14:tracePt t="23289" x="5821363" y="5935663"/>
          <p14:tracePt t="23306" x="5287963" y="5935663"/>
          <p14:tracePt t="23322" x="5029200" y="5935663"/>
          <p14:tracePt t="23339" x="4999038" y="5935663"/>
          <p14:tracePt t="23622" x="4983163" y="5935663"/>
          <p14:tracePt t="23630" x="4899025" y="5913438"/>
          <p14:tracePt t="23639" x="4686300" y="5913438"/>
          <p14:tracePt t="23656" x="3940175" y="5997575"/>
          <p14:tracePt t="23672" x="3222625" y="6065838"/>
          <p14:tracePt t="23689" x="2727325" y="6065838"/>
          <p14:tracePt t="23706" x="2498725" y="6049963"/>
          <p14:tracePt t="23722" x="2370138" y="6035675"/>
          <p14:tracePt t="23739" x="2324100" y="6019800"/>
          <p14:tracePt t="23758" x="2324100" y="6011863"/>
          <p14:tracePt t="23773" x="2346325" y="5943600"/>
          <p14:tracePt t="23789" x="2484438" y="5829300"/>
          <p14:tracePt t="23806" x="2674938" y="5745163"/>
          <p14:tracePt t="23822" x="2781300" y="5692775"/>
          <p14:tracePt t="23839" x="2827338" y="5676900"/>
          <p14:tracePt t="23910" x="2835275" y="5684838"/>
          <p14:tracePt t="23918" x="2835275" y="5699125"/>
          <p14:tracePt t="23926" x="2811463" y="5722938"/>
          <p14:tracePt t="23939" x="2789238" y="5761038"/>
          <p14:tracePt t="23956" x="2781300" y="5768975"/>
          <p14:tracePt t="24286" x="2773363" y="5768975"/>
          <p14:tracePt t="24294" x="2759075" y="5775325"/>
          <p14:tracePt t="24306" x="2743200" y="5791200"/>
          <p14:tracePt t="24323" x="2720975" y="5807075"/>
          <p14:tracePt t="24339" x="2705100" y="5821363"/>
          <p14:tracePt t="24356" x="2705100" y="5829300"/>
          <p14:tracePt t="24373" x="2697163" y="5829300"/>
          <p14:tracePt t="25102" x="2606675" y="5753100"/>
          <p14:tracePt t="25110" x="2362200" y="5508625"/>
          <p14:tracePt t="25118" x="2149475" y="5257800"/>
          <p14:tracePt t="25126" x="1858963" y="5051425"/>
          <p14:tracePt t="25140" x="1646238" y="4846638"/>
          <p14:tracePt t="25157" x="1104900" y="4335463"/>
          <p14:tracePt t="25173" x="974725" y="4183063"/>
          <p14:tracePt t="25190" x="663575" y="3810000"/>
          <p14:tracePt t="25206" x="571500" y="3673475"/>
          <p14:tracePt t="25223" x="563563" y="3627438"/>
          <p14:tracePt t="25240" x="563563" y="3611563"/>
          <p14:tracePt t="25256" x="571500" y="3597275"/>
          <p14:tracePt t="25273" x="701675" y="3565525"/>
          <p14:tracePt t="25290" x="936625" y="3559175"/>
          <p14:tracePt t="25306" x="1235075" y="3559175"/>
          <p14:tracePt t="25323" x="1600200" y="3581400"/>
          <p14:tracePt t="25340" x="2057400" y="3657600"/>
          <p14:tracePt t="25357" x="2544763" y="3717925"/>
          <p14:tracePt t="25373" x="2636838" y="3749675"/>
          <p14:tracePt t="25390" x="2857500" y="3810000"/>
          <p14:tracePt t="25406" x="2949575" y="3848100"/>
          <p14:tracePt t="25423" x="3017838" y="3886200"/>
          <p14:tracePt t="25440" x="3154363" y="4030663"/>
          <p14:tracePt t="25456" x="3306763" y="4229100"/>
          <p14:tracePt t="25473" x="3513138" y="4457700"/>
          <p14:tracePt t="25490" x="3810000" y="4656138"/>
          <p14:tracePt t="25506" x="4191000" y="4800600"/>
          <p14:tracePt t="25523" x="4664075" y="4899025"/>
          <p14:tracePt t="25540" x="5105400" y="4922838"/>
          <p14:tracePt t="25557" x="5608638" y="4922838"/>
          <p14:tracePt t="25573" x="5783263" y="4860925"/>
          <p14:tracePt t="25590" x="5875338" y="4822825"/>
          <p14:tracePt t="25606" x="5905500" y="4808538"/>
          <p14:tracePt t="25623" x="5921375" y="4792663"/>
          <p14:tracePt t="30934" x="5921375" y="4784725"/>
          <p14:tracePt t="30942" x="5829300" y="4762500"/>
          <p14:tracePt t="30950" x="5692775" y="4716463"/>
          <p14:tracePt t="30958" x="5464175" y="4648200"/>
          <p14:tracePt t="30975" x="4960938" y="4618038"/>
          <p14:tracePt t="30992" x="4313238" y="4587875"/>
          <p14:tracePt t="31008" x="4008438" y="4525963"/>
          <p14:tracePt t="31025" x="3870325" y="4479925"/>
          <p14:tracePt t="31042" x="3802063" y="4449763"/>
          <p14:tracePt t="31058" x="3779838" y="4435475"/>
          <p14:tracePt t="31075" x="3771900" y="4397375"/>
          <p14:tracePt t="31079" x="3763963" y="4373563"/>
          <p14:tracePt t="31092" x="3749675" y="4359275"/>
          <p14:tracePt t="31109" x="3749675" y="4321175"/>
          <p14:tracePt t="31125" x="3749675" y="4305300"/>
          <p14:tracePt t="31470" x="3749675" y="4313238"/>
          <p14:tracePt t="31478" x="3749675" y="4321175"/>
          <p14:tracePt t="31486" x="3749675" y="4335463"/>
          <p14:tracePt t="31494" x="3749675" y="4351338"/>
          <p14:tracePt t="31509" x="3763963" y="4419600"/>
          <p14:tracePt t="31525" x="3848100" y="4495800"/>
          <p14:tracePt t="31542" x="4000500" y="4579938"/>
          <p14:tracePt t="31559" x="4160838" y="4610100"/>
          <p14:tracePt t="31576" x="4244975" y="4618038"/>
          <p14:tracePt t="31592" x="4283075" y="4618038"/>
          <p14:tracePt t="31609" x="4305300" y="4618038"/>
          <p14:tracePt t="31625" x="4305300" y="4587875"/>
          <p14:tracePt t="31642" x="4305300" y="4525963"/>
          <p14:tracePt t="31659" x="4297363" y="4465638"/>
          <p14:tracePt t="31675" x="4267200" y="4397375"/>
          <p14:tracePt t="31692" x="4229100" y="4343400"/>
          <p14:tracePt t="31709" x="4198938" y="4297363"/>
          <p14:tracePt t="31725" x="4175125" y="4267200"/>
          <p14:tracePt t="31910" x="4191000" y="4267200"/>
          <p14:tracePt t="31918" x="4244975" y="4305300"/>
          <p14:tracePt t="31926" x="4313238" y="4373563"/>
          <p14:tracePt t="31942" x="4473575" y="4533900"/>
          <p14:tracePt t="31959" x="4702175" y="4678363"/>
          <p14:tracePt t="31975" x="4983163" y="4854575"/>
          <p14:tracePt t="31992" x="5287963" y="4975225"/>
          <p14:tracePt t="32009" x="5676900" y="5051425"/>
          <p14:tracePt t="32025" x="6027738" y="5097463"/>
          <p14:tracePt t="32042" x="6286500" y="5105400"/>
          <p14:tracePt t="32059" x="6537325" y="5105400"/>
          <p14:tracePt t="32076" x="6735763" y="5105400"/>
          <p14:tracePt t="32093" x="6911975" y="5105400"/>
          <p14:tracePt t="32109" x="6942138" y="5105400"/>
          <p14:tracePt t="32238" x="6911975" y="5105400"/>
          <p14:tracePt t="32246" x="6865938" y="5089525"/>
          <p14:tracePt t="32254" x="6835775" y="5083175"/>
          <p14:tracePt t="32262" x="6797675" y="5067300"/>
          <p14:tracePt t="32276" x="6781800" y="50673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39;p41"/>
          <p:cNvSpPr txBox="1"/>
          <p:nvPr/>
        </p:nvSpPr>
        <p:spPr>
          <a:xfrm>
            <a:off x="1874164" y="1801091"/>
            <a:ext cx="9479635" cy="341632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1- State H0 and Ha </a:t>
            </a:r>
            <a:endParaRPr dirty="0"/>
          </a:p>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2- Critical value is F0</a:t>
            </a:r>
            <a:endParaRPr dirty="0"/>
          </a:p>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3- Test statistics F using ANOVA table</a:t>
            </a:r>
            <a:endParaRPr sz="4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81793156"/>
      </p:ext>
    </p:extLst>
  </p:cSld>
  <p:clrMapOvr>
    <a:masterClrMapping/>
  </p:clrMapOvr>
  <mc:AlternateContent xmlns:mc="http://schemas.openxmlformats.org/markup-compatibility/2006" xmlns:p14="http://schemas.microsoft.com/office/powerpoint/2010/main">
    <mc:Choice Requires="p14">
      <p:transition p14:dur="10" advTm="26271"/>
    </mc:Choice>
    <mc:Fallback xmlns="">
      <p:transition advTm="2627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852;p42"/>
          <p:cNvPicPr preferRelativeResize="0"/>
          <p:nvPr/>
        </p:nvPicPr>
        <p:blipFill rotWithShape="1">
          <a:blip r:embed="rId3">
            <a:alphaModFix/>
          </a:blip>
          <a:srcRect/>
          <a:stretch/>
        </p:blipFill>
        <p:spPr>
          <a:xfrm>
            <a:off x="2076016" y="1529159"/>
            <a:ext cx="8628929" cy="4658563"/>
          </a:xfrm>
          <a:prstGeom prst="rect">
            <a:avLst/>
          </a:prstGeom>
          <a:noFill/>
          <a:ln>
            <a:noFill/>
          </a:ln>
        </p:spPr>
      </p:pic>
    </p:spTree>
    <p:extLst>
      <p:ext uri="{BB962C8B-B14F-4D97-AF65-F5344CB8AC3E}">
        <p14:creationId xmlns:p14="http://schemas.microsoft.com/office/powerpoint/2010/main" val="3647743676"/>
      </p:ext>
    </p:extLst>
  </p:cSld>
  <p:clrMapOvr>
    <a:masterClrMapping/>
  </p:clrMapOvr>
  <mc:AlternateContent xmlns:mc="http://schemas.openxmlformats.org/markup-compatibility/2006" xmlns:p14="http://schemas.microsoft.com/office/powerpoint/2010/main">
    <mc:Choice Requires="p14">
      <p:transition p14:dur="10" advTm="117145"/>
    </mc:Choice>
    <mc:Fallback xmlns="">
      <p:transition advTm="117145"/>
    </mc:Fallback>
  </mc:AlternateContent>
  <p:timing>
    <p:tnLst>
      <p:par>
        <p:cTn id="1" dur="indefinite" restart="never" nodeType="tmRoot"/>
      </p:par>
    </p:tnLst>
  </p:timing>
  <p:extLst mod="1">
    <p:ext uri="{3A86A75C-4F4B-4683-9AE1-C65F6400EC91}">
      <p14:laserTraceLst xmlns:p14="http://schemas.microsoft.com/office/powerpoint/2010/main">
        <p14:tracePtLst>
          <p14:tracePt t="1822" x="6773863" y="5067300"/>
          <p14:tracePt t="1830" x="6645275" y="5037138"/>
          <p14:tracePt t="1842" x="6332538" y="4937125"/>
          <p14:tracePt t="1858" x="5616575" y="4762500"/>
          <p14:tracePt t="1875" x="5051425" y="4640263"/>
          <p14:tracePt t="1892" x="4716463" y="4579938"/>
          <p14:tracePt t="1908" x="4610100" y="4564063"/>
          <p14:tracePt t="1925" x="4594225" y="4556125"/>
          <p14:tracePt t="1942" x="4587875" y="4541838"/>
          <p14:tracePt t="1958" x="4473575" y="4351338"/>
          <p14:tracePt t="1975" x="4305300" y="4267200"/>
          <p14:tracePt t="1992" x="4160838" y="4191000"/>
          <p14:tracePt t="2008" x="4144963" y="4183063"/>
          <p14:tracePt t="2079" x="4137025" y="4183063"/>
          <p14:tracePt t="2087" x="4098925" y="4175125"/>
          <p14:tracePt t="2095" x="3992563" y="4144963"/>
          <p14:tracePt t="2109" x="3756025" y="4068763"/>
          <p14:tracePt t="2126" x="3108325" y="3771900"/>
          <p14:tracePt t="2142" x="2994025" y="3725863"/>
          <p14:tracePt t="2159" x="2963863" y="3717925"/>
          <p14:tracePt t="2247" x="2963863" y="3687763"/>
          <p14:tracePt t="2255" x="2963863" y="3589338"/>
          <p14:tracePt t="2263" x="2963863" y="3421063"/>
          <p14:tracePt t="2275" x="2933700" y="3063875"/>
          <p14:tracePt t="2292" x="2667000" y="2179638"/>
          <p14:tracePt t="2309" x="2324100" y="1470025"/>
          <p14:tracePt t="2326" x="2079625" y="1227138"/>
          <p14:tracePt t="2342" x="2065338" y="1219200"/>
          <p14:tracePt t="2359" x="2049463" y="1203325"/>
          <p14:tracePt t="2631" x="2057400" y="1203325"/>
          <p14:tracePt t="2639" x="2103438" y="1257300"/>
          <p14:tracePt t="2647" x="2163763" y="1317625"/>
          <p14:tracePt t="2659" x="2232025" y="1409700"/>
          <p14:tracePt t="2676" x="2468563" y="1616075"/>
          <p14:tracePt t="2692" x="2674938" y="1722438"/>
          <p14:tracePt t="2709" x="2887663" y="1836738"/>
          <p14:tracePt t="2726" x="3116263" y="1920875"/>
          <p14:tracePt t="2742" x="3140075" y="1927225"/>
          <p14:tracePt t="2814" x="3132138" y="1927225"/>
          <p14:tracePt t="2822" x="3116263" y="1927225"/>
          <p14:tracePt t="2975" x="3101975" y="1935163"/>
          <p14:tracePt t="2983" x="3094038" y="1951038"/>
          <p14:tracePt t="2992" x="3086100" y="1965325"/>
          <p14:tracePt t="3009" x="3055938" y="2019300"/>
          <p14:tracePt t="3026" x="3048000" y="2057400"/>
          <p14:tracePt t="3042" x="3017838" y="2095500"/>
          <p14:tracePt t="3059" x="2979738" y="2103438"/>
          <p14:tracePt t="3076" x="2933700" y="2103438"/>
          <p14:tracePt t="3092" x="2911475" y="2103438"/>
          <p14:tracePt t="3096" x="2911475" y="2095500"/>
          <p14:tracePt t="3423" x="2903538" y="2095500"/>
          <p14:tracePt t="3479" x="2895600" y="2095500"/>
          <p14:tracePt t="3487" x="2887663" y="2087563"/>
          <p14:tracePt t="3503" x="2887663" y="2079625"/>
          <p14:tracePt t="3519" x="2887663" y="2073275"/>
          <p14:tracePt t="3535" x="2887663" y="2065338"/>
          <p14:tracePt t="3663" x="2887663" y="2057400"/>
          <p14:tracePt t="3671" x="2895600" y="2049463"/>
          <p14:tracePt t="3679" x="2903538" y="2049463"/>
          <p14:tracePt t="3693" x="2911475" y="2049463"/>
          <p14:tracePt t="3710" x="2933700" y="2041525"/>
          <p14:tracePt t="3726" x="2963863" y="2035175"/>
          <p14:tracePt t="3743" x="3001963" y="2035175"/>
          <p14:tracePt t="3759" x="3017838" y="2027238"/>
          <p14:tracePt t="4223" x="3048000" y="2027238"/>
          <p14:tracePt t="4231" x="3101975" y="2027238"/>
          <p14:tracePt t="4243" x="3146425" y="2027238"/>
          <p14:tracePt t="4259" x="3222625" y="2027238"/>
          <p14:tracePt t="4276" x="3284538" y="2027238"/>
          <p14:tracePt t="4293" x="3336925" y="2011363"/>
          <p14:tracePt t="4310" x="3390900" y="2003425"/>
          <p14:tracePt t="4326" x="3429000" y="1989138"/>
          <p14:tracePt t="4359" x="3444875" y="1981200"/>
          <p14:tracePt t="4376" x="3451225" y="1973263"/>
          <p14:tracePt t="4393" x="3475038" y="1965325"/>
          <p14:tracePt t="4410" x="3521075" y="1958975"/>
          <p14:tracePt t="4426" x="3565525" y="1958975"/>
          <p14:tracePt t="4443" x="3665538" y="1958975"/>
          <p14:tracePt t="4460" x="3802063" y="1958975"/>
          <p14:tracePt t="4476" x="4030663" y="1958975"/>
          <p14:tracePt t="4493" x="4321175" y="1958975"/>
          <p14:tracePt t="4510" x="4822825" y="1958975"/>
          <p14:tracePt t="4526" x="5113338" y="1958975"/>
          <p14:tracePt t="4543" x="5295900" y="1958975"/>
          <p14:tracePt t="4560" x="5418138" y="1958975"/>
          <p14:tracePt t="4576" x="5440363" y="1958975"/>
          <p14:tracePt t="4831" x="5410200" y="1943100"/>
          <p14:tracePt t="4839" x="5235575" y="1912938"/>
          <p14:tracePt t="4847" x="5006975" y="1912938"/>
          <p14:tracePt t="4860" x="4678363" y="1912938"/>
          <p14:tracePt t="4876" x="4106863" y="1943100"/>
          <p14:tracePt t="4893" x="3687763" y="1943100"/>
          <p14:tracePt t="4910" x="3254375" y="1943100"/>
          <p14:tracePt t="4926" x="3170238" y="1943100"/>
          <p14:tracePt t="4943" x="3162300" y="1943100"/>
          <p14:tracePt t="5071" x="3154363" y="1943100"/>
          <p14:tracePt t="5079" x="3140075" y="1943100"/>
          <p14:tracePt t="5087" x="3116263" y="1935163"/>
          <p14:tracePt t="5103" x="3094038" y="1920875"/>
          <p14:tracePt t="5199" x="3101975" y="1920875"/>
          <p14:tracePt t="5207" x="3116263" y="1920875"/>
          <p14:tracePt t="5215" x="3124200" y="1920875"/>
          <p14:tracePt t="5231" x="3140075" y="1920875"/>
          <p14:tracePt t="5243" x="3146425" y="1927225"/>
          <p14:tracePt t="6007" x="3162300" y="1927225"/>
          <p14:tracePt t="6015" x="3192463" y="1943100"/>
          <p14:tracePt t="6027" x="3230563" y="1951038"/>
          <p14:tracePt t="6043" x="3360738" y="1958975"/>
          <p14:tracePt t="6060" x="3513138" y="1958975"/>
          <p14:tracePt t="6077" x="3611563" y="1958975"/>
          <p14:tracePt t="6093" x="3649663" y="1965325"/>
          <p14:tracePt t="6199" x="3657600" y="1965325"/>
          <p14:tracePt t="6207" x="3665538" y="1965325"/>
          <p14:tracePt t="6231" x="3673475" y="1965325"/>
          <p14:tracePt t="6247" x="3679825" y="1965325"/>
          <p14:tracePt t="6255" x="3695700" y="1965325"/>
          <p14:tracePt t="6271" x="3703638" y="1965325"/>
          <p14:tracePt t="6279" x="3717925" y="1965325"/>
          <p14:tracePt t="6294" x="3756025" y="1951038"/>
          <p14:tracePt t="6310" x="3810000" y="1951038"/>
          <p14:tracePt t="6327" x="3825875" y="1943100"/>
          <p14:tracePt t="6344" x="3832225" y="1943100"/>
          <p14:tracePt t="6360" x="3856038" y="1943100"/>
          <p14:tracePt t="6377" x="3863975" y="1935163"/>
          <p14:tracePt t="6394" x="3870325" y="1935163"/>
          <p14:tracePt t="6410" x="3878263" y="1935163"/>
          <p14:tracePt t="6615" x="3894138" y="1927225"/>
          <p14:tracePt t="6623" x="3970338" y="1927225"/>
          <p14:tracePt t="6631" x="4038600" y="1927225"/>
          <p14:tracePt t="6644" x="4168775" y="1927225"/>
          <p14:tracePt t="6660" x="4549775" y="1951038"/>
          <p14:tracePt t="6677" x="4846638" y="1951038"/>
          <p14:tracePt t="6694" x="4937125" y="1951038"/>
          <p14:tracePt t="6743" x="4945063" y="1951038"/>
          <p14:tracePt t="6959" x="4937125" y="1951038"/>
          <p14:tracePt t="6967" x="4906963" y="1951038"/>
          <p14:tracePt t="6977" x="4884738" y="1943100"/>
          <p14:tracePt t="6994" x="4838700" y="1943100"/>
          <p14:tracePt t="7010" x="4822825" y="1943100"/>
          <p14:tracePt t="7079" x="4816475" y="1935163"/>
          <p14:tracePt t="7087" x="4808538" y="1935163"/>
          <p14:tracePt t="7111" x="4800600" y="1935163"/>
          <p14:tracePt t="7120" x="4792663" y="1935163"/>
          <p14:tracePt t="7127" x="4784725" y="1927225"/>
          <p14:tracePt t="7151" x="4778375" y="1927225"/>
          <p14:tracePt t="7167" x="4770438" y="1927225"/>
          <p14:tracePt t="7263" x="4784725" y="1927225"/>
          <p14:tracePt t="7271" x="4808538" y="1927225"/>
          <p14:tracePt t="7279" x="4846638" y="1927225"/>
          <p14:tracePt t="7294" x="4868863" y="1927225"/>
          <p14:tracePt t="7311" x="4999038" y="1943100"/>
          <p14:tracePt t="7327" x="5105400" y="1943100"/>
          <p14:tracePt t="7344" x="5189538" y="1943100"/>
          <p14:tracePt t="7361" x="5219700" y="1943100"/>
          <p14:tracePt t="7447" x="5227638" y="1943100"/>
          <p14:tracePt t="7455" x="5249863" y="1943100"/>
          <p14:tracePt t="7463" x="5265738" y="1943100"/>
          <p14:tracePt t="7478" x="5295900" y="1943100"/>
          <p14:tracePt t="7494" x="5326063" y="1943100"/>
          <p14:tracePt t="7511" x="5349875" y="1943100"/>
          <p14:tracePt t="7527" x="5356225" y="1943100"/>
          <p14:tracePt t="8687" x="5349875" y="1943100"/>
          <p14:tracePt t="8695" x="5334000" y="1943100"/>
          <p14:tracePt t="8703" x="5303838" y="1951038"/>
          <p14:tracePt t="8711" x="5287963" y="1958975"/>
          <p14:tracePt t="8728" x="5235575" y="1989138"/>
          <p14:tracePt t="8744" x="5165725" y="2027238"/>
          <p14:tracePt t="8761" x="5097463" y="2057400"/>
          <p14:tracePt t="8778" x="5013325" y="2057400"/>
          <p14:tracePt t="8794" x="4884738" y="2057400"/>
          <p14:tracePt t="8811" x="4724400" y="2057400"/>
          <p14:tracePt t="8828" x="4525963" y="2057400"/>
          <p14:tracePt t="8844" x="4283075" y="2057400"/>
          <p14:tracePt t="8861" x="4054475" y="2035175"/>
          <p14:tracePt t="8878" x="3863975" y="2003425"/>
          <p14:tracePt t="8894" x="3711575" y="1989138"/>
          <p14:tracePt t="8911" x="3679825" y="1965325"/>
          <p14:tracePt t="8928" x="3657600" y="1965325"/>
          <p14:tracePt t="8945" x="3627438" y="1958975"/>
          <p14:tracePt t="8961" x="3581400" y="1951038"/>
          <p14:tracePt t="8978" x="3543300" y="1943100"/>
          <p14:tracePt t="8995" x="3513138" y="1935163"/>
          <p14:tracePt t="9011" x="3475038" y="1927225"/>
          <p14:tracePt t="9028" x="3436938" y="1927225"/>
          <p14:tracePt t="9045" x="3368675" y="1905000"/>
          <p14:tracePt t="9062" x="3268663" y="1897063"/>
          <p14:tracePt t="9078" x="3216275" y="1889125"/>
          <p14:tracePt t="9094" x="3055938" y="1866900"/>
          <p14:tracePt t="9111" x="2963863" y="1866900"/>
          <p14:tracePt t="9128" x="2903538" y="1866900"/>
          <p14:tracePt t="9145" x="2879725" y="1866900"/>
          <p14:tracePt t="9215" x="2879725" y="1858963"/>
          <p14:tracePt t="9223" x="2879725" y="1806575"/>
          <p14:tracePt t="9231" x="2879725" y="1736725"/>
          <p14:tracePt t="9245" x="2879725" y="1698625"/>
          <p14:tracePt t="9262" x="2917825" y="1584325"/>
          <p14:tracePt t="9278" x="2933700" y="1546225"/>
          <p14:tracePt t="9295" x="2971800" y="1485900"/>
          <p14:tracePt t="9311" x="2987675" y="1463675"/>
          <p14:tracePt t="9328" x="3032125" y="1431925"/>
          <p14:tracePt t="9345" x="3094038" y="1409700"/>
          <p14:tracePt t="9361" x="3146425" y="1409700"/>
          <p14:tracePt t="9378" x="3222625" y="1401763"/>
          <p14:tracePt t="9395" x="3298825" y="1401763"/>
          <p14:tracePt t="9411" x="3406775" y="1401763"/>
          <p14:tracePt t="9428" x="3505200" y="1401763"/>
          <p14:tracePt t="9445" x="3673475" y="1401763"/>
          <p14:tracePt t="9462" x="3984625" y="1401763"/>
          <p14:tracePt t="9478" x="4114800" y="1409700"/>
          <p14:tracePt t="9495" x="4487863" y="1439863"/>
          <p14:tracePt t="9511" x="4678363" y="1439863"/>
          <p14:tracePt t="9528" x="4822825" y="1439863"/>
          <p14:tracePt t="9545" x="4930775" y="1439863"/>
          <p14:tracePt t="9561" x="5037138" y="1439863"/>
          <p14:tracePt t="9578" x="5151438" y="1439863"/>
          <p14:tracePt t="9595" x="5303838" y="1439863"/>
          <p14:tracePt t="9611" x="5478463" y="1439863"/>
          <p14:tracePt t="9628" x="5616575" y="1439863"/>
          <p14:tracePt t="9631" x="5661025" y="1439863"/>
          <p14:tracePt t="9645" x="5668963" y="1439863"/>
          <p14:tracePt t="9661" x="5676900" y="1439863"/>
          <p14:tracePt t="9679" x="5684838" y="1439863"/>
          <p14:tracePt t="9703" x="5699125" y="1439863"/>
          <p14:tracePt t="9711" x="5707063" y="1463675"/>
          <p14:tracePt t="9728" x="5722938" y="1516063"/>
          <p14:tracePt t="9745" x="5753100" y="1630363"/>
          <p14:tracePt t="9761" x="5761038" y="1722438"/>
          <p14:tracePt t="9778" x="5761038" y="1774825"/>
          <p14:tracePt t="9795" x="5761038" y="1820863"/>
          <p14:tracePt t="9812" x="5761038" y="1858963"/>
          <p14:tracePt t="9828" x="5715000" y="1951038"/>
          <p14:tracePt t="9845" x="5676900" y="1989138"/>
          <p14:tracePt t="9862" x="5546725" y="2079625"/>
          <p14:tracePt t="9878" x="5410200" y="2133600"/>
          <p14:tracePt t="9895" x="5227638" y="2187575"/>
          <p14:tracePt t="9912" x="5029200" y="2232025"/>
          <p14:tracePt t="9928" x="4846638" y="2247900"/>
          <p14:tracePt t="9945" x="4640263" y="2278063"/>
          <p14:tracePt t="9962" x="4457700" y="2293938"/>
          <p14:tracePt t="9978" x="4321175" y="2293938"/>
          <p14:tracePt t="9995" x="4160838" y="2293938"/>
          <p14:tracePt t="10012" x="3984625" y="2293938"/>
          <p14:tracePt t="10028" x="3802063" y="2263775"/>
          <p14:tracePt t="10045" x="3627438" y="2247900"/>
          <p14:tracePt t="10062" x="3360738" y="2201863"/>
          <p14:tracePt t="10078" x="3246438" y="2179638"/>
          <p14:tracePt t="10095" x="3146425" y="2163763"/>
          <p14:tracePt t="10112" x="3116263" y="2149475"/>
          <p14:tracePt t="10128" x="3094038" y="2141538"/>
          <p14:tracePt t="10145" x="3086100" y="2141538"/>
          <p14:tracePt t="10162" x="3086100" y="2095500"/>
          <p14:tracePt t="10178" x="3086100" y="2035175"/>
          <p14:tracePt t="10195" x="3086100" y="1935163"/>
          <p14:tracePt t="10212" x="3086100" y="1851025"/>
          <p14:tracePt t="10228" x="3086100" y="1790700"/>
          <p14:tracePt t="10245" x="3086100" y="1736725"/>
          <p14:tracePt t="10262" x="3086100" y="1698625"/>
          <p14:tracePt t="10278" x="3086100" y="1676400"/>
          <p14:tracePt t="10295" x="3094038" y="1660525"/>
          <p14:tracePt t="10312" x="3108325" y="1638300"/>
          <p14:tracePt t="10328" x="3140075" y="1616075"/>
          <p14:tracePt t="10345" x="3192463" y="1592263"/>
          <p14:tracePt t="10362" x="3306763" y="1570038"/>
          <p14:tracePt t="10378" x="3421063" y="1554163"/>
          <p14:tracePt t="10395" x="3551238" y="1531938"/>
          <p14:tracePt t="10412" x="3679825" y="1508125"/>
          <p14:tracePt t="10428" x="3840163" y="1485900"/>
          <p14:tracePt t="10445" x="4038600" y="1470025"/>
          <p14:tracePt t="10462" x="4251325" y="1463675"/>
          <p14:tracePt t="10478" x="4556125" y="1463675"/>
          <p14:tracePt t="10495" x="4702175" y="1463675"/>
          <p14:tracePt t="10512" x="4784725" y="1463675"/>
          <p14:tracePt t="10529" x="4830763" y="1463675"/>
          <p14:tracePt t="10545" x="4876800" y="1463675"/>
          <p14:tracePt t="10562" x="4968875" y="1485900"/>
          <p14:tracePt t="10578" x="5189538" y="1546225"/>
          <p14:tracePt t="10595" x="5456238" y="1630363"/>
          <p14:tracePt t="10612" x="5622925" y="1676400"/>
          <p14:tracePt t="10628" x="5707063" y="1706563"/>
          <p14:tracePt t="10631" x="5715000" y="1714500"/>
          <p14:tracePt t="10645" x="5722938" y="1714500"/>
          <p14:tracePt t="10662" x="5737225" y="1736725"/>
          <p14:tracePt t="10678" x="5737225" y="1812925"/>
          <p14:tracePt t="10695" x="5737225" y="1874838"/>
          <p14:tracePt t="10712" x="5737225" y="1943100"/>
          <p14:tracePt t="10728" x="5737225" y="2003425"/>
          <p14:tracePt t="10745" x="5684838" y="2087563"/>
          <p14:tracePt t="10762" x="5600700" y="2163763"/>
          <p14:tracePt t="10779" x="5524500" y="2217738"/>
          <p14:tracePt t="10795" x="5426075" y="2270125"/>
          <p14:tracePt t="10811" x="5334000" y="2316163"/>
          <p14:tracePt t="10828" x="5219700" y="2354263"/>
          <p14:tracePt t="10845" x="5113338" y="2392363"/>
          <p14:tracePt t="10862" x="4975225" y="2422525"/>
          <p14:tracePt t="10878" x="4740275" y="2438400"/>
          <p14:tracePt t="10895" x="4541838" y="2438400"/>
          <p14:tracePt t="10912" x="4313238" y="2438400"/>
          <p14:tracePt t="10929" x="4092575" y="2438400"/>
          <p14:tracePt t="10945" x="3870325" y="2438400"/>
          <p14:tracePt t="10962" x="3679825" y="2422525"/>
          <p14:tracePt t="10979" x="3513138" y="2384425"/>
          <p14:tracePt t="10995" x="3375025" y="2346325"/>
          <p14:tracePt t="11012" x="3284538" y="2308225"/>
          <p14:tracePt t="11029" x="3222625" y="2278063"/>
          <p14:tracePt t="11046" x="3170238" y="2232025"/>
          <p14:tracePt t="11062" x="3154363" y="2201863"/>
          <p14:tracePt t="11079" x="3132138" y="2117725"/>
          <p14:tracePt t="11095" x="3116263" y="2041525"/>
          <p14:tracePt t="11112" x="3116263" y="1951038"/>
          <p14:tracePt t="11129" x="3116263" y="1866900"/>
          <p14:tracePt t="11145" x="3116263" y="1806575"/>
          <p14:tracePt t="11162" x="3162300" y="1730375"/>
          <p14:tracePt t="11179" x="3222625" y="1654175"/>
          <p14:tracePt t="11195" x="3268663" y="1592263"/>
          <p14:tracePt t="11212" x="3314700" y="1546225"/>
          <p14:tracePt t="11228" x="3375025" y="1516063"/>
          <p14:tracePt t="11245" x="3429000" y="1493838"/>
          <p14:tracePt t="11262" x="3513138" y="1493838"/>
          <p14:tracePt t="11278" x="3641725" y="1493838"/>
          <p14:tracePt t="11295" x="3717925" y="1493838"/>
          <p14:tracePt t="11312" x="3817938" y="1493838"/>
          <p14:tracePt t="11328" x="3916363" y="1493838"/>
          <p14:tracePt t="11345" x="4016375" y="1493838"/>
          <p14:tracePt t="11362" x="4152900" y="1493838"/>
          <p14:tracePt t="11378" x="4305300" y="1493838"/>
          <p14:tracePt t="11395" x="4465638" y="1493838"/>
          <p14:tracePt t="11412" x="4587875" y="1493838"/>
          <p14:tracePt t="11428" x="4686300" y="1493838"/>
          <p14:tracePt t="11445" x="4762500" y="1493838"/>
          <p14:tracePt t="11462" x="4892675" y="1501775"/>
          <p14:tracePt t="11479" x="4999038" y="1539875"/>
          <p14:tracePt t="11495" x="5143500" y="1584325"/>
          <p14:tracePt t="11512" x="5265738" y="1622425"/>
          <p14:tracePt t="11529" x="5372100" y="1668463"/>
          <p14:tracePt t="11545" x="5440363" y="1706563"/>
          <p14:tracePt t="11562" x="5470525" y="1722438"/>
          <p14:tracePt t="11579" x="5494338" y="1730375"/>
          <p14:tracePt t="11595" x="5524500" y="1752600"/>
          <p14:tracePt t="11612" x="5562600" y="1774825"/>
          <p14:tracePt t="11629" x="5592763" y="1790700"/>
          <p14:tracePt t="11632" x="5600700" y="1806575"/>
          <p14:tracePt t="11646" x="5608638" y="1820863"/>
          <p14:tracePt t="11662" x="5616575" y="1836738"/>
          <p14:tracePt t="11679" x="5630863" y="1905000"/>
          <p14:tracePt t="11696" x="5646738" y="1958975"/>
          <p14:tracePt t="11712" x="5661025" y="2019300"/>
          <p14:tracePt t="11729" x="5661025" y="2065338"/>
          <p14:tracePt t="11746" x="5661025" y="2079625"/>
          <p14:tracePt t="11762" x="5654675" y="2103438"/>
          <p14:tracePt t="11779" x="5600700" y="2125663"/>
          <p14:tracePt t="11796" x="5540375" y="2141538"/>
          <p14:tracePt t="11812" x="5432425" y="2155825"/>
          <p14:tracePt t="11829" x="5311775" y="2171700"/>
          <p14:tracePt t="11846" x="5075238" y="2179638"/>
          <p14:tracePt t="11862" x="4922838" y="2179638"/>
          <p14:tracePt t="11879" x="4770438" y="2179638"/>
          <p14:tracePt t="11896" x="4625975" y="2179638"/>
          <p14:tracePt t="11912" x="4473575" y="2179638"/>
          <p14:tracePt t="11929" x="4335463" y="2179638"/>
          <p14:tracePt t="11946" x="4183063" y="2179638"/>
          <p14:tracePt t="11962" x="4016375" y="2179638"/>
          <p14:tracePt t="11979" x="3863975" y="2155825"/>
          <p14:tracePt t="11996" x="3687763" y="2141538"/>
          <p14:tracePt t="12012" x="3527425" y="2103438"/>
          <p14:tracePt t="12029" x="3360738" y="2079625"/>
          <p14:tracePt t="12046" x="3222625" y="2041525"/>
          <p14:tracePt t="12062" x="3146425" y="2027238"/>
          <p14:tracePt t="12079" x="3101975" y="2011363"/>
          <p14:tracePt t="12096" x="3094038" y="2003425"/>
          <p14:tracePt t="12129" x="3086100" y="2003425"/>
          <p14:tracePt t="12146" x="3078163" y="1981200"/>
          <p14:tracePt t="12162" x="3063875" y="1935163"/>
          <p14:tracePt t="12179" x="3055938" y="1858963"/>
          <p14:tracePt t="12196" x="3055938" y="1774825"/>
          <p14:tracePt t="12212" x="3055938" y="1684338"/>
          <p14:tracePt t="12229" x="3063875" y="1592263"/>
          <p14:tracePt t="12246" x="3108325" y="1508125"/>
          <p14:tracePt t="12262" x="3192463" y="1417638"/>
          <p14:tracePt t="12279" x="3314700" y="1349375"/>
          <p14:tracePt t="12296" x="3429000" y="1325563"/>
          <p14:tracePt t="12312" x="3543300" y="1311275"/>
          <p14:tracePt t="12329" x="3641725" y="1303338"/>
          <p14:tracePt t="12346" x="3711575" y="1303338"/>
          <p14:tracePt t="12362" x="3787775" y="1303338"/>
          <p14:tracePt t="12379" x="3916363" y="1303338"/>
          <p14:tracePt t="12396" x="4092575" y="1333500"/>
          <p14:tracePt t="12412" x="4275138" y="1363663"/>
          <p14:tracePt t="12429" x="4473575" y="1409700"/>
          <p14:tracePt t="12446" x="4587875" y="1439863"/>
          <p14:tracePt t="12462" x="4656138" y="1463675"/>
          <p14:tracePt t="12479" x="4678363" y="1470025"/>
          <p14:tracePt t="12496" x="4708525" y="1485900"/>
          <p14:tracePt t="12513" x="4732338" y="1501775"/>
          <p14:tracePt t="12529" x="4740275" y="1508125"/>
          <p14:tracePt t="12546" x="4746625" y="1508125"/>
          <p14:tracePt t="12563" x="4754563" y="1508125"/>
          <p14:tracePt t="13079" x="4754563" y="1516063"/>
          <p14:tracePt t="13087" x="4754563" y="1531938"/>
          <p14:tracePt t="13096" x="4754563" y="1539875"/>
          <p14:tracePt t="13113" x="4754563" y="1546225"/>
          <p14:tracePt t="13129" x="4746625" y="1546225"/>
          <p14:tracePt t="13655" x="4746625" y="1570038"/>
          <p14:tracePt t="13663" x="4732338" y="1577975"/>
          <p14:tracePt t="13711" x="4732338" y="1592263"/>
          <p14:tracePt t="13719" x="4740275" y="1592263"/>
          <p14:tracePt t="13730" x="4754563" y="1608138"/>
          <p14:tracePt t="13746" x="4816475" y="1622425"/>
          <p14:tracePt t="13763" x="4846638" y="1638300"/>
          <p14:tracePt t="13780" x="4846638" y="1660525"/>
          <p14:tracePt t="13796" x="4846638" y="1692275"/>
          <p14:tracePt t="13813" x="4846638" y="1714500"/>
          <p14:tracePt t="13830" x="4792663" y="1744663"/>
          <p14:tracePt t="13846" x="4778375" y="1752600"/>
          <p14:tracePt t="13863" x="4770438" y="1760538"/>
          <p14:tracePt t="14079" x="4762500" y="1760538"/>
          <p14:tracePt t="14119" x="4754563" y="1760538"/>
          <p14:tracePt t="14129" x="4746625" y="1760538"/>
          <p14:tracePt t="14135" x="4740275" y="1760538"/>
          <p14:tracePt t="14146" x="4708525" y="1760538"/>
          <p14:tracePt t="14163" x="4618038" y="1812925"/>
          <p14:tracePt t="14180" x="4465638" y="1889125"/>
          <p14:tracePt t="14196" x="4251325" y="1958975"/>
          <p14:tracePt t="14214" x="4054475" y="2011363"/>
          <p14:tracePt t="14230" x="3870325" y="2049463"/>
          <p14:tracePt t="14246" x="3635375" y="2073275"/>
          <p14:tracePt t="14263" x="3513138" y="2073275"/>
          <p14:tracePt t="14280" x="3398838" y="2073275"/>
          <p14:tracePt t="14296" x="3298825" y="2035175"/>
          <p14:tracePt t="14313" x="3216275" y="1973263"/>
          <p14:tracePt t="14330" x="3162300" y="1920875"/>
          <p14:tracePt t="14347" x="3140075" y="1874838"/>
          <p14:tracePt t="14363" x="3140075" y="1851025"/>
          <p14:tracePt t="14380" x="3154363" y="1812925"/>
          <p14:tracePt t="14397" x="3222625" y="1768475"/>
          <p14:tracePt t="14413" x="3375025" y="1730375"/>
          <p14:tracePt t="14430" x="3679825" y="1730375"/>
          <p14:tracePt t="14446" x="4487863" y="1730375"/>
          <p14:tracePt t="14463" x="4868863" y="1730375"/>
          <p14:tracePt t="14480" x="5083175" y="1768475"/>
          <p14:tracePt t="14497" x="5135563" y="1774825"/>
          <p14:tracePt t="14513" x="5143500" y="1782763"/>
          <p14:tracePt t="14547" x="5143500" y="1790700"/>
          <p14:tracePt t="14563" x="5143500" y="1812925"/>
          <p14:tracePt t="14580" x="5135563" y="1851025"/>
          <p14:tracePt t="14597" x="5135563" y="1866900"/>
          <p14:tracePt t="14614" x="5113338" y="1889125"/>
          <p14:tracePt t="14630" x="5089525" y="1905000"/>
          <p14:tracePt t="14647" x="4991100" y="1927225"/>
          <p14:tracePt t="14663" x="4914900" y="1951038"/>
          <p14:tracePt t="14680" x="4830763" y="1958975"/>
          <p14:tracePt t="14697" x="4754563" y="1973263"/>
          <p14:tracePt t="14713" x="4716463" y="1973263"/>
          <p14:tracePt t="14730" x="4686300" y="1989138"/>
          <p14:tracePt t="14747" x="4664075" y="1997075"/>
          <p14:tracePt t="14763" x="4648200" y="1997075"/>
          <p14:tracePt t="14823" x="4625975" y="1997075"/>
          <p14:tracePt t="14830" x="4602163" y="1997075"/>
          <p14:tracePt t="14838" x="4587875" y="1997075"/>
          <p14:tracePt t="14846" x="4579938" y="1997075"/>
          <p14:tracePt t="15023" x="4541838" y="2011363"/>
          <p14:tracePt t="15031" x="4457700" y="2103438"/>
          <p14:tracePt t="15039" x="4321175" y="2239963"/>
          <p14:tracePt t="15047" x="4183063" y="2362200"/>
          <p14:tracePt t="15063" x="3992563" y="2514600"/>
          <p14:tracePt t="15080" x="3856038" y="2613025"/>
          <p14:tracePt t="15097" x="3794125" y="2659063"/>
          <p14:tracePt t="15114" x="3763963" y="2659063"/>
          <p14:tracePt t="15130" x="3756025" y="2659063"/>
          <p14:tracePt t="15147" x="3741738" y="2659063"/>
          <p14:tracePt t="15163" x="3725863" y="2659063"/>
          <p14:tracePt t="15180" x="3717925" y="2659063"/>
          <p14:tracePt t="15197" x="3703638" y="2659063"/>
          <p14:tracePt t="15214" x="3687763" y="2651125"/>
          <p14:tracePt t="15230" x="3687763" y="2636838"/>
          <p14:tracePt t="15247" x="3687763" y="2620963"/>
          <p14:tracePt t="15263" x="3687763" y="2606675"/>
          <p14:tracePt t="15280" x="3687763" y="2574925"/>
          <p14:tracePt t="15297" x="3687763" y="2552700"/>
          <p14:tracePt t="15313" x="3687763" y="2536825"/>
          <p14:tracePt t="15330" x="3687763" y="2530475"/>
          <p14:tracePt t="15347" x="3673475" y="2514600"/>
          <p14:tracePt t="15364" x="3619500" y="2514600"/>
          <p14:tracePt t="15380" x="3513138" y="2506663"/>
          <p14:tracePt t="15397" x="3298825" y="2506663"/>
          <p14:tracePt t="15414" x="2895600" y="2552700"/>
          <p14:tracePt t="15430" x="2689225" y="2582863"/>
          <p14:tracePt t="15447" x="2582863" y="2590800"/>
          <p14:tracePt t="15464" x="2574925" y="2590800"/>
          <p14:tracePt t="15497" x="2606675" y="2582863"/>
          <p14:tracePt t="15514" x="2667000" y="2582863"/>
          <p14:tracePt t="15530" x="2697163" y="2568575"/>
          <p14:tracePt t="15547" x="2705100" y="2544763"/>
          <p14:tracePt t="15564" x="2705100" y="2530475"/>
          <p14:tracePt t="15580" x="2705100" y="2514600"/>
          <p14:tracePt t="15614" x="2705100" y="2506663"/>
          <p14:tracePt t="15815" x="2705100" y="2492375"/>
          <p14:tracePt t="15823" x="2720975" y="2476500"/>
          <p14:tracePt t="15831" x="2720975" y="2468563"/>
          <p14:tracePt t="15847" x="2727325" y="2468563"/>
          <p14:tracePt t="15864" x="2735263" y="2460625"/>
          <p14:tracePt t="15880" x="2743200" y="2438400"/>
          <p14:tracePt t="15897" x="2751138" y="2430463"/>
          <p14:tracePt t="15914" x="2765425" y="2408238"/>
          <p14:tracePt t="15930" x="2781300" y="2392363"/>
          <p14:tracePt t="15947" x="2797175" y="2370138"/>
          <p14:tracePt t="15964" x="2803525" y="2354263"/>
          <p14:tracePt t="15980" x="2811463" y="2354263"/>
          <p14:tracePt t="15997" x="2819400" y="2346325"/>
          <p14:tracePt t="16014" x="2827338" y="2346325"/>
          <p14:tracePt t="16030" x="2879725" y="2346325"/>
          <p14:tracePt t="16047" x="2971800" y="2346325"/>
          <p14:tracePt t="16064" x="3124200" y="2378075"/>
          <p14:tracePt t="16080" x="3406775" y="2446338"/>
          <p14:tracePt t="16097" x="3603625" y="2506663"/>
          <p14:tracePt t="16114" x="3725863" y="2536825"/>
          <p14:tracePt t="16131" x="3749675" y="2536825"/>
          <p14:tracePt t="16223" x="3749675" y="2530475"/>
          <p14:tracePt t="16231" x="3733800" y="2530475"/>
          <p14:tracePt t="16239" x="3725863" y="2522538"/>
          <p14:tracePt t="16247" x="3703638" y="2514600"/>
          <p14:tracePt t="16264" x="3665538" y="2498725"/>
          <p14:tracePt t="16281" x="3635375" y="2492375"/>
          <p14:tracePt t="16297" x="3611563" y="2492375"/>
          <p14:tracePt t="16351" x="3611563" y="2498725"/>
          <p14:tracePt t="16367" x="3611563" y="2506663"/>
          <p14:tracePt t="16375" x="3627438" y="2522538"/>
          <p14:tracePt t="16383" x="3641725" y="2522538"/>
          <p14:tracePt t="16398" x="3665538" y="2522538"/>
          <p14:tracePt t="16414" x="3673475" y="2522538"/>
          <p14:tracePt t="16431" x="3717925" y="2522538"/>
          <p14:tracePt t="16447" x="3756025" y="2522538"/>
          <p14:tracePt t="16464" x="3840163" y="2522538"/>
          <p14:tracePt t="16481" x="3916363" y="2506663"/>
          <p14:tracePt t="16497" x="4000500" y="2484438"/>
          <p14:tracePt t="16514" x="4060825" y="2454275"/>
          <p14:tracePt t="16531" x="4130675" y="2438400"/>
          <p14:tracePt t="16547" x="4175125" y="2416175"/>
          <p14:tracePt t="16564" x="4213225" y="2408238"/>
          <p14:tracePt t="16581" x="4229100" y="2392363"/>
          <p14:tracePt t="16598" x="4259263" y="2370138"/>
          <p14:tracePt t="16614" x="4267200" y="2370138"/>
          <p14:tracePt t="16631" x="4275138" y="2362200"/>
          <p14:tracePt t="16647" x="4289425" y="2354263"/>
          <p14:tracePt t="16664" x="4321175" y="2339975"/>
          <p14:tracePt t="16681" x="4359275" y="2332038"/>
          <p14:tracePt t="16697" x="4397375" y="2316163"/>
          <p14:tracePt t="16714" x="4427538" y="2316163"/>
          <p14:tracePt t="16731" x="4457700" y="2316163"/>
          <p14:tracePt t="16747" x="4479925" y="2316163"/>
          <p14:tracePt t="16764" x="4518025" y="2316163"/>
          <p14:tracePt t="16781" x="4587875" y="2324100"/>
          <p14:tracePt t="16798" x="4724400" y="2400300"/>
          <p14:tracePt t="16814" x="4854575" y="2454275"/>
          <p14:tracePt t="16831" x="4960938" y="2492375"/>
          <p14:tracePt t="16847" x="5067300" y="2514600"/>
          <p14:tracePt t="16864" x="5121275" y="2522538"/>
          <p14:tracePt t="16881" x="5143500" y="2522538"/>
          <p14:tracePt t="16898" x="5151438" y="2522538"/>
          <p14:tracePt t="16914" x="5181600" y="2514600"/>
          <p14:tracePt t="16931" x="5203825" y="2498725"/>
          <p14:tracePt t="16947" x="5249863" y="2484438"/>
          <p14:tracePt t="16964" x="5303838" y="2454275"/>
          <p14:tracePt t="16981" x="5341938" y="2454275"/>
          <p14:tracePt t="16998" x="5394325" y="2438400"/>
          <p14:tracePt t="17014" x="5410200" y="2430463"/>
          <p14:tracePt t="17031" x="5502275" y="2422525"/>
          <p14:tracePt t="17047" x="5570538" y="2422525"/>
          <p14:tracePt t="17064" x="5661025" y="2422525"/>
          <p14:tracePt t="17081" x="5745163" y="2422525"/>
          <p14:tracePt t="17098" x="5807075" y="2422525"/>
          <p14:tracePt t="17114" x="5851525" y="2422525"/>
          <p14:tracePt t="17118" x="5867400" y="2422525"/>
          <p14:tracePt t="17131" x="5883275" y="2422525"/>
          <p14:tracePt t="17148" x="5905500" y="2422525"/>
          <p14:tracePt t="17164" x="5935663" y="2422525"/>
          <p14:tracePt t="17181" x="6003925" y="2422525"/>
          <p14:tracePt t="17198" x="6188075" y="2422525"/>
          <p14:tracePt t="17214" x="6354763" y="2422525"/>
          <p14:tracePt t="17231" x="6499225" y="2422525"/>
          <p14:tracePt t="17248" x="6591300" y="2422525"/>
          <p14:tracePt t="17264" x="6651625" y="2422525"/>
          <p14:tracePt t="17281" x="6705600" y="2416175"/>
          <p14:tracePt t="17298" x="6759575" y="2408238"/>
          <p14:tracePt t="17314" x="6811963" y="2408238"/>
          <p14:tracePt t="17331" x="6896100" y="2408238"/>
          <p14:tracePt t="17348" x="7010400" y="2408238"/>
          <p14:tracePt t="17364" x="7132638" y="2408238"/>
          <p14:tracePt t="17381" x="7246938" y="2408238"/>
          <p14:tracePt t="17398" x="7421563" y="2408238"/>
          <p14:tracePt t="17414" x="7527925" y="2408238"/>
          <p14:tracePt t="17431" x="7612063" y="2408238"/>
          <p14:tracePt t="17448" x="7666038" y="2408238"/>
          <p14:tracePt t="17464" x="7742238" y="2408238"/>
          <p14:tracePt t="17481" x="7794625" y="2408238"/>
          <p14:tracePt t="17498" x="7840663" y="2408238"/>
          <p14:tracePt t="17514" x="7870825" y="2408238"/>
          <p14:tracePt t="17531" x="7902575" y="2416175"/>
          <p14:tracePt t="17548" x="7916863" y="2422525"/>
          <p14:tracePt t="17564" x="7947025" y="2430463"/>
          <p14:tracePt t="17581" x="7962900" y="2430463"/>
          <p14:tracePt t="17598" x="7985125" y="2446338"/>
          <p14:tracePt t="17614" x="8077200" y="2460625"/>
          <p14:tracePt t="17631" x="8153400" y="2476500"/>
          <p14:tracePt t="17648" x="8221663" y="2492375"/>
          <p14:tracePt t="17664" x="8259763" y="2498725"/>
          <p14:tracePt t="17681" x="8275638" y="2506663"/>
          <p14:tracePt t="17698" x="8275638" y="2514600"/>
          <p14:tracePt t="17731" x="8283575" y="2514600"/>
          <p14:tracePt t="17751" x="8289925" y="2514600"/>
          <p14:tracePt t="17815" x="8289925" y="2530475"/>
          <p14:tracePt t="17822" x="8289925" y="2536825"/>
          <p14:tracePt t="17831" x="8275638" y="2560638"/>
          <p14:tracePt t="17847" x="8145463" y="2598738"/>
          <p14:tracePt t="17864" x="7916863" y="2613025"/>
          <p14:tracePt t="17881" x="7551738" y="2628900"/>
          <p14:tracePt t="17898" x="7018338" y="2628900"/>
          <p14:tracePt t="17914" x="6454775" y="2628900"/>
          <p14:tracePt t="17931" x="5813425" y="2628900"/>
          <p14:tracePt t="17948" x="5165725" y="2574925"/>
          <p14:tracePt t="17965" x="4541838" y="2492375"/>
          <p14:tracePt t="17982" x="3984625" y="2400300"/>
          <p14:tracePt t="17998" x="3840163" y="2346325"/>
          <p14:tracePt t="18014" x="3635375" y="2293938"/>
          <p14:tracePt t="18031" x="3603625" y="2278063"/>
          <p14:tracePt t="18048" x="3573463" y="2263775"/>
          <p14:tracePt t="18065" x="3565525" y="2239963"/>
          <p14:tracePt t="18081" x="3551238" y="2201863"/>
          <p14:tracePt t="18098" x="3543300" y="2171700"/>
          <p14:tracePt t="18115" x="3543300" y="2155825"/>
          <p14:tracePt t="18131" x="3543300" y="2149475"/>
          <p14:tracePt t="18223" x="3535363" y="2141538"/>
          <p14:tracePt t="18239" x="3527425" y="2141538"/>
          <p14:tracePt t="18255" x="3521075" y="2141538"/>
          <p14:tracePt t="18263" x="3513138" y="2141538"/>
          <p14:tracePt t="18271" x="3505200" y="2141538"/>
          <p14:tracePt t="18887" x="3565525" y="2141538"/>
          <p14:tracePt t="18895" x="3695700" y="2117725"/>
          <p14:tracePt t="18903" x="3978275" y="2073275"/>
          <p14:tracePt t="18915" x="4335463" y="2049463"/>
          <p14:tracePt t="18932" x="5075238" y="2049463"/>
          <p14:tracePt t="18948" x="5715000" y="2049463"/>
          <p14:tracePt t="18965" x="5829300" y="2049463"/>
          <p14:tracePt t="19814" x="5821363" y="2049463"/>
          <p14:tracePt t="19831" x="5813425" y="2049463"/>
          <p14:tracePt t="19846" x="5807075" y="2049463"/>
          <p14:tracePt t="19854" x="5791200" y="2049463"/>
          <p14:tracePt t="19865" x="5775325" y="2049463"/>
          <p14:tracePt t="19881" x="5761038" y="2065338"/>
          <p14:tracePt t="19898" x="5753100" y="2065338"/>
          <p14:tracePt t="19915" x="5745163" y="2065338"/>
          <p14:tracePt t="19999" x="5737225" y="2065338"/>
          <p14:tracePt t="20175" x="5715000" y="2087563"/>
          <p14:tracePt t="20184" x="5546725" y="2209800"/>
          <p14:tracePt t="20191" x="5257800" y="2408238"/>
          <p14:tracePt t="20199" x="4953000" y="2582863"/>
          <p14:tracePt t="20215" x="4495800" y="2941638"/>
          <p14:tracePt t="20232" x="4030663" y="3260725"/>
          <p14:tracePt t="20249" x="3527425" y="3535363"/>
          <p14:tracePt t="20265" x="3101975" y="3711575"/>
          <p14:tracePt t="20282" x="2963863" y="3756025"/>
          <p14:tracePt t="20299" x="2873375" y="3756025"/>
          <p14:tracePt t="20315" x="2827338" y="3741738"/>
          <p14:tracePt t="20332" x="2811463" y="3733800"/>
          <p14:tracePt t="20349" x="2803525" y="3711575"/>
          <p14:tracePt t="20366" x="2789238" y="3665538"/>
          <p14:tracePt t="20382" x="2789238" y="3657600"/>
          <p14:tracePt t="20399" x="2781300" y="3619500"/>
          <p14:tracePt t="20415" x="2773363" y="3581400"/>
          <p14:tracePt t="20432" x="2773363" y="3573463"/>
          <p14:tracePt t="20449" x="2759075" y="3527425"/>
          <p14:tracePt t="20465" x="2759075" y="3505200"/>
          <p14:tracePt t="20482" x="2751138" y="3505200"/>
          <p14:tracePt t="20543" x="2751138" y="3497263"/>
          <p14:tracePt t="20551" x="2751138" y="3489325"/>
          <p14:tracePt t="20559" x="2759075" y="3475038"/>
          <p14:tracePt t="20567" x="2765425" y="3475038"/>
          <p14:tracePt t="20582" x="2773363" y="3467100"/>
          <p14:tracePt t="20599" x="2797175" y="3451225"/>
          <p14:tracePt t="20615" x="2811463" y="3444875"/>
          <p14:tracePt t="20632" x="2857500" y="3429000"/>
          <p14:tracePt t="20649" x="2895600" y="3413125"/>
          <p14:tracePt t="20665" x="2987675" y="3368675"/>
          <p14:tracePt t="20682" x="2994025" y="3352800"/>
          <p14:tracePt t="21143" x="3017838" y="3344863"/>
          <p14:tracePt t="21151" x="3063875" y="3344863"/>
          <p14:tracePt t="21159" x="3124200" y="3344863"/>
          <p14:tracePt t="21167" x="3170238" y="3360738"/>
          <p14:tracePt t="21182" x="3230563" y="3360738"/>
          <p14:tracePt t="21199" x="3298825" y="3352800"/>
          <p14:tracePt t="21216" x="3368675" y="3336925"/>
          <p14:tracePt t="21232" x="3436938" y="3322638"/>
          <p14:tracePt t="21249" x="3513138" y="3314700"/>
          <p14:tracePt t="21266" x="3619500" y="3298825"/>
          <p14:tracePt t="21282" x="3687763" y="3298825"/>
          <p14:tracePt t="21299" x="3725863" y="3298825"/>
          <p14:tracePt t="21316" x="3741738" y="3298825"/>
          <p14:tracePt t="21332" x="3749675" y="3298825"/>
          <p14:tracePt t="21447" x="3749675" y="3292475"/>
          <p14:tracePt t="21455" x="3741738" y="3292475"/>
          <p14:tracePt t="21471" x="3717925" y="3292475"/>
          <p14:tracePt t="21482" x="3711575" y="3284538"/>
          <p14:tracePt t="21499" x="3657600" y="3268663"/>
          <p14:tracePt t="21516" x="3641725" y="3260725"/>
          <p14:tracePt t="21903" x="3657600" y="3260725"/>
          <p14:tracePt t="21911" x="3673475" y="3260725"/>
          <p14:tracePt t="21919" x="3695700" y="3268663"/>
          <p14:tracePt t="21933" x="3733800" y="3276600"/>
          <p14:tracePt t="21950" x="3848100" y="3292475"/>
          <p14:tracePt t="21966" x="3870325" y="3306763"/>
          <p14:tracePt t="21983" x="3908425" y="3314700"/>
          <p14:tracePt t="21999" x="3924300" y="3314700"/>
          <p14:tracePt t="22911" x="3940175" y="3314700"/>
          <p14:tracePt t="22919" x="4000500" y="3314700"/>
          <p14:tracePt t="22927" x="4084638" y="3314700"/>
          <p14:tracePt t="22935" x="4175125" y="3314700"/>
          <p14:tracePt t="22950" x="4283075" y="3314700"/>
          <p14:tracePt t="22966" x="4365625" y="3314700"/>
          <p14:tracePt t="22983" x="4397375" y="3314700"/>
          <p14:tracePt t="23423" x="4419600" y="3276600"/>
          <p14:tracePt t="23431" x="4449763" y="3260725"/>
          <p14:tracePt t="23439" x="4479925" y="3238500"/>
          <p14:tracePt t="23450" x="4503738" y="3222625"/>
          <p14:tracePt t="23467" x="4587875" y="3184525"/>
          <p14:tracePt t="23483" x="4678363" y="3146425"/>
          <p14:tracePt t="23500" x="4724400" y="3124200"/>
          <p14:tracePt t="23517" x="4754563" y="3116263"/>
          <p14:tracePt t="23533" x="4762500" y="3108325"/>
          <p14:tracePt t="23591" x="4770438" y="3108325"/>
          <p14:tracePt t="23599" x="4778375" y="3108325"/>
          <p14:tracePt t="23607" x="4784725" y="3108325"/>
          <p14:tracePt t="23703" x="4792663" y="3108325"/>
          <p14:tracePt t="23719" x="4800600" y="3108325"/>
          <p14:tracePt t="23751" x="4800600" y="3116263"/>
          <p14:tracePt t="23767" x="4808538" y="3124200"/>
          <p14:tracePt t="23799" x="4808538" y="3132138"/>
          <p14:tracePt t="23807" x="4808538" y="3140075"/>
          <p14:tracePt t="23816" x="4808538" y="3146425"/>
          <p14:tracePt t="23833" x="4808538" y="3154363"/>
          <p14:tracePt t="23862" x="4808538" y="3162300"/>
          <p14:tracePt t="23919" x="4808538" y="3170238"/>
          <p14:tracePt t="23991" x="4808538" y="3178175"/>
          <p14:tracePt t="23999" x="4816475" y="3178175"/>
          <p14:tracePt t="24079" x="4830763" y="3184525"/>
          <p14:tracePt t="24103" x="4838700" y="3184525"/>
          <p14:tracePt t="24127" x="4854575" y="3184525"/>
          <p14:tracePt t="24135" x="4860925" y="3184525"/>
          <p14:tracePt t="24143" x="4884738" y="3184525"/>
          <p14:tracePt t="24151" x="4892675" y="3184525"/>
          <p14:tracePt t="24167" x="4937125" y="3178175"/>
          <p14:tracePt t="24183" x="4945063" y="3162300"/>
          <p14:tracePt t="24200" x="4968875" y="3162300"/>
          <p14:tracePt t="24217" x="4968875" y="3154363"/>
          <p14:tracePt t="24263" x="4983163" y="3154363"/>
          <p14:tracePt t="24271" x="4991100" y="3146425"/>
          <p14:tracePt t="24287" x="4999038" y="3146425"/>
          <p14:tracePt t="24300" x="5013325" y="3140075"/>
          <p14:tracePt t="24319" x="5029200" y="3140075"/>
          <p14:tracePt t="24334" x="5051425" y="3140075"/>
          <p14:tracePt t="24350" x="5083175" y="3140075"/>
          <p14:tracePt t="24367" x="5127625" y="3140075"/>
          <p14:tracePt t="24383" x="5151438" y="3140075"/>
          <p14:tracePt t="24400" x="5173663" y="3140075"/>
          <p14:tracePt t="24463" x="5181600" y="3140075"/>
          <p14:tracePt t="24479" x="5189538" y="3140075"/>
          <p14:tracePt t="24495" x="5197475" y="3140075"/>
          <p14:tracePt t="24503" x="5203825" y="3140075"/>
          <p14:tracePt t="24511" x="5211763" y="3140075"/>
          <p14:tracePt t="24519" x="5219700" y="3140075"/>
          <p14:tracePt t="24534" x="5235575" y="3140075"/>
          <p14:tracePt t="24591" x="5241925" y="3140075"/>
          <p14:tracePt t="24607" x="5249863" y="3140075"/>
          <p14:tracePt t="24615" x="5257800" y="3140075"/>
          <p14:tracePt t="24623" x="5265738" y="3140075"/>
          <p14:tracePt t="24634" x="5280025" y="3140075"/>
          <p14:tracePt t="24650" x="5318125" y="3140075"/>
          <p14:tracePt t="24667" x="5364163" y="3140075"/>
          <p14:tracePt t="24684" x="5387975" y="3132138"/>
          <p14:tracePt t="24700" x="5394325" y="3132138"/>
          <p14:tracePt t="25639" x="5426075" y="3132138"/>
          <p14:tracePt t="25647" x="5508625" y="3146425"/>
          <p14:tracePt t="25655" x="5646738" y="3154363"/>
          <p14:tracePt t="25667" x="5753100" y="3162300"/>
          <p14:tracePt t="25684" x="5997575" y="3200400"/>
          <p14:tracePt t="25701" x="6180138" y="3200400"/>
          <p14:tracePt t="25717" x="6256338" y="3208338"/>
          <p14:tracePt t="25903" x="6256338" y="3216275"/>
          <p14:tracePt t="25911" x="6248400" y="3216275"/>
          <p14:tracePt t="25919" x="6240463" y="3222625"/>
          <p14:tracePt t="25934" x="6194425" y="3238500"/>
          <p14:tracePt t="25951" x="6118225" y="3292475"/>
          <p14:tracePt t="25967" x="6057900" y="3314700"/>
          <p14:tracePt t="25984" x="6003925" y="3330575"/>
          <p14:tracePt t="26001" x="5989638" y="3330575"/>
          <p14:tracePt t="26034" x="5981700" y="3330575"/>
          <p14:tracePt t="26051" x="5973763" y="3322638"/>
          <p14:tracePt t="26067" x="5973763" y="3306763"/>
          <p14:tracePt t="26084" x="5973763" y="3292475"/>
          <p14:tracePt t="26101" x="5981700" y="3276600"/>
          <p14:tracePt t="26118" x="5997575" y="3254375"/>
          <p14:tracePt t="26134" x="5997575" y="3246438"/>
          <p14:tracePt t="26151" x="6011863" y="3238500"/>
          <p14:tracePt t="26168" x="6019800" y="3230563"/>
          <p14:tracePt t="26184" x="6035675" y="3230563"/>
          <p14:tracePt t="26201" x="6049963" y="3222625"/>
          <p14:tracePt t="26218" x="6057900" y="3222625"/>
          <p14:tracePt t="26234" x="6065838" y="3222625"/>
          <p14:tracePt t="26251" x="6096000" y="3216275"/>
          <p14:tracePt t="26268" x="6103938" y="3216275"/>
          <p14:tracePt t="26284" x="6111875" y="3216275"/>
          <p14:tracePt t="28223" x="6134100" y="3216275"/>
          <p14:tracePt t="28231" x="6180138" y="3216275"/>
          <p14:tracePt t="28239" x="6256338" y="3216275"/>
          <p14:tracePt t="28252" x="6362700" y="3216275"/>
          <p14:tracePt t="28268" x="6530975" y="3216275"/>
          <p14:tracePt t="28285" x="6659563" y="3216275"/>
          <p14:tracePt t="28302" x="6727825" y="3216275"/>
          <p14:tracePt t="28375" x="6743700" y="3216275"/>
          <p14:tracePt t="28391" x="6751638" y="3208338"/>
          <p14:tracePt t="28415" x="6759575" y="3192463"/>
          <p14:tracePt t="28423" x="6765925" y="3184525"/>
          <p14:tracePt t="28435" x="6781800" y="3170238"/>
          <p14:tracePt t="28452" x="6811963" y="3132138"/>
          <p14:tracePt t="28468" x="6835775" y="3101975"/>
          <p14:tracePt t="28485" x="6880225" y="3070225"/>
          <p14:tracePt t="28502" x="6942138" y="3040063"/>
          <p14:tracePt t="28518" x="6964363" y="3025775"/>
          <p14:tracePt t="28535" x="6980238" y="3009900"/>
          <p14:tracePt t="28623" x="6988175" y="3009900"/>
          <p14:tracePt t="28631" x="6994525" y="3009900"/>
          <p14:tracePt t="28639" x="7002463" y="3009900"/>
          <p14:tracePt t="28652" x="7010400" y="3009900"/>
          <p14:tracePt t="28668" x="7056438" y="3025775"/>
          <p14:tracePt t="28685" x="7116763" y="3086100"/>
          <p14:tracePt t="28702" x="7185025" y="3140075"/>
          <p14:tracePt t="28718" x="7216775" y="3154363"/>
          <p14:tracePt t="28791" x="7223125" y="3154363"/>
          <p14:tracePt t="28807" x="7231063" y="3154363"/>
          <p14:tracePt t="28823" x="7239000" y="3154363"/>
          <p14:tracePt t="28839" x="7246938" y="3154363"/>
          <p14:tracePt t="28862" x="7254875" y="3154363"/>
          <p14:tracePt t="28870" x="7261225" y="3154363"/>
          <p14:tracePt t="28878" x="7269163" y="3154363"/>
          <p14:tracePt t="28886" x="7285038" y="3154363"/>
          <p14:tracePt t="28901" x="7292975" y="3154363"/>
          <p14:tracePt t="28918" x="7383463" y="3154363"/>
          <p14:tracePt t="28935" x="7459663" y="3170238"/>
          <p14:tracePt t="28952" x="7505700" y="3184525"/>
          <p14:tracePt t="28969" x="7535863" y="3184525"/>
          <p14:tracePt t="28985" x="7559675" y="3178175"/>
          <p14:tracePt t="29002" x="7573963" y="3162300"/>
          <p14:tracePt t="29019" x="7573963" y="3132138"/>
          <p14:tracePt t="29035" x="7589838" y="3101975"/>
          <p14:tracePt t="29052" x="7597775" y="3070225"/>
          <p14:tracePt t="29069" x="7597775" y="3048000"/>
          <p14:tracePt t="29086" x="7620000" y="3009900"/>
          <p14:tracePt t="29102" x="7627938" y="2994025"/>
          <p14:tracePt t="29119" x="7650163" y="2994025"/>
          <p14:tracePt t="29135" x="7688263" y="2994025"/>
          <p14:tracePt t="29152" x="7718425" y="2994025"/>
          <p14:tracePt t="29169" x="7742238" y="2994025"/>
          <p14:tracePt t="29185" x="7764463" y="2994025"/>
          <p14:tracePt t="29247" x="7772400" y="3009900"/>
          <p14:tracePt t="29271" x="7780338" y="3009900"/>
          <p14:tracePt t="29279" x="7780338" y="3017838"/>
          <p14:tracePt t="29287" x="7788275" y="3017838"/>
          <p14:tracePt t="29304" x="7788275" y="3025775"/>
          <p14:tracePt t="29319" x="7794625" y="3025775"/>
          <p14:tracePt t="29335" x="7810500" y="3032125"/>
          <p14:tracePt t="29352" x="7818438" y="3032125"/>
          <p14:tracePt t="29369" x="7840663" y="3040063"/>
          <p14:tracePt t="29385" x="7870825" y="3055938"/>
          <p14:tracePt t="29402" x="7924800" y="3086100"/>
          <p14:tracePt t="29419" x="7962900" y="3108325"/>
          <p14:tracePt t="29435" x="8008938" y="3132138"/>
          <p14:tracePt t="29452" x="8054975" y="3154363"/>
          <p14:tracePt t="29469" x="8107363" y="3178175"/>
          <p14:tracePt t="29486" x="8175625" y="3178175"/>
          <p14:tracePt t="29502" x="8191500" y="3178175"/>
          <p14:tracePt t="29519" x="8207375" y="3170238"/>
          <p14:tracePt t="29535" x="8213725" y="3154363"/>
          <p14:tracePt t="29552" x="8221663" y="3132138"/>
          <p14:tracePt t="29569" x="8229600" y="3116263"/>
          <p14:tracePt t="29585" x="8229600" y="3108325"/>
          <p14:tracePt t="29602" x="8245475" y="3094038"/>
          <p14:tracePt t="29619" x="8251825" y="3094038"/>
          <p14:tracePt t="29635" x="8267700" y="3094038"/>
          <p14:tracePt t="29652" x="8275638" y="3094038"/>
          <p14:tracePt t="29669" x="8297863" y="3094038"/>
          <p14:tracePt t="29686" x="8305800" y="3094038"/>
          <p14:tracePt t="29735" x="8313738" y="3094038"/>
          <p14:tracePt t="29743" x="8321675" y="3094038"/>
          <p14:tracePt t="29752" x="8335963" y="3094038"/>
          <p14:tracePt t="29769" x="8435975" y="3108325"/>
          <p14:tracePt t="29786" x="8526463" y="3132138"/>
          <p14:tracePt t="29802" x="8580438" y="3132138"/>
          <p14:tracePt t="29819" x="8618538" y="3132138"/>
          <p14:tracePt t="29852" x="8626475" y="3132138"/>
          <p14:tracePt t="29871" x="8632825" y="3132138"/>
          <p14:tracePt t="29886" x="8648700" y="3132138"/>
          <p14:tracePt t="29902" x="8664575" y="3132138"/>
          <p14:tracePt t="29919" x="8702675" y="3132138"/>
          <p14:tracePt t="29936" x="8740775" y="3132138"/>
          <p14:tracePt t="29952" x="8778875" y="3132138"/>
          <p14:tracePt t="29969" x="8831263" y="3124200"/>
          <p14:tracePt t="29986" x="8877300" y="3101975"/>
          <p14:tracePt t="30002" x="8893175" y="3101975"/>
          <p14:tracePt t="30019" x="8907463" y="3094038"/>
          <p14:tracePt t="30055" x="8915400" y="3086100"/>
          <p14:tracePt t="30071" x="8923338" y="3078163"/>
          <p14:tracePt t="30086" x="8945563" y="3078163"/>
          <p14:tracePt t="30102" x="8983663" y="3078163"/>
          <p14:tracePt t="30119" x="8999538" y="3078163"/>
          <p14:tracePt t="30136" x="9021763" y="3078163"/>
          <p14:tracePt t="30152" x="9045575" y="3078163"/>
          <p14:tracePt t="30169" x="9067800" y="3078163"/>
          <p14:tracePt t="30186" x="9105900" y="3078163"/>
          <p14:tracePt t="30202" x="9144000" y="3078163"/>
          <p14:tracePt t="30219" x="9182100" y="3078163"/>
          <p14:tracePt t="30236" x="9212263" y="3078163"/>
          <p14:tracePt t="30252" x="9236075" y="3078163"/>
          <p14:tracePt t="30269" x="9280525" y="3078163"/>
          <p14:tracePt t="30286" x="9304338" y="3078163"/>
          <p14:tracePt t="30302" x="9312275" y="3078163"/>
          <p14:tracePt t="30319" x="9326563" y="3070225"/>
          <p14:tracePt t="30336" x="9334500" y="3070225"/>
          <p14:tracePt t="30352" x="9372600" y="3063875"/>
          <p14:tracePt t="30369" x="9394825" y="3063875"/>
          <p14:tracePt t="30386" x="9418638" y="3055938"/>
          <p14:tracePt t="30402" x="9440863" y="3055938"/>
          <p14:tracePt t="30419" x="9464675" y="3048000"/>
          <p14:tracePt t="30436" x="9486900" y="3048000"/>
          <p14:tracePt t="30452" x="9509125" y="3048000"/>
          <p14:tracePt t="30470" x="9532938" y="3048000"/>
          <p14:tracePt t="30486" x="9540875" y="3048000"/>
          <p14:tracePt t="30502" x="9547225" y="3048000"/>
          <p14:tracePt t="30551" x="9517063" y="3017838"/>
          <p14:tracePt t="30559" x="9471025" y="2979738"/>
          <p14:tracePt t="30569" x="9456738" y="2979738"/>
          <p14:tracePt t="30839" x="9494838" y="2979738"/>
          <p14:tracePt t="30847" x="9532938" y="2979738"/>
          <p14:tracePt t="30854" x="9578975" y="2987675"/>
          <p14:tracePt t="30869" x="9609138" y="2994025"/>
          <p14:tracePt t="30886" x="9639300" y="2994025"/>
          <p14:tracePt t="30902" x="9783763" y="3009900"/>
          <p14:tracePt t="30919" x="9906000" y="3040063"/>
          <p14:tracePt t="30936" x="10020300" y="3070225"/>
          <p14:tracePt t="30953" x="10156825" y="3116263"/>
          <p14:tracePt t="30969" x="10271125" y="3132138"/>
          <p14:tracePt t="30986" x="10347325" y="3140075"/>
          <p14:tracePt t="31071" x="10340975" y="3140075"/>
          <p14:tracePt t="31079" x="10333038" y="3140075"/>
          <p14:tracePt t="31088" x="10309225" y="3140075"/>
          <p14:tracePt t="31103" x="10256838" y="3140075"/>
          <p14:tracePt t="31119" x="10202863" y="3146425"/>
          <p14:tracePt t="31136" x="10134600" y="3178175"/>
          <p14:tracePt t="31153" x="10036175" y="3200400"/>
          <p14:tracePt t="31169" x="9898063" y="3222625"/>
          <p14:tracePt t="31186" x="9769475" y="3230563"/>
          <p14:tracePt t="31203" x="9585325" y="3268663"/>
          <p14:tracePt t="31219" x="9197975" y="3298825"/>
          <p14:tracePt t="31236" x="8610600" y="3314700"/>
          <p14:tracePt t="31253" x="7894638" y="3314700"/>
          <p14:tracePt t="31270" x="6569075" y="3314700"/>
          <p14:tracePt t="31286" x="6180138" y="3330575"/>
          <p14:tracePt t="31303" x="4884738" y="3513138"/>
          <p14:tracePt t="31320" x="4327525" y="3603625"/>
          <p14:tracePt t="31336" x="4076700" y="3611563"/>
          <p14:tracePt t="31353" x="3962400" y="3611563"/>
          <p14:tracePt t="31369" x="3902075" y="3611563"/>
          <p14:tracePt t="31386" x="3856038" y="3611563"/>
          <p14:tracePt t="31403" x="3802063" y="3611563"/>
          <p14:tracePt t="31420" x="3725863" y="3597275"/>
          <p14:tracePt t="31436" x="3597275" y="3573463"/>
          <p14:tracePt t="31453" x="3421063" y="3535363"/>
          <p14:tracePt t="31470" x="3154363" y="3513138"/>
          <p14:tracePt t="31486" x="3094038" y="3497263"/>
          <p14:tracePt t="31503" x="2994025" y="3482975"/>
          <p14:tracePt t="31519" x="2979738" y="3482975"/>
          <p14:tracePt t="31647" x="2971800" y="3482975"/>
          <p14:tracePt t="31983" x="2963863" y="3489325"/>
          <p14:tracePt t="31991" x="2955925" y="3527425"/>
          <p14:tracePt t="32003" x="2949575" y="3565525"/>
          <p14:tracePt t="32020" x="2941638" y="3627438"/>
          <p14:tracePt t="32036" x="2941638" y="3665538"/>
          <p14:tracePt t="32053" x="2941638" y="3695700"/>
          <p14:tracePt t="32070" x="2941638" y="3703638"/>
          <p14:tracePt t="32086" x="2941638" y="3711575"/>
          <p14:tracePt t="32103" x="2941638" y="3717925"/>
          <p14:tracePt t="32159" x="2941638" y="3725863"/>
          <p14:tracePt t="32175" x="2941638" y="3741738"/>
          <p14:tracePt t="32183" x="2941638" y="3756025"/>
          <p14:tracePt t="32191" x="2941638" y="3779838"/>
          <p14:tracePt t="32203" x="2941638" y="3802063"/>
          <p14:tracePt t="32220" x="2941638" y="3817938"/>
          <p14:tracePt t="32236" x="2941638" y="3832225"/>
          <p14:tracePt t="32383" x="2949575" y="3832225"/>
          <p14:tracePt t="32407" x="2963863" y="3832225"/>
          <p14:tracePt t="32423" x="2971800" y="3832225"/>
          <p14:tracePt t="32431" x="2987675" y="3832225"/>
          <p14:tracePt t="32439" x="2994025" y="3832225"/>
          <p14:tracePt t="32453" x="3001963" y="3832225"/>
          <p14:tracePt t="32470" x="3009900" y="3825875"/>
          <p14:tracePt t="32486" x="3017838" y="3825875"/>
          <p14:tracePt t="32503" x="3032125" y="3825875"/>
          <p14:tracePt t="32519" x="3063875" y="3825875"/>
          <p14:tracePt t="32536" x="3101975" y="3825875"/>
          <p14:tracePt t="32553" x="3170238" y="3825875"/>
          <p14:tracePt t="32569" x="3260725" y="3825875"/>
          <p14:tracePt t="32586" x="3375025" y="3825875"/>
          <p14:tracePt t="32603" x="3489325" y="3825875"/>
          <p14:tracePt t="32619" x="3597275" y="3825875"/>
          <p14:tracePt t="32636" x="3665538" y="3825875"/>
          <p14:tracePt t="32653" x="3687763" y="3817938"/>
          <p14:tracePt t="32669" x="3703638" y="3810000"/>
          <p14:tracePt t="32686" x="3749675" y="3810000"/>
          <p14:tracePt t="32703" x="3802063" y="3802063"/>
          <p14:tracePt t="32719" x="3924300" y="3802063"/>
          <p14:tracePt t="32736" x="4076700" y="3802063"/>
          <p14:tracePt t="32753" x="4229100" y="3802063"/>
          <p14:tracePt t="32769" x="4343400" y="3802063"/>
          <p14:tracePt t="32786" x="4397375" y="3802063"/>
          <p14:tracePt t="32803" x="4419600" y="3802063"/>
          <p14:tracePt t="32819" x="4449763" y="3802063"/>
          <p14:tracePt t="32836" x="4479925" y="3802063"/>
          <p14:tracePt t="32853" x="4549775" y="3802063"/>
          <p14:tracePt t="32869" x="4678363" y="3802063"/>
          <p14:tracePt t="32886" x="4892675" y="3802063"/>
          <p14:tracePt t="32903" x="5006975" y="3802063"/>
          <p14:tracePt t="32919" x="5059363" y="3802063"/>
          <p14:tracePt t="32936" x="5075238" y="3794125"/>
          <p14:tracePt t="32969" x="5089525" y="3794125"/>
          <p14:tracePt t="32986" x="5151438" y="3779838"/>
          <p14:tracePt t="33003" x="5235575" y="3771900"/>
          <p14:tracePt t="33020" x="5364163" y="3756025"/>
          <p14:tracePt t="33036" x="5494338" y="3733800"/>
          <p14:tracePt t="33053" x="5578475" y="3717925"/>
          <p14:tracePt t="33070" x="5638800" y="3703638"/>
          <p14:tracePt t="33086" x="5661025" y="3703638"/>
          <p14:tracePt t="33103" x="5676900" y="3695700"/>
          <p14:tracePt t="33120" x="5684838" y="3687763"/>
          <p14:tracePt t="33136" x="5737225" y="3673475"/>
          <p14:tracePt t="33153" x="5799138" y="3665538"/>
          <p14:tracePt t="33170" x="5883275" y="3657600"/>
          <p14:tracePt t="33186" x="5981700" y="3635375"/>
          <p14:tracePt t="33203" x="6042025" y="3627438"/>
          <p14:tracePt t="33220" x="6088063" y="3627438"/>
          <p14:tracePt t="33236" x="6134100" y="3627438"/>
          <p14:tracePt t="33253" x="6172200" y="3611563"/>
          <p14:tracePt t="33270" x="6256338" y="3603625"/>
          <p14:tracePt t="33287" x="6308725" y="3597275"/>
          <p14:tracePt t="33303" x="6346825" y="3597275"/>
          <p14:tracePt t="33320" x="6400800" y="3597275"/>
          <p14:tracePt t="33337" x="6454775" y="3597275"/>
          <p14:tracePt t="33354" x="6492875" y="3597275"/>
          <p14:tracePt t="33370" x="6561138" y="3597275"/>
          <p14:tracePt t="33387" x="6607175" y="3597275"/>
          <p14:tracePt t="33404" x="6645275" y="3597275"/>
          <p14:tracePt t="33420" x="6659563" y="3597275"/>
          <p14:tracePt t="33471" x="6659563" y="3611563"/>
          <p14:tracePt t="33479" x="6659563" y="3635375"/>
          <p14:tracePt t="33487" x="6645275" y="3657600"/>
          <p14:tracePt t="33504" x="6569075" y="3733800"/>
          <p14:tracePt t="33520" x="6469063" y="3787775"/>
          <p14:tracePt t="33537" x="6346825" y="3832225"/>
          <p14:tracePt t="33554" x="6194425" y="3870325"/>
          <p14:tracePt t="33570" x="6019800" y="3894138"/>
          <p14:tracePt t="33587" x="5807075" y="3894138"/>
          <p14:tracePt t="33604" x="5600700" y="3894138"/>
          <p14:tracePt t="33620" x="5387975" y="3894138"/>
          <p14:tracePt t="33637" x="5211763" y="3894138"/>
          <p14:tracePt t="33640" x="5113338" y="3894138"/>
          <p14:tracePt t="33654" x="4968875" y="3894138"/>
          <p14:tracePt t="33670" x="4860925" y="3894138"/>
          <p14:tracePt t="33687" x="4778375" y="3894138"/>
          <p14:tracePt t="33704" x="4716463" y="3894138"/>
          <p14:tracePt t="33720" x="4670425" y="3894138"/>
          <p14:tracePt t="33737" x="4610100" y="3902075"/>
          <p14:tracePt t="33754" x="4572000" y="3908425"/>
          <p14:tracePt t="33770" x="4549775" y="3916363"/>
          <p14:tracePt t="33839" x="4541838" y="3916363"/>
          <p14:tracePt t="33847" x="4541838" y="3924300"/>
          <p14:tracePt t="33855" x="4525963" y="3932238"/>
          <p14:tracePt t="33870" x="4503738" y="3954463"/>
          <p14:tracePt t="33887" x="4465638" y="3984625"/>
          <p14:tracePt t="33904" x="4411663" y="4008438"/>
          <p14:tracePt t="33920" x="4359275" y="4008438"/>
          <p14:tracePt t="33937" x="4313238" y="4008438"/>
          <p14:tracePt t="34287" x="4305300" y="4008438"/>
          <p14:tracePt t="34303" x="4289425" y="4008438"/>
          <p14:tracePt t="34391" x="4283075" y="4016375"/>
          <p14:tracePt t="34399" x="4267200" y="4022725"/>
          <p14:tracePt t="34407" x="4251325" y="4030663"/>
          <p14:tracePt t="34421" x="4221163" y="4046538"/>
          <p14:tracePt t="34438" x="4098925" y="4106863"/>
          <p14:tracePt t="34454" x="4030663" y="4152900"/>
          <p14:tracePt t="34471" x="3863975" y="4244975"/>
          <p14:tracePt t="34487" x="3794125" y="4283075"/>
          <p14:tracePt t="34504" x="3771900" y="4289425"/>
          <p14:tracePt t="34521" x="3749675" y="4305300"/>
          <p14:tracePt t="34537" x="3725863" y="4305300"/>
          <p14:tracePt t="34554" x="3717925" y="4305300"/>
          <p14:tracePt t="34571" x="3703638" y="4305300"/>
          <p14:tracePt t="34587" x="3695700" y="4305300"/>
          <p14:tracePt t="34604" x="3665538" y="4283075"/>
          <p14:tracePt t="34621" x="3611563" y="4229100"/>
          <p14:tracePt t="34638" x="3497263" y="4175125"/>
          <p14:tracePt t="34654" x="3475038" y="4168775"/>
          <p14:tracePt t="34671" x="3444875" y="4160838"/>
          <p14:tracePt t="34783" x="3436938" y="4160838"/>
          <p14:tracePt t="34791" x="3429000" y="4160838"/>
          <p14:tracePt t="34799" x="3421063" y="4160838"/>
          <p14:tracePt t="34807" x="3413125" y="4160838"/>
          <p14:tracePt t="34821" x="3398838" y="4160838"/>
          <p14:tracePt t="34838" x="3375025" y="4152900"/>
          <p14:tracePt t="34854" x="3368675" y="4152900"/>
          <p14:tracePt t="34887" x="3368675" y="4144963"/>
          <p14:tracePt t="34904" x="3368675" y="4137025"/>
          <p14:tracePt t="34921" x="3368675" y="4122738"/>
          <p14:tracePt t="34959" x="3368675" y="4114800"/>
          <p14:tracePt t="34983" x="3368675" y="4098925"/>
          <p14:tracePt t="35175" x="3360738" y="4092575"/>
          <p14:tracePt t="35191" x="3352800" y="4092575"/>
          <p14:tracePt t="35215" x="3344863" y="4092575"/>
          <p14:tracePt t="35263" x="3330575" y="4092575"/>
          <p14:tracePt t="35279" x="3322638" y="4098925"/>
          <p14:tracePt t="35287" x="3314700" y="4098925"/>
          <p14:tracePt t="35295" x="3298825" y="4106863"/>
          <p14:tracePt t="35304" x="3284538" y="4114800"/>
          <p14:tracePt t="35321" x="3238500" y="4122738"/>
          <p14:tracePt t="35338" x="3192463" y="4122738"/>
          <p14:tracePt t="35354" x="3170238" y="4122738"/>
          <p14:tracePt t="35371" x="3162300" y="4122738"/>
          <p14:tracePt t="35407" x="3154363" y="4122738"/>
          <p14:tracePt t="35471" x="3154363" y="4114800"/>
          <p14:tracePt t="35839" x="3140075" y="4114800"/>
          <p14:tracePt t="38111" x="3140075" y="4122738"/>
          <p14:tracePt t="38119" x="3154363" y="4122738"/>
          <p14:tracePt t="38127" x="3170238" y="4130675"/>
          <p14:tracePt t="38139" x="3184525" y="4130675"/>
          <p14:tracePt t="38155" x="3200400" y="4137025"/>
          <p14:tracePt t="38172" x="3246438" y="4137025"/>
          <p14:tracePt t="38175" x="3254375" y="4137025"/>
          <p14:tracePt t="38189" x="3260725" y="4137025"/>
          <p14:tracePt t="38206" x="3298825" y="4137025"/>
          <p14:tracePt t="38222" x="3322638" y="4137025"/>
          <p14:tracePt t="38239" x="3406775" y="4137025"/>
          <p14:tracePt t="38255" x="3451225" y="4137025"/>
          <p14:tracePt t="38272" x="3505200" y="4137025"/>
          <p14:tracePt t="38289" x="3527425" y="4137025"/>
          <p14:tracePt t="38305" x="3543300" y="4137025"/>
          <p14:tracePt t="38322" x="3559175" y="4137025"/>
          <p14:tracePt t="38339" x="3581400" y="4137025"/>
          <p14:tracePt t="38355" x="3603625" y="4137025"/>
          <p14:tracePt t="38372" x="3627438" y="4137025"/>
          <p14:tracePt t="38389" x="3657600" y="4137025"/>
          <p14:tracePt t="38406" x="3687763" y="4130675"/>
          <p14:tracePt t="38439" x="3711575" y="4130675"/>
          <p14:tracePt t="38455" x="3725863" y="4122738"/>
          <p14:tracePt t="38703" x="3749675" y="4114800"/>
          <p14:tracePt t="38711" x="3787775" y="4106863"/>
          <p14:tracePt t="38722" x="3840163" y="4092575"/>
          <p14:tracePt t="38739" x="3984625" y="4076700"/>
          <p14:tracePt t="38756" x="4106863" y="4054475"/>
          <p14:tracePt t="38772" x="4175125" y="4046538"/>
          <p14:tracePt t="38789" x="4206875" y="4046538"/>
          <p14:tracePt t="38806" x="4213225" y="4038600"/>
          <p14:tracePt t="39023" x="4221163" y="4038600"/>
          <p14:tracePt t="39031" x="4229100" y="4038600"/>
          <p14:tracePt t="39039" x="4244975" y="4038600"/>
          <p14:tracePt t="39056" x="4289425" y="4038600"/>
          <p14:tracePt t="39072" x="4351338" y="4060825"/>
          <p14:tracePt t="39089" x="4457700" y="4084638"/>
          <p14:tracePt t="39106" x="4533900" y="4098925"/>
          <p14:tracePt t="39122" x="4579938" y="4106863"/>
          <p14:tracePt t="39139" x="4587875" y="4106863"/>
          <p14:tracePt t="39183" x="4594225" y="4106863"/>
          <p14:tracePt t="39199" x="4610100" y="4098925"/>
          <p14:tracePt t="39207" x="4618038" y="4098925"/>
          <p14:tracePt t="39222" x="4632325" y="4092575"/>
          <p14:tracePt t="39239" x="4648200" y="4076700"/>
          <p14:tracePt t="39256" x="4678363" y="4068763"/>
          <p14:tracePt t="39272" x="4702175" y="4068763"/>
          <p14:tracePt t="39289" x="4746625" y="4068763"/>
          <p14:tracePt t="39306" x="4800600" y="4068763"/>
          <p14:tracePt t="39322" x="4860925" y="4068763"/>
          <p14:tracePt t="39339" x="4937125" y="4068763"/>
          <p14:tracePt t="39356" x="4999038" y="4068763"/>
          <p14:tracePt t="39372" x="5037138" y="4068763"/>
          <p14:tracePt t="39389" x="5045075" y="4068763"/>
          <p14:tracePt t="39551" x="5059363" y="4076700"/>
          <p14:tracePt t="39559" x="5083175" y="4098925"/>
          <p14:tracePt t="39567" x="5105400" y="4106863"/>
          <p14:tracePt t="39575" x="5143500" y="4114800"/>
          <p14:tracePt t="39589" x="5181600" y="4137025"/>
          <p14:tracePt t="39606" x="5356225" y="4168775"/>
          <p14:tracePt t="39622" x="5448300" y="4168775"/>
          <p14:tracePt t="39639" x="5470525" y="4168775"/>
          <p14:tracePt t="39656" x="5478463" y="4168775"/>
          <p14:tracePt t="39743" x="5486400" y="4175125"/>
          <p14:tracePt t="39759" x="5486400" y="4191000"/>
          <p14:tracePt t="39767" x="5486400" y="4213225"/>
          <p14:tracePt t="39775" x="5478463" y="4237038"/>
          <p14:tracePt t="39790" x="5440363" y="4297363"/>
          <p14:tracePt t="39807" x="5394325" y="4365625"/>
          <p14:tracePt t="39823" x="5349875" y="4373563"/>
          <p14:tracePt t="39839" x="5287963" y="4389438"/>
          <p14:tracePt t="39856" x="5181600" y="4389438"/>
          <p14:tracePt t="39873" x="5045075" y="4389438"/>
          <p14:tracePt t="39889" x="4800600" y="4327525"/>
          <p14:tracePt t="39906" x="4511675" y="4237038"/>
          <p14:tracePt t="39923" x="4327525" y="4183063"/>
          <p14:tracePt t="39939" x="4244975" y="4114800"/>
          <p14:tracePt t="39956" x="4237038" y="4092575"/>
          <p14:tracePt t="39973" x="4237038" y="4030663"/>
          <p14:tracePt t="39990" x="4313238" y="3856038"/>
          <p14:tracePt t="40006" x="4351338" y="3802063"/>
          <p14:tracePt t="40023" x="4533900" y="3627438"/>
          <p14:tracePt t="40039" x="4694238" y="3535363"/>
          <p14:tracePt t="40056" x="4975225" y="3429000"/>
          <p14:tracePt t="40073" x="5334000" y="3360738"/>
          <p14:tracePt t="40089" x="5783263" y="3336925"/>
          <p14:tracePt t="40106" x="6240463" y="3336925"/>
          <p14:tracePt t="40123" x="6583363" y="3406775"/>
          <p14:tracePt t="40139" x="6759575" y="3489325"/>
          <p14:tracePt t="40156" x="6858000" y="3597275"/>
          <p14:tracePt t="40173" x="6896100" y="3810000"/>
          <p14:tracePt t="40190" x="6727825" y="4441825"/>
          <p14:tracePt t="40206" x="6430963" y="4778375"/>
          <p14:tracePt t="40223" x="6142038" y="4860925"/>
          <p14:tracePt t="40239" x="5883275" y="4846638"/>
          <p14:tracePt t="40256" x="5524500" y="4656138"/>
          <p14:tracePt t="40273" x="5265738" y="4411663"/>
          <p14:tracePt t="40289" x="5211763" y="4206875"/>
          <p14:tracePt t="40306" x="5219700" y="4008438"/>
          <p14:tracePt t="40323" x="5311775" y="3825875"/>
          <p14:tracePt t="40339" x="5478463" y="3687763"/>
          <p14:tracePt t="40356" x="5761038" y="3597275"/>
          <p14:tracePt t="40373" x="6073775" y="3597275"/>
          <p14:tracePt t="40390" x="6400800" y="3741738"/>
          <p14:tracePt t="40406" x="6492875" y="3924300"/>
          <p14:tracePt t="40423" x="6507163" y="4343400"/>
          <p14:tracePt t="40439" x="6226175" y="4868863"/>
          <p14:tracePt t="40456" x="5821363" y="5097463"/>
          <p14:tracePt t="40473" x="5486400" y="5105400"/>
          <p14:tracePt t="40489" x="5075238" y="4822825"/>
          <p14:tracePt t="40506" x="4808538" y="4427538"/>
          <p14:tracePt t="40523" x="4792663" y="4130675"/>
          <p14:tracePt t="40540" x="4999038" y="3763963"/>
          <p14:tracePt t="40556" x="5334000" y="3513138"/>
          <p14:tracePt t="40573" x="5783263" y="3413125"/>
          <p14:tracePt t="40590" x="6759575" y="3421063"/>
          <p14:tracePt t="40606" x="7070725" y="3535363"/>
          <p14:tracePt t="40623" x="7712075" y="4152900"/>
          <p14:tracePt t="40640" x="7750175" y="4678363"/>
          <p14:tracePt t="40656" x="7527925" y="5159375"/>
          <p14:tracePt t="40673" x="7048500" y="5426075"/>
          <p14:tracePt t="40690" x="6651625" y="5426075"/>
          <p14:tracePt t="40706" x="6126163" y="4991100"/>
          <p14:tracePt t="40723" x="5562600" y="4244975"/>
          <p14:tracePt t="40740" x="5295900" y="3589338"/>
          <p14:tracePt t="40756" x="5287963" y="3216275"/>
          <p14:tracePt t="40773" x="5440363" y="2949575"/>
          <p14:tracePt t="40790" x="5935663" y="2873375"/>
          <p14:tracePt t="40806" x="6523038" y="2971800"/>
          <p14:tracePt t="40823" x="7002463" y="3284538"/>
          <p14:tracePt t="40839" x="7331075" y="3848100"/>
          <p14:tracePt t="40856" x="7369175" y="4457700"/>
          <p14:tracePt t="40873" x="7200900" y="5006975"/>
          <p14:tracePt t="40890" x="6926263" y="5265738"/>
          <p14:tracePt t="40906" x="6705600" y="5287963"/>
          <p14:tracePt t="40923" x="6346825" y="5105400"/>
          <p14:tracePt t="40940" x="5845175" y="4694238"/>
          <p14:tracePt t="40956" x="5646738" y="4351338"/>
          <p14:tracePt t="40973" x="5630863" y="4191000"/>
          <p14:tracePt t="40990" x="5783263" y="4022725"/>
          <p14:tracePt t="41006" x="5997575" y="4016375"/>
          <p14:tracePt t="41023" x="6308725" y="4060825"/>
          <p14:tracePt t="41040" x="6759575" y="4313238"/>
          <p14:tracePt t="41056" x="6918325" y="4594225"/>
          <p14:tracePt t="41073" x="6926263" y="4975225"/>
          <p14:tracePt t="41090" x="6721475" y="5394325"/>
          <p14:tracePt t="41106" x="6423025" y="5630863"/>
          <p14:tracePt t="41123" x="6180138" y="5661025"/>
          <p14:tracePt t="41140" x="5989638" y="5616575"/>
          <p14:tracePt t="41156" x="5889625" y="5546725"/>
          <p14:tracePt t="41173" x="5883275" y="5508625"/>
          <p14:tracePt t="41190" x="5883275" y="5478463"/>
          <p14:tracePt t="41193" x="5883275" y="5464175"/>
          <p14:tracePt t="41206" x="5883275" y="5440363"/>
          <p14:tracePt t="41223" x="5889625" y="5426075"/>
          <p14:tracePt t="41639" x="5883275" y="5418138"/>
          <p14:tracePt t="41647" x="5875338" y="5410200"/>
          <p14:tracePt t="41815" x="5837238" y="5410200"/>
          <p14:tracePt t="41823" x="5608638" y="5464175"/>
          <p14:tracePt t="41831" x="5356225" y="5570538"/>
          <p14:tracePt t="41840" x="5165725" y="5630863"/>
          <p14:tracePt t="41857" x="4800600" y="5646738"/>
          <p14:tracePt t="41873" x="4487863" y="5600700"/>
          <p14:tracePt t="41890" x="4321175" y="5524500"/>
          <p14:tracePt t="41906" x="4244975" y="5478463"/>
          <p14:tracePt t="41923" x="4206875" y="5394325"/>
          <p14:tracePt t="41940" x="4198938" y="5280025"/>
          <p14:tracePt t="41957" x="4198938" y="5089525"/>
          <p14:tracePt t="41974" x="4206875" y="4708525"/>
          <p14:tracePt t="41990" x="4289425" y="4373563"/>
          <p14:tracePt t="42007" x="4465638" y="4054475"/>
          <p14:tracePt t="42023" x="4694238" y="3779838"/>
          <p14:tracePt t="42040" x="5037138" y="3475038"/>
          <p14:tracePt t="42057" x="5356225" y="3254375"/>
          <p14:tracePt t="42073" x="5775325" y="3040063"/>
          <p14:tracePt t="42090" x="6126163" y="2887663"/>
          <p14:tracePt t="42107" x="6469063" y="2751138"/>
          <p14:tracePt t="42124" x="6735763" y="2636838"/>
          <p14:tracePt t="42140" x="6980238" y="2536825"/>
          <p14:tracePt t="42157" x="7200900" y="2476500"/>
          <p14:tracePt t="42174" x="7650163" y="2416175"/>
          <p14:tracePt t="42190" x="7780338" y="2416175"/>
          <p14:tracePt t="42207" x="8054975" y="2416175"/>
          <p14:tracePt t="42223" x="8153400" y="2416175"/>
          <p14:tracePt t="42240" x="8251825" y="2446338"/>
          <p14:tracePt t="42257" x="8335963" y="2492375"/>
          <p14:tracePt t="42273" x="8412163" y="2560638"/>
          <p14:tracePt t="42290" x="8488363" y="2682875"/>
          <p14:tracePt t="42307" x="8534400" y="2849563"/>
          <p14:tracePt t="42323" x="8588375" y="3032125"/>
          <p14:tracePt t="42340" x="8626475" y="3298825"/>
          <p14:tracePt t="42357" x="8678863" y="3597275"/>
          <p14:tracePt t="42374" x="8740775" y="4106863"/>
          <p14:tracePt t="42390" x="8778875" y="4305300"/>
          <p14:tracePt t="42407" x="8793163" y="4914900"/>
          <p14:tracePt t="42424" x="8793163" y="5364163"/>
          <p14:tracePt t="42440" x="8702675" y="5889625"/>
          <p14:tracePt t="42457" x="8504238" y="6400800"/>
          <p14:tracePt t="42474" x="8297863" y="6850063"/>
          <p14:tracePt t="42490" x="8039100" y="6850063"/>
          <p14:tracePt t="42507" x="7756525" y="6850063"/>
          <p14:tracePt t="42524" x="7475538" y="6850063"/>
          <p14:tracePt t="42540" x="7269163" y="6850063"/>
          <p14:tracePt t="42557" x="7032625" y="6850063"/>
          <p14:tracePt t="42574" x="6629400" y="6850063"/>
          <p14:tracePt t="42590" x="6270625" y="6789738"/>
          <p14:tracePt t="42607" x="5889625" y="6667500"/>
          <p14:tracePt t="42624" x="5532438" y="6477000"/>
          <p14:tracePt t="42640" x="5235575" y="6248400"/>
          <p14:tracePt t="42657" x="4930775" y="5829300"/>
          <p14:tracePt t="42674" x="4664075" y="5249863"/>
          <p14:tracePt t="42690" x="4441825" y="4587875"/>
          <p14:tracePt t="42707" x="4305300" y="3932238"/>
          <p14:tracePt t="42724" x="4289425" y="3513138"/>
          <p14:tracePt t="42740" x="4289425" y="3101975"/>
          <p14:tracePt t="42757" x="4381500" y="2735263"/>
          <p14:tracePt t="42774" x="4656138" y="2193925"/>
          <p14:tracePt t="42790" x="4860925" y="1935163"/>
          <p14:tracePt t="42807" x="5127625" y="1698625"/>
          <p14:tracePt t="42824" x="5456238" y="1485900"/>
          <p14:tracePt t="42840" x="5791200" y="1341438"/>
          <p14:tracePt t="42857" x="6073775" y="1279525"/>
          <p14:tracePt t="42874" x="6278563" y="1257300"/>
          <p14:tracePt t="42890" x="6446838" y="1257300"/>
          <p14:tracePt t="42907" x="6621463" y="1279525"/>
          <p14:tracePt t="42924" x="6811963" y="1349375"/>
          <p14:tracePt t="42940" x="7032625" y="1439863"/>
          <p14:tracePt t="42957" x="7353300" y="1608138"/>
          <p14:tracePt t="42974" x="7597775" y="1752600"/>
          <p14:tracePt t="42990" x="7818438" y="2011363"/>
          <p14:tracePt t="43007" x="7954963" y="2362200"/>
          <p14:tracePt t="43024" x="8099425" y="2857500"/>
          <p14:tracePt t="43040" x="8207375" y="3444875"/>
          <p14:tracePt t="43057" x="8237538" y="4008438"/>
          <p14:tracePt t="43074" x="8237538" y="4564063"/>
          <p14:tracePt t="43090" x="8183563" y="4983163"/>
          <p14:tracePt t="43107" x="8054975" y="5364163"/>
          <p14:tracePt t="43124" x="7818438" y="5684838"/>
          <p14:tracePt t="43140" x="7497763" y="5927725"/>
          <p14:tracePt t="43157" x="7064375" y="6118225"/>
          <p14:tracePt t="43174" x="6454775" y="6264275"/>
          <p14:tracePt t="43190" x="5494338" y="6286500"/>
          <p14:tracePt t="43207" x="4991100" y="6202363"/>
          <p14:tracePt t="43224" x="4564063" y="6027738"/>
          <p14:tracePt t="43241" x="4289425" y="5783263"/>
          <p14:tracePt t="43257" x="4221163" y="5494338"/>
          <p14:tracePt t="43274" x="4221163" y="4930775"/>
          <p14:tracePt t="43291" x="4283075" y="4275138"/>
          <p14:tracePt t="43307" x="4449763" y="3771900"/>
          <p14:tracePt t="43324" x="4670425" y="3406775"/>
          <p14:tracePt t="43341" x="4830763" y="3200400"/>
          <p14:tracePt t="43358" x="5006975" y="3055938"/>
          <p14:tracePt t="43374" x="5029200" y="3048000"/>
          <p14:tracePt t="43390" x="5075238" y="3025775"/>
          <p14:tracePt t="43407" x="5083175" y="3025775"/>
          <p14:tracePt t="43424" x="5097463" y="3025775"/>
          <p14:tracePt t="43959" x="5127625" y="3032125"/>
          <p14:tracePt t="43967" x="5211763" y="3055938"/>
          <p14:tracePt t="43976" x="5280025" y="3070225"/>
          <p14:tracePt t="43991" x="5486400" y="3116263"/>
          <p14:tracePt t="44007" x="5889625" y="3184525"/>
          <p14:tracePt t="44024" x="6346825" y="3322638"/>
          <p14:tracePt t="44041" x="6743700" y="3497263"/>
          <p14:tracePt t="44057" x="7056438" y="3717925"/>
          <p14:tracePt t="44074" x="7246938" y="3908425"/>
          <p14:tracePt t="44091" x="7331075" y="4098925"/>
          <p14:tracePt t="44107" x="7361238" y="4267200"/>
          <p14:tracePt t="44124" x="7361238" y="4389438"/>
          <p14:tracePt t="44141" x="7361238" y="4457700"/>
          <p14:tracePt t="44158" x="7307263" y="4533900"/>
          <p14:tracePt t="44174" x="7261225" y="4564063"/>
          <p14:tracePt t="44191" x="7094538" y="4656138"/>
          <p14:tracePt t="44208" x="6926263" y="4732338"/>
          <p14:tracePt t="44224" x="6751638" y="4778375"/>
          <p14:tracePt t="44241" x="6561138" y="4808538"/>
          <p14:tracePt t="44258" x="6430963" y="4822825"/>
          <p14:tracePt t="44274" x="6346825" y="4838700"/>
          <p14:tracePt t="44291" x="6302375" y="4838700"/>
          <p14:tracePt t="44307" x="6270625" y="4838700"/>
          <p14:tracePt t="44324" x="6218238" y="4838700"/>
          <p14:tracePt t="44340" x="6103938" y="4830763"/>
          <p14:tracePt t="44358" x="5813425" y="4822825"/>
          <p14:tracePt t="44374" x="5592763" y="4822825"/>
          <p14:tracePt t="44391" x="5287963" y="4854575"/>
          <p14:tracePt t="44408" x="5006975" y="4914900"/>
          <p14:tracePt t="44424" x="4732338" y="4953000"/>
          <p14:tracePt t="44441" x="4533900" y="4968875"/>
          <p14:tracePt t="44458" x="4365625" y="4975225"/>
          <p14:tracePt t="44474" x="4198938" y="4975225"/>
          <p14:tracePt t="44491" x="4038600" y="4975225"/>
          <p14:tracePt t="44508" x="3902075" y="4975225"/>
          <p14:tracePt t="44525" x="3832225" y="4975225"/>
          <p14:tracePt t="44541" x="3802063" y="4975225"/>
          <p14:tracePt t="44671" x="3794125" y="4975225"/>
          <p14:tracePt t="44687" x="3794125" y="4968875"/>
          <p14:tracePt t="44695" x="3794125" y="4960938"/>
          <p14:tracePt t="44708" x="3802063" y="4937125"/>
          <p14:tracePt t="44724" x="3832225" y="4899025"/>
          <p14:tracePt t="44727" x="3848100" y="4884738"/>
          <p14:tracePt t="44741" x="3870325" y="4868863"/>
          <p14:tracePt t="44758" x="3940175" y="4816475"/>
          <p14:tracePt t="44774" x="4060825" y="4770438"/>
          <p14:tracePt t="44791" x="4137025" y="4740275"/>
          <p14:tracePt t="44808" x="4152900" y="4724400"/>
          <p14:tracePt t="44911" x="4137025" y="4724400"/>
          <p14:tracePt t="44919" x="4092575" y="4724400"/>
          <p14:tracePt t="44927" x="4046538" y="4724400"/>
          <p14:tracePt t="44941" x="3984625" y="4746625"/>
          <p14:tracePt t="44958" x="3863975" y="4800600"/>
          <p14:tracePt t="44974" x="3779838" y="4830763"/>
          <p14:tracePt t="45095" x="3787775" y="4830763"/>
          <p14:tracePt t="45103" x="3794125" y="4830763"/>
          <p14:tracePt t="45119" x="3802063" y="4830763"/>
          <p14:tracePt t="45175" x="3802063" y="4822825"/>
          <p14:tracePt t="45183" x="3802063" y="4816475"/>
          <p14:tracePt t="45191" x="3802063" y="4808538"/>
          <p14:tracePt t="45208" x="3787775" y="4808538"/>
          <p14:tracePt t="45225" x="3763963" y="4808538"/>
          <p14:tracePt t="45241" x="3717925" y="4808538"/>
          <p14:tracePt t="45258" x="3665538" y="4808538"/>
          <p14:tracePt t="45275" x="3597275" y="4816475"/>
          <p14:tracePt t="45291" x="3535363" y="4838700"/>
          <p14:tracePt t="45308" x="3521075" y="4838700"/>
          <p14:tracePt t="45391" x="3513138" y="4838700"/>
          <p14:tracePt t="45423" x="3497263" y="4838700"/>
          <p14:tracePt t="45431" x="3489325" y="4830763"/>
          <p14:tracePt t="45441" x="3482975" y="4830763"/>
          <p14:tracePt t="45458" x="3475038" y="4830763"/>
          <p14:tracePt t="45475" x="3459163" y="4830763"/>
          <p14:tracePt t="45491" x="3459163" y="4822825"/>
          <p14:tracePt t="45508" x="3451225" y="4822825"/>
          <p14:tracePt t="45567" x="3451225" y="4816475"/>
          <p14:tracePt t="45575" x="3451225" y="4808538"/>
          <p14:tracePt t="45591" x="3451225" y="4792663"/>
          <p14:tracePt t="45599" x="3436938" y="4792663"/>
          <p14:tracePt t="45608" x="3436938" y="4784725"/>
          <p14:tracePt t="45625" x="3390900" y="4778375"/>
          <p14:tracePt t="45641" x="3314700" y="4770438"/>
          <p14:tracePt t="45658" x="3192463" y="4770438"/>
          <p14:tracePt t="45675" x="3055938" y="4770438"/>
          <p14:tracePt t="45691" x="2933700" y="4770438"/>
          <p14:tracePt t="45708" x="2857500" y="4778375"/>
          <p14:tracePt t="45725" x="2811463" y="4792663"/>
          <p14:tracePt t="45728" x="2781300" y="4800600"/>
          <p14:tracePt t="45742" x="2727325" y="4822825"/>
          <p14:tracePt t="45758" x="2713038" y="4838700"/>
          <p14:tracePt t="45774" x="2613025" y="4876800"/>
          <p14:tracePt t="45791" x="2552700" y="4906963"/>
          <p14:tracePt t="45808" x="2506663" y="4922838"/>
          <p14:tracePt t="45825" x="2492375" y="4930775"/>
          <p14:tracePt t="45966" x="2492375" y="4914900"/>
          <p14:tracePt t="45974" x="2492375" y="4906963"/>
          <p14:tracePt t="45982" x="2492375" y="4899025"/>
          <p14:tracePt t="45991" x="2492375" y="4892675"/>
          <p14:tracePt t="46008" x="2506663" y="4868863"/>
          <p14:tracePt t="46024" x="2506663" y="4854575"/>
          <p14:tracePt t="46041" x="2506663" y="4838700"/>
          <p14:tracePt t="46150" x="2514600" y="4830763"/>
          <p14:tracePt t="46157" x="2522538" y="4822825"/>
          <p14:tracePt t="46165" x="2530475" y="4816475"/>
          <p14:tracePt t="46189" x="2530475" y="4800600"/>
          <p14:tracePt t="46198" x="2536825" y="4800600"/>
          <p14:tracePt t="46208" x="2544763" y="4784725"/>
          <p14:tracePt t="46224" x="2552700" y="4778375"/>
          <p14:tracePt t="46241" x="2560638" y="4770438"/>
          <p14:tracePt t="46257" x="2560638" y="4762500"/>
          <p14:tracePt t="46274" x="2560638" y="4754563"/>
          <p14:tracePt t="46291" x="2560638" y="4746625"/>
          <p14:tracePt t="46367" x="2568575" y="4740275"/>
          <p14:tracePt t="46406" x="2574925" y="4740275"/>
          <p14:tracePt t="46414" x="2598738" y="4754563"/>
          <p14:tracePt t="46425" x="2613025" y="4784725"/>
          <p14:tracePt t="46441" x="2659063" y="4822825"/>
          <p14:tracePt t="46458" x="2705100" y="4838700"/>
          <p14:tracePt t="46475" x="2751138" y="4846638"/>
          <p14:tracePt t="46491" x="2765425" y="4846638"/>
          <p14:tracePt t="46508" x="2773363" y="4846638"/>
          <p14:tracePt t="46525" x="2797175" y="4830763"/>
          <p14:tracePt t="46542" x="2849563" y="4762500"/>
          <p14:tracePt t="46558" x="2857500" y="4740275"/>
          <p14:tracePt t="46631" x="2865438" y="4732338"/>
          <p14:tracePt t="46647" x="2879725" y="4732338"/>
          <p14:tracePt t="46655" x="2887663" y="4732338"/>
          <p14:tracePt t="46663" x="2903538" y="4732338"/>
          <p14:tracePt t="46675" x="2911475" y="4740275"/>
          <p14:tracePt t="46692" x="2933700" y="4746625"/>
          <p14:tracePt t="46708" x="2941638" y="4746625"/>
          <p14:tracePt t="46743" x="2949575" y="4746625"/>
          <p14:tracePt t="46887" x="2955925" y="4754563"/>
          <p14:tracePt t="46895" x="2955925" y="4770438"/>
          <p14:tracePt t="46903" x="2955925" y="4778375"/>
          <p14:tracePt t="46911" x="2955925" y="4792663"/>
          <p14:tracePt t="46925" x="2955925" y="4816475"/>
          <p14:tracePt t="46942" x="2955925" y="4830763"/>
          <p14:tracePt t="46959" x="2949575" y="4854575"/>
          <p14:tracePt t="47055" x="2963863" y="4846638"/>
          <p14:tracePt t="47063" x="2979738" y="4822825"/>
          <p14:tracePt t="47071" x="3001963" y="4816475"/>
          <p14:tracePt t="47079" x="3040063" y="4792663"/>
          <p14:tracePt t="47092" x="3055938" y="4784725"/>
          <p14:tracePt t="47109" x="3124200" y="4762500"/>
          <p14:tracePt t="47126" x="3222625" y="4740275"/>
          <p14:tracePt t="47142" x="3260725" y="4724400"/>
          <p14:tracePt t="47159" x="3368675" y="4708525"/>
          <p14:tracePt t="47175" x="3421063" y="4708525"/>
          <p14:tracePt t="47192" x="3467100" y="4686300"/>
          <p14:tracePt t="47335" x="3475038" y="4686300"/>
          <p14:tracePt t="47344" x="3489325" y="4694238"/>
          <p14:tracePt t="47359" x="3497263" y="4716463"/>
          <p14:tracePt t="47367" x="3513138" y="4732338"/>
          <p14:tracePt t="47375" x="3513138" y="4746625"/>
          <p14:tracePt t="47392" x="3521075" y="4770438"/>
          <p14:tracePt t="47409" x="3527425" y="4778375"/>
          <p14:tracePt t="47671" x="3527425" y="4770438"/>
          <p14:tracePt t="47695" x="3521075" y="4762500"/>
          <p14:tracePt t="47719" x="3513138" y="4762500"/>
          <p14:tracePt t="47743" x="3497263" y="4762500"/>
          <p14:tracePt t="47752" x="3482975" y="4754563"/>
          <p14:tracePt t="47767" x="3475038" y="4754563"/>
          <p14:tracePt t="47775" x="3467100" y="4746625"/>
          <p14:tracePt t="47799" x="3459163" y="4746625"/>
          <p14:tracePt t="47809" x="3451225" y="4746625"/>
          <p14:tracePt t="47847" x="3451225" y="4740275"/>
          <p14:tracePt t="47919" x="3444875" y="4740275"/>
          <p14:tracePt t="48247" x="3467100" y="4740275"/>
          <p14:tracePt t="48255" x="3489325" y="4740275"/>
          <p14:tracePt t="48263" x="3505200" y="4740275"/>
          <p14:tracePt t="48276" x="3535363" y="4740275"/>
          <p14:tracePt t="48292" x="3649663" y="4740275"/>
          <p14:tracePt t="48309" x="3756025" y="4740275"/>
          <p14:tracePt t="48326" x="3856038" y="4740275"/>
          <p14:tracePt t="48342" x="3886200" y="4740275"/>
          <p14:tracePt t="48359" x="3908425" y="4740275"/>
          <p14:tracePt t="48376" x="3954463" y="4740275"/>
          <p14:tracePt t="48392" x="4008438" y="4754563"/>
          <p14:tracePt t="48409" x="4114800" y="4762500"/>
          <p14:tracePt t="48426" x="4251325" y="4770438"/>
          <p14:tracePt t="48442" x="4373563" y="4792663"/>
          <p14:tracePt t="48459" x="4473575" y="4800600"/>
          <p14:tracePt t="48476" x="4541838" y="4800600"/>
          <p14:tracePt t="48492" x="4556125" y="4800600"/>
          <p14:tracePt t="48509" x="4564063" y="4800600"/>
          <p14:tracePt t="48631" x="4579938" y="4800600"/>
          <p14:tracePt t="48639" x="4602163" y="4800600"/>
          <p14:tracePt t="48647" x="4625975" y="4800600"/>
          <p14:tracePt t="48659" x="4656138" y="4800600"/>
          <p14:tracePt t="48676" x="4732338" y="4800600"/>
          <p14:tracePt t="48693" x="4830763" y="4800600"/>
          <p14:tracePt t="48709" x="4906963" y="4800600"/>
          <p14:tracePt t="48726" x="4975225" y="4800600"/>
          <p14:tracePt t="48742" x="5021263" y="4800600"/>
          <p14:tracePt t="48759" x="5037138" y="4800600"/>
          <p14:tracePt t="48824" x="5045075" y="4800600"/>
          <p14:tracePt t="48839" x="5059363" y="4800600"/>
          <p14:tracePt t="48855" x="5067300" y="4800600"/>
          <p14:tracePt t="48862" x="5075238" y="4800600"/>
          <p14:tracePt t="48875" x="5089525" y="4808538"/>
          <p14:tracePt t="48892" x="5097463" y="4808538"/>
          <p14:tracePt t="48909" x="5113338" y="4808538"/>
          <p14:tracePt t="48926" x="5121275" y="4808538"/>
          <p14:tracePt t="49095" x="5135563" y="4808538"/>
          <p14:tracePt t="49103" x="5181600" y="4808538"/>
          <p14:tracePt t="49111" x="5265738" y="4808538"/>
          <p14:tracePt t="49126" x="5364163" y="4808538"/>
          <p14:tracePt t="49143" x="5668963" y="4808538"/>
          <p14:tracePt t="49159" x="5799138" y="4808538"/>
          <p14:tracePt t="49176" x="5845175" y="4808538"/>
          <p14:tracePt t="49239" x="5851525" y="4808538"/>
          <p14:tracePt t="49471" x="5845175" y="4808538"/>
          <p14:tracePt t="49487" x="5837238" y="4808538"/>
          <p14:tracePt t="49511" x="5829300" y="4808538"/>
          <p14:tracePt t="50879" x="5829300" y="4800600"/>
          <p14:tracePt t="50887" x="5837238" y="4770438"/>
          <p14:tracePt t="50895" x="5845175" y="4762500"/>
          <p14:tracePt t="50910" x="5867400" y="4732338"/>
          <p14:tracePt t="50927" x="5989638" y="4625975"/>
          <p14:tracePt t="50943" x="6149975" y="4465638"/>
          <p14:tracePt t="50960" x="6408738" y="4122738"/>
          <p14:tracePt t="50977" x="6697663" y="3687763"/>
          <p14:tracePt t="50993" x="6918325" y="3375025"/>
          <p14:tracePt t="51010" x="7070725" y="3162300"/>
          <p14:tracePt t="51027" x="7146925" y="3009900"/>
          <p14:tracePt t="51043" x="7223125" y="2903538"/>
          <p14:tracePt t="51060" x="7261225" y="2819400"/>
          <p14:tracePt t="51077" x="7285038" y="2751138"/>
          <p14:tracePt t="51094" x="7307263" y="2689225"/>
          <p14:tracePt t="51110" x="7315200" y="2674938"/>
          <p14:tracePt t="51167" x="7323138" y="2667000"/>
          <p14:tracePt t="51191" x="7331075" y="2667000"/>
          <p14:tracePt t="51199" x="7337425" y="2667000"/>
          <p14:tracePt t="51210" x="7345363" y="2667000"/>
          <p14:tracePt t="51227" x="7383463" y="2674938"/>
          <p14:tracePt t="51243" x="7407275" y="2682875"/>
          <p14:tracePt t="51260" x="7437438" y="2705100"/>
          <p14:tracePt t="51264" x="7445375" y="2720975"/>
          <p14:tracePt t="51277" x="7459663" y="2751138"/>
          <p14:tracePt t="51294" x="7475538" y="2827338"/>
          <p14:tracePt t="51310" x="7483475" y="2841625"/>
          <p14:tracePt t="51327" x="7483475" y="2865438"/>
          <p14:tracePt t="51343" x="7483475" y="2873375"/>
          <p14:tracePt t="51360" x="7483475" y="2887663"/>
          <p14:tracePt t="51377" x="7475538" y="2895600"/>
          <p14:tracePt t="51393" x="7437438" y="2903538"/>
          <p14:tracePt t="51410" x="7375525" y="2933700"/>
          <p14:tracePt t="51427" x="7299325" y="2987675"/>
          <p14:tracePt t="51443" x="7261225" y="3032125"/>
          <p14:tracePt t="51460" x="7231063" y="3063875"/>
          <p14:tracePt t="51477" x="7223125" y="3086100"/>
          <p14:tracePt t="51494" x="7223125" y="3094038"/>
          <p14:tracePt t="51663" x="7223125" y="3108325"/>
          <p14:tracePt t="51687" x="7223125" y="3124200"/>
          <p14:tracePt t="51703" x="7231063" y="3132138"/>
          <p14:tracePt t="51719" x="7239000" y="3140075"/>
          <p14:tracePt t="51743" x="7239000" y="3146425"/>
          <p14:tracePt t="51759" x="7246938" y="3146425"/>
          <p14:tracePt t="51863" x="7246938" y="3154363"/>
          <p14:tracePt t="51959" x="7239000" y="3154363"/>
          <p14:tracePt t="51975" x="7231063" y="3154363"/>
          <p14:tracePt t="51983" x="7223125" y="3154363"/>
          <p14:tracePt t="51994" x="7208838" y="3154363"/>
          <p14:tracePt t="52010" x="7154863" y="3146425"/>
          <p14:tracePt t="52027" x="7032625" y="3140075"/>
          <p14:tracePt t="52044" x="6819900" y="3140075"/>
          <p14:tracePt t="52060" x="6362700" y="3140075"/>
          <p14:tracePt t="52077" x="5761038" y="3140075"/>
          <p14:tracePt t="52094" x="5295900" y="3140075"/>
          <p14:tracePt t="52110" x="5241925" y="3132138"/>
          <p14:tracePt t="52223" x="5235575" y="3132138"/>
          <p14:tracePt t="52271" x="5219700" y="3132138"/>
          <p14:tracePt t="52279" x="5189538" y="3132138"/>
          <p14:tracePt t="52287" x="5151438" y="3132138"/>
          <p14:tracePt t="52295" x="5097463" y="3146425"/>
          <p14:tracePt t="52310" x="4953000" y="3146425"/>
          <p14:tracePt t="52327" x="4838700" y="3146425"/>
          <p14:tracePt t="52344" x="4800600" y="3154363"/>
          <p14:tracePt t="52361" x="4792663" y="3154363"/>
          <p14:tracePt t="53887" x="4792663" y="3162300"/>
          <p14:tracePt t="58447" x="4800600" y="3162300"/>
          <p14:tracePt t="58455" x="4922838" y="3162300"/>
          <p14:tracePt t="58463" x="5227638" y="3094038"/>
          <p14:tracePt t="58479" x="6027738" y="2987675"/>
          <p14:tracePt t="58496" x="6667500" y="2917825"/>
          <p14:tracePt t="58513" x="7285038" y="2841625"/>
          <p14:tracePt t="58529" x="7908925" y="2743200"/>
          <p14:tracePt t="58546" x="8267700" y="2682875"/>
          <p14:tracePt t="58563" x="8442325" y="2620963"/>
          <p14:tracePt t="58579" x="8488363" y="2613025"/>
          <p14:tracePt t="58596" x="8496300" y="2613025"/>
          <p14:tracePt t="58671" x="8512175" y="2613025"/>
          <p14:tracePt t="58679" x="8564563" y="2613025"/>
          <p14:tracePt t="58687" x="8618538" y="2628900"/>
          <p14:tracePt t="58696" x="8678863" y="2636838"/>
          <p14:tracePt t="58713" x="8885238" y="2705100"/>
          <p14:tracePt t="58730" x="9121775" y="2773363"/>
          <p14:tracePt t="58746" x="9364663" y="2827338"/>
          <p14:tracePt t="58763" x="9631363" y="2895600"/>
          <p14:tracePt t="58780" x="9799638" y="2917825"/>
          <p14:tracePt t="58796" x="9821863" y="2917825"/>
          <p14:tracePt t="58847" x="9829800" y="2925763"/>
          <p14:tracePt t="58863" x="9837738" y="2933700"/>
          <p14:tracePt t="58871" x="9845675" y="2933700"/>
          <p14:tracePt t="58879" x="9852025" y="2941638"/>
          <p14:tracePt t="58896" x="9867900" y="2955925"/>
          <p14:tracePt t="58913" x="9875838" y="2971800"/>
          <p14:tracePt t="58946" x="9875838" y="2979738"/>
          <p14:tracePt t="58967" x="9875838" y="2987675"/>
          <p14:tracePt t="58980" x="9875838" y="3001963"/>
          <p14:tracePt t="58996" x="9875838" y="3009900"/>
          <p14:tracePt t="59013" x="9875838" y="3032125"/>
          <p14:tracePt t="59030" x="9859963" y="3040063"/>
          <p14:tracePt t="59046" x="9845675" y="3040063"/>
          <p14:tracePt t="59063" x="9829800" y="3048000"/>
          <p14:tracePt t="59080" x="9813925" y="3048000"/>
          <p14:tracePt t="59096" x="9791700" y="3055938"/>
          <p14:tracePt t="59113" x="9723438" y="3070225"/>
          <p14:tracePt t="59130" x="9585325" y="3108325"/>
          <p14:tracePt t="59146" x="9388475" y="3178175"/>
          <p14:tracePt t="59163" x="8975725" y="3352800"/>
          <p14:tracePt t="59180" x="8389938" y="3581400"/>
          <p14:tracePt t="59196" x="7642225" y="3817938"/>
          <p14:tracePt t="59213" x="6842125" y="4046538"/>
          <p14:tracePt t="59230" x="5807075" y="4351338"/>
          <p14:tracePt t="59246" x="5578475" y="4411663"/>
          <p14:tracePt t="59249" x="5349875" y="4479925"/>
          <p14:tracePt t="59263" x="4968875" y="4556125"/>
          <p14:tracePt t="59280" x="4511675" y="4686300"/>
          <p14:tracePt t="59296" x="3954463" y="4830763"/>
          <p14:tracePt t="59313" x="3398838" y="4999038"/>
          <p14:tracePt t="59330" x="2879725" y="5127625"/>
          <p14:tracePt t="59347" x="2514600" y="5219700"/>
          <p14:tracePt t="59363" x="2354263" y="5227638"/>
          <p14:tracePt t="59380" x="2339975" y="5227638"/>
          <p14:tracePt t="59396" x="2324100" y="5227638"/>
          <p14:tracePt t="59503" x="2324100" y="5211763"/>
          <p14:tracePt t="59511" x="2324100" y="5203825"/>
          <p14:tracePt t="59527" x="2324100" y="5197475"/>
          <p14:tracePt t="59535" x="2324100" y="5189538"/>
          <p14:tracePt t="59551" x="2324100" y="5181600"/>
          <p14:tracePt t="59567" x="2324100" y="5173663"/>
          <p14:tracePt t="59580" x="2324100" y="5165725"/>
          <p14:tracePt t="59596" x="2324100" y="5151438"/>
          <p14:tracePt t="59613" x="2324100" y="5113338"/>
          <p14:tracePt t="59630" x="2408238" y="5021263"/>
          <p14:tracePt t="59646" x="2468563" y="4968875"/>
          <p14:tracePt t="59663" x="2536825" y="4930775"/>
          <p14:tracePt t="59680" x="2598738" y="4892675"/>
          <p14:tracePt t="59697" x="2659063" y="4876800"/>
          <p14:tracePt t="59713" x="2735263" y="4846638"/>
          <p14:tracePt t="59730" x="2803525" y="4830763"/>
          <p14:tracePt t="59747" x="2865438" y="4816475"/>
          <p14:tracePt t="59763" x="2903538" y="4800600"/>
          <p14:tracePt t="59780" x="2925763" y="4792663"/>
          <p14:tracePt t="59797" x="2941638" y="4784725"/>
          <p14:tracePt t="59814" x="2949575" y="4778375"/>
          <p14:tracePt t="59830" x="2949575" y="4770438"/>
          <p14:tracePt t="59846" x="2949575" y="4762500"/>
          <p14:tracePt t="59863" x="2941638" y="4762500"/>
          <p14:tracePt t="59880" x="2933700" y="4762500"/>
          <p14:tracePt t="59897" x="2917825" y="4762500"/>
          <p14:tracePt t="59913" x="2903538" y="4762500"/>
          <p14:tracePt t="59930" x="2865438" y="4762500"/>
          <p14:tracePt t="59947" x="2835275" y="4792663"/>
          <p14:tracePt t="59963" x="2827338" y="4816475"/>
          <p14:tracePt t="59980" x="2827338" y="4830763"/>
          <p14:tracePt t="59997" x="2827338" y="4854575"/>
          <p14:tracePt t="60014" x="2887663" y="4884738"/>
          <p14:tracePt t="60030" x="2925763" y="4884738"/>
          <p14:tracePt t="60047" x="3086100" y="4884738"/>
          <p14:tracePt t="60063" x="3216275" y="4846638"/>
          <p14:tracePt t="60080" x="3284538" y="4800600"/>
          <p14:tracePt t="60097" x="3292475" y="4778375"/>
          <p14:tracePt t="60113" x="3292475" y="4754563"/>
          <p14:tracePt t="60130" x="3292475" y="4716463"/>
          <p14:tracePt t="60147" x="3276600" y="4702175"/>
          <p14:tracePt t="60215" x="3284538" y="4702175"/>
          <p14:tracePt t="60223" x="3314700" y="4702175"/>
          <p14:tracePt t="60231" x="3375025" y="4716463"/>
          <p14:tracePt t="60247" x="3559175" y="4740275"/>
          <p14:tracePt t="60263" x="3825875" y="4778375"/>
          <p14:tracePt t="60280" x="4175125" y="4816475"/>
          <p14:tracePt t="60297" x="4359275" y="4838700"/>
          <p14:tracePt t="60313" x="4449763" y="4846638"/>
          <p14:tracePt t="60330" x="4457700" y="4846638"/>
          <p14:tracePt t="60399" x="4449763" y="4846638"/>
          <p14:tracePt t="60407" x="4427538" y="4846638"/>
          <p14:tracePt t="60415" x="4389438" y="4830763"/>
          <p14:tracePt t="60430" x="4365625" y="4830763"/>
          <p14:tracePt t="60447" x="4283075" y="4822825"/>
          <p14:tracePt t="60463" x="4237038" y="4838700"/>
          <p14:tracePt t="60480" x="4213225" y="4846638"/>
          <p14:tracePt t="60497" x="4168775" y="4846638"/>
          <p14:tracePt t="60514" x="4092575" y="4846638"/>
          <p14:tracePt t="60530" x="3992563" y="4868863"/>
          <p14:tracePt t="60547" x="3878263" y="4876800"/>
          <p14:tracePt t="60564" x="3771900" y="4876800"/>
          <p14:tracePt t="60580" x="3673475" y="4876800"/>
          <p14:tracePt t="60597" x="3611563" y="4876800"/>
          <p14:tracePt t="60614" x="3597275" y="4876800"/>
          <p14:tracePt t="60647" x="3589338" y="4868863"/>
          <p14:tracePt t="60687" x="3581400" y="4860925"/>
          <p14:tracePt t="60703" x="3565525" y="4854575"/>
          <p14:tracePt t="60719" x="3565525" y="4846638"/>
          <p14:tracePt t="60727" x="3551238" y="4846638"/>
          <p14:tracePt t="60735" x="3543300" y="4838700"/>
          <p14:tracePt t="60747" x="3527425" y="4838700"/>
          <p14:tracePt t="60764" x="3497263" y="4822825"/>
          <p14:tracePt t="60766" x="3475038" y="4822825"/>
          <p14:tracePt t="60780" x="3451225" y="4816475"/>
          <p14:tracePt t="60797" x="3406775" y="4816475"/>
          <p14:tracePt t="60814" x="3352800" y="4816475"/>
          <p14:tracePt t="61183" x="3344863" y="4816475"/>
          <p14:tracePt t="61287" x="3330575" y="4816475"/>
          <p14:tracePt t="61303" x="3322638" y="4808538"/>
          <p14:tracePt t="61319" x="3314700" y="4800600"/>
          <p14:tracePt t="61327" x="3306763" y="4792663"/>
          <p14:tracePt t="61343" x="3298825" y="4770438"/>
          <p14:tracePt t="61375" x="3298825" y="4754563"/>
          <p14:tracePt t="61391" x="3292475" y="4754563"/>
          <p14:tracePt t="61551" x="3292475" y="4746625"/>
          <p14:tracePt t="61567" x="3292475" y="4732338"/>
          <p14:tracePt t="61599" x="3298825" y="4724400"/>
          <p14:tracePt t="61759" x="3306763" y="4724400"/>
          <p14:tracePt t="61791" x="3314700" y="4724400"/>
          <p14:tracePt t="61807" x="3330575" y="4724400"/>
          <p14:tracePt t="61823" x="3330575" y="4732338"/>
          <p14:tracePt t="61839" x="3336925" y="4732338"/>
          <p14:tracePt t="61846" x="3344863" y="4740275"/>
          <p14:tracePt t="61854" x="3360738" y="4746625"/>
          <p14:tracePt t="61870" x="3360738" y="4754563"/>
          <p14:tracePt t="62671" x="3368675" y="4754563"/>
          <p14:tracePt t="64039" x="3429000" y="4754563"/>
          <p14:tracePt t="64047" x="3543300" y="4716463"/>
          <p14:tracePt t="64055" x="3687763" y="4686300"/>
          <p14:tracePt t="64065" x="3916363" y="4625975"/>
          <p14:tracePt t="64081" x="4389438" y="4511675"/>
          <p14:tracePt t="64098" x="4860925" y="4441825"/>
          <p14:tracePt t="64115" x="5394325" y="4381500"/>
          <p14:tracePt t="64132" x="6035675" y="4313238"/>
          <p14:tracePt t="64148" x="6537325" y="4297363"/>
          <p14:tracePt t="64165" x="6789738" y="4251325"/>
          <p14:tracePt t="64182" x="6926263" y="4221163"/>
          <p14:tracePt t="64239" x="6934200" y="4221163"/>
          <p14:tracePt t="64247" x="6956425" y="4221163"/>
          <p14:tracePt t="64255" x="6980238" y="4221163"/>
          <p14:tracePt t="64265" x="7018338" y="4221163"/>
          <p14:tracePt t="64282" x="7078663" y="4221163"/>
          <p14:tracePt t="64298" x="7185025" y="4251325"/>
          <p14:tracePt t="64315" x="7331075" y="4321175"/>
          <p14:tracePt t="64332" x="7527925" y="4397375"/>
          <p14:tracePt t="64348" x="7658100" y="4435475"/>
          <p14:tracePt t="64365" x="7756525" y="4441825"/>
          <p14:tracePt t="64382" x="7788275" y="4441825"/>
          <p14:tracePt t="64415" x="7788275" y="4397375"/>
          <p14:tracePt t="64432" x="7718425" y="4321175"/>
          <p14:tracePt t="64448" x="7688263" y="4305300"/>
          <p14:tracePt t="64465" x="7680325" y="4297363"/>
          <p14:tracePt t="64503" x="7688263" y="4305300"/>
          <p14:tracePt t="64515" x="7718425" y="4313238"/>
          <p14:tracePt t="64532" x="7788275" y="4327525"/>
          <p14:tracePt t="64548" x="7810500" y="4327525"/>
          <p14:tracePt t="64623" x="7818438" y="4327525"/>
          <p14:tracePt t="64671" x="7788275" y="4327525"/>
          <p14:tracePt t="64679" x="7742238" y="4327525"/>
          <p14:tracePt t="64687" x="7688263" y="4313238"/>
          <p14:tracePt t="64698" x="7627938" y="4297363"/>
          <p14:tracePt t="64715" x="7445375" y="4289425"/>
          <p14:tracePt t="64732" x="7170738" y="4321175"/>
          <p14:tracePt t="64748" x="6705600" y="4503738"/>
          <p14:tracePt t="64751" x="6408738" y="4632325"/>
          <p14:tracePt t="64765" x="6049963" y="4770438"/>
          <p14:tracePt t="64782" x="5470525" y="5021263"/>
          <p14:tracePt t="64798" x="4724400" y="5241925"/>
          <p14:tracePt t="64815" x="4435475" y="5326063"/>
          <p14:tracePt t="64832" x="4198938" y="5364163"/>
          <p14:tracePt t="64848" x="4122738" y="5372100"/>
          <p14:tracePt t="64911" x="4106863" y="5364163"/>
          <p14:tracePt t="64919" x="4076700" y="5334000"/>
          <p14:tracePt t="64927" x="4046538" y="5303838"/>
          <p14:tracePt t="64935" x="4030663" y="5287963"/>
          <p14:tracePt t="64948" x="3992563" y="5265738"/>
          <p14:tracePt t="64965" x="3916363" y="5219700"/>
          <p14:tracePt t="64982" x="3832225" y="5189538"/>
          <p14:tracePt t="64998" x="3802063" y="5181600"/>
          <p14:tracePt t="65015" x="3794125" y="5173663"/>
          <p14:tracePt t="65049" x="3787775" y="5173663"/>
          <p14:tracePt t="65065" x="3787775" y="5165725"/>
          <p14:tracePt t="65082" x="3787775" y="5151438"/>
          <p14:tracePt t="65099" x="3787775" y="5135563"/>
          <p14:tracePt t="65115" x="3794125" y="5121275"/>
          <p14:tracePt t="65132" x="3817938" y="5089525"/>
          <p14:tracePt t="65149" x="3840163" y="5059363"/>
          <p14:tracePt t="65166" x="3932238" y="4999038"/>
          <p14:tracePt t="65182" x="3978275" y="4975225"/>
          <p14:tracePt t="65199" x="4122738" y="4876800"/>
          <p14:tracePt t="65215" x="4237038" y="4822825"/>
          <p14:tracePt t="65232" x="4321175" y="4792663"/>
          <p14:tracePt t="65249" x="4389438" y="4762500"/>
          <p14:tracePt t="65265" x="4427538" y="4754563"/>
          <p14:tracePt t="65282" x="4473575" y="4754563"/>
          <p14:tracePt t="65299" x="4525963" y="4754563"/>
          <p14:tracePt t="65315" x="4618038" y="4754563"/>
          <p14:tracePt t="65332" x="4686300" y="4754563"/>
          <p14:tracePt t="65349" x="4754563" y="4754563"/>
          <p14:tracePt t="65366" x="4808538" y="4754563"/>
          <p14:tracePt t="65399" x="4822825" y="4754563"/>
          <p14:tracePt t="65487" x="4830763" y="4754563"/>
          <p14:tracePt t="65543" x="4846638" y="4754563"/>
          <p14:tracePt t="65551" x="4854575" y="4754563"/>
          <p14:tracePt t="65559" x="4884738" y="4762500"/>
          <p14:tracePt t="65567" x="4906963" y="4770438"/>
          <p14:tracePt t="65582" x="4930775" y="4770438"/>
          <p14:tracePt t="65599" x="4960938" y="4770438"/>
          <p14:tracePt t="65615" x="4968875" y="4770438"/>
          <p14:tracePt t="65655" x="4975225" y="4770438"/>
          <p14:tracePt t="65823" x="4983163" y="4778375"/>
          <p14:tracePt t="65831" x="5006975" y="4778375"/>
          <p14:tracePt t="65839" x="5021263" y="4792663"/>
          <p14:tracePt t="65849" x="5045075" y="4792663"/>
          <p14:tracePt t="65866" x="5089525" y="4792663"/>
          <p14:tracePt t="65882" x="5121275" y="4792663"/>
          <p14:tracePt t="65899" x="5151438" y="4792663"/>
          <p14:tracePt t="65916" x="5159375" y="4784725"/>
          <p14:tracePt t="65932" x="5181600" y="4762500"/>
          <p14:tracePt t="65949" x="5203825" y="4740275"/>
          <p14:tracePt t="65966" x="5295900" y="4618038"/>
          <p14:tracePt t="65982" x="5341938" y="4541838"/>
          <p14:tracePt t="65999" x="5546725" y="4251325"/>
          <p14:tracePt t="66016" x="5737225" y="4000500"/>
          <p14:tracePt t="66032" x="5973763" y="3711575"/>
          <p14:tracePt t="66049" x="6134100" y="3527425"/>
          <p14:tracePt t="66066" x="6226175" y="3360738"/>
          <p14:tracePt t="66082" x="6286500" y="3230563"/>
          <p14:tracePt t="66099" x="6316663" y="3146425"/>
          <p14:tracePt t="66116" x="6324600" y="3108325"/>
          <p14:tracePt t="66132" x="6324600" y="3101975"/>
          <p14:tracePt t="66263" x="6324600" y="3146425"/>
          <p14:tracePt t="66271" x="6324600" y="3208338"/>
          <p14:tracePt t="66282" x="6308725" y="3260725"/>
          <p14:tracePt t="66299" x="6256338" y="3344863"/>
          <p14:tracePt t="66316" x="6202363" y="3375025"/>
          <p14:tracePt t="66332" x="6156325" y="3375025"/>
          <p14:tracePt t="66349" x="6096000" y="3360738"/>
          <p14:tracePt t="66366" x="5959475" y="3276600"/>
          <p14:tracePt t="66383" x="5821363" y="3178175"/>
          <p14:tracePt t="66399" x="5722938" y="3132138"/>
          <p14:tracePt t="66416" x="5692775" y="3116263"/>
          <p14:tracePt t="66432" x="5646738" y="3116263"/>
          <p14:tracePt t="66449" x="5508625" y="3184525"/>
          <p14:tracePt t="66466" x="5380038" y="3238500"/>
          <p14:tracePt t="66482" x="5265738" y="3322638"/>
          <p14:tracePt t="66499" x="5235575" y="3344863"/>
          <p14:tracePt t="66575" x="5235575" y="3330575"/>
          <p14:tracePt t="66583" x="5235575" y="3298825"/>
          <p14:tracePt t="66591" x="5235575" y="3284538"/>
          <p14:tracePt t="66599" x="5235575" y="3276600"/>
          <p14:tracePt t="66616" x="5235575" y="3254375"/>
          <p14:tracePt t="66632" x="5235575" y="3230563"/>
          <p14:tracePt t="66751" x="5235575" y="3222625"/>
          <p14:tracePt t="66759" x="5241925" y="3230563"/>
          <p14:tracePt t="66767" x="5241925" y="3254375"/>
          <p14:tracePt t="66782" x="5241925" y="3336925"/>
          <p14:tracePt t="66799" x="5241925" y="3482975"/>
          <p14:tracePt t="66816" x="5241925" y="3635375"/>
          <p14:tracePt t="66833" x="5241925" y="3794125"/>
          <p14:tracePt t="66849" x="5241925" y="3954463"/>
          <p14:tracePt t="66865" x="5249863" y="4098925"/>
          <p14:tracePt t="66882" x="5287963" y="4237038"/>
          <p14:tracePt t="66899" x="5326063" y="4351338"/>
          <p14:tracePt t="66916" x="5356225" y="4495800"/>
          <p14:tracePt t="66933" x="5372100" y="4678363"/>
          <p14:tracePt t="66950" x="5418138" y="4960938"/>
          <p14:tracePt t="66966" x="5426075" y="5029200"/>
          <p14:tracePt t="66983" x="5456238" y="5121275"/>
          <p14:tracePt t="67016" x="5464175" y="5121275"/>
          <p14:tracePt t="67039" x="5478463" y="5121275"/>
          <p14:tracePt t="67049" x="5478463" y="5089525"/>
          <p14:tracePt t="67066" x="5478463" y="5013325"/>
          <p14:tracePt t="67083" x="5478463" y="4960938"/>
          <p14:tracePt t="67099" x="5478463" y="4899025"/>
          <p14:tracePt t="67116" x="5426075" y="4808538"/>
          <p14:tracePt t="67133" x="5364163" y="4754563"/>
          <p14:tracePt t="67150" x="5257800" y="4724400"/>
          <p14:tracePt t="67166" x="5235575" y="4724400"/>
          <p14:tracePt t="67183" x="5105400" y="4746625"/>
          <p14:tracePt t="67199" x="5021263" y="4808538"/>
          <p14:tracePt t="67216" x="4953000" y="4860925"/>
          <p14:tracePt t="67233" x="4906963" y="4892675"/>
          <p14:tracePt t="67249" x="4884738" y="4914900"/>
          <p14:tracePt t="67266" x="4854575" y="4945063"/>
          <p14:tracePt t="67283" x="4822825" y="4960938"/>
          <p14:tracePt t="67299" x="4800600" y="4968875"/>
          <p14:tracePt t="67316" x="4792663" y="4968875"/>
          <p14:tracePt t="67333" x="4770438" y="4968875"/>
          <p14:tracePt t="67350" x="4724400" y="4968875"/>
          <p14:tracePt t="67366" x="4670425" y="4930775"/>
          <p14:tracePt t="67383" x="4625975" y="4914900"/>
          <p14:tracePt t="67399" x="4602163" y="4892675"/>
          <p14:tracePt t="67416" x="4594225" y="4892675"/>
          <p14:tracePt t="67433" x="4594225" y="4876800"/>
          <p14:tracePt t="67449" x="4625975" y="4854575"/>
          <p14:tracePt t="67466" x="4708525" y="4838700"/>
          <p14:tracePt t="67483" x="4838700" y="4822825"/>
          <p14:tracePt t="67499" x="5006975" y="4822825"/>
          <p14:tracePt t="67516" x="5165725" y="4822825"/>
          <p14:tracePt t="67533" x="5303838" y="4822825"/>
          <p14:tracePt t="67550" x="5372100" y="4822825"/>
          <p14:tracePt t="67583" x="5380038" y="4822825"/>
          <p14:tracePt t="67600" x="5387975" y="4816475"/>
          <p14:tracePt t="67616" x="5418138" y="4792663"/>
          <p14:tracePt t="67633" x="5464175" y="4770438"/>
          <p14:tracePt t="67649" x="5516563" y="4746625"/>
          <p14:tracePt t="67666" x="5570538" y="4716463"/>
          <p14:tracePt t="67683" x="5638800" y="4702175"/>
          <p14:tracePt t="67699" x="5684838" y="4702175"/>
          <p14:tracePt t="67716" x="5707063" y="4686300"/>
          <p14:tracePt t="67759" x="5715000" y="4686300"/>
          <p14:tracePt t="67775" x="5722938" y="4686300"/>
          <p14:tracePt t="67847" x="5715000" y="4686300"/>
          <p14:tracePt t="67855" x="5684838" y="4686300"/>
          <p14:tracePt t="67866" x="5661025" y="4686300"/>
          <p14:tracePt t="67883" x="5654675" y="4686300"/>
          <p14:tracePt t="67899" x="5638800" y="4686300"/>
          <p14:tracePt t="67919" x="5630863" y="4686300"/>
          <p14:tracePt t="67959" x="5622925" y="4678363"/>
          <p14:tracePt t="67983" x="5622925" y="4670425"/>
          <p14:tracePt t="67991" x="5622925" y="4664075"/>
          <p14:tracePt t="68255" x="5616575" y="4664075"/>
          <p14:tracePt t="68319" x="5608638" y="4670425"/>
          <p14:tracePt t="68327" x="5608638" y="4686300"/>
          <p14:tracePt t="68335" x="5600700" y="4694238"/>
          <p14:tracePt t="68350" x="5584825" y="4724400"/>
          <p14:tracePt t="68366" x="5546725" y="4792663"/>
          <p14:tracePt t="68383" x="5508625" y="4860925"/>
          <p14:tracePt t="68400" x="5440363" y="4960938"/>
          <p14:tracePt t="68416" x="5349875" y="5059363"/>
          <p14:tracePt t="68433" x="5227638" y="5197475"/>
          <p14:tracePt t="68450" x="5089525" y="5318125"/>
          <p14:tracePt t="68467" x="4937125" y="5440363"/>
          <p14:tracePt t="68483" x="4800600" y="5540375"/>
          <p14:tracePt t="68500" x="4716463" y="5592763"/>
          <p14:tracePt t="68516" x="4686300" y="5608638"/>
          <p14:tracePt t="68551" x="4678363" y="5608638"/>
          <p14:tracePt t="68583" x="4656138" y="5622925"/>
          <p14:tracePt t="68591" x="4618038" y="5638800"/>
          <p14:tracePt t="68600" x="4541838" y="5638800"/>
          <p14:tracePt t="68617" x="4457700" y="5638800"/>
          <p14:tracePt t="68633" x="4441825" y="5638800"/>
          <p14:tracePt t="68927" x="4419600" y="5646738"/>
          <p14:tracePt t="68935" x="4403725" y="5676900"/>
          <p14:tracePt t="68943" x="4365625" y="5699125"/>
          <p14:tracePt t="68951" x="4327525" y="5722938"/>
          <p14:tracePt t="68967" x="4237038" y="5745163"/>
          <p14:tracePt t="68983" x="4054475" y="5761038"/>
          <p14:tracePt t="69000" x="3787775" y="5799138"/>
          <p14:tracePt t="69017" x="3475038" y="5845175"/>
          <p14:tracePt t="69033" x="3140075" y="5845175"/>
          <p14:tracePt t="69050" x="2865438" y="5845175"/>
          <p14:tracePt t="69067" x="2720975" y="5799138"/>
          <p14:tracePt t="69083" x="2667000" y="5775325"/>
          <p14:tracePt t="69100" x="2667000" y="5761038"/>
          <p14:tracePt t="69117" x="2667000" y="5737225"/>
          <p14:tracePt t="69134" x="2682875" y="5676900"/>
          <p14:tracePt t="69150" x="2697163" y="5646738"/>
          <p14:tracePt t="69167" x="2713038" y="5622925"/>
          <p14:tracePt t="69183" x="2735263" y="5600700"/>
          <p14:tracePt t="69200" x="2751138" y="5592763"/>
          <p14:tracePt t="69217" x="2781300" y="5578475"/>
          <p14:tracePt t="69233" x="2803525" y="5570538"/>
          <p14:tracePt t="69250" x="2841625" y="5562600"/>
          <p14:tracePt t="69267" x="2895600" y="5562600"/>
          <p14:tracePt t="69283" x="2987675" y="5562600"/>
          <p14:tracePt t="69300" x="3108325" y="5562600"/>
          <p14:tracePt t="69317" x="3276600" y="5562600"/>
          <p14:tracePt t="69334" x="3521075" y="5562600"/>
          <p14:tracePt t="69350" x="3665538" y="5562600"/>
          <p14:tracePt t="69367" x="3733800" y="5562600"/>
          <p14:tracePt t="69383" x="3810000" y="5562600"/>
          <p14:tracePt t="69400" x="3856038" y="5562600"/>
          <p14:tracePt t="69417" x="3894138" y="5540375"/>
          <p14:tracePt t="69433" x="3946525" y="5502275"/>
          <p14:tracePt t="69450" x="3978275" y="5470525"/>
          <p14:tracePt t="69467" x="3984625" y="5456238"/>
          <p14:tracePt t="69483" x="3992563" y="5448300"/>
          <p14:tracePt t="69500" x="3992563" y="5440363"/>
          <p14:tracePt t="69517" x="3992563" y="5432425"/>
          <p14:tracePt t="69567" x="4000500" y="5426075"/>
          <p14:tracePt t="69599" x="4016375" y="5426075"/>
          <p14:tracePt t="69615" x="4022725" y="5426075"/>
          <p14:tracePt t="69623" x="4030663" y="5426075"/>
          <p14:tracePt t="69634" x="4038600" y="5426075"/>
          <p14:tracePt t="69650" x="4046538" y="5426075"/>
          <p14:tracePt t="69719" x="4060825" y="5426075"/>
          <p14:tracePt t="69727" x="4060825" y="5432425"/>
          <p14:tracePt t="70439" x="4054475" y="5432425"/>
          <p14:tracePt t="70447" x="3992563" y="5426075"/>
          <p14:tracePt t="70455" x="3908425" y="5402263"/>
          <p14:tracePt t="70467" x="3817938" y="5372100"/>
          <p14:tracePt t="70484" x="3679825" y="5334000"/>
          <p14:tracePt t="70501" x="3559175" y="5303838"/>
          <p14:tracePt t="70517" x="3513138" y="5280025"/>
          <p14:tracePt t="70534" x="3505200" y="5280025"/>
          <p14:tracePt t="71015" x="3505200" y="5273675"/>
          <p14:tracePt t="71031" x="3513138" y="5273675"/>
          <p14:tracePt t="71039" x="3543300" y="5280025"/>
          <p14:tracePt t="71051" x="3627438" y="5303838"/>
          <p14:tracePt t="71067" x="3763963" y="5341938"/>
          <p14:tracePt t="71084" x="3954463" y="5372100"/>
          <p14:tracePt t="71101" x="4076700" y="5372100"/>
          <p14:tracePt t="71118" x="4221163" y="5372100"/>
          <p14:tracePt t="71134" x="4251325" y="5372100"/>
          <p14:tracePt t="71151" x="4283075" y="5372100"/>
          <p14:tracePt t="71167" x="4297363" y="5372100"/>
          <p14:tracePt t="71184" x="4305300" y="5372100"/>
          <p14:tracePt t="71201" x="4305300" y="5349875"/>
          <p14:tracePt t="71217" x="4305300" y="5295900"/>
          <p14:tracePt t="71234" x="4160838" y="5165725"/>
          <p14:tracePt t="71251" x="4076700" y="5127625"/>
          <p14:tracePt t="71695" x="4076700" y="5135563"/>
          <p14:tracePt t="71703" x="4076700" y="5143500"/>
          <p14:tracePt t="71711" x="4076700" y="5151438"/>
          <p14:tracePt t="71719" x="4076700" y="5159375"/>
          <p14:tracePt t="71734" x="4076700" y="5173663"/>
          <p14:tracePt t="71751" x="4076700" y="5197475"/>
          <p14:tracePt t="71768" x="4076700" y="5211763"/>
          <p14:tracePt t="73047" x="4068763" y="5211763"/>
          <p14:tracePt t="73079" x="4060825" y="5211763"/>
          <p14:tracePt t="73087" x="4038600" y="5227638"/>
          <p14:tracePt t="73095" x="4022725" y="5241925"/>
          <p14:tracePt t="73103" x="4008438" y="5249863"/>
          <p14:tracePt t="73118" x="3984625" y="5265738"/>
          <p14:tracePt t="73135" x="3954463" y="5287963"/>
          <p14:tracePt t="73151" x="3940175" y="5295900"/>
          <p14:tracePt t="73168" x="3932238" y="5303838"/>
          <p14:tracePt t="76270" x="3946525" y="5303838"/>
          <p14:tracePt t="76278" x="3962400" y="5295900"/>
          <p14:tracePt t="76286" x="3978275" y="5295900"/>
          <p14:tracePt t="76302" x="4016375" y="5295900"/>
          <p14:tracePt t="76319" x="4068763" y="5295900"/>
          <p14:tracePt t="76336" x="4122738" y="5287963"/>
          <p14:tracePt t="76352" x="4137025" y="5249863"/>
          <p14:tracePt t="76369" x="4137025" y="5211763"/>
          <p14:tracePt t="76631" x="4152900" y="5211763"/>
          <p14:tracePt t="76639" x="4160838" y="5211763"/>
          <p14:tracePt t="76647" x="4168775" y="5211763"/>
          <p14:tracePt t="76655" x="4175125" y="5211763"/>
          <p14:tracePt t="76767" x="4183063" y="5219700"/>
          <p14:tracePt t="76791" x="4191000" y="5235575"/>
          <p14:tracePt t="76799" x="4191000" y="5249863"/>
          <p14:tracePt t="76807" x="4191000" y="5265738"/>
          <p14:tracePt t="76820" x="4198938" y="5273675"/>
          <p14:tracePt t="76836" x="4206875" y="5311775"/>
          <p14:tracePt t="76853" x="4229100" y="5356225"/>
          <p14:tracePt t="76870" x="4259263" y="5418138"/>
          <p14:tracePt t="76886" x="4267200" y="5456238"/>
          <p14:tracePt t="76902" x="4275138" y="5478463"/>
          <p14:tracePt t="76920" x="4283075" y="5486400"/>
          <p14:tracePt t="76967" x="4283075" y="5494338"/>
          <p14:tracePt t="76975" x="4283075" y="5502275"/>
          <p14:tracePt t="76991" x="4267200" y="5508625"/>
          <p14:tracePt t="77003" x="4259263" y="5508625"/>
          <p14:tracePt t="77020" x="4213225" y="5516563"/>
          <p14:tracePt t="77036" x="4168775" y="5540375"/>
          <p14:tracePt t="77053" x="4114800" y="5546725"/>
          <p14:tracePt t="77070" x="4046538" y="5562600"/>
          <p14:tracePt t="77086" x="4022725" y="5570538"/>
          <p14:tracePt t="77103" x="4016375" y="5570538"/>
          <p14:tracePt t="77136" x="4008438" y="5570538"/>
          <p14:tracePt t="77175" x="4000500" y="5570538"/>
          <p14:tracePt t="77199" x="3984625" y="5570538"/>
          <p14:tracePt t="77343" x="3978275" y="5570538"/>
          <p14:tracePt t="77567" x="3984625" y="5570538"/>
          <p14:tracePt t="77575" x="3984625" y="5562600"/>
          <p14:tracePt t="77586" x="3992563" y="5562600"/>
          <p14:tracePt t="77603" x="4016375" y="5562600"/>
          <p14:tracePt t="77620" x="4046538" y="5562600"/>
          <p14:tracePt t="77636" x="4076700" y="5562600"/>
          <p14:tracePt t="77653" x="4130675" y="5562600"/>
          <p14:tracePt t="77670" x="4191000" y="5562600"/>
          <p14:tracePt t="77686" x="4283075" y="5562600"/>
          <p14:tracePt t="77703" x="4327525" y="5562600"/>
          <p14:tracePt t="77720" x="4373563" y="5562600"/>
          <p14:tracePt t="77737" x="4435475" y="5554663"/>
          <p14:tracePt t="77753" x="4503738" y="5532438"/>
          <p14:tracePt t="77770" x="4549775" y="5532438"/>
          <p14:tracePt t="77787" x="4632325" y="5524500"/>
          <p14:tracePt t="77803" x="4732338" y="5516563"/>
          <p14:tracePt t="77820" x="4800600" y="5508625"/>
          <p14:tracePt t="77837" x="4854575" y="5502275"/>
          <p14:tracePt t="77853" x="4876800" y="5486400"/>
          <p14:tracePt t="77870" x="4899025" y="5486400"/>
          <p14:tracePt t="77887" x="4899025" y="5478463"/>
          <p14:tracePt t="77943" x="4906963" y="5478463"/>
          <p14:tracePt t="77999" x="4914900" y="5478463"/>
          <p14:tracePt t="78007" x="4922838" y="5478463"/>
          <p14:tracePt t="78015" x="4937125" y="5478463"/>
          <p14:tracePt t="78031" x="4945063" y="5478463"/>
          <p14:tracePt t="78039" x="4953000" y="5478463"/>
          <p14:tracePt t="78054" x="4975225" y="5470525"/>
          <p14:tracePt t="78087" x="4983163" y="5470525"/>
          <p14:tracePt t="78103" x="4999038" y="5470525"/>
          <p14:tracePt t="78120" x="5013325" y="5470525"/>
          <p14:tracePt t="78137" x="5037138" y="5470525"/>
          <p14:tracePt t="78271" x="5045075" y="5470525"/>
          <p14:tracePt t="78343" x="5051425" y="5470525"/>
          <p14:tracePt t="78487" x="5059363" y="5470525"/>
          <p14:tracePt t="78495" x="5097463" y="5470525"/>
          <p14:tracePt t="78504" x="5135563" y="5470525"/>
          <p14:tracePt t="78520" x="5349875" y="5470525"/>
          <p14:tracePt t="78537" x="5745163" y="5470525"/>
          <p14:tracePt t="78553" x="6218238" y="5470525"/>
          <p14:tracePt t="78570" x="6683375" y="5456238"/>
          <p14:tracePt t="78587" x="7010400" y="5426075"/>
          <p14:tracePt t="78604" x="7162800" y="5418138"/>
          <p14:tracePt t="78620" x="7200900" y="5410200"/>
          <p14:tracePt t="78637" x="7208838" y="5402263"/>
          <p14:tracePt t="78799" x="7216775" y="5410200"/>
          <p14:tracePt t="78815" x="7223125" y="5418138"/>
          <p14:tracePt t="78839" x="7223125" y="5426075"/>
          <p14:tracePt t="78871" x="7223125" y="5432425"/>
          <p14:tracePt t="78887" x="7223125" y="5440363"/>
          <p14:tracePt t="78902" x="7223125" y="5448300"/>
          <p14:tracePt t="78910" x="7208838" y="5448300"/>
          <p14:tracePt t="78920" x="7170738" y="5456238"/>
          <p14:tracePt t="78937" x="7132638" y="5464175"/>
          <p14:tracePt t="78954" x="7094538" y="5470525"/>
          <p14:tracePt t="78970" x="7064375" y="5478463"/>
          <p14:tracePt t="78987" x="7056438" y="5478463"/>
          <p14:tracePt t="79020" x="7048500" y="5478463"/>
          <p14:tracePt t="79039" x="7040563" y="5478463"/>
          <p14:tracePt t="79055" x="7032625" y="5478463"/>
          <p14:tracePt t="79071" x="7018338" y="5478463"/>
          <p14:tracePt t="79087" x="7010400" y="5478463"/>
          <p14:tracePt t="79104" x="6964363" y="5478463"/>
          <p14:tracePt t="79120" x="6888163" y="5478463"/>
          <p14:tracePt t="79137" x="6751638" y="5478463"/>
          <p14:tracePt t="79154" x="6492875" y="5478463"/>
          <p14:tracePt t="79170" x="5973763" y="5478463"/>
          <p14:tracePt t="79187" x="5318125" y="5478463"/>
          <p14:tracePt t="79204" x="4678363" y="5478463"/>
          <p14:tracePt t="79220" x="4016375" y="5478463"/>
          <p14:tracePt t="79237" x="3475038" y="5387975"/>
          <p14:tracePt t="79254" x="3025775" y="5326063"/>
          <p14:tracePt t="79270" x="2887663" y="5303838"/>
          <p14:tracePt t="79287" x="2841625" y="5287963"/>
          <p14:tracePt t="79304" x="2781300" y="5265738"/>
          <p14:tracePt t="79320" x="2697163" y="5257800"/>
          <p14:tracePt t="79337" x="2590800" y="5241925"/>
          <p14:tracePt t="79354" x="2468563" y="5219700"/>
          <p14:tracePt t="79370" x="2392363" y="5211763"/>
          <p14:tracePt t="79387" x="2354263" y="5203825"/>
          <p14:tracePt t="79404" x="2346325" y="5203825"/>
          <p14:tracePt t="79511" x="2354263" y="5203825"/>
          <p14:tracePt t="79519" x="2370138" y="5203825"/>
          <p14:tracePt t="79527" x="2384425" y="5219700"/>
          <p14:tracePt t="79537" x="2408238" y="5227638"/>
          <p14:tracePt t="79554" x="2468563" y="5257800"/>
          <p14:tracePt t="79571" x="2530475" y="5280025"/>
          <p14:tracePt t="79587" x="2582863" y="5303838"/>
          <p14:tracePt t="79604" x="2620963" y="5318125"/>
          <p14:tracePt t="79621" x="2644775" y="5318125"/>
          <p14:tracePt t="79638" x="2682875" y="5341938"/>
          <p14:tracePt t="79654" x="2697163" y="5349875"/>
          <p14:tracePt t="79671" x="2720975" y="5356225"/>
          <p14:tracePt t="79687" x="2727325" y="5364163"/>
          <p14:tracePt t="79831" x="2727325" y="5372100"/>
          <p14:tracePt t="79999" x="2727325" y="5364163"/>
          <p14:tracePt t="80007" x="2727325" y="5356225"/>
          <p14:tracePt t="80015" x="2735263" y="5356225"/>
          <p14:tracePt t="80023" x="2751138" y="5341938"/>
          <p14:tracePt t="80038" x="2781300" y="5303838"/>
          <p14:tracePt t="80054" x="2819400" y="5265738"/>
          <p14:tracePt t="80071" x="2819400" y="5235575"/>
          <p14:tracePt t="80087" x="2819400" y="5227638"/>
          <p14:tracePt t="80207" x="2841625" y="5235575"/>
          <p14:tracePt t="80215" x="2865438" y="5235575"/>
          <p14:tracePt t="80223" x="2873375" y="5235575"/>
          <p14:tracePt t="80238" x="2895600" y="5235575"/>
          <p14:tracePt t="80254" x="2903538" y="5241925"/>
          <p14:tracePt t="80288" x="2917825" y="5265738"/>
          <p14:tracePt t="80304" x="2925763" y="5318125"/>
          <p14:tracePt t="80321" x="2949575" y="5456238"/>
          <p14:tracePt t="80338" x="3017838" y="5692775"/>
          <p14:tracePt t="80354" x="3200400" y="6049963"/>
          <p14:tracePt t="80371" x="3352800" y="6264275"/>
          <p14:tracePt t="80388" x="3551238" y="6416675"/>
          <p14:tracePt t="80404" x="3749675" y="6477000"/>
          <p14:tracePt t="80421" x="3962400" y="6477000"/>
          <p14:tracePt t="80438" x="4237038" y="6423025"/>
          <p14:tracePt t="80454" x="4289425" y="6400800"/>
          <p14:tracePt t="80471" x="4449763" y="6324600"/>
          <p14:tracePt t="80488" x="4473575" y="6294438"/>
          <p14:tracePt t="80504" x="4473575" y="6286500"/>
          <p14:tracePt t="80521" x="4479925" y="6270625"/>
          <p14:tracePt t="80538" x="4487863" y="6256338"/>
          <p14:tracePt t="80554" x="4495800" y="6248400"/>
          <p14:tracePt t="80571" x="4518025" y="6232525"/>
          <p14:tracePt t="80588" x="4541838" y="6218238"/>
          <p14:tracePt t="80604" x="4579938" y="6202363"/>
          <p14:tracePt t="80621" x="4640263" y="6180138"/>
          <p14:tracePt t="80638" x="4784725" y="6134100"/>
          <p14:tracePt t="80654" x="4899025" y="6080125"/>
          <p14:tracePt t="80671" x="4991100" y="6027738"/>
          <p14:tracePt t="80688" x="5083175" y="5973763"/>
          <p14:tracePt t="80704" x="5135563" y="5921375"/>
          <p14:tracePt t="80721" x="5165725" y="5889625"/>
          <p14:tracePt t="80738" x="5189538" y="5867400"/>
          <p14:tracePt t="80754" x="5189538" y="5859463"/>
          <p14:tracePt t="80831" x="5181600" y="5859463"/>
          <p14:tracePt t="80839" x="5159375" y="5883275"/>
          <p14:tracePt t="80847" x="5127625" y="5921375"/>
          <p14:tracePt t="80855" x="5089525" y="5959475"/>
          <p14:tracePt t="80871" x="5059363" y="6011863"/>
          <p14:tracePt t="80888" x="5051425" y="6042025"/>
          <p14:tracePt t="80904" x="5059363" y="6103938"/>
          <p14:tracePt t="80921" x="5113338" y="6149975"/>
          <p14:tracePt t="80938" x="5235575" y="6180138"/>
          <p14:tracePt t="80954" x="5394325" y="6188075"/>
          <p14:tracePt t="80971" x="5516563" y="6188075"/>
          <p14:tracePt t="80988" x="5554663" y="6188075"/>
          <p14:tracePt t="81004" x="5578475" y="6172200"/>
          <p14:tracePt t="81021" x="5584825" y="6156325"/>
          <p14:tracePt t="81038" x="5584825" y="6096000"/>
          <p14:tracePt t="81054" x="5562600" y="6057900"/>
          <p14:tracePt t="81071" x="5508625" y="6027738"/>
          <p14:tracePt t="81088" x="5440363" y="5997575"/>
          <p14:tracePt t="81104" x="5410200" y="5989638"/>
          <p14:tracePt t="81121" x="5394325" y="5989638"/>
          <p14:tracePt t="81175" x="5387975" y="5989638"/>
          <p14:tracePt t="81191" x="5372100" y="5989638"/>
          <p14:tracePt t="81207" x="5364163" y="5997575"/>
          <p14:tracePt t="81223" x="5334000" y="6003925"/>
          <p14:tracePt t="81247" x="5334000" y="6011863"/>
          <p14:tracePt t="81295" x="5334000" y="6019800"/>
          <p14:tracePt t="81303" x="5334000" y="6027738"/>
          <p14:tracePt t="81319" x="5341938" y="6027738"/>
          <p14:tracePt t="81335" x="5356225" y="6027738"/>
          <p14:tracePt t="81343" x="5364163" y="6027738"/>
          <p14:tracePt t="81359" x="5372100" y="6027738"/>
          <p14:tracePt t="81371" x="5394325" y="6011863"/>
          <p14:tracePt t="81388" x="5418138" y="5989638"/>
          <p14:tracePt t="81405" x="5448300" y="5965825"/>
          <p14:tracePt t="81422" x="5470525" y="5935663"/>
          <p14:tracePt t="81438" x="5486400" y="5905500"/>
          <p14:tracePt t="81455" x="5502275" y="5875338"/>
          <p14:tracePt t="81471" x="5508625" y="5851525"/>
          <p14:tracePt t="81488" x="5516563" y="5845175"/>
          <p14:tracePt t="81505" x="5516563" y="5837238"/>
          <p14:tracePt t="81599" x="5516563" y="5845175"/>
          <p14:tracePt t="81607" x="5516563" y="5859463"/>
          <p14:tracePt t="81615" x="5508625" y="5883275"/>
          <p14:tracePt t="81623" x="5494338" y="5921375"/>
          <p14:tracePt t="81638" x="5486400" y="5935663"/>
          <p14:tracePt t="81655" x="5478463" y="5989638"/>
          <p14:tracePt t="81671" x="5478463" y="5997575"/>
          <p14:tracePt t="81688" x="5478463" y="6003925"/>
          <p14:tracePt t="81705" x="5478463" y="6011863"/>
          <p14:tracePt t="81743" x="5478463" y="6019800"/>
          <p14:tracePt t="81759" x="5486400" y="6019800"/>
          <p14:tracePt t="81771" x="5502275" y="6011863"/>
          <p14:tracePt t="81788" x="5516563" y="5989638"/>
          <p14:tracePt t="81805" x="5516563" y="5973763"/>
          <p14:tracePt t="81822" x="5516563" y="5943600"/>
          <p14:tracePt t="81838" x="5516563" y="5935663"/>
          <p14:tracePt t="81855" x="5516563" y="5927725"/>
          <p14:tracePt t="81871" x="5516563" y="5921375"/>
          <p14:tracePt t="81888" x="5516563" y="5905500"/>
          <p14:tracePt t="81904" x="5516563" y="5883275"/>
          <p14:tracePt t="81921" x="5524500" y="5875338"/>
          <p14:tracePt t="81938" x="5532438" y="5859463"/>
          <p14:tracePt t="81955" x="5540375" y="5851525"/>
          <p14:tracePt t="81971" x="5546725" y="5837238"/>
          <p14:tracePt t="81988" x="5554663" y="5829300"/>
          <p14:tracePt t="82005" x="5562600" y="5821363"/>
          <p14:tracePt t="82022" x="5562600" y="5813425"/>
          <p14:tracePt t="82047" x="5578475" y="5813425"/>
          <p14:tracePt t="82055" x="5584825" y="5813425"/>
          <p14:tracePt t="82072" x="5616575" y="5813425"/>
          <p14:tracePt t="82088" x="5676900" y="5813425"/>
          <p14:tracePt t="82105" x="5761038" y="5813425"/>
          <p14:tracePt t="82121" x="5829300" y="5813425"/>
          <p14:tracePt t="82138" x="5875338" y="5813425"/>
          <p14:tracePt t="82155" x="5921375" y="5821363"/>
          <p14:tracePt t="82171" x="5927725" y="5821363"/>
          <p14:tracePt t="82188" x="5935663" y="5821363"/>
          <p14:tracePt t="82240" x="5943600" y="5829300"/>
          <p14:tracePt t="82255" x="5951538" y="5845175"/>
          <p14:tracePt t="82263" x="5951538" y="5867400"/>
          <p14:tracePt t="82273" x="5959475" y="5889625"/>
          <p14:tracePt t="82288" x="5981700" y="5927725"/>
          <p14:tracePt t="82305" x="5997575" y="5959475"/>
          <p14:tracePt t="82338" x="6003925" y="5959475"/>
          <p14:tracePt t="82431" x="6019800" y="5959475"/>
          <p14:tracePt t="82711" x="5997575" y="5959475"/>
          <p14:tracePt t="82719" x="5943600" y="5959475"/>
          <p14:tracePt t="82727" x="5913438" y="5959475"/>
          <p14:tracePt t="82738" x="5851525" y="5959475"/>
          <p14:tracePt t="82755" x="5837238" y="5959475"/>
          <p14:tracePt t="83215" x="5845175" y="5959475"/>
          <p14:tracePt t="83231" x="5845175" y="5951538"/>
          <p14:tracePt t="83239" x="5851525" y="5951538"/>
          <p14:tracePt t="83255" x="5851525" y="5943600"/>
          <p14:tracePt t="83263" x="5851525" y="5935663"/>
          <p14:tracePt t="83272" x="5859463" y="5935663"/>
          <p14:tracePt t="83289" x="5867400" y="5927725"/>
          <p14:tracePt t="83305" x="5875338" y="5921375"/>
          <p14:tracePt t="83322" x="5875338" y="5913438"/>
          <p14:tracePt t="83339" x="5889625" y="5905500"/>
          <p14:tracePt t="83355" x="5905500" y="5889625"/>
          <p14:tracePt t="83372" x="5921375" y="5859463"/>
          <p14:tracePt t="83389" x="5935663" y="5851525"/>
          <p14:tracePt t="83406" x="5973763" y="5821363"/>
          <p14:tracePt t="83422" x="5981700" y="5821363"/>
          <p14:tracePt t="83439" x="6042025" y="5783263"/>
          <p14:tracePt t="83455" x="6088063" y="5761038"/>
          <p14:tracePt t="83472" x="6118225" y="5745163"/>
          <p14:tracePt t="83489" x="6149975" y="5737225"/>
          <p14:tracePt t="83505" x="6164263" y="5722938"/>
          <p14:tracePt t="85303" x="6164263" y="5715000"/>
          <p14:tracePt t="85311" x="6164263" y="5684838"/>
          <p14:tracePt t="85323" x="6164263" y="5616575"/>
          <p14:tracePt t="85339" x="6180138" y="5502275"/>
          <p14:tracePt t="85356" x="6210300" y="5440363"/>
          <p14:tracePt t="85373" x="6256338" y="5356225"/>
          <p14:tracePt t="85390" x="6332538" y="5197475"/>
          <p14:tracePt t="85406" x="6362700" y="5097463"/>
          <p14:tracePt t="85423" x="6384925" y="4999038"/>
          <p14:tracePt t="85439" x="6400800" y="4945063"/>
          <p14:tracePt t="85456" x="6400800" y="4892675"/>
          <p14:tracePt t="85473" x="6400800" y="4846638"/>
          <p14:tracePt t="85489" x="6408738" y="4800600"/>
          <p14:tracePt t="85506" x="6408738" y="4778375"/>
          <p14:tracePt t="85523" x="6408738" y="4754563"/>
          <p14:tracePt t="85575" x="6408738" y="4746625"/>
          <p14:tracePt t="85583" x="6400800" y="4746625"/>
          <p14:tracePt t="85599" x="6392863" y="4746625"/>
          <p14:tracePt t="85615" x="6384925" y="4746625"/>
          <p14:tracePt t="85886" x="6378575" y="4746625"/>
          <p14:tracePt t="85894" x="6362700" y="4746625"/>
          <p14:tracePt t="85902" x="6324600" y="4784725"/>
          <p14:tracePt t="85910" x="6286500" y="4876800"/>
          <p14:tracePt t="85922" x="6256338" y="4960938"/>
          <p14:tracePt t="85939" x="6194425" y="5127625"/>
          <p14:tracePt t="85956" x="6042025" y="5402263"/>
          <p14:tracePt t="85972" x="5775325" y="5745163"/>
          <p14:tracePt t="85989" x="5464175" y="6096000"/>
          <p14:tracePt t="86006" x="4754563" y="6492875"/>
          <p14:tracePt t="86022" x="4403725" y="6629400"/>
          <p14:tracePt t="86039" x="3984625" y="6705600"/>
          <p14:tracePt t="86056" x="3741738" y="6705600"/>
          <p14:tracePt t="86072" x="3527425" y="6651625"/>
          <p14:tracePt t="86089" x="3382963" y="6591300"/>
          <p14:tracePt t="86106" x="3330575" y="6561138"/>
          <p14:tracePt t="86123" x="3322638" y="6553200"/>
          <p14:tracePt t="86139" x="3322638" y="6537325"/>
          <p14:tracePt t="86156" x="3322638" y="6530975"/>
          <p14:tracePt t="86173" x="3322638" y="6499225"/>
          <p14:tracePt t="86189" x="3360738" y="6461125"/>
          <p14:tracePt t="86206" x="3382963" y="6438900"/>
          <p14:tracePt t="86223" x="3421063" y="6400800"/>
          <p14:tracePt t="86239" x="3505200" y="6346825"/>
          <p14:tracePt t="86256" x="3565525" y="6324600"/>
          <p14:tracePt t="86273" x="3679825" y="6270625"/>
          <p14:tracePt t="86289" x="3794125" y="6232525"/>
          <p14:tracePt t="86306" x="3932238" y="6194425"/>
          <p14:tracePt t="86323" x="4076700" y="6164263"/>
          <p14:tracePt t="86339" x="4198938" y="6134100"/>
          <p14:tracePt t="86356" x="4313238" y="6073775"/>
          <p14:tracePt t="86373" x="4359275" y="6042025"/>
          <p14:tracePt t="86389" x="4373563" y="6027738"/>
          <p14:tracePt t="86406" x="4373563" y="6019800"/>
          <p14:tracePt t="86423" x="4351338" y="5997575"/>
          <p14:tracePt t="86439" x="4313238" y="5989638"/>
          <p14:tracePt t="86456" x="4206875" y="5981700"/>
          <p14:tracePt t="86473" x="4030663" y="5973763"/>
          <p14:tracePt t="86490" x="3649663" y="5973763"/>
          <p14:tracePt t="86506" x="3330575" y="6027738"/>
          <p14:tracePt t="86523" x="3170238" y="6049963"/>
          <p14:tracePt t="86540" x="3116263" y="6065838"/>
          <p14:tracePt t="86623" x="3124200" y="6065838"/>
          <p14:tracePt t="86631" x="3132138" y="6065838"/>
          <p14:tracePt t="86640" x="3170238" y="6065838"/>
          <p14:tracePt t="86656" x="3254375" y="6035675"/>
          <p14:tracePt t="86673" x="3314700" y="6019800"/>
          <p14:tracePt t="86690" x="3344863" y="6011863"/>
          <p14:tracePt t="86707" x="3368675" y="6003925"/>
          <p14:tracePt t="86723" x="3382963" y="6003925"/>
          <p14:tracePt t="86740" x="3406775" y="6003925"/>
          <p14:tracePt t="86757" x="3482975" y="6003925"/>
          <p14:tracePt t="86773" x="3649663" y="6019800"/>
          <p14:tracePt t="86790" x="4084638" y="6019800"/>
          <p14:tracePt t="86807" x="4397375" y="6019800"/>
          <p14:tracePt t="86823" x="4625975" y="6019800"/>
          <p14:tracePt t="86840" x="4716463" y="6019800"/>
          <p14:tracePt t="86857" x="4732338" y="6019800"/>
          <p14:tracePt t="87327" x="4740275" y="6019800"/>
          <p14:tracePt t="87335" x="4792663" y="6057900"/>
          <p14:tracePt t="87343" x="4868863" y="6111875"/>
          <p14:tracePt t="87357" x="4983163" y="6180138"/>
          <p14:tracePt t="87374" x="5227638" y="6278563"/>
          <p14:tracePt t="87390" x="5280025" y="6302375"/>
          <p14:tracePt t="87407" x="5295900" y="6302375"/>
          <p14:tracePt t="88287" x="5303838" y="6302375"/>
          <p14:tracePt t="89575" x="5265738" y="6278563"/>
          <p14:tracePt t="89583" x="5241925" y="6264275"/>
          <p14:tracePt t="89591" x="5211763" y="6264275"/>
          <p14:tracePt t="89608" x="5181600" y="6248400"/>
          <p14:tracePt t="89624" x="5173663" y="6240463"/>
          <p14:tracePt t="89641" x="5159375" y="6240463"/>
          <p14:tracePt t="90935" x="5159375" y="6156325"/>
          <p14:tracePt t="90943" x="5159375" y="6003925"/>
          <p14:tracePt t="90951" x="5097463" y="5813425"/>
          <p14:tracePt t="90959" x="5037138" y="5676900"/>
          <p14:tracePt t="90975" x="4860925" y="5410200"/>
          <p14:tracePt t="90991" x="4754563" y="5165725"/>
          <p14:tracePt t="91008" x="4656138" y="5006975"/>
          <p14:tracePt t="91025" x="4618038" y="4953000"/>
          <p14:tracePt t="91391" x="4618038" y="4945063"/>
          <p14:tracePt t="91399" x="4648200" y="4922838"/>
          <p14:tracePt t="91408" x="4664075" y="4922838"/>
          <p14:tracePt t="91425" x="4708525" y="4906963"/>
          <p14:tracePt t="91442" x="4778375" y="4892675"/>
          <p14:tracePt t="91458" x="4868863" y="4846638"/>
          <p14:tracePt t="91475" x="4930775" y="4808538"/>
          <p14:tracePt t="91492" x="4960938" y="4792663"/>
          <p14:tracePt t="91508" x="4975225" y="4784725"/>
          <p14:tracePt t="91525" x="5006975" y="4770438"/>
          <p14:tracePt t="91542" x="5051425" y="4724400"/>
          <p14:tracePt t="91558" x="5121275" y="4664075"/>
          <p14:tracePt t="91575" x="5211763" y="4587875"/>
          <p14:tracePt t="91592" x="5303838" y="4503738"/>
          <p14:tracePt t="91608" x="5402263" y="4381500"/>
          <p14:tracePt t="91625" x="5486400" y="4267200"/>
          <p14:tracePt t="91642" x="5562600" y="4152900"/>
          <p14:tracePt t="91658" x="5600700" y="4068763"/>
          <p14:tracePt t="91675" x="5600700" y="4046538"/>
          <p14:tracePt t="91692" x="5608638" y="4022725"/>
          <p14:tracePt t="91708" x="5616575" y="4000500"/>
          <p14:tracePt t="91725" x="5616575" y="3992563"/>
          <p14:tracePt t="92071" x="5600700" y="3992563"/>
          <p14:tracePt t="92095" x="5600700" y="4000500"/>
          <p14:tracePt t="92103" x="5592763" y="4016375"/>
          <p14:tracePt t="92111" x="5578475" y="4030663"/>
          <p14:tracePt t="92125" x="5570538" y="4046538"/>
          <p14:tracePt t="92142" x="5562600" y="4046538"/>
          <p14:tracePt t="92719" x="5570538" y="4038600"/>
          <p14:tracePt t="92727" x="5578475" y="4022725"/>
          <p14:tracePt t="92735" x="5584825" y="4000500"/>
          <p14:tracePt t="92744" x="5584825" y="3992563"/>
          <p14:tracePt t="92759" x="5584825" y="3970338"/>
          <p14:tracePt t="92775" x="5584825" y="3932238"/>
          <p14:tracePt t="92792" x="5600700" y="3908425"/>
          <p14:tracePt t="92809" x="5600700" y="3886200"/>
          <p14:tracePt t="92826" x="5608638" y="3878263"/>
          <p14:tracePt t="92842" x="5608638" y="3870325"/>
          <p14:tracePt t="92859" x="5608638" y="3863975"/>
          <p14:tracePt t="109703" x="5600700" y="3886200"/>
          <p14:tracePt t="109711" x="5600700" y="3924300"/>
          <p14:tracePt t="109719" x="5592763" y="3954463"/>
          <p14:tracePt t="109732" x="5592763" y="4008438"/>
          <p14:tracePt t="109748" x="5570538" y="4130675"/>
          <p14:tracePt t="109765" x="5570538" y="4251325"/>
          <p14:tracePt t="109782" x="5646738" y="4403725"/>
          <p14:tracePt t="109798" x="5730875" y="4479925"/>
          <p14:tracePt t="109815" x="5813425" y="4541838"/>
          <p14:tracePt t="109832" x="5927725" y="4602163"/>
          <p14:tracePt t="109848" x="6027738" y="4625975"/>
          <p14:tracePt t="109865" x="6073775" y="4640263"/>
          <p14:tracePt t="109882" x="6096000" y="4640263"/>
          <p14:tracePt t="109898" x="6111875" y="4648200"/>
          <p14:tracePt t="109915" x="6118225" y="4656138"/>
          <p14:tracePt t="109948" x="6118225" y="4664075"/>
          <p14:tracePt t="109982" x="6118225" y="4670425"/>
          <p14:tracePt t="110103" x="6118225" y="4686300"/>
          <p14:tracePt t="110119" x="6096000" y="4686300"/>
          <p14:tracePt t="110127" x="6088063" y="4686300"/>
          <p14:tracePt t="110135" x="6073775" y="4686300"/>
          <p14:tracePt t="110148" x="6057900" y="4694238"/>
          <p14:tracePt t="110165" x="5959475" y="4694238"/>
          <p14:tracePt t="110182" x="5799138" y="4664075"/>
          <p14:tracePt t="110198" x="5684838" y="4632325"/>
          <p14:tracePt t="110215" x="5622925" y="4610100"/>
          <p14:tracePt t="110232" x="5608638" y="46021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865;p43"/>
          <p:cNvPicPr preferRelativeResize="0"/>
          <p:nvPr/>
        </p:nvPicPr>
        <p:blipFill rotWithShape="1">
          <a:blip r:embed="rId3">
            <a:alphaModFix/>
          </a:blip>
          <a:srcRect/>
          <a:stretch/>
        </p:blipFill>
        <p:spPr>
          <a:xfrm>
            <a:off x="1082948" y="1830567"/>
            <a:ext cx="5947128" cy="1070756"/>
          </a:xfrm>
          <a:prstGeom prst="rect">
            <a:avLst/>
          </a:prstGeom>
          <a:noFill/>
          <a:ln>
            <a:noFill/>
          </a:ln>
        </p:spPr>
      </p:pic>
      <p:sp>
        <p:nvSpPr>
          <p:cNvPr id="9" name="Google Shape;866;p43"/>
          <p:cNvSpPr txBox="1"/>
          <p:nvPr/>
        </p:nvSpPr>
        <p:spPr>
          <a:xfrm>
            <a:off x="1007422" y="3110500"/>
            <a:ext cx="2851743" cy="763094"/>
          </a:xfrm>
          <a:prstGeom prst="rect">
            <a:avLst/>
          </a:pr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0" name="Google Shape;867;p43"/>
          <p:cNvPicPr preferRelativeResize="0"/>
          <p:nvPr/>
        </p:nvPicPr>
        <p:blipFill rotWithShape="1">
          <a:blip r:embed="rId5">
            <a:alphaModFix/>
          </a:blip>
          <a:srcRect/>
          <a:stretch/>
        </p:blipFill>
        <p:spPr>
          <a:xfrm>
            <a:off x="1014365" y="4095107"/>
            <a:ext cx="10753725" cy="419100"/>
          </a:xfrm>
          <a:prstGeom prst="rect">
            <a:avLst/>
          </a:prstGeom>
          <a:noFill/>
          <a:ln>
            <a:noFill/>
          </a:ln>
        </p:spPr>
      </p:pic>
      <p:sp>
        <p:nvSpPr>
          <p:cNvPr id="11" name="Google Shape;869;p43"/>
          <p:cNvSpPr/>
          <p:nvPr/>
        </p:nvSpPr>
        <p:spPr>
          <a:xfrm>
            <a:off x="2440788" y="5495087"/>
            <a:ext cx="6072816" cy="992644"/>
          </a:xfrm>
          <a:prstGeom prst="rect">
            <a:avLst/>
          </a:prstGeom>
          <a:blipFill rotWithShape="1">
            <a:blip r:embed="rId6">
              <a:alphaModFix/>
            </a:blip>
            <a:stretch>
              <a:fillRect r="-601"/>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2" name="Google Shape;870;p43"/>
          <p:cNvPicPr preferRelativeResize="0"/>
          <p:nvPr/>
        </p:nvPicPr>
        <p:blipFill rotWithShape="1">
          <a:blip r:embed="rId7">
            <a:alphaModFix/>
          </a:blip>
          <a:srcRect/>
          <a:stretch/>
        </p:blipFill>
        <p:spPr>
          <a:xfrm>
            <a:off x="8506128" y="5673419"/>
            <a:ext cx="1866900" cy="323850"/>
          </a:xfrm>
          <a:prstGeom prst="rect">
            <a:avLst/>
          </a:prstGeom>
          <a:noFill/>
          <a:ln>
            <a:noFill/>
          </a:ln>
        </p:spPr>
      </p:pic>
      <p:pic>
        <p:nvPicPr>
          <p:cNvPr id="13" name="Google Shape;871;p43"/>
          <p:cNvPicPr preferRelativeResize="0"/>
          <p:nvPr/>
        </p:nvPicPr>
        <p:blipFill rotWithShape="1">
          <a:blip r:embed="rId8">
            <a:alphaModFix/>
          </a:blip>
          <a:srcRect/>
          <a:stretch/>
        </p:blipFill>
        <p:spPr>
          <a:xfrm>
            <a:off x="2440788" y="4823362"/>
            <a:ext cx="2952750" cy="476250"/>
          </a:xfrm>
          <a:prstGeom prst="rect">
            <a:avLst/>
          </a:prstGeom>
          <a:noFill/>
          <a:ln>
            <a:noFill/>
          </a:ln>
        </p:spPr>
      </p:pic>
      <p:pic>
        <p:nvPicPr>
          <p:cNvPr id="14" name="Google Shape;872;p43"/>
          <p:cNvPicPr preferRelativeResize="0"/>
          <p:nvPr/>
        </p:nvPicPr>
        <p:blipFill rotWithShape="1">
          <a:blip r:embed="rId9">
            <a:alphaModFix/>
          </a:blip>
          <a:srcRect/>
          <a:stretch/>
        </p:blipFill>
        <p:spPr>
          <a:xfrm>
            <a:off x="7304569" y="1749143"/>
            <a:ext cx="4615814" cy="1474347"/>
          </a:xfrm>
          <a:prstGeom prst="rect">
            <a:avLst/>
          </a:prstGeom>
          <a:noFill/>
          <a:ln>
            <a:noFill/>
          </a:ln>
        </p:spPr>
      </p:pic>
    </p:spTree>
    <p:extLst>
      <p:ext uri="{BB962C8B-B14F-4D97-AF65-F5344CB8AC3E}">
        <p14:creationId xmlns:p14="http://schemas.microsoft.com/office/powerpoint/2010/main" val="3022697322"/>
      </p:ext>
    </p:extLst>
  </p:cSld>
  <p:clrMapOvr>
    <a:masterClrMapping/>
  </p:clrMapOvr>
  <mc:AlternateContent xmlns:mc="http://schemas.openxmlformats.org/markup-compatibility/2006" xmlns:p14="http://schemas.microsoft.com/office/powerpoint/2010/main">
    <mc:Choice Requires="p14">
      <p:transition p14:dur="10" advTm="185064"/>
    </mc:Choice>
    <mc:Fallback xmlns="">
      <p:transition advTm="185064"/>
    </mc:Fallback>
  </mc:AlternateContent>
  <p:timing>
    <p:tnLst>
      <p:par>
        <p:cTn id="1" dur="indefinite" restart="never" nodeType="tmRoot"/>
      </p:par>
    </p:tnLst>
  </p:timing>
  <p:extLst mod="1">
    <p:ext uri="{3A86A75C-4F4B-4683-9AE1-C65F6400EC91}">
      <p14:laserTraceLst xmlns:p14="http://schemas.microsoft.com/office/powerpoint/2010/main">
        <p14:tracePtLst>
          <p14:tracePt t="1198" x="5554663" y="4602163"/>
          <p14:tracePt t="1206" x="5372100" y="4587875"/>
          <p14:tracePt t="1214" x="4892675" y="4556125"/>
          <p14:tracePt t="1223" x="4144963" y="4594225"/>
          <p14:tracePt t="1240" x="2994025" y="4594225"/>
          <p14:tracePt t="1257" x="2827338" y="4618038"/>
          <p14:tracePt t="1273" x="2751138" y="4694238"/>
          <p14:tracePt t="1290" x="2568575" y="4953000"/>
          <p14:tracePt t="1307" x="2400300" y="5418138"/>
          <p14:tracePt t="1323" x="2193925" y="6156325"/>
          <p14:tracePt t="1340" x="1973263" y="6850063"/>
          <p14:tracePt t="1357" x="1768475" y="6850063"/>
          <p14:tracePt t="1374" x="1714500" y="6850063"/>
          <p14:tracePt t="1518" x="1744663" y="6842125"/>
          <p14:tracePt t="1542" x="1752600" y="6842125"/>
          <p14:tracePt t="1550" x="1752600" y="6835775"/>
          <p14:tracePt t="1638" x="1752600" y="6827838"/>
          <p14:tracePt t="1727" x="800100" y="6507163"/>
          <p14:tracePt t="1774" x="792163" y="6430963"/>
          <p14:tracePt t="1782" x="792163" y="6142038"/>
          <p14:tracePt t="1790" x="898525" y="5387975"/>
          <p14:tracePt t="1807" x="1150938" y="3962400"/>
          <p14:tracePt t="1823" x="1379538" y="3140075"/>
          <p14:tracePt t="1840" x="1477963" y="2941638"/>
          <p14:tracePt t="1857" x="1508125" y="2911475"/>
          <p14:tracePt t="1873" x="1584325" y="2911475"/>
          <p14:tracePt t="1890" x="1736725" y="2911475"/>
          <p14:tracePt t="1907" x="1897063" y="2925763"/>
          <p14:tracePt t="1923" x="2232025" y="2979738"/>
          <p14:tracePt t="1940" x="2963863" y="3025775"/>
          <p14:tracePt t="1957" x="4359275" y="3025775"/>
          <p14:tracePt t="1973" x="5105400" y="3025775"/>
          <p14:tracePt t="1990" x="5913438" y="3025775"/>
          <p14:tracePt t="2007" x="6332538" y="3094038"/>
          <p14:tracePt t="2023" x="6507163" y="3124200"/>
          <p14:tracePt t="2040" x="6689725" y="3132138"/>
          <p14:tracePt t="2057" x="6896100" y="3132138"/>
          <p14:tracePt t="2073" x="7078663" y="3132138"/>
          <p14:tracePt t="2090" x="7140575" y="3132138"/>
          <p14:tracePt t="2142" x="7154863" y="3178175"/>
          <p14:tracePt t="2150" x="7178675" y="3260725"/>
          <p14:tracePt t="2159" x="7192963" y="3314700"/>
          <p14:tracePt t="2174" x="7269163" y="3413125"/>
          <p14:tracePt t="2190" x="7315200" y="3436938"/>
          <p14:tracePt t="2207" x="7331075" y="3436938"/>
          <p14:tracePt t="2224" x="7353300" y="3382963"/>
          <p14:tracePt t="2374" x="7292975" y="3573463"/>
          <p14:tracePt t="2382" x="7285038" y="3673475"/>
          <p14:tracePt t="2390" x="7285038" y="3725863"/>
          <p14:tracePt t="2407" x="7285038" y="3779838"/>
          <p14:tracePt t="2424" x="7285038" y="3787775"/>
          <p14:tracePt t="2457" x="7315200" y="3717925"/>
          <p14:tracePt t="2474" x="7467600" y="3451225"/>
          <p14:tracePt t="2490" x="7612063" y="3140075"/>
          <p14:tracePt t="2507" x="7712075" y="2827338"/>
          <p14:tracePt t="2524" x="7818438" y="2484438"/>
          <p14:tracePt t="2540" x="7985125" y="2187575"/>
          <p14:tracePt t="2557" x="8207375" y="1935163"/>
          <p14:tracePt t="2574" x="8542338" y="1752600"/>
          <p14:tracePt t="2590" x="8709025" y="1714500"/>
          <p14:tracePt t="2607" x="8847138" y="1714500"/>
          <p14:tracePt t="2624" x="8937625" y="1714500"/>
          <p14:tracePt t="2640" x="8991600" y="1714500"/>
          <p14:tracePt t="2657" x="9059863" y="1736725"/>
          <p14:tracePt t="2674" x="9105900" y="1768475"/>
          <p14:tracePt t="2707" x="9113838" y="1774825"/>
          <p14:tracePt t="2724" x="9113838" y="1782763"/>
          <p14:tracePt t="2741" x="9097963" y="1798638"/>
          <p14:tracePt t="2757" x="9021763" y="1820863"/>
          <p14:tracePt t="2774" x="8839200" y="1866900"/>
          <p14:tracePt t="2790" x="8694738" y="1889125"/>
          <p14:tracePt t="2807" x="8594725" y="1897063"/>
          <p14:tracePt t="2824" x="8564563" y="1905000"/>
          <p14:tracePt t="2840" x="8556625" y="1905000"/>
          <p14:tracePt t="2926" x="8542338" y="1905000"/>
          <p14:tracePt t="2934" x="8526463" y="1905000"/>
          <p14:tracePt t="2942" x="8504238" y="1905000"/>
          <p14:tracePt t="2957" x="8488363" y="1905000"/>
          <p14:tracePt t="2974" x="8351838" y="1889125"/>
          <p14:tracePt t="2991" x="8183563" y="1889125"/>
          <p14:tracePt t="3007" x="8031163" y="1889125"/>
          <p14:tracePt t="3024" x="7924800" y="1889125"/>
          <p14:tracePt t="3041" x="7870825" y="1889125"/>
          <p14:tracePt t="3366" x="7864475" y="1889125"/>
          <p14:tracePt t="3374" x="7864475" y="1897063"/>
          <p14:tracePt t="3382" x="7864475" y="1920875"/>
          <p14:tracePt t="3391" x="7870825" y="1943100"/>
          <p14:tracePt t="3407" x="7878763" y="2011363"/>
          <p14:tracePt t="3424" x="7878763" y="2155825"/>
          <p14:tracePt t="3441" x="7878763" y="2339975"/>
          <p14:tracePt t="3457" x="7878763" y="2536825"/>
          <p14:tracePt t="3474" x="7878763" y="2659063"/>
          <p14:tracePt t="3491" x="7878763" y="2713038"/>
          <p14:tracePt t="3558" x="7908925" y="2705100"/>
          <p14:tracePt t="3566" x="7978775" y="2613025"/>
          <p14:tracePt t="3574" x="8077200" y="2492375"/>
          <p14:tracePt t="3591" x="8237538" y="2286000"/>
          <p14:tracePt t="3607" x="8428038" y="2095500"/>
          <p14:tracePt t="3624" x="8594725" y="1997075"/>
          <p14:tracePt t="3641" x="8778875" y="1927225"/>
          <p14:tracePt t="3657" x="8899525" y="1912938"/>
          <p14:tracePt t="3674" x="8999538" y="1912938"/>
          <p14:tracePt t="3691" x="9144000" y="1912938"/>
          <p14:tracePt t="3707" x="9288463" y="1927225"/>
          <p14:tracePt t="3724" x="9486900" y="1958975"/>
          <p14:tracePt t="3741" x="9769475" y="2003425"/>
          <p14:tracePt t="3758" x="9959975" y="2011363"/>
          <p14:tracePt t="3774" x="10134600" y="2027238"/>
          <p14:tracePt t="3791" x="10309225" y="2027238"/>
          <p14:tracePt t="3807" x="10431463" y="2027238"/>
          <p14:tracePt t="3824" x="10561638" y="2027238"/>
          <p14:tracePt t="3841" x="10675938" y="2027238"/>
          <p14:tracePt t="3857" x="10744200" y="2027238"/>
          <p14:tracePt t="3874" x="10812463" y="2011363"/>
          <p14:tracePt t="3891" x="10918825" y="1973263"/>
          <p14:tracePt t="3908" x="11041063" y="1958975"/>
          <p14:tracePt t="3924" x="11147425" y="1958975"/>
          <p14:tracePt t="3941" x="11269663" y="1958975"/>
          <p14:tracePt t="3958" x="11391900" y="1958975"/>
          <p14:tracePt t="3974" x="11445875" y="1965325"/>
          <p14:tracePt t="3991" x="11476038" y="1973263"/>
          <p14:tracePt t="4008" x="11490325" y="1973263"/>
          <p14:tracePt t="4062" x="11498263" y="1981200"/>
          <p14:tracePt t="4070" x="11498263" y="1989138"/>
          <p14:tracePt t="4078" x="11498263" y="1997075"/>
          <p14:tracePt t="4091" x="11498263" y="2019300"/>
          <p14:tracePt t="4108" x="11452225" y="2141538"/>
          <p14:tracePt t="4125" x="11223625" y="2400300"/>
          <p14:tracePt t="4141" x="10896600" y="2613025"/>
          <p14:tracePt t="4158" x="10431463" y="2773363"/>
          <p14:tracePt t="4174" x="9783763" y="2873375"/>
          <p14:tracePt t="4191" x="9144000" y="2873375"/>
          <p14:tracePt t="4208" x="8793163" y="2849563"/>
          <p14:tracePt t="4582" x="8793163" y="2841625"/>
          <p14:tracePt t="4590" x="8816975" y="2841625"/>
          <p14:tracePt t="4598" x="8847138" y="2841625"/>
          <p14:tracePt t="4608" x="8893175" y="2841625"/>
          <p14:tracePt t="4624" x="8953500" y="2849563"/>
          <p14:tracePt t="4662" x="8961438" y="2849563"/>
          <p14:tracePt t="4674" x="8969375" y="2841625"/>
          <p14:tracePt t="4691" x="8991600" y="2759075"/>
          <p14:tracePt t="4708" x="8991600" y="2651125"/>
          <p14:tracePt t="4725" x="8991600" y="2468563"/>
          <p14:tracePt t="4741" x="8991600" y="2422525"/>
          <p14:tracePt t="4744" x="8991600" y="2346325"/>
          <p14:tracePt t="4758" x="8975725" y="2193925"/>
          <p14:tracePt t="4774" x="8937625" y="2049463"/>
          <p14:tracePt t="4791" x="8893175" y="1927225"/>
          <p14:tracePt t="4808" x="8831263" y="1798638"/>
          <p14:tracePt t="4825" x="8778875" y="1722438"/>
          <p14:tracePt t="4841" x="8724900" y="1660525"/>
          <p14:tracePt t="4857" x="8686800" y="1630363"/>
          <p14:tracePt t="4874" x="8626475" y="1592263"/>
          <p14:tracePt t="4891" x="8580438" y="1570038"/>
          <p14:tracePt t="4908" x="8526463" y="1546225"/>
          <p14:tracePt t="4925" x="8474075" y="1524000"/>
          <p14:tracePt t="4941" x="8458200" y="1516063"/>
          <p14:tracePt t="4958" x="8397875" y="1493838"/>
          <p14:tracePt t="4975" x="8374063" y="1485900"/>
          <p14:tracePt t="4991" x="8366125" y="1477963"/>
          <p14:tracePt t="5008" x="8351838" y="1477963"/>
          <p14:tracePt t="5041" x="8343900" y="1477963"/>
          <p14:tracePt t="5678" x="8321675" y="1477963"/>
          <p14:tracePt t="5686" x="8289925" y="1470025"/>
          <p14:tracePt t="5694" x="8251825" y="1463675"/>
          <p14:tracePt t="5708" x="8175625" y="1477963"/>
          <p14:tracePt t="5725" x="8023225" y="1570038"/>
          <p14:tracePt t="5728" x="7947025" y="1616075"/>
          <p14:tracePt t="5741" x="7581900" y="1752600"/>
          <p14:tracePt t="5758" x="7032625" y="1882775"/>
          <p14:tracePt t="5775" x="6454775" y="2049463"/>
          <p14:tracePt t="5792" x="5821363" y="2187575"/>
          <p14:tracePt t="5808" x="5181600" y="2286000"/>
          <p14:tracePt t="5825" x="4479925" y="2392363"/>
          <p14:tracePt t="5841" x="3856038" y="2392363"/>
          <p14:tracePt t="5858" x="3276600" y="2392363"/>
          <p14:tracePt t="5875" x="2819400" y="2392363"/>
          <p14:tracePt t="5892" x="2506663" y="2392363"/>
          <p14:tracePt t="5909" x="2278063" y="2392363"/>
          <p14:tracePt t="5925" x="2232025" y="2392363"/>
          <p14:tracePt t="5942" x="2193925" y="2392363"/>
          <p14:tracePt t="6006" x="2179638" y="2392363"/>
          <p14:tracePt t="6014" x="2179638" y="2400300"/>
          <p14:tracePt t="6025" x="2171700" y="2408238"/>
          <p14:tracePt t="6042" x="2103438" y="2506663"/>
          <p14:tracePt t="6058" x="2019300" y="2628900"/>
          <p14:tracePt t="6075" x="1897063" y="2819400"/>
          <p14:tracePt t="6092" x="1798638" y="3001963"/>
          <p14:tracePt t="6109" x="1706563" y="3170238"/>
          <p14:tracePt t="6125" x="1676400" y="3268663"/>
          <p14:tracePt t="6142" x="1676400" y="3276600"/>
          <p14:tracePt t="6175" x="1676400" y="3284538"/>
          <p14:tracePt t="6192" x="1714500" y="3284538"/>
          <p14:tracePt t="6208" x="1768475" y="3284538"/>
          <p14:tracePt t="6225" x="1851025" y="3246438"/>
          <p14:tracePt t="6242" x="1958975" y="3178175"/>
          <p14:tracePt t="6258" x="2079625" y="3086100"/>
          <p14:tracePt t="6275" x="2225675" y="2979738"/>
          <p14:tracePt t="6292" x="2346325" y="2895600"/>
          <p14:tracePt t="6309" x="2492375" y="2803525"/>
          <p14:tracePt t="6325" x="2552700" y="2765425"/>
          <p14:tracePt t="6342" x="2598738" y="2743200"/>
          <p14:tracePt t="6358" x="2613025" y="2735263"/>
          <p14:tracePt t="6375" x="2620963" y="2735263"/>
          <p14:tracePt t="6518" x="2620963" y="2727325"/>
          <p14:tracePt t="6534" x="2636838" y="2720975"/>
          <p14:tracePt t="6550" x="2644775" y="2713038"/>
          <p14:tracePt t="6558" x="2651125" y="2705100"/>
          <p14:tracePt t="6566" x="2667000" y="2682875"/>
          <p14:tracePt t="6575" x="2682875" y="2674938"/>
          <p14:tracePt t="6592" x="2735263" y="2628900"/>
          <p14:tracePt t="6609" x="2759075" y="2598738"/>
          <p14:tracePt t="6625" x="2781300" y="2582863"/>
          <p14:tracePt t="6642" x="2781300" y="2574925"/>
          <p14:tracePt t="6659" x="2781300" y="2568575"/>
          <p14:tracePt t="6675" x="2781300" y="2536825"/>
          <p14:tracePt t="6692" x="2759075" y="2514600"/>
          <p14:tracePt t="6709" x="2659063" y="2484438"/>
          <p14:tracePt t="6725" x="2620963" y="2468563"/>
          <p14:tracePt t="6728" x="2574925" y="2460625"/>
          <p14:tracePt t="6742" x="2492375" y="2430463"/>
          <p14:tracePt t="6759" x="2438400" y="2422525"/>
          <p14:tracePt t="6775" x="2422525" y="2416175"/>
          <p14:tracePt t="6792" x="2408238" y="2416175"/>
          <p14:tracePt t="6809" x="2392363" y="2408238"/>
          <p14:tracePt t="7150" x="2378075" y="2400300"/>
          <p14:tracePt t="7158" x="2370138" y="2392363"/>
          <p14:tracePt t="7166" x="2362200" y="2392363"/>
          <p14:tracePt t="7190" x="2346325" y="2392363"/>
          <p14:tracePt t="7206" x="2332038" y="2378075"/>
          <p14:tracePt t="7214" x="2316163" y="2370138"/>
          <p14:tracePt t="7225" x="2278063" y="2346325"/>
          <p14:tracePt t="7242" x="2239963" y="2316163"/>
          <p14:tracePt t="7259" x="2193925" y="2293938"/>
          <p14:tracePt t="7275" x="2179638" y="2278063"/>
          <p14:tracePt t="7292" x="2171700" y="2263775"/>
          <p14:tracePt t="7309" x="2163763" y="2255838"/>
          <p14:tracePt t="7325" x="2163763" y="2247900"/>
          <p14:tracePt t="7342" x="2163763" y="2239963"/>
          <p14:tracePt t="7470" x="2155825" y="2239963"/>
          <p14:tracePt t="7478" x="2149475" y="2239963"/>
          <p14:tracePt t="7486" x="2141538" y="2232025"/>
          <p14:tracePt t="7494" x="2133600" y="2232025"/>
          <p14:tracePt t="7509" x="2125663" y="2232025"/>
          <p14:tracePt t="7525" x="2111375" y="2232025"/>
          <p14:tracePt t="7542" x="2103438" y="2225675"/>
          <p14:tracePt t="7559" x="2095500" y="2225675"/>
          <p14:tracePt t="7646" x="2111375" y="2217738"/>
          <p14:tracePt t="7654" x="2133600" y="2209800"/>
          <p14:tracePt t="7662" x="2179638" y="2187575"/>
          <p14:tracePt t="7676" x="2209800" y="2179638"/>
          <p14:tracePt t="7693" x="2354263" y="2125663"/>
          <p14:tracePt t="7709" x="2384425" y="2125663"/>
          <p14:tracePt t="7726" x="2454275" y="2103438"/>
          <p14:tracePt t="7742" x="2460625" y="2103438"/>
          <p14:tracePt t="7759" x="2468563" y="2103438"/>
          <p14:tracePt t="7776" x="2476500" y="2103438"/>
          <p14:tracePt t="7792" x="2498725" y="2111375"/>
          <p14:tracePt t="7809" x="2536825" y="2117725"/>
          <p14:tracePt t="7826" x="2582863" y="2125663"/>
          <p14:tracePt t="7842" x="2628900" y="2141538"/>
          <p14:tracePt t="7859" x="2667000" y="2149475"/>
          <p14:tracePt t="7876" x="2689225" y="2179638"/>
          <p14:tracePt t="7893" x="2727325" y="2179638"/>
          <p14:tracePt t="7909" x="2743200" y="2193925"/>
          <p14:tracePt t="7926" x="2773363" y="2193925"/>
          <p14:tracePt t="7942" x="2811463" y="2193925"/>
          <p14:tracePt t="7959" x="2835275" y="2193925"/>
          <p14:tracePt t="7976" x="2857500" y="2193925"/>
          <p14:tracePt t="7992" x="2873375" y="2193925"/>
          <p14:tracePt t="8009" x="2879725" y="2187575"/>
          <p14:tracePt t="8026" x="2903538" y="2171700"/>
          <p14:tracePt t="8042" x="2941638" y="2155825"/>
          <p14:tracePt t="8059" x="3001963" y="2125663"/>
          <p14:tracePt t="8076" x="3070225" y="2111375"/>
          <p14:tracePt t="8093" x="3184525" y="2095500"/>
          <p14:tracePt t="8109" x="3230563" y="2095500"/>
          <p14:tracePt t="8126" x="3314700" y="2073275"/>
          <p14:tracePt t="8142" x="3344863" y="2073275"/>
          <p14:tracePt t="8294" x="3352800" y="2073275"/>
          <p14:tracePt t="8302" x="3368675" y="2073275"/>
          <p14:tracePt t="8310" x="3382963" y="2073275"/>
          <p14:tracePt t="8326" x="3413125" y="2079625"/>
          <p14:tracePt t="8342" x="3451225" y="2087563"/>
          <p14:tracePt t="8359" x="3467100" y="2087563"/>
          <p14:tracePt t="8376" x="3482975" y="2103438"/>
          <p14:tracePt t="8393" x="3505200" y="2103438"/>
          <p14:tracePt t="8409" x="3521075" y="2111375"/>
          <p14:tracePt t="8426" x="3535363" y="2111375"/>
          <p14:tracePt t="8443" x="3565525" y="2117725"/>
          <p14:tracePt t="8459" x="3589338" y="2125663"/>
          <p14:tracePt t="8476" x="3649663" y="2133600"/>
          <p14:tracePt t="8493" x="3741738" y="2133600"/>
          <p14:tracePt t="8509" x="3848100" y="2141538"/>
          <p14:tracePt t="8526" x="3940175" y="2141538"/>
          <p14:tracePt t="8543" x="4060825" y="2141538"/>
          <p14:tracePt t="8559" x="4191000" y="2149475"/>
          <p14:tracePt t="8576" x="4335463" y="2163763"/>
          <p14:tracePt t="8593" x="4411663" y="2163763"/>
          <p14:tracePt t="8609" x="4449763" y="2163763"/>
          <p14:tracePt t="8626" x="4479925" y="2163763"/>
          <p14:tracePt t="8726" x="4487863" y="2163763"/>
          <p14:tracePt t="8750" x="4495800" y="2163763"/>
          <p14:tracePt t="8758" x="4503738" y="2163763"/>
          <p14:tracePt t="8766" x="4518025" y="2163763"/>
          <p14:tracePt t="8782" x="4533900" y="2163763"/>
          <p14:tracePt t="8793" x="4541838" y="2163763"/>
          <p14:tracePt t="8809" x="4549775" y="2163763"/>
          <p14:tracePt t="8826" x="4564063" y="2163763"/>
          <p14:tracePt t="8843" x="4572000" y="2163763"/>
          <p14:tracePt t="8859" x="4587875" y="2163763"/>
          <p14:tracePt t="8876" x="4602163" y="2163763"/>
          <p14:tracePt t="8893" x="4670425" y="2163763"/>
          <p14:tracePt t="8909" x="4724400" y="2163763"/>
          <p14:tracePt t="8926" x="4770438" y="2163763"/>
          <p14:tracePt t="8943" x="4822825" y="2163763"/>
          <p14:tracePt t="8959" x="4876800" y="2163763"/>
          <p14:tracePt t="8976" x="4937125" y="2163763"/>
          <p14:tracePt t="8993" x="4991100" y="2163763"/>
          <p14:tracePt t="9009" x="5029200" y="2163763"/>
          <p14:tracePt t="9026" x="5059363" y="2163763"/>
          <p14:tracePt t="9043" x="5097463" y="2163763"/>
          <p14:tracePt t="9059" x="5151438" y="2163763"/>
          <p14:tracePt t="9076" x="5235575" y="2163763"/>
          <p14:tracePt t="9093" x="5326063" y="2163763"/>
          <p14:tracePt t="9109" x="5470525" y="2163763"/>
          <p14:tracePt t="9126" x="5562600" y="2163763"/>
          <p14:tracePt t="9143" x="5630863" y="2163763"/>
          <p14:tracePt t="9159" x="5684838" y="2163763"/>
          <p14:tracePt t="9176" x="5707063" y="2163763"/>
          <p14:tracePt t="9582" x="5715000" y="2163763"/>
          <p14:tracePt t="9590" x="5745163" y="2163763"/>
          <p14:tracePt t="9598" x="5813425" y="2163763"/>
          <p14:tracePt t="9610" x="5867400" y="2163763"/>
          <p14:tracePt t="9626" x="6027738" y="2163763"/>
          <p14:tracePt t="9643" x="6210300" y="2163763"/>
          <p14:tracePt t="9660" x="6392863" y="2163763"/>
          <p14:tracePt t="9676" x="6537325" y="2163763"/>
          <p14:tracePt t="9693" x="6629400" y="2163763"/>
          <p14:tracePt t="9710" x="6637338" y="2163763"/>
          <p14:tracePt t="9878" x="6637338" y="2155825"/>
          <p14:tracePt t="9886" x="6651625" y="2155825"/>
          <p14:tracePt t="9895" x="6659563" y="2155825"/>
          <p14:tracePt t="9910" x="6667500" y="2155825"/>
          <p14:tracePt t="9982" x="6651625" y="2155825"/>
          <p14:tracePt t="9990" x="6599238" y="2155825"/>
          <p14:tracePt t="9998" x="6515100" y="2155825"/>
          <p14:tracePt t="10010" x="6378575" y="2155825"/>
          <p14:tracePt t="10026" x="5943600" y="2270125"/>
          <p14:tracePt t="10043" x="5303838" y="2460625"/>
          <p14:tracePt t="10060" x="4640263" y="2644775"/>
          <p14:tracePt t="10077" x="3635375" y="2835275"/>
          <p14:tracePt t="10093" x="2987675" y="2925763"/>
          <p14:tracePt t="10110" x="2430463" y="2994025"/>
          <p14:tracePt t="10126" x="2209800" y="3009900"/>
          <p14:tracePt t="10143" x="2011363" y="3009900"/>
          <p14:tracePt t="10160" x="1882775" y="3025775"/>
          <p14:tracePt t="10176" x="1790700" y="3025775"/>
          <p14:tracePt t="10193" x="1752600" y="3025775"/>
          <p14:tracePt t="10210" x="1722438" y="3025775"/>
          <p14:tracePt t="10227" x="1698625" y="3025775"/>
          <p14:tracePt t="10229" x="1692275" y="3025775"/>
          <p14:tracePt t="10243" x="1676400" y="3025775"/>
          <p14:tracePt t="10260" x="1654175" y="3017838"/>
          <p14:tracePt t="10277" x="1608138" y="3001963"/>
          <p14:tracePt t="10294" x="1577975" y="2987675"/>
          <p14:tracePt t="10310" x="1539875" y="2971800"/>
          <p14:tracePt t="10327" x="1508125" y="2949575"/>
          <p14:tracePt t="10343" x="1485900" y="2925763"/>
          <p14:tracePt t="10360" x="1470025" y="2911475"/>
          <p14:tracePt t="10377" x="1463675" y="2895600"/>
          <p14:tracePt t="10393" x="1455738" y="2879725"/>
          <p14:tracePt t="10410" x="1455738" y="2841625"/>
          <p14:tracePt t="10427" x="1455738" y="2819400"/>
          <p14:tracePt t="10443" x="1455738" y="2781300"/>
          <p14:tracePt t="10460" x="1455738" y="2751138"/>
          <p14:tracePt t="10477" x="1447800" y="2705100"/>
          <p14:tracePt t="10493" x="1447800" y="2667000"/>
          <p14:tracePt t="10510" x="1447800" y="2644775"/>
          <p14:tracePt t="10527" x="1447800" y="2620963"/>
          <p14:tracePt t="10543" x="1447800" y="2613025"/>
          <p14:tracePt t="10560" x="1447800" y="2606675"/>
          <p14:tracePt t="10593" x="1447800" y="2598738"/>
          <p14:tracePt t="10694" x="1447800" y="2590800"/>
          <p14:tracePt t="10894" x="1447800" y="2582863"/>
          <p14:tracePt t="10902" x="1447800" y="2574925"/>
          <p14:tracePt t="11006" x="1431925" y="2568575"/>
          <p14:tracePt t="11014" x="1409700" y="2582863"/>
          <p14:tracePt t="11022" x="1363663" y="2644775"/>
          <p14:tracePt t="11030" x="1317625" y="2713038"/>
          <p14:tracePt t="11043" x="1279525" y="2759075"/>
          <p14:tracePt t="11060" x="1235075" y="2841625"/>
          <p14:tracePt t="11077" x="1211263" y="2865438"/>
          <p14:tracePt t="11150" x="1219200" y="2849563"/>
          <p14:tracePt t="11158" x="1227138" y="2819400"/>
          <p14:tracePt t="11166" x="1241425" y="2789238"/>
          <p14:tracePt t="11177" x="1257300" y="2743200"/>
          <p14:tracePt t="11194" x="1273175" y="2636838"/>
          <p14:tracePt t="11210" x="1279525" y="2574925"/>
          <p14:tracePt t="11227" x="1287463" y="2522538"/>
          <p14:tracePt t="11243" x="1303338" y="2492375"/>
          <p14:tracePt t="11246" x="1317625" y="2484438"/>
          <p14:tracePt t="11260" x="1325563" y="2476500"/>
          <p14:tracePt t="11277" x="1363663" y="2468563"/>
          <p14:tracePt t="11293" x="1470025" y="2468563"/>
          <p14:tracePt t="11310" x="1539875" y="2498725"/>
          <p14:tracePt t="11327" x="1622425" y="2522538"/>
          <p14:tracePt t="11344" x="1660525" y="2536825"/>
          <p14:tracePt t="11377" x="1668463" y="2544763"/>
          <p14:tracePt t="11446" x="1676400" y="2544763"/>
          <p14:tracePt t="11454" x="1684338" y="2544763"/>
          <p14:tracePt t="11462" x="1692275" y="2530475"/>
          <p14:tracePt t="11479" x="1692275" y="2522538"/>
          <p14:tracePt t="11494" x="1698625" y="2514600"/>
          <p14:tracePt t="11510" x="1698625" y="2506663"/>
          <p14:tracePt t="11527" x="1698625" y="2498725"/>
          <p14:tracePt t="11544" x="1706563" y="2492375"/>
          <p14:tracePt t="11577" x="1714500" y="2484438"/>
          <p14:tracePt t="11594" x="1730375" y="2468563"/>
          <p14:tracePt t="11610" x="1752600" y="2468563"/>
          <p14:tracePt t="11627" x="1768475" y="2468563"/>
          <p14:tracePt t="11644" x="1782763" y="2460625"/>
          <p14:tracePt t="11660" x="1798638" y="2454275"/>
          <p14:tracePt t="11726" x="1806575" y="2454275"/>
          <p14:tracePt t="11734" x="1812925" y="2454275"/>
          <p14:tracePt t="11744" x="1828800" y="2446338"/>
          <p14:tracePt t="11760" x="1874838" y="2430463"/>
          <p14:tracePt t="11777" x="1920875" y="2416175"/>
          <p14:tracePt t="11794" x="1965325" y="2392363"/>
          <p14:tracePt t="11810" x="1981200" y="2384425"/>
          <p14:tracePt t="11827" x="1989138" y="2378075"/>
          <p14:tracePt t="11926" x="1989138" y="2370138"/>
          <p14:tracePt t="11942" x="1989138" y="2354263"/>
          <p14:tracePt t="11950" x="1989138" y="2346325"/>
          <p14:tracePt t="11960" x="1973263" y="2339975"/>
          <p14:tracePt t="11977" x="1920875" y="2339975"/>
          <p14:tracePt t="11994" x="1866900" y="2316163"/>
          <p14:tracePt t="12011" x="1828800" y="2308225"/>
          <p14:tracePt t="12027" x="1798638" y="2308225"/>
          <p14:tracePt t="12044" x="1790700" y="2308225"/>
          <p14:tracePt t="12078" x="1782763" y="2316163"/>
          <p14:tracePt t="12086" x="1782763" y="2332038"/>
          <p14:tracePt t="12094" x="1782763" y="2339975"/>
          <p14:tracePt t="12110" x="1782763" y="2354263"/>
          <p14:tracePt t="12127" x="1812925" y="2370138"/>
          <p14:tracePt t="12144" x="1828800" y="2378075"/>
          <p14:tracePt t="12161" x="1836738" y="2378075"/>
          <p14:tracePt t="12177" x="1851025" y="2384425"/>
          <p14:tracePt t="12194" x="1866900" y="2392363"/>
          <p14:tracePt t="12211" x="1882775" y="2400300"/>
          <p14:tracePt t="12227" x="1905000" y="2400300"/>
          <p14:tracePt t="12244" x="1920875" y="2416175"/>
          <p14:tracePt t="12247" x="1935163" y="2416175"/>
          <p14:tracePt t="12478" x="1943100" y="2454275"/>
          <p14:tracePt t="12486" x="1927225" y="2498725"/>
          <p14:tracePt t="12494" x="1912938" y="2544763"/>
          <p14:tracePt t="12511" x="1851025" y="2674938"/>
          <p14:tracePt t="12527" x="1828800" y="2759075"/>
          <p14:tracePt t="12544" x="1812925" y="2819400"/>
          <p14:tracePt t="14726" x="1812925" y="2827338"/>
          <p14:tracePt t="14734" x="1828800" y="2819400"/>
          <p14:tracePt t="14745" x="1874838" y="2803525"/>
          <p14:tracePt t="14762" x="1951038" y="2773363"/>
          <p14:tracePt t="14778" x="2041525" y="2735263"/>
          <p14:tracePt t="14781" x="2095500" y="2713038"/>
          <p14:tracePt t="14795" x="2141538" y="2705100"/>
          <p14:tracePt t="14812" x="2247900" y="2674938"/>
          <p14:tracePt t="14828" x="2270125" y="2667000"/>
          <p14:tracePt t="14845" x="2286000" y="2667000"/>
          <p14:tracePt t="14878" x="2301875" y="2667000"/>
          <p14:tracePt t="14894" x="2324100" y="2667000"/>
          <p14:tracePt t="14911" x="2422525" y="2659063"/>
          <p14:tracePt t="14928" x="2492375" y="2659063"/>
          <p14:tracePt t="14945" x="2598738" y="2659063"/>
          <p14:tracePt t="14962" x="2667000" y="2659063"/>
          <p14:tracePt t="14978" x="2697163" y="2651125"/>
          <p14:tracePt t="14995" x="2705100" y="2651125"/>
          <p14:tracePt t="15038" x="2713038" y="2651125"/>
          <p14:tracePt t="15070" x="2720975" y="2636838"/>
          <p14:tracePt t="15078" x="2720975" y="2628900"/>
          <p14:tracePt t="15102" x="2727325" y="2620963"/>
          <p14:tracePt t="15110" x="2735263" y="2613025"/>
          <p14:tracePt t="15118" x="2735263" y="2598738"/>
          <p14:tracePt t="15174" x="2743200" y="2598738"/>
          <p14:tracePt t="15182" x="2743200" y="2590800"/>
          <p14:tracePt t="15198" x="2781300" y="2590800"/>
          <p14:tracePt t="15206" x="2811463" y="2590800"/>
          <p14:tracePt t="15214" x="2865438" y="2590800"/>
          <p14:tracePt t="15228" x="2933700" y="2598738"/>
          <p14:tracePt t="15245" x="3140075" y="2644775"/>
          <p14:tracePt t="15262" x="3565525" y="2713038"/>
          <p14:tracePt t="15278" x="3962400" y="2773363"/>
          <p14:tracePt t="15295" x="4313238" y="2819400"/>
          <p14:tracePt t="15312" x="4610100" y="2857500"/>
          <p14:tracePt t="15328" x="4930775" y="2879725"/>
          <p14:tracePt t="15345" x="5257800" y="2895600"/>
          <p14:tracePt t="15362" x="5570538" y="2895600"/>
          <p14:tracePt t="15378" x="5859463" y="2895600"/>
          <p14:tracePt t="15395" x="6118225" y="2895600"/>
          <p14:tracePt t="15412" x="6332538" y="2879725"/>
          <p14:tracePt t="15429" x="6659563" y="2789238"/>
          <p14:tracePt t="15445" x="6735763" y="2765425"/>
          <p14:tracePt t="15462" x="6918325" y="2689225"/>
          <p14:tracePt t="15478" x="6964363" y="2651125"/>
          <p14:tracePt t="15495" x="6980238" y="2620963"/>
          <p14:tracePt t="15512" x="6980238" y="2582863"/>
          <p14:tracePt t="15528" x="6988175" y="2544763"/>
          <p14:tracePt t="15545" x="6994525" y="2492375"/>
          <p14:tracePt t="15562" x="7018338" y="2468563"/>
          <p14:tracePt t="15578" x="7040563" y="2438400"/>
          <p14:tracePt t="15595" x="7048500" y="2422525"/>
          <p14:tracePt t="15612" x="7070725" y="2392363"/>
          <p14:tracePt t="15629" x="7154863" y="2362200"/>
          <p14:tracePt t="15645" x="7246938" y="2346325"/>
          <p14:tracePt t="15662" x="7353300" y="2339975"/>
          <p14:tracePt t="15679" x="7421563" y="2339975"/>
          <p14:tracePt t="15695" x="7505700" y="2339975"/>
          <p14:tracePt t="15712" x="7597775" y="2339975"/>
          <p14:tracePt t="15729" x="7718425" y="2339975"/>
          <p14:tracePt t="15745" x="7848600" y="2332038"/>
          <p14:tracePt t="15762" x="7908925" y="2324100"/>
          <p14:tracePt t="15779" x="7932738" y="2308225"/>
          <p14:tracePt t="15795" x="7932738" y="2301875"/>
          <p14:tracePt t="15812" x="7932738" y="2263775"/>
          <p14:tracePt t="15829" x="7932738" y="2225675"/>
          <p14:tracePt t="15845" x="7924800" y="2201863"/>
          <p14:tracePt t="15862" x="7902575" y="2171700"/>
          <p14:tracePt t="15878" x="7886700" y="2163763"/>
          <p14:tracePt t="16070" x="7886700" y="2155825"/>
          <p14:tracePt t="18461" x="7878763" y="2163763"/>
          <p14:tracePt t="18494" x="7878763" y="2171700"/>
          <p14:tracePt t="18510" x="7878763" y="2193925"/>
          <p14:tracePt t="18518" x="7870825" y="2209800"/>
          <p14:tracePt t="18530" x="7870825" y="2217738"/>
          <p14:tracePt t="18546" x="7864475" y="2247900"/>
          <p14:tracePt t="18563" x="7864475" y="2278063"/>
          <p14:tracePt t="18580" x="7864475" y="2324100"/>
          <p14:tracePt t="18597" x="7848600" y="2362200"/>
          <p14:tracePt t="18613" x="7848600" y="2384425"/>
          <p14:tracePt t="18630" x="7840663" y="2454275"/>
          <p14:tracePt t="18646" x="7840663" y="2514600"/>
          <p14:tracePt t="18663" x="7840663" y="2568575"/>
          <p14:tracePt t="18680" x="7840663" y="2598738"/>
          <p14:tracePt t="18696" x="7840663" y="2628900"/>
          <p14:tracePt t="18713" x="7832725" y="2674938"/>
          <p14:tracePt t="18730" x="7832725" y="2720975"/>
          <p14:tracePt t="18746" x="7832725" y="2765425"/>
          <p14:tracePt t="18763" x="7832725" y="2819400"/>
          <p14:tracePt t="18780" x="7818438" y="2865438"/>
          <p14:tracePt t="18783" x="7810500" y="2895600"/>
          <p14:tracePt t="18797" x="7810500" y="2917825"/>
          <p14:tracePt t="18813" x="7810500" y="2971800"/>
          <p14:tracePt t="18830" x="7810500" y="2994025"/>
          <p14:tracePt t="18846" x="7810500" y="3017838"/>
          <p14:tracePt t="18862" x="7802563" y="3040063"/>
          <p14:tracePt t="18879" x="7802563" y="3063875"/>
          <p14:tracePt t="18896" x="7802563" y="3078163"/>
          <p14:tracePt t="18913" x="7802563" y="3101975"/>
          <p14:tracePt t="18929" x="7802563" y="3116263"/>
          <p14:tracePt t="18946" x="7802563" y="3124200"/>
          <p14:tracePt t="18963" x="7802563" y="3140075"/>
          <p14:tracePt t="18979" x="7802563" y="3154363"/>
          <p14:tracePt t="18997" x="7802563" y="3170238"/>
          <p14:tracePt t="19030" x="7802563" y="3192463"/>
          <p14:tracePt t="19046" x="7802563" y="3208338"/>
          <p14:tracePt t="19222" x="7802563" y="3192463"/>
          <p14:tracePt t="19230" x="7802563" y="3154363"/>
          <p14:tracePt t="19238" x="7802563" y="3094038"/>
          <p14:tracePt t="19246" x="7802563" y="3040063"/>
          <p14:tracePt t="19263" x="7818438" y="2933700"/>
          <p14:tracePt t="19280" x="7818438" y="2819400"/>
          <p14:tracePt t="19297" x="7832725" y="2713038"/>
          <p14:tracePt t="19313" x="7832725" y="2636838"/>
          <p14:tracePt t="19330" x="7832725" y="2568575"/>
          <p14:tracePt t="19347" x="7832725" y="2514600"/>
          <p14:tracePt t="19363" x="7832725" y="2476500"/>
          <p14:tracePt t="19380" x="7832725" y="2438400"/>
          <p14:tracePt t="19397" x="7832725" y="2416175"/>
          <p14:tracePt t="19413" x="7832725" y="2408238"/>
          <p14:tracePt t="19446" x="7832725" y="2400300"/>
          <p14:tracePt t="19494" x="7832725" y="2392363"/>
          <p14:tracePt t="19518" x="7832725" y="2384425"/>
          <p14:tracePt t="19534" x="7832725" y="2378075"/>
          <p14:tracePt t="19542" x="7832725" y="2370138"/>
          <p14:tracePt t="19558" x="7832725" y="2362200"/>
          <p14:tracePt t="19582" x="7832725" y="2346325"/>
          <p14:tracePt t="20374" x="7832725" y="2339975"/>
          <p14:tracePt t="20446" x="7832725" y="2324100"/>
          <p14:tracePt t="20606" x="7832725" y="2339975"/>
          <p14:tracePt t="20614" x="7832725" y="2346325"/>
          <p14:tracePt t="20622" x="7832725" y="2370138"/>
          <p14:tracePt t="20630" x="7832725" y="2384425"/>
          <p14:tracePt t="20647" x="7832725" y="2422525"/>
          <p14:tracePt t="20664" x="7832725" y="2446338"/>
          <p14:tracePt t="20680" x="7832725" y="2468563"/>
          <p14:tracePt t="20697" x="7826375" y="2476500"/>
          <p14:tracePt t="20750" x="7818438" y="2476500"/>
          <p14:tracePt t="20766" x="7810500" y="2476500"/>
          <p14:tracePt t="20798" x="7802563" y="2476500"/>
          <p14:tracePt t="20814" x="7788275" y="2468563"/>
          <p14:tracePt t="20822" x="7772400" y="2468563"/>
          <p14:tracePt t="20838" x="7756525" y="2460625"/>
          <p14:tracePt t="20847" x="7750175" y="2460625"/>
          <p14:tracePt t="20863" x="7734300" y="2454275"/>
          <p14:tracePt t="20880" x="7718425" y="2446338"/>
          <p14:tracePt t="20897" x="7712075" y="2446338"/>
          <p14:tracePt t="20942" x="7704138" y="2430463"/>
          <p14:tracePt t="20958" x="7704138" y="2422525"/>
          <p14:tracePt t="20966" x="7704138" y="2408238"/>
          <p14:tracePt t="20981" x="7696200" y="2384425"/>
          <p14:tracePt t="20997" x="7696200" y="2346325"/>
          <p14:tracePt t="21014" x="7696200" y="2316163"/>
          <p14:tracePt t="21030" x="7673975" y="2286000"/>
          <p14:tracePt t="21047" x="7673975" y="2263775"/>
          <p14:tracePt t="21064" x="7666038" y="2255838"/>
          <p14:tracePt t="21081" x="7658100" y="2247900"/>
          <p14:tracePt t="21097" x="7658100" y="2239963"/>
          <p14:tracePt t="21375" x="7673975" y="2239963"/>
          <p14:tracePt t="21398" x="7688263" y="2239963"/>
          <p14:tracePt t="21414" x="7696200" y="2239963"/>
          <p14:tracePt t="21438" x="7712075" y="2247900"/>
          <p14:tracePt t="21454" x="7718425" y="2247900"/>
          <p14:tracePt t="21478" x="7734300" y="2255838"/>
          <p14:tracePt t="21486" x="7742238" y="2255838"/>
          <p14:tracePt t="21518" x="7750175" y="2255838"/>
          <p14:tracePt t="21526" x="7764463" y="2255838"/>
          <p14:tracePt t="21542" x="7772400" y="2255838"/>
          <p14:tracePt t="21550" x="7780338" y="2255838"/>
          <p14:tracePt t="21566" x="7794625" y="2255838"/>
          <p14:tracePt t="21582" x="7810500" y="2255838"/>
          <p14:tracePt t="21597" x="7832725" y="2255838"/>
          <p14:tracePt t="21614" x="7848600" y="2247900"/>
          <p14:tracePt t="21647" x="7856538" y="2239963"/>
          <p14:tracePt t="21670" x="7870825" y="2239963"/>
          <p14:tracePt t="21694" x="7878763" y="2232025"/>
          <p14:tracePt t="21710" x="7886700" y="2232025"/>
          <p14:tracePt t="21718" x="7894638" y="2225675"/>
          <p14:tracePt t="21731" x="7908925" y="2225675"/>
          <p14:tracePt t="21747" x="7916863" y="2217738"/>
          <p14:tracePt t="21764" x="7932738" y="2209800"/>
          <p14:tracePt t="21781" x="7962900" y="2201863"/>
          <p14:tracePt t="21797" x="7970838" y="2193925"/>
          <p14:tracePt t="21814" x="7978775" y="2193925"/>
          <p14:tracePt t="21831" x="8008938" y="2187575"/>
          <p14:tracePt t="21847" x="8023225" y="2187575"/>
          <p14:tracePt t="21864" x="8031163" y="2187575"/>
          <p14:tracePt t="21880" x="8054975" y="2171700"/>
          <p14:tracePt t="21897" x="8061325" y="2171700"/>
          <p14:tracePt t="21914" x="8085138" y="2171700"/>
          <p14:tracePt t="21930" x="8099425" y="2163763"/>
          <p14:tracePt t="21947" x="8131175" y="2163763"/>
          <p14:tracePt t="21964" x="8153400" y="2155825"/>
          <p14:tracePt t="21981" x="8191500" y="2149475"/>
          <p14:tracePt t="21997" x="8207375" y="2149475"/>
          <p14:tracePt t="22014" x="8221663" y="2149475"/>
          <p14:tracePt t="22030" x="8229600" y="2149475"/>
          <p14:tracePt t="22047" x="8251825" y="2149475"/>
          <p14:tracePt t="22064" x="8259763" y="2149475"/>
          <p14:tracePt t="22080" x="8267700" y="2149475"/>
          <p14:tracePt t="22097" x="8275638" y="2149475"/>
          <p14:tracePt t="22114" x="8283575" y="2149475"/>
          <p14:tracePt t="22147" x="8289925" y="2149475"/>
          <p14:tracePt t="22206" x="8289925" y="2155825"/>
          <p14:tracePt t="22222" x="8275638" y="2163763"/>
          <p14:tracePt t="22230" x="8259763" y="2171700"/>
          <p14:tracePt t="22238" x="8237538" y="2179638"/>
          <p14:tracePt t="22248" x="8207375" y="2193925"/>
          <p14:tracePt t="22264" x="8099425" y="2217738"/>
          <p14:tracePt t="22281" x="8031163" y="2232025"/>
          <p14:tracePt t="22298" x="7954963" y="2247900"/>
          <p14:tracePt t="22314" x="7908925" y="2247900"/>
          <p14:tracePt t="22331" x="7848600" y="2270125"/>
          <p14:tracePt t="22348" x="7810500" y="2278063"/>
          <p14:tracePt t="22365" x="7712075" y="2308225"/>
          <p14:tracePt t="22381" x="7688263" y="2316163"/>
          <p14:tracePt t="22398" x="7635875" y="2332038"/>
          <p14:tracePt t="22414" x="7620000" y="2339975"/>
          <p14:tracePt t="22431" x="7604125" y="2339975"/>
          <p14:tracePt t="22464" x="7597775" y="2346325"/>
          <p14:tracePt t="22481" x="7597775" y="2354263"/>
          <p14:tracePt t="22498" x="7597775" y="2370138"/>
          <p14:tracePt t="22514" x="7581900" y="2378075"/>
          <p14:tracePt t="22531" x="7573963" y="2408238"/>
          <p14:tracePt t="22548" x="7573963" y="2430463"/>
          <p14:tracePt t="22565" x="7573963" y="2460625"/>
          <p14:tracePt t="22581" x="7573963" y="2468563"/>
          <p14:tracePt t="22598" x="7573963" y="2476500"/>
          <p14:tracePt t="22614" x="7581900" y="2476500"/>
          <p14:tracePt t="22631" x="7597775" y="2476500"/>
          <p14:tracePt t="22648" x="7604125" y="2476500"/>
          <p14:tracePt t="22664" x="7612063" y="2476500"/>
          <p14:tracePt t="22681" x="7627938" y="2476500"/>
          <p14:tracePt t="22698" x="7642225" y="2476500"/>
          <p14:tracePt t="22714" x="7666038" y="2476500"/>
          <p14:tracePt t="22731" x="7688263" y="2468563"/>
          <p14:tracePt t="22748" x="7718425" y="2454275"/>
          <p14:tracePt t="22765" x="7764463" y="2438400"/>
          <p14:tracePt t="22781" x="7802563" y="2422525"/>
          <p14:tracePt t="22798" x="7826375" y="2416175"/>
          <p14:tracePt t="22814" x="7864475" y="2400300"/>
          <p14:tracePt t="22831" x="7878763" y="2392363"/>
          <p14:tracePt t="22848" x="7902575" y="2384425"/>
          <p14:tracePt t="22864" x="7947025" y="2378075"/>
          <p14:tracePt t="22881" x="7985125" y="2370138"/>
          <p14:tracePt t="22898" x="8008938" y="2362200"/>
          <p14:tracePt t="22915" x="8039100" y="2362200"/>
          <p14:tracePt t="22931" x="8061325" y="2362200"/>
          <p14:tracePt t="22948" x="8077200" y="2362200"/>
          <p14:tracePt t="22965" x="8093075" y="2362200"/>
          <p14:tracePt t="22981" x="8107363" y="2362200"/>
          <p14:tracePt t="22998" x="8145463" y="2362200"/>
          <p14:tracePt t="23014" x="8183563" y="2362200"/>
          <p14:tracePt t="23031" x="8213725" y="2362200"/>
          <p14:tracePt t="23048" x="8237538" y="2362200"/>
          <p14:tracePt t="23086" x="8245475" y="2362200"/>
          <p14:tracePt t="23110" x="8245475" y="2370138"/>
          <p14:tracePt t="23150" x="8245475" y="2400300"/>
          <p14:tracePt t="23158" x="8245475" y="2422525"/>
          <p14:tracePt t="23166" x="8229600" y="2438400"/>
          <p14:tracePt t="23181" x="8183563" y="2484438"/>
          <p14:tracePt t="23198" x="8099425" y="2522538"/>
          <p14:tracePt t="23215" x="7993063" y="2552700"/>
          <p14:tracePt t="23231" x="7886700" y="2574925"/>
          <p14:tracePt t="23248" x="7780338" y="2574925"/>
          <p14:tracePt t="23265" x="7673975" y="2574925"/>
          <p14:tracePt t="23281" x="7566025" y="2574925"/>
          <p14:tracePt t="23298" x="7451725" y="2574925"/>
          <p14:tracePt t="23315" x="7361238" y="2574925"/>
          <p14:tracePt t="23331" x="7307263" y="2574925"/>
          <p14:tracePt t="23348" x="7277100" y="2582863"/>
          <p14:tracePt t="23365" x="7261225" y="2590800"/>
          <p14:tracePt t="23381" x="7254875" y="2598738"/>
          <p14:tracePt t="23398" x="7254875" y="2606675"/>
          <p14:tracePt t="23415" x="7254875" y="2620963"/>
          <p14:tracePt t="23431" x="7254875" y="2636838"/>
          <p14:tracePt t="23448" x="7254875" y="2651125"/>
          <p14:tracePt t="23465" x="7269163" y="2667000"/>
          <p14:tracePt t="23482" x="7299325" y="2674938"/>
          <p14:tracePt t="23498" x="7337425" y="2689225"/>
          <p14:tracePt t="23515" x="7353300" y="2689225"/>
          <p14:tracePt t="23531" x="7383463" y="2689225"/>
          <p14:tracePt t="23548" x="7413625" y="2689225"/>
          <p14:tracePt t="23565" x="7489825" y="2689225"/>
          <p14:tracePt t="23581" x="7535863" y="2689225"/>
          <p14:tracePt t="23598" x="7581900" y="2674938"/>
          <p14:tracePt t="23615" x="7620000" y="2667000"/>
          <p14:tracePt t="23631" x="7650163" y="2651125"/>
          <p14:tracePt t="23648" x="7666038" y="2644775"/>
          <p14:tracePt t="23665" x="7696200" y="2628900"/>
          <p14:tracePt t="23681" x="7712075" y="2613025"/>
          <p14:tracePt t="23698" x="7734300" y="2613025"/>
          <p14:tracePt t="23715" x="7756525" y="2598738"/>
          <p14:tracePt t="23731" x="7794625" y="2590800"/>
          <p14:tracePt t="23748" x="7832725" y="2574925"/>
          <p14:tracePt t="23765" x="7856538" y="2568575"/>
          <p14:tracePt t="23781" x="7894638" y="2560638"/>
          <p14:tracePt t="23798" x="7902575" y="2560638"/>
          <p14:tracePt t="23815" x="7924800" y="2560638"/>
          <p14:tracePt t="23832" x="7947025" y="2560638"/>
          <p14:tracePt t="23848" x="7978775" y="2560638"/>
          <p14:tracePt t="23865" x="7985125" y="2560638"/>
          <p14:tracePt t="23882" x="7993063" y="2560638"/>
          <p14:tracePt t="23898" x="8001000" y="2560638"/>
          <p14:tracePt t="23915" x="8023225" y="2560638"/>
          <p14:tracePt t="23932" x="8031163" y="2574925"/>
          <p14:tracePt t="23948" x="8047038" y="2582863"/>
          <p14:tracePt t="23965" x="8054975" y="2582863"/>
          <p14:tracePt t="23982" x="8069263" y="2582863"/>
          <p14:tracePt t="24038" x="8077200" y="2590800"/>
          <p14:tracePt t="24054" x="8077200" y="2598738"/>
          <p14:tracePt t="24062" x="8085138" y="2606675"/>
          <p14:tracePt t="24070" x="8085138" y="2613025"/>
          <p14:tracePt t="24094" x="8085138" y="2620963"/>
          <p14:tracePt t="24102" x="8085138" y="2636838"/>
          <p14:tracePt t="24115" x="8085138" y="2644775"/>
          <p14:tracePt t="24131" x="8085138" y="2667000"/>
          <p14:tracePt t="24148" x="8054975" y="2682875"/>
          <p14:tracePt t="24165" x="7954963" y="2705100"/>
          <p14:tracePt t="24181" x="7886700" y="2705100"/>
          <p14:tracePt t="24198" x="7840663" y="2705100"/>
          <p14:tracePt t="24215" x="7794625" y="2727325"/>
          <p14:tracePt t="24231" x="7756525" y="2727325"/>
          <p14:tracePt t="24248" x="7742238" y="2727325"/>
          <p14:tracePt t="24265" x="7718425" y="2751138"/>
          <p14:tracePt t="24281" x="7712075" y="2759075"/>
          <p14:tracePt t="24298" x="7688263" y="2765425"/>
          <p14:tracePt t="24315" x="7673975" y="2789238"/>
          <p14:tracePt t="24318" x="7650163" y="2803525"/>
          <p14:tracePt t="24332" x="7650163" y="2827338"/>
          <p14:tracePt t="24349" x="7635875" y="2865438"/>
          <p14:tracePt t="24365" x="7627938" y="2903538"/>
          <p14:tracePt t="24382" x="7627938" y="2933700"/>
          <p14:tracePt t="24398" x="7627938" y="2949575"/>
          <p14:tracePt t="24432" x="7635875" y="2963863"/>
          <p14:tracePt t="24448" x="7635875" y="2971800"/>
          <p14:tracePt t="24482" x="7642225" y="2971800"/>
          <p14:tracePt t="24498" x="7658100" y="2971800"/>
          <p14:tracePt t="24515" x="7680325" y="2971800"/>
          <p14:tracePt t="24532" x="7726363" y="2971800"/>
          <p14:tracePt t="24549" x="7818438" y="2949575"/>
          <p14:tracePt t="24565" x="7856538" y="2933700"/>
          <p14:tracePt t="24582" x="7924800" y="2925763"/>
          <p14:tracePt t="24598" x="7978775" y="2903538"/>
          <p14:tracePt t="24615" x="8008938" y="2895600"/>
          <p14:tracePt t="24632" x="8047038" y="2879725"/>
          <p14:tracePt t="24649" x="8069263" y="2873375"/>
          <p14:tracePt t="24665" x="8099425" y="2865438"/>
          <p14:tracePt t="24682" x="8123238" y="2865438"/>
          <p14:tracePt t="24699" x="8137525" y="2865438"/>
          <p14:tracePt t="24715" x="8175625" y="2865438"/>
          <p14:tracePt t="24732" x="8199438" y="2865438"/>
          <p14:tracePt t="24749" x="8245475" y="2865438"/>
          <p14:tracePt t="24765" x="8251825" y="2865438"/>
          <p14:tracePt t="24782" x="8275638" y="2865438"/>
          <p14:tracePt t="24799" x="8297863" y="2865438"/>
          <p14:tracePt t="24815" x="8313738" y="2865438"/>
          <p14:tracePt t="24832" x="8328025" y="2865438"/>
          <p14:tracePt t="24849" x="8335963" y="2865438"/>
          <p14:tracePt t="24934" x="8335963" y="2873375"/>
          <p14:tracePt t="24974" x="8328025" y="2895600"/>
          <p14:tracePt t="24982" x="8321675" y="2911475"/>
          <p14:tracePt t="24990" x="8297863" y="2917825"/>
          <p14:tracePt t="24998" x="8283575" y="2917825"/>
          <p14:tracePt t="25015" x="8199438" y="2925763"/>
          <p14:tracePt t="25032" x="8115300" y="2925763"/>
          <p14:tracePt t="25049" x="8023225" y="2933700"/>
          <p14:tracePt t="25065" x="7947025" y="2955925"/>
          <p14:tracePt t="25082" x="7878763" y="2971800"/>
          <p14:tracePt t="25099" x="7840663" y="2987675"/>
          <p14:tracePt t="25115" x="7802563" y="2994025"/>
          <p14:tracePt t="25132" x="7764463" y="3001963"/>
          <p14:tracePt t="25149" x="7718425" y="3025775"/>
          <p14:tracePt t="25165" x="7688263" y="3040063"/>
          <p14:tracePt t="25182" x="7650163" y="3063875"/>
          <p14:tracePt t="25199" x="7620000" y="3086100"/>
          <p14:tracePt t="25215" x="7589838" y="3101975"/>
          <p14:tracePt t="25232" x="7573963" y="3116263"/>
          <p14:tracePt t="25249" x="7559675" y="3124200"/>
          <p14:tracePt t="25265" x="7559675" y="3132138"/>
          <p14:tracePt t="25282" x="7543800" y="3140075"/>
          <p14:tracePt t="25315" x="7543800" y="3146425"/>
          <p14:tracePt t="25332" x="7543800" y="3154363"/>
          <p14:tracePt t="25374" x="7543800" y="3162300"/>
          <p14:tracePt t="25382" x="7543800" y="3178175"/>
          <p14:tracePt t="25398" x="7543800" y="3200400"/>
          <p14:tracePt t="25422" x="7551738" y="3200400"/>
          <p14:tracePt t="25430" x="7566025" y="3208338"/>
          <p14:tracePt t="25446" x="7573963" y="3208338"/>
          <p14:tracePt t="25454" x="7589838" y="3208338"/>
          <p14:tracePt t="25470" x="7597775" y="3208338"/>
          <p14:tracePt t="25482" x="7612063" y="3208338"/>
          <p14:tracePt t="25499" x="7673975" y="3208338"/>
          <p14:tracePt t="25515" x="7712075" y="3192463"/>
          <p14:tracePt t="25532" x="7764463" y="3162300"/>
          <p14:tracePt t="25549" x="7810500" y="3140075"/>
          <p14:tracePt t="25565" x="7826375" y="3132138"/>
          <p14:tracePt t="25582" x="7840663" y="3116263"/>
          <p14:tracePt t="25599" x="7856538" y="3116263"/>
          <p14:tracePt t="25616" x="7870825" y="3108325"/>
          <p14:tracePt t="25632" x="7902575" y="3094038"/>
          <p14:tracePt t="25649" x="7924800" y="3086100"/>
          <p14:tracePt t="25666" x="7954963" y="3078163"/>
          <p14:tracePt t="25682" x="7985125" y="3078163"/>
          <p14:tracePt t="25699" x="8023225" y="3078163"/>
          <p14:tracePt t="25716" x="8061325" y="3078163"/>
          <p14:tracePt t="25733" x="8107363" y="3078163"/>
          <p14:tracePt t="25749" x="8145463" y="3078163"/>
          <p14:tracePt t="25765" x="8169275" y="3078163"/>
          <p14:tracePt t="25782" x="8175625" y="3078163"/>
          <p14:tracePt t="25816" x="8191500" y="3078163"/>
          <p14:tracePt t="25832" x="8199438" y="3078163"/>
          <p14:tracePt t="25849" x="8207375" y="3078163"/>
          <p14:tracePt t="25866" x="8221663" y="3078163"/>
          <p14:tracePt t="25882" x="8221663" y="3086100"/>
          <p14:tracePt t="25916" x="8229600" y="3086100"/>
          <p14:tracePt t="26014" x="8229600" y="3094038"/>
          <p14:tracePt t="26022" x="8229600" y="3101975"/>
          <p14:tracePt t="26032" x="8229600" y="3108325"/>
          <p14:tracePt t="26049" x="8213725" y="3116263"/>
          <p14:tracePt t="26066" x="8183563" y="3132138"/>
          <p14:tracePt t="26082" x="8161338" y="3140075"/>
          <p14:tracePt t="26099" x="8145463" y="3140075"/>
          <p14:tracePt t="26116" x="8137525" y="3140075"/>
          <p14:tracePt t="26133" x="8115300" y="3140075"/>
          <p14:tracePt t="26149" x="8099425" y="3132138"/>
          <p14:tracePt t="26166" x="8047038" y="3124200"/>
          <p14:tracePt t="26183" x="8016875" y="3108325"/>
          <p14:tracePt t="26199" x="7985125" y="3101975"/>
          <p14:tracePt t="26216" x="7947025" y="3078163"/>
          <p14:tracePt t="26232" x="7902575" y="3070225"/>
          <p14:tracePt t="26249" x="7794625" y="3040063"/>
          <p14:tracePt t="26266" x="7573963" y="2994025"/>
          <p14:tracePt t="26282" x="7254875" y="2941638"/>
          <p14:tracePt t="26299" x="6880225" y="2895600"/>
          <p14:tracePt t="26316" x="6569075" y="2887663"/>
          <p14:tracePt t="26319" x="6416675" y="2887663"/>
          <p14:tracePt t="26333" x="6180138" y="2887663"/>
          <p14:tracePt t="26350" x="6049963" y="2879725"/>
          <p14:tracePt t="26366" x="5935663" y="2879725"/>
          <p14:tracePt t="26382" x="5821363" y="2879725"/>
          <p14:tracePt t="26399" x="5692775" y="2879725"/>
          <p14:tracePt t="26416" x="5562600" y="2879725"/>
          <p14:tracePt t="26433" x="5410200" y="2879725"/>
          <p14:tracePt t="26449" x="5241925" y="2879725"/>
          <p14:tracePt t="26466" x="5113338" y="2879725"/>
          <p14:tracePt t="26483" x="4999038" y="2879725"/>
          <p14:tracePt t="26499" x="4953000" y="2879725"/>
          <p14:tracePt t="26516" x="4937125" y="2879725"/>
          <p14:tracePt t="26550" x="4930775" y="2879725"/>
          <p14:tracePt t="26566" x="4930775" y="2911475"/>
          <p14:tracePt t="26583" x="4953000" y="2963863"/>
          <p14:tracePt t="26599" x="5029200" y="3032125"/>
          <p14:tracePt t="26616" x="5121275" y="3086100"/>
          <p14:tracePt t="26633" x="5280025" y="3146425"/>
          <p14:tracePt t="26649" x="5508625" y="3216275"/>
          <p14:tracePt t="26666" x="5775325" y="3246438"/>
          <p14:tracePt t="26683" x="6080125" y="3268663"/>
          <p14:tracePt t="26699" x="6430963" y="3268663"/>
          <p14:tracePt t="26716" x="6819900" y="3254375"/>
          <p14:tracePt t="26733" x="7254875" y="3009900"/>
          <p14:tracePt t="26749" x="7337425" y="2933700"/>
          <p14:tracePt t="26766" x="7445375" y="2659063"/>
          <p14:tracePt t="26783" x="7467600" y="2522538"/>
          <p14:tracePt t="26799" x="7489825" y="2384425"/>
          <p14:tracePt t="26816" x="7513638" y="2263775"/>
          <p14:tracePt t="26833" x="7521575" y="2187575"/>
          <p14:tracePt t="26849" x="7535863" y="2125663"/>
          <p14:tracePt t="26866" x="7551738" y="2087563"/>
          <p14:tracePt t="26882" x="7566025" y="2073275"/>
          <p14:tracePt t="26916" x="7573963" y="2065338"/>
          <p14:tracePt t="26966" x="7573963" y="2057400"/>
          <p14:tracePt t="26982" x="7581900" y="2057400"/>
          <p14:tracePt t="27014" x="7589838" y="2057400"/>
          <p14:tracePt t="27030" x="7597775" y="2057400"/>
          <p14:tracePt t="27046" x="7612063" y="2065338"/>
          <p14:tracePt t="27054" x="7612063" y="2073275"/>
          <p14:tracePt t="27066" x="7620000" y="2149475"/>
          <p14:tracePt t="27083" x="7627938" y="2378075"/>
          <p14:tracePt t="27099" x="7635875" y="2835275"/>
          <p14:tracePt t="27116" x="7635875" y="3292475"/>
          <p14:tracePt t="27133" x="7635875" y="3589338"/>
          <p14:tracePt t="27149" x="7635875" y="3611563"/>
          <p14:tracePt t="27166" x="7627938" y="3611563"/>
          <p14:tracePt t="27183" x="7612063" y="3475038"/>
          <p14:tracePt t="27199" x="7573963" y="3260725"/>
          <p14:tracePt t="27216" x="7543800" y="3017838"/>
          <p14:tracePt t="27233" x="7535863" y="2819400"/>
          <p14:tracePt t="27249" x="7521575" y="2735263"/>
          <p14:tracePt t="27266" x="7513638" y="2720975"/>
          <p14:tracePt t="27299" x="7505700" y="2720975"/>
          <p14:tracePt t="27316" x="7399338" y="2841625"/>
          <p14:tracePt t="27333" x="7070725" y="3055938"/>
          <p14:tracePt t="27349" x="6248400" y="3200400"/>
          <p14:tracePt t="27366" x="5540375" y="3192463"/>
          <p14:tracePt t="27383" x="4778375" y="2987675"/>
          <p14:tracePt t="27400" x="4106863" y="2705100"/>
          <p14:tracePt t="27416" x="3817938" y="2544763"/>
          <p14:tracePt t="27433" x="3733800" y="2476500"/>
          <p14:tracePt t="27450" x="3717925" y="2468563"/>
          <p14:tracePt t="27466" x="3703638" y="2468563"/>
          <p14:tracePt t="27483" x="3657600" y="2468563"/>
          <p14:tracePt t="27500" x="3467100" y="2522538"/>
          <p14:tracePt t="27516" x="3200400" y="2636838"/>
          <p14:tracePt t="27533" x="2857500" y="2765425"/>
          <p14:tracePt t="27550" x="2552700" y="2835275"/>
          <p14:tracePt t="27566" x="2492375" y="2835275"/>
          <p14:tracePt t="27583" x="2484438" y="2835275"/>
          <p14:tracePt t="27600" x="2484438" y="2819400"/>
          <p14:tracePt t="27616" x="2484438" y="2789238"/>
          <p14:tracePt t="27633" x="2484438" y="2743200"/>
          <p14:tracePt t="27650" x="2476500" y="2689225"/>
          <p14:tracePt t="27666" x="2446338" y="2636838"/>
          <p14:tracePt t="27683" x="2438400" y="2620963"/>
          <p14:tracePt t="27700" x="2422525" y="2606675"/>
          <p14:tracePt t="27717" x="2400300" y="2606675"/>
          <p14:tracePt t="27733" x="2392363" y="2606675"/>
          <p14:tracePt t="27750" x="2384425" y="2606675"/>
          <p14:tracePt t="27766" x="2378075" y="2606675"/>
          <p14:tracePt t="27814" x="2384425" y="2606675"/>
          <p14:tracePt t="27854" x="2392363" y="2606675"/>
          <p14:tracePt t="27885" x="2392363" y="2590800"/>
          <p14:tracePt t="27917" x="2392363" y="2582863"/>
          <p14:tracePt t="27933" x="2384425" y="2582863"/>
          <p14:tracePt t="27941" x="2378075" y="2582863"/>
          <p14:tracePt t="27965" x="2370138" y="2582863"/>
          <p14:tracePt t="27973" x="2362200" y="2582863"/>
          <p14:tracePt t="28094" x="2362200" y="2568575"/>
          <p14:tracePt t="28110" x="2370138" y="2568575"/>
          <p14:tracePt t="28118" x="2378075" y="2568575"/>
          <p14:tracePt t="28126" x="2392363" y="2568575"/>
          <p14:tracePt t="28135" x="2416175" y="2568575"/>
          <p14:tracePt t="28150" x="2460625" y="2568575"/>
          <p14:tracePt t="28166" x="2522538" y="2568575"/>
          <p14:tracePt t="28183" x="2560638" y="2568575"/>
          <p14:tracePt t="28200" x="2598738" y="2568575"/>
          <p14:tracePt t="28216" x="2613025" y="2568575"/>
          <p14:tracePt t="28254" x="2620963" y="2568575"/>
          <p14:tracePt t="28266" x="2628900" y="2568575"/>
          <p14:tracePt t="28283" x="2636838" y="2568575"/>
          <p14:tracePt t="28300" x="2644775" y="2568575"/>
          <p14:tracePt t="28646" x="2644775" y="2560638"/>
          <p14:tracePt t="28662" x="2651125" y="2560638"/>
          <p14:tracePt t="28670" x="2659063" y="2560638"/>
          <p14:tracePt t="28683" x="2667000" y="2552700"/>
          <p14:tracePt t="28700" x="2697163" y="2544763"/>
          <p14:tracePt t="28717" x="2727325" y="2536825"/>
          <p14:tracePt t="28733" x="2735263" y="2536825"/>
          <p14:tracePt t="29622" x="2743200" y="2536825"/>
          <p14:tracePt t="29670" x="2743200" y="2544763"/>
          <p14:tracePt t="29678" x="2743200" y="2560638"/>
          <p14:tracePt t="32885" x="2743200" y="2568575"/>
          <p14:tracePt t="32893" x="2759075" y="2568575"/>
          <p14:tracePt t="32902" x="2819400" y="2568575"/>
          <p14:tracePt t="32918" x="3032125" y="2568575"/>
          <p14:tracePt t="32935" x="3314700" y="2568575"/>
          <p14:tracePt t="32952" x="3771900" y="2568575"/>
          <p14:tracePt t="32968" x="4327525" y="2568575"/>
          <p14:tracePt t="32985" x="4808538" y="2568575"/>
          <p14:tracePt t="33002" x="5121275" y="2568575"/>
          <p14:tracePt t="33018" x="5287963" y="2568575"/>
          <p14:tracePt t="33035" x="5432425" y="2568575"/>
          <p14:tracePt t="33052" x="5562600" y="2568575"/>
          <p14:tracePt t="33069" x="5715000" y="2568575"/>
          <p14:tracePt t="33085" x="5921375" y="2568575"/>
          <p14:tracePt t="33101" x="6370638" y="2568575"/>
          <p14:tracePt t="33118" x="6721475" y="2568575"/>
          <p14:tracePt t="33135" x="6972300" y="2568575"/>
          <p14:tracePt t="33152" x="7185025" y="2568575"/>
          <p14:tracePt t="33168" x="7323138" y="2568575"/>
          <p14:tracePt t="33185" x="7429500" y="2568575"/>
          <p14:tracePt t="33202" x="7535863" y="2552700"/>
          <p14:tracePt t="33218" x="7650163" y="2514600"/>
          <p14:tracePt t="33235" x="7764463" y="2468563"/>
          <p14:tracePt t="33252" x="7970838" y="2408238"/>
          <p14:tracePt t="33269" x="8221663" y="2362200"/>
          <p14:tracePt t="33285" x="8442325" y="2324100"/>
          <p14:tracePt t="33302" x="8694738" y="2278063"/>
          <p14:tracePt t="33318" x="8763000" y="2247900"/>
          <p14:tracePt t="33335" x="8823325" y="2232025"/>
          <p14:tracePt t="33352" x="8869363" y="2225675"/>
          <p14:tracePt t="33368" x="8899525" y="2217738"/>
          <p14:tracePt t="33385" x="8931275" y="2201863"/>
          <p14:tracePt t="33402" x="8953500" y="2193925"/>
          <p14:tracePt t="33418" x="8961438" y="2193925"/>
          <p14:tracePt t="33435" x="9007475" y="2193925"/>
          <p14:tracePt t="33452" x="9045575" y="2193925"/>
          <p14:tracePt t="33469" x="9105900" y="2171700"/>
          <p14:tracePt t="33485" x="9128125" y="2171700"/>
          <p14:tracePt t="33502" x="9144000" y="2163763"/>
          <p14:tracePt t="33535" x="9151938" y="2155825"/>
          <p14:tracePt t="33552" x="9151938" y="2149475"/>
          <p14:tracePt t="33630" x="9151938" y="2141538"/>
          <p14:tracePt t="33734" x="9151938" y="2149475"/>
          <p14:tracePt t="33742" x="9151938" y="2155825"/>
          <p14:tracePt t="33752" x="9151938" y="2187575"/>
          <p14:tracePt t="33769" x="9144000" y="2247900"/>
          <p14:tracePt t="33785" x="9144000" y="2370138"/>
          <p14:tracePt t="33802" x="9144000" y="2484438"/>
          <p14:tracePt t="33819" x="9144000" y="2590800"/>
          <p14:tracePt t="33835" x="9144000" y="2689225"/>
          <p14:tracePt t="33839" x="9144000" y="2751138"/>
          <p14:tracePt t="33852" x="9144000" y="2803525"/>
          <p14:tracePt t="33869" x="9144000" y="2987675"/>
          <p14:tracePt t="33886" x="9144000" y="3108325"/>
          <p14:tracePt t="33902" x="9144000" y="3208338"/>
          <p14:tracePt t="33919" x="9144000" y="3322638"/>
          <p14:tracePt t="33935" x="9144000" y="3398838"/>
          <p14:tracePt t="33952" x="9136063" y="3421063"/>
          <p14:tracePt t="33998" x="9136063" y="3406775"/>
          <p14:tracePt t="34006" x="9136063" y="3344863"/>
          <p14:tracePt t="34019" x="9136063" y="3230563"/>
          <p14:tracePt t="34035" x="9136063" y="2949575"/>
          <p14:tracePt t="34052" x="9105900" y="2613025"/>
          <p14:tracePt t="34069" x="9037638" y="2293938"/>
          <p14:tracePt t="34085" x="9029700" y="2201863"/>
          <p14:tracePt t="34102" x="9029700" y="2187575"/>
          <p14:tracePt t="34182" x="9029700" y="2232025"/>
          <p14:tracePt t="34190" x="9029700" y="2293938"/>
          <p14:tracePt t="34202" x="9029700" y="2370138"/>
          <p14:tracePt t="34219" x="9029700" y="2574925"/>
          <p14:tracePt t="34235" x="9029700" y="2743200"/>
          <p14:tracePt t="34252" x="9029700" y="2789238"/>
          <p14:tracePt t="34269" x="9029700" y="2803525"/>
          <p14:tracePt t="34310" x="9021763" y="2803525"/>
          <p14:tracePt t="34326" x="9021763" y="2781300"/>
          <p14:tracePt t="34334" x="9021763" y="2759075"/>
          <p14:tracePt t="34342" x="9021763" y="2751138"/>
          <p14:tracePt t="34352" x="9013825" y="2735263"/>
          <p14:tracePt t="34406" x="8999538" y="2751138"/>
          <p14:tracePt t="34414" x="8975725" y="2811463"/>
          <p14:tracePt t="34422" x="8923338" y="2887663"/>
          <p14:tracePt t="34435" x="8869363" y="2963863"/>
          <p14:tracePt t="34452" x="8747125" y="3108325"/>
          <p14:tracePt t="34469" x="8518525" y="3154363"/>
          <p14:tracePt t="34485" x="8283575" y="3154363"/>
          <p14:tracePt t="34502" x="7908925" y="3009900"/>
          <p14:tracePt t="34519" x="7261225" y="2759075"/>
          <p14:tracePt t="34535" x="6629400" y="2498725"/>
          <p14:tracePt t="34552" x="6149975" y="2362200"/>
          <p14:tracePt t="34569" x="5722938" y="2247900"/>
          <p14:tracePt t="34585" x="5364163" y="2193925"/>
          <p14:tracePt t="34602" x="5143500" y="2193925"/>
          <p14:tracePt t="34619" x="4968875" y="2193925"/>
          <p14:tracePt t="34636" x="4816475" y="2193925"/>
          <p14:tracePt t="34652" x="4648200" y="2201863"/>
          <p14:tracePt t="34669" x="4465638" y="2225675"/>
          <p14:tracePt t="34685" x="4351338" y="2239963"/>
          <p14:tracePt t="34702" x="4259263" y="2263775"/>
          <p14:tracePt t="34719" x="4213225" y="2263775"/>
          <p14:tracePt t="34736" x="4175125" y="2270125"/>
          <p14:tracePt t="34752" x="4152900" y="2270125"/>
          <p14:tracePt t="34769" x="4137025" y="2270125"/>
          <p14:tracePt t="34786" x="4114800" y="2286000"/>
          <p14:tracePt t="34802" x="4098925" y="2301875"/>
          <p14:tracePt t="34819" x="4046538" y="2339975"/>
          <p14:tracePt t="34836" x="3984625" y="2400300"/>
          <p14:tracePt t="34853" x="3908425" y="2454275"/>
          <p14:tracePt t="34856" x="3870325" y="2468563"/>
          <p14:tracePt t="34869" x="3817938" y="2514600"/>
          <p14:tracePt t="34886" x="3779838" y="2530475"/>
          <p14:tracePt t="34902" x="3749675" y="2536825"/>
          <p14:tracePt t="34919" x="3733800" y="2552700"/>
          <p14:tracePt t="34935" x="3725863" y="2552700"/>
          <p14:tracePt t="34990" x="3717925" y="2552700"/>
          <p14:tracePt t="35006" x="3703638" y="2552700"/>
          <p14:tracePt t="35022" x="3679825" y="2552700"/>
          <p14:tracePt t="35030" x="3665538" y="2552700"/>
          <p14:tracePt t="35038" x="3635375" y="2552700"/>
          <p14:tracePt t="35052" x="3611563" y="2552700"/>
          <p14:tracePt t="35069" x="3559175" y="2552700"/>
          <p14:tracePt t="35086" x="3497263" y="2568575"/>
          <p14:tracePt t="35102" x="3482975" y="2574925"/>
          <p14:tracePt t="35198" x="3475038" y="2574925"/>
          <p14:tracePt t="35214" x="3467100" y="2574925"/>
          <p14:tracePt t="35222" x="3451225" y="2574925"/>
          <p14:tracePt t="35230" x="3444875" y="2574925"/>
          <p14:tracePt t="35246" x="3436938" y="2574925"/>
          <p14:tracePt t="35254" x="3421063" y="2574925"/>
          <p14:tracePt t="35271" x="3413125" y="2574925"/>
          <p14:tracePt t="35287" x="3406775" y="2574925"/>
          <p14:tracePt t="35381" x="3398838" y="2574925"/>
          <p14:tracePt t="35406" x="3390900" y="2574925"/>
          <p14:tracePt t="35414" x="3382963" y="2574925"/>
          <p14:tracePt t="35422" x="3375025" y="2582863"/>
          <p14:tracePt t="35438" x="3360738" y="2590800"/>
          <p14:tracePt t="35453" x="3344863" y="2590800"/>
          <p14:tracePt t="35469" x="3336925" y="2590800"/>
          <p14:tracePt t="35486" x="3330575" y="2590800"/>
          <p14:tracePt t="35726" x="3352800" y="2590800"/>
          <p14:tracePt t="35734" x="3375025" y="2590800"/>
          <p14:tracePt t="35742" x="3390900" y="2590800"/>
          <p14:tracePt t="35753" x="3413125" y="2590800"/>
          <p14:tracePt t="35769" x="3467100" y="2590800"/>
          <p14:tracePt t="35786" x="3505200" y="2590800"/>
          <p14:tracePt t="35803" x="3521075" y="2590800"/>
          <p14:tracePt t="35819" x="3535363" y="2590800"/>
          <p14:tracePt t="35836" x="3543300" y="2590800"/>
          <p14:tracePt t="35853" x="3551238" y="2590800"/>
          <p14:tracePt t="35902" x="3559175" y="2590800"/>
          <p14:tracePt t="35982" x="3559175" y="2582863"/>
          <p14:tracePt t="35990" x="3565525" y="2582863"/>
          <p14:tracePt t="36006" x="3573463" y="2582863"/>
          <p14:tracePt t="36019" x="3589338" y="2582863"/>
          <p14:tracePt t="36036" x="3603625" y="2582863"/>
          <p14:tracePt t="36053" x="3627438" y="2582863"/>
          <p14:tracePt t="36069" x="3635375" y="2582863"/>
          <p14:tracePt t="36150" x="3641725" y="2582863"/>
          <p14:tracePt t="36254" x="3649663" y="2574925"/>
          <p14:tracePt t="36262" x="3657600" y="2574925"/>
          <p14:tracePt t="36270" x="3665538" y="2574925"/>
          <p14:tracePt t="36286" x="3673475" y="2574925"/>
          <p14:tracePt t="36303" x="3679825" y="2574925"/>
          <p14:tracePt t="36320" x="3687763" y="2574925"/>
          <p14:tracePt t="36336" x="3695700" y="2574925"/>
          <p14:tracePt t="36366" x="3703638" y="2574925"/>
          <p14:tracePt t="36446" x="3717925" y="2582863"/>
          <p14:tracePt t="36486" x="3725863" y="2582863"/>
          <p14:tracePt t="36494" x="3733800" y="2582863"/>
          <p14:tracePt t="36526" x="3741738" y="2582863"/>
          <p14:tracePt t="36974" x="3771900" y="2598738"/>
          <p14:tracePt t="36982" x="3832225" y="2620963"/>
          <p14:tracePt t="36990" x="3932238" y="2636838"/>
          <p14:tracePt t="37003" x="4092575" y="2667000"/>
          <p14:tracePt t="37020" x="4694238" y="2735263"/>
          <p14:tracePt t="37037" x="5997575" y="2887663"/>
          <p14:tracePt t="37053" x="6492875" y="2887663"/>
          <p14:tracePt t="37070" x="7810500" y="2887663"/>
          <p14:tracePt t="37086" x="8572500" y="2887663"/>
          <p14:tracePt t="37103" x="9051925" y="2887663"/>
          <p14:tracePt t="37120" x="9266238" y="2849563"/>
          <p14:tracePt t="37136" x="9432925" y="2811463"/>
          <p14:tracePt t="37153" x="9578975" y="2765425"/>
          <p14:tracePt t="37170" x="9737725" y="2720975"/>
          <p14:tracePt t="37186" x="9875838" y="2674938"/>
          <p14:tracePt t="37203" x="9982200" y="2636838"/>
          <p14:tracePt t="37220" x="10036175" y="2613025"/>
          <p14:tracePt t="37237" x="10050463" y="2590800"/>
          <p14:tracePt t="37253" x="10058400" y="2574925"/>
          <p14:tracePt t="37270" x="10088563" y="2522538"/>
          <p14:tracePt t="37286" x="10112375" y="2506663"/>
          <p14:tracePt t="37303" x="10126663" y="2468563"/>
          <p14:tracePt t="37320" x="10142538" y="2454275"/>
          <p14:tracePt t="37337" x="10156825" y="2430463"/>
          <p14:tracePt t="37353" x="10156825" y="2422525"/>
          <p14:tracePt t="37370" x="10156825" y="2392363"/>
          <p14:tracePt t="37387" x="10156825" y="2378075"/>
          <p14:tracePt t="37403" x="10156825" y="2354263"/>
          <p14:tracePt t="37420" x="10156825" y="2346325"/>
          <p14:tracePt t="37437" x="10156825" y="2324100"/>
          <p14:tracePt t="37453" x="10156825" y="2301875"/>
          <p14:tracePt t="37470" x="10150475" y="2286000"/>
          <p14:tracePt t="37487" x="10142538" y="2270125"/>
          <p14:tracePt t="37503" x="10134600" y="2239963"/>
          <p14:tracePt t="37520" x="10126663" y="2225675"/>
          <p14:tracePt t="37537" x="10126663" y="2193925"/>
          <p14:tracePt t="37553" x="10118725" y="2171700"/>
          <p14:tracePt t="37570" x="10112375" y="2155825"/>
          <p14:tracePt t="37587" x="10104438" y="2141538"/>
          <p14:tracePt t="37603" x="10104438" y="2133600"/>
          <p14:tracePt t="37735" x="10104438" y="2141538"/>
          <p14:tracePt t="37742" x="10104438" y="2209800"/>
          <p14:tracePt t="37753" x="10104438" y="2286000"/>
          <p14:tracePt t="37770" x="10104438" y="2476500"/>
          <p14:tracePt t="37787" x="10104438" y="2682875"/>
          <p14:tracePt t="37803" x="10104438" y="2873375"/>
          <p14:tracePt t="37820" x="10104438" y="3055938"/>
          <p14:tracePt t="37837" x="10104438" y="3238500"/>
          <p14:tracePt t="37854" x="10104438" y="3260725"/>
          <p14:tracePt t="37917" x="10104438" y="3216275"/>
          <p14:tracePt t="37925" x="10104438" y="3170238"/>
          <p14:tracePt t="37933" x="10104438" y="3094038"/>
          <p14:tracePt t="37941" x="10104438" y="3017838"/>
          <p14:tracePt t="37953" x="10104438" y="2933700"/>
          <p14:tracePt t="37970" x="10104438" y="2773363"/>
          <p14:tracePt t="37987" x="10104438" y="2651125"/>
          <p14:tracePt t="38003" x="10088563" y="2574925"/>
          <p14:tracePt t="38020" x="10080625" y="2530475"/>
          <p14:tracePt t="38102" x="10080625" y="2552700"/>
          <p14:tracePt t="38110" x="10080625" y="2606675"/>
          <p14:tracePt t="38120" x="10080625" y="2682875"/>
          <p14:tracePt t="38137" x="10080625" y="2835275"/>
          <p14:tracePt t="38153" x="10080625" y="2949575"/>
          <p14:tracePt t="38170" x="10080625" y="3001963"/>
          <p14:tracePt t="38230" x="10080625" y="2979738"/>
          <p14:tracePt t="38238" x="10080625" y="2941638"/>
          <p14:tracePt t="38246" x="10080625" y="2873375"/>
          <p14:tracePt t="38255" x="10080625" y="2819400"/>
          <p14:tracePt t="38270" x="10074275" y="2682875"/>
          <p14:tracePt t="38287" x="10066338" y="2598738"/>
          <p14:tracePt t="38303" x="10050463" y="2544763"/>
          <p14:tracePt t="38350" x="10050463" y="2574925"/>
          <p14:tracePt t="38358" x="10050463" y="2674938"/>
          <p14:tracePt t="38370" x="10050463" y="2781300"/>
          <p14:tracePt t="38387" x="10050463" y="3070225"/>
          <p14:tracePt t="38404" x="10020300" y="3352800"/>
          <p14:tracePt t="38421" x="9944100" y="3581400"/>
          <p14:tracePt t="38437" x="9944100" y="3597275"/>
          <p14:tracePt t="38454" x="9921875" y="3603625"/>
          <p14:tracePt t="38470" x="9859963" y="3603625"/>
          <p14:tracePt t="38487" x="9655175" y="3543300"/>
          <p14:tracePt t="38504" x="9204325" y="3413125"/>
          <p14:tracePt t="38520" x="8588375" y="3246438"/>
          <p14:tracePt t="38537" x="7802563" y="3025775"/>
          <p14:tracePt t="38554" x="6896100" y="2789238"/>
          <p14:tracePt t="38570" x="6027738" y="2651125"/>
          <p14:tracePt t="38587" x="5303838" y="2536825"/>
          <p14:tracePt t="38604" x="4808538" y="2460625"/>
          <p14:tracePt t="38620" x="4495800" y="2416175"/>
          <p14:tracePt t="38637" x="4289425" y="2392363"/>
          <p14:tracePt t="38654" x="4122738" y="2370138"/>
          <p14:tracePt t="38670" x="4022725" y="2370138"/>
          <p14:tracePt t="38687" x="3954463" y="2370138"/>
          <p14:tracePt t="38704" x="3908425" y="2370138"/>
          <p14:tracePt t="38720" x="3886200" y="2370138"/>
          <p14:tracePt t="38737" x="3856038" y="2370138"/>
          <p14:tracePt t="38754" x="3840163" y="2370138"/>
          <p14:tracePt t="38770" x="3832225" y="2370138"/>
          <p14:tracePt t="38838" x="3817938" y="2370138"/>
          <p14:tracePt t="38856" x="3810000" y="2370138"/>
          <p14:tracePt t="38862" x="3802063" y="2370138"/>
          <p14:tracePt t="38870" x="3787775" y="2378075"/>
          <p14:tracePt t="38887" x="3771900" y="2400300"/>
          <p14:tracePt t="38903" x="3771900" y="2454275"/>
          <p14:tracePt t="38920" x="3779838" y="2498725"/>
          <p14:tracePt t="38937" x="3916363" y="2552700"/>
          <p14:tracePt t="38954" x="4106863" y="2568575"/>
          <p14:tracePt t="38970" x="4327525" y="2568575"/>
          <p14:tracePt t="38987" x="4525963" y="2568575"/>
          <p14:tracePt t="39004" x="4664075" y="2522538"/>
          <p14:tracePt t="39021" x="4702175" y="2506663"/>
          <p14:tracePt t="39054" x="4702175" y="2498725"/>
          <p14:tracePt t="39126" x="4702175" y="2492375"/>
          <p14:tracePt t="39174" x="4702175" y="2498725"/>
          <p14:tracePt t="39182" x="4694238" y="2498725"/>
          <p14:tracePt t="39190" x="4678363" y="2514600"/>
          <p14:tracePt t="39204" x="4664075" y="2522538"/>
          <p14:tracePt t="39221" x="4572000" y="2582863"/>
          <p14:tracePt t="39237" x="4503738" y="2620963"/>
          <p14:tracePt t="39254" x="4457700" y="2620963"/>
          <p14:tracePt t="39271" x="4427538" y="2620963"/>
          <p14:tracePt t="39304" x="4419600" y="2620963"/>
          <p14:tracePt t="39321" x="4411663" y="2620963"/>
          <p14:tracePt t="39337" x="4411663" y="2613025"/>
          <p14:tracePt t="39358" x="4403725" y="2606675"/>
          <p14:tracePt t="39374" x="4389438" y="2598738"/>
          <p14:tracePt t="39387" x="4381500" y="2598738"/>
          <p14:tracePt t="39404" x="4335463" y="2598738"/>
          <p14:tracePt t="39421" x="4305300" y="2598738"/>
          <p14:tracePt t="39894" x="4321175" y="2598738"/>
          <p14:tracePt t="39902" x="4335463" y="2598738"/>
          <p14:tracePt t="39910" x="4343400" y="2598738"/>
          <p14:tracePt t="39920" x="4351338" y="2598738"/>
          <p14:tracePt t="39937" x="4373563" y="2590800"/>
          <p14:tracePt t="39954" x="4389438" y="2582863"/>
          <p14:tracePt t="40038" x="4397375" y="2582863"/>
          <p14:tracePt t="40334" x="4389438" y="2574925"/>
          <p14:tracePt t="40342" x="4381500" y="2574925"/>
          <p14:tracePt t="40354" x="4365625" y="2574925"/>
          <p14:tracePt t="40371" x="4343400" y="2574925"/>
          <p14:tracePt t="40374" x="4321175" y="2574925"/>
          <p14:tracePt t="40388" x="4313238" y="2574925"/>
          <p14:tracePt t="40405" x="4305300" y="2574925"/>
          <p14:tracePt t="40598" x="4297363" y="2574925"/>
          <p14:tracePt t="40742" x="4305300" y="2574925"/>
          <p14:tracePt t="40750" x="4313238" y="2574925"/>
          <p14:tracePt t="40758" x="4321175" y="2574925"/>
          <p14:tracePt t="40774" x="4327525" y="2574925"/>
          <p14:tracePt t="40788" x="4343400" y="2574925"/>
          <p14:tracePt t="40805" x="4373563" y="2574925"/>
          <p14:tracePt t="40821" x="4389438" y="2574925"/>
          <p14:tracePt t="40838" x="4397375" y="2574925"/>
          <p14:tracePt t="40854" x="4411663" y="2574925"/>
          <p14:tracePt t="40888" x="4419600" y="2574925"/>
          <p14:tracePt t="40910" x="4427538" y="2574925"/>
          <p14:tracePt t="40925" x="4435475" y="2574925"/>
          <p14:tracePt t="40950" x="4441825" y="2574925"/>
          <p14:tracePt t="40982" x="4449763" y="2574925"/>
          <p14:tracePt t="40998" x="4457700" y="2574925"/>
          <p14:tracePt t="41006" x="4465638" y="2574925"/>
          <p14:tracePt t="41023" x="4473575" y="2574925"/>
          <p14:tracePt t="41038" x="4487863" y="2574925"/>
          <p14:tracePt t="41054" x="4495800" y="2568575"/>
          <p14:tracePt t="41062" x="4511675" y="2568575"/>
          <p14:tracePt t="41071" x="4525963" y="2568575"/>
          <p14:tracePt t="41088" x="4549775" y="2568575"/>
          <p14:tracePt t="41105" x="4579938" y="2568575"/>
          <p14:tracePt t="41121" x="4594225" y="2568575"/>
          <p14:tracePt t="41138" x="4602163" y="2568575"/>
          <p14:tracePt t="41155" x="4610100" y="2568575"/>
          <p14:tracePt t="41190" x="4625975" y="2560638"/>
          <p14:tracePt t="41214" x="4632325" y="2560638"/>
          <p14:tracePt t="41230" x="4648200" y="2560638"/>
          <p14:tracePt t="41238" x="4656138" y="2560638"/>
          <p14:tracePt t="41255" x="4664075" y="2560638"/>
          <p14:tracePt t="41271" x="4670425" y="2560638"/>
          <p14:tracePt t="41288" x="4678363" y="2552700"/>
          <p14:tracePt t="41902" x="4686300" y="2552700"/>
          <p14:tracePt t="41910" x="4694238" y="2560638"/>
          <p14:tracePt t="41921" x="4732338" y="2582863"/>
          <p14:tracePt t="41938" x="4930775" y="2682875"/>
          <p14:tracePt t="41955" x="5546725" y="2865438"/>
          <p14:tracePt t="41972" x="6477000" y="2994025"/>
          <p14:tracePt t="41988" x="7750175" y="3154363"/>
          <p14:tracePt t="42005" x="9037638" y="3292475"/>
          <p14:tracePt t="42022" x="10477500" y="3292475"/>
          <p14:tracePt t="42038" x="10918825" y="3292475"/>
          <p14:tracePt t="42055" x="11102975" y="3246438"/>
          <p14:tracePt t="42072" x="11163300" y="3184525"/>
          <p14:tracePt t="42088" x="11217275" y="3086100"/>
          <p14:tracePt t="42105" x="11239500" y="2933700"/>
          <p14:tracePt t="42122" x="11239500" y="2803525"/>
          <p14:tracePt t="42138" x="11239500" y="2667000"/>
          <p14:tracePt t="42155" x="11239500" y="2590800"/>
          <p14:tracePt t="42172" x="11239500" y="2522538"/>
          <p14:tracePt t="42188" x="11223625" y="2468563"/>
          <p14:tracePt t="42205" x="11223625" y="2454275"/>
          <p14:tracePt t="42222" x="11223625" y="2446338"/>
          <p14:tracePt t="42238" x="11223625" y="2422525"/>
          <p14:tracePt t="42255" x="11209338" y="2408238"/>
          <p14:tracePt t="42272" x="11201400" y="2384425"/>
          <p14:tracePt t="42288" x="11171238" y="2346325"/>
          <p14:tracePt t="42305" x="11117263" y="2324100"/>
          <p14:tracePt t="42322" x="11095038" y="2324100"/>
          <p14:tracePt t="42398" x="11117263" y="2324100"/>
          <p14:tracePt t="42406" x="11133138" y="2301875"/>
          <p14:tracePt t="42414" x="11147425" y="2293938"/>
          <p14:tracePt t="42422" x="11171238" y="2278063"/>
          <p14:tracePt t="42438" x="11185525" y="2263775"/>
          <p14:tracePt t="42455" x="11209338" y="2239963"/>
          <p14:tracePt t="42472" x="11223625" y="2217738"/>
          <p14:tracePt t="42558" x="11231563" y="2217738"/>
          <p14:tracePt t="42566" x="11247438" y="2225675"/>
          <p14:tracePt t="42574" x="11247438" y="2247900"/>
          <p14:tracePt t="42589" x="11247438" y="2400300"/>
          <p14:tracePt t="42605" x="11247438" y="2568575"/>
          <p14:tracePt t="42622" x="11247438" y="2682875"/>
          <p14:tracePt t="42638" x="11247438" y="2705100"/>
          <p14:tracePt t="42678" x="11239500" y="2689225"/>
          <p14:tracePt t="42688" x="11223625" y="2636838"/>
          <p14:tracePt t="42705" x="11201400" y="2498725"/>
          <p14:tracePt t="42722" x="11171238" y="2392363"/>
          <p14:tracePt t="42739" x="11141075" y="2316163"/>
          <p14:tracePt t="42755" x="11133138" y="2301875"/>
          <p14:tracePt t="42790" x="11133138" y="2332038"/>
          <p14:tracePt t="42805" x="11133138" y="2514600"/>
          <p14:tracePt t="42822" x="11133138" y="2705100"/>
          <p14:tracePt t="42839" x="11133138" y="2873375"/>
          <p14:tracePt t="42855" x="11141075" y="2933700"/>
          <p14:tracePt t="42902" x="11141075" y="2917825"/>
          <p14:tracePt t="42910" x="11141075" y="2879725"/>
          <p14:tracePt t="42922" x="11141075" y="2857500"/>
          <p14:tracePt t="42939" x="11141075" y="2819400"/>
          <p14:tracePt t="42989" x="11133138" y="2879725"/>
          <p14:tracePt t="42997" x="11133138" y="2925763"/>
          <p14:tracePt t="43005" x="11133138" y="2971800"/>
          <p14:tracePt t="43022" x="11133138" y="3086100"/>
          <p14:tracePt t="43039" x="11133138" y="3108325"/>
          <p14:tracePt t="43072" x="11117263" y="3116263"/>
          <p14:tracePt t="43089" x="11064875" y="3116263"/>
          <p14:tracePt t="43105" x="10896600" y="3048000"/>
          <p14:tracePt t="43122" x="10409238" y="2903538"/>
          <p14:tracePt t="43139" x="9426575" y="2759075"/>
          <p14:tracePt t="43155" x="8366125" y="2743200"/>
          <p14:tracePt t="43172" x="7459663" y="2743200"/>
          <p14:tracePt t="43189" x="6827838" y="2827338"/>
          <p14:tracePt t="43205" x="6743700" y="2849563"/>
          <p14:tracePt t="43222" x="6683375" y="2849563"/>
          <p14:tracePt t="43239" x="6667500" y="2849563"/>
          <p14:tracePt t="43255" x="6645275" y="2841625"/>
          <p14:tracePt t="43272" x="6599238" y="2797175"/>
          <p14:tracePt t="43289" x="6537325" y="2720975"/>
          <p14:tracePt t="43305" x="6461125" y="2644775"/>
          <p14:tracePt t="43322" x="6423025" y="2582863"/>
          <p14:tracePt t="43339" x="6408738" y="2544763"/>
          <p14:tracePt t="43355" x="6392863" y="2530475"/>
          <p14:tracePt t="43372" x="6384925" y="2514600"/>
          <p14:tracePt t="43389" x="6370638" y="2506663"/>
          <p14:tracePt t="43405" x="6340475" y="2484438"/>
          <p14:tracePt t="43422" x="6286500" y="2468563"/>
          <p14:tracePt t="43439" x="6194425" y="2430463"/>
          <p14:tracePt t="43455" x="6080125" y="2384425"/>
          <p14:tracePt t="43472" x="5965825" y="2354263"/>
          <p14:tracePt t="43489" x="5775325" y="2316163"/>
          <p14:tracePt t="43505" x="5570538" y="2316163"/>
          <p14:tracePt t="43522" x="5402263" y="2324100"/>
          <p14:tracePt t="43539" x="5257800" y="2384425"/>
          <p14:tracePt t="43555" x="5159375" y="2430463"/>
          <p14:tracePt t="43572" x="5121275" y="2460625"/>
          <p14:tracePt t="43589" x="5105400" y="2476500"/>
          <p14:tracePt t="43710" x="5105400" y="2468563"/>
          <p14:tracePt t="43718" x="5105400" y="2454275"/>
          <p14:tracePt t="43758" x="5113338" y="2454275"/>
          <p14:tracePt t="43766" x="5121275" y="2454275"/>
          <p14:tracePt t="43782" x="5135563" y="2454275"/>
          <p14:tracePt t="43791" x="5143500" y="2454275"/>
          <p14:tracePt t="43806" x="5159375" y="2454275"/>
          <p14:tracePt t="43822" x="5189538" y="2454275"/>
          <p14:tracePt t="43839" x="5197475" y="2446338"/>
          <p14:tracePt t="44254" x="5203825" y="2446338"/>
          <p14:tracePt t="44294" x="5203825" y="2454275"/>
          <p14:tracePt t="44302" x="5203825" y="2468563"/>
          <p14:tracePt t="44310" x="5219700" y="2484438"/>
          <p14:tracePt t="44322" x="5227638" y="2506663"/>
          <p14:tracePt t="44339" x="5349875" y="2552700"/>
          <p14:tracePt t="44356" x="5654675" y="2636838"/>
          <p14:tracePt t="44373" x="6362700" y="2713038"/>
          <p14:tracePt t="44389" x="7002463" y="2727325"/>
          <p14:tracePt t="44406" x="7627938" y="2727325"/>
          <p14:tracePt t="44422" x="8207375" y="2727325"/>
          <p14:tracePt t="44439" x="8526463" y="2713038"/>
          <p14:tracePt t="44456" x="8709025" y="2667000"/>
          <p14:tracePt t="44473" x="8869363" y="2574925"/>
          <p14:tracePt t="44489" x="9021763" y="2498725"/>
          <p14:tracePt t="44506" x="9144000" y="2400300"/>
          <p14:tracePt t="44523" x="9236075" y="2316163"/>
          <p14:tracePt t="44539" x="9288463" y="2255838"/>
          <p14:tracePt t="44556" x="9334500" y="2201863"/>
          <p14:tracePt t="44573" x="9388475" y="2171700"/>
          <p14:tracePt t="44589" x="9394825" y="2163763"/>
          <p14:tracePt t="44606" x="9418638" y="2163763"/>
          <p14:tracePt t="44670" x="9410700" y="2155825"/>
          <p14:tracePt t="44678" x="9372600" y="2149475"/>
          <p14:tracePt t="44689" x="9312275" y="2141538"/>
          <p14:tracePt t="44706" x="9228138" y="2111375"/>
          <p14:tracePt t="44723" x="9121775" y="2103438"/>
          <p14:tracePt t="44739" x="9007475" y="2095500"/>
          <p14:tracePt t="44756" x="8816975" y="2095500"/>
          <p14:tracePt t="44773" x="8664575" y="2087563"/>
          <p14:tracePt t="44789" x="8588375" y="2087563"/>
          <p14:tracePt t="44806" x="8450263" y="2087563"/>
          <p14:tracePt t="44823" x="8313738" y="2087563"/>
          <p14:tracePt t="44839" x="8213725" y="2087563"/>
          <p14:tracePt t="44856" x="8153400" y="2087563"/>
          <p14:tracePt t="44873" x="8093075" y="2087563"/>
          <p14:tracePt t="44889" x="8054975" y="2087563"/>
          <p14:tracePt t="44906" x="8039100" y="2079625"/>
          <p14:tracePt t="44909" x="8031163" y="2073275"/>
          <p14:tracePt t="44923" x="8023225" y="2073275"/>
          <p14:tracePt t="44939" x="8008938" y="2065338"/>
          <p14:tracePt t="44956" x="7985125" y="2065338"/>
          <p14:tracePt t="44973" x="7832725" y="2065338"/>
          <p14:tracePt t="44989" x="7650163" y="2065338"/>
          <p14:tracePt t="45006" x="7513638" y="2065338"/>
          <p14:tracePt t="45023" x="7361238" y="2065338"/>
          <p14:tracePt t="45039" x="7261225" y="2073275"/>
          <p14:tracePt t="45056" x="7223125" y="2079625"/>
          <p14:tracePt t="45073" x="7216775" y="2087563"/>
          <p14:tracePt t="45089" x="7208838" y="2103438"/>
          <p14:tracePt t="45106" x="7192963" y="2141538"/>
          <p14:tracePt t="45123" x="7162800" y="2247900"/>
          <p14:tracePt t="45139" x="7146925" y="2346325"/>
          <p14:tracePt t="45156" x="7132638" y="2430463"/>
          <p14:tracePt t="45173" x="7124700" y="2536825"/>
          <p14:tracePt t="45189" x="7124700" y="2598738"/>
          <p14:tracePt t="45206" x="7124700" y="2674938"/>
          <p14:tracePt t="45223" x="7132638" y="2759075"/>
          <p14:tracePt t="45239" x="7200900" y="2865438"/>
          <p14:tracePt t="45256" x="7315200" y="2955925"/>
          <p14:tracePt t="45273" x="7551738" y="3048000"/>
          <p14:tracePt t="45289" x="7932738" y="3132138"/>
          <p14:tracePt t="45306" x="8428038" y="3200400"/>
          <p14:tracePt t="45323" x="8899525" y="3246438"/>
          <p14:tracePt t="45339" x="9356725" y="3306763"/>
          <p14:tracePt t="45357" x="9807575" y="3368675"/>
          <p14:tracePt t="45373" x="9906000" y="3368675"/>
          <p14:tracePt t="45389" x="10248900" y="3368675"/>
          <p14:tracePt t="45406" x="10461625" y="3368675"/>
          <p14:tracePt t="45423" x="10668000" y="3368675"/>
          <p14:tracePt t="45440" x="10842625" y="3368675"/>
          <p14:tracePt t="45456" x="10980738" y="3368675"/>
          <p14:tracePt t="45473" x="11087100" y="3360738"/>
          <p14:tracePt t="45490" x="11179175" y="3344863"/>
          <p14:tracePt t="45506" x="11307763" y="3322638"/>
          <p14:tracePt t="45523" x="11460163" y="3298825"/>
          <p14:tracePt t="45540" x="11612563" y="3260725"/>
          <p14:tracePt t="45556" x="11780838" y="3200400"/>
          <p14:tracePt t="45573" x="11864975" y="3162300"/>
          <p14:tracePt t="45590" x="11941175" y="3124200"/>
          <p14:tracePt t="45606" x="11963400" y="3101975"/>
          <p14:tracePt t="45623" x="11993563" y="3055938"/>
          <p14:tracePt t="45640" x="12017375" y="3032125"/>
          <p14:tracePt t="45656" x="12039600" y="2987675"/>
          <p14:tracePt t="45673" x="12069763" y="2941638"/>
          <p14:tracePt t="45690" x="12099925" y="2887663"/>
          <p14:tracePt t="45706" x="12107863" y="2827338"/>
          <p14:tracePt t="45723" x="12107863" y="2751138"/>
          <p14:tracePt t="45740" x="12107863" y="2651125"/>
          <p14:tracePt t="45756" x="12077700" y="2560638"/>
          <p14:tracePt t="45773" x="12009438" y="2454275"/>
          <p14:tracePt t="45790" x="11909425" y="2362200"/>
          <p14:tracePt t="45806" x="11811000" y="2301875"/>
          <p14:tracePt t="45823" x="11734800" y="2263775"/>
          <p14:tracePt t="45840" x="11688763" y="2232025"/>
          <p14:tracePt t="45856" x="11628438" y="2225675"/>
          <p14:tracePt t="45873" x="11552238" y="2187575"/>
          <p14:tracePt t="45890" x="11476038" y="2171700"/>
          <p14:tracePt t="45906" x="11369675" y="2155825"/>
          <p14:tracePt t="45923" x="11193463" y="2149475"/>
          <p14:tracePt t="45927" x="11095038" y="2149475"/>
          <p14:tracePt t="45940" x="11010900" y="2133600"/>
          <p14:tracePt t="45957" x="10874375" y="2125663"/>
          <p14:tracePt t="45973" x="10728325" y="2125663"/>
          <p14:tracePt t="45990" x="10431463" y="2125663"/>
          <p14:tracePt t="46006" x="10294938" y="2125663"/>
          <p14:tracePt t="46023" x="10172700" y="2125663"/>
          <p14:tracePt t="46040" x="9998075" y="2125663"/>
          <p14:tracePt t="46056" x="9829800" y="2125663"/>
          <p14:tracePt t="46073" x="9661525" y="2125663"/>
          <p14:tracePt t="46090" x="9448800" y="2141538"/>
          <p14:tracePt t="46106" x="9288463" y="2163763"/>
          <p14:tracePt t="46123" x="9136063" y="2179638"/>
          <p14:tracePt t="46140" x="8975725" y="2209800"/>
          <p14:tracePt t="46157" x="8861425" y="2225675"/>
          <p14:tracePt t="46173" x="8809038" y="2247900"/>
          <p14:tracePt t="46190" x="8640763" y="2263775"/>
          <p14:tracePt t="46206" x="8534400" y="2286000"/>
          <p14:tracePt t="46223" x="8420100" y="2332038"/>
          <p14:tracePt t="46240" x="8328025" y="2354263"/>
          <p14:tracePt t="46256" x="8229600" y="2378075"/>
          <p14:tracePt t="46273" x="8145463" y="2430463"/>
          <p14:tracePt t="46290" x="8069263" y="2476500"/>
          <p14:tracePt t="46306" x="8008938" y="2522538"/>
          <p14:tracePt t="46323" x="7954963" y="2574925"/>
          <p14:tracePt t="46340" x="7916863" y="2613025"/>
          <p14:tracePt t="46357" x="7878763" y="2689225"/>
          <p14:tracePt t="46373" x="7870825" y="2735263"/>
          <p14:tracePt t="46390" x="7870825" y="2789238"/>
          <p14:tracePt t="46407" x="7870825" y="2857500"/>
          <p14:tracePt t="46423" x="7870825" y="2941638"/>
          <p14:tracePt t="46440" x="7886700" y="3040063"/>
          <p14:tracePt t="46457" x="7978775" y="3162300"/>
          <p14:tracePt t="46473" x="8093075" y="3284538"/>
          <p14:tracePt t="46490" x="8283575" y="3406775"/>
          <p14:tracePt t="46507" x="8512175" y="3489325"/>
          <p14:tracePt t="46523" x="8839200" y="3581400"/>
          <p14:tracePt t="46540" x="9274175" y="3687763"/>
          <p14:tracePt t="46557" x="10004425" y="3763963"/>
          <p14:tracePt t="46573" x="10477500" y="3763963"/>
          <p14:tracePt t="46590" x="10896600" y="3763963"/>
          <p14:tracePt t="46607" x="11255375" y="3749675"/>
          <p14:tracePt t="46623" x="11680825" y="3665538"/>
          <p14:tracePt t="46640" x="12061825" y="3535363"/>
          <p14:tracePt t="46657" x="12184063" y="3390900"/>
          <p14:tracePt t="46673" x="12184063" y="3230563"/>
          <p14:tracePt t="46690" x="12184063" y="3116263"/>
          <p14:tracePt t="46707" x="12184063" y="3009900"/>
          <p14:tracePt t="46723" x="12184063" y="2925763"/>
          <p14:tracePt t="46740" x="12184063" y="2819400"/>
          <p14:tracePt t="46757" x="12131675" y="2689225"/>
          <p14:tracePt t="46773" x="12061825" y="2598738"/>
          <p14:tracePt t="46790" x="11985625" y="2514600"/>
          <p14:tracePt t="46807" x="11871325" y="2430463"/>
          <p14:tracePt t="46823" x="11680825" y="2346325"/>
          <p14:tracePt t="46840" x="11299825" y="2225675"/>
          <p14:tracePt t="46857" x="10698163" y="2133600"/>
          <p14:tracePt t="46873" x="10004425" y="2073275"/>
          <p14:tracePt t="46890" x="9426575" y="2073275"/>
          <p14:tracePt t="46907" x="8991600" y="2073275"/>
          <p14:tracePt t="46923" x="8588375" y="2087563"/>
          <p14:tracePt t="46927" x="8428038" y="2111375"/>
          <p14:tracePt t="46940" x="8305800" y="2111375"/>
          <p14:tracePt t="46957" x="7985125" y="2111375"/>
          <p14:tracePt t="46973" x="7856538" y="2111375"/>
          <p14:tracePt t="46990" x="7764463" y="2111375"/>
          <p14:tracePt t="47007" x="7734300" y="2111375"/>
          <p14:tracePt t="47023" x="7718425" y="2111375"/>
          <p14:tracePt t="47040" x="7712075" y="2111375"/>
          <p14:tracePt t="47110" x="7704138" y="2111375"/>
          <p14:tracePt t="47118" x="7688263" y="2111375"/>
          <p14:tracePt t="47126" x="7673975" y="2111375"/>
          <p14:tracePt t="47140" x="7658100" y="2117725"/>
          <p14:tracePt t="47157" x="7581900" y="2141538"/>
          <p14:tracePt t="47173" x="7513638" y="2155825"/>
          <p14:tracePt t="47190" x="7497763" y="2163763"/>
          <p14:tracePt t="47223" x="7497763" y="2171700"/>
          <p14:tracePt t="47261" x="7521575" y="2171700"/>
          <p14:tracePt t="47270" x="7527925" y="2187575"/>
          <p14:tracePt t="47278" x="7543800" y="2187575"/>
          <p14:tracePt t="47290" x="7551738" y="2187575"/>
          <p14:tracePt t="47307" x="7566025" y="2187575"/>
          <p14:tracePt t="47323" x="7581900" y="2187575"/>
          <p14:tracePt t="47340" x="7589838" y="2193925"/>
          <p14:tracePt t="47373" x="7597775" y="2193925"/>
          <p14:tracePt t="47446" x="7612063" y="2193925"/>
          <p14:tracePt t="47470" x="7620000" y="2193925"/>
          <p14:tracePt t="47478" x="7642225" y="2193925"/>
          <p14:tracePt t="47490" x="7650163" y="2193925"/>
          <p14:tracePt t="47507" x="7696200" y="2193925"/>
          <p14:tracePt t="47524" x="7734300" y="2193925"/>
          <p14:tracePt t="47541" x="7788275" y="2193925"/>
          <p14:tracePt t="47557" x="7864475" y="2193925"/>
          <p14:tracePt t="47574" x="7954963" y="2193925"/>
          <p14:tracePt t="47590" x="8016875" y="2193925"/>
          <p14:tracePt t="47607" x="8069263" y="2193925"/>
          <p14:tracePt t="47624" x="8131175" y="2193925"/>
          <p14:tracePt t="47640" x="8199438" y="2193925"/>
          <p14:tracePt t="47657" x="8275638" y="2193925"/>
          <p14:tracePt t="47674" x="8351838" y="2193925"/>
          <p14:tracePt t="47690" x="8412163" y="2193925"/>
          <p14:tracePt t="47707" x="8474075" y="2193925"/>
          <p14:tracePt t="47724" x="8518525" y="2193925"/>
          <p14:tracePt t="47741" x="8594725" y="2193925"/>
          <p14:tracePt t="47757" x="8632825" y="2193925"/>
          <p14:tracePt t="47774" x="8763000" y="2193925"/>
          <p14:tracePt t="47790" x="8861425" y="2193925"/>
          <p14:tracePt t="47807" x="8953500" y="2193925"/>
          <p14:tracePt t="47824" x="9051925" y="2193925"/>
          <p14:tracePt t="47840" x="9128125" y="2193925"/>
          <p14:tracePt t="47857" x="9212263" y="2193925"/>
          <p14:tracePt t="47874" x="9318625" y="2193925"/>
          <p14:tracePt t="47890" x="9456738" y="2193925"/>
          <p14:tracePt t="47907" x="9593263" y="2193925"/>
          <p14:tracePt t="47924" x="9783763" y="2193925"/>
          <p14:tracePt t="47927" x="9867900" y="2193925"/>
          <p14:tracePt t="47940" x="9952038" y="2193925"/>
          <p14:tracePt t="47957" x="10080625" y="2193925"/>
          <p14:tracePt t="47973" x="10256838" y="2179638"/>
          <p14:tracePt t="47990" x="10325100" y="2171700"/>
          <p14:tracePt t="48007" x="10385425" y="2163763"/>
          <p14:tracePt t="48024" x="10499725" y="2163763"/>
          <p14:tracePt t="48040" x="10652125" y="2163763"/>
          <p14:tracePt t="48057" x="10820400" y="2163763"/>
          <p14:tracePt t="48074" x="10995025" y="2163763"/>
          <p14:tracePt t="48090" x="11217275" y="2163763"/>
          <p14:tracePt t="48107" x="11552238" y="2163763"/>
          <p14:tracePt t="48124" x="11742738" y="2163763"/>
          <p14:tracePt t="48141" x="11955463" y="2163763"/>
          <p14:tracePt t="48198" x="11947525" y="2163763"/>
          <p14:tracePt t="48206" x="11909425" y="2163763"/>
          <p14:tracePt t="48214" x="11849100" y="2149475"/>
          <p14:tracePt t="48224" x="11757025" y="2149475"/>
          <p14:tracePt t="48241" x="11514138" y="2171700"/>
          <p14:tracePt t="48257" x="11018838" y="2286000"/>
          <p14:tracePt t="48274" x="10333038" y="2400300"/>
          <p14:tracePt t="48291" x="9623425" y="2446338"/>
          <p14:tracePt t="48307" x="8961438" y="2446338"/>
          <p14:tracePt t="48324" x="8366125" y="2446338"/>
          <p14:tracePt t="48341" x="7864475" y="2446338"/>
          <p14:tracePt t="48357" x="7750175" y="2446338"/>
          <p14:tracePt t="48374" x="7467600" y="2446338"/>
          <p14:tracePt t="48391" x="7337425" y="2446338"/>
          <p14:tracePt t="48407" x="7185025" y="2446338"/>
          <p14:tracePt t="48424" x="7040563" y="2446338"/>
          <p14:tracePt t="48441" x="6934200" y="2446338"/>
          <p14:tracePt t="48457" x="6842125" y="2454275"/>
          <p14:tracePt t="48474" x="6797675" y="2460625"/>
          <p14:tracePt t="48491" x="6765925" y="2460625"/>
          <p14:tracePt t="48507" x="6743700" y="2460625"/>
          <p14:tracePt t="48558" x="6765925" y="2468563"/>
          <p14:tracePt t="48566" x="6858000" y="2468563"/>
          <p14:tracePt t="48574" x="6972300" y="2468563"/>
          <p14:tracePt t="48591" x="7307263" y="2468563"/>
          <p14:tracePt t="48607" x="7788275" y="2468563"/>
          <p14:tracePt t="48624" x="8245475" y="2468563"/>
          <p14:tracePt t="48641" x="8656638" y="2468563"/>
          <p14:tracePt t="48658" x="9037638" y="2468563"/>
          <p14:tracePt t="48674" x="9350375" y="2468563"/>
          <p14:tracePt t="48691" x="9639300" y="2468563"/>
          <p14:tracePt t="48707" x="9928225" y="2468563"/>
          <p14:tracePt t="48724" x="10302875" y="2468563"/>
          <p14:tracePt t="48741" x="10766425" y="2468563"/>
          <p14:tracePt t="48757" x="10988675" y="2468563"/>
          <p14:tracePt t="48774" x="11171238" y="2468563"/>
          <p14:tracePt t="48791" x="11255375" y="2468563"/>
          <p14:tracePt t="48807" x="11315700" y="2468563"/>
          <p14:tracePt t="48824" x="11376025" y="2468563"/>
          <p14:tracePt t="48841" x="11407775" y="2468563"/>
          <p14:tracePt t="48857" x="11422063" y="2468563"/>
          <p14:tracePt t="48910" x="11376025" y="2460625"/>
          <p14:tracePt t="48918" x="11307763" y="2460625"/>
          <p14:tracePt t="48926" x="11209338" y="2460625"/>
          <p14:tracePt t="48941" x="10874375" y="2560638"/>
          <p14:tracePt t="48957" x="10325100" y="2667000"/>
          <p14:tracePt t="48974" x="9693275" y="2735263"/>
          <p14:tracePt t="48990" x="9059863" y="2789238"/>
          <p14:tracePt t="49007" x="8480425" y="2789238"/>
          <p14:tracePt t="49024" x="8001000" y="2789238"/>
          <p14:tracePt t="49041" x="7589838" y="2789238"/>
          <p14:tracePt t="49058" x="7292975" y="2789238"/>
          <p14:tracePt t="49074" x="7108825" y="2789238"/>
          <p14:tracePt t="49091" x="7026275" y="2789238"/>
          <p14:tracePt t="49107" x="7010400" y="2789238"/>
          <p14:tracePt t="49124" x="6988175" y="2789238"/>
          <p14:tracePt t="49141" x="6980238" y="2789238"/>
          <p14:tracePt t="49198" x="6988175" y="2797175"/>
          <p14:tracePt t="49206" x="7032625" y="2811463"/>
          <p14:tracePt t="49214" x="7094538" y="2811463"/>
          <p14:tracePt t="49224" x="7208838" y="2811463"/>
          <p14:tracePt t="49241" x="7489825" y="2811463"/>
          <p14:tracePt t="49257" x="7886700" y="2811463"/>
          <p14:tracePt t="49274" x="8199438" y="2811463"/>
          <p14:tracePt t="49291" x="8556625" y="2811463"/>
          <p14:tracePt t="49308" x="8885238" y="2811463"/>
          <p14:tracePt t="49324" x="9182100" y="2811463"/>
          <p14:tracePt t="49341" x="9471025" y="2811463"/>
          <p14:tracePt t="49358" x="9807575" y="2811463"/>
          <p14:tracePt t="49374" x="10004425" y="2811463"/>
          <p14:tracePt t="49391" x="10172700" y="2811463"/>
          <p14:tracePt t="49408" x="10294938" y="2811463"/>
          <p14:tracePt t="49424" x="10371138" y="2819400"/>
          <p14:tracePt t="49441" x="10409238" y="2827338"/>
          <p14:tracePt t="49458" x="10423525" y="2835275"/>
          <p14:tracePt t="49494" x="10423525" y="2841625"/>
          <p14:tracePt t="49508" x="10423525" y="2873375"/>
          <p14:tracePt t="49524" x="10355263" y="2903538"/>
          <p14:tracePt t="49541" x="10202863" y="2963863"/>
          <p14:tracePt t="49558" x="9890125" y="3048000"/>
          <p14:tracePt t="49574" x="9532938" y="3108325"/>
          <p14:tracePt t="49591" x="9204325" y="3140075"/>
          <p14:tracePt t="49607" x="8809038" y="3140075"/>
          <p14:tracePt t="49624" x="8374063" y="3140075"/>
          <p14:tracePt t="49641" x="8099425" y="3116263"/>
          <p14:tracePt t="49657" x="7985125" y="3086100"/>
          <p14:tracePt t="49674" x="7916863" y="3055938"/>
          <p14:tracePt t="49691" x="7870825" y="3025775"/>
          <p14:tracePt t="49708" x="7802563" y="2971800"/>
          <p14:tracePt t="49724" x="7726363" y="2895600"/>
          <p14:tracePt t="49741" x="7650163" y="2797175"/>
          <p14:tracePt t="49758" x="7535863" y="2674938"/>
          <p14:tracePt t="49774" x="7475538" y="2568575"/>
          <p14:tracePt t="49791" x="7429500" y="2446338"/>
          <p14:tracePt t="49808" x="7421563" y="2354263"/>
          <p14:tracePt t="49824" x="7421563" y="2301875"/>
          <p14:tracePt t="49841" x="7459663" y="2247900"/>
          <p14:tracePt t="49858" x="7551738" y="2225675"/>
          <p14:tracePt t="49874" x="7756525" y="2201863"/>
          <p14:tracePt t="49891" x="8069263" y="2201863"/>
          <p14:tracePt t="49908" x="8450263" y="2201863"/>
          <p14:tracePt t="49911" x="8610600" y="2201863"/>
          <p14:tracePt t="49925" x="8823325" y="2201863"/>
          <p14:tracePt t="49941" x="9197975" y="2201863"/>
          <p14:tracePt t="49957" x="9753600" y="2201863"/>
          <p14:tracePt t="49974" x="10074275" y="2201863"/>
          <p14:tracePt t="49991" x="10363200" y="2201863"/>
          <p14:tracePt t="50008" x="10614025" y="2201863"/>
          <p14:tracePt t="50025" x="10828338" y="2201863"/>
          <p14:tracePt t="50041" x="11002963" y="2201863"/>
          <p14:tracePt t="50058" x="11141075" y="2201863"/>
          <p14:tracePt t="50075" x="11223625" y="2201863"/>
          <p14:tracePt t="50091" x="11255375" y="2209800"/>
          <p14:tracePt t="50108" x="11285538" y="2225675"/>
          <p14:tracePt t="50125" x="11285538" y="2232025"/>
          <p14:tracePt t="50141" x="11285538" y="2263775"/>
          <p14:tracePt t="50158" x="11285538" y="2354263"/>
          <p14:tracePt t="50175" x="11285538" y="2476500"/>
          <p14:tracePt t="50191" x="11285538" y="2598738"/>
          <p14:tracePt t="50208" x="11285538" y="2713038"/>
          <p14:tracePt t="50225" x="11231563" y="2841625"/>
          <p14:tracePt t="50241" x="11147425" y="2955925"/>
          <p14:tracePt t="50258" x="11018838" y="3070225"/>
          <p14:tracePt t="50275" x="10828338" y="3162300"/>
          <p14:tracePt t="50291" x="10569575" y="3254375"/>
          <p14:tracePt t="50308" x="10256838" y="3352800"/>
          <p14:tracePt t="50325" x="9677400" y="3436938"/>
          <p14:tracePt t="50341" x="9532938" y="3444875"/>
          <p14:tracePt t="50358" x="8915400" y="3482975"/>
          <p14:tracePt t="50375" x="8542338" y="3482975"/>
          <p14:tracePt t="50391" x="8207375" y="3482975"/>
          <p14:tracePt t="50408" x="7870825" y="3482975"/>
          <p14:tracePt t="50425" x="7620000" y="3482975"/>
          <p14:tracePt t="50441" x="7383463" y="3467100"/>
          <p14:tracePt t="50458" x="7170738" y="3413125"/>
          <p14:tracePt t="50475" x="6994525" y="3368675"/>
          <p14:tracePt t="50491" x="6811963" y="3306763"/>
          <p14:tracePt t="50508" x="6645275" y="3246438"/>
          <p14:tracePt t="50525" x="6461125" y="3200400"/>
          <p14:tracePt t="50541" x="6332538" y="3146425"/>
          <p14:tracePt t="50558" x="6232525" y="3124200"/>
          <p14:tracePt t="50575" x="6111875" y="3101975"/>
          <p14:tracePt t="50591" x="5981700" y="3094038"/>
          <p14:tracePt t="50608" x="5783263" y="3094038"/>
          <p14:tracePt t="50625" x="5546725" y="3094038"/>
          <p14:tracePt t="50641" x="5303838" y="3094038"/>
          <p14:tracePt t="50658" x="4945063" y="3094038"/>
          <p14:tracePt t="50675" x="4572000" y="3094038"/>
          <p14:tracePt t="50691" x="4237038" y="3078163"/>
          <p14:tracePt t="50708" x="3886200" y="3001963"/>
          <p14:tracePt t="50725" x="3559175" y="2933700"/>
          <p14:tracePt t="50741" x="3451225" y="2887663"/>
          <p14:tracePt t="50758" x="3429000" y="2873375"/>
          <p14:tracePt t="50798" x="3436938" y="2857500"/>
          <p14:tracePt t="50808" x="3444875" y="2841625"/>
          <p14:tracePt t="50825" x="3475038" y="2811463"/>
          <p14:tracePt t="50841" x="3527425" y="2759075"/>
          <p14:tracePt t="50858" x="3619500" y="2720975"/>
          <p14:tracePt t="50875" x="3703638" y="2689225"/>
          <p14:tracePt t="50892" x="3749675" y="2674938"/>
          <p14:tracePt t="50908" x="3763963" y="2674938"/>
          <p14:tracePt t="50982" x="3779838" y="2674938"/>
          <p14:tracePt t="50998" x="3802063" y="2682875"/>
          <p14:tracePt t="51006" x="3840163" y="2720975"/>
          <p14:tracePt t="51014" x="3886200" y="2743200"/>
          <p14:tracePt t="51025" x="3924300" y="2765425"/>
          <p14:tracePt t="51042" x="3962400" y="2803525"/>
          <p14:tracePt t="51058" x="3984625" y="2811463"/>
          <p14:tracePt t="51075" x="3992563" y="2819400"/>
          <p14:tracePt t="51254" x="3984625" y="2819400"/>
          <p14:tracePt t="51270" x="3978275" y="2819400"/>
          <p14:tracePt t="51278" x="3970338" y="2819400"/>
          <p14:tracePt t="51310" x="3962400" y="2819400"/>
          <p14:tracePt t="51318" x="3954463" y="2819400"/>
          <p14:tracePt t="51327" x="3946525" y="2819400"/>
          <p14:tracePt t="51342" x="3940175" y="2827338"/>
          <p14:tracePt t="51358" x="3932238" y="2841625"/>
          <p14:tracePt t="51375" x="3932238" y="2857500"/>
          <p14:tracePt t="51392" x="3932238" y="2865438"/>
          <p14:tracePt t="51408" x="3932238" y="2879725"/>
          <p14:tracePt t="51425" x="3946525" y="2895600"/>
          <p14:tracePt t="51442" x="4084638" y="2903538"/>
          <p14:tracePt t="51458" x="4397375" y="2903538"/>
          <p14:tracePt t="51475" x="4999038" y="2903538"/>
          <p14:tracePt t="51492" x="5616575" y="2903538"/>
          <p14:tracePt t="51508" x="6111875" y="2903538"/>
          <p14:tracePt t="51525" x="6553200" y="2903538"/>
          <p14:tracePt t="51542" x="6873875" y="2835275"/>
          <p14:tracePt t="51558" x="6942138" y="2803525"/>
          <p14:tracePt t="51575" x="6972300" y="2765425"/>
          <p14:tracePt t="51592" x="6980238" y="2727325"/>
          <p14:tracePt t="51608" x="6980238" y="2689225"/>
          <p14:tracePt t="51625" x="6980238" y="2651125"/>
          <p14:tracePt t="51642" x="6980238" y="2628900"/>
          <p14:tracePt t="51658" x="6972300" y="2590800"/>
          <p14:tracePt t="51675" x="6956425" y="2568575"/>
          <p14:tracePt t="51692" x="6911975" y="2522538"/>
          <p14:tracePt t="51709" x="6835775" y="2468563"/>
          <p14:tracePt t="51725" x="6781800" y="2438400"/>
          <p14:tracePt t="51742" x="6721475" y="2392363"/>
          <p14:tracePt t="51758" x="6637338" y="2346325"/>
          <p14:tracePt t="51775" x="6569075" y="2308225"/>
          <p14:tracePt t="51792" x="6515100" y="2301875"/>
          <p14:tracePt t="51809" x="6416675" y="2278063"/>
          <p14:tracePt t="51825" x="6278563" y="2278063"/>
          <p14:tracePt t="51842" x="6134100" y="2278063"/>
          <p14:tracePt t="51859" x="5981700" y="2308225"/>
          <p14:tracePt t="51875" x="5791200" y="2416175"/>
          <p14:tracePt t="51892" x="5692775" y="2514600"/>
          <p14:tracePt t="51909" x="5600700" y="2720975"/>
          <p14:tracePt t="51925" x="5578475" y="2789238"/>
          <p14:tracePt t="51928" x="5578475" y="2849563"/>
          <p14:tracePt t="51942" x="5578475" y="2963863"/>
          <p14:tracePt t="51959" x="5600700" y="3040063"/>
          <p14:tracePt t="51975" x="5684838" y="3124200"/>
          <p14:tracePt t="51991" x="5875338" y="3178175"/>
          <p14:tracePt t="52008" x="6088063" y="3200400"/>
          <p14:tracePt t="52025" x="6316663" y="3200400"/>
          <p14:tracePt t="52041" x="6507163" y="3192463"/>
          <p14:tracePt t="52058" x="6651625" y="3132138"/>
          <p14:tracePt t="52075" x="6727825" y="3040063"/>
          <p14:tracePt t="52092" x="6751638" y="2925763"/>
          <p14:tracePt t="52108" x="6751638" y="2765425"/>
          <p14:tracePt t="52125" x="6607175" y="2536825"/>
          <p14:tracePt t="52141" x="6461125" y="2400300"/>
          <p14:tracePt t="52159" x="6294438" y="2301875"/>
          <p14:tracePt t="52175" x="6126163" y="2239963"/>
          <p14:tracePt t="52192" x="5935663" y="2217738"/>
          <p14:tracePt t="52209" x="5775325" y="2217738"/>
          <p14:tracePt t="52225" x="5616575" y="2301875"/>
          <p14:tracePt t="52242" x="5440363" y="2454275"/>
          <p14:tracePt t="52259" x="5349875" y="2620963"/>
          <p14:tracePt t="52275" x="5311775" y="2789238"/>
          <p14:tracePt t="52292" x="5318125" y="2895600"/>
          <p14:tracePt t="52309" x="5478463" y="2994025"/>
          <p14:tracePt t="52325" x="5578475" y="3009900"/>
          <p14:tracePt t="52342" x="6134100" y="3017838"/>
          <p14:tracePt t="52359" x="6523038" y="2933700"/>
          <p14:tracePt t="52375" x="6675438" y="2835275"/>
          <p14:tracePt t="52392" x="6735763" y="2743200"/>
          <p14:tracePt t="52409" x="6759575" y="2659063"/>
          <p14:tracePt t="52425" x="6759575" y="2544763"/>
          <p14:tracePt t="52442" x="6651625" y="2408238"/>
          <p14:tracePt t="52459" x="6515100" y="2301875"/>
          <p14:tracePt t="52475" x="6332538" y="2217738"/>
          <p14:tracePt t="52492" x="6126163" y="2163763"/>
          <p14:tracePt t="52509" x="5921375" y="2155825"/>
          <p14:tracePt t="52525" x="5730875" y="2232025"/>
          <p14:tracePt t="52542" x="5516563" y="2408238"/>
          <p14:tracePt t="52559" x="5380038" y="2582863"/>
          <p14:tracePt t="52575" x="5326063" y="2720975"/>
          <p14:tracePt t="52592" x="5326063" y="2827338"/>
          <p14:tracePt t="52609" x="5380038" y="2933700"/>
          <p14:tracePt t="52625" x="5562600" y="2987675"/>
          <p14:tracePt t="52642" x="5959475" y="3001963"/>
          <p14:tracePt t="52659" x="6416675" y="3001963"/>
          <p14:tracePt t="52676" x="6773863" y="2895600"/>
          <p14:tracePt t="52692" x="6896100" y="2789238"/>
          <p14:tracePt t="52709" x="6911975" y="2674938"/>
          <p14:tracePt t="52725" x="6797675" y="2460625"/>
          <p14:tracePt t="52742" x="6613525" y="2354263"/>
          <p14:tracePt t="52759" x="6408738" y="2278063"/>
          <p14:tracePt t="52776" x="6232525" y="2263775"/>
          <p14:tracePt t="52792" x="6065838" y="2278063"/>
          <p14:tracePt t="52809" x="5905500" y="2384425"/>
          <p14:tracePt t="52825" x="5813425" y="2506663"/>
          <p14:tracePt t="52842" x="5791200" y="2636838"/>
          <p14:tracePt t="52859" x="5813425" y="2735263"/>
          <p14:tracePt t="52876" x="5997575" y="2827338"/>
          <p14:tracePt t="52892" x="6346825" y="2873375"/>
          <p14:tracePt t="52909" x="6637338" y="2865438"/>
          <p14:tracePt t="52926" x="6811963" y="2735263"/>
          <p14:tracePt t="52942" x="6827838" y="2620963"/>
          <p14:tracePt t="52959" x="6751638" y="2476500"/>
          <p14:tracePt t="52975" x="6553200" y="2339975"/>
          <p14:tracePt t="52992" x="6232525" y="2232025"/>
          <p14:tracePt t="53009" x="5913438" y="2209800"/>
          <p14:tracePt t="53026" x="5745163" y="2247900"/>
          <p14:tracePt t="53042" x="5661025" y="2392363"/>
          <p14:tracePt t="53059" x="5638800" y="2568575"/>
          <p14:tracePt t="53076" x="5692775" y="2743200"/>
          <p14:tracePt t="53093" x="5943600" y="2911475"/>
          <p14:tracePt t="53109" x="6346825" y="2933700"/>
          <p14:tracePt t="53126" x="6697663" y="2865438"/>
          <p14:tracePt t="53142" x="6773863" y="2781300"/>
          <p14:tracePt t="53159" x="6773863" y="2644775"/>
          <p14:tracePt t="53176" x="6675438" y="2484438"/>
          <p14:tracePt t="53192" x="6378575" y="2293938"/>
          <p14:tracePt t="53209" x="5965825" y="2179638"/>
          <p14:tracePt t="53226" x="5546725" y="2163763"/>
          <p14:tracePt t="53242" x="5380038" y="2217738"/>
          <p14:tracePt t="53259" x="5287963" y="2362200"/>
          <p14:tracePt t="53276" x="5273675" y="2536825"/>
          <p14:tracePt t="53292" x="5318125" y="2682875"/>
          <p14:tracePt t="53309" x="5502275" y="2803525"/>
          <p14:tracePt t="53326" x="6019800" y="2841625"/>
          <p14:tracePt t="53342" x="6308725" y="2773363"/>
          <p14:tracePt t="53359" x="6423025" y="2659063"/>
          <p14:tracePt t="53376" x="6438900" y="2536825"/>
          <p14:tracePt t="53392" x="6430963" y="2422525"/>
          <p14:tracePt t="53409" x="6308725" y="2354263"/>
          <p14:tracePt t="53426" x="6126163" y="2332038"/>
          <p14:tracePt t="53442" x="5791200" y="2339975"/>
          <p14:tracePt t="53459" x="5456238" y="2498725"/>
          <p14:tracePt t="53476" x="5311775" y="2644775"/>
          <p14:tracePt t="53493" x="5311775" y="2827338"/>
          <p14:tracePt t="53509" x="5380038" y="2873375"/>
          <p14:tracePt t="53526" x="5799138" y="2903538"/>
          <p14:tracePt t="53542" x="6210300" y="2811463"/>
          <p14:tracePt t="53559" x="6461125" y="2682875"/>
          <p14:tracePt t="53576" x="6553200" y="2552700"/>
          <p14:tracePt t="53593" x="6553200" y="2476500"/>
          <p14:tracePt t="53609" x="6499225" y="2416175"/>
          <p14:tracePt t="53626" x="6270625" y="2392363"/>
          <p14:tracePt t="53643" x="5813425" y="2392363"/>
          <p14:tracePt t="53659" x="5440363" y="2536825"/>
          <p14:tracePt t="53676" x="5341938" y="2659063"/>
          <p14:tracePt t="53693" x="5356225" y="2819400"/>
          <p14:tracePt t="53709" x="5426075" y="2827338"/>
          <p14:tracePt t="53726" x="5851525" y="2811463"/>
          <p14:tracePt t="53743" x="6188075" y="2720975"/>
          <p14:tracePt t="53759" x="6384925" y="2606675"/>
          <p14:tracePt t="53776" x="6408738" y="2544763"/>
          <p14:tracePt t="53793" x="6408738" y="2476500"/>
          <p14:tracePt t="53809" x="6316663" y="2438400"/>
          <p14:tracePt t="53826" x="6088063" y="2438400"/>
          <p14:tracePt t="53843" x="5745163" y="2574925"/>
          <p14:tracePt t="53859" x="5600700" y="2674938"/>
          <p14:tracePt t="53876" x="5554663" y="2797175"/>
          <p14:tracePt t="53893" x="5584825" y="2879725"/>
          <p14:tracePt t="53910" x="5761038" y="2887663"/>
          <p14:tracePt t="53926" x="5981700" y="2849563"/>
          <p14:tracePt t="53943" x="6172200" y="2773363"/>
          <p14:tracePt t="53959" x="6240463" y="2689225"/>
          <p14:tracePt t="53975" x="6240463" y="2628900"/>
          <p14:tracePt t="53992" x="6202363" y="2590800"/>
          <p14:tracePt t="54009" x="6065838" y="2574925"/>
          <p14:tracePt t="54026" x="5783263" y="2598738"/>
          <p14:tracePt t="54043" x="5600700" y="2674938"/>
          <p14:tracePt t="54059" x="5546725" y="2743200"/>
          <p14:tracePt t="54076" x="5546725" y="2811463"/>
          <p14:tracePt t="54093" x="5630863" y="2841625"/>
          <p14:tracePt t="54109" x="5730875" y="2841625"/>
          <p14:tracePt t="54126" x="6035675" y="2781300"/>
          <p14:tracePt t="54143" x="6118225" y="2713038"/>
          <p14:tracePt t="54159" x="6126163" y="2659063"/>
          <p14:tracePt t="54176" x="6118225" y="2613025"/>
          <p14:tracePt t="54193" x="6088063" y="2613025"/>
          <p14:tracePt t="54209" x="5997575" y="2613025"/>
          <p14:tracePt t="54226" x="5851525" y="2659063"/>
          <p14:tracePt t="54243" x="5783263" y="2720975"/>
          <p14:tracePt t="54259" x="5783263" y="2765425"/>
          <p14:tracePt t="54276" x="5821363" y="2803525"/>
          <p14:tracePt t="54293" x="5943600" y="2827338"/>
          <p14:tracePt t="54309" x="6218238" y="2811463"/>
          <p14:tracePt t="54326" x="6332538" y="2765425"/>
          <p14:tracePt t="54343" x="6346825" y="2751138"/>
          <p14:tracePt t="54359" x="6346825" y="2743200"/>
          <p14:tracePt t="54376" x="6346825" y="2735263"/>
          <p14:tracePt t="54393" x="6332538" y="2727325"/>
          <p14:tracePt t="54409" x="6308725" y="2727325"/>
          <p14:tracePt t="54426" x="6294438" y="2727325"/>
          <p14:tracePt t="54429" x="6286500" y="2727325"/>
          <p14:tracePt t="54910" x="6278563" y="2743200"/>
          <p14:tracePt t="54918" x="6264275" y="2751138"/>
          <p14:tracePt t="54928" x="6256338" y="2759075"/>
          <p14:tracePt t="54950" x="6248400" y="2759075"/>
          <p14:tracePt t="54960" x="6240463" y="2759075"/>
          <p14:tracePt t="54976" x="6232525" y="2759075"/>
          <p14:tracePt t="54993" x="6226175" y="2759075"/>
          <p14:tracePt t="55270" x="6232525" y="2759075"/>
          <p14:tracePt t="55278" x="6240463" y="2759075"/>
          <p14:tracePt t="55286" x="6270625" y="2759075"/>
          <p14:tracePt t="55295" x="6278563" y="2751138"/>
          <p14:tracePt t="55310" x="6302375" y="2743200"/>
          <p14:tracePt t="55327" x="6308725" y="2727325"/>
          <p14:tracePt t="55343" x="6316663" y="2713038"/>
          <p14:tracePt t="55360" x="6316663" y="2689225"/>
          <p14:tracePt t="55376" x="6316663" y="2667000"/>
          <p14:tracePt t="55393" x="6316663" y="2628900"/>
          <p14:tracePt t="55410" x="6316663" y="2590800"/>
          <p14:tracePt t="55427" x="6316663" y="2582863"/>
          <p14:tracePt t="55443" x="6316663" y="2574925"/>
          <p14:tracePt t="58326" x="6302375" y="2606675"/>
          <p14:tracePt t="58334" x="6278563" y="2628900"/>
          <p14:tracePt t="58344" x="6248400" y="2667000"/>
          <p14:tracePt t="58361" x="6172200" y="2751138"/>
          <p14:tracePt t="58378" x="6088063" y="2835275"/>
          <p14:tracePt t="58394" x="5973763" y="2917825"/>
          <p14:tracePt t="58411" x="5851525" y="2971800"/>
          <p14:tracePt t="58428" x="5668963" y="3070225"/>
          <p14:tracePt t="58445" x="5265738" y="3230563"/>
          <p14:tracePt t="58447" x="5006975" y="3322638"/>
          <p14:tracePt t="58461" x="4678363" y="3406775"/>
          <p14:tracePt t="58478" x="3902075" y="3673475"/>
          <p14:tracePt t="58494" x="3521075" y="3817938"/>
          <p14:tracePt t="58511" x="3260725" y="3916363"/>
          <p14:tracePt t="58528" x="3078163" y="3984625"/>
          <p14:tracePt t="58544" x="2963863" y="4022725"/>
          <p14:tracePt t="58561" x="2887663" y="4030663"/>
          <p14:tracePt t="58578" x="2857500" y="4030663"/>
          <p14:tracePt t="58594" x="2819400" y="4030663"/>
          <p14:tracePt t="58611" x="2751138" y="4022725"/>
          <p14:tracePt t="58628" x="2659063" y="3970338"/>
          <p14:tracePt t="58645" x="2430463" y="3894138"/>
          <p14:tracePt t="58661" x="2339975" y="3886200"/>
          <p14:tracePt t="58678" x="2117725" y="3817938"/>
          <p14:tracePt t="58694" x="1981200" y="3802063"/>
          <p14:tracePt t="58711" x="1882775" y="3771900"/>
          <p14:tracePt t="58728" x="1836738" y="3756025"/>
          <p14:tracePt t="58744" x="1798638" y="3741738"/>
          <p14:tracePt t="58761" x="1798638" y="3725863"/>
          <p14:tracePt t="58778" x="1790700" y="3725863"/>
          <p14:tracePt t="58794" x="1782763" y="3717925"/>
          <p14:tracePt t="58811" x="1782763" y="3703638"/>
          <p14:tracePt t="58828" x="1782763" y="3673475"/>
          <p14:tracePt t="58844" x="1774825" y="3635375"/>
          <p14:tracePt t="58861" x="1768475" y="3603625"/>
          <p14:tracePt t="58878" x="1768475" y="3559175"/>
          <p14:tracePt t="58894" x="1752600" y="3535363"/>
          <p14:tracePt t="58911" x="1744663" y="3521075"/>
          <p14:tracePt t="58928" x="1736725" y="3513138"/>
          <p14:tracePt t="58944" x="1730375" y="3513138"/>
          <p14:tracePt t="58961" x="1706563" y="3513138"/>
          <p14:tracePt t="58994" x="1676400" y="3513138"/>
          <p14:tracePt t="59011" x="1630363" y="3513138"/>
          <p14:tracePt t="59028" x="1592263" y="3521075"/>
          <p14:tracePt t="59045" x="1508125" y="3551238"/>
          <p14:tracePt t="59061" x="1463675" y="3581400"/>
          <p14:tracePt t="59078" x="1447800" y="3581400"/>
          <p14:tracePt t="59142" x="1439863" y="3581400"/>
          <p14:tracePt t="59158" x="1439863" y="3565525"/>
          <p14:tracePt t="59166" x="1439863" y="3559175"/>
          <p14:tracePt t="59178" x="1431925" y="3535363"/>
          <p14:tracePt t="59195" x="1425575" y="3513138"/>
          <p14:tracePt t="59211" x="1417638" y="3489325"/>
          <p14:tracePt t="59245" x="1409700" y="3482975"/>
          <p14:tracePt t="59262" x="1401763" y="3482975"/>
          <p14:tracePt t="59278" x="1393825" y="3475038"/>
          <p14:tracePt t="59478" x="1393825" y="3497263"/>
          <p14:tracePt t="59486" x="1393825" y="3513138"/>
          <p14:tracePt t="59495" x="1393825" y="3535363"/>
          <p14:tracePt t="59511" x="1393825" y="3565525"/>
          <p14:tracePt t="59528" x="1425575" y="3597275"/>
          <p14:tracePt t="59545" x="1447800" y="3603625"/>
          <p14:tracePt t="59561" x="1477963" y="3603625"/>
          <p14:tracePt t="59578" x="1493838" y="3619500"/>
          <p14:tracePt t="59595" x="1501775" y="3619500"/>
          <p14:tracePt t="59611" x="1508125" y="3611563"/>
          <p14:tracePt t="59628" x="1516063" y="3603625"/>
          <p14:tracePt t="59645" x="1539875" y="3573463"/>
          <p14:tracePt t="59661" x="1546225" y="3559175"/>
          <p14:tracePt t="59678" x="1554163" y="3543300"/>
          <p14:tracePt t="59695" x="1570038" y="3535363"/>
          <p14:tracePt t="59711" x="1592263" y="3527425"/>
          <p14:tracePt t="59728" x="1616075" y="3527425"/>
          <p14:tracePt t="59745" x="1668463" y="3527425"/>
          <p14:tracePt t="59761" x="1722438" y="3535363"/>
          <p14:tracePt t="59778" x="1752600" y="3535363"/>
          <p14:tracePt t="59795" x="1768475" y="3535363"/>
          <p14:tracePt t="59838" x="1774825" y="3535363"/>
          <p14:tracePt t="59854" x="1774825" y="3527425"/>
          <p14:tracePt t="59862" x="1774825" y="3521075"/>
          <p14:tracePt t="59878" x="1760538" y="3521075"/>
          <p14:tracePt t="59895" x="1744663" y="3521075"/>
          <p14:tracePt t="59912" x="1736725" y="3521075"/>
          <p14:tracePt t="59945" x="1730375" y="3521075"/>
          <p14:tracePt t="59961" x="1722438" y="3521075"/>
          <p14:tracePt t="59978" x="1722438" y="3527425"/>
          <p14:tracePt t="59994" x="1722438" y="3535363"/>
          <p14:tracePt t="60011" x="1722438" y="3551238"/>
          <p14:tracePt t="60028" x="1722438" y="3559175"/>
          <p14:tracePt t="60045" x="1722438" y="3565525"/>
          <p14:tracePt t="60134" x="1714500" y="3565525"/>
          <p14:tracePt t="60150" x="1706563" y="3565525"/>
          <p14:tracePt t="60174" x="1706563" y="3559175"/>
          <p14:tracePt t="60182" x="1706563" y="3543300"/>
          <p14:tracePt t="60195" x="1706563" y="3535363"/>
          <p14:tracePt t="60212" x="1730375" y="3489325"/>
          <p14:tracePt t="60229" x="1806575" y="3429000"/>
          <p14:tracePt t="60245" x="1927225" y="3352800"/>
          <p14:tracePt t="60261" x="2179638" y="3254375"/>
          <p14:tracePt t="60278" x="2270125" y="3208338"/>
          <p14:tracePt t="60295" x="2332038" y="3192463"/>
          <p14:tracePt t="60312" x="2339975" y="3178175"/>
          <p14:tracePt t="60350" x="2339975" y="3170238"/>
          <p14:tracePt t="60374" x="2339975" y="3162300"/>
          <p14:tracePt t="60390" x="2339975" y="3154363"/>
          <p14:tracePt t="60398" x="2332038" y="3154363"/>
          <p14:tracePt t="60412" x="2324100" y="3146425"/>
          <p14:tracePt t="60428" x="2308225" y="3146425"/>
          <p14:tracePt t="60445" x="2286000" y="3140075"/>
          <p14:tracePt t="60710" x="2278063" y="3140075"/>
          <p14:tracePt t="60718" x="2255838" y="3140075"/>
          <p14:tracePt t="60728" x="2232025" y="3140075"/>
          <p14:tracePt t="60745" x="2171700" y="3162300"/>
          <p14:tracePt t="60762" x="2111375" y="3200400"/>
          <p14:tracePt t="60779" x="2041525" y="3260725"/>
          <p14:tracePt t="60795" x="2003425" y="3330575"/>
          <p14:tracePt t="60812" x="1989138" y="3406775"/>
          <p14:tracePt t="60829" x="1989138" y="3535363"/>
          <p14:tracePt t="60845" x="1989138" y="3559175"/>
          <p14:tracePt t="60862" x="2041525" y="3641725"/>
          <p14:tracePt t="60879" x="2103438" y="3649663"/>
          <p14:tracePt t="60895" x="2193925" y="3649663"/>
          <p14:tracePt t="60912" x="2278063" y="3649663"/>
          <p14:tracePt t="60929" x="2354263" y="3649663"/>
          <p14:tracePt t="60945" x="2384425" y="3627438"/>
          <p14:tracePt t="60962" x="2384425" y="3611563"/>
          <p14:tracePt t="60965" x="2392363" y="3603625"/>
          <p14:tracePt t="61086" x="2392363" y="3611563"/>
          <p14:tracePt t="61094" x="2392363" y="3619500"/>
          <p14:tracePt t="61102" x="2408238" y="3627438"/>
          <p14:tracePt t="61112" x="2416175" y="3635375"/>
          <p14:tracePt t="61129" x="2438400" y="3635375"/>
          <p14:tracePt t="61145" x="2476500" y="3635375"/>
          <p14:tracePt t="61162" x="2492375" y="3627438"/>
          <p14:tracePt t="61179" x="2498725" y="3603625"/>
          <p14:tracePt t="61195" x="2498725" y="3573463"/>
          <p14:tracePt t="61212" x="2492375" y="3551238"/>
          <p14:tracePt t="61229" x="2468563" y="3527425"/>
          <p14:tracePt t="61245" x="2460625" y="3521075"/>
          <p14:tracePt t="61286" x="2446338" y="3521075"/>
          <p14:tracePt t="61310" x="2438400" y="3527425"/>
          <p14:tracePt t="61334" x="2438400" y="3535363"/>
          <p14:tracePt t="61342" x="2438400" y="3543300"/>
          <p14:tracePt t="61414" x="2430463" y="3551238"/>
          <p14:tracePt t="61422" x="2422525" y="3559175"/>
          <p14:tracePt t="61438" x="2422525" y="3565525"/>
          <p14:tracePt t="61454" x="2422525" y="3573463"/>
          <p14:tracePt t="61735" x="2422525" y="3581400"/>
          <p14:tracePt t="61798" x="2416175" y="3581400"/>
          <p14:tracePt t="62494" x="2438400" y="3581400"/>
          <p14:tracePt t="62502" x="2468563" y="3581400"/>
          <p14:tracePt t="62512" x="2514600" y="3581400"/>
          <p14:tracePt t="62529" x="2620963" y="3559175"/>
          <p14:tracePt t="62546" x="2659063" y="3551238"/>
          <p14:tracePt t="62562" x="2689225" y="3535363"/>
          <p14:tracePt t="62579" x="2689225" y="3527425"/>
          <p14:tracePt t="62612" x="2689225" y="3521075"/>
          <p14:tracePt t="63246" x="2697163" y="3513138"/>
          <p14:tracePt t="63254" x="2705100" y="3513138"/>
          <p14:tracePt t="63263" x="2727325" y="3513138"/>
          <p14:tracePt t="63279" x="2773363" y="3513138"/>
          <p14:tracePt t="63296" x="2841625" y="3513138"/>
          <p14:tracePt t="63313" x="2917825" y="3513138"/>
          <p14:tracePt t="63329" x="2955925" y="3513138"/>
          <p14:tracePt t="63346" x="2971800" y="3513138"/>
          <p14:tracePt t="63363" x="2979738" y="3513138"/>
          <p14:tracePt t="63462" x="2987675" y="3513138"/>
          <p14:tracePt t="63470" x="2994025" y="3513138"/>
          <p14:tracePt t="63534" x="3001963" y="3505200"/>
          <p14:tracePt t="63550" x="3009900" y="3497263"/>
          <p14:tracePt t="63558" x="3017838" y="3497263"/>
          <p14:tracePt t="63566" x="3040063" y="3489325"/>
          <p14:tracePt t="63580" x="3048000" y="3482975"/>
          <p14:tracePt t="63596" x="3063875" y="3475038"/>
          <p14:tracePt t="63613" x="3086100" y="3451225"/>
          <p14:tracePt t="63630" x="3101975" y="3436938"/>
          <p14:tracePt t="63646" x="3101975" y="3429000"/>
          <p14:tracePt t="63663" x="3108325" y="3413125"/>
          <p14:tracePt t="63790" x="3108325" y="3436938"/>
          <p14:tracePt t="63798" x="3116263" y="3459163"/>
          <p14:tracePt t="63806" x="3124200" y="3475038"/>
          <p14:tracePt t="63814" x="3124200" y="3482975"/>
          <p14:tracePt t="63854" x="3132138" y="3489325"/>
          <p14:tracePt t="63902" x="3132138" y="3482975"/>
          <p14:tracePt t="63910" x="3132138" y="3467100"/>
          <p14:tracePt t="63918" x="3132138" y="3459163"/>
          <p14:tracePt t="63930" x="3132138" y="3444875"/>
          <p14:tracePt t="63946" x="3132138" y="3413125"/>
          <p14:tracePt t="63949" x="3132138" y="3406775"/>
          <p14:tracePt t="63963" x="3132138" y="3398838"/>
          <p14:tracePt t="63979" x="3132138" y="3390900"/>
          <p14:tracePt t="64158" x="3140075" y="3390900"/>
          <p14:tracePt t="64182" x="3140075" y="3406775"/>
          <p14:tracePt t="64198" x="3140075" y="3413125"/>
          <p14:tracePt t="64206" x="3140075" y="3429000"/>
          <p14:tracePt t="64215" x="3140075" y="3436938"/>
          <p14:tracePt t="64230" x="3140075" y="3444875"/>
          <p14:tracePt t="64319" x="3140075" y="3436938"/>
          <p14:tracePt t="64326" x="3140075" y="3421063"/>
          <p14:tracePt t="64334" x="3140075" y="3406775"/>
          <p14:tracePt t="64346" x="3140075" y="3382963"/>
          <p14:tracePt t="64363" x="3140075" y="3352800"/>
          <p14:tracePt t="64380" x="3140075" y="3330575"/>
          <p14:tracePt t="64397" x="3140075" y="3306763"/>
          <p14:tracePt t="64726" x="3146425" y="3306763"/>
          <p14:tracePt t="64734" x="3162300" y="3314700"/>
          <p14:tracePt t="64747" x="3178175" y="3322638"/>
          <p14:tracePt t="64763" x="3208338" y="3344863"/>
          <p14:tracePt t="64780" x="3260725" y="3382963"/>
          <p14:tracePt t="64797" x="3284538" y="3413125"/>
          <p14:tracePt t="64813" x="3292475" y="3421063"/>
          <p14:tracePt t="64830" x="3292475" y="3429000"/>
          <p14:tracePt t="64847" x="3292475" y="3436938"/>
          <p14:tracePt t="65174" x="3292475" y="3444875"/>
          <p14:tracePt t="65502" x="3292475" y="3451225"/>
          <p14:tracePt t="65519" x="3284538" y="3475038"/>
          <p14:tracePt t="65526" x="3268663" y="3505200"/>
          <p14:tracePt t="65534" x="3254375" y="3513138"/>
          <p14:tracePt t="65547" x="3238500" y="3543300"/>
          <p14:tracePt t="65564" x="3184525" y="3597275"/>
          <p14:tracePt t="65580" x="3094038" y="3641725"/>
          <p14:tracePt t="65597" x="2994025" y="3695700"/>
          <p14:tracePt t="65614" x="2857500" y="3756025"/>
          <p14:tracePt t="65630" x="2789238" y="3779838"/>
          <p14:tracePt t="65647" x="2765425" y="3787775"/>
          <p14:tracePt t="65664" x="2751138" y="3787775"/>
          <p14:tracePt t="65680" x="2735263" y="3787775"/>
          <p14:tracePt t="65697" x="2697163" y="3756025"/>
          <p14:tracePt t="65714" x="2636838" y="3717925"/>
          <p14:tracePt t="65730" x="2582863" y="3687763"/>
          <p14:tracePt t="65747" x="2514600" y="3649663"/>
          <p14:tracePt t="65764" x="2476500" y="3619500"/>
          <p14:tracePt t="65780" x="2454275" y="3597275"/>
          <p14:tracePt t="65797" x="2446338" y="3573463"/>
          <p14:tracePt t="65814" x="2446338" y="3551238"/>
          <p14:tracePt t="65830" x="2446338" y="3543300"/>
          <p14:tracePt t="65847" x="2446338" y="3535363"/>
          <p14:tracePt t="65864" x="2446338" y="3527425"/>
          <p14:tracePt t="65880" x="2446338" y="3521075"/>
          <p14:tracePt t="65914" x="2454275" y="3513138"/>
          <p14:tracePt t="65952" x="2460625" y="3513138"/>
          <p14:tracePt t="65958" x="2468563" y="3513138"/>
          <p14:tracePt t="65966" x="2476500" y="3513138"/>
          <p14:tracePt t="65981" x="2492375" y="3513138"/>
          <p14:tracePt t="65997" x="2506663" y="3513138"/>
          <p14:tracePt t="66014" x="2522538" y="3513138"/>
          <p14:tracePt t="66054" x="2530475" y="3513138"/>
          <p14:tracePt t="66278" x="2536825" y="3521075"/>
          <p14:tracePt t="66358" x="2536825" y="3527425"/>
          <p14:tracePt t="66390" x="2536825" y="3535363"/>
          <p14:tracePt t="67686" x="2536825" y="3551238"/>
          <p14:tracePt t="67694" x="2552700" y="3551238"/>
          <p14:tracePt t="67702" x="2568575" y="3551238"/>
          <p14:tracePt t="67714" x="2582863" y="3551238"/>
          <p14:tracePt t="67731" x="2620963" y="3551238"/>
          <p14:tracePt t="67748" x="2636838" y="3551238"/>
          <p14:tracePt t="67765" x="2651125" y="3543300"/>
          <p14:tracePt t="67781" x="2659063" y="3543300"/>
          <p14:tracePt t="68966" x="2667000" y="3543300"/>
          <p14:tracePt t="68974" x="2674938" y="3535363"/>
          <p14:tracePt t="69390" x="2705100" y="3535363"/>
          <p14:tracePt t="69398" x="2803525" y="3543300"/>
          <p14:tracePt t="69406" x="2949575" y="3551238"/>
          <p14:tracePt t="69415" x="3170238" y="3589338"/>
          <p14:tracePt t="69432" x="3749675" y="3589338"/>
          <p14:tracePt t="69448" x="4365625" y="3589338"/>
          <p14:tracePt t="69465" x="5067300" y="3589338"/>
          <p14:tracePt t="69482" x="5608638" y="3581400"/>
          <p14:tracePt t="69498" x="5981700" y="3489325"/>
          <p14:tracePt t="69515" x="6270625" y="3360738"/>
          <p14:tracePt t="69532" x="6423025" y="3260725"/>
          <p14:tracePt t="69549" x="6583363" y="3078163"/>
          <p14:tracePt t="69565" x="6607175" y="3025775"/>
          <p14:tracePt t="69582" x="6727825" y="2857500"/>
          <p14:tracePt t="69598" x="6781800" y="2781300"/>
          <p14:tracePt t="69615" x="6819900" y="2727325"/>
          <p14:tracePt t="69632" x="6850063" y="2689225"/>
          <p14:tracePt t="69648" x="6858000" y="2667000"/>
          <p14:tracePt t="69665" x="6873875" y="2651125"/>
          <p14:tracePt t="69682" x="6888163" y="2644775"/>
          <p14:tracePt t="69698" x="6934200" y="2644775"/>
          <p14:tracePt t="69715" x="7026275" y="2644775"/>
          <p14:tracePt t="69732" x="7140575" y="2644775"/>
          <p14:tracePt t="69749" x="7254875" y="2636838"/>
          <p14:tracePt t="69765" x="7331075" y="2613025"/>
          <p14:tracePt t="69782" x="7375525" y="2598738"/>
          <p14:tracePt t="69798" x="7391400" y="2582863"/>
          <p14:tracePt t="69815" x="7413625" y="2552700"/>
          <p14:tracePt t="69832" x="7437438" y="2506663"/>
          <p14:tracePt t="69849" x="7475538" y="2454275"/>
          <p14:tracePt t="69865" x="7505700" y="2422525"/>
          <p14:tracePt t="69882" x="7551738" y="2378075"/>
          <p14:tracePt t="69899" x="7581900" y="2346325"/>
          <p14:tracePt t="69915" x="7597775" y="2332038"/>
          <p14:tracePt t="69932" x="7620000" y="2316163"/>
          <p14:tracePt t="69949" x="7642225" y="2301875"/>
          <p14:tracePt t="69965" x="7650163" y="2301875"/>
          <p14:tracePt t="69968" x="7650163" y="2293938"/>
          <p14:tracePt t="69981" x="7658100" y="2293938"/>
          <p14:tracePt t="70086" x="7666038" y="2286000"/>
          <p14:tracePt t="70102" x="7680325" y="2286000"/>
          <p14:tracePt t="70110" x="7688263" y="2286000"/>
          <p14:tracePt t="70118" x="7696200" y="2286000"/>
          <p14:tracePt t="70132" x="7712075" y="2278063"/>
          <p14:tracePt t="70149" x="7726363" y="2270125"/>
          <p14:tracePt t="70165" x="7750175" y="2270125"/>
          <p14:tracePt t="70199" x="7756525" y="2263775"/>
          <p14:tracePt t="70262" x="7756525" y="2255838"/>
          <p14:tracePt t="70270" x="7764463" y="2247900"/>
          <p14:tracePt t="70286" x="7772400" y="2247900"/>
          <p14:tracePt t="70302" x="7772400" y="2239963"/>
          <p14:tracePt t="70315" x="7780338" y="2232025"/>
          <p14:tracePt t="70334" x="7788275" y="2225675"/>
          <p14:tracePt t="70382" x="7794625" y="2217738"/>
          <p14:tracePt t="70670" x="7788275" y="2225675"/>
          <p14:tracePt t="70678" x="7780338" y="2255838"/>
          <p14:tracePt t="70686" x="7772400" y="2278063"/>
          <p14:tracePt t="70699" x="7764463" y="2301875"/>
          <p14:tracePt t="70715" x="7750175" y="2354263"/>
          <p14:tracePt t="70732" x="7742238" y="2378075"/>
          <p14:tracePt t="70749" x="7734300" y="2408238"/>
          <p14:tracePt t="70765" x="7718425" y="2484438"/>
          <p14:tracePt t="70782" x="7712075" y="2544763"/>
          <p14:tracePt t="70799" x="7712075" y="2620963"/>
          <p14:tracePt t="70816" x="7712075" y="2743200"/>
          <p14:tracePt t="70832" x="7712075" y="2865438"/>
          <p14:tracePt t="70849" x="7712075" y="3009900"/>
          <p14:tracePt t="70866" x="7712075" y="3116263"/>
          <p14:tracePt t="70882" x="7712075" y="3200400"/>
          <p14:tracePt t="70899" x="7712075" y="3268663"/>
          <p14:tracePt t="70916" x="7712075" y="3284538"/>
          <p14:tracePt t="70932" x="7712075" y="3292475"/>
          <p14:tracePt t="71022" x="7712075" y="3284538"/>
          <p14:tracePt t="71030" x="7718425" y="3230563"/>
          <p14:tracePt t="71038" x="7726363" y="3146425"/>
          <p14:tracePt t="71049" x="7734300" y="3055938"/>
          <p14:tracePt t="71066" x="7756525" y="2873375"/>
          <p14:tracePt t="71082" x="7764463" y="2674938"/>
          <p14:tracePt t="71099" x="7764463" y="2568575"/>
          <p14:tracePt t="71116" x="7764463" y="2498725"/>
          <p14:tracePt t="71133" x="7764463" y="2460625"/>
          <p14:tracePt t="71222" x="7772400" y="2460625"/>
          <p14:tracePt t="71238" x="7772400" y="2468563"/>
          <p14:tracePt t="71246" x="7788275" y="2530475"/>
          <p14:tracePt t="71254" x="7794625" y="2590800"/>
          <p14:tracePt t="71266" x="7802563" y="2674938"/>
          <p14:tracePt t="71282" x="7810500" y="2873375"/>
          <p14:tracePt t="71299" x="7810500" y="3032125"/>
          <p14:tracePt t="71316" x="7826375" y="3108325"/>
          <p14:tracePt t="71332" x="7826375" y="3124200"/>
          <p14:tracePt t="71374" x="7826375" y="3116263"/>
          <p14:tracePt t="71382" x="7826375" y="3055938"/>
          <p14:tracePt t="71390" x="7826375" y="2979738"/>
          <p14:tracePt t="71399" x="7826375" y="2865438"/>
          <p14:tracePt t="71416" x="7826375" y="2644775"/>
          <p14:tracePt t="71432" x="7826375" y="2430463"/>
          <p14:tracePt t="71449" x="7826375" y="2270125"/>
          <p14:tracePt t="71466" x="7826375" y="2201863"/>
          <p14:tracePt t="71482" x="7826375" y="2187575"/>
          <p14:tracePt t="71550" x="7826375" y="2217738"/>
          <p14:tracePt t="71558" x="7826375" y="2286000"/>
          <p14:tracePt t="71566" x="7826375" y="2362200"/>
          <p14:tracePt t="71582" x="7826375" y="2530475"/>
          <p14:tracePt t="71599" x="7826375" y="2682875"/>
          <p14:tracePt t="71616" x="7826375" y="2765425"/>
          <p14:tracePt t="71633" x="7826375" y="2789238"/>
          <p14:tracePt t="71670" x="7826375" y="2781300"/>
          <p14:tracePt t="71683" x="7826375" y="2735263"/>
          <p14:tracePt t="71699" x="7818438" y="2636838"/>
          <p14:tracePt t="71716" x="7818438" y="2530475"/>
          <p14:tracePt t="71733" x="7802563" y="2422525"/>
          <p14:tracePt t="71750" x="7802563" y="2400300"/>
          <p14:tracePt t="72343" x="7794625" y="2392363"/>
          <p14:tracePt t="72358" x="7780338" y="2392363"/>
          <p14:tracePt t="72366" x="7772400" y="2384425"/>
          <p14:tracePt t="72374" x="7756525" y="2362200"/>
          <p14:tracePt t="72383" x="7742238" y="2324100"/>
          <p14:tracePt t="72399" x="7726363" y="2301875"/>
          <p14:tracePt t="72416" x="7726363" y="2286000"/>
          <p14:tracePt t="72433" x="7726363" y="2278063"/>
          <p14:tracePt t="72965" x="7726363" y="2270125"/>
          <p14:tracePt t="72973" x="7718425" y="2232025"/>
          <p14:tracePt t="72989" x="7718425" y="2225675"/>
          <p14:tracePt t="72999" x="7718425" y="2217738"/>
          <p14:tracePt t="73016" x="7718425" y="2187575"/>
          <p14:tracePt t="73033" x="7718425" y="2171700"/>
          <p14:tracePt t="73050" x="7718425" y="2133600"/>
          <p14:tracePt t="73066" x="7718425" y="2103438"/>
          <p14:tracePt t="73083" x="7718425" y="2079625"/>
          <p14:tracePt t="73100" x="7718425" y="2049463"/>
          <p14:tracePt t="73116" x="7718425" y="2041525"/>
          <p14:tracePt t="73133" x="7718425" y="2035175"/>
          <p14:tracePt t="73182" x="7712075" y="2035175"/>
          <p14:tracePt t="73270" x="7718425" y="2035175"/>
          <p14:tracePt t="73278" x="7726363" y="2049463"/>
          <p14:tracePt t="73286" x="7726363" y="2057400"/>
          <p14:tracePt t="73300" x="7726363" y="2073275"/>
          <p14:tracePt t="73317" x="7742238" y="2117725"/>
          <p14:tracePt t="73333" x="7750175" y="2133600"/>
          <p14:tracePt t="73350" x="7750175" y="2163763"/>
          <p14:tracePt t="73366" x="7750175" y="2193925"/>
          <p14:tracePt t="73383" x="7750175" y="2209800"/>
          <p14:tracePt t="73400" x="7750175" y="2247900"/>
          <p14:tracePt t="73416" x="7750175" y="2286000"/>
          <p14:tracePt t="73433" x="7750175" y="2301875"/>
          <p14:tracePt t="73450" x="7750175" y="2308225"/>
          <p14:tracePt t="73551" x="7750175" y="2301875"/>
          <p14:tracePt t="73558" x="7750175" y="2293938"/>
          <p14:tracePt t="73566" x="7750175" y="2278063"/>
          <p14:tracePt t="73583" x="7750175" y="2255838"/>
          <p14:tracePt t="73600" x="7734300" y="2232025"/>
          <p14:tracePt t="73617" x="7673975" y="2187575"/>
          <p14:tracePt t="73633" x="7642225" y="2163763"/>
          <p14:tracePt t="73650" x="7635875" y="2163763"/>
          <p14:tracePt t="73667" x="7627938" y="2155825"/>
          <p14:tracePt t="73910" x="7635875" y="2155825"/>
          <p14:tracePt t="73926" x="7642225" y="2155825"/>
          <p14:tracePt t="73950" x="7658100" y="2155825"/>
          <p14:tracePt t="73974" x="7666038" y="2163763"/>
          <p14:tracePt t="73981" x="7673975" y="2163763"/>
          <p14:tracePt t="73989" x="7688263" y="2171700"/>
          <p14:tracePt t="74013" x="7696200" y="2179638"/>
          <p14:tracePt t="74021" x="7704138" y="2179638"/>
          <p14:tracePt t="74033" x="7712075" y="2179638"/>
          <p14:tracePt t="74053" x="7718425" y="2179638"/>
          <p14:tracePt t="74077" x="7734300" y="2179638"/>
          <p14:tracePt t="74117" x="7750175" y="2179638"/>
          <p14:tracePt t="74125" x="7756525" y="2179638"/>
          <p14:tracePt t="74133" x="7764463" y="2179638"/>
          <p14:tracePt t="74150" x="7794625" y="2179638"/>
          <p14:tracePt t="74166" x="7840663" y="2179638"/>
          <p14:tracePt t="74183" x="7870825" y="2179638"/>
          <p14:tracePt t="74200" x="7902575" y="2179638"/>
          <p14:tracePt t="74216" x="7924800" y="2179638"/>
          <p14:tracePt t="74233" x="7954963" y="2179638"/>
          <p14:tracePt t="74250" x="7978775" y="2179638"/>
          <p14:tracePt t="74266" x="8001000" y="2179638"/>
          <p14:tracePt t="74283" x="8016875" y="2179638"/>
          <p14:tracePt t="74300" x="8047038" y="2179638"/>
          <p14:tracePt t="74317" x="8093075" y="2179638"/>
          <p14:tracePt t="74333" x="8123238" y="2179638"/>
          <p14:tracePt t="74350" x="8145463" y="2179638"/>
          <p14:tracePt t="74367" x="8153400" y="2179638"/>
          <p14:tracePt t="74400" x="8161338" y="2179638"/>
          <p14:tracePt t="74417" x="8169275" y="2179638"/>
          <p14:tracePt t="74433" x="8175625" y="2179638"/>
          <p14:tracePt t="74450" x="8191500" y="2179638"/>
          <p14:tracePt t="74483" x="8213725" y="2179638"/>
          <p14:tracePt t="74500" x="8221663" y="2179638"/>
          <p14:tracePt t="74517" x="8251825" y="2179638"/>
          <p14:tracePt t="74534" x="8275638" y="2179638"/>
          <p14:tracePt t="74550" x="8283575" y="2179638"/>
          <p14:tracePt t="74567" x="8289925" y="2179638"/>
          <p14:tracePt t="74654" x="8289925" y="2187575"/>
          <p14:tracePt t="74662" x="8283575" y="2187575"/>
          <p14:tracePt t="74670" x="8275638" y="2187575"/>
          <p14:tracePt t="74684" x="8251825" y="2187575"/>
          <p14:tracePt t="74700" x="8207375" y="2187575"/>
          <p14:tracePt t="74717" x="8161338" y="2201863"/>
          <p14:tracePt t="74734" x="8107363" y="2217738"/>
          <p14:tracePt t="74750" x="8061325" y="2225675"/>
          <p14:tracePt t="74767" x="8023225" y="2239963"/>
          <p14:tracePt t="74784" x="7978775" y="2247900"/>
          <p14:tracePt t="74800" x="7916863" y="2278063"/>
          <p14:tracePt t="74817" x="7870825" y="2301875"/>
          <p14:tracePt t="74834" x="7810500" y="2316163"/>
          <p14:tracePt t="74850" x="7756525" y="2339975"/>
          <p14:tracePt t="74867" x="7726363" y="2362200"/>
          <p14:tracePt t="74884" x="7688263" y="2378075"/>
          <p14:tracePt t="74901" x="7673975" y="2392363"/>
          <p14:tracePt t="74917" x="7642225" y="2400300"/>
          <p14:tracePt t="74934" x="7627938" y="2408238"/>
          <p14:tracePt t="74950" x="7627938" y="2416175"/>
          <p14:tracePt t="74983" x="7620000" y="2416175"/>
          <p14:tracePt t="75134" x="7620000" y="2422525"/>
          <p14:tracePt t="75150" x="7627938" y="2422525"/>
          <p14:tracePt t="75174" x="7642225" y="2422525"/>
          <p14:tracePt t="75182" x="7650163" y="2422525"/>
          <p14:tracePt t="75198" x="7658100" y="2422525"/>
          <p14:tracePt t="75206" x="7666038" y="2422525"/>
          <p14:tracePt t="75217" x="7680325" y="2422525"/>
          <p14:tracePt t="75234" x="7704138" y="2422525"/>
          <p14:tracePt t="75250" x="7742238" y="2422525"/>
          <p14:tracePt t="75267" x="7788275" y="2422525"/>
          <p14:tracePt t="75284" x="7832725" y="2422525"/>
          <p14:tracePt t="75301" x="7902575" y="2422525"/>
          <p14:tracePt t="75317" x="7947025" y="2422525"/>
          <p14:tracePt t="75334" x="7978775" y="2422525"/>
          <p14:tracePt t="75351" x="8001000" y="2422525"/>
          <p14:tracePt t="75367" x="8016875" y="2416175"/>
          <p14:tracePt t="75384" x="8039100" y="2408238"/>
          <p14:tracePt t="75401" x="8054975" y="2408238"/>
          <p14:tracePt t="75417" x="8077200" y="2392363"/>
          <p14:tracePt t="75434" x="8099425" y="2392363"/>
          <p14:tracePt t="75451" x="8131175" y="2392363"/>
          <p14:tracePt t="75467" x="8153400" y="2392363"/>
          <p14:tracePt t="75484" x="8175625" y="2392363"/>
          <p14:tracePt t="75501" x="8199438" y="2392363"/>
          <p14:tracePt t="75517" x="8213725" y="2392363"/>
          <p14:tracePt t="75534" x="8229600" y="2392363"/>
          <p14:tracePt t="75567" x="8237538" y="2392363"/>
          <p14:tracePt t="75646" x="8237538" y="2400300"/>
          <p14:tracePt t="75654" x="8245475" y="2400300"/>
          <p14:tracePt t="75670" x="8245475" y="2408238"/>
          <p14:tracePt t="75702" x="8245475" y="2422525"/>
          <p14:tracePt t="75710" x="8245475" y="2430463"/>
          <p14:tracePt t="75719" x="8245475" y="2438400"/>
          <p14:tracePt t="75734" x="8213725" y="2460625"/>
          <p14:tracePt t="75751" x="8175625" y="2484438"/>
          <p14:tracePt t="75767" x="8131175" y="2484438"/>
          <p14:tracePt t="75784" x="8061325" y="2492375"/>
          <p14:tracePt t="75801" x="7970838" y="2492375"/>
          <p14:tracePt t="75817" x="7886700" y="2492375"/>
          <p14:tracePt t="75834" x="7788275" y="2498725"/>
          <p14:tracePt t="75851" x="7680325" y="2522538"/>
          <p14:tracePt t="75867" x="7581900" y="2544763"/>
          <p14:tracePt t="75884" x="7543800" y="2552700"/>
          <p14:tracePt t="75901" x="7513638" y="2568575"/>
          <p14:tracePt t="75917" x="7505700" y="2568575"/>
          <p14:tracePt t="75974" x="7489825" y="2568575"/>
          <p14:tracePt t="75982" x="7489825" y="2574925"/>
          <p14:tracePt t="75989" x="7489825" y="2582863"/>
          <p14:tracePt t="76005" x="7489825" y="2590800"/>
          <p14:tracePt t="76017" x="7489825" y="2598738"/>
          <p14:tracePt t="76034" x="7489825" y="2606675"/>
          <p14:tracePt t="76050" x="7489825" y="2620963"/>
          <p14:tracePt t="76084" x="7497763" y="2636838"/>
          <p14:tracePt t="76101" x="7513638" y="2651125"/>
          <p14:tracePt t="76117" x="7543800" y="2667000"/>
          <p14:tracePt t="76134" x="7566025" y="2682875"/>
          <p14:tracePt t="76150" x="7597775" y="2682875"/>
          <p14:tracePt t="76167" x="7627938" y="2682875"/>
          <p14:tracePt t="76184" x="7642225" y="2682875"/>
          <p14:tracePt t="76200" x="7658100" y="2682875"/>
          <p14:tracePt t="76217" x="7673975" y="2682875"/>
          <p14:tracePt t="76234" x="7688263" y="2682875"/>
          <p14:tracePt t="76250" x="7712075" y="2682875"/>
          <p14:tracePt t="76267" x="7734300" y="2682875"/>
          <p14:tracePt t="76284" x="7772400" y="2659063"/>
          <p14:tracePt t="76301" x="7794625" y="2659063"/>
          <p14:tracePt t="76317" x="7810500" y="2651125"/>
          <p14:tracePt t="76334" x="7818438" y="2644775"/>
          <p14:tracePt t="76350" x="7826375" y="2644775"/>
          <p14:tracePt t="76367" x="7832725" y="2636838"/>
          <p14:tracePt t="76384" x="7840663" y="2636838"/>
          <p14:tracePt t="76400" x="7848600" y="2636838"/>
          <p14:tracePt t="76417" x="7870825" y="2636838"/>
          <p14:tracePt t="76434" x="7894638" y="2636838"/>
          <p14:tracePt t="76451" x="7916863" y="2636838"/>
          <p14:tracePt t="76468" x="7932738" y="2636838"/>
          <p14:tracePt t="76484" x="7947025" y="2628900"/>
          <p14:tracePt t="76501" x="7954963" y="2628900"/>
          <p14:tracePt t="76518" x="7962900" y="2628900"/>
          <p14:tracePt t="76534" x="7978775" y="2620963"/>
          <p14:tracePt t="76551" x="7993063" y="2620963"/>
          <p14:tracePt t="76568" x="8016875" y="2620963"/>
          <p14:tracePt t="76584" x="8047038" y="2620963"/>
          <p14:tracePt t="76601" x="8061325" y="2620963"/>
          <p14:tracePt t="76618" x="8077200" y="2620963"/>
          <p14:tracePt t="76635" x="8093075" y="2620963"/>
          <p14:tracePt t="76651" x="8107363" y="2620963"/>
          <p14:tracePt t="76668" x="8123238" y="2620963"/>
          <p14:tracePt t="76685" x="8153400" y="2628900"/>
          <p14:tracePt t="76701" x="8169275" y="2628900"/>
          <p14:tracePt t="76718" x="8199438" y="2636838"/>
          <p14:tracePt t="76734" x="8213725" y="2636838"/>
          <p14:tracePt t="76751" x="8221663" y="2644775"/>
          <p14:tracePt t="76806" x="8229600" y="2644775"/>
          <p14:tracePt t="76838" x="8229600" y="2651125"/>
          <p14:tracePt t="76854" x="8229600" y="2659063"/>
          <p14:tracePt t="76862" x="8229600" y="2667000"/>
          <p14:tracePt t="76870" x="8229600" y="2674938"/>
          <p14:tracePt t="76885" x="8221663" y="2682875"/>
          <p14:tracePt t="76901" x="8183563" y="2697163"/>
          <p14:tracePt t="76918" x="8099425" y="2720975"/>
          <p14:tracePt t="76934" x="8008938" y="2735263"/>
          <p14:tracePt t="76951" x="7908925" y="2743200"/>
          <p14:tracePt t="76968" x="7826375" y="2759075"/>
          <p14:tracePt t="76984" x="7726363" y="2773363"/>
          <p14:tracePt t="77001" x="7650163" y="2781300"/>
          <p14:tracePt t="77017" x="7573963" y="2797175"/>
          <p14:tracePt t="77034" x="7527925" y="2797175"/>
          <p14:tracePt t="77051" x="7489825" y="2803525"/>
          <p14:tracePt t="77068" x="7467600" y="2811463"/>
          <p14:tracePt t="77085" x="7437438" y="2811463"/>
          <p14:tracePt t="77101" x="7429500" y="2819400"/>
          <p14:tracePt t="77118" x="7421563" y="2827338"/>
          <p14:tracePt t="77151" x="7413625" y="2835275"/>
          <p14:tracePt t="77168" x="7413625" y="2841625"/>
          <p14:tracePt t="77184" x="7413625" y="2849563"/>
          <p14:tracePt t="77201" x="7421563" y="2873375"/>
          <p14:tracePt t="77218" x="7429500" y="2879725"/>
          <p14:tracePt t="77235" x="7445375" y="2895600"/>
          <p14:tracePt t="77251" x="7489825" y="2917825"/>
          <p14:tracePt t="77268" x="7521575" y="2933700"/>
          <p14:tracePt t="77285" x="7589838" y="2949575"/>
          <p14:tracePt t="77301" x="7597775" y="2955925"/>
          <p14:tracePt t="77318" x="7627938" y="2955925"/>
          <p14:tracePt t="77335" x="7635875" y="2955925"/>
          <p14:tracePt t="77351" x="7666038" y="2955925"/>
          <p14:tracePt t="77368" x="7680325" y="2941638"/>
          <p14:tracePt t="77385" x="7688263" y="2925763"/>
          <p14:tracePt t="77401" x="7712075" y="2917825"/>
          <p14:tracePt t="77418" x="7734300" y="2917825"/>
          <p14:tracePt t="77435" x="7750175" y="2895600"/>
          <p14:tracePt t="77451" x="7780338" y="2895600"/>
          <p14:tracePt t="77468" x="7802563" y="2879725"/>
          <p14:tracePt t="77485" x="7864475" y="2865438"/>
          <p14:tracePt t="77501" x="7886700" y="2857500"/>
          <p14:tracePt t="77518" x="7932738" y="2841625"/>
          <p14:tracePt t="77535" x="7940675" y="2835275"/>
          <p14:tracePt t="77551" x="7954963" y="2835275"/>
          <p14:tracePt t="77568" x="7970838" y="2835275"/>
          <p14:tracePt t="77585" x="7993063" y="2835275"/>
          <p14:tracePt t="77601" x="8023225" y="2835275"/>
          <p14:tracePt t="77618" x="8047038" y="2835275"/>
          <p14:tracePt t="77635" x="8077200" y="2835275"/>
          <p14:tracePt t="77651" x="8099425" y="2835275"/>
          <p14:tracePt t="77668" x="8131175" y="2835275"/>
          <p14:tracePt t="77685" x="8153400" y="2835275"/>
          <p14:tracePt t="77702" x="8161338" y="2835275"/>
          <p14:tracePt t="77735" x="8175625" y="2835275"/>
          <p14:tracePt t="77751" x="8191500" y="2835275"/>
          <p14:tracePt t="77768" x="8199438" y="2841625"/>
          <p14:tracePt t="77785" x="8207375" y="2841625"/>
          <p14:tracePt t="77801" x="8229600" y="2849563"/>
          <p14:tracePt t="77818" x="8245475" y="2857500"/>
          <p14:tracePt t="77835" x="8251825" y="2865438"/>
          <p14:tracePt t="77851" x="8259763" y="2865438"/>
          <p14:tracePt t="77885" x="8267700" y="2873375"/>
          <p14:tracePt t="77901" x="8267700" y="2879725"/>
          <p14:tracePt t="77918" x="8267700" y="2887663"/>
          <p14:tracePt t="77951" x="8267700" y="2911475"/>
          <p14:tracePt t="77968" x="8267700" y="2933700"/>
          <p14:tracePt t="77985" x="8245475" y="2941638"/>
          <p14:tracePt t="78001" x="8199438" y="2941638"/>
          <p14:tracePt t="78018" x="8161338" y="2949575"/>
          <p14:tracePt t="78034" x="8115300" y="2949575"/>
          <p14:tracePt t="78051" x="8069263" y="2949575"/>
          <p14:tracePt t="78069" x="7993063" y="2949575"/>
          <p14:tracePt t="78085" x="7932738" y="2949575"/>
          <p14:tracePt t="78101" x="7856538" y="2949575"/>
          <p14:tracePt t="78118" x="7802563" y="2949575"/>
          <p14:tracePt t="78135" x="7772400" y="2955925"/>
          <p14:tracePt t="78152" x="7742238" y="2963863"/>
          <p14:tracePt t="78168" x="7718425" y="2963863"/>
          <p14:tracePt t="78185" x="7696200" y="2971800"/>
          <p14:tracePt t="78202" x="7673975" y="2987675"/>
          <p14:tracePt t="78218" x="7658100" y="2994025"/>
          <p14:tracePt t="78235" x="7635875" y="3017838"/>
          <p14:tracePt t="78252" x="7620000" y="3048000"/>
          <p14:tracePt t="78268" x="7612063" y="3063875"/>
          <p14:tracePt t="78285" x="7604125" y="3086100"/>
          <p14:tracePt t="78302" x="7604125" y="3108325"/>
          <p14:tracePt t="78318" x="7604125" y="3124200"/>
          <p14:tracePt t="78335" x="7604125" y="3132138"/>
          <p14:tracePt t="78352" x="7604125" y="3146425"/>
          <p14:tracePt t="78368" x="7604125" y="3154363"/>
          <p14:tracePt t="78385" x="7604125" y="3170238"/>
          <p14:tracePt t="78402" x="7604125" y="3178175"/>
          <p14:tracePt t="78418" x="7620000" y="3184525"/>
          <p14:tracePt t="78435" x="7642225" y="3200400"/>
          <p14:tracePt t="78452" x="7688263" y="3200400"/>
          <p14:tracePt t="78469" x="7756525" y="3200400"/>
          <p14:tracePt t="78485" x="7788275" y="3200400"/>
          <p14:tracePt t="78502" x="7848600" y="3200400"/>
          <p14:tracePt t="78518" x="7894638" y="3200400"/>
          <p14:tracePt t="78535" x="7908925" y="3184525"/>
          <p14:tracePt t="78552" x="7932738" y="3170238"/>
          <p14:tracePt t="78569" x="7954963" y="3154363"/>
          <p14:tracePt t="78585" x="7985125" y="3140075"/>
          <p14:tracePt t="78602" x="8008938" y="3124200"/>
          <p14:tracePt t="78618" x="8031163" y="3108325"/>
          <p14:tracePt t="78635" x="8069263" y="3094038"/>
          <p14:tracePt t="78652" x="8093075" y="3086100"/>
          <p14:tracePt t="78669" x="8115300" y="3078163"/>
          <p14:tracePt t="78685" x="8131175" y="3078163"/>
          <p14:tracePt t="78702" x="8153400" y="3078163"/>
          <p14:tracePt t="78718" x="8161338" y="3078163"/>
          <p14:tracePt t="78752" x="8175625" y="3078163"/>
          <p14:tracePt t="78768" x="8183563" y="3078163"/>
          <p14:tracePt t="78785" x="8199438" y="3078163"/>
          <p14:tracePt t="78802" x="8213725" y="3078163"/>
          <p14:tracePt t="78818" x="8221663" y="3078163"/>
          <p14:tracePt t="78835" x="8229600" y="3078163"/>
          <p14:tracePt t="78868" x="8237538" y="3078163"/>
          <p14:tracePt t="78934" x="8237538" y="3086100"/>
          <p14:tracePt t="78943" x="8237538" y="3094038"/>
          <p14:tracePt t="78952" x="8237538" y="3101975"/>
          <p14:tracePt t="78974" x="8237538" y="3108325"/>
          <p14:tracePt t="78985" x="8229600" y="3108325"/>
          <p14:tracePt t="79002" x="8221663" y="3108325"/>
          <p14:tracePt t="79018" x="8199438" y="3108325"/>
          <p14:tracePt t="79022" x="8183563" y="3108325"/>
          <p14:tracePt t="79035" x="8169275" y="3108325"/>
          <p14:tracePt t="79052" x="8123238" y="3108325"/>
          <p14:tracePt t="79070" x="8099425" y="3108325"/>
          <p14:tracePt t="79085" x="8093075" y="3108325"/>
          <p14:tracePt t="79102" x="8061325" y="3108325"/>
          <p14:tracePt t="79119" x="8031163" y="3108325"/>
          <p14:tracePt t="79135" x="8016875" y="3108325"/>
          <p14:tracePt t="79152" x="7993063" y="3108325"/>
          <p14:tracePt t="79169" x="7970838" y="3108325"/>
          <p14:tracePt t="79185" x="7954963" y="3108325"/>
          <p14:tracePt t="79202" x="7947025" y="3108325"/>
          <p14:tracePt t="79219" x="7932738" y="3108325"/>
          <p14:tracePt t="79235" x="7916863" y="3124200"/>
          <p14:tracePt t="79252" x="7908925" y="3124200"/>
          <p14:tracePt t="79269" x="7902575" y="3132138"/>
          <p14:tracePt t="79285" x="7894638" y="3146425"/>
          <p14:tracePt t="79302" x="7878763" y="3154363"/>
          <p14:tracePt t="79319" x="7864475" y="3178175"/>
          <p14:tracePt t="79335" x="7864475" y="3184525"/>
          <p14:tracePt t="79352" x="7856538" y="3192463"/>
          <p14:tracePt t="79369" x="7856538" y="3200400"/>
          <p14:tracePt t="79406" x="7848600" y="3216275"/>
          <p14:tracePt t="79438" x="7848600" y="3222625"/>
          <p14:tracePt t="79510" x="7848600" y="3238500"/>
          <p14:tracePt t="79566" x="7848600" y="3246438"/>
          <p14:tracePt t="79597" x="7848600" y="3254375"/>
          <p14:tracePt t="79629" x="7848600" y="3260725"/>
          <p14:tracePt t="79661" x="7848600" y="3268663"/>
          <p14:tracePt t="79862" x="7856538" y="3268663"/>
          <p14:tracePt t="79870" x="7864475" y="3268663"/>
          <p14:tracePt t="79878" x="7864475" y="3260725"/>
          <p14:tracePt t="79886" x="7870825" y="3254375"/>
          <p14:tracePt t="79902" x="7886700" y="3230563"/>
          <p14:tracePt t="79919" x="7902575" y="3208338"/>
          <p14:tracePt t="79936" x="7902575" y="3178175"/>
          <p14:tracePt t="79952" x="7932738" y="3124200"/>
          <p14:tracePt t="79969" x="7940675" y="3063875"/>
          <p14:tracePt t="79985" x="7970838" y="2987675"/>
          <p14:tracePt t="80002" x="7985125" y="2917825"/>
          <p14:tracePt t="80005" x="8001000" y="2879725"/>
          <p14:tracePt t="80019" x="8001000" y="2827338"/>
          <p14:tracePt t="80036" x="8016875" y="2751138"/>
          <p14:tracePt t="80052" x="8016875" y="2667000"/>
          <p14:tracePt t="80069" x="8016875" y="2582863"/>
          <p14:tracePt t="80086" x="8016875" y="2492375"/>
          <p14:tracePt t="80102" x="8016875" y="2430463"/>
          <p14:tracePt t="80119" x="8016875" y="2392363"/>
          <p14:tracePt t="80136" x="8016875" y="2346325"/>
          <p14:tracePt t="80152" x="8016875" y="2308225"/>
          <p14:tracePt t="80169" x="8016875" y="2293938"/>
          <p14:tracePt t="80186" x="8016875" y="2278063"/>
          <p14:tracePt t="80202" x="8016875" y="2263775"/>
          <p14:tracePt t="80219" x="8016875" y="2255838"/>
          <p14:tracePt t="80252" x="8016875" y="2247900"/>
          <p14:tracePt t="80269" x="8016875" y="2239963"/>
          <p14:tracePt t="80286" x="8016875" y="2232025"/>
          <p14:tracePt t="80302" x="8008938" y="2232025"/>
          <p14:tracePt t="80319" x="8008938" y="2225675"/>
          <p14:tracePt t="80336" x="8008938" y="2217738"/>
          <p14:tracePt t="80352" x="8008938" y="2201863"/>
          <p14:tracePt t="80369" x="8008938" y="2193925"/>
          <p14:tracePt t="80386" x="8008938" y="2163763"/>
          <p14:tracePt t="80402" x="8001000" y="2133600"/>
          <p14:tracePt t="80419" x="8001000" y="2117725"/>
          <p14:tracePt t="80436" x="7993063" y="2095500"/>
          <p14:tracePt t="80453" x="7993063" y="2073275"/>
          <p14:tracePt t="80486" x="7993063" y="2065338"/>
          <p14:tracePt t="80534" x="7993063" y="2057400"/>
          <p14:tracePt t="80598" x="7985125" y="2057400"/>
          <p14:tracePt t="80622" x="7985125" y="2065338"/>
          <p14:tracePt t="80646" x="7985125" y="2073275"/>
          <p14:tracePt t="80662" x="7985125" y="2079625"/>
          <p14:tracePt t="80671" x="7985125" y="2087563"/>
          <p14:tracePt t="80678" x="7985125" y="2095500"/>
          <p14:tracePt t="80687" x="7985125" y="2103438"/>
          <p14:tracePt t="80702" x="7985125" y="2111375"/>
          <p14:tracePt t="80719" x="7978775" y="2133600"/>
          <p14:tracePt t="80736" x="7978775" y="2149475"/>
          <p14:tracePt t="80753" x="7978775" y="2163763"/>
          <p14:tracePt t="80769" x="7978775" y="2209800"/>
          <p14:tracePt t="80786" x="7970838" y="2255838"/>
          <p14:tracePt t="80803" x="7947025" y="2346325"/>
          <p14:tracePt t="80819" x="7940675" y="2446338"/>
          <p14:tracePt t="80836" x="7924800" y="2544763"/>
          <p14:tracePt t="80853" x="7908925" y="2682875"/>
          <p14:tracePt t="80870" x="7908925" y="2751138"/>
          <p14:tracePt t="80886" x="7908925" y="2811463"/>
          <p14:tracePt t="80903" x="7908925" y="2865438"/>
          <p14:tracePt t="80919" x="7908925" y="2917825"/>
          <p14:tracePt t="80936" x="7908925" y="2955925"/>
          <p14:tracePt t="80953" x="7908925" y="2987675"/>
          <p14:tracePt t="80969" x="7908925" y="3001963"/>
          <p14:tracePt t="80986" x="7908925" y="3009900"/>
          <p14:tracePt t="81003" x="7908925" y="3017838"/>
          <p14:tracePt t="81019" x="7908925" y="3025775"/>
          <p14:tracePt t="81036" x="7902575" y="3040063"/>
          <p14:tracePt t="81052" x="7902575" y="3048000"/>
          <p14:tracePt t="81069" x="7902575" y="3070225"/>
          <p14:tracePt t="81086" x="7902575" y="3078163"/>
          <p14:tracePt t="81135" x="7902575" y="3086100"/>
          <p14:tracePt t="81142" x="7916863" y="3086100"/>
          <p14:tracePt t="81153" x="7916863" y="3063875"/>
          <p14:tracePt t="81169" x="7924800" y="2963863"/>
          <p14:tracePt t="81186" x="7924800" y="2835275"/>
          <p14:tracePt t="81203" x="7924800" y="2689225"/>
          <p14:tracePt t="81219" x="7924800" y="2544763"/>
          <p14:tracePt t="81236" x="7924800" y="2416175"/>
          <p14:tracePt t="81253" x="7924800" y="2332038"/>
          <p14:tracePt t="81269" x="7924800" y="2308225"/>
          <p14:tracePt t="81286" x="7924800" y="2301875"/>
          <p14:tracePt t="81303" x="7924800" y="2293938"/>
          <p14:tracePt t="81398" x="7924800" y="2316163"/>
          <p14:tracePt t="81406" x="7924800" y="2339975"/>
          <p14:tracePt t="81414" x="7924800" y="2362200"/>
          <p14:tracePt t="81422" x="7924800" y="2384425"/>
          <p14:tracePt t="81436" x="7924800" y="2416175"/>
          <p14:tracePt t="81453" x="7924800" y="2484438"/>
          <p14:tracePt t="81470" x="7924800" y="2530475"/>
          <p14:tracePt t="81486" x="7924800" y="2582863"/>
          <p14:tracePt t="81503" x="7924800" y="2628900"/>
          <p14:tracePt t="81519" x="7924800" y="2689225"/>
          <p14:tracePt t="81536" x="7924800" y="2789238"/>
          <p14:tracePt t="81553" x="7924800" y="2895600"/>
          <p14:tracePt t="81569" x="7924800" y="2979738"/>
          <p14:tracePt t="81586" x="7924800" y="3032125"/>
          <p14:tracePt t="81603" x="7924800" y="3094038"/>
          <p14:tracePt t="81619" x="7924800" y="3140075"/>
          <p14:tracePt t="81636" x="7916863" y="3170238"/>
          <p14:tracePt t="81653" x="7908925" y="3184525"/>
          <p14:tracePt t="81694" x="7908925" y="3192463"/>
          <p14:tracePt t="81702" x="7902575" y="3192463"/>
          <p14:tracePt t="81718" x="7902575" y="3200400"/>
          <p14:tracePt t="81726" x="7894638" y="3208338"/>
          <p14:tracePt t="81750" x="7886700" y="3208338"/>
          <p14:tracePt t="81774" x="7886700" y="3216275"/>
          <p14:tracePt t="81782" x="7878763" y="3216275"/>
          <p14:tracePt t="81822" x="7878763" y="3222625"/>
          <p14:tracePt t="82790" x="7870825" y="3222625"/>
          <p14:tracePt t="82806" x="7856538" y="3230563"/>
          <p14:tracePt t="82814" x="7840663" y="3246438"/>
          <p14:tracePt t="82822" x="7826375" y="3246438"/>
          <p14:tracePt t="82837" x="7788275" y="3260725"/>
          <p14:tracePt t="82854" x="7726363" y="3284538"/>
          <p14:tracePt t="82870" x="7658100" y="3314700"/>
          <p14:tracePt t="82887" x="7559675" y="3344863"/>
          <p14:tracePt t="82903" x="7451725" y="3368675"/>
          <p14:tracePt t="82920" x="7337425" y="3382963"/>
          <p14:tracePt t="82937" x="7200900" y="3398838"/>
          <p14:tracePt t="82953" x="7086600" y="3429000"/>
          <p14:tracePt t="82970" x="6964363" y="3444875"/>
          <p14:tracePt t="82987" x="6850063" y="3467100"/>
          <p14:tracePt t="83003" x="6735763" y="3475038"/>
          <p14:tracePt t="83020" x="6629400" y="3475038"/>
          <p14:tracePt t="83024" x="6591300" y="3475038"/>
          <p14:tracePt t="83037" x="6469063" y="3475038"/>
          <p14:tracePt t="83053" x="6408738" y="3475038"/>
          <p14:tracePt t="83070" x="6240463" y="3482975"/>
          <p14:tracePt t="83087" x="6142038" y="3505200"/>
          <p14:tracePt t="83103" x="6103938" y="3505200"/>
          <p14:tracePt t="83120" x="6088063" y="3513138"/>
          <p14:tracePt t="83153" x="6080125" y="3513138"/>
          <p14:tracePt t="83174" x="6065838" y="3513138"/>
          <p14:tracePt t="83190" x="6057900" y="3513138"/>
          <p14:tracePt t="83203" x="6042025" y="3513138"/>
          <p14:tracePt t="83220" x="6011863" y="3513138"/>
          <p14:tracePt t="83237" x="5943600" y="3513138"/>
          <p14:tracePt t="83253" x="5913438" y="3513138"/>
          <p14:tracePt t="83270" x="5737225" y="3535363"/>
          <p14:tracePt t="83287" x="5562600" y="3573463"/>
          <p14:tracePt t="83303" x="5241925" y="3673475"/>
          <p14:tracePt t="83320" x="4854575" y="3848100"/>
          <p14:tracePt t="83337" x="4373563" y="4068763"/>
          <p14:tracePt t="83353" x="3984625" y="4244975"/>
          <p14:tracePt t="83370" x="3711575" y="4381500"/>
          <p14:tracePt t="83387" x="3551238" y="4449763"/>
          <p14:tracePt t="83403" x="3444875" y="4465638"/>
          <p14:tracePt t="83420" x="3368675" y="4487863"/>
          <p14:tracePt t="83437" x="3276600" y="4487863"/>
          <p14:tracePt t="83454" x="3208338" y="4487863"/>
          <p14:tracePt t="83470" x="3146425" y="4487863"/>
          <p14:tracePt t="83487" x="3094038" y="4487863"/>
          <p14:tracePt t="83503" x="3055938" y="4473575"/>
          <p14:tracePt t="83520" x="3040063" y="4473575"/>
          <p14:tracePt t="83537" x="3032125" y="4465638"/>
          <p14:tracePt t="83553" x="3025775" y="4457700"/>
          <p14:tracePt t="83574" x="3017838" y="4441825"/>
          <p14:tracePt t="83587" x="3001963" y="4435475"/>
          <p14:tracePt t="83603" x="2955925" y="4427538"/>
          <p14:tracePt t="83620" x="2917825" y="4427538"/>
          <p14:tracePt t="83637" x="2835275" y="4427538"/>
          <p14:tracePt t="83654" x="2659063" y="4427538"/>
          <p14:tracePt t="83670" x="2506663" y="4449763"/>
          <p14:tracePt t="83687" x="2378075" y="4495800"/>
          <p14:tracePt t="83704" x="2263775" y="4525963"/>
          <p14:tracePt t="83720" x="2225675" y="4525963"/>
          <p14:tracePt t="83774" x="2217738" y="4525963"/>
          <p14:tracePt t="83782" x="2209800" y="4525963"/>
          <p14:tracePt t="83790" x="2193925" y="4518025"/>
          <p14:tracePt t="83804" x="2193925" y="4511675"/>
          <p14:tracePt t="83821" x="2155825" y="4487863"/>
          <p14:tracePt t="83837" x="2133600" y="4473575"/>
          <p14:tracePt t="83854" x="2103438" y="4465638"/>
          <p14:tracePt t="83870" x="2079625" y="4457700"/>
          <p14:tracePt t="83887" x="2057400" y="4457700"/>
          <p14:tracePt t="83904" x="2035175" y="4457700"/>
          <p14:tracePt t="83920" x="2011363" y="4457700"/>
          <p14:tracePt t="83937" x="1981200" y="4457700"/>
          <p14:tracePt t="83954" x="1951038" y="4457700"/>
          <p14:tracePt t="83970" x="1905000" y="4457700"/>
          <p14:tracePt t="83987" x="1866900" y="4457700"/>
          <p14:tracePt t="84003" x="1836738" y="4457700"/>
          <p14:tracePt t="84020" x="1828800" y="4457700"/>
          <p14:tracePt t="84262" x="1836738" y="4457700"/>
          <p14:tracePt t="84270" x="1844675" y="4457700"/>
          <p14:tracePt t="84278" x="1858963" y="4457700"/>
          <p14:tracePt t="84287" x="1882775" y="4457700"/>
          <p14:tracePt t="84304" x="1927225" y="4457700"/>
          <p14:tracePt t="84320" x="1981200" y="4457700"/>
          <p14:tracePt t="84337" x="2027238" y="4457700"/>
          <p14:tracePt t="84354" x="2049463" y="4457700"/>
          <p14:tracePt t="84371" x="2065338" y="4457700"/>
          <p14:tracePt t="85214" x="2065338" y="4465638"/>
          <p14:tracePt t="85382" x="2073275" y="4465638"/>
          <p14:tracePt t="85406" x="2095500" y="4465638"/>
          <p14:tracePt t="85414" x="2117725" y="4465638"/>
          <p14:tracePt t="85422" x="2149475" y="4465638"/>
          <p14:tracePt t="85437" x="2278063" y="4465638"/>
          <p14:tracePt t="85454" x="2530475" y="4465638"/>
          <p14:tracePt t="85471" x="3025775" y="4397375"/>
          <p14:tracePt t="85488" x="3611563" y="4289425"/>
          <p14:tracePt t="85504" x="4213225" y="4092575"/>
          <p14:tracePt t="85521" x="4664075" y="3825875"/>
          <p14:tracePt t="85538" x="4983163" y="3581400"/>
          <p14:tracePt t="85554" x="5151438" y="3330575"/>
          <p14:tracePt t="85571" x="5280025" y="3017838"/>
          <p14:tracePt t="85588" x="5410200" y="2751138"/>
          <p14:tracePt t="85604" x="5502275" y="2514600"/>
          <p14:tracePt t="85621" x="5592763" y="2362200"/>
          <p14:tracePt t="85638" x="5707063" y="2217738"/>
          <p14:tracePt t="85654" x="5775325" y="2149475"/>
          <p14:tracePt t="85671" x="5883275" y="2117725"/>
          <p14:tracePt t="85688" x="6057900" y="2111375"/>
          <p14:tracePt t="85704" x="6308725" y="2111375"/>
          <p14:tracePt t="85721" x="6637338" y="2133600"/>
          <p14:tracePt t="85738" x="6950075" y="2179638"/>
          <p14:tracePt t="85754" x="7170738" y="2187575"/>
          <p14:tracePt t="85771" x="7269163" y="2187575"/>
          <p14:tracePt t="85788" x="7307263" y="2187575"/>
          <p14:tracePt t="85805" x="7323138" y="2193925"/>
          <p14:tracePt t="85821" x="7331075" y="2193925"/>
          <p14:tracePt t="85862" x="7331075" y="2201863"/>
          <p14:tracePt t="85878" x="7331075" y="2217738"/>
          <p14:tracePt t="85888" x="7361238" y="2247900"/>
          <p14:tracePt t="85904" x="7437438" y="2332038"/>
          <p14:tracePt t="85921" x="7535863" y="2422525"/>
          <p14:tracePt t="85938" x="7650163" y="2506663"/>
          <p14:tracePt t="85954" x="7750175" y="2536825"/>
          <p14:tracePt t="85971" x="7802563" y="2544763"/>
          <p14:tracePt t="85988" x="7826375" y="2536825"/>
          <p14:tracePt t="86004" x="7832725" y="2484438"/>
          <p14:tracePt t="86021" x="7832725" y="2378075"/>
          <p14:tracePt t="86038" x="7832725" y="2332038"/>
          <p14:tracePt t="86055" x="7826375" y="2286000"/>
          <p14:tracePt t="86071" x="7826375" y="2255838"/>
          <p14:tracePt t="86088" x="7826375" y="2232025"/>
          <p14:tracePt t="86104" x="7826375" y="2217738"/>
          <p14:tracePt t="86121" x="7826375" y="2209800"/>
          <p14:tracePt t="86138" x="7826375" y="2201863"/>
          <p14:tracePt t="86154" x="7826375" y="2187575"/>
          <p14:tracePt t="86262" x="7826375" y="2217738"/>
          <p14:tracePt t="86270" x="7826375" y="2255838"/>
          <p14:tracePt t="86278" x="7826375" y="2332038"/>
          <p14:tracePt t="86288" x="7826375" y="2400300"/>
          <p14:tracePt t="86305" x="7826375" y="2590800"/>
          <p14:tracePt t="86321" x="7826375" y="2797175"/>
          <p14:tracePt t="86338" x="7826375" y="2963863"/>
          <p14:tracePt t="86355" x="7840663" y="3108325"/>
          <p14:tracePt t="86371" x="7840663" y="3192463"/>
          <p14:tracePt t="86388" x="7840663" y="3222625"/>
          <p14:tracePt t="86405" x="7840663" y="3230563"/>
          <p14:tracePt t="86430" x="7848600" y="3208338"/>
          <p14:tracePt t="86438" x="7848600" y="3146425"/>
          <p14:tracePt t="86455" x="7848600" y="3009900"/>
          <p14:tracePt t="86471" x="7848600" y="2797175"/>
          <p14:tracePt t="86488" x="7848600" y="2568575"/>
          <p14:tracePt t="86505" x="7848600" y="2384425"/>
          <p14:tracePt t="86521" x="7848600" y="2308225"/>
          <p14:tracePt t="86538" x="7848600" y="2286000"/>
          <p14:tracePt t="86566" x="7856538" y="2286000"/>
          <p14:tracePt t="86574" x="7870825" y="2332038"/>
          <p14:tracePt t="86588" x="7878763" y="2400300"/>
          <p14:tracePt t="86605" x="7924800" y="2674938"/>
          <p14:tracePt t="86621" x="7940675" y="2849563"/>
          <p14:tracePt t="86638" x="7940675" y="2911475"/>
          <p14:tracePt t="86686" x="7940675" y="2849563"/>
          <p14:tracePt t="86694" x="7940675" y="2781300"/>
          <p14:tracePt t="86705" x="7940675" y="2705100"/>
          <p14:tracePt t="86721" x="7940675" y="2560638"/>
          <p14:tracePt t="86738" x="7940675" y="2476500"/>
          <p14:tracePt t="86755" x="7940675" y="2468563"/>
          <p14:tracePt t="86774" x="7947025" y="2460625"/>
          <p14:tracePt t="86788" x="7954963" y="2460625"/>
          <p14:tracePt t="86805" x="7970838" y="2613025"/>
          <p14:tracePt t="86821" x="8008938" y="2727325"/>
          <p14:tracePt t="86838" x="8008938" y="2781300"/>
          <p14:tracePt t="86855" x="8016875" y="2797175"/>
          <p14:tracePt t="86918" x="8016875" y="2789238"/>
          <p14:tracePt t="87078" x="8023225" y="2789238"/>
          <p14:tracePt t="87086" x="8031163" y="2789238"/>
          <p14:tracePt t="87094" x="8047038" y="2797175"/>
          <p14:tracePt t="87105" x="8069263" y="2797175"/>
          <p14:tracePt t="87122" x="8115300" y="2803525"/>
          <p14:tracePt t="87138" x="8221663" y="2803525"/>
          <p14:tracePt t="87155" x="8335963" y="2803525"/>
          <p14:tracePt t="87172" x="8488363" y="2781300"/>
          <p14:tracePt t="87188" x="8656638" y="2735263"/>
          <p14:tracePt t="87205" x="8899525" y="2606675"/>
          <p14:tracePt t="87222" x="9045575" y="2498725"/>
          <p14:tracePt t="87238" x="9113838" y="2408238"/>
          <p14:tracePt t="87255" x="9144000" y="2316163"/>
          <p14:tracePt t="87272" x="9159875" y="2239963"/>
          <p14:tracePt t="87288" x="9166225" y="2187575"/>
          <p14:tracePt t="87305" x="9174163" y="2155825"/>
          <p14:tracePt t="87322" x="9174163" y="2149475"/>
          <p14:tracePt t="87355" x="9174163" y="2133600"/>
          <p14:tracePt t="87670" x="9174163" y="2149475"/>
          <p14:tracePt t="87686" x="9174163" y="2155825"/>
          <p14:tracePt t="87694" x="9174163" y="2179638"/>
          <p14:tracePt t="87705" x="9174163" y="2187575"/>
          <p14:tracePt t="87722" x="9174163" y="2247900"/>
          <p14:tracePt t="87738" x="9174163" y="2362200"/>
          <p14:tracePt t="87755" x="9174163" y="2574925"/>
          <p14:tracePt t="87772" x="9166225" y="2849563"/>
          <p14:tracePt t="87788" x="9166225" y="3086100"/>
          <p14:tracePt t="87805" x="9166225" y="3230563"/>
          <p14:tracePt t="87822" x="9166225" y="3298825"/>
          <p14:tracePt t="87886" x="9166225" y="3246438"/>
          <p14:tracePt t="87894" x="9166225" y="3184525"/>
          <p14:tracePt t="87905" x="9166225" y="3101975"/>
          <p14:tracePt t="87922" x="9136063" y="2895600"/>
          <p14:tracePt t="87938" x="9113838" y="2743200"/>
          <p14:tracePt t="87955" x="9090025" y="2628900"/>
          <p14:tracePt t="87972" x="9083675" y="2582863"/>
          <p14:tracePt t="87988" x="9083675" y="2574925"/>
          <p14:tracePt t="88030" x="9083675" y="2582863"/>
          <p14:tracePt t="88038" x="9067800" y="2620963"/>
          <p14:tracePt t="88046" x="9059863" y="2674938"/>
          <p14:tracePt t="88055" x="9051925" y="2743200"/>
          <p14:tracePt t="88072" x="9045575" y="2841625"/>
          <p14:tracePt t="88089" x="9045575" y="2873375"/>
          <p14:tracePt t="88166" x="9045575" y="2857500"/>
          <p14:tracePt t="88174" x="9045575" y="2841625"/>
          <p14:tracePt t="88182" x="9045575" y="2827338"/>
          <p14:tracePt t="88190" x="9037638" y="2819400"/>
          <p14:tracePt t="90422" x="9013825" y="2857500"/>
          <p14:tracePt t="90430" x="8945563" y="2903538"/>
          <p14:tracePt t="90439" x="8861425" y="2987675"/>
          <p14:tracePt t="90456" x="8466138" y="3254375"/>
          <p14:tracePt t="90473" x="7870825" y="3619500"/>
          <p14:tracePt t="90489" x="7223125" y="3984625"/>
          <p14:tracePt t="90506" x="6713538" y="4198938"/>
          <p14:tracePt t="90523" x="6316663" y="4373563"/>
          <p14:tracePt t="90539" x="5997575" y="4479925"/>
          <p14:tracePt t="90556" x="5807075" y="4533900"/>
          <p14:tracePt t="90573" x="5478463" y="4625975"/>
          <p14:tracePt t="90589" x="5219700" y="4716463"/>
          <p14:tracePt t="90606" x="4906963" y="4800600"/>
          <p14:tracePt t="90623" x="4686300" y="4846638"/>
          <p14:tracePt t="90639" x="4533900" y="4846638"/>
          <p14:tracePt t="90656" x="4465638" y="4830763"/>
          <p14:tracePt t="90673" x="4457700" y="4816475"/>
          <p14:tracePt t="90690" x="4457700" y="4792663"/>
          <p14:tracePt t="90706" x="4457700" y="4770438"/>
          <p14:tracePt t="90723" x="4457700" y="4746625"/>
          <p14:tracePt t="90740" x="4419600" y="4724400"/>
          <p14:tracePt t="90756" x="4351338" y="4694238"/>
          <p14:tracePt t="90773" x="4305300" y="4625975"/>
          <p14:tracePt t="90790" x="4297363" y="4587875"/>
          <p14:tracePt t="90806" x="4297363" y="4533900"/>
          <p14:tracePt t="90823" x="4297363" y="4503738"/>
          <p14:tracePt t="90840" x="4297363" y="4473575"/>
          <p14:tracePt t="90856" x="4297363" y="4449763"/>
          <p14:tracePt t="90873" x="4313238" y="4419600"/>
          <p14:tracePt t="90890" x="4335463" y="4397375"/>
          <p14:tracePt t="90906" x="4365625" y="4365625"/>
          <p14:tracePt t="90923" x="4389438" y="4351338"/>
          <p14:tracePt t="90940" x="4411663" y="4335463"/>
          <p14:tracePt t="90956" x="4419600" y="4335463"/>
          <p14:tracePt t="90973" x="4427538" y="4335463"/>
          <p14:tracePt t="90990" x="4427538" y="4327525"/>
          <p14:tracePt t="91134" x="4427538" y="4335463"/>
          <p14:tracePt t="91150" x="4427538" y="4343400"/>
          <p14:tracePt t="91158" x="4427538" y="4351338"/>
          <p14:tracePt t="91166" x="4427538" y="4359275"/>
          <p14:tracePt t="91175" x="4427538" y="4365625"/>
          <p14:tracePt t="91190" x="4441825" y="4397375"/>
          <p14:tracePt t="91206" x="4572000" y="4465638"/>
          <p14:tracePt t="91223" x="4899025" y="4518025"/>
          <p14:tracePt t="91240" x="5584825" y="4549775"/>
          <p14:tracePt t="91256" x="6492875" y="4549775"/>
          <p14:tracePt t="91273" x="7589838" y="4397375"/>
          <p14:tracePt t="91290" x="8648700" y="4137025"/>
          <p14:tracePt t="91306" x="9478963" y="3840163"/>
          <p14:tracePt t="91323" x="9952038" y="3597275"/>
          <p14:tracePt t="91340" x="10096500" y="3467100"/>
          <p14:tracePt t="91357" x="10172700" y="3238500"/>
          <p14:tracePt t="91373" x="10180638" y="3154363"/>
          <p14:tracePt t="91390" x="10188575" y="2941638"/>
          <p14:tracePt t="91406" x="10226675" y="2835275"/>
          <p14:tracePt t="91423" x="10264775" y="2743200"/>
          <p14:tracePt t="91440" x="10287000" y="2682875"/>
          <p14:tracePt t="91456" x="10302875" y="2651125"/>
          <p14:tracePt t="91473" x="10317163" y="2620963"/>
          <p14:tracePt t="91490" x="10347325" y="2590800"/>
          <p14:tracePt t="91506" x="10371138" y="2560638"/>
          <p14:tracePt t="91523" x="10401300" y="2522538"/>
          <p14:tracePt t="91540" x="10417175" y="2492375"/>
          <p14:tracePt t="91557" x="10423525" y="2454275"/>
          <p14:tracePt t="91573" x="10423525" y="2446338"/>
          <p14:tracePt t="91575" x="10423525" y="2422525"/>
          <p14:tracePt t="91590" x="10423525" y="2400300"/>
          <p14:tracePt t="91607" x="10417175" y="2354263"/>
          <p14:tracePt t="91623" x="10385425" y="2308225"/>
          <p14:tracePt t="91640" x="10347325" y="2239963"/>
          <p14:tracePt t="91657" x="10317163" y="2179638"/>
          <p14:tracePt t="91673" x="10309225" y="2149475"/>
          <p14:tracePt t="91690" x="10309225" y="2117725"/>
          <p14:tracePt t="91706" x="10294938" y="2095500"/>
          <p14:tracePt t="91723" x="10287000" y="2079625"/>
          <p14:tracePt t="91766" x="10287000" y="2073275"/>
          <p14:tracePt t="91806" x="10287000" y="2125663"/>
          <p14:tracePt t="91815" x="10279063" y="2217738"/>
          <p14:tracePt t="91823" x="10279063" y="2301875"/>
          <p14:tracePt t="91840" x="10279063" y="2506663"/>
          <p14:tracePt t="91857" x="10279063" y="2682875"/>
          <p14:tracePt t="91873" x="10279063" y="2835275"/>
          <p14:tracePt t="91890" x="10279063" y="2911475"/>
          <p14:tracePt t="91950" x="10264775" y="2841625"/>
          <p14:tracePt t="91958" x="10256838" y="2781300"/>
          <p14:tracePt t="91966" x="10248900" y="2705100"/>
          <p14:tracePt t="91975" x="10240963" y="2613025"/>
          <p14:tracePt t="91990" x="10218738" y="2454275"/>
          <p14:tracePt t="92006" x="10202863" y="2354263"/>
          <p14:tracePt t="92023" x="10202863" y="2339975"/>
          <p14:tracePt t="92069" x="10202863" y="2378075"/>
          <p14:tracePt t="92077" x="10202863" y="2476500"/>
          <p14:tracePt t="92090" x="10202863" y="2574925"/>
          <p14:tracePt t="92106" x="10233025" y="2849563"/>
          <p14:tracePt t="92123" x="10248900" y="3048000"/>
          <p14:tracePt t="92140" x="10248900" y="3108325"/>
          <p14:tracePt t="92173" x="10256838" y="3116263"/>
          <p14:tracePt t="92190" x="10256838" y="3048000"/>
          <p14:tracePt t="92206" x="10256838" y="2941638"/>
          <p14:tracePt t="92223" x="10248900" y="2887663"/>
          <p14:tracePt t="92240" x="10233025" y="2873375"/>
          <p14:tracePt t="92293" x="10233025" y="2895600"/>
          <p14:tracePt t="92301" x="10233025" y="2911475"/>
          <p14:tracePt t="92309" x="10233025" y="2933700"/>
          <p14:tracePt t="92323" x="10233025" y="2949575"/>
          <p14:tracePt t="92340" x="10233025" y="2971800"/>
          <p14:tracePt t="95142" x="10233025" y="2979738"/>
          <p14:tracePt t="95150" x="10233025" y="3032125"/>
          <p14:tracePt t="95158" x="10233025" y="3048000"/>
          <p14:tracePt t="95174" x="10233025" y="3055938"/>
          <p14:tracePt t="95246" x="10233025" y="3063875"/>
          <p14:tracePt t="95254" x="10302875" y="3063875"/>
          <p14:tracePt t="95262" x="10447338" y="2994025"/>
          <p14:tracePt t="95274" x="10645775" y="2911475"/>
          <p14:tracePt t="95291" x="10980738" y="2720975"/>
          <p14:tracePt t="95307" x="11299825" y="2498725"/>
          <p14:tracePt t="95324" x="11498263" y="2354263"/>
          <p14:tracePt t="95341" x="11612563" y="2217738"/>
          <p14:tracePt t="95357" x="11620500" y="2149475"/>
          <p14:tracePt t="95374" x="11628438" y="2073275"/>
          <p14:tracePt t="95391" x="11642725" y="2011363"/>
          <p14:tracePt t="95408" x="11642725" y="1958975"/>
          <p14:tracePt t="95425" x="11650663" y="1943100"/>
          <p14:tracePt t="95441" x="11658600" y="1920875"/>
          <p14:tracePt t="95582" x="11650663" y="1920875"/>
          <p14:tracePt t="95590" x="11642725" y="1965325"/>
          <p14:tracePt t="95598" x="11628438" y="2049463"/>
          <p14:tracePt t="95608" x="11620500" y="2179638"/>
          <p14:tracePt t="95625" x="11582400" y="2492375"/>
          <p14:tracePt t="95641" x="11566525" y="2720975"/>
          <p14:tracePt t="95658" x="11552238" y="2835275"/>
          <p14:tracePt t="95675" x="11544300" y="2835275"/>
          <p14:tracePt t="95710" x="11544300" y="2765425"/>
          <p14:tracePt t="95725" x="11528425" y="2582863"/>
          <p14:tracePt t="95741" x="11490325" y="2460625"/>
          <p14:tracePt t="95758" x="11399838" y="2141538"/>
          <p14:tracePt t="95775" x="11376025" y="2065338"/>
          <p14:tracePt t="95791" x="11376025" y="2057400"/>
          <p14:tracePt t="95838" x="11376025" y="2103438"/>
          <p14:tracePt t="95846" x="11376025" y="2201863"/>
          <p14:tracePt t="95858" x="11383963" y="2316163"/>
          <p14:tracePt t="95875" x="11422063" y="2530475"/>
          <p14:tracePt t="95891" x="11422063" y="2606675"/>
          <p14:tracePt t="95908" x="11422063" y="2613025"/>
          <p14:tracePt t="95926" x="11430000" y="2606675"/>
          <p14:tracePt t="95941" x="11430000" y="2492375"/>
          <p14:tracePt t="95958" x="11430000" y="2362200"/>
          <p14:tracePt t="95975" x="11399838" y="2270125"/>
          <p14:tracePt t="95991" x="11391900" y="2239963"/>
          <p14:tracePt t="96029" x="11383963" y="2255838"/>
          <p14:tracePt t="96041" x="11383963" y="2316163"/>
          <p14:tracePt t="96058" x="11383963" y="2514600"/>
          <p14:tracePt t="96074" x="11383963" y="2720975"/>
          <p14:tracePt t="96091" x="11399838" y="2835275"/>
          <p14:tracePt t="96133" x="11399838" y="2827338"/>
          <p14:tracePt t="96141" x="11399838" y="2773363"/>
          <p14:tracePt t="96158" x="11383963" y="2659063"/>
          <p14:tracePt t="96174" x="11369675" y="2590800"/>
          <p14:tracePt t="96191" x="11361738" y="2582863"/>
          <p14:tracePt t="96224" x="11345863" y="2659063"/>
          <p14:tracePt t="96241" x="11345863" y="2819400"/>
          <p14:tracePt t="96258" x="11345863" y="3017838"/>
          <p14:tracePt t="96275" x="11345863" y="3178175"/>
          <p14:tracePt t="96292" x="11345863" y="3222625"/>
          <p14:tracePt t="96366" x="11337925" y="3222625"/>
          <p14:tracePt t="96414" x="11315700" y="3246438"/>
          <p14:tracePt t="96422" x="11285538" y="3276600"/>
          <p14:tracePt t="96430" x="11255375" y="3322638"/>
          <p14:tracePt t="96442" x="11217275" y="3398838"/>
          <p14:tracePt t="96458" x="11133138" y="3551238"/>
          <p14:tracePt t="96475" x="11079163" y="3649663"/>
          <p14:tracePt t="96492" x="11049000" y="3687763"/>
          <p14:tracePt t="96508" x="11026775" y="3725863"/>
          <p14:tracePt t="96525" x="11018838" y="3733800"/>
          <p14:tracePt t="96542" x="11002963" y="3756025"/>
          <p14:tracePt t="96558" x="10956925" y="3787775"/>
          <p14:tracePt t="96575" x="10888663" y="3840163"/>
          <p14:tracePt t="96592" x="10782300" y="3916363"/>
          <p14:tracePt t="96608" x="10668000" y="4000500"/>
          <p14:tracePt t="96625" x="10561638" y="4076700"/>
          <p14:tracePt t="96642" x="10455275" y="4130675"/>
          <p14:tracePt t="96658" x="10409238" y="4144963"/>
          <p14:tracePt t="96675" x="10401300" y="4144963"/>
          <p14:tracePt t="96709" x="10385425" y="4144963"/>
          <p14:tracePt t="96742" x="10340975" y="4144963"/>
          <p14:tracePt t="96758" x="10248900" y="4144963"/>
          <p14:tracePt t="96775" x="10126663" y="4206875"/>
          <p14:tracePt t="96792" x="9990138" y="4283075"/>
          <p14:tracePt t="96808" x="9875838" y="4365625"/>
          <p14:tracePt t="96825" x="9845675" y="4381500"/>
          <p14:tracePt t="96842" x="9837738" y="4389438"/>
          <p14:tracePt t="96886" x="9829800" y="4389438"/>
          <p14:tracePt t="96894" x="9821863" y="4389438"/>
          <p14:tracePt t="96910" x="9813925" y="4389438"/>
          <p14:tracePt t="96925" x="9791700" y="4381500"/>
          <p14:tracePt t="96942" x="9775825" y="4365625"/>
          <p14:tracePt t="96958" x="9745663" y="4365625"/>
          <p14:tracePt t="96975" x="9693275" y="4365625"/>
          <p14:tracePt t="96992" x="9655175" y="4365625"/>
          <p14:tracePt t="97008" x="9609138" y="4365625"/>
          <p14:tracePt t="97025" x="9571038" y="4365625"/>
          <p14:tracePt t="97270" x="9578975" y="4365625"/>
          <p14:tracePt t="97278" x="9601200" y="4365625"/>
          <p14:tracePt t="97286" x="9639300" y="4365625"/>
          <p14:tracePt t="97294" x="9677400" y="4365625"/>
          <p14:tracePt t="97309" x="9799638" y="4365625"/>
          <p14:tracePt t="97325" x="9859963" y="4365625"/>
          <p14:tracePt t="97342" x="9982200" y="4351338"/>
          <p14:tracePt t="97359" x="9998075" y="4343400"/>
          <p14:tracePt t="97398" x="10004425" y="4343400"/>
          <p14:tracePt t="97535" x="10004425" y="4359275"/>
          <p14:tracePt t="97550" x="10004425" y="4365625"/>
          <p14:tracePt t="97558" x="10020300" y="4381500"/>
          <p14:tracePt t="97638" x="10020300" y="4389438"/>
          <p14:tracePt t="97686" x="10028238" y="4389438"/>
          <p14:tracePt t="97702" x="10036175" y="4381500"/>
          <p14:tracePt t="97710" x="10042525" y="4373563"/>
          <p14:tracePt t="97726" x="10042525" y="4365625"/>
          <p14:tracePt t="97742" x="10050463" y="4351338"/>
          <p14:tracePt t="97750" x="10050463" y="4343400"/>
          <p14:tracePt t="97759" x="10058400" y="4321175"/>
          <p14:tracePt t="97775" x="10080625" y="4297363"/>
          <p14:tracePt t="97792" x="10126663" y="4244975"/>
          <p14:tracePt t="97809" x="10194925" y="4183063"/>
          <p14:tracePt t="97826" x="10294938" y="4114800"/>
          <p14:tracePt t="97842" x="10431463" y="4008438"/>
          <p14:tracePt t="97859" x="10591800" y="3886200"/>
          <p14:tracePt t="97875" x="10766425" y="3733800"/>
          <p14:tracePt t="97892" x="10972800" y="3513138"/>
          <p14:tracePt t="97909" x="11239500" y="3170238"/>
          <p14:tracePt t="97926" x="11353800" y="2987675"/>
          <p14:tracePt t="97942" x="11407775" y="2865438"/>
          <p14:tracePt t="97959" x="11430000" y="2789238"/>
          <p14:tracePt t="97976" x="11445875" y="2713038"/>
          <p14:tracePt t="97992" x="11468100" y="2659063"/>
          <p14:tracePt t="98009" x="11476038" y="2606675"/>
          <p14:tracePt t="98025" x="11498263" y="2574925"/>
          <p14:tracePt t="98042" x="11506200" y="2544763"/>
          <p14:tracePt t="98059" x="11506200" y="2522538"/>
          <p14:tracePt t="98076" x="11506200" y="2514600"/>
          <p14:tracePt t="98092" x="11506200" y="2498725"/>
          <p14:tracePt t="98134" x="11498263" y="2492375"/>
          <p14:tracePt t="98150" x="11498263" y="2484438"/>
          <p14:tracePt t="98158" x="11498263" y="2476500"/>
          <p14:tracePt t="98174" x="11490325" y="2468563"/>
          <p14:tracePt t="98190" x="11483975" y="2446338"/>
          <p14:tracePt t="98278" x="11483975" y="2460625"/>
          <p14:tracePt t="98286" x="11460163" y="2514600"/>
          <p14:tracePt t="98294" x="11445875" y="2574925"/>
          <p14:tracePt t="98309" x="11445875" y="2651125"/>
          <p14:tracePt t="98326" x="11422063" y="2841625"/>
          <p14:tracePt t="98342" x="11414125" y="2903538"/>
          <p14:tracePt t="98359" x="11414125" y="2911475"/>
          <p14:tracePt t="98398" x="11407775" y="2917825"/>
          <p14:tracePt t="98918" x="11399838" y="2925763"/>
          <p14:tracePt t="98926" x="11391900" y="2925763"/>
          <p14:tracePt t="98934" x="11369675" y="2955925"/>
          <p14:tracePt t="98942" x="11353800" y="2979738"/>
          <p14:tracePt t="98959" x="11299825" y="3063875"/>
          <p14:tracePt t="98976" x="11201400" y="3208338"/>
          <p14:tracePt t="98992" x="11071225" y="3352800"/>
          <p14:tracePt t="99009" x="10918825" y="3497263"/>
          <p14:tracePt t="99025" x="10668000" y="3641725"/>
          <p14:tracePt t="99043" x="10363200" y="3810000"/>
          <p14:tracePt t="99059" x="10036175" y="3962400"/>
          <p14:tracePt t="99076" x="9731375" y="4038600"/>
          <p14:tracePt t="99080" x="9601200" y="4076700"/>
          <p14:tracePt t="99093" x="9372600" y="4098925"/>
          <p14:tracePt t="99109" x="9274175" y="4098925"/>
          <p14:tracePt t="99126" x="8937625" y="4046538"/>
          <p14:tracePt t="99143" x="8580438" y="3946525"/>
          <p14:tracePt t="99159" x="8191500" y="3771900"/>
          <p14:tracePt t="99176" x="7886700" y="3589338"/>
          <p14:tracePt t="99193" x="7658100" y="3429000"/>
          <p14:tracePt t="99209" x="7497763" y="3298825"/>
          <p14:tracePt t="99226" x="7407275" y="3192463"/>
          <p14:tracePt t="99243" x="7361238" y="3101975"/>
          <p14:tracePt t="99259" x="7307263" y="3017838"/>
          <p14:tracePt t="99276" x="7254875" y="2925763"/>
          <p14:tracePt t="99293" x="7154863" y="2819400"/>
          <p14:tracePt t="99309" x="7070725" y="2765425"/>
          <p14:tracePt t="99326" x="6904038" y="2705100"/>
          <p14:tracePt t="99343" x="6675438" y="2659063"/>
          <p14:tracePt t="99359" x="6378575" y="2606675"/>
          <p14:tracePt t="99376" x="6042025" y="2598738"/>
          <p14:tracePt t="99393" x="5768975" y="2598738"/>
          <p14:tracePt t="99409" x="5532438" y="2598738"/>
          <p14:tracePt t="99426" x="5318125" y="2606675"/>
          <p14:tracePt t="99443" x="5097463" y="2659063"/>
          <p14:tracePt t="99459" x="4854575" y="2759075"/>
          <p14:tracePt t="99476" x="4656138" y="2849563"/>
          <p14:tracePt t="99493" x="4305300" y="2963863"/>
          <p14:tracePt t="99509" x="4084638" y="3055938"/>
          <p14:tracePt t="99526" x="3856038" y="3178175"/>
          <p14:tracePt t="99543" x="3619500" y="3292475"/>
          <p14:tracePt t="99559" x="3421063" y="3360738"/>
          <p14:tracePt t="99576" x="3276600" y="3406775"/>
          <p14:tracePt t="99593" x="3170238" y="3429000"/>
          <p14:tracePt t="99609" x="3108325" y="3429000"/>
          <p14:tracePt t="99626" x="3086100" y="3429000"/>
          <p14:tracePt t="99643" x="3055938" y="3429000"/>
          <p14:tracePt t="99659" x="3001963" y="3413125"/>
          <p14:tracePt t="99676" x="2955925" y="3398838"/>
          <p14:tracePt t="99693" x="2911475" y="3382963"/>
          <p14:tracePt t="99709" x="2903538" y="3382963"/>
          <p14:tracePt t="99758" x="2903538" y="3375025"/>
          <p14:tracePt t="99798" x="2911475" y="3413125"/>
          <p14:tracePt t="99806" x="2933700" y="3444875"/>
          <p14:tracePt t="99814" x="2971800" y="3482975"/>
          <p14:tracePt t="99826" x="3017838" y="3513138"/>
          <p14:tracePt t="99843" x="3108325" y="3551238"/>
          <p14:tracePt t="99860" x="3170238" y="3559175"/>
          <p14:tracePt t="99876" x="3216275" y="3559175"/>
          <p14:tracePt t="99893" x="3222625" y="3559175"/>
          <p14:tracePt t="99910" x="3230563" y="3543300"/>
          <p14:tracePt t="99926" x="3230563" y="3505200"/>
          <p14:tracePt t="99943" x="3222625" y="3475038"/>
          <p14:tracePt t="99960" x="3208338" y="3459163"/>
          <p14:tracePt t="99976" x="3200400" y="3444875"/>
          <p14:tracePt t="99993" x="3192463" y="3444875"/>
          <p14:tracePt t="100010" x="3184525" y="3444875"/>
          <p14:tracePt t="100026" x="3178175" y="3444875"/>
          <p14:tracePt t="100043" x="3170238" y="3444875"/>
          <p14:tracePt t="100076" x="3162300" y="3444875"/>
          <p14:tracePt t="100102" x="3154363" y="3444875"/>
          <p14:tracePt t="100110" x="3154363" y="3451225"/>
          <p14:tracePt t="100134" x="3146425" y="3451225"/>
          <p14:tracePt t="100158" x="3140075" y="3459163"/>
          <p14:tracePt t="100166" x="3140075" y="3467100"/>
          <p14:tracePt t="100198" x="3132138" y="3475038"/>
          <p14:tracePt t="100278" x="3140075" y="3475038"/>
          <p14:tracePt t="100286" x="3146425" y="3475038"/>
          <p14:tracePt t="100295" x="3170238" y="3475038"/>
          <p14:tracePt t="100310" x="3216275" y="3475038"/>
          <p14:tracePt t="100326" x="3276600" y="3451225"/>
          <p14:tracePt t="100343" x="3336925" y="3429000"/>
          <p14:tracePt t="100360" x="3436938" y="3413125"/>
          <p14:tracePt t="100376" x="3551238" y="3382963"/>
          <p14:tracePt t="100393" x="3756025" y="3344863"/>
          <p14:tracePt t="100410" x="4114800" y="3292475"/>
          <p14:tracePt t="100426" x="4670425" y="3222625"/>
          <p14:tracePt t="100443" x="5311775" y="3124200"/>
          <p14:tracePt t="100460" x="5973763" y="3025775"/>
          <p14:tracePt t="100477" x="6858000" y="2887663"/>
          <p14:tracePt t="100493" x="7064375" y="2827338"/>
          <p14:tracePt t="100510" x="7527925" y="2689225"/>
          <p14:tracePt t="100526" x="7612063" y="2620963"/>
          <p14:tracePt t="100543" x="7620000" y="2574925"/>
          <p14:tracePt t="100560" x="7620000" y="2522538"/>
          <p14:tracePt t="100576" x="7612063" y="2460625"/>
          <p14:tracePt t="100593" x="7559675" y="2384425"/>
          <p14:tracePt t="100610" x="7513638" y="2301875"/>
          <p14:tracePt t="100627" x="7475538" y="2255838"/>
          <p14:tracePt t="100643" x="7467600" y="2239963"/>
          <p14:tracePt t="100660" x="7459663" y="2232025"/>
          <p14:tracePt t="100830" x="7451725" y="2232025"/>
          <p14:tracePt t="100838" x="7451725" y="2225675"/>
          <p14:tracePt t="100846" x="7437438" y="2225675"/>
          <p14:tracePt t="100860" x="7421563" y="2217738"/>
          <p14:tracePt t="100877" x="7375525" y="2201863"/>
          <p14:tracePt t="100894" x="7307263" y="2171700"/>
          <p14:tracePt t="100910" x="7246938" y="2141538"/>
          <p14:tracePt t="100927" x="7178675" y="2111375"/>
          <p14:tracePt t="100943" x="7086600" y="2087563"/>
          <p14:tracePt t="100960" x="6994525" y="2065338"/>
          <p14:tracePt t="100977" x="6819900" y="2035175"/>
          <p14:tracePt t="100993" x="6629400" y="2019300"/>
          <p14:tracePt t="101010" x="6469063" y="2003425"/>
          <p14:tracePt t="101026" x="6286500" y="1997075"/>
          <p14:tracePt t="101043" x="6134100" y="1997075"/>
          <p14:tracePt t="101060" x="6003925" y="1997075"/>
          <p14:tracePt t="101077" x="5897563" y="2011363"/>
          <p14:tracePt t="101093" x="5851525" y="2019300"/>
          <p14:tracePt t="101110" x="5761038" y="2049463"/>
          <p14:tracePt t="101127" x="5692775" y="2073275"/>
          <p14:tracePt t="101143" x="5622925" y="2111375"/>
          <p14:tracePt t="101160" x="5540375" y="2155825"/>
          <p14:tracePt t="101177" x="5440363" y="2232025"/>
          <p14:tracePt t="101193" x="5364163" y="2308225"/>
          <p14:tracePt t="101210" x="5273675" y="2408238"/>
          <p14:tracePt t="101227" x="5197475" y="2514600"/>
          <p14:tracePt t="101243" x="5121275" y="2613025"/>
          <p14:tracePt t="101260" x="5075238" y="2705100"/>
          <p14:tracePt t="101277" x="5037138" y="2811463"/>
          <p14:tracePt t="101293" x="5013325" y="2857500"/>
          <p14:tracePt t="101310" x="5013325" y="2979738"/>
          <p14:tracePt t="101327" x="5013325" y="3108325"/>
          <p14:tracePt t="101343" x="5059363" y="3230563"/>
          <p14:tracePt t="101360" x="5143500" y="3336925"/>
          <p14:tracePt t="101377" x="5303838" y="3406775"/>
          <p14:tracePt t="101393" x="5616575" y="3459163"/>
          <p14:tracePt t="101410" x="6011863" y="3467100"/>
          <p14:tracePt t="101427" x="6523038" y="3436938"/>
          <p14:tracePt t="101443" x="6988175" y="3268663"/>
          <p14:tracePt t="101460" x="7345363" y="3063875"/>
          <p14:tracePt t="101477" x="7521575" y="2781300"/>
          <p14:tracePt t="101493" x="7527925" y="2530475"/>
          <p14:tracePt t="101510" x="7489825" y="2286000"/>
          <p14:tracePt t="101527" x="7353300" y="2095500"/>
          <p14:tracePt t="101543" x="7178675" y="1951038"/>
          <p14:tracePt t="101560" x="6950075" y="1866900"/>
          <p14:tracePt t="101577" x="6675438" y="1858963"/>
          <p14:tracePt t="101593" x="6294438" y="1920875"/>
          <p14:tracePt t="101610" x="5997575" y="2087563"/>
          <p14:tracePt t="101627" x="5699125" y="2416175"/>
          <p14:tracePt t="101643" x="5562600" y="2743200"/>
          <p14:tracePt t="101660" x="5554663" y="2917825"/>
          <p14:tracePt t="101677" x="5730875" y="3063875"/>
          <p14:tracePt t="101693" x="6180138" y="3086100"/>
          <p14:tracePt t="101710" x="6591300" y="3063875"/>
          <p14:tracePt t="101727" x="6804025" y="2949575"/>
          <p14:tracePt t="101744" x="6850063" y="2841625"/>
          <p14:tracePt t="101760" x="6835775" y="2727325"/>
          <p14:tracePt t="101777" x="6705600" y="2613025"/>
          <p14:tracePt t="101794" x="6423025" y="2514600"/>
          <p14:tracePt t="101810" x="5973763" y="2468563"/>
          <p14:tracePt t="101827" x="5600700" y="2506663"/>
          <p14:tracePt t="101844" x="5410200" y="2644775"/>
          <p14:tracePt t="101860" x="5372100" y="2811463"/>
          <p14:tracePt t="101877" x="5508625" y="3017838"/>
          <p14:tracePt t="101894" x="5897563" y="3116263"/>
          <p14:tracePt t="101910" x="6438900" y="3132138"/>
          <p14:tracePt t="101927" x="6751638" y="3086100"/>
          <p14:tracePt t="101944" x="6873875" y="2971800"/>
          <p14:tracePt t="101960" x="6880225" y="2873375"/>
          <p14:tracePt t="101977" x="6827838" y="2735263"/>
          <p14:tracePt t="101994" x="6591300" y="2574925"/>
          <p14:tracePt t="102010" x="6164263" y="2416175"/>
          <p14:tracePt t="102027" x="5684838" y="2339975"/>
          <p14:tracePt t="102044" x="5394325" y="2339975"/>
          <p14:tracePt t="102060" x="5219700" y="2446338"/>
          <p14:tracePt t="102077" x="5143500" y="2613025"/>
          <p14:tracePt t="102080" x="5127625" y="2713038"/>
          <p14:tracePt t="102094" x="5189538" y="2955925"/>
          <p14:tracePt t="102110" x="5478463" y="3200400"/>
          <p14:tracePt t="102127" x="6035675" y="3330575"/>
          <p14:tracePt t="102144" x="6637338" y="3344863"/>
          <p14:tracePt t="102160" x="7032625" y="3238500"/>
          <p14:tracePt t="102177" x="7185025" y="3070225"/>
          <p14:tracePt t="102194" x="7208838" y="2895600"/>
          <p14:tracePt t="102210" x="7140575" y="2697163"/>
          <p14:tracePt t="102227" x="6972300" y="2544763"/>
          <p14:tracePt t="102244" x="6629400" y="2422525"/>
          <p14:tracePt t="102261" x="5989638" y="2384425"/>
          <p14:tracePt t="102277" x="5851525" y="2408238"/>
          <p14:tracePt t="102294" x="5600700" y="2682875"/>
          <p14:tracePt t="102310" x="5592763" y="2879725"/>
          <p14:tracePt t="102327" x="5761038" y="3108325"/>
          <p14:tracePt t="102344" x="6308725" y="3298825"/>
          <p14:tracePt t="102360" x="7102475" y="3344863"/>
          <p14:tracePt t="102377" x="7832725" y="3276600"/>
          <p14:tracePt t="102394" x="8335963" y="3048000"/>
          <p14:tracePt t="102410" x="8588375" y="2857500"/>
          <p14:tracePt t="102427" x="8640763" y="2651125"/>
          <p14:tracePt t="102444" x="8640763" y="2506663"/>
          <p14:tracePt t="102461" x="8564563" y="2362200"/>
          <p14:tracePt t="102477" x="8556625" y="2346325"/>
          <p14:tracePt t="102494" x="8556625" y="2362200"/>
          <p14:tracePt t="102510" x="8594725" y="2460625"/>
          <p14:tracePt t="102527" x="8747125" y="2620963"/>
          <p14:tracePt t="102544" x="9212263" y="2857500"/>
          <p14:tracePt t="102561" x="9952038" y="3078163"/>
          <p14:tracePt t="102577" x="10714038" y="3154363"/>
          <p14:tracePt t="102594" x="11247438" y="3154363"/>
          <p14:tracePt t="102611" x="11582400" y="3001963"/>
          <p14:tracePt t="102627" x="11704638" y="2849563"/>
          <p14:tracePt t="102644" x="11712575" y="2636838"/>
          <p14:tracePt t="102661" x="11476038" y="2239963"/>
          <p14:tracePt t="102678" x="11133138" y="2027238"/>
          <p14:tracePt t="102694" x="10523538" y="1828800"/>
          <p14:tracePt t="102711" x="9769475" y="1760538"/>
          <p14:tracePt t="102727" x="9105900" y="1760538"/>
          <p14:tracePt t="102744" x="8488363" y="2027238"/>
          <p14:tracePt t="102761" x="7985125" y="2430463"/>
          <p14:tracePt t="102777" x="7612063" y="2971800"/>
          <p14:tracePt t="102794" x="7521575" y="3451225"/>
          <p14:tracePt t="102811" x="7658100" y="4000500"/>
          <p14:tracePt t="102827" x="8115300" y="4365625"/>
          <p14:tracePt t="102844" x="9021763" y="4518025"/>
          <p14:tracePt t="102861" x="10706100" y="4435475"/>
          <p14:tracePt t="102877" x="11261725" y="4267200"/>
          <p14:tracePt t="102894" x="12184063" y="3497263"/>
          <p14:tracePt t="102911" x="12184063" y="2963863"/>
          <p14:tracePt t="102927" x="12169775" y="2536825"/>
          <p14:tracePt t="102944" x="11849100" y="2171700"/>
          <p14:tracePt t="102961" x="11261725" y="1874838"/>
          <p14:tracePt t="102977" x="10417175" y="1736725"/>
          <p14:tracePt t="102994" x="9525000" y="1744663"/>
          <p14:tracePt t="103011" x="8937625" y="1958975"/>
          <p14:tracePt t="103027" x="8648700" y="2339975"/>
          <p14:tracePt t="103044" x="8580438" y="2674938"/>
          <p14:tracePt t="103061" x="8937625" y="3238500"/>
          <p14:tracePt t="103077" x="9318625" y="3406775"/>
          <p14:tracePt t="103080" x="9791700" y="3543300"/>
          <p14:tracePt t="103094" x="10850563" y="3611563"/>
          <p14:tracePt t="103111" x="11818938" y="3489325"/>
          <p14:tracePt t="103128" x="12184063" y="3162300"/>
          <p14:tracePt t="103144" x="12184063" y="2911475"/>
          <p14:tracePt t="103161" x="12061825" y="2636838"/>
          <p14:tracePt t="103177" x="11383963" y="2324100"/>
          <p14:tracePt t="103194" x="10347325" y="2133600"/>
          <p14:tracePt t="103211" x="9326563" y="2073275"/>
          <p14:tracePt t="103227" x="8632825" y="2187575"/>
          <p14:tracePt t="103244" x="8389938" y="2384425"/>
          <p14:tracePt t="103262" x="8428038" y="2667000"/>
          <p14:tracePt t="103278" x="8732838" y="2849563"/>
          <p14:tracePt t="103294" x="9228138" y="2979738"/>
          <p14:tracePt t="103311" x="9585325" y="2987675"/>
          <p14:tracePt t="103328" x="9715500" y="2971800"/>
          <p14:tracePt t="103344" x="9723438" y="2955925"/>
          <p14:tracePt t="103361" x="9723438" y="2895600"/>
          <p14:tracePt t="103378" x="9647238" y="2797175"/>
          <p14:tracePt t="103394" x="9532938" y="2689225"/>
          <p14:tracePt t="103411" x="9471025" y="2644775"/>
          <p14:tracePt t="103550" x="9448800" y="2644775"/>
          <p14:tracePt t="103558" x="9388475" y="2644775"/>
          <p14:tracePt t="103566" x="9274175" y="2620963"/>
          <p14:tracePt t="103578" x="9045575" y="2620963"/>
          <p14:tracePt t="103594" x="8321675" y="2620963"/>
          <p14:tracePt t="103611" x="7353300" y="2620963"/>
          <p14:tracePt t="103628" x="6408738" y="2620963"/>
          <p14:tracePt t="103644" x="5622925" y="2620963"/>
          <p14:tracePt t="103661" x="5173663" y="2590800"/>
          <p14:tracePt t="103678" x="5029200" y="2536825"/>
          <p14:tracePt t="103694" x="5037138" y="2492375"/>
          <p14:tracePt t="103711" x="5105400" y="2384425"/>
          <p14:tracePt t="103728" x="5241925" y="2278063"/>
          <p14:tracePt t="103744" x="5334000" y="2217738"/>
          <p14:tracePt t="103761" x="5372100" y="2187575"/>
          <p14:tracePt t="103778" x="5387975" y="2179638"/>
          <p14:tracePt t="103794" x="5418138" y="2179638"/>
          <p14:tracePt t="103811" x="5486400" y="2179638"/>
          <p14:tracePt t="103828" x="5608638" y="2201863"/>
          <p14:tracePt t="103845" x="5821363" y="2286000"/>
          <p14:tracePt t="103861" x="6096000" y="2354263"/>
          <p14:tracePt t="103878" x="6461125" y="2446338"/>
          <p14:tracePt t="103894" x="6629400" y="2454275"/>
          <p14:tracePt t="103911" x="6689725" y="2454275"/>
          <p14:tracePt t="103928" x="6705600" y="2454275"/>
          <p14:tracePt t="103944" x="6705600" y="2438400"/>
          <p14:tracePt t="103961" x="6689725" y="2408238"/>
          <p14:tracePt t="103978" x="6683375" y="2392363"/>
          <p14:tracePt t="103994" x="6659563" y="2384425"/>
          <p14:tracePt t="104011" x="6629400" y="2384425"/>
          <p14:tracePt t="104028" x="6553200" y="2384425"/>
          <p14:tracePt t="104044" x="6378575" y="2484438"/>
          <p14:tracePt t="104061" x="6232525" y="2628900"/>
          <p14:tracePt t="104078" x="6103938" y="2903538"/>
          <p14:tracePt t="104094" x="6111875" y="3048000"/>
          <p14:tracePt t="104111" x="6188075" y="3116263"/>
          <p14:tracePt t="104128" x="6454775" y="3124200"/>
          <p14:tracePt t="104144" x="6781800" y="3040063"/>
          <p14:tracePt t="104161" x="6988175" y="2933700"/>
          <p14:tracePt t="104178" x="7070725" y="2797175"/>
          <p14:tracePt t="104194" x="7070725" y="2651125"/>
          <p14:tracePt t="104211" x="6964363" y="2498725"/>
          <p14:tracePt t="104228" x="6759575" y="2384425"/>
          <p14:tracePt t="104245" x="6149975" y="2301875"/>
          <p14:tracePt t="104261" x="5837238" y="2332038"/>
          <p14:tracePt t="104278" x="5745163" y="2430463"/>
          <p14:tracePt t="104295" x="5715000" y="2590800"/>
          <p14:tracePt t="104311" x="5799138" y="2727325"/>
          <p14:tracePt t="104328" x="6073775" y="2819400"/>
          <p14:tracePt t="104345" x="6430963" y="2835275"/>
          <p14:tracePt t="104361" x="6591300" y="2819400"/>
          <p14:tracePt t="104378" x="6651625" y="2773363"/>
          <p14:tracePt t="104395" x="6651625" y="2689225"/>
          <p14:tracePt t="104411" x="6621463" y="2606675"/>
          <p14:tracePt t="104428" x="6469063" y="2514600"/>
          <p14:tracePt t="104445" x="6210300" y="2476500"/>
          <p14:tracePt t="104461" x="6172200" y="2476500"/>
          <p14:tracePt t="104478" x="6149975" y="2492375"/>
          <p14:tracePt t="104495" x="6149975" y="2536825"/>
          <p14:tracePt t="104511" x="6149975" y="2598738"/>
          <p14:tracePt t="104528" x="6172200" y="2674938"/>
          <p14:tracePt t="104545" x="6202363" y="2713038"/>
          <p14:tracePt t="104561" x="6202363" y="2735263"/>
          <p14:tracePt t="104614" x="6210300" y="2743200"/>
          <p14:tracePt t="104654" x="6202363" y="2735263"/>
          <p14:tracePt t="104663" x="6194425" y="2727325"/>
          <p14:tracePt t="104670" x="6164263" y="2727325"/>
          <p14:tracePt t="104678" x="6134100" y="2727325"/>
          <p14:tracePt t="104695" x="5989638" y="2727325"/>
          <p14:tracePt t="104711" x="5692775" y="2849563"/>
          <p14:tracePt t="104728" x="5211763" y="3055938"/>
          <p14:tracePt t="104745" x="4664075" y="3292475"/>
          <p14:tracePt t="104761" x="4160838" y="3535363"/>
          <p14:tracePt t="104778" x="3673475" y="3856038"/>
          <p14:tracePt t="104795" x="3192463" y="4092575"/>
          <p14:tracePt t="104811" x="2705100" y="4351338"/>
          <p14:tracePt t="104828" x="2095500" y="4572000"/>
          <p14:tracePt t="104845" x="1477963" y="4694238"/>
          <p14:tracePt t="104861" x="1211263" y="4716463"/>
          <p14:tracePt t="104878" x="1058863" y="4716463"/>
          <p14:tracePt t="104895" x="1036638" y="4716463"/>
          <p14:tracePt t="105086" x="1044575" y="4716463"/>
          <p14:tracePt t="105094" x="1050925" y="4716463"/>
          <p14:tracePt t="105102" x="1058863" y="4716463"/>
          <p14:tracePt t="105111" x="1074738" y="4694238"/>
          <p14:tracePt t="105128" x="1082675" y="4664075"/>
          <p14:tracePt t="105375" x="1112838" y="4664075"/>
          <p14:tracePt t="105382" x="1120775" y="4664075"/>
          <p14:tracePt t="105390" x="1127125" y="4664075"/>
          <p14:tracePt t="105398" x="1135063" y="4664075"/>
          <p14:tracePt t="105412" x="1158875" y="4656138"/>
          <p14:tracePt t="105428" x="1273175" y="4594225"/>
          <p14:tracePt t="105445" x="1355725" y="4525963"/>
          <p14:tracePt t="105462" x="1501775" y="4359275"/>
          <p14:tracePt t="105478" x="1608138" y="4213225"/>
          <p14:tracePt t="105495" x="1736725" y="4054475"/>
          <p14:tracePt t="105512" x="1882775" y="3848100"/>
          <p14:tracePt t="105528" x="1989138" y="3657600"/>
          <p14:tracePt t="105545" x="2049463" y="3535363"/>
          <p14:tracePt t="105562" x="2087563" y="3459163"/>
          <p14:tracePt t="105578" x="2103438" y="3421063"/>
          <p14:tracePt t="105595" x="2111375" y="3406775"/>
          <p14:tracePt t="105612" x="2111375" y="3398838"/>
          <p14:tracePt t="105630" x="2117725" y="3398838"/>
          <p14:tracePt t="105645" x="2133600" y="3398838"/>
          <p14:tracePt t="105662" x="2155825" y="3398838"/>
          <p14:tracePt t="105678" x="2179638" y="3398838"/>
          <p14:tracePt t="105695" x="2193925" y="3398838"/>
          <p14:tracePt t="105712" x="2201863" y="3406775"/>
          <p14:tracePt t="105728" x="2209800" y="3413125"/>
          <p14:tracePt t="105745" x="2232025" y="3436938"/>
          <p14:tracePt t="105762" x="2263775" y="3559175"/>
          <p14:tracePt t="105778" x="2278063" y="3725863"/>
          <p14:tracePt t="105795" x="2278063" y="3916363"/>
          <p14:tracePt t="105812" x="2278063" y="4106863"/>
          <p14:tracePt t="105829" x="2201863" y="4313238"/>
          <p14:tracePt t="105845" x="2179638" y="4351338"/>
          <p14:tracePt t="105862" x="2111375" y="4403725"/>
          <p14:tracePt t="105878" x="2103438" y="4411663"/>
          <p14:tracePt t="105926" x="2095500" y="4411663"/>
          <p14:tracePt t="105934" x="2087563" y="4411663"/>
          <p14:tracePt t="105945" x="2079625" y="4403725"/>
          <p14:tracePt t="105962" x="2065338" y="4381500"/>
          <p14:tracePt t="105979" x="2057400" y="4373563"/>
          <p14:tracePt t="105995" x="2049463" y="4359275"/>
          <p14:tracePt t="106012" x="2035175" y="4343400"/>
          <p14:tracePt t="106029" x="2027238" y="4343400"/>
          <p14:tracePt t="106045" x="2019300" y="4343400"/>
          <p14:tracePt t="106062" x="1973263" y="4381500"/>
          <p14:tracePt t="106079" x="1958975" y="4435475"/>
          <p14:tracePt t="106095" x="1958975" y="4487863"/>
          <p14:tracePt t="106112" x="1958975" y="4533900"/>
          <p14:tracePt t="106129" x="1965325" y="4549775"/>
          <p14:tracePt t="106162" x="1981200" y="4541838"/>
          <p14:tracePt t="106179" x="1981200" y="4525963"/>
          <p14:tracePt t="106195" x="1981200" y="4495800"/>
          <p14:tracePt t="106212" x="1981200" y="4465638"/>
          <p14:tracePt t="106229" x="1981200" y="4449763"/>
          <p14:tracePt t="106406" x="1981200" y="4435475"/>
          <p14:tracePt t="106414" x="1973263" y="4427538"/>
          <p14:tracePt t="106438" x="1973263" y="4419600"/>
          <p14:tracePt t="106454" x="1973263" y="4411663"/>
          <p14:tracePt t="106567" x="1965325" y="4411663"/>
          <p14:tracePt t="106606" x="1951038" y="4411663"/>
          <p14:tracePt t="106695" x="1951038" y="4419600"/>
          <p14:tracePt t="106702" x="1958975" y="4427538"/>
          <p14:tracePt t="106712" x="1989138" y="4427538"/>
          <p14:tracePt t="106729" x="2133600" y="4435475"/>
          <p14:tracePt t="106745" x="2324100" y="4435475"/>
          <p14:tracePt t="106762" x="2536825" y="4435475"/>
          <p14:tracePt t="106779" x="2720975" y="4435475"/>
          <p14:tracePt t="106795" x="2849563" y="4435475"/>
          <p14:tracePt t="106812" x="2941638" y="4435475"/>
          <p14:tracePt t="106829" x="2979738" y="4435475"/>
          <p14:tracePt t="106902" x="2987675" y="4435475"/>
          <p14:tracePt t="106910" x="2994025" y="4435475"/>
          <p14:tracePt t="106950" x="3001963" y="4435475"/>
          <p14:tracePt t="106958" x="3009900" y="4435475"/>
          <p14:tracePt t="106966" x="3025775" y="4435475"/>
          <p14:tracePt t="106990" x="3032125" y="4435475"/>
          <p14:tracePt t="106998" x="3040063" y="4435475"/>
          <p14:tracePt t="107012" x="3048000" y="4435475"/>
          <p14:tracePt t="108134" x="3070225" y="4435475"/>
          <p14:tracePt t="108142" x="3094038" y="4435475"/>
          <p14:tracePt t="108150" x="3101975" y="4435475"/>
          <p14:tracePt t="108163" x="3124200" y="4419600"/>
          <p14:tracePt t="108179" x="3170238" y="4397375"/>
          <p14:tracePt t="108196" x="3208338" y="4381500"/>
          <p14:tracePt t="108213" x="3260725" y="4327525"/>
          <p14:tracePt t="108229" x="3276600" y="4289425"/>
          <p14:tracePt t="108246" x="3314700" y="4213225"/>
          <p14:tracePt t="108263" x="3336925" y="4160838"/>
          <p14:tracePt t="108279" x="3344863" y="4122738"/>
          <p14:tracePt t="108296" x="3368675" y="4084638"/>
          <p14:tracePt t="108313" x="3382963" y="4060825"/>
          <p14:tracePt t="108329" x="3429000" y="4046538"/>
          <p14:tracePt t="108346" x="3482975" y="4046538"/>
          <p14:tracePt t="108363" x="3527425" y="4046538"/>
          <p14:tracePt t="108379" x="3565525" y="4030663"/>
          <p14:tracePt t="108396" x="3597275" y="4038600"/>
          <p14:tracePt t="108413" x="3657600" y="4060825"/>
          <p14:tracePt t="108774" x="3641725" y="4060825"/>
          <p14:tracePt t="108782" x="3603625" y="4060825"/>
          <p14:tracePt t="108790" x="3535363" y="4054475"/>
          <p14:tracePt t="108798" x="3475038" y="4054475"/>
          <p14:tracePt t="108813" x="3360738" y="4046538"/>
          <p14:tracePt t="108829" x="2887663" y="4137025"/>
          <p14:tracePt t="108846" x="2568575" y="4237038"/>
          <p14:tracePt t="108863" x="2301875" y="4305300"/>
          <p14:tracePt t="108880" x="2187575" y="4335463"/>
          <p14:tracePt t="108896" x="2117725" y="4359275"/>
          <p14:tracePt t="108913" x="2087563" y="4365625"/>
          <p14:tracePt t="108930" x="2049463" y="4365625"/>
          <p14:tracePt t="108946" x="1951038" y="4389438"/>
          <p14:tracePt t="108963" x="1851025" y="4389438"/>
          <p14:tracePt t="108980" x="1698625" y="4389438"/>
          <p14:tracePt t="108996" x="1584325" y="4389438"/>
          <p14:tracePt t="109013" x="1493838" y="4351338"/>
          <p14:tracePt t="109029" x="1455738" y="4335463"/>
          <p14:tracePt t="109102" x="1455738" y="4327525"/>
          <p14:tracePt t="109118" x="1455738" y="4313238"/>
          <p14:tracePt t="109126" x="1455738" y="4305300"/>
          <p14:tracePt t="109134" x="1455738" y="4297363"/>
          <p14:tracePt t="109146" x="1455738" y="4275138"/>
          <p14:tracePt t="109163" x="1463675" y="4237038"/>
          <p14:tracePt t="109180" x="1477963" y="4183063"/>
          <p14:tracePt t="109197" x="1493838" y="4130675"/>
          <p14:tracePt t="109213" x="1516063" y="4060825"/>
          <p14:tracePt t="109230" x="1524000" y="4016375"/>
          <p14:tracePt t="109246" x="1531938" y="3978275"/>
          <p14:tracePt t="109263" x="1539875" y="3924300"/>
          <p14:tracePt t="109280" x="1546225" y="3886200"/>
          <p14:tracePt t="109296" x="1577975" y="3840163"/>
          <p14:tracePt t="109313" x="1592263" y="3802063"/>
          <p14:tracePt t="109330" x="1608138" y="3771900"/>
          <p14:tracePt t="109346" x="1622425" y="3741738"/>
          <p14:tracePt t="109363" x="1622425" y="3725863"/>
          <p14:tracePt t="109380" x="1638300" y="3711575"/>
          <p14:tracePt t="109397" x="1654175" y="3703638"/>
          <p14:tracePt t="109413" x="1660525" y="3695700"/>
          <p14:tracePt t="109430" x="1676400" y="3687763"/>
          <p14:tracePt t="109470" x="1692275" y="3687763"/>
          <p14:tracePt t="109480" x="1698625" y="3687763"/>
          <p14:tracePt t="109496" x="1714500" y="3687763"/>
          <p14:tracePt t="109513" x="1744663" y="3687763"/>
          <p14:tracePt t="109530" x="1782763" y="3695700"/>
          <p14:tracePt t="109546" x="1882775" y="3695700"/>
          <p14:tracePt t="109563" x="2057400" y="3695700"/>
          <p14:tracePt t="109580" x="2324100" y="3695700"/>
          <p14:tracePt t="109597" x="3048000" y="3695700"/>
          <p14:tracePt t="109613" x="3314700" y="3695700"/>
          <p14:tracePt t="109616" x="3649663" y="3695700"/>
          <p14:tracePt t="109630" x="4244975" y="3695700"/>
          <p14:tracePt t="109646" x="4922838" y="3619500"/>
          <p14:tracePt t="109663" x="5935663" y="3444875"/>
          <p14:tracePt t="109680" x="6865938" y="3192463"/>
          <p14:tracePt t="109697" x="7620000" y="2903538"/>
          <p14:tracePt t="109713" x="8047038" y="2713038"/>
          <p14:tracePt t="109730" x="8207375" y="2613025"/>
          <p14:tracePt t="109747" x="8259763" y="2568575"/>
          <p14:tracePt t="109780" x="8259763" y="2560638"/>
          <p14:tracePt t="109798" x="8259763" y="2552700"/>
          <p14:tracePt t="109830" x="8259763" y="2544763"/>
          <p14:tracePt t="109838" x="8259763" y="2536825"/>
          <p14:tracePt t="109854" x="8251825" y="2536825"/>
          <p14:tracePt t="109863" x="8245475" y="2536825"/>
          <p14:tracePt t="109880" x="8221663" y="2514600"/>
          <p14:tracePt t="109897" x="8199438" y="2492375"/>
          <p14:tracePt t="109913" x="8183563" y="2446338"/>
          <p14:tracePt t="109930" x="8175625" y="2408238"/>
          <p14:tracePt t="109947" x="8175625" y="2392363"/>
          <p14:tracePt t="109963" x="8175625" y="2370138"/>
          <p14:tracePt t="109980" x="8175625" y="2354263"/>
          <p14:tracePt t="110013" x="8169275" y="2346325"/>
          <p14:tracePt t="110030" x="8137525" y="2346325"/>
          <p14:tracePt t="110047" x="8031163" y="2346325"/>
          <p14:tracePt t="110063" x="7666038" y="2628900"/>
          <p14:tracePt t="110080" x="7094538" y="3216275"/>
          <p14:tracePt t="110097" x="6416675" y="3954463"/>
          <p14:tracePt t="110113" x="5668963" y="4640263"/>
          <p14:tracePt t="110130" x="4975225" y="5059363"/>
          <p14:tracePt t="110147" x="4289425" y="5189538"/>
          <p14:tracePt t="110163" x="3597275" y="5235575"/>
          <p14:tracePt t="110180" x="2955925" y="5235575"/>
          <p14:tracePt t="110197" x="2155825" y="5029200"/>
          <p14:tracePt t="110213" x="1951038" y="4968875"/>
          <p14:tracePt t="110230" x="1660525" y="4816475"/>
          <p14:tracePt t="110247" x="1622425" y="4770438"/>
          <p14:tracePt t="110263" x="1622425" y="4762500"/>
          <p14:tracePt t="110280" x="1622425" y="4740275"/>
          <p14:tracePt t="110297" x="1638300" y="4732338"/>
          <p14:tracePt t="110313" x="1646238" y="4732338"/>
          <p14:tracePt t="110391" x="1646238" y="4724400"/>
          <p14:tracePt t="110406" x="1654175" y="4708525"/>
          <p14:tracePt t="110415" x="1660525" y="4686300"/>
          <p14:tracePt t="110422" x="1660525" y="4670425"/>
          <p14:tracePt t="110431" x="1660525" y="4648200"/>
          <p14:tracePt t="110447" x="1660525" y="4594225"/>
          <p14:tracePt t="110463" x="1660525" y="4525963"/>
          <p14:tracePt t="110480" x="1660525" y="4473575"/>
          <p14:tracePt t="110497" x="1654175" y="4435475"/>
          <p14:tracePt t="110513" x="1638300" y="4419600"/>
          <p14:tracePt t="110547" x="1630363" y="4411663"/>
          <p14:tracePt t="110564" x="1622425" y="4403725"/>
          <p14:tracePt t="110598" x="1616075" y="4403725"/>
          <p14:tracePt t="110613" x="1608138" y="4403725"/>
          <p14:tracePt t="110630" x="1600200" y="4403725"/>
          <p14:tracePt t="110647" x="1584325" y="4403725"/>
          <p14:tracePt t="110663" x="1562100" y="4403725"/>
          <p14:tracePt t="110680" x="1546225" y="4403725"/>
          <p14:tracePt t="110697" x="1539875" y="4403725"/>
          <p14:tracePt t="110713" x="1524000" y="4403725"/>
          <p14:tracePt t="110758" x="1524000" y="4397375"/>
          <p14:tracePt t="110766" x="1516063" y="4397375"/>
          <p14:tracePt t="110790" x="1508125" y="4389438"/>
          <p14:tracePt t="110814" x="1501775" y="4381500"/>
          <p14:tracePt t="110830" x="1493838" y="4373563"/>
          <p14:tracePt t="110870" x="1485900" y="4373563"/>
          <p14:tracePt t="110902" x="1470025" y="4373563"/>
          <p14:tracePt t="111110" x="1501775" y="4373563"/>
          <p14:tracePt t="111118" x="1570038" y="4373563"/>
          <p14:tracePt t="111130" x="1668463" y="4389438"/>
          <p14:tracePt t="111147" x="2087563" y="4389438"/>
          <p14:tracePt t="111164" x="2560638" y="4389438"/>
          <p14:tracePt t="111181" x="2887663" y="4389438"/>
          <p14:tracePt t="111197" x="2925763" y="4389438"/>
          <p14:tracePt t="111230" x="2933700" y="4389438"/>
          <p14:tracePt t="111494" x="2949575" y="4389438"/>
          <p14:tracePt t="111502" x="3017838" y="4389438"/>
          <p14:tracePt t="111514" x="3116263" y="4389438"/>
          <p14:tracePt t="111531" x="3429000" y="4389438"/>
          <p14:tracePt t="111547" x="3763963" y="4389438"/>
          <p14:tracePt t="111564" x="3970338" y="4389438"/>
          <p14:tracePt t="111581" x="4046538" y="4389438"/>
          <p14:tracePt t="111597" x="4054475" y="4389438"/>
          <p14:tracePt t="111614" x="4060825" y="4389438"/>
          <p14:tracePt t="111631" x="4068763" y="4381500"/>
          <p14:tracePt t="111670" x="4084638" y="4381500"/>
          <p14:tracePt t="111681" x="4106863" y="4381500"/>
          <p14:tracePt t="111697" x="4122738" y="4381500"/>
          <p14:tracePt t="111714" x="4130675" y="4381500"/>
          <p14:tracePt t="111774" x="4137025" y="4381500"/>
          <p14:tracePt t="111830" x="4152900" y="4365625"/>
          <p14:tracePt t="111838" x="4175125" y="4365625"/>
          <p14:tracePt t="111847" x="4191000" y="4365625"/>
          <p14:tracePt t="111864" x="4251325" y="4365625"/>
          <p14:tracePt t="111881" x="4359275" y="4365625"/>
          <p14:tracePt t="111897" x="4579938" y="4365625"/>
          <p14:tracePt t="111914" x="4868863" y="4365625"/>
          <p14:tracePt t="111931" x="5159375" y="4365625"/>
          <p14:tracePt t="111947" x="5334000" y="4365625"/>
          <p14:tracePt t="111964" x="5380038" y="4351338"/>
          <p14:tracePt t="112021" x="5387975" y="4343400"/>
          <p14:tracePt t="112142" x="5410200" y="4343400"/>
          <p14:tracePt t="112150" x="5440363" y="4343400"/>
          <p14:tracePt t="112158" x="5470525" y="4343400"/>
          <p14:tracePt t="112166" x="5502275" y="4343400"/>
          <p14:tracePt t="112181" x="5554663" y="4343400"/>
          <p14:tracePt t="112197" x="5570538" y="4335463"/>
          <p14:tracePt t="112270" x="5578475" y="4335463"/>
          <p14:tracePt t="112278" x="5592763" y="4335463"/>
          <p14:tracePt t="112286" x="5616575" y="4335463"/>
          <p14:tracePt t="112298" x="5646738" y="4335463"/>
          <p14:tracePt t="112314" x="5707063" y="4335463"/>
          <p14:tracePt t="112331" x="5807075" y="4327525"/>
          <p14:tracePt t="112347" x="5927725" y="4327525"/>
          <p14:tracePt t="112364" x="6073775" y="4327525"/>
          <p14:tracePt t="112381" x="6308725" y="4327525"/>
          <p14:tracePt t="112397" x="6416675" y="4327525"/>
          <p14:tracePt t="112414" x="6499225" y="4327525"/>
          <p14:tracePt t="112431" x="6569075" y="4321175"/>
          <p14:tracePt t="112448" x="6599238" y="4321175"/>
          <p14:tracePt t="112464" x="6629400" y="4313238"/>
          <p14:tracePt t="112481" x="6689725" y="4313238"/>
          <p14:tracePt t="112498" x="6773863" y="4313238"/>
          <p14:tracePt t="112514" x="6918325" y="4313238"/>
          <p14:tracePt t="112531" x="7070725" y="4313238"/>
          <p14:tracePt t="112548" x="7208838" y="4313238"/>
          <p14:tracePt t="112564" x="7323138" y="4313238"/>
          <p14:tracePt t="112581" x="7375525" y="4313238"/>
          <p14:tracePt t="112598" x="7391400" y="4313238"/>
          <p14:tracePt t="112614" x="7399338" y="4305300"/>
          <p14:tracePt t="112662" x="7407275" y="4305300"/>
          <p14:tracePt t="112710" x="7413625" y="4305300"/>
          <p14:tracePt t="112726" x="7421563" y="4305300"/>
          <p14:tracePt t="112734" x="7437438" y="4305300"/>
          <p14:tracePt t="112742" x="7451725" y="4305300"/>
          <p14:tracePt t="112750" x="7489825" y="4305300"/>
          <p14:tracePt t="112764" x="7535863" y="4305300"/>
          <p14:tracePt t="112781" x="7658100" y="4305300"/>
          <p14:tracePt t="112798" x="7894638" y="4297363"/>
          <p14:tracePt t="112814" x="8054975" y="4297363"/>
          <p14:tracePt t="112831" x="8229600" y="4283075"/>
          <p14:tracePt t="112848" x="8366125" y="4275138"/>
          <p14:tracePt t="112864" x="8450263" y="4267200"/>
          <p14:tracePt t="112881" x="8480425" y="4259263"/>
          <p14:tracePt t="112898" x="8496300" y="4259263"/>
          <p14:tracePt t="112931" x="8512175" y="4259263"/>
          <p14:tracePt t="112948" x="8534400" y="4259263"/>
          <p14:tracePt t="112965" x="8588375" y="4259263"/>
          <p14:tracePt t="112981" x="8670925" y="4259263"/>
          <p14:tracePt t="112998" x="8732838" y="4259263"/>
          <p14:tracePt t="113014" x="8801100" y="4259263"/>
          <p14:tracePt t="113031" x="8861425" y="4259263"/>
          <p14:tracePt t="113047" x="8975725" y="4259263"/>
          <p14:tracePt t="113064" x="9067800" y="4259263"/>
          <p14:tracePt t="113081" x="9190038" y="4259263"/>
          <p14:tracePt t="113097" x="9304338" y="4259263"/>
          <p14:tracePt t="113114" x="9432925" y="4259263"/>
          <p14:tracePt t="113131" x="9578975" y="4259263"/>
          <p14:tracePt t="113147" x="9699625" y="4259263"/>
          <p14:tracePt t="113149" x="9769475" y="4259263"/>
          <p14:tracePt t="113164" x="9845675" y="4259263"/>
          <p14:tracePt t="113181" x="9974263" y="4259263"/>
          <p14:tracePt t="113197" x="10126663" y="4259263"/>
          <p14:tracePt t="113214" x="10210800" y="4259263"/>
          <p14:tracePt t="113231" x="10248900" y="4259263"/>
          <p14:tracePt t="113247" x="10279063" y="4259263"/>
          <p14:tracePt t="113264" x="10333038" y="4259263"/>
          <p14:tracePt t="113281" x="10393363" y="4259263"/>
          <p14:tracePt t="113297" x="10493375" y="4259263"/>
          <p14:tracePt t="113314" x="10583863" y="4259263"/>
          <p14:tracePt t="113331" x="10652125" y="4259263"/>
          <p14:tracePt t="113347" x="10698163" y="4259263"/>
          <p14:tracePt t="113364" x="10714038" y="4259263"/>
          <p14:tracePt t="113381" x="10744200" y="4259263"/>
          <p14:tracePt t="113397" x="10836275" y="4259263"/>
          <p14:tracePt t="113414" x="10918825" y="4259263"/>
          <p14:tracePt t="113431" x="10972800" y="4259263"/>
          <p14:tracePt t="113448" x="11002963" y="4251325"/>
          <p14:tracePt t="113465" x="11041063" y="4244975"/>
          <p14:tracePt t="113481" x="11079163" y="4237038"/>
          <p14:tracePt t="113498" x="11109325" y="4237038"/>
          <p14:tracePt t="113515" x="11147425" y="4229100"/>
          <p14:tracePt t="113531" x="11179175" y="4229100"/>
          <p14:tracePt t="113548" x="11193463" y="4229100"/>
          <p14:tracePt t="113565" x="11223625" y="4221163"/>
          <p14:tracePt t="113581" x="11239500" y="4221163"/>
          <p14:tracePt t="113758" x="11185525" y="4213225"/>
          <p14:tracePt t="113766" x="11087100" y="4198938"/>
          <p14:tracePt t="113774" x="10964863" y="4168775"/>
          <p14:tracePt t="113783" x="10774363" y="4160838"/>
          <p14:tracePt t="113798" x="10050463" y="4160838"/>
          <p14:tracePt t="113815" x="9174163" y="4098925"/>
          <p14:tracePt t="113831" x="8450263" y="4084638"/>
          <p14:tracePt t="113848" x="7856538" y="4084638"/>
          <p14:tracePt t="113865" x="7353300" y="4084638"/>
          <p14:tracePt t="113882" x="7086600" y="4084638"/>
          <p14:tracePt t="113898" x="6865938" y="4084638"/>
          <p14:tracePt t="113915" x="6697663" y="4084638"/>
          <p14:tracePt t="113931" x="6553200" y="4098925"/>
          <p14:tracePt t="113948" x="6392863" y="4175125"/>
          <p14:tracePt t="113965" x="6111875" y="4275138"/>
          <p14:tracePt t="113982" x="6118225" y="4305300"/>
          <p14:tracePt t="114286" x="6118225" y="4313238"/>
          <p14:tracePt t="114302" x="6118225" y="4327525"/>
          <p14:tracePt t="114310" x="6088063" y="4365625"/>
          <p14:tracePt t="114318" x="6035675" y="4411663"/>
          <p14:tracePt t="114332" x="5943600" y="4503738"/>
          <p14:tracePt t="114348" x="5608638" y="4746625"/>
          <p14:tracePt t="114365" x="4999038" y="5097463"/>
          <p14:tracePt t="114382" x="4702175" y="5265738"/>
          <p14:tracePt t="114398" x="4343400" y="5387975"/>
          <p14:tracePt t="114415" x="3992563" y="5478463"/>
          <p14:tracePt t="114432" x="3741738" y="5502275"/>
          <p14:tracePt t="114448" x="3559175" y="5516563"/>
          <p14:tracePt t="114465" x="3451225" y="5516563"/>
          <p14:tracePt t="114482" x="3398838" y="5516563"/>
          <p14:tracePt t="114498" x="3368675" y="5508625"/>
          <p14:tracePt t="114515" x="3336925" y="5502275"/>
          <p14:tracePt t="114532" x="3298825" y="5478463"/>
          <p14:tracePt t="114548" x="3276600" y="5478463"/>
          <p14:tracePt t="114565" x="3260725" y="5478463"/>
          <p14:tracePt t="114582" x="3222625" y="5470525"/>
          <p14:tracePt t="114598" x="3192463" y="5456238"/>
          <p14:tracePt t="114615" x="3162300" y="5448300"/>
          <p14:tracePt t="114632" x="3154363" y="5448300"/>
          <p14:tracePt t="114702" x="3146425" y="5448300"/>
          <p14:tracePt t="114718" x="3140075" y="5440363"/>
          <p14:tracePt t="114726" x="3132138" y="5426075"/>
          <p14:tracePt t="114734" x="3124200" y="5394325"/>
          <p14:tracePt t="114748" x="3116263" y="5364163"/>
          <p14:tracePt t="114765" x="3108325" y="5295900"/>
          <p14:tracePt t="114782" x="3101975" y="5203825"/>
          <p14:tracePt t="114798" x="3101975" y="5159375"/>
          <p14:tracePt t="114815" x="3101975" y="5113338"/>
          <p14:tracePt t="114832" x="3101975" y="5059363"/>
          <p14:tracePt t="114848" x="3101975" y="5006975"/>
          <p14:tracePt t="114865" x="3132138" y="4953000"/>
          <p14:tracePt t="114882" x="3178175" y="4892675"/>
          <p14:tracePt t="114898" x="3222625" y="4846638"/>
          <p14:tracePt t="114915" x="3306763" y="4792663"/>
          <p14:tracePt t="114932" x="3398838" y="4740275"/>
          <p14:tracePt t="114949" x="3527425" y="4678363"/>
          <p14:tracePt t="114965" x="3559175" y="4670425"/>
          <p14:tracePt t="114982" x="3733800" y="4648200"/>
          <p14:tracePt t="114998" x="3902075" y="4625975"/>
          <p14:tracePt t="115015" x="4114800" y="4594225"/>
          <p14:tracePt t="115032" x="4351338" y="4587875"/>
          <p14:tracePt t="115048" x="4572000" y="4587875"/>
          <p14:tracePt t="115065" x="4762500" y="4587875"/>
          <p14:tracePt t="115082" x="4892675" y="4587875"/>
          <p14:tracePt t="115099" x="4999038" y="4587875"/>
          <p14:tracePt t="115115" x="5113338" y="4587875"/>
          <p14:tracePt t="115132" x="5295900" y="4618038"/>
          <p14:tracePt t="115149" x="5692775" y="4664075"/>
          <p14:tracePt t="115165" x="5921375" y="4686300"/>
          <p14:tracePt t="115182" x="6088063" y="4708525"/>
          <p14:tracePt t="115199" x="6142038" y="4732338"/>
          <p14:tracePt t="115215" x="6156325" y="4740275"/>
          <p14:tracePt t="115249" x="6172200" y="4754563"/>
          <p14:tracePt t="115278" x="6172200" y="4762500"/>
          <p14:tracePt t="115286" x="6180138" y="4770438"/>
          <p14:tracePt t="115299" x="6180138" y="4784725"/>
          <p14:tracePt t="115315" x="6188075" y="4800600"/>
          <p14:tracePt t="115332" x="6194425" y="4830763"/>
          <p14:tracePt t="115349" x="6194425" y="4860925"/>
          <p14:tracePt t="115365" x="6202363" y="4876800"/>
          <p14:tracePt t="115382" x="6202363" y="4906963"/>
          <p14:tracePt t="115399" x="6218238" y="4930775"/>
          <p14:tracePt t="115415" x="6218238" y="4960938"/>
          <p14:tracePt t="115432" x="6226175" y="5029200"/>
          <p14:tracePt t="115449" x="6248400" y="5143500"/>
          <p14:tracePt t="115465" x="6264275" y="5295900"/>
          <p14:tracePt t="115482" x="6264275" y="5448300"/>
          <p14:tracePt t="115499" x="6264275" y="5570538"/>
          <p14:tracePt t="115515" x="6226175" y="5684838"/>
          <p14:tracePt t="115532" x="6164263" y="5753100"/>
          <p14:tracePt t="115549" x="5989638" y="5807075"/>
          <p14:tracePt t="115565" x="5921375" y="5807075"/>
          <p14:tracePt t="115582" x="5646738" y="5799138"/>
          <p14:tracePt t="115599" x="5349875" y="5775325"/>
          <p14:tracePt t="115615" x="4968875" y="5753100"/>
          <p14:tracePt t="115632" x="4648200" y="5753100"/>
          <p14:tracePt t="115649" x="4427538" y="5753100"/>
          <p14:tracePt t="115665" x="4221163" y="5753100"/>
          <p14:tracePt t="115682" x="4030663" y="5761038"/>
          <p14:tracePt t="115699" x="3832225" y="5799138"/>
          <p14:tracePt t="115715" x="3641725" y="5829300"/>
          <p14:tracePt t="115732" x="3497263" y="5837238"/>
          <p14:tracePt t="115749" x="3398838" y="5837238"/>
          <p14:tracePt t="115765" x="3382963" y="5829300"/>
          <p14:tracePt t="115782" x="3360738" y="5813425"/>
          <p14:tracePt t="115799" x="3360738" y="5775325"/>
          <p14:tracePt t="115815" x="3360738" y="5707063"/>
          <p14:tracePt t="115832" x="3360738" y="5608638"/>
          <p14:tracePt t="115849" x="3360738" y="5456238"/>
          <p14:tracePt t="115865" x="3368675" y="5287963"/>
          <p14:tracePt t="115882" x="3382963" y="5135563"/>
          <p14:tracePt t="115899" x="3406775" y="5006975"/>
          <p14:tracePt t="115915" x="3413125" y="4906963"/>
          <p14:tracePt t="115932" x="3429000" y="4830763"/>
          <p14:tracePt t="115949" x="3475038" y="4754563"/>
          <p14:tracePt t="115966" x="3543300" y="4702175"/>
          <p14:tracePt t="115982" x="3649663" y="4664075"/>
          <p14:tracePt t="115999" x="3810000" y="4640263"/>
          <p14:tracePt t="116015" x="3992563" y="4618038"/>
          <p14:tracePt t="116032" x="4206875" y="4579938"/>
          <p14:tracePt t="116049" x="4419600" y="4556125"/>
          <p14:tracePt t="116066" x="4632325" y="4525963"/>
          <p14:tracePt t="116082" x="4808538" y="4511675"/>
          <p14:tracePt t="116099" x="4922838" y="4487863"/>
          <p14:tracePt t="116116" x="5013325" y="4487863"/>
          <p14:tracePt t="116132" x="5097463" y="4487863"/>
          <p14:tracePt t="116149" x="5211763" y="4487863"/>
          <p14:tracePt t="116165" x="5295900" y="4487863"/>
          <p14:tracePt t="116182" x="5334000" y="4487863"/>
          <p14:tracePt t="116199" x="5380038" y="4495800"/>
          <p14:tracePt t="116216" x="5426075" y="4525963"/>
          <p14:tracePt t="116232" x="5456238" y="4549775"/>
          <p14:tracePt t="116249" x="5478463" y="4564063"/>
          <p14:tracePt t="116266" x="5486400" y="4594225"/>
          <p14:tracePt t="116282" x="5502275" y="4625975"/>
          <p14:tracePt t="116299" x="5502275" y="4670425"/>
          <p14:tracePt t="116316" x="5508625" y="4716463"/>
          <p14:tracePt t="116332" x="5508625" y="4770438"/>
          <p14:tracePt t="116349" x="5502275" y="4808538"/>
          <p14:tracePt t="116366" x="5440363" y="4922838"/>
          <p14:tracePt t="116382" x="5349875" y="5029200"/>
          <p14:tracePt t="116399" x="5241925" y="5121275"/>
          <p14:tracePt t="116416" x="5113338" y="5211763"/>
          <p14:tracePt t="116432" x="4953000" y="5295900"/>
          <p14:tracePt t="116449" x="4770438" y="5380038"/>
          <p14:tracePt t="116466" x="4572000" y="5464175"/>
          <p14:tracePt t="116482" x="4351338" y="5540375"/>
          <p14:tracePt t="116499" x="4130675" y="5562600"/>
          <p14:tracePt t="116516" x="3863975" y="5562600"/>
          <p14:tracePt t="116533" x="3635375" y="5562600"/>
          <p14:tracePt t="116549" x="3421063" y="5562600"/>
          <p14:tracePt t="116566" x="3154363" y="5540375"/>
          <p14:tracePt t="116582" x="2979738" y="5486400"/>
          <p14:tracePt t="116599" x="2789238" y="5410200"/>
          <p14:tracePt t="116616" x="2628900" y="5326063"/>
          <p14:tracePt t="116632" x="2536825" y="5265738"/>
          <p14:tracePt t="116649" x="2492375" y="5211763"/>
          <p14:tracePt t="116666" x="2484438" y="5159375"/>
          <p14:tracePt t="116682" x="2484438" y="5105400"/>
          <p14:tracePt t="116699" x="2506663" y="5051425"/>
          <p14:tracePt t="116716" x="2598738" y="4975225"/>
          <p14:tracePt t="116733" x="2803525" y="4884738"/>
          <p14:tracePt t="116749" x="2895600" y="4860925"/>
          <p14:tracePt t="116766" x="3276600" y="4816475"/>
          <p14:tracePt t="116782" x="3527425" y="4816475"/>
          <p14:tracePt t="116799" x="3733800" y="4816475"/>
          <p14:tracePt t="116816" x="3856038" y="4816475"/>
          <p14:tracePt t="116832" x="3894138" y="4816475"/>
          <p14:tracePt t="116849" x="3908425" y="4816475"/>
          <p14:tracePt t="127029" x="3908425" y="4838700"/>
          <p14:tracePt t="127037" x="3908425" y="4945063"/>
          <p14:tracePt t="127045" x="3908425" y="5029200"/>
          <p14:tracePt t="127055" x="3908425" y="5089525"/>
          <p14:tracePt t="127070" x="3908425" y="5135563"/>
          <p14:tracePt t="127086" x="3902075" y="5189538"/>
          <p14:tracePt t="127103" x="3886200" y="5241925"/>
          <p14:tracePt t="127120" x="3878263" y="5273675"/>
          <p14:tracePt t="127136" x="3878263" y="5280025"/>
          <p14:tracePt t="127198" x="3870325" y="5287963"/>
          <p14:tracePt t="127215" x="3856038" y="5295900"/>
          <p14:tracePt t="127222" x="3848100" y="5311775"/>
          <p14:tracePt t="127230" x="3825875" y="5341938"/>
          <p14:tracePt t="127238" x="3802063" y="5364163"/>
          <p14:tracePt t="127253" x="3763963" y="5394325"/>
          <p14:tracePt t="127270" x="3657600" y="5494338"/>
          <p14:tracePt t="127286" x="3597275" y="5584825"/>
          <p14:tracePt t="127303" x="3559175" y="5684838"/>
          <p14:tracePt t="127320" x="3551238" y="5768975"/>
          <p14:tracePt t="127336" x="3535363" y="5837238"/>
          <p14:tracePt t="127353" x="3535363" y="5867400"/>
          <p14:tracePt t="127370" x="3535363" y="5889625"/>
          <p14:tracePt t="127422" x="3535363" y="5897563"/>
          <p14:tracePt t="127430" x="3543300" y="5897563"/>
          <p14:tracePt t="127438" x="3551238" y="5913438"/>
          <p14:tracePt t="127454" x="3581400" y="5935663"/>
          <p14:tracePt t="127470" x="3603625" y="5951538"/>
          <p14:tracePt t="127487" x="3619500" y="5965825"/>
          <p14:tracePt t="127503" x="3627438" y="5973763"/>
          <p14:tracePt t="127520" x="3635375" y="5973763"/>
          <p14:tracePt t="127536" x="3649663" y="5973763"/>
          <p14:tracePt t="127553" x="3703638" y="5973763"/>
          <p14:tracePt t="127570" x="3794125" y="5905500"/>
          <p14:tracePt t="127587" x="3848100" y="5837238"/>
          <p14:tracePt t="127603" x="3878263" y="5775325"/>
          <p14:tracePt t="127620" x="3894138" y="5745163"/>
          <p14:tracePt t="127636" x="3908425" y="5692775"/>
          <p14:tracePt t="127653" x="3924300" y="5661025"/>
          <p14:tracePt t="127670" x="3932238" y="5638800"/>
          <p14:tracePt t="127758" x="3940175" y="5638800"/>
          <p14:tracePt t="128110" x="3940175" y="5654675"/>
          <p14:tracePt t="128118" x="3940175" y="5661025"/>
          <p14:tracePt t="128126" x="3924300" y="5676900"/>
          <p14:tracePt t="128137" x="3908425" y="5699125"/>
          <p14:tracePt t="128153" x="3856038" y="5737225"/>
          <p14:tracePt t="128170" x="3771900" y="5799138"/>
          <p14:tracePt t="128187" x="3679825" y="5829300"/>
          <p14:tracePt t="128203" x="3597275" y="5837238"/>
          <p14:tracePt t="128206" x="3565525" y="5837238"/>
          <p14:tracePt t="128220" x="3543300" y="5837238"/>
          <p14:tracePt t="128237" x="3535363" y="5837238"/>
          <p14:tracePt t="128278" x="3521075" y="5837238"/>
          <p14:tracePt t="128302" x="3513138" y="5837238"/>
          <p14:tracePt t="128310" x="3513138" y="5829300"/>
          <p14:tracePt t="128326" x="3505200" y="5829300"/>
          <p14:tracePt t="128337" x="3505200" y="5821363"/>
          <p14:tracePt t="128353" x="3497263" y="5813425"/>
          <p14:tracePt t="128370" x="3489325" y="5799138"/>
          <p14:tracePt t="128387" x="3482975" y="5799138"/>
          <p14:tracePt t="128462" x="3475038" y="5791200"/>
          <p14:tracePt t="128550" x="3482975" y="5791200"/>
          <p14:tracePt t="128558" x="3489325" y="5783263"/>
          <p14:tracePt t="128574" x="3497263" y="5783263"/>
          <p14:tracePt t="128589" x="3505200" y="5783263"/>
          <p14:tracePt t="128605" x="3513138" y="5783263"/>
          <p14:tracePt t="128620" x="3513138" y="5775325"/>
          <p14:tracePt t="128637" x="3559175" y="5768975"/>
          <p14:tracePt t="128653" x="3581400" y="5768975"/>
          <p14:tracePt t="128670" x="3611563" y="5761038"/>
          <p14:tracePt t="128687" x="3611563" y="5753100"/>
          <p14:tracePt t="130806" x="3611563" y="5807075"/>
          <p14:tracePt t="130814" x="3611563" y="5875338"/>
          <p14:tracePt t="130823" x="3603625" y="5959475"/>
          <p14:tracePt t="130838" x="3603625" y="6142038"/>
          <p14:tracePt t="130854" x="3603625" y="6332538"/>
          <p14:tracePt t="130871" x="3565525" y="6553200"/>
          <p14:tracePt t="130888" x="3535363" y="6705600"/>
          <p14:tracePt t="130904" x="3489325" y="6819900"/>
          <p14:tracePt t="130921" x="3467100" y="6850063"/>
          <p14:tracePt t="130938" x="3459163" y="6850063"/>
          <p14:tracePt t="130971" x="3451225" y="6850063"/>
          <p14:tracePt t="131070" x="3467100" y="6842125"/>
          <p14:tracePt t="131078" x="3497263" y="6773863"/>
          <p14:tracePt t="131088" x="3535363" y="6705600"/>
          <p14:tracePt t="131104" x="3673475" y="6454775"/>
          <p14:tracePt t="131121" x="3787775" y="6248400"/>
          <p14:tracePt t="131138" x="3840163" y="6080125"/>
          <p14:tracePt t="131154" x="3902075" y="5921375"/>
          <p14:tracePt t="131171" x="3924300" y="5821363"/>
          <p14:tracePt t="131188" x="3940175" y="5783263"/>
          <p14:tracePt t="131204" x="3954463" y="5753100"/>
          <p14:tracePt t="131294" x="3962400" y="5753100"/>
          <p14:tracePt t="131302" x="3970338" y="5753100"/>
          <p14:tracePt t="131310" x="3970338" y="5775325"/>
          <p14:tracePt t="131321" x="3970338" y="5791200"/>
          <p14:tracePt t="131338" x="3984625" y="5829300"/>
          <p14:tracePt t="131354" x="3992563" y="5851525"/>
          <p14:tracePt t="131371" x="4000500" y="5867400"/>
          <p14:tracePt t="131405" x="4000500" y="5883275"/>
          <p14:tracePt t="131421" x="4000500" y="5913438"/>
          <p14:tracePt t="131438" x="4000500" y="5989638"/>
          <p14:tracePt t="131455" x="3992563" y="6065838"/>
          <p14:tracePt t="131471" x="3984625" y="6126163"/>
          <p14:tracePt t="131488" x="3954463" y="6210300"/>
          <p14:tracePt t="131505" x="3946525" y="6256338"/>
          <p14:tracePt t="131521" x="3940175" y="6278563"/>
          <p14:tracePt t="131538" x="3932238" y="6294438"/>
          <p14:tracePt t="131662" x="3924300" y="6294438"/>
          <p14:tracePt t="131734" x="3916363" y="6294438"/>
          <p14:tracePt t="131742" x="3908425" y="6294438"/>
          <p14:tracePt t="131758" x="3902075" y="6294438"/>
          <p14:tracePt t="131771" x="3886200" y="6294438"/>
          <p14:tracePt t="131788" x="3878263" y="6294438"/>
          <p14:tracePt t="131805" x="3863975" y="6294438"/>
          <p14:tracePt t="131838" x="3848100" y="6286500"/>
          <p14:tracePt t="131855" x="3840163" y="6278563"/>
          <p14:tracePt t="131926" x="3840163" y="6270625"/>
          <p14:tracePt t="131942" x="3840163" y="6256338"/>
          <p14:tracePt t="131950" x="3856038" y="6256338"/>
          <p14:tracePt t="131958" x="3886200" y="6256338"/>
          <p14:tracePt t="131971" x="3932238" y="6248400"/>
          <p14:tracePt t="131988" x="4122738" y="6248400"/>
          <p14:tracePt t="132005" x="4441825" y="6248400"/>
          <p14:tracePt t="132021" x="4632325" y="6248400"/>
          <p14:tracePt t="132038" x="4724400" y="6226175"/>
          <p14:tracePt t="132055" x="4732338" y="6226175"/>
          <p14:tracePt t="132071" x="4740275" y="6226175"/>
          <p14:tracePt t="132118" x="4746625" y="6226175"/>
          <p14:tracePt t="132126" x="4784725" y="6218238"/>
          <p14:tracePt t="132138" x="4830763" y="6202363"/>
          <p14:tracePt t="132155" x="4937125" y="6180138"/>
          <p14:tracePt t="132171" x="5083175" y="6149975"/>
          <p14:tracePt t="132188" x="5203825" y="6126163"/>
          <p14:tracePt t="132205" x="5287963" y="6111875"/>
          <p14:tracePt t="132294" x="5295900" y="6111875"/>
          <p14:tracePt t="132422" x="5311775" y="6111875"/>
          <p14:tracePt t="132430" x="5318125" y="6111875"/>
          <p14:tracePt t="132446" x="5326063" y="6111875"/>
          <p14:tracePt t="132463" x="5326063" y="6118225"/>
          <p14:tracePt t="132478" x="5334000" y="6118225"/>
          <p14:tracePt t="132488" x="5341938" y="6126163"/>
          <p14:tracePt t="132505" x="5356225" y="6126163"/>
          <p14:tracePt t="132522" x="5364163" y="6126163"/>
          <p14:tracePt t="132558" x="5380038" y="6126163"/>
          <p14:tracePt t="132726" x="5380038" y="6134100"/>
          <p14:tracePt t="132734" x="5380038" y="6142038"/>
          <p14:tracePt t="132742" x="5372100" y="6149975"/>
          <p14:tracePt t="132755" x="5364163" y="6156325"/>
          <p14:tracePt t="132772" x="5356225" y="6188075"/>
          <p14:tracePt t="132788" x="5334000" y="6210300"/>
          <p14:tracePt t="132805" x="5334000" y="6226175"/>
          <p14:tracePt t="132822" x="5334000" y="6240463"/>
          <p14:tracePt t="132838" x="5349875" y="6256338"/>
          <p14:tracePt t="132855" x="5432425" y="6278563"/>
          <p14:tracePt t="132872" x="5584825" y="6278563"/>
          <p14:tracePt t="132889" x="5722938" y="6278563"/>
          <p14:tracePt t="132905" x="5883275" y="6232525"/>
          <p14:tracePt t="132922" x="6003925" y="6194425"/>
          <p14:tracePt t="132938" x="6049963" y="6180138"/>
          <p14:tracePt t="133110" x="6057900" y="6180138"/>
          <p14:tracePt t="133134" x="6065838" y="6180138"/>
          <p14:tracePt t="133142" x="6080125" y="6188075"/>
          <p14:tracePt t="133158" x="6103938" y="6194425"/>
          <p14:tracePt t="133172" x="6111875" y="6194425"/>
          <p14:tracePt t="133189" x="6210300" y="6226175"/>
          <p14:tracePt t="133205" x="6240463" y="6232525"/>
          <p14:tracePt t="133222" x="6294438" y="6240463"/>
          <p14:tracePt t="133239" x="6332538" y="6248400"/>
          <p14:tracePt t="133334" x="6324600" y="6248400"/>
          <p14:tracePt t="133342" x="6294438" y="6248400"/>
          <p14:tracePt t="133350" x="6256338" y="6248400"/>
          <p14:tracePt t="133358" x="6188075" y="6218238"/>
          <p14:tracePt t="133372" x="6126163" y="6202363"/>
          <p14:tracePt t="133389" x="5883275" y="6194425"/>
          <p14:tracePt t="133405" x="5791200" y="6194425"/>
          <p14:tracePt t="133422" x="5524500" y="6194425"/>
          <p14:tracePt t="133439" x="5364163" y="6218238"/>
          <p14:tracePt t="133455" x="5219700" y="6218238"/>
          <p14:tracePt t="133472" x="5097463" y="6218238"/>
          <p14:tracePt t="133489" x="5059363" y="6218238"/>
          <p14:tracePt t="133505" x="5037138" y="6218238"/>
          <p14:tracePt t="133566" x="5029200" y="6218238"/>
          <p14:tracePt t="133574" x="5029200" y="6210300"/>
          <p14:tracePt t="133582" x="5029200" y="6194425"/>
          <p14:tracePt t="133607" x="5029200" y="6180138"/>
          <p14:tracePt t="133614" x="5021263" y="6172200"/>
          <p14:tracePt t="133630" x="5013325" y="6164263"/>
          <p14:tracePt t="133646" x="5006975" y="6156325"/>
          <p14:tracePt t="133655" x="4999038" y="6156325"/>
          <p14:tracePt t="133672" x="4968875" y="6142038"/>
          <p14:tracePt t="133689" x="4899025" y="6118225"/>
          <p14:tracePt t="133705" x="4740275" y="6118225"/>
          <p14:tracePt t="133722" x="4525963" y="6118225"/>
          <p14:tracePt t="133725" x="4427538" y="6118225"/>
          <p14:tracePt t="133739" x="4313238" y="6126163"/>
          <p14:tracePt t="133755" x="4054475" y="6172200"/>
          <p14:tracePt t="133772" x="3848100" y="6202363"/>
          <p14:tracePt t="133789" x="3657600" y="6218238"/>
          <p14:tracePt t="133805" x="3627438" y="6218238"/>
          <p14:tracePt t="133822" x="3597275" y="6226175"/>
          <p14:tracePt t="133910" x="3597275" y="6218238"/>
          <p14:tracePt t="133926" x="3589338" y="6202363"/>
          <p14:tracePt t="133934" x="3581400" y="6194425"/>
          <p14:tracePt t="133950" x="3581400" y="6188075"/>
          <p14:tracePt t="134062" x="3581400" y="6180138"/>
          <p14:tracePt t="134070" x="3597275" y="6180138"/>
          <p14:tracePt t="134078" x="3603625" y="6180138"/>
          <p14:tracePt t="134089" x="3627438" y="6180138"/>
          <p14:tracePt t="134106" x="3687763" y="6194425"/>
          <p14:tracePt t="134122" x="3771900" y="6202363"/>
          <p14:tracePt t="134139" x="3878263" y="6210300"/>
          <p14:tracePt t="134156" x="4022725" y="6210300"/>
          <p14:tracePt t="134172" x="4198938" y="6210300"/>
          <p14:tracePt t="134189" x="4479925" y="6210300"/>
          <p14:tracePt t="134205" x="4648200" y="6210300"/>
          <p14:tracePt t="134222" x="4784725" y="6210300"/>
          <p14:tracePt t="134239" x="4884738" y="6202363"/>
          <p14:tracePt t="134256" x="4945063" y="6194425"/>
          <p14:tracePt t="134272" x="4960938" y="6188075"/>
          <p14:tracePt t="134289" x="4968875" y="6188075"/>
          <p14:tracePt t="134326" x="4975225" y="6188075"/>
          <p14:tracePt t="134339" x="4991100" y="6188075"/>
          <p14:tracePt t="134356" x="5037138" y="6188075"/>
          <p14:tracePt t="134372" x="5083175" y="6188075"/>
          <p14:tracePt t="134389" x="5135563" y="6188075"/>
          <p14:tracePt t="134406" x="5203825" y="6188075"/>
          <p14:tracePt t="134422" x="5265738" y="6188075"/>
          <p14:tracePt t="134439" x="5326063" y="6188075"/>
          <p14:tracePt t="134456" x="5387975" y="6194425"/>
          <p14:tracePt t="134472" x="5440363" y="6202363"/>
          <p14:tracePt t="134489" x="5470525" y="6202363"/>
          <p14:tracePt t="134506" x="5486400" y="6202363"/>
          <p14:tracePt t="134539" x="5494338" y="6202363"/>
          <p14:tracePt t="134556" x="5502275" y="6202363"/>
          <p14:tracePt t="134572" x="5524500" y="6202363"/>
          <p14:tracePt t="134589" x="5532438" y="6202363"/>
          <p14:tracePt t="134606" x="5540375" y="6202363"/>
          <p14:tracePt t="134806" x="5546725" y="6210300"/>
          <p14:tracePt t="135262" x="5592763" y="6210300"/>
          <p14:tracePt t="135270" x="5676900" y="6210300"/>
          <p14:tracePt t="135278" x="5761038" y="6210300"/>
          <p14:tracePt t="135289" x="5837238" y="6210300"/>
          <p14:tracePt t="135306" x="6042025" y="6210300"/>
          <p14:tracePt t="135323" x="6248400" y="6210300"/>
          <p14:tracePt t="135339" x="6461125" y="6210300"/>
          <p14:tracePt t="135356" x="6621463" y="6210300"/>
          <p14:tracePt t="135373" x="6797675" y="6188075"/>
          <p14:tracePt t="135390" x="6865938" y="6156325"/>
          <p14:tracePt t="135406" x="6911975" y="6149975"/>
          <p14:tracePt t="135423" x="6926263" y="6142038"/>
          <p14:tracePt t="135439" x="6950075" y="6134100"/>
          <p14:tracePt t="135456" x="6964363" y="6134100"/>
          <p14:tracePt t="135473" x="7002463" y="6126163"/>
          <p14:tracePt t="135489" x="7032625" y="6118225"/>
          <p14:tracePt t="135506" x="7048500" y="6118225"/>
          <p14:tracePt t="135523" x="7070725" y="6118225"/>
          <p14:tracePt t="135539" x="7078663" y="6118225"/>
          <p14:tracePt t="135556" x="7086600" y="6118225"/>
          <p14:tracePt t="135573" x="7124700" y="6118225"/>
          <p14:tracePt t="135589" x="7146925" y="6118225"/>
          <p14:tracePt t="135606" x="7216775" y="6134100"/>
          <p14:tracePt t="135623" x="7261225" y="6134100"/>
          <p14:tracePt t="135639" x="7299325" y="6134100"/>
          <p14:tracePt t="135656" x="7331075" y="6134100"/>
          <p14:tracePt t="135673" x="7345363" y="6134100"/>
          <p14:tracePt t="135689" x="7353300" y="6134100"/>
          <p14:tracePt t="135706" x="7369175" y="6134100"/>
          <p14:tracePt t="135723" x="7375525" y="6134100"/>
          <p14:tracePt t="135739" x="7391400" y="6126163"/>
          <p14:tracePt t="135756" x="7399338" y="6126163"/>
          <p14:tracePt t="135773" x="7413625" y="6126163"/>
          <p14:tracePt t="135789" x="7421563" y="6126163"/>
          <p14:tracePt t="135806" x="7445375" y="6126163"/>
          <p14:tracePt t="136262" x="7467600" y="6118225"/>
          <p14:tracePt t="136270" x="7597775" y="6103938"/>
          <p14:tracePt t="136278" x="7726363" y="6088063"/>
          <p14:tracePt t="136290" x="7916863" y="6042025"/>
          <p14:tracePt t="136306" x="8389938" y="5905500"/>
          <p14:tracePt t="136323" x="8945563" y="5753100"/>
          <p14:tracePt t="136340" x="9342438" y="5570538"/>
          <p14:tracePt t="136356" x="9601200" y="5456238"/>
          <p14:tracePt t="136373" x="9731375" y="5394325"/>
          <p14:tracePt t="136390" x="9745663" y="5387975"/>
          <p14:tracePt t="136406" x="9745663" y="5380038"/>
          <p14:tracePt t="136423" x="9761538" y="5372100"/>
          <p14:tracePt t="136440" x="9783763" y="5364163"/>
          <p14:tracePt t="136456" x="9821863" y="5364163"/>
          <p14:tracePt t="136473" x="9859963" y="5364163"/>
          <p14:tracePt t="136490" x="9906000" y="5364163"/>
          <p14:tracePt t="136506" x="9936163" y="5364163"/>
          <p14:tracePt t="136582" x="9936163" y="5356225"/>
          <p14:tracePt t="136590" x="9921875" y="5334000"/>
          <p14:tracePt t="136598" x="9867900" y="5311775"/>
          <p14:tracePt t="136606" x="9783763" y="5295900"/>
          <p14:tracePt t="136623" x="9517063" y="5219700"/>
          <p14:tracePt t="136640" x="8945563" y="5173663"/>
          <p14:tracePt t="136656" x="8512175" y="5173663"/>
          <p14:tracePt t="136673" x="8115300" y="5227638"/>
          <p14:tracePt t="136690" x="7764463" y="5318125"/>
          <p14:tracePt t="136706" x="7604125" y="5426075"/>
          <p14:tracePt t="136723" x="7505700" y="5540375"/>
          <p14:tracePt t="136726" x="7475538" y="5608638"/>
          <p14:tracePt t="136740" x="7467600" y="5692775"/>
          <p14:tracePt t="136757" x="7467600" y="5997575"/>
          <p14:tracePt t="136773" x="7513638" y="6088063"/>
          <p14:tracePt t="136790" x="7848600" y="6408738"/>
          <p14:tracePt t="136807" x="8251825" y="6569075"/>
          <p14:tracePt t="136823" x="8740775" y="6599238"/>
          <p14:tracePt t="136840" x="9342438" y="6523038"/>
          <p14:tracePt t="136857" x="9837738" y="6294438"/>
          <p14:tracePt t="136873" x="10058400" y="6134100"/>
          <p14:tracePt t="136890" x="10112375" y="5989638"/>
          <p14:tracePt t="136907" x="10112375" y="5867400"/>
          <p14:tracePt t="136923" x="10020300" y="5730875"/>
          <p14:tracePt t="136940" x="9936163" y="5646738"/>
          <p14:tracePt t="136957" x="9867900" y="5616575"/>
          <p14:tracePt t="136974" x="9859963" y="5616575"/>
          <p14:tracePt t="137214" x="9852025" y="5616575"/>
          <p14:tracePt t="137222" x="9845675" y="5616575"/>
          <p14:tracePt t="137230" x="9829800" y="5616575"/>
          <p14:tracePt t="144245" x="9859963" y="5584825"/>
          <p14:tracePt t="144253" x="10042525" y="5410200"/>
          <p14:tracePt t="144261" x="10325100" y="5113338"/>
          <p14:tracePt t="144275" x="10645775" y="4838700"/>
          <p14:tracePt t="144292" x="10912475" y="4618038"/>
          <p14:tracePt t="144309" x="10918825" y="4610100"/>
          <p14:tracePt t="144446" x="10842625" y="4579938"/>
          <p14:tracePt t="144454" x="10629900" y="4518025"/>
          <p14:tracePt t="144462" x="10248900" y="4427538"/>
          <p14:tracePt t="144476" x="9867900" y="4289425"/>
          <p14:tracePt t="144493" x="8991600" y="4000500"/>
          <p14:tracePt t="144509" x="8716963" y="3878263"/>
          <p14:tracePt t="144526" x="8031163" y="3657600"/>
          <p14:tracePt t="144543" x="7589838" y="3597275"/>
          <p14:tracePt t="144559" x="7185025" y="3559175"/>
          <p14:tracePt t="144576" x="6811963" y="3559175"/>
          <p14:tracePt t="144593" x="6561138" y="3559175"/>
          <p14:tracePt t="144609" x="6354763" y="3559175"/>
          <p14:tracePt t="144626" x="6202363" y="3559175"/>
          <p14:tracePt t="144643" x="6164263" y="3543300"/>
          <p14:tracePt t="144678" x="6164263" y="3535363"/>
          <p14:tracePt t="144693" x="6134100" y="3482975"/>
          <p14:tracePt t="144710" x="6019800" y="3429000"/>
          <p14:tracePt t="144726" x="5516563" y="3322638"/>
          <p14:tracePt t="144743" x="4732338" y="3200400"/>
          <p14:tracePt t="144760" x="3962400" y="3086100"/>
          <p14:tracePt t="144776" x="3352800" y="2933700"/>
          <p14:tracePt t="144793" x="3094038" y="2835275"/>
          <p14:tracePt t="144809" x="3017838" y="2781300"/>
          <p14:tracePt t="144826" x="3009900" y="2773363"/>
          <p14:tracePt t="144870" x="3001963" y="2765425"/>
          <p14:tracePt t="144878" x="2963863" y="2751138"/>
          <p14:tracePt t="144893" x="2797175" y="2727325"/>
          <p14:tracePt t="144909" x="2582863" y="2689225"/>
          <p14:tracePt t="144926" x="2354263" y="2651125"/>
          <p14:tracePt t="144943" x="2187575" y="2606675"/>
          <p14:tracePt t="144960" x="2073275" y="2574925"/>
          <p14:tracePt t="144976" x="2049463" y="2560638"/>
          <p14:tracePt t="145078" x="2041525" y="2552700"/>
          <p14:tracePt t="145086" x="2041525" y="2544763"/>
          <p14:tracePt t="145095" x="2041525" y="2536825"/>
          <p14:tracePt t="145109" x="2049463" y="2506663"/>
          <p14:tracePt t="145126" x="2057400" y="2492375"/>
          <p14:tracePt t="145143" x="2065338" y="2468563"/>
          <p14:tracePt t="145160" x="2073275" y="2460625"/>
          <p14:tracePt t="145176" x="2087563" y="2446338"/>
          <p14:tracePt t="145193" x="2193925" y="2446338"/>
          <p14:tracePt t="145210" x="2454275" y="2446338"/>
          <p14:tracePt t="145226" x="3040063" y="2476500"/>
          <p14:tracePt t="145243" x="3581400" y="2560638"/>
          <p14:tracePt t="145260" x="4191000" y="2713038"/>
          <p14:tracePt t="145276" x="4678363" y="2797175"/>
          <p14:tracePt t="145293" x="4937125" y="2811463"/>
          <p14:tracePt t="145310" x="5334000" y="2811463"/>
          <p14:tracePt t="145326" x="5554663" y="2811463"/>
          <p14:tracePt t="145343" x="5707063" y="2789238"/>
          <p14:tracePt t="145360" x="5859463" y="2743200"/>
          <p14:tracePt t="145376" x="6049963" y="2697163"/>
          <p14:tracePt t="145393" x="6256338" y="2659063"/>
          <p14:tracePt t="145410" x="6446838" y="2620963"/>
          <p14:tracePt t="145426" x="6651625" y="2598738"/>
          <p14:tracePt t="145443" x="6858000" y="2590800"/>
          <p14:tracePt t="145460" x="6950075" y="2574925"/>
          <p14:tracePt t="145476" x="6956425" y="2574925"/>
          <p14:tracePt t="145493" x="6911975" y="2552700"/>
          <p14:tracePt t="145510" x="6835775" y="2530475"/>
          <p14:tracePt t="145526" x="6781800" y="2522538"/>
          <p14:tracePt t="145543" x="6735763" y="2498725"/>
          <p14:tracePt t="145560" x="6713538" y="2492375"/>
          <p14:tracePt t="145576" x="6667500" y="2492375"/>
          <p14:tracePt t="145593" x="6629400" y="2468563"/>
          <p14:tracePt t="145610" x="6599238" y="2468563"/>
          <p14:tracePt t="145626" x="6591300" y="2454275"/>
          <p14:tracePt t="145660" x="6591300" y="2446338"/>
          <p14:tracePt t="145677" x="6645275" y="2446338"/>
          <p14:tracePt t="145693" x="6827838" y="2430463"/>
          <p14:tracePt t="145710" x="6972300" y="2408238"/>
          <p14:tracePt t="145726" x="7056438" y="2392363"/>
          <p14:tracePt t="145743" x="7132638" y="2362200"/>
          <p14:tracePt t="145760" x="7170738" y="2354263"/>
          <p14:tracePt t="145776" x="7192963" y="2339975"/>
          <p14:tracePt t="145793" x="7223125" y="2332038"/>
          <p14:tracePt t="145810" x="7246938" y="2308225"/>
          <p14:tracePt t="145826" x="7254875" y="2301875"/>
          <p14:tracePt t="145843" x="7269163" y="2293938"/>
          <p14:tracePt t="145860" x="7277100" y="2286000"/>
          <p14:tracePt t="145877" x="7292975" y="2270125"/>
          <p14:tracePt t="145894" x="7315200" y="2255838"/>
          <p14:tracePt t="145910" x="7345363" y="2232025"/>
          <p14:tracePt t="145927" x="7353300" y="2217738"/>
          <p14:tracePt t="145960" x="7353300" y="2209800"/>
          <p14:tracePt t="145998" x="7361238" y="2201863"/>
          <p14:tracePt t="146006" x="7369175" y="2187575"/>
          <p14:tracePt t="146013" x="7391400" y="2179638"/>
          <p14:tracePt t="146026" x="7421563" y="2163763"/>
          <p14:tracePt t="146043" x="7535863" y="2141538"/>
          <p14:tracePt t="146059" x="7658100" y="2103438"/>
          <p14:tracePt t="146076" x="7794625" y="2049463"/>
          <p14:tracePt t="146093" x="7940675" y="2019300"/>
          <p14:tracePt t="146109" x="8145463" y="1973263"/>
          <p14:tracePt t="146126" x="8251825" y="1958975"/>
          <p14:tracePt t="146143" x="8343900" y="1951038"/>
          <p14:tracePt t="146160" x="8428038" y="1951038"/>
          <p14:tracePt t="146177" x="8488363" y="1951038"/>
          <p14:tracePt t="146193" x="8550275" y="1951038"/>
          <p14:tracePt t="146210" x="8618538" y="1951038"/>
          <p14:tracePt t="146227" x="8694738" y="1951038"/>
          <p14:tracePt t="146229" x="8747125" y="1951038"/>
          <p14:tracePt t="146243" x="8809038" y="1951038"/>
          <p14:tracePt t="146260" x="8953500" y="1951038"/>
          <p14:tracePt t="146277" x="9204325" y="1951038"/>
          <p14:tracePt t="146293" x="9296400" y="1951038"/>
          <p14:tracePt t="146310" x="9578975" y="1951038"/>
          <p14:tracePt t="146327" x="9775825" y="1951038"/>
          <p14:tracePt t="146343" x="9959975" y="1935163"/>
          <p14:tracePt t="146360" x="10156825" y="1920875"/>
          <p14:tracePt t="146377" x="10294938" y="1897063"/>
          <p14:tracePt t="146393" x="10417175" y="1882775"/>
          <p14:tracePt t="146410" x="10537825" y="1866900"/>
          <p14:tracePt t="146427" x="10660063" y="1844675"/>
          <p14:tracePt t="146443" x="10798175" y="1836738"/>
          <p14:tracePt t="146460" x="10972800" y="1836738"/>
          <p14:tracePt t="146477" x="11231563" y="1836738"/>
          <p14:tracePt t="146493" x="11369675" y="1836738"/>
          <p14:tracePt t="146510" x="11460163" y="1836738"/>
          <p14:tracePt t="146527" x="11522075" y="1836738"/>
          <p14:tracePt t="146543" x="11574463" y="1836738"/>
          <p14:tracePt t="146560" x="11636375" y="1836738"/>
          <p14:tracePt t="146577" x="11704638" y="1836738"/>
          <p14:tracePt t="146593" x="11772900" y="1836738"/>
          <p14:tracePt t="146610" x="11826875" y="1836738"/>
          <p14:tracePt t="146627" x="11864975" y="1836738"/>
          <p14:tracePt t="146643" x="11895138" y="1836738"/>
          <p14:tracePt t="146660" x="11917363" y="1836738"/>
          <p14:tracePt t="146677" x="11955463" y="1851025"/>
          <p14:tracePt t="146693" x="11979275" y="1866900"/>
          <p14:tracePt t="146710" x="12031663" y="1905000"/>
          <p14:tracePt t="146727" x="12069763" y="1943100"/>
          <p14:tracePt t="146744" x="12093575" y="1981200"/>
          <p14:tracePt t="146760" x="12123738" y="2065338"/>
          <p14:tracePt t="146777" x="12145963" y="2155825"/>
          <p14:tracePt t="146793" x="12169775" y="2270125"/>
          <p14:tracePt t="146810" x="12184063" y="2384425"/>
          <p14:tracePt t="146827" x="12184063" y="2492375"/>
          <p14:tracePt t="146843" x="12184063" y="2606675"/>
          <p14:tracePt t="146860" x="12184063" y="2682875"/>
          <p14:tracePt t="146877" x="12184063" y="2797175"/>
          <p14:tracePt t="146894" x="12184063" y="2827338"/>
          <p14:tracePt t="146910" x="12184063" y="2903538"/>
          <p14:tracePt t="146927" x="12184063" y="2941638"/>
          <p14:tracePt t="146944" x="12169775" y="2987675"/>
          <p14:tracePt t="146960" x="12153900" y="3017838"/>
          <p14:tracePt t="146977" x="12131675" y="3032125"/>
          <p14:tracePt t="146994" x="12093575" y="3048000"/>
          <p14:tracePt t="147010" x="12061825" y="3048000"/>
          <p14:tracePt t="147027" x="11979275" y="3055938"/>
          <p14:tracePt t="147044" x="11833225" y="3078163"/>
          <p14:tracePt t="147060" x="11612563" y="3108325"/>
          <p14:tracePt t="147077" x="11018838" y="3200400"/>
          <p14:tracePt t="147094" x="10493375" y="3292475"/>
          <p14:tracePt t="147110" x="10118725" y="3352800"/>
          <p14:tracePt t="147127" x="9859963" y="3390900"/>
          <p14:tracePt t="147144" x="9647238" y="3413125"/>
          <p14:tracePt t="147160" x="9486900" y="3413125"/>
          <p14:tracePt t="147177" x="9318625" y="3413125"/>
          <p14:tracePt t="147194" x="9128125" y="3413125"/>
          <p14:tracePt t="147210" x="8931275" y="3413125"/>
          <p14:tracePt t="147227" x="8656638" y="3413125"/>
          <p14:tracePt t="147230" x="8512175" y="3413125"/>
          <p14:tracePt t="147244" x="8366125" y="3413125"/>
          <p14:tracePt t="147260" x="8031163" y="3413125"/>
          <p14:tracePt t="147277" x="7712075" y="3406775"/>
          <p14:tracePt t="147294" x="7413625" y="3382963"/>
          <p14:tracePt t="147310" x="7277100" y="3360738"/>
          <p14:tracePt t="147327" x="7185025" y="3352800"/>
          <p14:tracePt t="147344" x="7140575" y="3336925"/>
          <p14:tracePt t="147360" x="7124700" y="3330575"/>
          <p14:tracePt t="147377" x="7102475" y="3314700"/>
          <p14:tracePt t="147394" x="7070725" y="3246438"/>
          <p14:tracePt t="147410" x="7064375" y="3132138"/>
          <p14:tracePt t="147427" x="7032625" y="2955925"/>
          <p14:tracePt t="147444" x="7032625" y="2797175"/>
          <p14:tracePt t="147461" x="7018338" y="2598738"/>
          <p14:tracePt t="147477" x="7018338" y="2506663"/>
          <p14:tracePt t="147494" x="7018338" y="2446338"/>
          <p14:tracePt t="147510" x="7018338" y="2370138"/>
          <p14:tracePt t="147527" x="7032625" y="2301875"/>
          <p14:tracePt t="147544" x="7070725" y="2225675"/>
          <p14:tracePt t="147560" x="7140575" y="2149475"/>
          <p14:tracePt t="147577" x="7200900" y="2103438"/>
          <p14:tracePt t="147594" x="7285038" y="2049463"/>
          <p14:tracePt t="147611" x="7407275" y="1989138"/>
          <p14:tracePt t="147627" x="7551738" y="1951038"/>
          <p14:tracePt t="147644" x="7696200" y="1920875"/>
          <p14:tracePt t="147661" x="7908925" y="1882775"/>
          <p14:tracePt t="147677" x="8221663" y="1874838"/>
          <p14:tracePt t="147694" x="8466138" y="1874838"/>
          <p14:tracePt t="147711" x="8702675" y="1874838"/>
          <p14:tracePt t="147727" x="8975725" y="1874838"/>
          <p14:tracePt t="147744" x="9266238" y="1874838"/>
          <p14:tracePt t="147761" x="9525000" y="1874838"/>
          <p14:tracePt t="147777" x="9807575" y="1874838"/>
          <p14:tracePt t="147794" x="10118725" y="1874838"/>
          <p14:tracePt t="147811" x="10537825" y="1874838"/>
          <p14:tracePt t="147827" x="10934700" y="1874838"/>
          <p14:tracePt t="147844" x="11201400" y="1874838"/>
          <p14:tracePt t="147861" x="11445875" y="1874838"/>
          <p14:tracePt t="147877" x="11490325" y="1874838"/>
          <p14:tracePt t="147894" x="11612563" y="1874838"/>
          <p14:tracePt t="147911" x="11674475" y="1874838"/>
          <p14:tracePt t="147927" x="11734800" y="1874838"/>
          <p14:tracePt t="147944" x="11811000" y="1874838"/>
          <p14:tracePt t="147961" x="11864975" y="1874838"/>
          <p14:tracePt t="147977" x="11887200" y="1874838"/>
          <p14:tracePt t="147994" x="11895138" y="1874838"/>
          <p14:tracePt t="148011" x="11903075" y="1874838"/>
          <p14:tracePt t="148027" x="11947525" y="1927225"/>
          <p14:tracePt t="148043" x="12031663" y="2065338"/>
          <p14:tracePt t="148060" x="12131675" y="2225675"/>
          <p14:tracePt t="148077" x="12184063" y="2408238"/>
          <p14:tracePt t="148094" x="12184063" y="2606675"/>
          <p14:tracePt t="148111" x="12184063" y="2705100"/>
          <p14:tracePt t="148127" x="12184063" y="2759075"/>
          <p14:tracePt t="148144" x="12184063" y="2811463"/>
          <p14:tracePt t="148161" x="12169775" y="2865438"/>
          <p14:tracePt t="148177" x="12115800" y="2933700"/>
          <p14:tracePt t="148194" x="12017375" y="3017838"/>
          <p14:tracePt t="148211" x="11879263" y="3101975"/>
          <p14:tracePt t="148227" x="11718925" y="3162300"/>
          <p14:tracePt t="148244" x="11528425" y="3208338"/>
          <p14:tracePt t="148247" x="11422063" y="3216275"/>
          <p14:tracePt t="148261" x="11209338" y="3254375"/>
          <p14:tracePt t="148278" x="10904538" y="3306763"/>
          <p14:tracePt t="148294" x="10629900" y="3344863"/>
          <p14:tracePt t="148311" x="10256838" y="3344863"/>
          <p14:tracePt t="148327" x="9837738" y="3344863"/>
          <p14:tracePt t="148344" x="9364663" y="3344863"/>
          <p14:tracePt t="148361" x="8945563" y="3344863"/>
          <p14:tracePt t="148377" x="8588375" y="3322638"/>
          <p14:tracePt t="148394" x="8191500" y="3268663"/>
          <p14:tracePt t="148411" x="7818438" y="3222625"/>
          <p14:tracePt t="148427" x="7559675" y="3222625"/>
          <p14:tracePt t="148444" x="7323138" y="3222625"/>
          <p14:tracePt t="148461" x="6988175" y="3216275"/>
          <p14:tracePt t="148478" x="6827838" y="3184525"/>
          <p14:tracePt t="148494" x="6759575" y="3162300"/>
          <p14:tracePt t="148511" x="6721475" y="3140075"/>
          <p14:tracePt t="148528" x="6705600" y="3124200"/>
          <p14:tracePt t="148544" x="6689725" y="3040063"/>
          <p14:tracePt t="148561" x="6689725" y="2895600"/>
          <p14:tracePt t="148578" x="6689725" y="2720975"/>
          <p14:tracePt t="148594" x="6713538" y="2574925"/>
          <p14:tracePt t="148611" x="6759575" y="2454275"/>
          <p14:tracePt t="148628" x="6797675" y="2339975"/>
          <p14:tracePt t="148644" x="6835775" y="2270125"/>
          <p14:tracePt t="148661" x="6956425" y="2193925"/>
          <p14:tracePt t="148677" x="7094538" y="2149475"/>
          <p14:tracePt t="148694" x="7323138" y="2111375"/>
          <p14:tracePt t="148711" x="7704138" y="2049463"/>
          <p14:tracePt t="148728" x="8099425" y="1989138"/>
          <p14:tracePt t="148744" x="8366125" y="1965325"/>
          <p14:tracePt t="148761" x="8580438" y="1935163"/>
          <p14:tracePt t="148778" x="8724900" y="1935163"/>
          <p14:tracePt t="148794" x="8855075" y="1935163"/>
          <p14:tracePt t="148811" x="9059863" y="1935163"/>
          <p14:tracePt t="148828" x="9326563" y="1935163"/>
          <p14:tracePt t="148844" x="9540875" y="1965325"/>
          <p14:tracePt t="148861" x="9906000" y="2087563"/>
          <p14:tracePt t="148878" x="10050463" y="2141538"/>
          <p14:tracePt t="148894" x="10134600" y="2171700"/>
          <p14:tracePt t="148911" x="10180638" y="2209800"/>
          <p14:tracePt t="148928" x="10240963" y="2247900"/>
          <p14:tracePt t="148944" x="10347325" y="2308225"/>
          <p14:tracePt t="148961" x="10409238" y="2346325"/>
          <p14:tracePt t="148978" x="10423525" y="2346325"/>
          <p14:tracePt t="148994" x="10423525" y="2354263"/>
          <p14:tracePt t="149011" x="10423525" y="2400300"/>
          <p14:tracePt t="149028" x="10172700" y="2560638"/>
          <p14:tracePt t="149045" x="9601200" y="2781300"/>
          <p14:tracePt t="149061" x="8724900" y="2994025"/>
          <p14:tracePt t="149078" x="7239000" y="3124200"/>
          <p14:tracePt t="149094" x="6332538" y="3124200"/>
          <p14:tracePt t="149111" x="5715000" y="3124200"/>
          <p14:tracePt t="149128" x="5502275" y="3108325"/>
          <p14:tracePt t="149144" x="5380038" y="3063875"/>
          <p14:tracePt t="149161" x="5341938" y="3040063"/>
          <p14:tracePt t="149178" x="5318125" y="3025775"/>
          <p14:tracePt t="149194" x="5311775" y="3017838"/>
          <p14:tracePt t="149228" x="5311775" y="3001963"/>
          <p14:tracePt t="149245" x="5311775" y="2979738"/>
          <p14:tracePt t="149261" x="5311775" y="2971800"/>
          <p14:tracePt t="149263" x="5311775" y="2955925"/>
          <p14:tracePt t="149278" x="5311775" y="2933700"/>
          <p14:tracePt t="149294" x="5311775" y="2917825"/>
          <p14:tracePt t="149311" x="5318125" y="2895600"/>
          <p14:tracePt t="149328" x="5326063" y="2879725"/>
          <p14:tracePt t="149344" x="5372100" y="2857500"/>
          <p14:tracePt t="149361" x="5440363" y="2841625"/>
          <p14:tracePt t="149378" x="5540375" y="2835275"/>
          <p14:tracePt t="149394" x="5722938" y="2827338"/>
          <p14:tracePt t="149411" x="5973763" y="2827338"/>
          <p14:tracePt t="149428" x="6194425" y="2827338"/>
          <p14:tracePt t="149444" x="6346825" y="2827338"/>
          <p14:tracePt t="149461" x="6416675" y="2827338"/>
          <p14:tracePt t="149478" x="6430963" y="2819400"/>
          <p14:tracePt t="149495" x="6438900" y="2811463"/>
          <p14:tracePt t="149534" x="6438900" y="2803525"/>
          <p14:tracePt t="149646" x="6438900" y="2797175"/>
          <p14:tracePt t="149654" x="6430963" y="2789238"/>
          <p14:tracePt t="149678" x="6423025" y="2789238"/>
          <p14:tracePt t="149702" x="6416675" y="2789238"/>
          <p14:tracePt t="149846" x="6408738" y="2789238"/>
          <p14:tracePt t="149863" x="6400800" y="2789238"/>
          <p14:tracePt t="149926" x="6392863" y="2789238"/>
          <p14:tracePt t="150862" x="6384925" y="2789238"/>
          <p14:tracePt t="150870" x="6378575" y="2789238"/>
          <p14:tracePt t="150879" x="6354763" y="2789238"/>
          <p14:tracePt t="150895" x="6324600" y="2797175"/>
          <p14:tracePt t="150912" x="6286500" y="2803525"/>
          <p14:tracePt t="150928" x="6226175" y="2827338"/>
          <p14:tracePt t="150945" x="6111875" y="2857500"/>
          <p14:tracePt t="150962" x="6003925" y="2887663"/>
          <p14:tracePt t="150978" x="5867400" y="2911475"/>
          <p14:tracePt t="150995" x="5676900" y="2933700"/>
          <p14:tracePt t="151012" x="5426075" y="2971800"/>
          <p14:tracePt t="151028" x="5127625" y="3025775"/>
          <p14:tracePt t="151045" x="4822825" y="3055938"/>
          <p14:tracePt t="151062" x="4397375" y="3078163"/>
          <p14:tracePt t="151078" x="4168775" y="3094038"/>
          <p14:tracePt t="151095" x="3954463" y="3124200"/>
          <p14:tracePt t="151112" x="3763963" y="3146425"/>
          <p14:tracePt t="151128" x="3611563" y="3170238"/>
          <p14:tracePt t="151145" x="3398838" y="3222625"/>
          <p14:tracePt t="151162" x="3192463" y="3276600"/>
          <p14:tracePt t="151178" x="2994025" y="3344863"/>
          <p14:tracePt t="151195" x="2803525" y="3390900"/>
          <p14:tracePt t="151212" x="2667000" y="3421063"/>
          <p14:tracePt t="151229" x="2574925" y="3436938"/>
          <p14:tracePt t="151245" x="2552700" y="3436938"/>
          <p14:tracePt t="151350" x="2552700" y="3444875"/>
          <p14:tracePt t="151358" x="2552700" y="3451225"/>
          <p14:tracePt t="151366" x="2552700" y="3467100"/>
          <p14:tracePt t="151379" x="2552700" y="3475038"/>
          <p14:tracePt t="151395" x="2552700" y="3497263"/>
          <p14:tracePt t="151412" x="2544763" y="3521075"/>
          <p14:tracePt t="151429" x="2544763" y="3543300"/>
          <p14:tracePt t="151445" x="2544763" y="3559175"/>
          <p14:tracePt t="151462" x="2552700" y="3559175"/>
          <p14:tracePt t="151479" x="2574925" y="3559175"/>
          <p14:tracePt t="151495" x="2590800" y="3559175"/>
          <p14:tracePt t="151512" x="2613025" y="3559175"/>
          <p14:tracePt t="151529" x="2628900" y="3559175"/>
          <p14:tracePt t="151545" x="2644775" y="3559175"/>
          <p14:tracePt t="151562" x="2651125" y="3543300"/>
          <p14:tracePt t="151579" x="2667000" y="3527425"/>
          <p14:tracePt t="151595" x="2667000" y="3521075"/>
          <p14:tracePt t="151612" x="2667000" y="3513138"/>
          <p14:tracePt t="151654" x="2667000" y="3505200"/>
          <p14:tracePt t="151694" x="2667000" y="3527425"/>
          <p14:tracePt t="151702" x="2667000" y="3551238"/>
          <p14:tracePt t="151712" x="2667000" y="3559175"/>
          <p14:tracePt t="151729" x="2667000" y="3581400"/>
          <p14:tracePt t="151774" x="2667000" y="3589338"/>
          <p14:tracePt t="151782" x="2667000" y="3581400"/>
          <p14:tracePt t="151795" x="2674938" y="3573463"/>
          <p14:tracePt t="151812" x="2674938" y="3551238"/>
          <p14:tracePt t="152022" x="2674938" y="3543300"/>
          <p14:tracePt t="152054" x="2667000" y="3543300"/>
          <p14:tracePt t="152070" x="2667000" y="3551238"/>
          <p14:tracePt t="152078" x="2667000" y="3559175"/>
          <p14:tracePt t="152086" x="2667000" y="3573463"/>
          <p14:tracePt t="152095" x="2667000" y="3581400"/>
          <p14:tracePt t="152112" x="2674938" y="3611563"/>
          <p14:tracePt t="152129" x="2773363" y="3657600"/>
          <p14:tracePt t="152146" x="3025775" y="3703638"/>
          <p14:tracePt t="152162" x="3665538" y="3703638"/>
          <p14:tracePt t="152179" x="4708525" y="3703638"/>
          <p14:tracePt t="152195" x="5973763" y="3627438"/>
          <p14:tracePt t="152212" x="7277100" y="3375025"/>
          <p14:tracePt t="152229" x="8626475" y="2811463"/>
          <p14:tracePt t="152246" x="8953500" y="2522538"/>
          <p14:tracePt t="152262" x="8999538" y="2324100"/>
          <p14:tracePt t="152279" x="8999538" y="2141538"/>
          <p14:tracePt t="152295" x="8931275" y="1989138"/>
          <p14:tracePt t="152312" x="8893175" y="1905000"/>
          <p14:tracePt t="152329" x="8893175" y="1882775"/>
          <p14:tracePt t="152382" x="8885238" y="1882775"/>
          <p14:tracePt t="152390" x="8869363" y="1882775"/>
          <p14:tracePt t="152398" x="8823325" y="1951038"/>
          <p14:tracePt t="152412" x="8755063" y="2027238"/>
          <p14:tracePt t="152430" x="8382000" y="2468563"/>
          <p14:tracePt t="152446" x="8131175" y="2759075"/>
          <p14:tracePt t="152462" x="8069263" y="2849563"/>
          <p14:tracePt t="152496" x="8069263" y="2797175"/>
          <p14:tracePt t="152512" x="8077200" y="2659063"/>
          <p14:tracePt t="152529" x="8099425" y="2530475"/>
          <p14:tracePt t="152546" x="8115300" y="2454275"/>
          <p14:tracePt t="152562" x="8123238" y="2438400"/>
          <p14:tracePt t="152596" x="8123238" y="2454275"/>
          <p14:tracePt t="152612" x="8069263" y="2582863"/>
          <p14:tracePt t="152629" x="7985125" y="2713038"/>
          <p14:tracePt t="152646" x="7947025" y="2759075"/>
          <p14:tracePt t="152662" x="7940675" y="2751138"/>
          <p14:tracePt t="152679" x="7940675" y="2667000"/>
          <p14:tracePt t="152696" x="7978775" y="2552700"/>
          <p14:tracePt t="152712" x="8031163" y="2422525"/>
          <p14:tracePt t="152729" x="8054975" y="2384425"/>
          <p14:tracePt t="152746" x="8054975" y="2378075"/>
          <p14:tracePt t="152782" x="8047038" y="2392363"/>
          <p14:tracePt t="152798" x="8039100" y="2400300"/>
          <p14:tracePt t="152830" x="8039100" y="2378075"/>
          <p14:tracePt t="152838" x="8039100" y="2346325"/>
          <p14:tracePt t="152846" x="8039100" y="2293938"/>
          <p14:tracePt t="152863" x="8039100" y="2209800"/>
          <p14:tracePt t="152879" x="8039100" y="2187575"/>
          <p14:tracePt t="152918" x="8039100" y="2217738"/>
          <p14:tracePt t="152929" x="8039100" y="2247900"/>
          <p14:tracePt t="152946" x="8031163" y="2308225"/>
          <p14:tracePt t="152962" x="8023225" y="2362200"/>
          <p14:tracePt t="152979" x="8023225" y="2370138"/>
          <p14:tracePt t="153014" x="8016875" y="2370138"/>
          <p14:tracePt t="153029" x="8016875" y="2354263"/>
          <p14:tracePt t="153045" x="8001000" y="2293938"/>
          <p14:tracePt t="153062" x="7985125" y="2270125"/>
          <p14:tracePt t="153079" x="7970838" y="2247900"/>
          <p14:tracePt t="153117" x="7954963" y="2247900"/>
          <p14:tracePt t="153174" x="7947025" y="2247900"/>
          <p14:tracePt t="153302" x="7932738" y="2232025"/>
          <p14:tracePt t="153326" x="7924800" y="2225675"/>
          <p14:tracePt t="153350" x="7924800" y="2209800"/>
          <p14:tracePt t="153366" x="7916863" y="2209800"/>
          <p14:tracePt t="153382" x="7916863" y="2201863"/>
          <p14:tracePt t="153390" x="7908925" y="2201863"/>
          <p14:tracePt t="153398" x="7908925" y="2193925"/>
          <p14:tracePt t="153413" x="7902575" y="2193925"/>
          <p14:tracePt t="153431" x="7902575" y="2187575"/>
          <p14:tracePt t="153470" x="7902575" y="2179638"/>
          <p14:tracePt t="153486" x="7894638" y="2171700"/>
          <p14:tracePt t="153606" x="7894638" y="2163763"/>
          <p14:tracePt t="153694" x="7886700" y="2163763"/>
          <p14:tracePt t="153846" x="7886700" y="2171700"/>
          <p14:tracePt t="153854" x="7878763" y="2179638"/>
          <p14:tracePt t="153870" x="7878763" y="2193925"/>
          <p14:tracePt t="153879" x="7878763" y="2217738"/>
          <p14:tracePt t="153896" x="7878763" y="2232025"/>
          <p14:tracePt t="153913" x="7864475" y="2255838"/>
          <p14:tracePt t="153929" x="7864475" y="2270125"/>
          <p14:tracePt t="153946" x="7856538" y="2278063"/>
          <p14:tracePt t="153963" x="7856538" y="2286000"/>
          <p14:tracePt t="153979" x="7848600" y="2308225"/>
          <p14:tracePt t="153996" x="7848600" y="2316163"/>
          <p14:tracePt t="154013" x="7848600" y="2339975"/>
          <p14:tracePt t="154029" x="7848600" y="2362200"/>
          <p14:tracePt t="154046" x="7848600" y="2384425"/>
          <p14:tracePt t="154063" x="7832725" y="2408238"/>
          <p14:tracePt t="154080" x="7832725" y="2430463"/>
          <p14:tracePt t="154096" x="7832725" y="2446338"/>
          <p14:tracePt t="154113" x="7832725" y="2460625"/>
          <p14:tracePt t="154130" x="7826375" y="2506663"/>
          <p14:tracePt t="154146" x="7826375" y="2568575"/>
          <p14:tracePt t="154163" x="7818438" y="2667000"/>
          <p14:tracePt t="154179" x="7802563" y="2765425"/>
          <p14:tracePt t="154197" x="7802563" y="2879725"/>
          <p14:tracePt t="154213" x="7802563" y="3048000"/>
          <p14:tracePt t="154229" x="7802563" y="3108325"/>
          <p14:tracePt t="154246" x="7802563" y="3140075"/>
          <p14:tracePt t="154263" x="7802563" y="3170238"/>
          <p14:tracePt t="154279" x="7802563" y="3192463"/>
          <p14:tracePt t="154301" x="7802563" y="3200400"/>
          <p14:tracePt t="154312" x="7802563" y="3208338"/>
          <p14:tracePt t="154414" x="7802563" y="3192463"/>
          <p14:tracePt t="154422" x="7802563" y="3124200"/>
          <p14:tracePt t="154430" x="7802563" y="3025775"/>
          <p14:tracePt t="154446" x="7802563" y="2789238"/>
          <p14:tracePt t="154463" x="7780338" y="2468563"/>
          <p14:tracePt t="154480" x="7742238" y="2193925"/>
          <p14:tracePt t="154496" x="7718425" y="1997075"/>
          <p14:tracePt t="154513" x="7704138" y="1889125"/>
          <p14:tracePt t="154530" x="7704138" y="1866900"/>
          <p14:tracePt t="154566" x="7696200" y="1858963"/>
          <p14:tracePt t="154638" x="7696200" y="1866900"/>
          <p14:tracePt t="154646" x="7696200" y="1882775"/>
          <p14:tracePt t="154654" x="7696200" y="1905000"/>
          <p14:tracePt t="154663" x="7696200" y="1912938"/>
          <p14:tracePt t="154680" x="7696200" y="1935163"/>
          <p14:tracePt t="154696" x="7696200" y="1965325"/>
          <p14:tracePt t="154713" x="7696200" y="1981200"/>
          <p14:tracePt t="154730" x="7696200" y="1989138"/>
          <p14:tracePt t="154746" x="7696200" y="2003425"/>
          <p14:tracePt t="154763" x="7696200" y="2011363"/>
          <p14:tracePt t="154780" x="7696200" y="2027238"/>
          <p14:tracePt t="154797" x="7696200" y="2049463"/>
          <p14:tracePt t="154813" x="7696200" y="2065338"/>
          <p14:tracePt t="154830" x="7696200" y="2095500"/>
          <p14:tracePt t="154846" x="7696200" y="2103438"/>
          <p14:tracePt t="154863" x="7696200" y="2117725"/>
          <p14:tracePt t="154880" x="7696200" y="2125663"/>
          <p14:tracePt t="155013" x="7696200" y="2133600"/>
          <p14:tracePt t="155022" x="7696200" y="2149475"/>
          <p14:tracePt t="155038" x="7680325" y="2163763"/>
          <p14:tracePt t="155046" x="7680325" y="2179638"/>
          <p14:tracePt t="155063" x="7680325" y="2193925"/>
          <p14:tracePt t="155254" x="7680325" y="2201863"/>
          <p14:tracePt t="155262" x="7680325" y="2217738"/>
          <p14:tracePt t="155270" x="7680325" y="2247900"/>
          <p14:tracePt t="155280" x="7680325" y="2278063"/>
          <p14:tracePt t="155297" x="7680325" y="2339975"/>
          <p14:tracePt t="155313" x="7680325" y="2384425"/>
          <p14:tracePt t="155329" x="7680325" y="2438400"/>
          <p14:tracePt t="155346" x="7680325" y="2484438"/>
          <p14:tracePt t="155363" x="7680325" y="2522538"/>
          <p14:tracePt t="155379" x="7680325" y="2552700"/>
          <p14:tracePt t="155396" x="7666038" y="2590800"/>
          <p14:tracePt t="155413" x="7658100" y="2644775"/>
          <p14:tracePt t="155430" x="7658100" y="2659063"/>
          <p14:tracePt t="155446" x="7650163" y="2697163"/>
          <p14:tracePt t="155463" x="7650163" y="2735263"/>
          <p14:tracePt t="155480" x="7642225" y="2803525"/>
          <p14:tracePt t="155496" x="7642225" y="2887663"/>
          <p14:tracePt t="155513" x="7642225" y="2987675"/>
          <p14:tracePt t="155530" x="7642225" y="3094038"/>
          <p14:tracePt t="155546" x="7642225" y="3162300"/>
          <p14:tracePt t="155563" x="7642225" y="3222625"/>
          <p14:tracePt t="155580" x="7642225" y="3246438"/>
          <p14:tracePt t="155942" x="7642225" y="3254375"/>
          <p14:tracePt t="155950" x="7666038" y="3254375"/>
          <p14:tracePt t="155958" x="7734300" y="3254375"/>
          <p14:tracePt t="155966" x="7832725" y="3254375"/>
          <p14:tracePt t="155980" x="7932738" y="3238500"/>
          <p14:tracePt t="155997" x="8305800" y="3140075"/>
          <p14:tracePt t="156013" x="8488363" y="3048000"/>
          <p14:tracePt t="156030" x="8602663" y="2963863"/>
          <p14:tracePt t="156047" x="8670925" y="2873375"/>
          <p14:tracePt t="156064" x="8716963" y="2743200"/>
          <p14:tracePt t="156080" x="8763000" y="2582863"/>
          <p14:tracePt t="156097" x="8801100" y="2454275"/>
          <p14:tracePt t="156114" x="8831263" y="2332038"/>
          <p14:tracePt t="156130" x="8861425" y="2225675"/>
          <p14:tracePt t="156148" x="8885238" y="2117725"/>
          <p14:tracePt t="156164" x="8915400" y="2049463"/>
          <p14:tracePt t="156180" x="8931275" y="2011363"/>
          <p14:tracePt t="156197" x="8953500" y="1989138"/>
          <p14:tracePt t="156214" x="8975725" y="1965325"/>
          <p14:tracePt t="156230" x="8975725" y="1958975"/>
          <p14:tracePt t="156247" x="8991600" y="1958975"/>
          <p14:tracePt t="156414" x="8991600" y="1965325"/>
          <p14:tracePt t="156423" x="8983663" y="1965325"/>
          <p14:tracePt t="156430" x="8983663" y="1981200"/>
          <p14:tracePt t="156447" x="8983663" y="1989138"/>
          <p14:tracePt t="156464" x="8983663" y="2019300"/>
          <p14:tracePt t="156480" x="8975725" y="2049463"/>
          <p14:tracePt t="156497" x="8975725" y="2079625"/>
          <p14:tracePt t="156514" x="8975725" y="2087563"/>
          <p14:tracePt t="156702" x="8975725" y="2095500"/>
          <p14:tracePt t="156710" x="8975725" y="2111375"/>
          <p14:tracePt t="156718" x="8975725" y="2117725"/>
          <p14:tracePt t="156731" x="8975725" y="2141538"/>
          <p14:tracePt t="156747" x="8975725" y="2193925"/>
          <p14:tracePt t="156764" x="8975725" y="2293938"/>
          <p14:tracePt t="156781" x="8975725" y="2498725"/>
          <p14:tracePt t="156797" x="8975725" y="2582863"/>
          <p14:tracePt t="156814" x="8975725" y="2827338"/>
          <p14:tracePt t="156831" x="8975725" y="2949575"/>
          <p14:tracePt t="156847" x="8975725" y="3048000"/>
          <p14:tracePt t="156864" x="8975725" y="3124200"/>
          <p14:tracePt t="156881" x="8975725" y="3170238"/>
          <p14:tracePt t="156897" x="8975725" y="3192463"/>
          <p14:tracePt t="156914" x="8975725" y="3200400"/>
          <p14:tracePt t="156947" x="8975725" y="3208338"/>
          <p14:tracePt t="156982" x="8975725" y="3216275"/>
          <p14:tracePt t="157246" x="8983663" y="3222625"/>
          <p14:tracePt t="157254" x="9037638" y="3208338"/>
          <p14:tracePt t="157264" x="9144000" y="3154363"/>
          <p14:tracePt t="157281" x="9486900" y="2949575"/>
          <p14:tracePt t="157297" x="9769475" y="2727325"/>
          <p14:tracePt t="157314" x="9952038" y="2552700"/>
          <p14:tracePt t="157331" x="10036175" y="2422525"/>
          <p14:tracePt t="157347" x="10058400" y="2346325"/>
          <p14:tracePt t="157364" x="10066338" y="2293938"/>
          <p14:tracePt t="157381" x="10066338" y="2232025"/>
          <p14:tracePt t="157397" x="10080625" y="2209800"/>
          <p14:tracePt t="157414" x="10096500" y="2179638"/>
          <p14:tracePt t="157431" x="10118725" y="2155825"/>
          <p14:tracePt t="157447" x="10134600" y="2125663"/>
          <p14:tracePt t="157464" x="10156825" y="2095500"/>
          <p14:tracePt t="157481" x="10172700" y="2079625"/>
          <p14:tracePt t="157497" x="10194925" y="2057400"/>
          <p14:tracePt t="157514" x="10218738" y="2011363"/>
          <p14:tracePt t="157531" x="10233025" y="2003425"/>
          <p14:tracePt t="157547" x="10248900" y="1989138"/>
          <p14:tracePt t="157782" x="10248900" y="2003425"/>
          <p14:tracePt t="157798" x="10248900" y="2019300"/>
          <p14:tracePt t="157806" x="10248900" y="2027238"/>
          <p14:tracePt t="157814" x="10248900" y="2035175"/>
          <p14:tracePt t="157831" x="10248900" y="2087563"/>
          <p14:tracePt t="157848" x="10240963" y="2149475"/>
          <p14:tracePt t="157864" x="10233025" y="2232025"/>
          <p14:tracePt t="157881" x="10233025" y="2324100"/>
          <p14:tracePt t="157898" x="10233025" y="2408238"/>
          <p14:tracePt t="157914" x="10233025" y="2460625"/>
          <p14:tracePt t="157931" x="10233025" y="2498725"/>
          <p14:tracePt t="157948" x="10233025" y="2552700"/>
          <p14:tracePt t="157964" x="10233025" y="2606675"/>
          <p14:tracePt t="157981" x="10233025" y="2651125"/>
          <p14:tracePt t="157998" x="10233025" y="2759075"/>
          <p14:tracePt t="158014" x="10233025" y="2835275"/>
          <p14:tracePt t="158031" x="10233025" y="2911475"/>
          <p14:tracePt t="158048" x="10233025" y="3025775"/>
          <p14:tracePt t="158064" x="10248900" y="3132138"/>
          <p14:tracePt t="158081" x="10264775" y="3230563"/>
          <p14:tracePt t="158098" x="10264775" y="3284538"/>
          <p14:tracePt t="158114" x="10264775" y="3314700"/>
          <p14:tracePt t="158374" x="10271125" y="3322638"/>
          <p14:tracePt t="158406" x="10279063" y="3322638"/>
          <p14:tracePt t="158414" x="10302875" y="3322638"/>
          <p14:tracePt t="158422" x="10333038" y="3306763"/>
          <p14:tracePt t="158431" x="10393363" y="3276600"/>
          <p14:tracePt t="158448" x="10569575" y="3184525"/>
          <p14:tracePt t="158465" x="10790238" y="3055938"/>
          <p14:tracePt t="158481" x="10995025" y="2911475"/>
          <p14:tracePt t="158498" x="11155363" y="2765425"/>
          <p14:tracePt t="158515" x="11261725" y="2636838"/>
          <p14:tracePt t="158531" x="11337925" y="2498725"/>
          <p14:tracePt t="158548" x="11399838" y="2384425"/>
          <p14:tracePt t="158565" x="11437938" y="2278063"/>
          <p14:tracePt t="158581" x="11437938" y="2239963"/>
          <p14:tracePt t="158598" x="11452225" y="2141538"/>
          <p14:tracePt t="158615" x="11452225" y="2125663"/>
          <p14:tracePt t="158631" x="11452225" y="2117725"/>
          <p14:tracePt t="158648" x="11452225" y="2111375"/>
          <p14:tracePt t="158854" x="11452225" y="2117725"/>
          <p14:tracePt t="158862" x="11452225" y="2133600"/>
          <p14:tracePt t="158870" x="11452225" y="2149475"/>
          <p14:tracePt t="158881" x="11452225" y="2163763"/>
          <p14:tracePt t="158898" x="11452225" y="2225675"/>
          <p14:tracePt t="158915" x="11452225" y="2362200"/>
          <p14:tracePt t="158931" x="11452225" y="2560638"/>
          <p14:tracePt t="158948" x="11452225" y="2773363"/>
          <p14:tracePt t="158966" x="11452225" y="3001963"/>
          <p14:tracePt t="158981" x="11452225" y="3009900"/>
          <p14:tracePt t="158998" x="11452225" y="3025775"/>
          <p14:tracePt t="159246" x="11452225" y="3032125"/>
          <p14:tracePt t="159254" x="11437938" y="3040063"/>
          <p14:tracePt t="159265" x="11376025" y="3070225"/>
          <p14:tracePt t="159281" x="11155363" y="3162300"/>
          <p14:tracePt t="159298" x="10507663" y="3375025"/>
          <p14:tracePt t="159315" x="9326563" y="3657600"/>
          <p14:tracePt t="159331" x="7756525" y="3954463"/>
          <p14:tracePt t="159348" x="6332538" y="4175125"/>
          <p14:tracePt t="159365" x="5181600" y="4365625"/>
          <p14:tracePt t="159382" x="4397375" y="4441825"/>
          <p14:tracePt t="159398" x="4283075" y="4441825"/>
          <p14:tracePt t="159415" x="4259263" y="4435475"/>
          <p14:tracePt t="159432" x="4221163" y="4427538"/>
          <p14:tracePt t="159448" x="4137025" y="4403725"/>
          <p14:tracePt t="159465" x="3992563" y="4389438"/>
          <p14:tracePt t="159482" x="3749675" y="4365625"/>
          <p14:tracePt t="159498" x="3543300" y="4327525"/>
          <p14:tracePt t="159515" x="3406775" y="4327525"/>
          <p14:tracePt t="159532" x="3336925" y="4327525"/>
          <p14:tracePt t="159548" x="3314700" y="4327525"/>
          <p14:tracePt t="159565" x="3170238" y="4327525"/>
          <p14:tracePt t="159581" x="2971800" y="4327525"/>
          <p14:tracePt t="159598" x="2689225" y="4351338"/>
          <p14:tracePt t="159615" x="2378075" y="4397375"/>
          <p14:tracePt t="159632" x="2193925" y="4427538"/>
          <p14:tracePt t="159648" x="2111375" y="4427538"/>
          <p14:tracePt t="159665" x="2095500" y="4427538"/>
          <p14:tracePt t="159682" x="2087563" y="4427538"/>
          <p14:tracePt t="159698" x="2073275" y="4427538"/>
          <p14:tracePt t="159742" x="2065338" y="4427538"/>
          <p14:tracePt t="159766" x="2057400" y="4427538"/>
          <p14:tracePt t="159774" x="2049463" y="4427538"/>
          <p14:tracePt t="159798" x="2035175" y="4427538"/>
          <p14:tracePt t="159806" x="2011363" y="4427538"/>
          <p14:tracePt t="159815" x="2003425" y="4427538"/>
          <p14:tracePt t="159832" x="1997075" y="4427538"/>
          <p14:tracePt t="160094" x="2035175" y="4427538"/>
          <p14:tracePt t="160102" x="2111375" y="4427538"/>
          <p14:tracePt t="160110" x="2232025" y="4435475"/>
          <p14:tracePt t="160118" x="2460625" y="4435475"/>
          <p14:tracePt t="160132" x="2713038" y="4435475"/>
          <p14:tracePt t="160149" x="3475038" y="4435475"/>
          <p14:tracePt t="160165" x="3725863" y="4435475"/>
          <p14:tracePt t="160182" x="4092575" y="4435475"/>
          <p14:tracePt t="160198" x="4160838" y="4435475"/>
          <p14:tracePt t="160215" x="4191000" y="4435475"/>
          <p14:tracePt t="160232" x="4213225" y="4419600"/>
          <p14:tracePt t="160248" x="4251325" y="4397375"/>
          <p14:tracePt t="160265" x="4297363" y="4389438"/>
          <p14:tracePt t="160282" x="4359275" y="4365625"/>
          <p14:tracePt t="160298" x="4419600" y="4351338"/>
          <p14:tracePt t="160315" x="4449763" y="4335463"/>
          <p14:tracePt t="160332" x="4457700" y="4335463"/>
          <p14:tracePt t="160349" x="4503738" y="4335463"/>
          <p14:tracePt t="160366" x="4594225" y="4335463"/>
          <p14:tracePt t="160382" x="4784725" y="4335463"/>
          <p14:tracePt t="160399" x="5013325" y="4335463"/>
          <p14:tracePt t="160415" x="5165725" y="4335463"/>
          <p14:tracePt t="160432" x="5189538" y="4335463"/>
          <p14:tracePt t="160518" x="5197475" y="4335463"/>
          <p14:tracePt t="160566" x="5135563" y="4343400"/>
          <p14:tracePt t="160575" x="5067300" y="4359275"/>
          <p14:tracePt t="160582" x="4930775" y="4397375"/>
          <p14:tracePt t="160599" x="4335463" y="4449763"/>
          <p14:tracePt t="160615" x="3573463" y="4449763"/>
          <p14:tracePt t="160632" x="2994025" y="4449763"/>
          <p14:tracePt t="160649" x="2727325" y="4441825"/>
          <p14:tracePt t="160665" x="2659063" y="4397375"/>
          <p14:tracePt t="160682" x="2659063" y="4389438"/>
          <p14:tracePt t="160699" x="2659063" y="4381500"/>
          <p14:tracePt t="160715" x="2659063" y="4365625"/>
          <p14:tracePt t="160732" x="2659063" y="4335463"/>
          <p14:tracePt t="160749" x="2552700" y="4267200"/>
          <p14:tracePt t="160765" x="2506663" y="4251325"/>
          <p14:tracePt t="160782" x="2460625" y="4237038"/>
          <p14:tracePt t="160799" x="2468563" y="4229100"/>
          <p14:tracePt t="160815" x="2682875" y="4183063"/>
          <p14:tracePt t="160832" x="3260725" y="4122738"/>
          <p14:tracePt t="160849" x="4289425" y="3962400"/>
          <p14:tracePt t="160865" x="5668963" y="3779838"/>
          <p14:tracePt t="160882" x="7010400" y="3573463"/>
          <p14:tracePt t="160899" x="8305800" y="3390900"/>
          <p14:tracePt t="160915" x="9402763" y="3200400"/>
          <p14:tracePt t="160932" x="10164763" y="2971800"/>
          <p14:tracePt t="160949" x="10515600" y="2835275"/>
          <p14:tracePt t="160965" x="10523538" y="2827338"/>
          <p14:tracePt t="160982" x="10493375" y="2781300"/>
          <p14:tracePt t="160999" x="10439400" y="2751138"/>
          <p14:tracePt t="161015" x="10409238" y="2727325"/>
          <p14:tracePt t="161032" x="10401300" y="2727325"/>
          <p14:tracePt t="161049" x="10393363" y="2727325"/>
          <p14:tracePt t="161065" x="10302875" y="2727325"/>
          <p14:tracePt t="161082" x="10058400" y="2803525"/>
          <p14:tracePt t="161099" x="9578975" y="3048000"/>
          <p14:tracePt t="161115" x="9144000" y="3330575"/>
          <p14:tracePt t="161132" x="8915400" y="3527425"/>
          <p14:tracePt t="161149" x="8847138" y="3589338"/>
          <p14:tracePt t="161166" x="8831263" y="3597275"/>
          <p14:tracePt t="161206" x="8801100" y="3597275"/>
          <p14:tracePt t="161215" x="8747125" y="3589338"/>
          <p14:tracePt t="161232" x="8435975" y="3513138"/>
          <p14:tracePt t="161249" x="7947025" y="3398838"/>
          <p14:tracePt t="161266" x="7604125" y="3330575"/>
          <p14:tracePt t="161282" x="7489825" y="3292475"/>
          <p14:tracePt t="161299" x="7483475" y="3284538"/>
          <p14:tracePt t="161332" x="7475538" y="3284538"/>
          <p14:tracePt t="161349" x="7437438" y="3322638"/>
          <p14:tracePt t="161366" x="7413625" y="3352800"/>
          <p14:tracePt t="161382" x="7407275" y="3360738"/>
          <p14:tracePt t="161422" x="7413625" y="3360738"/>
          <p14:tracePt t="161432" x="7421563" y="3352800"/>
          <p14:tracePt t="161449" x="7429500" y="3344863"/>
          <p14:tracePt t="161466" x="7437438" y="3330575"/>
          <p14:tracePt t="161482" x="7459663" y="3298825"/>
          <p14:tracePt t="161499" x="7483475" y="3276600"/>
          <p14:tracePt t="161516" x="7527925" y="3254375"/>
          <p14:tracePt t="161532" x="7589838" y="3254375"/>
          <p14:tracePt t="161549" x="7673975" y="3254375"/>
          <p14:tracePt t="161566" x="7742238" y="3292475"/>
          <p14:tracePt t="161582" x="7756525" y="3306763"/>
          <p14:tracePt t="161822" x="7756525" y="3314700"/>
          <p14:tracePt t="161846" x="7764463" y="3314700"/>
          <p14:tracePt t="162206" x="7734300" y="3314700"/>
          <p14:tracePt t="162214" x="7688263" y="3292475"/>
          <p14:tracePt t="162222" x="7620000" y="3254375"/>
          <p14:tracePt t="162233" x="7489825" y="3200400"/>
          <p14:tracePt t="162249" x="7108825" y="3048000"/>
          <p14:tracePt t="162266" x="6667500" y="2917825"/>
          <p14:tracePt t="162282" x="6324600" y="2781300"/>
          <p14:tracePt t="162285" x="6188075" y="2720975"/>
          <p14:tracePt t="162299" x="6111875" y="2667000"/>
          <p14:tracePt t="162316" x="6042025" y="2620963"/>
          <p14:tracePt t="162333" x="6019800" y="2582863"/>
          <p14:tracePt t="162349" x="6019800" y="2574925"/>
          <p14:tracePt t="162366" x="6011863" y="2568575"/>
          <p14:tracePt t="162383" x="6003925" y="2568575"/>
          <p14:tracePt t="162399" x="5997575" y="2568575"/>
          <p14:tracePt t="162416" x="5989638" y="2568575"/>
          <p14:tracePt t="162433" x="5981700" y="2568575"/>
          <p14:tracePt t="162478" x="5973763" y="2560638"/>
          <p14:tracePt t="162486" x="5973763" y="2552700"/>
          <p14:tracePt t="162558" x="5989638" y="2560638"/>
          <p14:tracePt t="162566" x="6003925" y="2574925"/>
          <p14:tracePt t="162574" x="6035675" y="2606675"/>
          <p14:tracePt t="162583" x="6080125" y="2628900"/>
          <p14:tracePt t="162599" x="6149975" y="2689225"/>
          <p14:tracePt t="162616" x="6240463" y="2743200"/>
          <p14:tracePt t="162633" x="6378575" y="2781300"/>
          <p14:tracePt t="162649" x="6515100" y="2797175"/>
          <p14:tracePt t="162666" x="6569075" y="2803525"/>
          <p14:tracePt t="162683" x="6583363" y="2803525"/>
          <p14:tracePt t="162758" x="6575425" y="2803525"/>
          <p14:tracePt t="162766" x="6575425" y="2797175"/>
          <p14:tracePt t="162774" x="6569075" y="2797175"/>
          <p14:tracePt t="162783" x="6545263" y="2789238"/>
          <p14:tracePt t="162910" x="6537325" y="2781300"/>
          <p14:tracePt t="162926" x="6530975" y="2781300"/>
          <p14:tracePt t="162951" x="6523038" y="2781300"/>
          <p14:tracePt t="162966" x="6515100" y="2773363"/>
          <p14:tracePt t="162982" x="6507163" y="2773363"/>
          <p14:tracePt t="165390" x="6507163" y="2765425"/>
          <p14:tracePt t="165398" x="6530975" y="2751138"/>
          <p14:tracePt t="165406" x="6591300" y="2727325"/>
          <p14:tracePt t="165417" x="6713538" y="2682875"/>
          <p14:tracePt t="165434" x="7116763" y="2522538"/>
          <p14:tracePt t="165450" x="7497763" y="2339975"/>
          <p14:tracePt t="165467" x="7750175" y="2171700"/>
          <p14:tracePt t="165484" x="7848600" y="2079625"/>
          <p14:tracePt t="165500" x="7864475" y="2049463"/>
          <p14:tracePt t="165517" x="7870825" y="2027238"/>
          <p14:tracePt t="165606" x="7870825" y="2073275"/>
          <p14:tracePt t="165614" x="7864475" y="2125663"/>
          <p14:tracePt t="165622" x="7864475" y="2193925"/>
          <p14:tracePt t="165634" x="7864475" y="2286000"/>
          <p14:tracePt t="165650" x="7864475" y="2498725"/>
          <p14:tracePt t="165667" x="7864475" y="2674938"/>
          <p14:tracePt t="165684" x="7864475" y="2713038"/>
          <p14:tracePt t="165717" x="7864475" y="2720975"/>
          <p14:tracePt t="165734" x="7870825" y="2598738"/>
          <p14:tracePt t="165750" x="7870825" y="2498725"/>
          <p14:tracePt t="165767" x="7826375" y="2400300"/>
          <p14:tracePt t="165784" x="7726363" y="2339975"/>
          <p14:tracePt t="165800" x="7535863" y="2301875"/>
          <p14:tracePt t="165817" x="7002463" y="2301875"/>
          <p14:tracePt t="165834" x="6423025" y="2460625"/>
          <p14:tracePt t="165851" x="5859463" y="2743200"/>
          <p14:tracePt t="165867" x="5426075" y="3048000"/>
          <p14:tracePt t="165884" x="5219700" y="3216275"/>
          <p14:tracePt t="165901" x="5165725" y="3222625"/>
          <p14:tracePt t="165917" x="5159375" y="3222625"/>
          <p14:tracePt t="165934" x="5097463" y="3222625"/>
          <p14:tracePt t="165951" x="4899025" y="3222625"/>
          <p14:tracePt t="165967" x="4579938" y="3222625"/>
          <p14:tracePt t="165984" x="4213225" y="3352800"/>
          <p14:tracePt t="166001" x="3863975" y="3521075"/>
          <p14:tracePt t="166017" x="3559175" y="3687763"/>
          <p14:tracePt t="166034" x="3292475" y="3856038"/>
          <p14:tracePt t="166051" x="3132138" y="3984625"/>
          <p14:tracePt t="166067" x="3048000" y="4060825"/>
          <p14:tracePt t="166084" x="2987675" y="4137025"/>
          <p14:tracePt t="166100" x="2903538" y="4213225"/>
          <p14:tracePt t="166117" x="2827338" y="4283075"/>
          <p14:tracePt t="166134" x="2644775" y="4381500"/>
          <p14:tracePt t="166151" x="2476500" y="4427538"/>
          <p14:tracePt t="166167" x="2125663" y="4457700"/>
          <p14:tracePt t="166184" x="1592263" y="4457700"/>
          <p14:tracePt t="166201" x="1257300" y="4457700"/>
          <p14:tracePt t="166217" x="1006475" y="4457700"/>
          <p14:tracePt t="166234" x="968375" y="4457700"/>
          <p14:tracePt t="166270" x="960438" y="4449763"/>
          <p14:tracePt t="166284" x="960438" y="4419600"/>
          <p14:tracePt t="166301" x="1006475" y="4297363"/>
          <p14:tracePt t="166317" x="1028700" y="4244975"/>
          <p14:tracePt t="166334" x="1066800" y="4152900"/>
          <p14:tracePt t="166351" x="1082675" y="4130675"/>
          <p14:tracePt t="166367" x="1082675" y="4122738"/>
          <p14:tracePt t="166478" x="1096963" y="4122738"/>
          <p14:tracePt t="166486" x="1120775" y="4122738"/>
          <p14:tracePt t="166494" x="1158875" y="4152900"/>
          <p14:tracePt t="166502" x="1203325" y="4191000"/>
          <p14:tracePt t="166517" x="1273175" y="4229100"/>
          <p14:tracePt t="166534" x="1608138" y="4321175"/>
          <p14:tracePt t="166551" x="2225675" y="4373563"/>
          <p14:tracePt t="166567" x="2987675" y="4373563"/>
          <p14:tracePt t="166584" x="3603625" y="4373563"/>
          <p14:tracePt t="166601" x="4060825" y="4335463"/>
          <p14:tracePt t="166617" x="4283075" y="4259263"/>
          <p14:tracePt t="166634" x="4305300" y="4244975"/>
          <p14:tracePt t="166651" x="4305300" y="4237038"/>
          <p14:tracePt t="166684" x="4305300" y="4229100"/>
          <p14:tracePt t="166846" x="4289425" y="4237038"/>
          <p14:tracePt t="166862" x="4275138" y="4244975"/>
          <p14:tracePt t="166870" x="4267200" y="4244975"/>
          <p14:tracePt t="166878" x="4251325" y="4259263"/>
          <p14:tracePt t="166886" x="4237038" y="4267200"/>
          <p14:tracePt t="166901" x="4183063" y="4283075"/>
          <p14:tracePt t="166918" x="4144963" y="4297363"/>
          <p14:tracePt t="166934" x="4098925" y="4327525"/>
          <p14:tracePt t="166951" x="4060825" y="4359275"/>
          <p14:tracePt t="167022" x="4054475" y="4359275"/>
          <p14:tracePt t="167030" x="4046538" y="4359275"/>
          <p14:tracePt t="167038" x="4046538" y="4351338"/>
          <p14:tracePt t="167051" x="4038600" y="4351338"/>
          <p14:tracePt t="167067" x="4030663" y="4343400"/>
          <p14:tracePt t="167084" x="4016375" y="4321175"/>
          <p14:tracePt t="167101" x="3992563" y="4305300"/>
          <p14:tracePt t="167117" x="3962400" y="4289425"/>
          <p14:tracePt t="167134" x="3932238" y="4289425"/>
          <p14:tracePt t="167151" x="3924300" y="4289425"/>
          <p14:tracePt t="167167" x="3908425" y="4289425"/>
          <p14:tracePt t="167184" x="3902075" y="4289425"/>
          <p14:tracePt t="167201" x="3902075" y="4313238"/>
          <p14:tracePt t="167217" x="3908425" y="4327525"/>
          <p14:tracePt t="167234" x="3924300" y="4335463"/>
          <p14:tracePt t="167250" x="3932238" y="4335463"/>
          <p14:tracePt t="167267" x="3946525" y="4335463"/>
          <p14:tracePt t="167285" x="4008438" y="4327525"/>
          <p14:tracePt t="167301" x="4022725" y="4313238"/>
          <p14:tracePt t="167303" x="4054475" y="4289425"/>
          <p14:tracePt t="167318" x="4114800" y="4251325"/>
          <p14:tracePt t="167334" x="4137025" y="4237038"/>
          <p14:tracePt t="167351" x="4168775" y="4213225"/>
          <p14:tracePt t="167368" x="4198938" y="4213225"/>
          <p14:tracePt t="167384" x="4244975" y="4213225"/>
          <p14:tracePt t="167401" x="4283075" y="4213225"/>
          <p14:tracePt t="167418" x="4343400" y="4229100"/>
          <p14:tracePt t="167434" x="4411663" y="4244975"/>
          <p14:tracePt t="167451" x="4511675" y="4259263"/>
          <p14:tracePt t="167468" x="4625975" y="4275138"/>
          <p14:tracePt t="167486" x="4732338" y="4289425"/>
          <p14:tracePt t="167501" x="4740275" y="4289425"/>
          <p14:tracePt t="167550" x="4716463" y="4289425"/>
          <p14:tracePt t="167558" x="4678363" y="4283075"/>
          <p14:tracePt t="167568" x="4648200" y="4275138"/>
          <p14:tracePt t="167585" x="4564063" y="4275138"/>
          <p14:tracePt t="167601" x="4518025" y="4275138"/>
          <p14:tracePt t="167618" x="4511675" y="4275138"/>
          <p14:tracePt t="167635" x="4503738" y="4283075"/>
          <p14:tracePt t="167651" x="4503738" y="4297363"/>
          <p14:tracePt t="167668" x="4511675" y="4305300"/>
          <p14:tracePt t="167685" x="4511675" y="4327525"/>
          <p14:tracePt t="167870" x="4511675" y="4335463"/>
          <p14:tracePt t="167894" x="4511675" y="4343400"/>
          <p14:tracePt t="167910" x="4511675" y="4351338"/>
          <p14:tracePt t="167918" x="4511675" y="4359275"/>
          <p14:tracePt t="167942" x="4511675" y="4373563"/>
          <p14:tracePt t="167974" x="4511675" y="4381500"/>
          <p14:tracePt t="167998" x="4511675" y="4389438"/>
          <p14:tracePt t="168006" x="4511675" y="4397375"/>
          <p14:tracePt t="168018" x="4511675" y="4403725"/>
          <p14:tracePt t="168046" x="4511675" y="4411663"/>
          <p14:tracePt t="168062" x="4503738" y="4419600"/>
          <p14:tracePt t="169302" x="4511675" y="4419600"/>
          <p14:tracePt t="169310" x="4518025" y="4419600"/>
          <p14:tracePt t="169318" x="4533900" y="4419600"/>
          <p14:tracePt t="169335" x="4556125" y="4419600"/>
          <p14:tracePt t="169352" x="4579938" y="4419600"/>
          <p14:tracePt t="169368" x="4594225" y="4419600"/>
          <p14:tracePt t="169422" x="4602163" y="4419600"/>
          <p14:tracePt t="169454" x="4610100" y="4427538"/>
          <p14:tracePt t="169462" x="4632325" y="4427538"/>
          <p14:tracePt t="169470" x="4640263" y="4427538"/>
          <p14:tracePt t="169486" x="4694238" y="4449763"/>
          <p14:tracePt t="169502" x="4778375" y="4449763"/>
          <p14:tracePt t="169519" x="4838700" y="4457700"/>
          <p14:tracePt t="169535" x="4884738" y="4457700"/>
          <p14:tracePt t="169552" x="4892675" y="4457700"/>
          <p14:tracePt t="169614" x="4906963" y="4457700"/>
          <p14:tracePt t="169622" x="4930775" y="4457700"/>
          <p14:tracePt t="169630" x="4945063" y="4457700"/>
          <p14:tracePt t="169638" x="4968875" y="4457700"/>
          <p14:tracePt t="169652" x="4991100" y="4457700"/>
          <p14:tracePt t="169669" x="5105400" y="4441825"/>
          <p14:tracePt t="169685" x="5121275" y="4441825"/>
          <p14:tracePt t="169702" x="5165725" y="4435475"/>
          <p14:tracePt t="169719" x="5203825" y="4419600"/>
          <p14:tracePt t="169735" x="5227638" y="4419600"/>
          <p14:tracePt t="169752" x="5249863" y="4419600"/>
          <p14:tracePt t="169769" x="5287963" y="4419600"/>
          <p14:tracePt t="169785" x="5326063" y="4419600"/>
          <p14:tracePt t="169802" x="5380038" y="4419600"/>
          <p14:tracePt t="169819" x="5440363" y="4419600"/>
          <p14:tracePt t="169822" x="5486400" y="4419600"/>
          <p14:tracePt t="169835" x="5516563" y="4419600"/>
          <p14:tracePt t="169852" x="5578475" y="4419600"/>
          <p14:tracePt t="169869" x="5654675" y="4419600"/>
          <p14:tracePt t="169885" x="5661025" y="4419600"/>
          <p14:tracePt t="169902" x="5676900" y="4419600"/>
          <p14:tracePt t="170022" x="5668963" y="4419600"/>
          <p14:tracePt t="170038" x="5661025" y="4419600"/>
          <p14:tracePt t="170046" x="5661025" y="4427538"/>
          <p14:tracePt t="170062" x="5654675" y="4427538"/>
          <p14:tracePt t="170077" x="5654675" y="4435475"/>
          <p14:tracePt t="170085" x="5638800" y="4435475"/>
          <p14:tracePt t="170102" x="5638800" y="4449763"/>
          <p14:tracePt t="170126" x="5630863" y="4449763"/>
          <p14:tracePt t="170135" x="5630863" y="4457700"/>
          <p14:tracePt t="170152" x="5622925" y="4457700"/>
          <p14:tracePt t="170169" x="5608638" y="4457700"/>
          <p14:tracePt t="170185" x="5600700" y="4457700"/>
          <p14:tracePt t="170202" x="5592763" y="4457700"/>
          <p14:tracePt t="170590" x="5608638" y="4457700"/>
          <p14:tracePt t="170598" x="5616575" y="4457700"/>
          <p14:tracePt t="170606" x="5638800" y="4465638"/>
          <p14:tracePt t="170619" x="5654675" y="4473575"/>
          <p14:tracePt t="170636" x="5692775" y="4473575"/>
          <p14:tracePt t="170652" x="5730875" y="4473575"/>
          <p14:tracePt t="170669" x="5768975" y="4473575"/>
          <p14:tracePt t="170686" x="5807075" y="4473575"/>
          <p14:tracePt t="170702" x="5829300" y="4473575"/>
          <p14:tracePt t="170719" x="5859463" y="4473575"/>
          <p14:tracePt t="170736" x="5883275" y="4473575"/>
          <p14:tracePt t="170752" x="5889625" y="4465638"/>
          <p14:tracePt t="170769" x="5897563" y="4465638"/>
          <p14:tracePt t="170786" x="5913438" y="4457700"/>
          <p14:tracePt t="170802" x="5927725" y="4449763"/>
          <p14:tracePt t="170819" x="5959475" y="4435475"/>
          <p14:tracePt t="170822" x="5981700" y="4435475"/>
          <p14:tracePt t="170836" x="5989638" y="4427538"/>
          <p14:tracePt t="170852" x="6011863" y="4419600"/>
          <p14:tracePt t="170869" x="6019800" y="4411663"/>
          <p14:tracePt t="170886" x="6049963" y="4403725"/>
          <p14:tracePt t="170902" x="6065838" y="4397375"/>
          <p14:tracePt t="170919" x="6088063" y="4397375"/>
          <p14:tracePt t="171158" x="6103938" y="4389438"/>
          <p14:tracePt t="171166" x="6118225" y="4365625"/>
          <p14:tracePt t="171174" x="6149975" y="4335463"/>
          <p14:tracePt t="171186" x="6156325" y="4327525"/>
          <p14:tracePt t="171203" x="6194425" y="4267200"/>
          <p14:tracePt t="171219" x="6248400" y="4206875"/>
          <p14:tracePt t="171236" x="6278563" y="4160838"/>
          <p14:tracePt t="171253" x="6308725" y="4106863"/>
          <p14:tracePt t="171269" x="6324600" y="4098925"/>
          <p14:tracePt t="171286" x="6332538" y="4092575"/>
          <p14:tracePt t="171574" x="6316663" y="4092575"/>
          <p14:tracePt t="171584" x="6302375" y="4092575"/>
          <p14:tracePt t="171590" x="6270625" y="4092575"/>
          <p14:tracePt t="171603" x="6218238" y="4092575"/>
          <p14:tracePt t="171619" x="6118225" y="4130675"/>
          <p14:tracePt t="171636" x="6003925" y="4183063"/>
          <p14:tracePt t="171653" x="5875338" y="4244975"/>
          <p14:tracePt t="171669" x="5859463" y="4267200"/>
          <p14:tracePt t="171686" x="5829300" y="4289425"/>
          <p14:tracePt t="171703" x="5829300" y="4313238"/>
          <p14:tracePt t="171719" x="5829300" y="4321175"/>
          <p14:tracePt t="171736" x="5829300" y="4335463"/>
          <p14:tracePt t="171753" x="5829300" y="4365625"/>
          <p14:tracePt t="171769" x="5845175" y="4389438"/>
          <p14:tracePt t="171786" x="5927725" y="4403725"/>
          <p14:tracePt t="171803" x="6057900" y="4411663"/>
          <p14:tracePt t="171819" x="6294438" y="4427538"/>
          <p14:tracePt t="171836" x="6499225" y="4427538"/>
          <p14:tracePt t="171840" x="6569075" y="4411663"/>
          <p14:tracePt t="171853" x="6645275" y="4359275"/>
          <p14:tracePt t="171869" x="6667500" y="4343400"/>
          <p14:tracePt t="171886" x="6683375" y="4305300"/>
          <p14:tracePt t="171903" x="6683375" y="4283075"/>
          <p14:tracePt t="171919" x="6683375" y="4275138"/>
          <p14:tracePt t="172046" x="6683375" y="4267200"/>
          <p14:tracePt t="172070" x="6697663" y="4267200"/>
          <p14:tracePt t="172310" x="6697663" y="4275138"/>
          <p14:tracePt t="172326" x="6697663" y="4283075"/>
          <p14:tracePt t="172646" x="6697663" y="4289425"/>
          <p14:tracePt t="172655" x="6697663" y="4297363"/>
          <p14:tracePt t="172662" x="6697663" y="4305300"/>
          <p14:tracePt t="172670" x="6705600" y="4321175"/>
          <p14:tracePt t="172686" x="6721475" y="4359275"/>
          <p14:tracePt t="172703" x="6759575" y="4365625"/>
          <p14:tracePt t="172720" x="6781800" y="4389438"/>
          <p14:tracePt t="172736" x="6819900" y="4389438"/>
          <p14:tracePt t="172753" x="6835775" y="4389438"/>
          <p14:tracePt t="172770" x="6842125" y="4389438"/>
          <p14:tracePt t="172786" x="6858000" y="4389438"/>
          <p14:tracePt t="172803" x="6880225" y="4389438"/>
          <p14:tracePt t="172820" x="6904038" y="4365625"/>
          <p14:tracePt t="172837" x="6926263" y="4343400"/>
          <p14:tracePt t="172853" x="6926263" y="4335463"/>
          <p14:tracePt t="172870" x="6934200" y="4335463"/>
          <p14:tracePt t="172894" x="6956425" y="4335463"/>
          <p14:tracePt t="172903" x="6972300" y="4335463"/>
          <p14:tracePt t="172920" x="7018338" y="4335463"/>
          <p14:tracePt t="172936" x="7064375" y="4351338"/>
          <p14:tracePt t="172953" x="7102475" y="4359275"/>
          <p14:tracePt t="172970" x="7108825" y="4365625"/>
          <p14:tracePt t="173003" x="7116763" y="4373563"/>
          <p14:tracePt t="173020" x="7124700" y="4373563"/>
          <p14:tracePt t="173102" x="7140575" y="4381500"/>
          <p14:tracePt t="173110" x="7146925" y="4389438"/>
          <p14:tracePt t="173120" x="7162800" y="4411663"/>
          <p14:tracePt t="173137" x="7178675" y="4427538"/>
          <p14:tracePt t="173153" x="7200900" y="4441825"/>
          <p14:tracePt t="173170" x="7208838" y="4449763"/>
          <p14:tracePt t="173758" x="7216775" y="4449763"/>
          <p14:tracePt t="173766" x="7231063" y="4449763"/>
          <p14:tracePt t="173774" x="7239000" y="4449763"/>
          <p14:tracePt t="173787" x="7246938" y="4449763"/>
          <p14:tracePt t="173855" x="7254875" y="4449763"/>
          <p14:tracePt t="173870" x="7277100" y="4449763"/>
          <p14:tracePt t="173878" x="7307263" y="4449763"/>
          <p14:tracePt t="173887" x="7345363" y="4441825"/>
          <p14:tracePt t="173903" x="7429500" y="4435475"/>
          <p14:tracePt t="173920" x="7589838" y="4419600"/>
          <p14:tracePt t="173937" x="7742238" y="4397375"/>
          <p14:tracePt t="173953" x="7840663" y="4381500"/>
          <p14:tracePt t="173970" x="7870825" y="4365625"/>
          <p14:tracePt t="173987" x="7878763" y="4365625"/>
          <p14:tracePt t="174518" x="7894638" y="4365625"/>
          <p14:tracePt t="174527" x="7902575" y="4365625"/>
          <p14:tracePt t="174550" x="7916863" y="4365625"/>
          <p14:tracePt t="174558" x="7932738" y="4365625"/>
          <p14:tracePt t="174570" x="7970838" y="4373563"/>
          <p14:tracePt t="174587" x="7985125" y="4381500"/>
          <p14:tracePt t="174604" x="8001000" y="4381500"/>
          <p14:tracePt t="174620" x="8016875" y="4381500"/>
          <p14:tracePt t="174637" x="8031163" y="4389438"/>
          <p14:tracePt t="175038" x="8039100" y="4389438"/>
          <p14:tracePt t="175046" x="8054975" y="4389438"/>
          <p14:tracePt t="175062" x="8061325" y="4389438"/>
          <p14:tracePt t="175070" x="8061325" y="4397375"/>
          <p14:tracePt t="175101" x="8069263" y="4397375"/>
          <p14:tracePt t="175134" x="8077200" y="4397375"/>
          <p14:tracePt t="175150" x="8085138" y="4403725"/>
          <p14:tracePt t="175166" x="8093075" y="4403725"/>
          <p14:tracePt t="175174" x="8099425" y="4403725"/>
          <p14:tracePt t="175187" x="8099425" y="4411663"/>
          <p14:tracePt t="175204" x="8107363" y="4411663"/>
          <p14:tracePt t="175221" x="8153400" y="4411663"/>
          <p14:tracePt t="175237" x="8175625" y="4411663"/>
          <p14:tracePt t="175254" x="8191500" y="4411663"/>
          <p14:tracePt t="175271" x="8221663" y="4411663"/>
          <p14:tracePt t="175287" x="8245475" y="4411663"/>
          <p14:tracePt t="175304" x="8259763" y="4411663"/>
          <p14:tracePt t="175321" x="8275638" y="4411663"/>
          <p14:tracePt t="175354" x="8297863" y="4411663"/>
          <p14:tracePt t="175371" x="8321675" y="4411663"/>
          <p14:tracePt t="175387" x="8359775" y="4411663"/>
          <p14:tracePt t="175404" x="8404225" y="4411663"/>
          <p14:tracePt t="175421" x="8474075" y="4403725"/>
          <p14:tracePt t="175437" x="8496300" y="4403725"/>
          <p14:tracePt t="175454" x="8534400" y="4389438"/>
          <p14:tracePt t="175471" x="8556625" y="4381500"/>
          <p14:tracePt t="175487" x="8588375" y="4373563"/>
          <p14:tracePt t="175504" x="8610600" y="4365625"/>
          <p14:tracePt t="175521" x="8632825" y="4359275"/>
          <p14:tracePt t="175537" x="8656638" y="4359275"/>
          <p14:tracePt t="175554" x="8678863" y="4351338"/>
          <p14:tracePt t="175571" x="8694738" y="4343400"/>
          <p14:tracePt t="175587" x="8732838" y="4327525"/>
          <p14:tracePt t="175604" x="8770938" y="4305300"/>
          <p14:tracePt t="175621" x="8831263" y="4275138"/>
          <p14:tracePt t="175638" x="8869363" y="4251325"/>
          <p14:tracePt t="175654" x="8893175" y="4221163"/>
          <p14:tracePt t="175671" x="8915400" y="4198938"/>
          <p14:tracePt t="175687" x="8923338" y="4175125"/>
          <p14:tracePt t="175704" x="8931275" y="4160838"/>
          <p14:tracePt t="175721" x="8953500" y="4144963"/>
          <p14:tracePt t="175738" x="8975725" y="4130675"/>
          <p14:tracePt t="175754" x="8991600" y="4114800"/>
          <p14:tracePt t="175771" x="9013825" y="4106863"/>
          <p14:tracePt t="175788" x="9021763" y="4106863"/>
          <p14:tracePt t="175804" x="9029700" y="4092575"/>
          <p14:tracePt t="175831" x="9037638" y="4092575"/>
          <p14:tracePt t="175839" x="9045575" y="4092575"/>
          <p14:tracePt t="175854" x="9059863" y="4098925"/>
          <p14:tracePt t="175871" x="9105900" y="4122738"/>
          <p14:tracePt t="175888" x="9166225" y="4168775"/>
          <p14:tracePt t="175904" x="9280525" y="4237038"/>
          <p14:tracePt t="175921" x="9372600" y="4267200"/>
          <p14:tracePt t="175938" x="9464675" y="4267200"/>
          <p14:tracePt t="175954" x="9585325" y="4267200"/>
          <p14:tracePt t="175971" x="9707563" y="4259263"/>
          <p14:tracePt t="175988" x="9898063" y="4206875"/>
          <p14:tracePt t="176004" x="10112375" y="4137025"/>
          <p14:tracePt t="176022" x="10355263" y="4054475"/>
          <p14:tracePt t="176038" x="10455275" y="4008438"/>
          <p14:tracePt t="176054" x="10485438" y="4000500"/>
          <p14:tracePt t="176071" x="10499725" y="4000500"/>
          <p14:tracePt t="176150" x="10493375" y="4008438"/>
          <p14:tracePt t="176158" x="10469563" y="4030663"/>
          <p14:tracePt t="176166" x="10401300" y="4068763"/>
          <p14:tracePt t="176174" x="10317163" y="4106863"/>
          <p14:tracePt t="176188" x="10233025" y="4137025"/>
          <p14:tracePt t="176204" x="9944100" y="4144963"/>
          <p14:tracePt t="176221" x="9274175" y="4122738"/>
          <p14:tracePt t="176238" x="8289925" y="3962400"/>
          <p14:tracePt t="176390" x="8283575" y="3978275"/>
          <p14:tracePt t="176398" x="8259763" y="3992563"/>
          <p14:tracePt t="176406" x="8213725" y="4030663"/>
          <p14:tracePt t="176421" x="8131175" y="4098925"/>
          <p14:tracePt t="176438" x="8016875" y="4191000"/>
          <p14:tracePt t="176454" x="7826375" y="4327525"/>
          <p14:tracePt t="176471" x="7246938" y="4610100"/>
          <p14:tracePt t="176488" x="6591300" y="4884738"/>
          <p14:tracePt t="176504" x="5654675" y="5249863"/>
          <p14:tracePt t="176521" x="4686300" y="5486400"/>
          <p14:tracePt t="176538" x="3794125" y="5646738"/>
          <p14:tracePt t="176554" x="3154363" y="5668963"/>
          <p14:tracePt t="176571" x="2765425" y="5661025"/>
          <p14:tracePt t="176588" x="2613025" y="5608638"/>
          <p14:tracePt t="176605" x="2536825" y="5562600"/>
          <p14:tracePt t="176621" x="2506663" y="5524500"/>
          <p14:tracePt t="176638" x="2468563" y="5456238"/>
          <p14:tracePt t="176655" x="2446338" y="5410200"/>
          <p14:tracePt t="176671" x="2392363" y="5372100"/>
          <p14:tracePt t="176688" x="2293938" y="5334000"/>
          <p14:tracePt t="176705" x="2187575" y="5311775"/>
          <p14:tracePt t="176721" x="2095500" y="5280025"/>
          <p14:tracePt t="176738" x="2049463" y="5280025"/>
          <p14:tracePt t="176755" x="2035175" y="5265738"/>
          <p14:tracePt t="176788" x="2027238" y="5265738"/>
          <p14:tracePt t="176805" x="2011363" y="5265738"/>
          <p14:tracePt t="176821" x="2003425" y="5265738"/>
          <p14:tracePt t="176838" x="1981200" y="5257800"/>
          <p14:tracePt t="176902" x="2041525" y="5227638"/>
          <p14:tracePt t="176910" x="2163763" y="5197475"/>
          <p14:tracePt t="176921" x="2324100" y="5159375"/>
          <p14:tracePt t="176938" x="2735263" y="5051425"/>
          <p14:tracePt t="176955" x="3048000" y="5006975"/>
          <p14:tracePt t="176971" x="3336925" y="4968875"/>
          <p14:tracePt t="176988" x="3559175" y="4953000"/>
          <p14:tracePt t="177005" x="3779838" y="4953000"/>
          <p14:tracePt t="177022" x="3978275" y="4983163"/>
          <p14:tracePt t="177038" x="4327525" y="5083175"/>
          <p14:tracePt t="177055" x="4702175" y="5189538"/>
          <p14:tracePt t="177071" x="4922838" y="5287963"/>
          <p14:tracePt t="177088" x="5006975" y="5334000"/>
          <p14:tracePt t="177104" x="5051425" y="5387975"/>
          <p14:tracePt t="177121" x="5051425" y="5448300"/>
          <p14:tracePt t="177138" x="5029200" y="5532438"/>
          <p14:tracePt t="177155" x="4914900" y="5592763"/>
          <p14:tracePt t="177171" x="4746625" y="5616575"/>
          <p14:tracePt t="177188" x="4579938" y="5616575"/>
          <p14:tracePt t="177205" x="4305300" y="5554663"/>
          <p14:tracePt t="177221" x="4221163" y="5508625"/>
          <p14:tracePt t="177238" x="4060825" y="5426075"/>
          <p14:tracePt t="177255" x="3970338" y="5380038"/>
          <p14:tracePt t="177271" x="3908425" y="5349875"/>
          <p14:tracePt t="177288" x="3886200" y="5349875"/>
          <p14:tracePt t="177305" x="3863975" y="5349875"/>
          <p14:tracePt t="177321" x="3832225" y="5349875"/>
          <p14:tracePt t="177338" x="3771900" y="5349875"/>
          <p14:tracePt t="177355" x="3665538" y="5349875"/>
          <p14:tracePt t="177357" x="3597275" y="5341938"/>
          <p14:tracePt t="177371" x="3521075" y="5326063"/>
          <p14:tracePt t="177388" x="3336925" y="5303838"/>
          <p14:tracePt t="177405" x="3116263" y="5257800"/>
          <p14:tracePt t="177422" x="2743200" y="5159375"/>
          <p14:tracePt t="177438" x="2574925" y="5121275"/>
          <p14:tracePt t="177455" x="2506663" y="5083175"/>
          <p14:tracePt t="177471" x="2492375" y="5075238"/>
          <p14:tracePt t="177505" x="2498725" y="5059363"/>
          <p14:tracePt t="177686" x="2522538" y="5059363"/>
          <p14:tracePt t="177694" x="2544763" y="5059363"/>
          <p14:tracePt t="177705" x="2582863" y="5059363"/>
          <p14:tracePt t="177722" x="2727325" y="5083175"/>
          <p14:tracePt t="177738" x="2955925" y="5121275"/>
          <p14:tracePt t="177755" x="3292475" y="5159375"/>
          <p14:tracePt t="177772" x="3603625" y="5203825"/>
          <p14:tracePt t="177788" x="3771900" y="5227638"/>
          <p14:tracePt t="177805" x="3817938" y="5235575"/>
          <p14:tracePt t="177918" x="3825875" y="5235575"/>
          <p14:tracePt t="178310" x="3825875" y="5241925"/>
          <p14:tracePt t="178326" x="3810000" y="5241925"/>
          <p14:tracePt t="178342" x="3802063" y="5241925"/>
          <p14:tracePt t="178350" x="3794125" y="5241925"/>
          <p14:tracePt t="178358" x="3779838" y="5257800"/>
          <p14:tracePt t="178372" x="3763963" y="5273675"/>
          <p14:tracePt t="178389" x="3673475" y="5440363"/>
          <p14:tracePt t="178405" x="3641725" y="5508625"/>
          <p14:tracePt t="178422" x="3565525" y="5730875"/>
          <p14:tracePt t="178439" x="3559175" y="5845175"/>
          <p14:tracePt t="178455" x="3559175" y="5927725"/>
          <p14:tracePt t="178472" x="3589338" y="5989638"/>
          <p14:tracePt t="178489" x="3627438" y="6042025"/>
          <p14:tracePt t="178505" x="3635375" y="6042025"/>
          <p14:tracePt t="178522" x="3635375" y="6049963"/>
          <p14:tracePt t="178539" x="3679825" y="6057900"/>
          <p14:tracePt t="178555" x="3756025" y="6057900"/>
          <p14:tracePt t="178572" x="3878263" y="6057900"/>
          <p14:tracePt t="178589" x="4046538" y="6027738"/>
          <p14:tracePt t="178605" x="4084638" y="6019800"/>
          <p14:tracePt t="178622" x="4114800" y="6003925"/>
          <p14:tracePt t="178710" x="4122738" y="6019800"/>
          <p14:tracePt t="178718" x="4122738" y="6065838"/>
          <p14:tracePt t="178726" x="4122738" y="6111875"/>
          <p14:tracePt t="178739" x="4122738" y="6180138"/>
          <p14:tracePt t="178755" x="4114800" y="6294438"/>
          <p14:tracePt t="178772" x="4114800" y="6362700"/>
          <p14:tracePt t="178789" x="4114800" y="6408738"/>
          <p14:tracePt t="180454" x="4114800" y="6400800"/>
          <p14:tracePt t="180462" x="4152900" y="6378575"/>
          <p14:tracePt t="180473" x="4221163" y="6346825"/>
          <p14:tracePt t="180489" x="4365625" y="6316663"/>
          <p14:tracePt t="180506" x="4479925" y="6286500"/>
          <p14:tracePt t="180523" x="4602163" y="6248400"/>
          <p14:tracePt t="180539" x="4664075" y="6226175"/>
          <p14:tracePt t="180556" x="4686300" y="6226175"/>
          <p14:tracePt t="180902" x="4678363" y="6210300"/>
          <p14:tracePt t="180910" x="4656138" y="6202363"/>
          <p14:tracePt t="180923" x="4625975" y="6188075"/>
          <p14:tracePt t="180939" x="4533900" y="6164263"/>
          <p14:tracePt t="181254" x="4556125" y="6164263"/>
          <p14:tracePt t="181262" x="4640263" y="6164263"/>
          <p14:tracePt t="181273" x="4732338" y="6180138"/>
          <p14:tracePt t="181290" x="4991100" y="6232525"/>
          <p14:tracePt t="181306" x="5349875" y="6294438"/>
          <p14:tracePt t="181323" x="5737225" y="6324600"/>
          <p14:tracePt t="181340" x="6430963" y="6384925"/>
          <p14:tracePt t="181356" x="7399338" y="6492875"/>
          <p14:tracePt t="181373" x="8466138" y="6621463"/>
          <p14:tracePt t="181376" x="8975725" y="6621463"/>
          <p14:tracePt t="181390" x="10028238" y="6621463"/>
          <p14:tracePt t="181406" x="11041063" y="6621463"/>
          <p14:tracePt t="181423" x="11864975" y="6621463"/>
          <p14:tracePt t="181440" x="12184063" y="6621463"/>
          <p14:tracePt t="181558" x="12184063" y="6629400"/>
          <p14:tracePt t="181574" x="12184063" y="6637338"/>
          <p14:tracePt t="181774" x="12161838" y="6621463"/>
          <p14:tracePt t="181782" x="12107863" y="6607175"/>
          <p14:tracePt t="181790" x="12031663" y="6583363"/>
          <p14:tracePt t="181806" x="11750675" y="6469063"/>
          <p14:tracePt t="181823" x="11315700" y="6264275"/>
          <p14:tracePt t="181840" x="10926763" y="5997575"/>
          <p14:tracePt t="181856" x="10599738" y="5799138"/>
          <p14:tracePt t="181873" x="10469563" y="5737225"/>
          <p14:tracePt t="181890" x="10461625" y="5722938"/>
          <p14:tracePt t="181943" x="10447338" y="5722938"/>
          <p14:tracePt t="181950" x="10417175" y="5722938"/>
          <p14:tracePt t="181958" x="10385425" y="5722938"/>
          <p14:tracePt t="181973" x="10317163" y="5730875"/>
          <p14:tracePt t="181990" x="10150475" y="5775325"/>
          <p14:tracePt t="182006" x="10074275" y="5807075"/>
          <p14:tracePt t="182023" x="10036175" y="5813425"/>
          <p14:tracePt t="182040" x="10012363" y="5821363"/>
          <p14:tracePt t="182057" x="9998075" y="58293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886;p44"/>
          <p:cNvPicPr preferRelativeResize="0"/>
          <p:nvPr/>
        </p:nvPicPr>
        <p:blipFill rotWithShape="1">
          <a:blip r:embed="rId3">
            <a:alphaModFix/>
          </a:blip>
          <a:srcRect/>
          <a:stretch/>
        </p:blipFill>
        <p:spPr>
          <a:xfrm>
            <a:off x="1858507" y="2063032"/>
            <a:ext cx="9351241" cy="970691"/>
          </a:xfrm>
          <a:prstGeom prst="rect">
            <a:avLst/>
          </a:prstGeom>
          <a:noFill/>
          <a:ln>
            <a:noFill/>
          </a:ln>
        </p:spPr>
      </p:pic>
      <p:sp>
        <p:nvSpPr>
          <p:cNvPr id="10" name="Google Shape;887;p44"/>
          <p:cNvSpPr txBox="1"/>
          <p:nvPr/>
        </p:nvSpPr>
        <p:spPr>
          <a:xfrm>
            <a:off x="1874165" y="3214049"/>
            <a:ext cx="730438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dk1"/>
                </a:solidFill>
                <a:latin typeface="Times New Roman"/>
                <a:ea typeface="Times New Roman"/>
                <a:cs typeface="Times New Roman"/>
                <a:sym typeface="Times New Roman"/>
              </a:rPr>
              <a:t>=238558479.52</a:t>
            </a:r>
            <a:endParaRPr sz="2800">
              <a:solidFill>
                <a:schemeClr val="dk1"/>
              </a:solidFill>
              <a:latin typeface="Times New Roman"/>
              <a:ea typeface="Times New Roman"/>
              <a:cs typeface="Times New Roman"/>
              <a:sym typeface="Times New Roman"/>
            </a:endParaRPr>
          </a:p>
        </p:txBody>
      </p:sp>
      <p:sp>
        <p:nvSpPr>
          <p:cNvPr id="11" name="Google Shape;888;p44"/>
          <p:cNvSpPr/>
          <p:nvPr/>
        </p:nvSpPr>
        <p:spPr>
          <a:xfrm>
            <a:off x="1939571" y="4093656"/>
            <a:ext cx="6422207" cy="726353"/>
          </a:xfrm>
          <a:prstGeom prst="rect">
            <a:avLst/>
          </a:prstGeom>
          <a:blipFill rotWithShape="1">
            <a:blip r:embed="rId4">
              <a:alphaModFix/>
            </a:blip>
            <a:stretch>
              <a:fillRect r="-757" b="-838"/>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2" name="Google Shape;889;p44"/>
          <p:cNvPicPr preferRelativeResize="0"/>
          <p:nvPr/>
        </p:nvPicPr>
        <p:blipFill rotWithShape="1">
          <a:blip r:embed="rId5">
            <a:alphaModFix/>
          </a:blip>
          <a:srcRect/>
          <a:stretch/>
        </p:blipFill>
        <p:spPr>
          <a:xfrm>
            <a:off x="8361778" y="4287877"/>
            <a:ext cx="2077605" cy="371475"/>
          </a:xfrm>
          <a:prstGeom prst="rect">
            <a:avLst/>
          </a:prstGeom>
          <a:noFill/>
          <a:ln>
            <a:noFill/>
          </a:ln>
        </p:spPr>
      </p:pic>
    </p:spTree>
    <p:extLst>
      <p:ext uri="{BB962C8B-B14F-4D97-AF65-F5344CB8AC3E}">
        <p14:creationId xmlns:p14="http://schemas.microsoft.com/office/powerpoint/2010/main" val="2562905975"/>
      </p:ext>
    </p:extLst>
  </p:cSld>
  <p:clrMapOvr>
    <a:masterClrMapping/>
  </p:clrMapOvr>
  <mc:AlternateContent xmlns:mc="http://schemas.openxmlformats.org/markup-compatibility/2006" xmlns:p14="http://schemas.microsoft.com/office/powerpoint/2010/main">
    <mc:Choice Requires="p14">
      <p:transition p14:dur="10" advTm="84687"/>
    </mc:Choice>
    <mc:Fallback xmlns="">
      <p:transition advTm="84687"/>
    </mc:Fallback>
  </mc:AlternateContent>
  <p:timing>
    <p:tnLst>
      <p:par>
        <p:cTn id="1" dur="indefinite" restart="never" nodeType="tmRoot"/>
      </p:par>
    </p:tnLst>
  </p:timing>
  <p:extLst mod="1">
    <p:ext uri="{3A86A75C-4F4B-4683-9AE1-C65F6400EC91}">
      <p14:laserTraceLst xmlns:p14="http://schemas.microsoft.com/office/powerpoint/2010/main">
        <p14:tracePtLst>
          <p14:tracePt t="2686" x="9990138" y="5829300"/>
          <p14:tracePt t="2694" x="9966325" y="5829300"/>
          <p14:tracePt t="2702" x="9928225" y="5821363"/>
          <p14:tracePt t="2711" x="9913938" y="5821363"/>
          <p14:tracePt t="2728" x="9867900" y="5813425"/>
          <p14:tracePt t="2745" x="9372600" y="5753100"/>
          <p14:tracePt t="2761" x="8770938" y="5737225"/>
          <p14:tracePt t="2778" x="8670925" y="5737225"/>
          <p14:tracePt t="3182" x="8640763" y="5715000"/>
          <p14:tracePt t="3190" x="8588375" y="5676900"/>
          <p14:tracePt t="3198" x="8534400" y="5630863"/>
          <p14:tracePt t="3211" x="8404225" y="5554663"/>
          <p14:tracePt t="3228" x="7993063" y="5280025"/>
          <p14:tracePt t="3245" x="6689725" y="4556125"/>
          <p14:tracePt t="3262" x="5578475" y="4022725"/>
          <p14:tracePt t="3278" x="4495800" y="3581400"/>
          <p14:tracePt t="3295" x="3589338" y="3184525"/>
          <p14:tracePt t="3312" x="2865438" y="2835275"/>
          <p14:tracePt t="3329" x="2293938" y="2598738"/>
          <p14:tracePt t="3345" x="1858963" y="2460625"/>
          <p14:tracePt t="3362" x="1622425" y="2392363"/>
          <p14:tracePt t="3378" x="1546225" y="2370138"/>
          <p14:tracePt t="3395" x="1501775" y="2346325"/>
          <p14:tracePt t="3412" x="1493838" y="2346325"/>
          <p14:tracePt t="3428" x="1477963" y="2339975"/>
          <p14:tracePt t="3445" x="1463675" y="2339975"/>
          <p14:tracePt t="3486" x="1463675" y="2332038"/>
          <p14:tracePt t="3495" x="1425575" y="2332038"/>
          <p14:tracePt t="3512" x="1203325" y="2270125"/>
          <p14:tracePt t="3528" x="769938" y="2232025"/>
          <p14:tracePt t="3545" x="212725" y="2232025"/>
          <p14:tracePt t="3562" x="168275" y="2232025"/>
          <p14:tracePt t="3598" x="198438" y="2232025"/>
          <p14:tracePt t="3612" x="288925" y="2255838"/>
          <p14:tracePt t="3628" x="495300" y="2316163"/>
          <p14:tracePt t="3646" x="914400" y="2446338"/>
          <p14:tracePt t="3662" x="1203325" y="2530475"/>
          <p14:tracePt t="3678" x="1363663" y="2560638"/>
          <p14:tracePt t="3695" x="1431925" y="2560638"/>
          <p14:tracePt t="3712" x="1439863" y="2560638"/>
          <p14:tracePt t="3728" x="1447800" y="2560638"/>
          <p14:tracePt t="3762" x="1447800" y="2544763"/>
          <p14:tracePt t="3778" x="1447800" y="2522538"/>
          <p14:tracePt t="3812" x="1477963" y="2492375"/>
          <p14:tracePt t="3828" x="1531938" y="2460625"/>
          <p14:tracePt t="3845" x="1592263" y="2454275"/>
          <p14:tracePt t="3848" x="1616075" y="2454275"/>
          <p14:tracePt t="3862" x="1646238" y="2454275"/>
          <p14:tracePt t="3878" x="1660525" y="2454275"/>
          <p14:tracePt t="4215" x="1692275" y="2454275"/>
          <p14:tracePt t="4222" x="1722438" y="2454275"/>
          <p14:tracePt t="4230" x="1752600" y="2454275"/>
          <p14:tracePt t="4245" x="1774825" y="2460625"/>
          <p14:tracePt t="4262" x="1943100" y="2492375"/>
          <p14:tracePt t="4279" x="2095500" y="2492375"/>
          <p14:tracePt t="4295" x="2263775" y="2492375"/>
          <p14:tracePt t="4312" x="2422525" y="2492375"/>
          <p14:tracePt t="4329" x="2460625" y="2492375"/>
          <p14:tracePt t="4366" x="2468563" y="2492375"/>
          <p14:tracePt t="4686" x="2506663" y="2492375"/>
          <p14:tracePt t="4694" x="2560638" y="2492375"/>
          <p14:tracePt t="4702" x="2620963" y="2492375"/>
          <p14:tracePt t="4712" x="2689225" y="2492375"/>
          <p14:tracePt t="4729" x="2781300" y="2492375"/>
          <p14:tracePt t="4745" x="2827338" y="2492375"/>
          <p14:tracePt t="4762" x="2873375" y="2468563"/>
          <p14:tracePt t="4779" x="2895600" y="2460625"/>
          <p14:tracePt t="4812" x="2903538" y="2454275"/>
          <p14:tracePt t="4829" x="2917825" y="2438400"/>
          <p14:tracePt t="4845" x="2925763" y="2430463"/>
          <p14:tracePt t="4848" x="2941638" y="2422525"/>
          <p14:tracePt t="4862" x="2949575" y="2408238"/>
          <p14:tracePt t="4879" x="2987675" y="2392363"/>
          <p14:tracePt t="4895" x="3025775" y="2384425"/>
          <p14:tracePt t="4912" x="3055938" y="2384425"/>
          <p14:tracePt t="4929" x="3070225" y="2384425"/>
          <p14:tracePt t="5142" x="3070225" y="2392363"/>
          <p14:tracePt t="5174" x="3063875" y="2392363"/>
          <p14:tracePt t="5182" x="3055938" y="2392363"/>
          <p14:tracePt t="5198" x="3040063" y="2392363"/>
          <p14:tracePt t="5207" x="3032125" y="2392363"/>
          <p14:tracePt t="5254" x="3025775" y="2392363"/>
          <p14:tracePt t="5270" x="3017838" y="2392363"/>
          <p14:tracePt t="5279" x="3001963" y="2392363"/>
          <p14:tracePt t="5286" x="3001963" y="2416175"/>
          <p14:tracePt t="5296" x="3001963" y="2438400"/>
          <p14:tracePt t="5312" x="3001963" y="2460625"/>
          <p14:tracePt t="5329" x="3001963" y="2492375"/>
          <p14:tracePt t="5346" x="3001963" y="2514600"/>
          <p14:tracePt t="5362" x="3009900" y="2522538"/>
          <p14:tracePt t="5379" x="3009900" y="2530475"/>
          <p14:tracePt t="5446" x="3017838" y="2530475"/>
          <p14:tracePt t="5454" x="3025775" y="2522538"/>
          <p14:tracePt t="5462" x="3032125" y="2514600"/>
          <p14:tracePt t="5479" x="3032125" y="2468563"/>
          <p14:tracePt t="5496" x="3032125" y="2438400"/>
          <p14:tracePt t="5512" x="3040063" y="2416175"/>
          <p14:tracePt t="5529" x="3040063" y="2392363"/>
          <p14:tracePt t="5546" x="3040063" y="2384425"/>
          <p14:tracePt t="5562" x="3040063" y="2370138"/>
          <p14:tracePt t="5646" x="3040063" y="2362200"/>
          <p14:tracePt t="5702" x="3040063" y="2354263"/>
          <p14:tracePt t="5790" x="3055938" y="2354263"/>
          <p14:tracePt t="5798" x="3078163" y="2354263"/>
          <p14:tracePt t="5806" x="3116263" y="2354263"/>
          <p14:tracePt t="5814" x="3146425" y="2370138"/>
          <p14:tracePt t="5829" x="3192463" y="2384425"/>
          <p14:tracePt t="5846" x="3330575" y="2400300"/>
          <p14:tracePt t="5863" x="3360738" y="2400300"/>
          <p14:tracePt t="5950" x="3368675" y="2400300"/>
          <p14:tracePt t="6334" x="3375025" y="2400300"/>
          <p14:tracePt t="6342" x="3390900" y="2392363"/>
          <p14:tracePt t="6350" x="3429000" y="2378075"/>
          <p14:tracePt t="6363" x="3451225" y="2370138"/>
          <p14:tracePt t="6379" x="3527425" y="2332038"/>
          <p14:tracePt t="6396" x="3581400" y="2308225"/>
          <p14:tracePt t="6413" x="3627438" y="2270125"/>
          <p14:tracePt t="6429" x="3635375" y="2263775"/>
          <p14:tracePt t="6446" x="3635375" y="2255838"/>
          <p14:tracePt t="6558" x="3641725" y="2255838"/>
          <p14:tracePt t="6566" x="3641725" y="2286000"/>
          <p14:tracePt t="6574" x="3649663" y="2316163"/>
          <p14:tracePt t="6582" x="3649663" y="2339975"/>
          <p14:tracePt t="6596" x="3665538" y="2362200"/>
          <p14:tracePt t="6613" x="3665538" y="2370138"/>
          <p14:tracePt t="6662" x="3665538" y="2378075"/>
          <p14:tracePt t="6678" x="3649663" y="2378075"/>
          <p14:tracePt t="6686" x="3635375" y="2370138"/>
          <p14:tracePt t="6696" x="3627438" y="2370138"/>
          <p14:tracePt t="6713" x="3619500" y="2370138"/>
          <p14:tracePt t="6729" x="3611563" y="2362200"/>
          <p14:tracePt t="6918" x="3611563" y="2370138"/>
          <p14:tracePt t="7014" x="3611563" y="2354263"/>
          <p14:tracePt t="7022" x="3611563" y="2339975"/>
          <p14:tracePt t="7030" x="3619500" y="2316163"/>
          <p14:tracePt t="7046" x="3627438" y="2286000"/>
          <p14:tracePt t="7062" x="3635375" y="2247900"/>
          <p14:tracePt t="7080" x="3649663" y="2209800"/>
          <p14:tracePt t="7096" x="3649663" y="2187575"/>
          <p14:tracePt t="7113" x="3657600" y="2171700"/>
          <p14:tracePt t="7166" x="3665538" y="2171700"/>
          <p14:tracePt t="7222" x="3673475" y="2171700"/>
          <p14:tracePt t="7230" x="3673475" y="2179638"/>
          <p14:tracePt t="7238" x="3673475" y="2209800"/>
          <p14:tracePt t="7246" x="3673475" y="2270125"/>
          <p14:tracePt t="7263" x="3649663" y="2392363"/>
          <p14:tracePt t="7280" x="3597275" y="2522538"/>
          <p14:tracePt t="7296" x="3543300" y="2620963"/>
          <p14:tracePt t="7313" x="3475038" y="2713038"/>
          <p14:tracePt t="7330" x="3429000" y="2773363"/>
          <p14:tracePt t="7346" x="3406775" y="2803525"/>
          <p14:tracePt t="7363" x="3398838" y="2819400"/>
          <p14:tracePt t="7380" x="3390900" y="2827338"/>
          <p14:tracePt t="7396" x="3382963" y="2835275"/>
          <p14:tracePt t="7413" x="3375025" y="2841625"/>
          <p14:tracePt t="7430" x="3360738" y="2865438"/>
          <p14:tracePt t="7446" x="3352800" y="2879725"/>
          <p14:tracePt t="7463" x="3336925" y="2911475"/>
          <p14:tracePt t="7480" x="3330575" y="2963863"/>
          <p14:tracePt t="7496" x="3330575" y="3001963"/>
          <p14:tracePt t="7513" x="3330575" y="3025775"/>
          <p14:tracePt t="7530" x="3330575" y="3040063"/>
          <p14:tracePt t="7574" x="3330575" y="3048000"/>
          <p14:tracePt t="7614" x="3322638" y="3025775"/>
          <p14:tracePt t="7622" x="3314700" y="3009900"/>
          <p14:tracePt t="7630" x="3306763" y="3009900"/>
          <p14:tracePt t="7646" x="3292475" y="2994025"/>
          <p14:tracePt t="7663" x="3292475" y="2987675"/>
          <p14:tracePt t="7734" x="3284538" y="2987675"/>
          <p14:tracePt t="7750" x="3284538" y="2994025"/>
          <p14:tracePt t="7774" x="3284538" y="3009900"/>
          <p14:tracePt t="7782" x="3284538" y="3017838"/>
          <p14:tracePt t="7832" x="3298825" y="3017838"/>
          <p14:tracePt t="7878" x="3306763" y="3017838"/>
          <p14:tracePt t="8142" x="3314700" y="3009900"/>
          <p14:tracePt t="8150" x="3322638" y="3009900"/>
          <p14:tracePt t="8163" x="3336925" y="2994025"/>
          <p14:tracePt t="8180" x="3375025" y="2987675"/>
          <p14:tracePt t="8197" x="3459163" y="2925763"/>
          <p14:tracePt t="8214" x="3521075" y="2873375"/>
          <p14:tracePt t="8230" x="3559175" y="2841625"/>
          <p14:tracePt t="8247" x="3573463" y="2827338"/>
          <p14:tracePt t="8263" x="3573463" y="2819400"/>
          <p14:tracePt t="8297" x="3573463" y="2811463"/>
          <p14:tracePt t="8350" x="3573463" y="2803525"/>
          <p14:tracePt t="8366" x="3551238" y="2811463"/>
          <p14:tracePt t="8374" x="3513138" y="2865438"/>
          <p14:tracePt t="8382" x="3459163" y="2933700"/>
          <p14:tracePt t="8397" x="3375025" y="3025775"/>
          <p14:tracePt t="8413" x="3360738" y="3055938"/>
          <p14:tracePt t="8430" x="3344863" y="3086100"/>
          <p14:tracePt t="8447" x="3344863" y="3094038"/>
          <p14:tracePt t="8510" x="3344863" y="3078163"/>
          <p14:tracePt t="8518" x="3344863" y="3055938"/>
          <p14:tracePt t="8530" x="3344863" y="3040063"/>
          <p14:tracePt t="8547" x="3352800" y="2994025"/>
          <p14:tracePt t="8563" x="3360738" y="2963863"/>
          <p14:tracePt t="8580" x="3368675" y="2933700"/>
          <p14:tracePt t="8734" x="3368675" y="2917825"/>
          <p14:tracePt t="11278" x="3368675" y="2911475"/>
          <p14:tracePt t="11319" x="3368675" y="2895600"/>
          <p14:tracePt t="11326" x="3368675" y="2879725"/>
          <p14:tracePt t="11358" x="3368675" y="2865438"/>
          <p14:tracePt t="11366" x="3368675" y="2857500"/>
          <p14:tracePt t="11406" x="3368675" y="2849563"/>
          <p14:tracePt t="12206" x="3382963" y="2835275"/>
          <p14:tracePt t="12222" x="3406775" y="2827338"/>
          <p14:tracePt t="12230" x="3413125" y="2811463"/>
          <p14:tracePt t="12238" x="3429000" y="2803525"/>
          <p14:tracePt t="12248" x="3451225" y="2797175"/>
          <p14:tracePt t="12265" x="3475038" y="2781300"/>
          <p14:tracePt t="12281" x="3489325" y="2773363"/>
          <p14:tracePt t="12298" x="3505200" y="2759075"/>
          <p14:tracePt t="12332" x="3513138" y="2759075"/>
          <p14:tracePt t="12348" x="3521075" y="2759075"/>
          <p14:tracePt t="12365" x="3551238" y="2751138"/>
          <p14:tracePt t="12382" x="3573463" y="2735263"/>
          <p14:tracePt t="12398" x="3597275" y="2720975"/>
          <p14:tracePt t="12415" x="3603625" y="2713038"/>
          <p14:tracePt t="12432" x="3619500" y="2697163"/>
          <p14:tracePt t="12448" x="3627438" y="2682875"/>
          <p14:tracePt t="12465" x="3627438" y="2659063"/>
          <p14:tracePt t="12481" x="3627438" y="2644775"/>
          <p14:tracePt t="12498" x="3627438" y="2636838"/>
          <p14:tracePt t="12515" x="3627438" y="2620963"/>
          <p14:tracePt t="12531" x="3627438" y="2613025"/>
          <p14:tracePt t="12606" x="3627438" y="2606675"/>
          <p14:tracePt t="12622" x="3627438" y="2598738"/>
          <p14:tracePt t="12638" x="3627438" y="2590800"/>
          <p14:tracePt t="12654" x="3627438" y="2582863"/>
          <p14:tracePt t="12670" x="3627438" y="2574925"/>
          <p14:tracePt t="12694" x="3627438" y="2568575"/>
          <p14:tracePt t="12702" x="3627438" y="2560638"/>
          <p14:tracePt t="12726" x="3627438" y="2552700"/>
          <p14:tracePt t="13278" x="3627438" y="2568575"/>
          <p14:tracePt t="13286" x="3627438" y="2620963"/>
          <p14:tracePt t="13299" x="3627438" y="2682875"/>
          <p14:tracePt t="13315" x="3611563" y="2803525"/>
          <p14:tracePt t="13332" x="3603625" y="2873375"/>
          <p14:tracePt t="13349" x="3597275" y="2887663"/>
          <p14:tracePt t="13414" x="3597275" y="2895600"/>
          <p14:tracePt t="13439" x="3597275" y="2911475"/>
          <p14:tracePt t="13462" x="3589338" y="2917825"/>
          <p14:tracePt t="13494" x="3581400" y="2917825"/>
          <p14:tracePt t="25742" x="3565525" y="2917825"/>
          <p14:tracePt t="25750" x="3527425" y="2933700"/>
          <p14:tracePt t="25758" x="3482975" y="2949575"/>
          <p14:tracePt t="25770" x="3475038" y="2949575"/>
          <p14:tracePt t="25799" x="3475038" y="2955925"/>
          <p14:tracePt t="25806" x="3475038" y="2971800"/>
          <p14:tracePt t="25820" x="3475038" y="2979738"/>
          <p14:tracePt t="25837" x="3475038" y="2994025"/>
          <p14:tracePt t="26246" x="3467100" y="3001963"/>
          <p14:tracePt t="26255" x="3467100" y="3009900"/>
          <p14:tracePt t="26278" x="3459163" y="3009900"/>
          <p14:tracePt t="26302" x="3451225" y="3001963"/>
          <p14:tracePt t="26334" x="3451225" y="2994025"/>
          <p14:tracePt t="26430" x="3451225" y="2987675"/>
          <p14:tracePt t="39854" x="3451225" y="2979738"/>
          <p14:tracePt t="40094" x="3451225" y="2971800"/>
          <p14:tracePt t="40966" x="3489325" y="2971800"/>
          <p14:tracePt t="40974" x="3611563" y="2971800"/>
          <p14:tracePt t="40982" x="3779838" y="2971800"/>
          <p14:tracePt t="40992" x="3970338" y="2987675"/>
          <p14:tracePt t="41009" x="4313238" y="2994025"/>
          <p14:tracePt t="41025" x="4686300" y="2994025"/>
          <p14:tracePt t="41042" x="4960938" y="2994025"/>
          <p14:tracePt t="41059" x="5127625" y="2994025"/>
          <p14:tracePt t="41075" x="5181600" y="2994025"/>
          <p14:tracePt t="41158" x="5189538" y="2994025"/>
          <p14:tracePt t="41166" x="5197475" y="2994025"/>
          <p14:tracePt t="41175" x="5235575" y="2994025"/>
          <p14:tracePt t="41192" x="5326063" y="2979738"/>
          <p14:tracePt t="41209" x="5418138" y="2971800"/>
          <p14:tracePt t="41226" x="5486400" y="2963863"/>
          <p14:tracePt t="41242" x="5562600" y="2963863"/>
          <p14:tracePt t="41259" x="5661025" y="2963863"/>
          <p14:tracePt t="41276" x="5730875" y="2963863"/>
          <p14:tracePt t="41292" x="5753100" y="2963863"/>
          <p14:tracePt t="41309" x="5761038" y="2963863"/>
          <p14:tracePt t="41374" x="5768975" y="2963863"/>
          <p14:tracePt t="41383" x="5775325" y="2963863"/>
          <p14:tracePt t="41392" x="5783263" y="2955925"/>
          <p14:tracePt t="41409" x="5791200" y="2949575"/>
          <p14:tracePt t="41426" x="5799138" y="2941638"/>
          <p14:tracePt t="41502" x="5807075" y="2941638"/>
          <p14:tracePt t="41534" x="5813425" y="2933700"/>
          <p14:tracePt t="41550" x="5821363" y="2933700"/>
          <p14:tracePt t="41558" x="5829300" y="2933700"/>
          <p14:tracePt t="41566" x="5851525" y="2933700"/>
          <p14:tracePt t="41576" x="5859463" y="2933700"/>
          <p14:tracePt t="41592" x="5883275" y="2933700"/>
          <p14:tracePt t="41609" x="5889625" y="2933700"/>
          <p14:tracePt t="46646" x="5905500" y="2933700"/>
          <p14:tracePt t="46654" x="5935663" y="2933700"/>
          <p14:tracePt t="46662" x="6003925" y="2933700"/>
          <p14:tracePt t="46678" x="6194425" y="2917825"/>
          <p14:tracePt t="46694" x="6499225" y="2887663"/>
          <p14:tracePt t="46711" x="6858000" y="2873375"/>
          <p14:tracePt t="46728" x="7170738" y="2873375"/>
          <p14:tracePt t="46744" x="7391400" y="2873375"/>
          <p14:tracePt t="46761" x="7521575" y="2873375"/>
          <p14:tracePt t="46777" x="7573963" y="2873375"/>
          <p14:tracePt t="46794" x="7589838" y="2873375"/>
          <p14:tracePt t="46811" x="7597775" y="2873375"/>
          <p14:tracePt t="46871" x="7612063" y="2873375"/>
          <p14:tracePt t="46879" x="7635875" y="2873375"/>
          <p14:tracePt t="46886" x="7658100" y="2873375"/>
          <p14:tracePt t="46895" x="7704138" y="2887663"/>
          <p14:tracePt t="46911" x="7826375" y="2933700"/>
          <p14:tracePt t="46928" x="7940675" y="2971800"/>
          <p14:tracePt t="46944" x="8085138" y="3009900"/>
          <p14:tracePt t="46961" x="8169275" y="3009900"/>
          <p14:tracePt t="47350" x="8169275" y="3001963"/>
          <p14:tracePt t="47422" x="8169275" y="2994025"/>
          <p14:tracePt t="47430" x="8161338" y="2979738"/>
          <p14:tracePt t="50110" x="8191500" y="2971800"/>
          <p14:tracePt t="50117" x="8328025" y="2971800"/>
          <p14:tracePt t="50128" x="8458200" y="2971800"/>
          <p14:tracePt t="50145" x="8755063" y="2963863"/>
          <p14:tracePt t="50162" x="9128125" y="2911475"/>
          <p14:tracePt t="50178" x="9402763" y="2865438"/>
          <p14:tracePt t="50195" x="9609138" y="2835275"/>
          <p14:tracePt t="50212" x="9715500" y="2819400"/>
          <p14:tracePt t="50228" x="9723438" y="2819400"/>
          <p14:tracePt t="50358" x="9731375" y="2819400"/>
          <p14:tracePt t="50366" x="9753600" y="2819400"/>
          <p14:tracePt t="50379" x="9783763" y="2819400"/>
          <p14:tracePt t="50396" x="9890125" y="2819400"/>
          <p14:tracePt t="50412" x="10042525" y="2841625"/>
          <p14:tracePt t="50429" x="10240963" y="2873375"/>
          <p14:tracePt t="50446" x="10333038" y="2879725"/>
          <p14:tracePt t="50462" x="10347325" y="2887663"/>
          <p14:tracePt t="50598" x="10355263" y="2887663"/>
          <p14:tracePt t="50606" x="10355263" y="2895600"/>
          <p14:tracePt t="50614" x="10363200" y="2895600"/>
          <p14:tracePt t="50629" x="10379075" y="2911475"/>
          <p14:tracePt t="50662" x="10379075" y="2925763"/>
          <p14:tracePt t="50790" x="10379075" y="2933700"/>
          <p14:tracePt t="50798" x="10379075" y="2941638"/>
          <p14:tracePt t="50806" x="10393363" y="2949575"/>
          <p14:tracePt t="50814" x="10393363" y="2963863"/>
          <p14:tracePt t="50829" x="10401300" y="2994025"/>
          <p14:tracePt t="50846" x="10409238" y="3001963"/>
          <p14:tracePt t="50862" x="10423525" y="3025775"/>
          <p14:tracePt t="51238" x="10417175" y="3017838"/>
          <p14:tracePt t="51270" x="10409238" y="3001963"/>
          <p14:tracePt t="51279" x="10401300" y="3001963"/>
          <p14:tracePt t="51286" x="10393363" y="2994025"/>
          <p14:tracePt t="51296" x="10385425" y="2987675"/>
          <p14:tracePt t="51313" x="10371138" y="2971800"/>
          <p14:tracePt t="51329" x="10371138" y="2963863"/>
          <p14:tracePt t="51346" x="10371138" y="2955925"/>
          <p14:tracePt t="53062" x="10363200" y="2949575"/>
          <p14:tracePt t="53070" x="10347325" y="2949575"/>
          <p14:tracePt t="53080" x="10309225" y="2955925"/>
          <p14:tracePt t="53097" x="9998075" y="3078163"/>
          <p14:tracePt t="53113" x="9380538" y="3230563"/>
          <p14:tracePt t="53130" x="8420100" y="3451225"/>
          <p14:tracePt t="53147" x="7254875" y="3543300"/>
          <p14:tracePt t="53163" x="5997575" y="3543300"/>
          <p14:tracePt t="53180" x="4762500" y="3390900"/>
          <p14:tracePt t="53197" x="3619500" y="3108325"/>
          <p14:tracePt t="53213" x="3467100" y="3055938"/>
          <p14:tracePt t="53230" x="3344863" y="2955925"/>
          <p14:tracePt t="53247" x="3330575" y="2925763"/>
          <p14:tracePt t="53280" x="3330575" y="2917825"/>
          <p14:tracePt t="53297" x="3330575" y="2895600"/>
          <p14:tracePt t="53313" x="3330575" y="2873375"/>
          <p14:tracePt t="53330" x="3330575" y="2827338"/>
          <p14:tracePt t="53347" x="3330575" y="2803525"/>
          <p14:tracePt t="53380" x="3330575" y="2797175"/>
          <p14:tracePt t="53415" x="3330575" y="2781300"/>
          <p14:tracePt t="53430" x="3322638" y="2765425"/>
          <p14:tracePt t="53439" x="3298825" y="2765425"/>
          <p14:tracePt t="53447" x="3268663" y="2765425"/>
          <p14:tracePt t="53463" x="3192463" y="2751138"/>
          <p14:tracePt t="53480" x="2994025" y="2789238"/>
          <p14:tracePt t="53497" x="2781300" y="2903538"/>
          <p14:tracePt t="53513" x="2590800" y="3025775"/>
          <p14:tracePt t="53530" x="2484438" y="3063875"/>
          <p14:tracePt t="53547" x="2476500" y="3063875"/>
          <p14:tracePt t="53614" x="2468563" y="3063875"/>
          <p14:tracePt t="53622" x="2468563" y="3055938"/>
          <p14:tracePt t="53630" x="2468563" y="3048000"/>
          <p14:tracePt t="53670" x="2468563" y="3040063"/>
          <p14:tracePt t="53694" x="2454275" y="3025775"/>
          <p14:tracePt t="53702" x="2430463" y="3017838"/>
          <p14:tracePt t="53713" x="2408238" y="3017838"/>
          <p14:tracePt t="53730" x="2362200" y="3001963"/>
          <p14:tracePt t="53747" x="2316163" y="2987675"/>
          <p14:tracePt t="53763" x="2308225" y="2979738"/>
          <p14:tracePt t="53797" x="2301875" y="2971800"/>
          <p14:tracePt t="53830" x="2301875" y="2955925"/>
          <p14:tracePt t="53847" x="2308225" y="2949575"/>
          <p14:tracePt t="53863" x="2316163" y="2941638"/>
          <p14:tracePt t="54038" x="2324100" y="2933700"/>
          <p14:tracePt t="54046" x="2332038" y="2933700"/>
          <p14:tracePt t="54062" x="2339975" y="2933700"/>
          <p14:tracePt t="54070" x="2346325" y="2933700"/>
          <p14:tracePt t="54080" x="2354263" y="2933700"/>
          <p14:tracePt t="54097" x="2362200" y="2933700"/>
          <p14:tracePt t="54118" x="2370138" y="2933700"/>
          <p14:tracePt t="54215" x="2378075" y="2941638"/>
          <p14:tracePt t="54478" x="2384425" y="2941638"/>
          <p14:tracePt t="54958" x="2392363" y="2941638"/>
          <p14:tracePt t="54966" x="2454275" y="2941638"/>
          <p14:tracePt t="54974" x="2522538" y="2941638"/>
          <p14:tracePt t="54982" x="2606675" y="2933700"/>
          <p14:tracePt t="54997" x="2697163" y="2925763"/>
          <p14:tracePt t="55014" x="2963863" y="2887663"/>
          <p14:tracePt t="55031" x="3032125" y="2879725"/>
          <p14:tracePt t="55062" x="3040063" y="2873375"/>
          <p14:tracePt t="55238" x="3017838" y="2873375"/>
          <p14:tracePt t="55246" x="2979738" y="2895600"/>
          <p14:tracePt t="55254" x="2925763" y="2903538"/>
          <p14:tracePt t="55264" x="2857500" y="2917825"/>
          <p14:tracePt t="55281" x="2689225" y="2949575"/>
          <p14:tracePt t="55297" x="2484438" y="2979738"/>
          <p14:tracePt t="55314" x="2316163" y="2987675"/>
          <p14:tracePt t="55331" x="2239963" y="2987675"/>
          <p14:tracePt t="55422" x="2247900" y="2987675"/>
          <p14:tracePt t="55438" x="2263775" y="2979738"/>
          <p14:tracePt t="55454" x="2270125" y="2979738"/>
          <p14:tracePt t="55462" x="2278063" y="2979738"/>
          <p14:tracePt t="55470" x="2286000" y="2979738"/>
          <p14:tracePt t="55558" x="2286000" y="2971800"/>
          <p14:tracePt t="55566" x="2293938" y="2971800"/>
          <p14:tracePt t="55574" x="2308225" y="2971800"/>
          <p14:tracePt t="55590" x="2324100" y="2963863"/>
          <p14:tracePt t="55599" x="2339975" y="2963863"/>
          <p14:tracePt t="55614" x="2370138" y="2955925"/>
          <p14:tracePt t="55631" x="2392363" y="2955925"/>
          <p14:tracePt t="55647" x="2400300" y="2949575"/>
          <p14:tracePt t="55950" x="2408238" y="2949575"/>
          <p14:tracePt t="55959" x="2416175" y="2949575"/>
          <p14:tracePt t="55966" x="2430463" y="2949575"/>
          <p14:tracePt t="55981" x="2514600" y="2949575"/>
          <p14:tracePt t="55998" x="2651125" y="2949575"/>
          <p14:tracePt t="56014" x="2841625" y="2949575"/>
          <p14:tracePt t="56031" x="3048000" y="2949575"/>
          <p14:tracePt t="56048" x="3284538" y="2949575"/>
          <p14:tracePt t="56064" x="3505200" y="2949575"/>
          <p14:tracePt t="56081" x="3711575" y="2949575"/>
          <p14:tracePt t="56098" x="3886200" y="2949575"/>
          <p14:tracePt t="56114" x="4068763" y="2949575"/>
          <p14:tracePt t="56131" x="4283075" y="2949575"/>
          <p14:tracePt t="56148" x="4587875" y="2949575"/>
          <p14:tracePt t="56164" x="4899025" y="2949575"/>
          <p14:tracePt t="56181" x="5235575" y="2949575"/>
          <p14:tracePt t="56198" x="5775325" y="2949575"/>
          <p14:tracePt t="56214" x="6126163" y="2949575"/>
          <p14:tracePt t="56231" x="6423025" y="2949575"/>
          <p14:tracePt t="56248" x="6713538" y="2949575"/>
          <p14:tracePt t="56264" x="6950075" y="2949575"/>
          <p14:tracePt t="56281" x="7216775" y="2949575"/>
          <p14:tracePt t="56298" x="7489825" y="2949575"/>
          <p14:tracePt t="56314" x="7780338" y="2949575"/>
          <p14:tracePt t="56331" x="8069263" y="2949575"/>
          <p14:tracePt t="56348" x="8442325" y="2949575"/>
          <p14:tracePt t="56364" x="8823325" y="2949575"/>
          <p14:tracePt t="56381" x="9432925" y="2879725"/>
          <p14:tracePt t="56398" x="10417175" y="2743200"/>
          <p14:tracePt t="56414" x="10964863" y="2651125"/>
          <p14:tracePt t="56431" x="11361738" y="2590800"/>
          <p14:tracePt t="56448" x="11522075" y="2574925"/>
          <p14:tracePt t="56464" x="11612563" y="2568575"/>
          <p14:tracePt t="56481" x="11636375" y="2552700"/>
          <p14:tracePt t="56498" x="11642725" y="2552700"/>
          <p14:tracePt t="56514" x="11680825" y="2552700"/>
          <p14:tracePt t="56531" x="11718925" y="2552700"/>
          <p14:tracePt t="56534" x="11742738" y="2552700"/>
          <p14:tracePt t="56548" x="11757025" y="2552700"/>
          <p14:tracePt t="56565" x="11788775" y="2552700"/>
          <p14:tracePt t="56581" x="11795125" y="2552700"/>
          <p14:tracePt t="56614" x="11803063" y="2560638"/>
          <p14:tracePt t="56646" x="11764963" y="2560638"/>
          <p14:tracePt t="56655" x="11712575" y="2560638"/>
          <p14:tracePt t="56664" x="11650663" y="2560638"/>
          <p14:tracePt t="56681" x="11476038" y="2560638"/>
          <p14:tracePt t="56698" x="11217275" y="2636838"/>
          <p14:tracePt t="56715" x="10888663" y="2720975"/>
          <p14:tracePt t="56731" x="10447338" y="2841625"/>
          <p14:tracePt t="56748" x="10042525" y="2941638"/>
          <p14:tracePt t="56765" x="9585325" y="3001963"/>
          <p14:tracePt t="56781" x="9051925" y="3070225"/>
          <p14:tracePt t="56798" x="8175625" y="3086100"/>
          <p14:tracePt t="56815" x="7437438" y="3086100"/>
          <p14:tracePt t="56831" x="6689725" y="3086100"/>
          <p14:tracePt t="56848" x="5905500" y="3086100"/>
          <p14:tracePt t="56865" x="5021263" y="3086100"/>
          <p14:tracePt t="56881" x="4198938" y="3086100"/>
          <p14:tracePt t="56898" x="3375025" y="3086100"/>
          <p14:tracePt t="56915" x="2713038" y="3086100"/>
          <p14:tracePt t="56931" x="2247900" y="3001963"/>
          <p14:tracePt t="56948" x="1943100" y="3001963"/>
          <p14:tracePt t="56965" x="1760538" y="3001963"/>
          <p14:tracePt t="56981" x="1736725" y="3001963"/>
          <p14:tracePt t="56998" x="1722438" y="3001963"/>
          <p14:tracePt t="57015" x="1722438" y="3009900"/>
          <p14:tracePt t="57031" x="1722438" y="3032125"/>
          <p14:tracePt t="57048" x="1706563" y="3086100"/>
          <p14:tracePt t="57065" x="1668463" y="3170238"/>
          <p14:tracePt t="57081" x="1616075" y="3292475"/>
          <p14:tracePt t="57098" x="1531938" y="3429000"/>
          <p14:tracePt t="57115" x="1371600" y="3597275"/>
          <p14:tracePt t="57131" x="1173163" y="3725863"/>
          <p14:tracePt t="57148" x="1028700" y="3787775"/>
          <p14:tracePt t="57164" x="922338" y="3802063"/>
          <p14:tracePt t="57181" x="892175" y="3802063"/>
          <p14:tracePt t="57215" x="898525" y="3741738"/>
          <p14:tracePt t="57231" x="968375" y="3649663"/>
          <p14:tracePt t="57248" x="1028700" y="3543300"/>
          <p14:tracePt t="57265" x="1096963" y="3459163"/>
          <p14:tracePt t="57281" x="1181100" y="3375025"/>
          <p14:tracePt t="57298" x="1273175" y="3314700"/>
          <p14:tracePt t="57315" x="1371600" y="3260725"/>
          <p14:tracePt t="57331" x="1493838" y="3216275"/>
          <p14:tracePt t="57348" x="1622425" y="3170238"/>
          <p14:tracePt t="57365" x="1844675" y="3101975"/>
          <p14:tracePt t="57381" x="1920875" y="3094038"/>
          <p14:tracePt t="57398" x="2163763" y="3055938"/>
          <p14:tracePt t="57415" x="2316163" y="3032125"/>
          <p14:tracePt t="57431" x="2460625" y="3009900"/>
          <p14:tracePt t="57448" x="2613025" y="2994025"/>
          <p14:tracePt t="57465" x="2781300" y="2971800"/>
          <p14:tracePt t="57481" x="2979738" y="2933700"/>
          <p14:tracePt t="57498" x="3216275" y="2911475"/>
          <p14:tracePt t="57515" x="3421063" y="2911475"/>
          <p14:tracePt t="57532" x="3627438" y="2911475"/>
          <p14:tracePt t="57534" x="3717925" y="2911475"/>
          <p14:tracePt t="57548" x="3794125" y="2911475"/>
          <p14:tracePt t="57565" x="4022725" y="2911475"/>
          <p14:tracePt t="57582" x="4114800" y="2911475"/>
          <p14:tracePt t="57598" x="4198938" y="2911475"/>
          <p14:tracePt t="57615" x="4283075" y="2925763"/>
          <p14:tracePt t="57632" x="4335463" y="2933700"/>
          <p14:tracePt t="57648" x="4373563" y="2955925"/>
          <p14:tracePt t="57665" x="4389438" y="2971800"/>
          <p14:tracePt t="57682" x="4403725" y="3001963"/>
          <p14:tracePt t="57698" x="4435475" y="3078163"/>
          <p14:tracePt t="57715" x="4473575" y="3216275"/>
          <p14:tracePt t="57732" x="4495800" y="3406775"/>
          <p14:tracePt t="57748" x="4511675" y="3543300"/>
          <p14:tracePt t="57765" x="4511675" y="3611563"/>
          <p14:tracePt t="57782" x="4511675" y="3619500"/>
          <p14:tracePt t="57798" x="4503738" y="3641725"/>
          <p14:tracePt t="57815" x="4473575" y="3673475"/>
          <p14:tracePt t="57832" x="4397375" y="3717925"/>
          <p14:tracePt t="57848" x="4275138" y="3763963"/>
          <p14:tracePt t="57865" x="4122738" y="3810000"/>
          <p14:tracePt t="57882" x="3916363" y="3832225"/>
          <p14:tracePt t="57898" x="3695700" y="3840163"/>
          <p14:tracePt t="57915" x="3459163" y="3840163"/>
          <p14:tracePt t="57932" x="3216275" y="3840163"/>
          <p14:tracePt t="57948" x="2941638" y="3840163"/>
          <p14:tracePt t="57965" x="2460625" y="3840163"/>
          <p14:tracePt t="57982" x="2103438" y="3840163"/>
          <p14:tracePt t="57998" x="1820863" y="3886200"/>
          <p14:tracePt t="58015" x="1638300" y="3932238"/>
          <p14:tracePt t="58032" x="1477963" y="3984625"/>
          <p14:tracePt t="58048" x="1363663" y="4016375"/>
          <p14:tracePt t="58065" x="1273175" y="4022725"/>
          <p14:tracePt t="58082" x="1189038" y="4022725"/>
          <p14:tracePt t="58098" x="1143000" y="4016375"/>
          <p14:tracePt t="58115" x="1074738" y="3954463"/>
          <p14:tracePt t="58132" x="1044575" y="3863975"/>
          <p14:tracePt t="58148" x="1036638" y="3756025"/>
          <p14:tracePt t="58166" x="1036638" y="3597275"/>
          <p14:tracePt t="58182" x="1050925" y="3521075"/>
          <p14:tracePt t="58198" x="1096963" y="3444875"/>
          <p14:tracePt t="58215" x="1173163" y="3360738"/>
          <p14:tracePt t="58232" x="1241425" y="3298825"/>
          <p14:tracePt t="58248" x="1333500" y="3254375"/>
          <p14:tracePt t="58265" x="1463675" y="3184525"/>
          <p14:tracePt t="58282" x="1630363" y="3146425"/>
          <p14:tracePt t="58298" x="1798638" y="3108325"/>
          <p14:tracePt t="58315" x="1951038" y="3063875"/>
          <p14:tracePt t="58332" x="2079625" y="3025775"/>
          <p14:tracePt t="58349" x="2187575" y="2994025"/>
          <p14:tracePt t="58365" x="2286000" y="2971800"/>
          <p14:tracePt t="58382" x="2422525" y="2949575"/>
          <p14:tracePt t="58398" x="2522538" y="2949575"/>
          <p14:tracePt t="58415" x="2644775" y="2949575"/>
          <p14:tracePt t="58432" x="2835275" y="2949575"/>
          <p14:tracePt t="58448" x="3009900" y="2949575"/>
          <p14:tracePt t="58465" x="3178175" y="2949575"/>
          <p14:tracePt t="58482" x="3330575" y="2949575"/>
          <p14:tracePt t="58498" x="3475038" y="2949575"/>
          <p14:tracePt t="58515" x="3627438" y="2949575"/>
          <p14:tracePt t="58532" x="3802063" y="2949575"/>
          <p14:tracePt t="58535" x="3878263" y="2949575"/>
          <p14:tracePt t="58549" x="4054475" y="2949575"/>
          <p14:tracePt t="58565" x="4130675" y="2949575"/>
          <p14:tracePt t="58582" x="4327525" y="2963863"/>
          <p14:tracePt t="58599" x="4435475" y="2994025"/>
          <p14:tracePt t="58615" x="4533900" y="3048000"/>
          <p14:tracePt t="58632" x="4618038" y="3086100"/>
          <p14:tracePt t="58648" x="4648200" y="3116263"/>
          <p14:tracePt t="58665" x="4694238" y="3162300"/>
          <p14:tracePt t="58682" x="4732338" y="3238500"/>
          <p14:tracePt t="58699" x="4770438" y="3336925"/>
          <p14:tracePt t="58715" x="4792663" y="3390900"/>
          <p14:tracePt t="58732" x="4808538" y="3436938"/>
          <p14:tracePt t="58749" x="4808538" y="3521075"/>
          <p14:tracePt t="58765" x="4808538" y="3559175"/>
          <p14:tracePt t="58782" x="4792663" y="3695700"/>
          <p14:tracePt t="58799" x="4740275" y="3817938"/>
          <p14:tracePt t="58815" x="4694238" y="3940175"/>
          <p14:tracePt t="58832" x="4632325" y="4030663"/>
          <p14:tracePt t="58849" x="4587875" y="4092575"/>
          <p14:tracePt t="58865" x="4533900" y="4122738"/>
          <p14:tracePt t="58882" x="4465638" y="4160838"/>
          <p14:tracePt t="58899" x="4351338" y="4183063"/>
          <p14:tracePt t="58916" x="4206875" y="4206875"/>
          <p14:tracePt t="58932" x="4016375" y="4206875"/>
          <p14:tracePt t="58949" x="3573463" y="4206875"/>
          <p14:tracePt t="58965" x="3284538" y="4206875"/>
          <p14:tracePt t="58982" x="2994025" y="4206875"/>
          <p14:tracePt t="58999" x="2781300" y="4206875"/>
          <p14:tracePt t="59015" x="2598738" y="4206875"/>
          <p14:tracePt t="59032" x="2454275" y="4206875"/>
          <p14:tracePt t="59049" x="2354263" y="4206875"/>
          <p14:tracePt t="59065" x="2278063" y="4206875"/>
          <p14:tracePt t="59082" x="2225675" y="4206875"/>
          <p14:tracePt t="59099" x="2163763" y="4206875"/>
          <p14:tracePt t="59115" x="2095500" y="4206875"/>
          <p14:tracePt t="59132" x="1965325" y="4168775"/>
          <p14:tracePt t="59149" x="1820863" y="4114800"/>
          <p14:tracePt t="59165" x="1790700" y="4106863"/>
          <p14:tracePt t="59182" x="1730375" y="4060825"/>
          <p14:tracePt t="59198" x="1714500" y="4054475"/>
          <p14:tracePt t="59215" x="1706563" y="4038600"/>
          <p14:tracePt t="59232" x="1706563" y="4016375"/>
          <p14:tracePt t="59248" x="1706563" y="3984625"/>
          <p14:tracePt t="59265" x="1706563" y="3932238"/>
          <p14:tracePt t="59282" x="1706563" y="3856038"/>
          <p14:tracePt t="59298" x="1714500" y="3802063"/>
          <p14:tracePt t="59315" x="1730375" y="3725863"/>
          <p14:tracePt t="59332" x="1782763" y="3627438"/>
          <p14:tracePt t="59348" x="1820863" y="3535363"/>
          <p14:tracePt t="59365" x="1866900" y="3444875"/>
          <p14:tracePt t="59382" x="1889125" y="3406775"/>
          <p14:tracePt t="59398" x="1935163" y="3344863"/>
          <p14:tracePt t="59415" x="1965325" y="3306763"/>
          <p14:tracePt t="59432" x="2019300" y="3246438"/>
          <p14:tracePt t="59448" x="2103438" y="3200400"/>
          <p14:tracePt t="59466" x="2193925" y="3162300"/>
          <p14:tracePt t="59482" x="2308225" y="3124200"/>
          <p14:tracePt t="59499" x="2430463" y="3094038"/>
          <p14:tracePt t="59516" x="2544763" y="3078163"/>
          <p14:tracePt t="59532" x="2636838" y="3070225"/>
          <p14:tracePt t="59549" x="2797175" y="3055938"/>
          <p14:tracePt t="59566" x="2895600" y="3055938"/>
          <p14:tracePt t="59582" x="3032125" y="3055938"/>
          <p14:tracePt t="59599" x="3170238" y="3055938"/>
          <p14:tracePt t="59616" x="3344863" y="3055938"/>
          <p14:tracePt t="59632" x="3513138" y="3055938"/>
          <p14:tracePt t="59649" x="3687763" y="3055938"/>
          <p14:tracePt t="59666" x="3810000" y="3063875"/>
          <p14:tracePt t="59682" x="3940175" y="3078163"/>
          <p14:tracePt t="59699" x="4000500" y="3094038"/>
          <p14:tracePt t="59716" x="4092575" y="3108325"/>
          <p14:tracePt t="59732" x="4183063" y="3140075"/>
          <p14:tracePt t="59749" x="4351338" y="3162300"/>
          <p14:tracePt t="59766" x="4479925" y="3178175"/>
          <p14:tracePt t="59782" x="4572000" y="3184525"/>
          <p14:tracePt t="59799" x="4602163" y="3192463"/>
          <p14:tracePt t="59862" x="4610100" y="3200400"/>
          <p14:tracePt t="59886" x="4610100" y="3238500"/>
          <p14:tracePt t="59894" x="4625975" y="3260725"/>
          <p14:tracePt t="59902" x="4648200" y="3298825"/>
          <p14:tracePt t="59916" x="4664075" y="3330575"/>
          <p14:tracePt t="59932" x="4678363" y="3390900"/>
          <p14:tracePt t="59949" x="4686300" y="3429000"/>
          <p14:tracePt t="59966" x="4686300" y="3459163"/>
          <p14:tracePt t="59982" x="4686300" y="3489325"/>
          <p14:tracePt t="59999" x="4670425" y="3535363"/>
          <p14:tracePt t="60016" x="4632325" y="3589338"/>
          <p14:tracePt t="60032" x="4587875" y="3641725"/>
          <p14:tracePt t="60049" x="4495800" y="3679825"/>
          <p14:tracePt t="60066" x="4389438" y="3749675"/>
          <p14:tracePt t="60082" x="4283075" y="3810000"/>
          <p14:tracePt t="60099" x="4183063" y="3863975"/>
          <p14:tracePt t="60116" x="4046538" y="3908425"/>
          <p14:tracePt t="60133" x="3916363" y="3954463"/>
          <p14:tracePt t="60149" x="3794125" y="3984625"/>
          <p14:tracePt t="60166" x="3535363" y="3984625"/>
          <p14:tracePt t="60182" x="3352800" y="3984625"/>
          <p14:tracePt t="60199" x="3184525" y="3984625"/>
          <p14:tracePt t="60215" x="3001963" y="3984625"/>
          <p14:tracePt t="60232" x="2857500" y="3984625"/>
          <p14:tracePt t="60249" x="2735263" y="3984625"/>
          <p14:tracePt t="60265" x="2628900" y="3984625"/>
          <p14:tracePt t="60282" x="2530475" y="3984625"/>
          <p14:tracePt t="60299" x="2430463" y="3984625"/>
          <p14:tracePt t="60316" x="2324100" y="3970338"/>
          <p14:tracePt t="60332" x="2209800" y="3932238"/>
          <p14:tracePt t="60349" x="2117725" y="3902075"/>
          <p14:tracePt t="60365" x="2019300" y="3856038"/>
          <p14:tracePt t="60382" x="1973263" y="3825875"/>
          <p14:tracePt t="60399" x="1920875" y="3794125"/>
          <p14:tracePt t="60416" x="1897063" y="3771900"/>
          <p14:tracePt t="60432" x="1851025" y="3725863"/>
          <p14:tracePt t="60449" x="1806575" y="3665538"/>
          <p14:tracePt t="60466" x="1790700" y="3597275"/>
          <p14:tracePt t="60482" x="1774825" y="3551238"/>
          <p14:tracePt t="60499" x="1768475" y="3497263"/>
          <p14:tracePt t="60516" x="1768475" y="3436938"/>
          <p14:tracePt t="60532" x="1768475" y="3390900"/>
          <p14:tracePt t="60549" x="1768475" y="3368675"/>
          <p14:tracePt t="60550" x="1768475" y="3360738"/>
          <p14:tracePt t="60566" x="1790700" y="3322638"/>
          <p14:tracePt t="60582" x="1820863" y="3284538"/>
          <p14:tracePt t="60599" x="1874838" y="3246438"/>
          <p14:tracePt t="60616" x="1958975" y="3208338"/>
          <p14:tracePt t="60632" x="2041525" y="3178175"/>
          <p14:tracePt t="60649" x="2125663" y="3162300"/>
          <p14:tracePt t="60666" x="2209800" y="3132138"/>
          <p14:tracePt t="60682" x="2308225" y="3124200"/>
          <p14:tracePt t="60699" x="2392363" y="3116263"/>
          <p14:tracePt t="60716" x="2506663" y="3094038"/>
          <p14:tracePt t="60733" x="2720975" y="3094038"/>
          <p14:tracePt t="60749" x="2781300" y="3094038"/>
          <p14:tracePt t="60766" x="3025775" y="3086100"/>
          <p14:tracePt t="60783" x="3184525" y="3086100"/>
          <p14:tracePt t="60799" x="3368675" y="3086100"/>
          <p14:tracePt t="60816" x="3527425" y="3086100"/>
          <p14:tracePt t="60833" x="3695700" y="3086100"/>
          <p14:tracePt t="60849" x="3825875" y="3086100"/>
          <p14:tracePt t="60866" x="3946525" y="3086100"/>
          <p14:tracePt t="60883" x="4060825" y="3101975"/>
          <p14:tracePt t="60899" x="4144963" y="3108325"/>
          <p14:tracePt t="60916" x="4213225" y="3124200"/>
          <p14:tracePt t="60933" x="4283075" y="3146425"/>
          <p14:tracePt t="60966" x="4305300" y="3154363"/>
          <p14:tracePt t="60983" x="4321175" y="3162300"/>
          <p14:tracePt t="60999" x="4327525" y="3170238"/>
          <p14:tracePt t="61016" x="4335463" y="3184525"/>
          <p14:tracePt t="61033" x="4343400" y="3200400"/>
          <p14:tracePt t="61049" x="4359275" y="3260725"/>
          <p14:tracePt t="61066" x="4373563" y="3336925"/>
          <p14:tracePt t="61083" x="4373563" y="3390900"/>
          <p14:tracePt t="61099" x="4373563" y="3436938"/>
          <p14:tracePt t="61116" x="4389438" y="3489325"/>
          <p14:tracePt t="61133" x="4389438" y="3559175"/>
          <p14:tracePt t="61149" x="4389438" y="3597275"/>
          <p14:tracePt t="61166" x="4365625" y="3635375"/>
          <p14:tracePt t="61182" x="4351338" y="3665538"/>
          <p14:tracePt t="61200" x="4321175" y="3695700"/>
          <p14:tracePt t="61216" x="4283075" y="3725863"/>
          <p14:tracePt t="61233" x="4229100" y="3763963"/>
          <p14:tracePt t="61250" x="4168775" y="3794125"/>
          <p14:tracePt t="61266" x="4098925" y="3832225"/>
          <p14:tracePt t="61283" x="4022725" y="3856038"/>
          <p14:tracePt t="61300" x="3916363" y="3878263"/>
          <p14:tracePt t="61316" x="3810000" y="3894138"/>
          <p14:tracePt t="61333" x="3627438" y="3894138"/>
          <p14:tracePt t="61350" x="3497263" y="3894138"/>
          <p14:tracePt t="61366" x="3344863" y="3894138"/>
          <p14:tracePt t="61383" x="3192463" y="3894138"/>
          <p14:tracePt t="61400" x="3048000" y="3894138"/>
          <p14:tracePt t="61416" x="2895600" y="3894138"/>
          <p14:tracePt t="61433" x="2735263" y="3894138"/>
          <p14:tracePt t="61450" x="2613025" y="3894138"/>
          <p14:tracePt t="61466" x="2484438" y="3894138"/>
          <p14:tracePt t="61483" x="2354263" y="3878263"/>
          <p14:tracePt t="61500" x="2255838" y="3870325"/>
          <p14:tracePt t="61516" x="2179638" y="3863975"/>
          <p14:tracePt t="61533" x="2103438" y="3848100"/>
          <p14:tracePt t="61550" x="2079625" y="3840163"/>
          <p14:tracePt t="61567" x="2065338" y="3832225"/>
          <p14:tracePt t="61583" x="2057400" y="3825875"/>
          <p14:tracePt t="61600" x="2041525" y="3825875"/>
          <p14:tracePt t="61616" x="2027238" y="3810000"/>
          <p14:tracePt t="61633" x="2011363" y="3802063"/>
          <p14:tracePt t="61650" x="1981200" y="3771900"/>
          <p14:tracePt t="61666" x="1958975" y="3741738"/>
          <p14:tracePt t="61683" x="1951038" y="3717925"/>
          <p14:tracePt t="61700" x="1943100" y="3673475"/>
          <p14:tracePt t="61716" x="1935163" y="3641725"/>
          <p14:tracePt t="61733" x="1927225" y="3597275"/>
          <p14:tracePt t="61750" x="1927225" y="3565525"/>
          <p14:tracePt t="61766" x="1927225" y="3543300"/>
          <p14:tracePt t="61783" x="1927225" y="3521075"/>
          <p14:tracePt t="61800" x="1927225" y="3489325"/>
          <p14:tracePt t="61816" x="1935163" y="3475038"/>
          <p14:tracePt t="61833" x="1951038" y="3444875"/>
          <p14:tracePt t="61850" x="1965325" y="3429000"/>
          <p14:tracePt t="61866" x="1989138" y="3390900"/>
          <p14:tracePt t="61883" x="2019300" y="3360738"/>
          <p14:tracePt t="61900" x="2079625" y="3330575"/>
          <p14:tracePt t="61916" x="2141538" y="3292475"/>
          <p14:tracePt t="61933" x="2201863" y="3276600"/>
          <p14:tracePt t="61950" x="2324100" y="3246438"/>
          <p14:tracePt t="61966" x="2446338" y="3230563"/>
          <p14:tracePt t="61983" x="2606675" y="3222625"/>
          <p14:tracePt t="62000" x="2773363" y="3208338"/>
          <p14:tracePt t="62016" x="2949575" y="3208338"/>
          <p14:tracePt t="62033" x="3101975" y="3208338"/>
          <p14:tracePt t="62050" x="3216275" y="3208338"/>
          <p14:tracePt t="62066" x="3314700" y="3208338"/>
          <p14:tracePt t="62083" x="3436938" y="3208338"/>
          <p14:tracePt t="62100" x="3627438" y="3208338"/>
          <p14:tracePt t="62117" x="3940175" y="3222625"/>
          <p14:tracePt t="62133" x="4144963" y="3260725"/>
          <p14:tracePt t="62150" x="4321175" y="3292475"/>
          <p14:tracePt t="62167" x="4465638" y="3306763"/>
          <p14:tracePt t="62183" x="4579938" y="3336925"/>
          <p14:tracePt t="62200" x="4664075" y="3375025"/>
          <p14:tracePt t="62217" x="4740275" y="3421063"/>
          <p14:tracePt t="62233" x="4800600" y="3475038"/>
          <p14:tracePt t="62250" x="4838700" y="3543300"/>
          <p14:tracePt t="62267" x="4868863" y="3673475"/>
          <p14:tracePt t="62283" x="4876800" y="3817938"/>
          <p14:tracePt t="62300" x="4884738" y="3916363"/>
          <p14:tracePt t="62317" x="4876800" y="4038600"/>
          <p14:tracePt t="62333" x="4876800" y="4068763"/>
          <p14:tracePt t="62350" x="4830763" y="4221163"/>
          <p14:tracePt t="62367" x="4762500" y="4351338"/>
          <p14:tracePt t="62383" x="4708525" y="4465638"/>
          <p14:tracePt t="62400" x="4625975" y="4610100"/>
          <p14:tracePt t="62417" x="4533900" y="4732338"/>
          <p14:tracePt t="62433" x="4441825" y="4830763"/>
          <p14:tracePt t="62450" x="4343400" y="4922838"/>
          <p14:tracePt t="62467" x="4237038" y="4983163"/>
          <p14:tracePt t="62483" x="4137025" y="5021263"/>
          <p14:tracePt t="62500" x="4038600" y="5051425"/>
          <p14:tracePt t="62517" x="3894138" y="5067300"/>
          <p14:tracePt t="62533" x="3840163" y="5067300"/>
          <p14:tracePt t="62536" x="3810000" y="5067300"/>
          <p14:tracePt t="62550" x="3733800" y="5051425"/>
          <p14:tracePt t="62567" x="3657600" y="5013325"/>
          <p14:tracePt t="62583" x="3535363" y="4960938"/>
          <p14:tracePt t="62600" x="3421063" y="4884738"/>
          <p14:tracePt t="62617" x="3330575" y="4822825"/>
          <p14:tracePt t="62633" x="3276600" y="4770438"/>
          <p14:tracePt t="62650" x="3238500" y="4724400"/>
          <p14:tracePt t="62667" x="3230563" y="4708525"/>
          <p14:tracePt t="62683" x="3216275" y="4678363"/>
          <p14:tracePt t="62700" x="3192463" y="4656138"/>
          <p14:tracePt t="62717" x="3178175" y="4618038"/>
          <p14:tracePt t="62733" x="3162300" y="4602163"/>
          <p14:tracePt t="62750" x="3154363" y="4594225"/>
          <p14:tracePt t="62767" x="3154363" y="4587875"/>
          <p14:tracePt t="62783" x="3146425" y="4587875"/>
          <p14:tracePt t="62800" x="3116263" y="4587875"/>
          <p14:tracePt t="62817" x="3070225" y="4587875"/>
          <p14:tracePt t="62833" x="3017838" y="4587875"/>
          <p14:tracePt t="62850" x="3001963" y="4587875"/>
          <p14:tracePt t="62867" x="2994025" y="4587875"/>
          <p14:tracePt t="62935" x="2994025" y="4594225"/>
          <p14:tracePt t="62942" x="2994025" y="4602163"/>
          <p14:tracePt t="62951" x="3001963" y="4610100"/>
          <p14:tracePt t="62967" x="3009900" y="4625975"/>
          <p14:tracePt t="62984" x="3032125" y="4625975"/>
          <p14:tracePt t="63000" x="3063875" y="4640263"/>
          <p14:tracePt t="63017" x="3086100" y="4656138"/>
          <p14:tracePt t="63034" x="3108325" y="4664075"/>
          <p14:tracePt t="63050" x="3124200" y="4670425"/>
          <p14:tracePt t="63067" x="3146425" y="4678363"/>
          <p14:tracePt t="63084" x="3192463" y="4694238"/>
          <p14:tracePt t="63100" x="3238500" y="4694238"/>
          <p14:tracePt t="63117" x="3314700" y="4694238"/>
          <p14:tracePt t="63134" x="3360738" y="4694238"/>
          <p14:tracePt t="63150" x="3382963" y="4694238"/>
          <p14:tracePt t="63166" x="3390900" y="4694238"/>
          <p14:tracePt t="63183" x="3413125" y="4694238"/>
          <p14:tracePt t="63200" x="3436938" y="4694238"/>
          <p14:tracePt t="63217" x="3459163" y="4694238"/>
          <p14:tracePt t="63234" x="3489325" y="4702175"/>
          <p14:tracePt t="63250" x="3513138" y="4708525"/>
          <p14:tracePt t="63267" x="3527425" y="4708525"/>
          <p14:tracePt t="63284" x="3543300" y="4724400"/>
          <p14:tracePt t="63406" x="3559175" y="4724400"/>
          <p14:tracePt t="63414" x="3565525" y="4724400"/>
          <p14:tracePt t="63422" x="3581400" y="4724400"/>
          <p14:tracePt t="63434" x="3581400" y="4732338"/>
          <p14:tracePt t="63450" x="3611563" y="4740275"/>
          <p14:tracePt t="63467" x="3627438" y="4754563"/>
          <p14:tracePt t="63484" x="3641725" y="4770438"/>
          <p14:tracePt t="63500" x="3649663" y="4778375"/>
          <p14:tracePt t="63911" x="3657600" y="4778375"/>
          <p14:tracePt t="63919" x="3665538" y="4778375"/>
          <p14:tracePt t="63934" x="3673475" y="4784725"/>
          <p14:tracePt t="63958" x="3657600" y="4784725"/>
          <p14:tracePt t="64254" x="3641725" y="4784725"/>
          <p14:tracePt t="64278" x="3635375" y="4784725"/>
          <p14:tracePt t="64286" x="3597275" y="4800600"/>
          <p14:tracePt t="64294" x="3551238" y="4808538"/>
          <p14:tracePt t="64302" x="3505200" y="4808538"/>
          <p14:tracePt t="64317" x="3475038" y="4816475"/>
          <p14:tracePt t="64334" x="3336925" y="4838700"/>
          <p14:tracePt t="64351" x="3254375" y="4838700"/>
          <p14:tracePt t="64367" x="3146425" y="4838700"/>
          <p14:tracePt t="64384" x="3063875" y="4830763"/>
          <p14:tracePt t="64401" x="3040063" y="4830763"/>
          <p14:tracePt t="64417" x="3032125" y="4822825"/>
          <p14:tracePt t="64454" x="3032125" y="4808538"/>
          <p14:tracePt t="64470" x="3032125" y="4800600"/>
          <p14:tracePt t="64484" x="3032125" y="4784725"/>
          <p14:tracePt t="64501" x="3048000" y="4754563"/>
          <p14:tracePt t="64518" x="3055938" y="4746625"/>
          <p14:tracePt t="64551" x="3055938" y="4740275"/>
          <p14:tracePt t="64606" x="3063875" y="4740275"/>
          <p14:tracePt t="64622" x="3070225" y="4740275"/>
          <p14:tracePt t="64630" x="3086100" y="4740275"/>
          <p14:tracePt t="64638" x="3094038" y="4740275"/>
          <p14:tracePt t="64651" x="3101975" y="4746625"/>
          <p14:tracePt t="64667" x="3116263" y="4746625"/>
          <p14:tracePt t="64726" x="3124200" y="4754563"/>
          <p14:tracePt t="64774" x="3132138" y="4762500"/>
          <p14:tracePt t="64950" x="3140075" y="4770438"/>
          <p14:tracePt t="64959" x="3178175" y="4770438"/>
          <p14:tracePt t="64968" x="3230563" y="4808538"/>
          <p14:tracePt t="64984" x="3413125" y="4838700"/>
          <p14:tracePt t="65001" x="3725863" y="4860925"/>
          <p14:tracePt t="65018" x="4130675" y="4884738"/>
          <p14:tracePt t="65034" x="4564063" y="4884738"/>
          <p14:tracePt t="65051" x="4830763" y="4868863"/>
          <p14:tracePt t="65068" x="4991100" y="4830763"/>
          <p14:tracePt t="65071" x="5051425" y="4808538"/>
          <p14:tracePt t="65084" x="5075238" y="4784725"/>
          <p14:tracePt t="65101" x="5121275" y="4754563"/>
          <p14:tracePt t="65118" x="5151438" y="4716463"/>
          <p14:tracePt t="65134" x="5203825" y="4670425"/>
          <p14:tracePt t="65151" x="5265738" y="4610100"/>
          <p14:tracePt t="65167" x="5318125" y="4579938"/>
          <p14:tracePt t="65184" x="5334000" y="4572000"/>
          <p14:tracePt t="65201" x="5341938" y="4564063"/>
          <p14:tracePt t="65310" x="5326063" y="4564063"/>
          <p14:tracePt t="65318" x="5311775" y="4564063"/>
          <p14:tracePt t="65326" x="5295900" y="4564063"/>
          <p14:tracePt t="65335" x="5257800" y="4594225"/>
          <p14:tracePt t="65351" x="5173663" y="4694238"/>
          <p14:tracePt t="65368" x="5105400" y="4784725"/>
          <p14:tracePt t="65385" x="5089525" y="4816475"/>
          <p14:tracePt t="65401" x="5083175" y="4816475"/>
          <p14:tracePt t="65614" x="5075238" y="4808538"/>
          <p14:tracePt t="65622" x="5067300" y="4800600"/>
          <p14:tracePt t="65654" x="5067300" y="4792663"/>
          <p14:tracePt t="65670" x="5067300" y="4784725"/>
          <p14:tracePt t="65695" x="5067300" y="4778375"/>
          <p14:tracePt t="65710" x="5067300" y="4770438"/>
          <p14:tracePt t="65726" x="5075238" y="4762500"/>
          <p14:tracePt t="65734" x="5083175" y="4762500"/>
          <p14:tracePt t="65742" x="5127625" y="4762500"/>
          <p14:tracePt t="65751" x="5181600" y="4762500"/>
          <p14:tracePt t="65768" x="5410200" y="4762500"/>
          <p14:tracePt t="65785" x="5829300" y="4762500"/>
          <p14:tracePt t="65801" x="6324600" y="4762500"/>
          <p14:tracePt t="65818" x="6735763" y="4762500"/>
          <p14:tracePt t="65835" x="7048500" y="4762500"/>
          <p14:tracePt t="65851" x="7223125" y="4746625"/>
          <p14:tracePt t="65868" x="7323138" y="4732338"/>
          <p14:tracePt t="65885" x="7331075" y="4724400"/>
          <p14:tracePt t="65942" x="7331075" y="4708525"/>
          <p14:tracePt t="65974" x="7331075" y="4702175"/>
          <p14:tracePt t="65982" x="7337425" y="4694238"/>
          <p14:tracePt t="65990" x="7345363" y="4694238"/>
          <p14:tracePt t="66001" x="7361238" y="4678363"/>
          <p14:tracePt t="66018" x="7375525" y="4678363"/>
          <p14:tracePt t="66035" x="7399338" y="4678363"/>
          <p14:tracePt t="66051" x="7407275" y="4678363"/>
          <p14:tracePt t="66068" x="7421563" y="4678363"/>
          <p14:tracePt t="66149" x="7421563" y="4686300"/>
          <p14:tracePt t="66157" x="7421563" y="4694238"/>
          <p14:tracePt t="66168" x="7421563" y="4708525"/>
          <p14:tracePt t="66184" x="7421563" y="4724400"/>
          <p14:tracePt t="66201" x="7421563" y="4732338"/>
          <p14:tracePt t="66218" x="7421563" y="4746625"/>
          <p14:tracePt t="66646" x="7407275" y="4746625"/>
          <p14:tracePt t="66654" x="7383463" y="4740275"/>
          <p14:tracePt t="66662" x="7369175" y="4740275"/>
          <p14:tracePt t="66670" x="7337425" y="4740275"/>
          <p14:tracePt t="66685" x="7223125" y="4702175"/>
          <p14:tracePt t="66702" x="6988175" y="4664075"/>
          <p14:tracePt t="66718" x="6607175" y="4594225"/>
          <p14:tracePt t="66735" x="6423025" y="4533900"/>
          <p14:tracePt t="66752" x="6264275" y="4487863"/>
          <p14:tracePt t="66768" x="6202363" y="4465638"/>
          <p14:tracePt t="66785" x="6194425" y="4465638"/>
          <p14:tracePt t="66802" x="6194425" y="4449763"/>
          <p14:tracePt t="66818" x="6194425" y="4441825"/>
          <p14:tracePt t="66835" x="6194425" y="4419600"/>
          <p14:tracePt t="66852" x="6194425" y="4389438"/>
          <p14:tracePt t="66868" x="6194425" y="4365625"/>
          <p14:tracePt t="66885" x="6202363" y="4343400"/>
          <p14:tracePt t="66902" x="6202363" y="4335463"/>
          <p14:tracePt t="66918" x="6226175" y="4313238"/>
          <p14:tracePt t="66935" x="6248400" y="4305300"/>
          <p14:tracePt t="66952" x="6286500" y="4289425"/>
          <p14:tracePt t="66968" x="6346825" y="4275138"/>
          <p14:tracePt t="66985" x="6438900" y="4267200"/>
          <p14:tracePt t="67002" x="6561138" y="4244975"/>
          <p14:tracePt t="67018" x="6713538" y="4229100"/>
          <p14:tracePt t="67035" x="6858000" y="4206875"/>
          <p14:tracePt t="67052" x="6972300" y="4191000"/>
          <p14:tracePt t="67068" x="7032625" y="4175125"/>
          <p14:tracePt t="67086" x="7056438" y="4175125"/>
          <p14:tracePt t="67102" x="7086600" y="4175125"/>
          <p14:tracePt t="67118" x="7154863" y="4183063"/>
          <p14:tracePt t="67135" x="7315200" y="4267200"/>
          <p14:tracePt t="67152" x="7680325" y="4479925"/>
          <p14:tracePt t="67168" x="8123238" y="4648200"/>
          <p14:tracePt t="67185" x="8512175" y="4746625"/>
          <p14:tracePt t="67202" x="8907463" y="4792663"/>
          <p14:tracePt t="67218" x="9266238" y="4800600"/>
          <p14:tracePt t="67235" x="9456738" y="4800600"/>
          <p14:tracePt t="67252" x="9563100" y="4784725"/>
          <p14:tracePt t="67268" x="9617075" y="4746625"/>
          <p14:tracePt t="67285" x="9631363" y="4686300"/>
          <p14:tracePt t="67302" x="9631363" y="4594225"/>
          <p14:tracePt t="67318" x="9631363" y="4549775"/>
          <p14:tracePt t="67335" x="9631363" y="4518025"/>
          <p14:tracePt t="67352" x="9631363" y="4479925"/>
          <p14:tracePt t="67368" x="9631363" y="4435475"/>
          <p14:tracePt t="67385" x="9631363" y="4403725"/>
          <p14:tracePt t="67402" x="9623425" y="4365625"/>
          <p14:tracePt t="67418" x="9563100" y="4313238"/>
          <p14:tracePt t="67435" x="9456738" y="4251325"/>
          <p14:tracePt t="67452" x="9288463" y="4198938"/>
          <p14:tracePt t="67469" x="9059863" y="4168775"/>
          <p14:tracePt t="67485" x="8686800" y="4168775"/>
          <p14:tracePt t="67502" x="8107363" y="4275138"/>
          <p14:tracePt t="67519" x="7696200" y="4511675"/>
          <p14:tracePt t="67535" x="7407275" y="4778375"/>
          <p14:tracePt t="67552" x="7261225" y="5045075"/>
          <p14:tracePt t="67569" x="7216775" y="5235575"/>
          <p14:tracePt t="67585" x="7239000" y="5356225"/>
          <p14:tracePt t="67602" x="7413625" y="5432425"/>
          <p14:tracePt t="67605" x="7589838" y="5448300"/>
          <p14:tracePt t="67619" x="7954963" y="5448300"/>
          <p14:tracePt t="67635" x="8991600" y="5410200"/>
          <p14:tracePt t="67652" x="9998075" y="5159375"/>
          <p14:tracePt t="67669" x="11087100" y="4610100"/>
          <p14:tracePt t="67685" x="11361738" y="4411663"/>
          <p14:tracePt t="67702" x="11604625" y="4168775"/>
          <p14:tracePt t="67719" x="11604625" y="4098925"/>
          <p14:tracePt t="67735" x="11437938" y="4000500"/>
          <p14:tracePt t="67752" x="11033125" y="3916363"/>
          <p14:tracePt t="67769" x="10599738" y="3902075"/>
          <p14:tracePt t="67785" x="10279063" y="4054475"/>
          <p14:tracePt t="67802" x="10126663" y="4251325"/>
          <p14:tracePt t="67819" x="10096500" y="4397375"/>
          <p14:tracePt t="67835" x="10112375" y="4449763"/>
          <p14:tracePt t="67852" x="10142538" y="4457700"/>
          <p14:tracePt t="67869" x="10156825" y="4465638"/>
          <p14:tracePt t="67926" x="10164763" y="4465638"/>
          <p14:tracePt t="67934" x="10164763" y="4457700"/>
          <p14:tracePt t="67942" x="10156825" y="4457700"/>
          <p14:tracePt t="67952" x="10142538" y="4457700"/>
          <p14:tracePt t="67969" x="10096500" y="4449763"/>
          <p14:tracePt t="67985" x="10050463" y="4449763"/>
          <p14:tracePt t="68002" x="9921875" y="4457700"/>
          <p14:tracePt t="68019" x="9791700" y="4518025"/>
          <p14:tracePt t="68036" x="9731375" y="4556125"/>
          <p14:tracePt t="68052" x="9723438" y="45640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902;p45"/>
          <p:cNvPicPr preferRelativeResize="0"/>
          <p:nvPr/>
        </p:nvPicPr>
        <p:blipFill rotWithShape="1">
          <a:blip r:embed="rId3">
            <a:alphaModFix/>
          </a:blip>
          <a:srcRect/>
          <a:stretch/>
        </p:blipFill>
        <p:spPr>
          <a:xfrm>
            <a:off x="2064471" y="1817993"/>
            <a:ext cx="8524875" cy="3943350"/>
          </a:xfrm>
          <a:prstGeom prst="rect">
            <a:avLst/>
          </a:prstGeom>
          <a:noFill/>
          <a:ln>
            <a:noFill/>
          </a:ln>
        </p:spPr>
      </p:pic>
    </p:spTree>
    <p:extLst>
      <p:ext uri="{BB962C8B-B14F-4D97-AF65-F5344CB8AC3E}">
        <p14:creationId xmlns:p14="http://schemas.microsoft.com/office/powerpoint/2010/main" val="2256497275"/>
      </p:ext>
    </p:extLst>
  </p:cSld>
  <p:clrMapOvr>
    <a:masterClrMapping/>
  </p:clrMapOvr>
  <mc:AlternateContent xmlns:mc="http://schemas.openxmlformats.org/markup-compatibility/2006" xmlns:p14="http://schemas.microsoft.com/office/powerpoint/2010/main">
    <mc:Choice Requires="p14">
      <p:transition p14:dur="10" advTm="83176"/>
    </mc:Choice>
    <mc:Fallback xmlns="">
      <p:transition advTm="83176"/>
    </mc:Fallback>
  </mc:AlternateContent>
  <p:timing>
    <p:tnLst>
      <p:par>
        <p:cTn id="1" dur="indefinite" restart="never" nodeType="tmRoot"/>
      </p:par>
    </p:tnLst>
  </p:timing>
  <p:extLst mod="1">
    <p:ext uri="{3A86A75C-4F4B-4683-9AE1-C65F6400EC91}">
      <p14:laserTraceLst xmlns:p14="http://schemas.microsoft.com/office/powerpoint/2010/main">
        <p14:tracePtLst>
          <p14:tracePt t="1143" x="9699625" y="4564063"/>
          <p14:tracePt t="1151" x="9547225" y="4541838"/>
          <p14:tracePt t="1159" x="9228138" y="4495800"/>
          <p14:tracePt t="1172" x="8556625" y="4587875"/>
          <p14:tracePt t="1188" x="6727825" y="5235575"/>
          <p14:tracePt t="1205" x="4259263" y="6080125"/>
          <p14:tracePt t="1222" x="1812925" y="6408738"/>
          <p14:tracePt t="1238" x="1477963" y="6202363"/>
          <p14:tracePt t="1255" x="1082675" y="5562600"/>
          <p14:tracePt t="1272" x="609600" y="4991100"/>
          <p14:tracePt t="1288" x="198438" y="4541838"/>
          <p14:tracePt t="1305" x="53975" y="4327525"/>
          <p14:tracePt t="1322" x="0" y="4198938"/>
          <p14:tracePt t="1338" x="0" y="4054475"/>
          <p14:tracePt t="1355" x="0" y="3832225"/>
          <p14:tracePt t="1372" x="0" y="3459163"/>
          <p14:tracePt t="1388" x="0" y="3178175"/>
          <p14:tracePt t="1405" x="0" y="2765425"/>
          <p14:tracePt t="1422" x="0" y="1858963"/>
          <p14:tracePt t="1439" x="0" y="1393825"/>
          <p14:tracePt t="1455" x="0" y="1227138"/>
          <p14:tracePt t="1526" x="7938" y="1227138"/>
          <p14:tracePt t="1535" x="76200" y="1227138"/>
          <p14:tracePt t="1543" x="144463" y="1249363"/>
          <p14:tracePt t="1555" x="228600" y="1279525"/>
          <p14:tracePt t="1572" x="334963" y="1311275"/>
          <p14:tracePt t="1588" x="342900" y="1317625"/>
          <p14:tracePt t="1623" x="990600" y="1317625"/>
          <p14:tracePt t="1639" x="1866900" y="1393825"/>
          <p14:tracePt t="1655" x="2536825" y="1431925"/>
          <p14:tracePt t="1672" x="2949575" y="1431925"/>
          <p14:tracePt t="1688" x="3178175" y="1431925"/>
          <p14:tracePt t="1705" x="3298825" y="1447800"/>
          <p14:tracePt t="1722" x="3451225" y="1470025"/>
          <p14:tracePt t="1738" x="3535363" y="1485900"/>
          <p14:tracePt t="1755" x="3551238" y="1485900"/>
          <p14:tracePt t="1823" x="3551238" y="1493838"/>
          <p14:tracePt t="1840" x="3551238" y="1501775"/>
          <p14:tracePt t="1847" x="3559175" y="1501775"/>
          <p14:tracePt t="1856" x="3573463" y="1546225"/>
          <p14:tracePt t="1872" x="3581400" y="1676400"/>
          <p14:tracePt t="1889" x="3581400" y="1752600"/>
          <p14:tracePt t="1905" x="3581400" y="1782763"/>
          <p14:tracePt t="2319" x="3581400" y="1798638"/>
          <p14:tracePt t="2327" x="3581400" y="1858963"/>
          <p14:tracePt t="2339" x="3581400" y="1965325"/>
          <p14:tracePt t="2355" x="3581400" y="2087563"/>
          <p14:tracePt t="2372" x="3581400" y="2187575"/>
          <p14:tracePt t="2389" x="3581400" y="2278063"/>
          <p14:tracePt t="2405" x="3573463" y="2346325"/>
          <p14:tracePt t="2423" x="3565525" y="2370138"/>
          <p14:tracePt t="2439" x="3565525" y="2378075"/>
          <p14:tracePt t="2455" x="3559175" y="2378075"/>
          <p14:tracePt t="2494" x="3543300" y="2370138"/>
          <p14:tracePt t="2505" x="3527425" y="2370138"/>
          <p14:tracePt t="2522" x="3489325" y="2354263"/>
          <p14:tracePt t="2574" x="3482975" y="2354263"/>
          <p14:tracePt t="2598" x="3482975" y="2362200"/>
          <p14:tracePt t="2606" x="3475038" y="2408238"/>
          <p14:tracePt t="2614" x="3467100" y="2438400"/>
          <p14:tracePt t="2622" x="3467100" y="2468563"/>
          <p14:tracePt t="2638" x="3459163" y="2514600"/>
          <p14:tracePt t="2655" x="3451225" y="2522538"/>
          <p14:tracePt t="2759" x="3444875" y="2530475"/>
          <p14:tracePt t="2775" x="3436938" y="2514600"/>
          <p14:tracePt t="2783" x="3436938" y="2506663"/>
          <p14:tracePt t="2791" x="3421063" y="2468563"/>
          <p14:tracePt t="2806" x="3413125" y="2454275"/>
          <p14:tracePt t="2822" x="3413125" y="2430463"/>
          <p14:tracePt t="2839" x="3413125" y="2422525"/>
          <p14:tracePt t="3039" x="3413125" y="2484438"/>
          <p14:tracePt t="3047" x="3406775" y="2598738"/>
          <p14:tracePt t="3056" x="3375025" y="2689225"/>
          <p14:tracePt t="3072" x="3368675" y="2827338"/>
          <p14:tracePt t="3089" x="3344863" y="2941638"/>
          <p14:tracePt t="3105" x="3336925" y="2994025"/>
          <p14:tracePt t="3122" x="3336925" y="3017838"/>
          <p14:tracePt t="3139" x="3336925" y="3025775"/>
          <p14:tracePt t="3156" x="3330575" y="3040063"/>
          <p14:tracePt t="3172" x="3314700" y="3048000"/>
          <p14:tracePt t="3189" x="3284538" y="3048000"/>
          <p14:tracePt t="3206" x="3222625" y="3048000"/>
          <p14:tracePt t="3223" x="3216275" y="3032125"/>
          <p14:tracePt t="3239" x="3200400" y="3017838"/>
          <p14:tracePt t="3776" x="3230563" y="3017838"/>
          <p14:tracePt t="3783" x="3284538" y="3017838"/>
          <p14:tracePt t="3791" x="3344863" y="3009900"/>
          <p14:tracePt t="3806" x="3482975" y="2963863"/>
          <p14:tracePt t="3823" x="3597275" y="2917825"/>
          <p14:tracePt t="3839" x="3825875" y="2797175"/>
          <p14:tracePt t="3856" x="3946525" y="2705100"/>
          <p14:tracePt t="3873" x="4046538" y="2628900"/>
          <p14:tracePt t="3889" x="4106863" y="2574925"/>
          <p14:tracePt t="3906" x="4137025" y="2536825"/>
          <p14:tracePt t="3923" x="4160838" y="2498725"/>
          <p14:tracePt t="3939" x="4191000" y="2460625"/>
          <p14:tracePt t="3956" x="4229100" y="2416175"/>
          <p14:tracePt t="3973" x="4305300" y="2370138"/>
          <p14:tracePt t="3989" x="4411663" y="2332038"/>
          <p14:tracePt t="4006" x="4625975" y="2293938"/>
          <p14:tracePt t="4023" x="4702175" y="2293938"/>
          <p14:tracePt t="4039" x="4754563" y="2293938"/>
          <p14:tracePt t="4056" x="4778375" y="2293938"/>
          <p14:tracePt t="4073" x="4784725" y="2293938"/>
          <p14:tracePt t="4167" x="4792663" y="2293938"/>
          <p14:tracePt t="4215" x="4792663" y="2301875"/>
          <p14:tracePt t="4223" x="4792663" y="2332038"/>
          <p14:tracePt t="4231" x="4792663" y="2408238"/>
          <p14:tracePt t="4240" x="4792663" y="2476500"/>
          <p14:tracePt t="4256" x="4792663" y="2659063"/>
          <p14:tracePt t="4273" x="4792663" y="2879725"/>
          <p14:tracePt t="4289" x="4792663" y="3032125"/>
          <p14:tracePt t="4306" x="4792663" y="3132138"/>
          <p14:tracePt t="4323" x="4784725" y="3140075"/>
          <p14:tracePt t="4356" x="4778375" y="3146425"/>
          <p14:tracePt t="4373" x="4762500" y="3101975"/>
          <p14:tracePt t="4389" x="4762500" y="2917825"/>
          <p14:tracePt t="4406" x="4754563" y="2552700"/>
          <p14:tracePt t="4423" x="4702175" y="2111375"/>
          <p14:tracePt t="4439" x="4694238" y="2003425"/>
          <p14:tracePt t="4456" x="4686300" y="1989138"/>
          <p14:tracePt t="4519" x="4686300" y="2065338"/>
          <p14:tracePt t="4527" x="4686300" y="2155825"/>
          <p14:tracePt t="4536" x="4686300" y="2263775"/>
          <p14:tracePt t="4543" x="4686300" y="2378075"/>
          <p14:tracePt t="4556" x="4686300" y="2476500"/>
          <p14:tracePt t="4573" x="4686300" y="2560638"/>
          <p14:tracePt t="4631" x="4686300" y="2530475"/>
          <p14:tracePt t="4640" x="4686300" y="2498725"/>
          <p14:tracePt t="4647" x="4686300" y="2468563"/>
          <p14:tracePt t="4656" x="4686300" y="2446338"/>
          <p14:tracePt t="4673" x="4686300" y="2430463"/>
          <p14:tracePt t="4768" x="4686300" y="2438400"/>
          <p14:tracePt t="4775" x="4686300" y="2454275"/>
          <p14:tracePt t="4783" x="4686300" y="2460625"/>
          <p14:tracePt t="4791" x="4686300" y="2476500"/>
          <p14:tracePt t="4806" x="4686300" y="2498725"/>
          <p14:tracePt t="4823" x="4686300" y="2522538"/>
          <p14:tracePt t="4840" x="4686300" y="2544763"/>
          <p14:tracePt t="4856" x="4686300" y="2590800"/>
          <p14:tracePt t="4873" x="4686300" y="2651125"/>
          <p14:tracePt t="4890" x="4686300" y="2713038"/>
          <p14:tracePt t="4906" x="4686300" y="2751138"/>
          <p14:tracePt t="4923" x="4686300" y="2773363"/>
          <p14:tracePt t="4991" x="4694238" y="2773363"/>
          <p14:tracePt t="5008" x="4702175" y="2781300"/>
          <p14:tracePt t="5015" x="4716463" y="2781300"/>
          <p14:tracePt t="5024" x="4724400" y="2781300"/>
          <p14:tracePt t="5040" x="4746625" y="2797175"/>
          <p14:tracePt t="5056" x="4784725" y="2797175"/>
          <p14:tracePt t="5073" x="4876800" y="2803525"/>
          <p14:tracePt t="5090" x="5029200" y="2803525"/>
          <p14:tracePt t="5106" x="5165725" y="2803525"/>
          <p14:tracePt t="5123" x="5326063" y="2803525"/>
          <p14:tracePt t="5140" x="5508625" y="2773363"/>
          <p14:tracePt t="5156" x="5699125" y="2705100"/>
          <p14:tracePt t="5173" x="5845175" y="2651125"/>
          <p14:tracePt t="5190" x="5973763" y="2590800"/>
          <p14:tracePt t="5207" x="5989638" y="2582863"/>
          <p14:tracePt t="12207" x="5989638" y="2628900"/>
          <p14:tracePt t="12215" x="6011863" y="2713038"/>
          <p14:tracePt t="12226" x="6065838" y="2811463"/>
          <p14:tracePt t="12242" x="6134100" y="2895600"/>
          <p14:tracePt t="12259" x="6194425" y="2963863"/>
          <p14:tracePt t="12276" x="6210300" y="2994025"/>
          <p14:tracePt t="12292" x="6210300" y="3001963"/>
          <p14:tracePt t="12326" x="6202363" y="3009900"/>
          <p14:tracePt t="12343" x="6180138" y="3009900"/>
          <p14:tracePt t="12359" x="6172200" y="3001963"/>
          <p14:tracePt t="12376" x="6134100" y="2971800"/>
          <p14:tracePt t="12392" x="6096000" y="2955925"/>
          <p14:tracePt t="12409" x="6088063" y="2949575"/>
          <p14:tracePt t="12442" x="6080125" y="2941638"/>
          <p14:tracePt t="12631" x="6073775" y="2933700"/>
          <p14:tracePt t="12639" x="6035675" y="2911475"/>
          <p14:tracePt t="12647" x="5981700" y="2895600"/>
          <p14:tracePt t="12659" x="5943600" y="2865438"/>
          <p14:tracePt t="12676" x="5921375" y="2849563"/>
          <p14:tracePt t="12693" x="5913438" y="2841625"/>
          <p14:tracePt t="12709" x="5889625" y="2819400"/>
          <p14:tracePt t="12726" x="5875338" y="2789238"/>
          <p14:tracePt t="12742" x="5867400" y="2765425"/>
          <p14:tracePt t="12759" x="5845175" y="2720975"/>
          <p14:tracePt t="12776" x="5845175" y="2713038"/>
          <p14:tracePt t="12793" x="5845175" y="2697163"/>
          <p14:tracePt t="12809" x="5845175" y="2689225"/>
          <p14:tracePt t="12848" x="5845175" y="2682875"/>
          <p14:tracePt t="12863" x="5845175" y="2674938"/>
          <p14:tracePt t="12879" x="5845175" y="2667000"/>
          <p14:tracePt t="12893" x="5845175" y="2659063"/>
          <p14:tracePt t="12909" x="5851525" y="2636838"/>
          <p14:tracePt t="12926" x="5851525" y="2598738"/>
          <p14:tracePt t="12943" x="5851525" y="2582863"/>
          <p14:tracePt t="12959" x="5851525" y="2568575"/>
          <p14:tracePt t="13023" x="5859463" y="2568575"/>
          <p14:tracePt t="13039" x="5867400" y="2568575"/>
          <p14:tracePt t="13047" x="5875338" y="2568575"/>
          <p14:tracePt t="13063" x="5889625" y="2568575"/>
          <p14:tracePt t="13076" x="5897563" y="2568575"/>
          <p14:tracePt t="13093" x="5927725" y="2606675"/>
          <p14:tracePt t="13096" x="5935663" y="2636838"/>
          <p14:tracePt t="13109" x="5965825" y="2682875"/>
          <p14:tracePt t="13126" x="5997575" y="2727325"/>
          <p14:tracePt t="13143" x="6003925" y="2735263"/>
          <p14:tracePt t="13216" x="6019800" y="2735263"/>
          <p14:tracePt t="13223" x="6035675" y="2713038"/>
          <p14:tracePt t="13231" x="6049963" y="2689225"/>
          <p14:tracePt t="13243" x="6057900" y="2659063"/>
          <p14:tracePt t="13259" x="6088063" y="2613025"/>
          <p14:tracePt t="13276" x="6103938" y="2598738"/>
          <p14:tracePt t="13293" x="6103938" y="2590800"/>
          <p14:tracePt t="13319" x="6118225" y="2590800"/>
          <p14:tracePt t="13328" x="6126163" y="2590800"/>
          <p14:tracePt t="13344" x="6142038" y="2590800"/>
          <p14:tracePt t="13359" x="6149975" y="2590800"/>
          <p14:tracePt t="13376" x="6172200" y="2598738"/>
          <p14:tracePt t="13783" x="6194425" y="2598738"/>
          <p14:tracePt t="13791" x="6210300" y="2590800"/>
          <p14:tracePt t="13799" x="6218238" y="2574925"/>
          <p14:tracePt t="13810" x="6232525" y="2574925"/>
          <p14:tracePt t="13826" x="6264275" y="2552700"/>
          <p14:tracePt t="13843" x="6286500" y="2544763"/>
          <p14:tracePt t="13860" x="6302375" y="2536825"/>
          <p14:tracePt t="13876" x="6332538" y="2522538"/>
          <p14:tracePt t="13893" x="6340475" y="2522538"/>
          <p14:tracePt t="13910" x="6354763" y="2514600"/>
          <p14:tracePt t="13928" x="6362700" y="2514600"/>
          <p14:tracePt t="13943" x="6378575" y="2514600"/>
          <p14:tracePt t="13976" x="6384925" y="2514600"/>
          <p14:tracePt t="13993" x="6400800" y="2514600"/>
          <p14:tracePt t="14015" x="6408738" y="2514600"/>
          <p14:tracePt t="14039" x="6416675" y="2514600"/>
          <p14:tracePt t="14055" x="6423025" y="2514600"/>
          <p14:tracePt t="14063" x="6423025" y="2522538"/>
          <p14:tracePt t="14076" x="6430963" y="2522538"/>
          <p14:tracePt t="14093" x="6446838" y="2530475"/>
          <p14:tracePt t="14110" x="6454775" y="2530475"/>
          <p14:tracePt t="14126" x="6461125" y="2536825"/>
          <p14:tracePt t="14151" x="6469063" y="2544763"/>
          <p14:tracePt t="14167" x="6477000" y="2544763"/>
          <p14:tracePt t="14176" x="6484938" y="2544763"/>
          <p14:tracePt t="14193" x="6492875" y="2544763"/>
          <p14:tracePt t="14210" x="6507163" y="2560638"/>
          <p14:tracePt t="14226" x="6515100" y="2568575"/>
          <p14:tracePt t="14243" x="6530975" y="2574925"/>
          <p14:tracePt t="14260" x="6537325" y="2582863"/>
          <p14:tracePt t="14276" x="6537325" y="2590800"/>
          <p14:tracePt t="14293" x="6545263" y="2590800"/>
          <p14:tracePt t="14310" x="6545263" y="2606675"/>
          <p14:tracePt t="14502" x="6545263" y="2613025"/>
          <p14:tracePt t="16055" x="6537325" y="2613025"/>
          <p14:tracePt t="16063" x="6515100" y="2613025"/>
          <p14:tracePt t="16071" x="6477000" y="2613025"/>
          <p14:tracePt t="16079" x="6423025" y="2644775"/>
          <p14:tracePt t="16094" x="6270625" y="2797175"/>
          <p14:tracePt t="16110" x="6172200" y="2879725"/>
          <p14:tracePt t="16113" x="6042025" y="2963863"/>
          <p14:tracePt t="16127" x="5768975" y="3116263"/>
          <p14:tracePt t="16144" x="5470525" y="3260725"/>
          <p14:tracePt t="16160" x="5203825" y="3375025"/>
          <p14:tracePt t="16177" x="4830763" y="3475038"/>
          <p14:tracePt t="16194" x="4381500" y="3603625"/>
          <p14:tracePt t="16210" x="3870325" y="3717925"/>
          <p14:tracePt t="16227" x="3436938" y="3771900"/>
          <p14:tracePt t="16244" x="3140075" y="3779838"/>
          <p14:tracePt t="16260" x="2841625" y="3779838"/>
          <p14:tracePt t="16277" x="2574925" y="3779838"/>
          <p14:tracePt t="16294" x="2308225" y="3756025"/>
          <p14:tracePt t="16311" x="2171700" y="3695700"/>
          <p14:tracePt t="16327" x="2073275" y="3649663"/>
          <p14:tracePt t="16344" x="1981200" y="3611563"/>
          <p14:tracePt t="16361" x="1951038" y="3603625"/>
          <p14:tracePt t="16377" x="1943100" y="3603625"/>
          <p14:tracePt t="16394" x="1935163" y="3603625"/>
          <p14:tracePt t="16411" x="1927225" y="3603625"/>
          <p14:tracePt t="16427" x="1920875" y="3603625"/>
          <p14:tracePt t="16463" x="1905000" y="3603625"/>
          <p14:tracePt t="16575" x="1927225" y="3603625"/>
          <p14:tracePt t="16583" x="1958975" y="3589338"/>
          <p14:tracePt t="16594" x="1989138" y="3573463"/>
          <p14:tracePt t="16611" x="2073275" y="3543300"/>
          <p14:tracePt t="16627" x="2201863" y="3475038"/>
          <p14:tracePt t="16644" x="2324100" y="3429000"/>
          <p14:tracePt t="16661" x="2446338" y="3368675"/>
          <p14:tracePt t="16677" x="2544763" y="3306763"/>
          <p14:tracePt t="16694" x="2651125" y="3246438"/>
          <p14:tracePt t="16711" x="2689225" y="3216275"/>
          <p14:tracePt t="16727" x="2697163" y="3208338"/>
          <p14:tracePt t="16839" x="2705100" y="3200400"/>
          <p14:tracePt t="16871" x="2720975" y="3200400"/>
          <p14:tracePt t="16879" x="2735263" y="3238500"/>
          <p14:tracePt t="16887" x="2759075" y="3292475"/>
          <p14:tracePt t="16896" x="2781300" y="3368675"/>
          <p14:tracePt t="16911" x="2811463" y="3497263"/>
          <p14:tracePt t="16927" x="2841625" y="3603625"/>
          <p14:tracePt t="16944" x="2841625" y="3665538"/>
          <p14:tracePt t="16961" x="2841625" y="3725863"/>
          <p14:tracePt t="16978" x="2841625" y="3787775"/>
          <p14:tracePt t="16994" x="2835275" y="3878263"/>
          <p14:tracePt t="17011" x="2803525" y="3916363"/>
          <p14:tracePt t="17027" x="2797175" y="3940175"/>
          <p14:tracePt t="17111" x="2811463" y="3940175"/>
          <p14:tracePt t="17119" x="2811463" y="3932238"/>
          <p14:tracePt t="17127" x="2811463" y="3924300"/>
          <p14:tracePt t="17144" x="2819400" y="3924300"/>
          <p14:tracePt t="17191" x="2835275" y="3924300"/>
          <p14:tracePt t="17199" x="2857500" y="3954463"/>
          <p14:tracePt t="17211" x="2873375" y="4000500"/>
          <p14:tracePt t="17228" x="2925763" y="4144963"/>
          <p14:tracePt t="17244" x="2987675" y="4267200"/>
          <p14:tracePt t="17261" x="3032125" y="4365625"/>
          <p14:tracePt t="17278" x="3063875" y="4427538"/>
          <p14:tracePt t="17294" x="3070225" y="4427538"/>
          <p14:tracePt t="17351" x="3070225" y="4403725"/>
          <p14:tracePt t="17359" x="3070225" y="4373563"/>
          <p14:tracePt t="17367" x="3070225" y="4343400"/>
          <p14:tracePt t="17378" x="3070225" y="4321175"/>
          <p14:tracePt t="17394" x="3070225" y="4289425"/>
          <p14:tracePt t="17411" x="3070225" y="4275138"/>
          <p14:tracePt t="17428" x="3070225" y="4267200"/>
          <p14:tracePt t="17444" x="3070225" y="4259263"/>
          <p14:tracePt t="17486" x="3086100" y="4259263"/>
          <p14:tracePt t="17494" x="3101975" y="4259263"/>
          <p14:tracePt t="17510" x="3116263" y="4259263"/>
          <p14:tracePt t="17527" x="3132138" y="4259263"/>
          <p14:tracePt t="17544" x="3146425" y="4267200"/>
          <p14:tracePt t="18000" x="3162300" y="4267200"/>
          <p14:tracePt t="18008" x="3184525" y="4267200"/>
          <p14:tracePt t="18015" x="3222625" y="4267200"/>
          <p14:tracePt t="18028" x="3254375" y="4267200"/>
          <p14:tracePt t="18045" x="3375025" y="4237038"/>
          <p14:tracePt t="18061" x="3543300" y="4160838"/>
          <p14:tracePt t="18078" x="3733800" y="4076700"/>
          <p14:tracePt t="18094" x="3810000" y="4030663"/>
          <p14:tracePt t="18111" x="3970338" y="3932238"/>
          <p14:tracePt t="18128" x="4016375" y="3886200"/>
          <p14:tracePt t="18145" x="4038600" y="3848100"/>
          <p14:tracePt t="18161" x="4076700" y="3794125"/>
          <p14:tracePt t="18178" x="4106863" y="3733800"/>
          <p14:tracePt t="18195" x="4130675" y="3687763"/>
          <p14:tracePt t="18211" x="4168775" y="3641725"/>
          <p14:tracePt t="18228" x="4206875" y="3611563"/>
          <p14:tracePt t="18245" x="4229100" y="3589338"/>
          <p14:tracePt t="18261" x="4244975" y="3581400"/>
          <p14:tracePt t="18279" x="4259263" y="3565525"/>
          <p14:tracePt t="18295" x="4267200" y="3565525"/>
          <p14:tracePt t="18311" x="4283075" y="3565525"/>
          <p14:tracePt t="18328" x="4321175" y="3559175"/>
          <p14:tracePt t="18345" x="4359275" y="3551238"/>
          <p14:tracePt t="18361" x="4403725" y="3543300"/>
          <p14:tracePt t="18378" x="4449763" y="3535363"/>
          <p14:tracePt t="18395" x="4473575" y="3535363"/>
          <p14:tracePt t="18411" x="4479925" y="3535363"/>
          <p14:tracePt t="18632" x="4487863" y="3535363"/>
          <p14:tracePt t="18647" x="4495800" y="3543300"/>
          <p14:tracePt t="18656" x="4518025" y="3589338"/>
          <p14:tracePt t="18663" x="4525963" y="3619500"/>
          <p14:tracePt t="18679" x="4533900" y="3673475"/>
          <p14:tracePt t="18695" x="4549775" y="3717925"/>
          <p14:tracePt t="18711" x="4556125" y="3725863"/>
          <p14:tracePt t="18935" x="4556125" y="3741738"/>
          <p14:tracePt t="18943" x="4556125" y="3787775"/>
          <p14:tracePt t="18952" x="4556125" y="3817938"/>
          <p14:tracePt t="18961" x="4556125" y="3856038"/>
          <p14:tracePt t="18978" x="4541838" y="3962400"/>
          <p14:tracePt t="18995" x="4511675" y="4046538"/>
          <p14:tracePt t="19012" x="4479925" y="4098925"/>
          <p14:tracePt t="19028" x="4465638" y="4130675"/>
          <p14:tracePt t="19045" x="4449763" y="4152900"/>
          <p14:tracePt t="19062" x="4411663" y="4175125"/>
          <p14:tracePt t="19078" x="4403725" y="4175125"/>
          <p14:tracePt t="19111" x="4397375" y="4175125"/>
          <p14:tracePt t="19128" x="4389438" y="4175125"/>
          <p14:tracePt t="19145" x="4381500" y="4175125"/>
          <p14:tracePt t="19162" x="4365625" y="4175125"/>
          <p14:tracePt t="19178" x="4351338" y="4175125"/>
          <p14:tracePt t="19195" x="4327525" y="4175125"/>
          <p14:tracePt t="19212" x="4289425" y="4175125"/>
          <p14:tracePt t="19228" x="4283075" y="4175125"/>
          <p14:tracePt t="19311" x="4275138" y="4183063"/>
          <p14:tracePt t="19319" x="4267200" y="4183063"/>
          <p14:tracePt t="19328" x="4259263" y="4191000"/>
          <p14:tracePt t="19345" x="4251325" y="4198938"/>
          <p14:tracePt t="19362" x="4237038" y="4206875"/>
          <p14:tracePt t="19378" x="4237038" y="4213225"/>
          <p14:tracePt t="19412" x="4229100" y="4213225"/>
          <p14:tracePt t="19428" x="4221163" y="4221163"/>
          <p14:tracePt t="19455" x="4213225" y="4221163"/>
          <p14:tracePt t="19502" x="4213225" y="4229100"/>
          <p14:tracePt t="20103" x="4213225" y="4237038"/>
          <p14:tracePt t="20113" x="4213225" y="4244975"/>
          <p14:tracePt t="20136" x="4221163" y="4244975"/>
          <p14:tracePt t="20152" x="4229100" y="4244975"/>
          <p14:tracePt t="20168" x="4229100" y="4251325"/>
          <p14:tracePt t="20183" x="4237038" y="4251325"/>
          <p14:tracePt t="20223" x="4251325" y="4251325"/>
          <p14:tracePt t="20279" x="4259263" y="4251325"/>
          <p14:tracePt t="20311" x="4275138" y="4251325"/>
          <p14:tracePt t="20335" x="4283075" y="4251325"/>
          <p14:tracePt t="20351" x="4297363" y="4251325"/>
          <p14:tracePt t="20359" x="4305300" y="4251325"/>
          <p14:tracePt t="20375" x="4321175" y="4251325"/>
          <p14:tracePt t="20407" x="4327525" y="4251325"/>
          <p14:tracePt t="20431" x="4335463" y="4251325"/>
          <p14:tracePt t="20455" x="4343400" y="4251325"/>
          <p14:tracePt t="20463" x="4351338" y="4251325"/>
          <p14:tracePt t="20479" x="4365625" y="4244975"/>
          <p14:tracePt t="20495" x="4373563" y="4244975"/>
          <p14:tracePt t="20511" x="4389438" y="4244975"/>
          <p14:tracePt t="20527" x="4397375" y="4244975"/>
          <p14:tracePt t="20543" x="4411663" y="4244975"/>
          <p14:tracePt t="20567" x="4419600" y="4244975"/>
          <p14:tracePt t="20583" x="4435475" y="4244975"/>
          <p14:tracePt t="20607" x="4441825" y="4244975"/>
          <p14:tracePt t="20623" x="4457700" y="4244975"/>
          <p14:tracePt t="20631" x="4465638" y="4244975"/>
          <p14:tracePt t="20656" x="4479925" y="4244975"/>
          <p14:tracePt t="20696" x="4487863" y="4244975"/>
          <p14:tracePt t="20823" x="4465638" y="4244975"/>
          <p14:tracePt t="20831" x="4435475" y="4244975"/>
          <p14:tracePt t="20839" x="4389438" y="4237038"/>
          <p14:tracePt t="20847" x="4343400" y="4237038"/>
          <p14:tracePt t="20862" x="4283075" y="4237038"/>
          <p14:tracePt t="20879" x="4076700" y="4237038"/>
          <p14:tracePt t="20896" x="3916363" y="4237038"/>
          <p14:tracePt t="20912" x="3741738" y="4237038"/>
          <p14:tracePt t="20929" x="3597275" y="4221163"/>
          <p14:tracePt t="20946" x="3513138" y="4206875"/>
          <p14:tracePt t="20962" x="3482975" y="4198938"/>
          <p14:tracePt t="20999" x="3482975" y="4183063"/>
          <p14:tracePt t="21012" x="3482975" y="4175125"/>
          <p14:tracePt t="21029" x="3482975" y="4152900"/>
          <p14:tracePt t="21046" x="3482975" y="4114800"/>
          <p14:tracePt t="21062" x="3482975" y="4098925"/>
          <p14:tracePt t="21079" x="3482975" y="4068763"/>
          <p14:tracePt t="21096" x="3489325" y="4046538"/>
          <p14:tracePt t="21112" x="3497263" y="4038600"/>
          <p14:tracePt t="21129" x="3513138" y="4022725"/>
          <p14:tracePt t="21146" x="3535363" y="4022725"/>
          <p14:tracePt t="21162" x="3559175" y="4022725"/>
          <p14:tracePt t="21179" x="3581400" y="4022725"/>
          <p14:tracePt t="21196" x="3603625" y="4022725"/>
          <p14:tracePt t="21212" x="3611563" y="4022725"/>
          <p14:tracePt t="21246" x="3611563" y="4030663"/>
          <p14:tracePt t="21287" x="3589338" y="4030663"/>
          <p14:tracePt t="21295" x="3551238" y="4030663"/>
          <p14:tracePt t="21303" x="3497263" y="4030663"/>
          <p14:tracePt t="21312" x="3444875" y="4030663"/>
          <p14:tracePt t="21329" x="3314700" y="4030663"/>
          <p14:tracePt t="21346" x="3178175" y="4038600"/>
          <p14:tracePt t="21362" x="3101975" y="4054475"/>
          <p14:tracePt t="21379" x="3086100" y="4060825"/>
          <p14:tracePt t="21447" x="3078163" y="4060825"/>
          <p14:tracePt t="21456" x="3078163" y="4068763"/>
          <p14:tracePt t="21471" x="3094038" y="4068763"/>
          <p14:tracePt t="21480" x="3101975" y="4076700"/>
          <p14:tracePt t="21496" x="3116263" y="4084638"/>
          <p14:tracePt t="21512" x="3140075" y="4098925"/>
          <p14:tracePt t="21529" x="3170238" y="4114800"/>
          <p14:tracePt t="21546" x="3192463" y="4130675"/>
          <p14:tracePt t="21562" x="3200400" y="4137025"/>
          <p14:tracePt t="21599" x="3200400" y="4144963"/>
          <p14:tracePt t="21615" x="3200400" y="4152900"/>
          <p14:tracePt t="21664" x="3184525" y="4152900"/>
          <p14:tracePt t="21672" x="3170238" y="4152900"/>
          <p14:tracePt t="21680" x="3146425" y="4137025"/>
          <p14:tracePt t="21696" x="3101975" y="4092575"/>
          <p14:tracePt t="21713" x="3048000" y="4030663"/>
          <p14:tracePt t="21729" x="3009900" y="3978275"/>
          <p14:tracePt t="21746" x="2979738" y="3916363"/>
          <p14:tracePt t="21763" x="2963863" y="3848100"/>
          <p14:tracePt t="21779" x="2963863" y="3787775"/>
          <p14:tracePt t="21796" x="2963863" y="3741738"/>
          <p14:tracePt t="21813" x="2963863" y="3703638"/>
          <p14:tracePt t="21829" x="2963863" y="3679825"/>
          <p14:tracePt t="21846" x="2963863" y="3649663"/>
          <p14:tracePt t="21863" x="2955925" y="3641725"/>
          <p14:tracePt t="21879" x="2941638" y="3627438"/>
          <p14:tracePt t="21919" x="2933700" y="3627438"/>
          <p14:tracePt t="21976" x="2925763" y="3635375"/>
          <p14:tracePt t="21983" x="2917825" y="3665538"/>
          <p14:tracePt t="21991" x="2903538" y="3711575"/>
          <p14:tracePt t="21999" x="2895600" y="3741738"/>
          <p14:tracePt t="22013" x="2895600" y="3763963"/>
          <p14:tracePt t="22029" x="2887663" y="3810000"/>
          <p14:tracePt t="22046" x="2887663" y="3817938"/>
          <p14:tracePt t="22087" x="2879725" y="3817938"/>
          <p14:tracePt t="22103" x="2873375" y="3817938"/>
          <p14:tracePt t="22113" x="2865438" y="3810000"/>
          <p14:tracePt t="22129" x="2849563" y="3771900"/>
          <p14:tracePt t="22146" x="2835275" y="3733800"/>
          <p14:tracePt t="22163" x="2819400" y="3687763"/>
          <p14:tracePt t="22180" x="2811463" y="3649663"/>
          <p14:tracePt t="22196" x="2803525" y="3603625"/>
          <p14:tracePt t="22213" x="2797175" y="3573463"/>
          <p14:tracePt t="22229" x="2797175" y="3551238"/>
          <p14:tracePt t="22335" x="2789238" y="3543300"/>
          <p14:tracePt t="22360" x="2781300" y="3565525"/>
          <p14:tracePt t="22368" x="2773363" y="3619500"/>
          <p14:tracePt t="22379" x="2773363" y="3649663"/>
          <p14:tracePt t="22396" x="2773363" y="3749675"/>
          <p14:tracePt t="22413" x="2773363" y="3825875"/>
          <p14:tracePt t="22429" x="2773363" y="3932238"/>
          <p14:tracePt t="22446" x="2789238" y="4054475"/>
          <p14:tracePt t="22463" x="2841625" y="4229100"/>
          <p14:tracePt t="22479" x="2873375" y="4313238"/>
          <p14:tracePt t="22496" x="2917825" y="4397375"/>
          <p14:tracePt t="22512" x="2949575" y="4457700"/>
          <p14:tracePt t="22648" x="2949575" y="4449763"/>
          <p14:tracePt t="22663" x="2949575" y="4441825"/>
          <p14:tracePt t="22775" x="2949575" y="4435475"/>
          <p14:tracePt t="22799" x="2955925" y="4427538"/>
          <p14:tracePt t="22807" x="2979738" y="4411663"/>
          <p14:tracePt t="22815" x="3017838" y="4403725"/>
          <p14:tracePt t="22830" x="3162300" y="4359275"/>
          <p14:tracePt t="22846" x="3254375" y="4321175"/>
          <p14:tracePt t="22863" x="3641725" y="4114800"/>
          <p14:tracePt t="22880" x="3924300" y="3902075"/>
          <p14:tracePt t="22896" x="4130675" y="3725863"/>
          <p14:tracePt t="22913" x="4267200" y="3597275"/>
          <p14:tracePt t="22930" x="4321175" y="3505200"/>
          <p14:tracePt t="22946" x="4343400" y="3475038"/>
          <p14:tracePt t="22963" x="4359275" y="3444875"/>
          <p14:tracePt t="22980" x="4381500" y="3421063"/>
          <p14:tracePt t="22996" x="4403725" y="3413125"/>
          <p14:tracePt t="23013" x="4479925" y="3406775"/>
          <p14:tracePt t="23030" x="4678363" y="3375025"/>
          <p14:tracePt t="23046" x="4770438" y="3368675"/>
          <p14:tracePt t="23063" x="5075238" y="3322638"/>
          <p14:tracePt t="23080" x="5265738" y="3284538"/>
          <p14:tracePt t="23096" x="5448300" y="3222625"/>
          <p14:tracePt t="23113" x="5570538" y="3162300"/>
          <p14:tracePt t="23130" x="5654675" y="3101975"/>
          <p14:tracePt t="23146" x="5699125" y="3017838"/>
          <p14:tracePt t="23163" x="5737225" y="2941638"/>
          <p14:tracePt t="23180" x="5768975" y="2879725"/>
          <p14:tracePt t="23196" x="5791200" y="2835275"/>
          <p14:tracePt t="23213" x="5807075" y="2819400"/>
          <p14:tracePt t="23230" x="5813425" y="2803525"/>
          <p14:tracePt t="23246" x="5829300" y="2803525"/>
          <p14:tracePt t="23263" x="5883275" y="2781300"/>
          <p14:tracePt t="23280" x="5959475" y="2765425"/>
          <p14:tracePt t="23296" x="6035675" y="2735263"/>
          <p14:tracePt t="23313" x="6103938" y="2720975"/>
          <p14:tracePt t="23330" x="6164263" y="2705100"/>
          <p14:tracePt t="23346" x="6194425" y="2697163"/>
          <p14:tracePt t="23363" x="6202363" y="2689225"/>
          <p14:tracePt t="23534" x="6164263" y="2705100"/>
          <p14:tracePt t="23543" x="6103938" y="2759075"/>
          <p14:tracePt t="23551" x="5973763" y="2925763"/>
          <p14:tracePt t="23563" x="5807075" y="3116263"/>
          <p14:tracePt t="23580" x="5432425" y="3603625"/>
          <p14:tracePt t="23597" x="5067300" y="4030663"/>
          <p14:tracePt t="23613" x="4702175" y="4365625"/>
          <p14:tracePt t="23616" x="4511675" y="4487863"/>
          <p14:tracePt t="23630" x="4297363" y="4602163"/>
          <p14:tracePt t="23647" x="4168775" y="4632325"/>
          <p14:tracePt t="23663" x="4098925" y="4632325"/>
          <p14:tracePt t="23680" x="4038600" y="4618038"/>
          <p14:tracePt t="23697" x="4022725" y="4602163"/>
          <p14:tracePt t="23713" x="4008438" y="4579938"/>
          <p14:tracePt t="23730" x="4008438" y="4572000"/>
          <p14:tracePt t="23746" x="4008438" y="4556125"/>
          <p14:tracePt t="23763" x="4008438" y="4525963"/>
          <p14:tracePt t="23780" x="4008438" y="4511675"/>
          <p14:tracePt t="23797" x="4008438" y="4503738"/>
          <p14:tracePt t="23813" x="4008438" y="4479925"/>
          <p14:tracePt t="23831" x="4008438" y="4441825"/>
          <p14:tracePt t="23847" x="4022725" y="4427538"/>
          <p14:tracePt t="23863" x="4038600" y="4403725"/>
          <p14:tracePt t="23880" x="4060825" y="4365625"/>
          <p14:tracePt t="23897" x="4098925" y="4335463"/>
          <p14:tracePt t="23913" x="4130675" y="4305300"/>
          <p14:tracePt t="23930" x="4168775" y="4251325"/>
          <p14:tracePt t="23947" x="4198938" y="4221163"/>
          <p14:tracePt t="23963" x="4229100" y="4191000"/>
          <p14:tracePt t="23980" x="4251325" y="4144963"/>
          <p14:tracePt t="23997" x="4283075" y="4092575"/>
          <p14:tracePt t="24013" x="4313238" y="4038600"/>
          <p14:tracePt t="24031" x="4343400" y="3946525"/>
          <p14:tracePt t="24047" x="4351338" y="3916363"/>
          <p14:tracePt t="24063" x="4351338" y="3894138"/>
          <p14:tracePt t="24080" x="4351338" y="3886200"/>
          <p14:tracePt t="24415" x="4343400" y="3886200"/>
          <p14:tracePt t="24423" x="4343400" y="3894138"/>
          <p14:tracePt t="24432" x="4343400" y="3916363"/>
          <p14:tracePt t="24447" x="4343400" y="3970338"/>
          <p14:tracePt t="24464" x="4343400" y="4008438"/>
          <p14:tracePt t="24480" x="4343400" y="4054475"/>
          <p14:tracePt t="24496" x="4343400" y="4084638"/>
          <p14:tracePt t="24513" x="4343400" y="4098925"/>
          <p14:tracePt t="24530" x="4343400" y="4114800"/>
          <p14:tracePt t="24807" x="4343400" y="4144963"/>
          <p14:tracePt t="24815" x="4343400" y="4152900"/>
          <p14:tracePt t="24823" x="4343400" y="4160838"/>
          <p14:tracePt t="24832" x="4343400" y="4175125"/>
          <p14:tracePt t="24847" x="4343400" y="4221163"/>
          <p14:tracePt t="24864" x="4335463" y="4251325"/>
          <p14:tracePt t="24880" x="4335463" y="4275138"/>
          <p14:tracePt t="24897" x="4335463" y="4305300"/>
          <p14:tracePt t="24914" x="4321175" y="4313238"/>
          <p14:tracePt t="25008" x="4321175" y="4321175"/>
          <p14:tracePt t="25151" x="4313238" y="4321175"/>
          <p14:tracePt t="25159" x="4305300" y="4327525"/>
          <p14:tracePt t="25167" x="4297363" y="4343400"/>
          <p14:tracePt t="25183" x="4289425" y="4373563"/>
          <p14:tracePt t="25197" x="4283075" y="4389438"/>
          <p14:tracePt t="25214" x="4237038" y="4473575"/>
          <p14:tracePt t="25231" x="4221163" y="4525963"/>
          <p14:tracePt t="25247" x="4206875" y="4556125"/>
          <p14:tracePt t="25264" x="4191000" y="4579938"/>
          <p14:tracePt t="25303" x="4183063" y="4587875"/>
          <p14:tracePt t="25351" x="4183063" y="4594225"/>
          <p14:tracePt t="25359" x="4183063" y="4602163"/>
          <p14:tracePt t="25376" x="4175125" y="4610100"/>
          <p14:tracePt t="25383" x="4160838" y="4610100"/>
          <p14:tracePt t="25397" x="4152900" y="4610100"/>
          <p14:tracePt t="25414" x="4122738" y="4610100"/>
          <p14:tracePt t="25703" x="4114800" y="4632325"/>
          <p14:tracePt t="25711" x="4114800" y="4656138"/>
          <p14:tracePt t="25719" x="4114800" y="4678363"/>
          <p14:tracePt t="25731" x="4098925" y="4702175"/>
          <p14:tracePt t="25747" x="4084638" y="4724400"/>
          <p14:tracePt t="25764" x="4038600" y="4784725"/>
          <p14:tracePt t="25781" x="3940175" y="4892675"/>
          <p14:tracePt t="25797" x="3787775" y="5006975"/>
          <p14:tracePt t="25814" x="3429000" y="5189538"/>
          <p14:tracePt t="25831" x="3170238" y="5280025"/>
          <p14:tracePt t="25847" x="2933700" y="5318125"/>
          <p14:tracePt t="25864" x="2797175" y="5318125"/>
          <p14:tracePt t="25881" x="2735263" y="5318125"/>
          <p14:tracePt t="25935" x="2735263" y="5303838"/>
          <p14:tracePt t="25943" x="2735263" y="5287963"/>
          <p14:tracePt t="25951" x="2743200" y="5265738"/>
          <p14:tracePt t="25964" x="2751138" y="5249863"/>
          <p14:tracePt t="25981" x="2773363" y="5219700"/>
          <p14:tracePt t="25997" x="2811463" y="5173663"/>
          <p14:tracePt t="26015" x="2827338" y="5151438"/>
          <p14:tracePt t="26031" x="2827338" y="5143500"/>
          <p14:tracePt t="26047" x="2841625" y="5135563"/>
          <p14:tracePt t="26064" x="2865438" y="5127625"/>
          <p14:tracePt t="26081" x="2903538" y="5127625"/>
          <p14:tracePt t="26097" x="2949575" y="5121275"/>
          <p14:tracePt t="26114" x="3001963" y="5121275"/>
          <p14:tracePt t="26131" x="3048000" y="5105400"/>
          <p14:tracePt t="26136" x="3078163" y="5097463"/>
          <p14:tracePt t="26148" x="3101975" y="5097463"/>
          <p14:tracePt t="26164" x="3108325" y="5089525"/>
          <p14:tracePt t="26181" x="3124200" y="5083175"/>
          <p14:tracePt t="26198" x="3124200" y="5075238"/>
          <p14:tracePt t="26215" x="3140075" y="5067300"/>
          <p14:tracePt t="27103" x="3146425" y="5067300"/>
          <p14:tracePt t="27111" x="3184525" y="5067300"/>
          <p14:tracePt t="27119" x="3260725" y="5051425"/>
          <p14:tracePt t="27131" x="3322638" y="5037138"/>
          <p14:tracePt t="27148" x="3459163" y="4999038"/>
          <p14:tracePt t="27165" x="3565525" y="4960938"/>
          <p14:tracePt t="27168" x="3627438" y="4945063"/>
          <p14:tracePt t="27181" x="3703638" y="4922838"/>
          <p14:tracePt t="27198" x="3870325" y="4884738"/>
          <p14:tracePt t="27214" x="3924300" y="4884738"/>
          <p14:tracePt t="27231" x="4030663" y="4876800"/>
          <p14:tracePt t="27248" x="4046538" y="4876800"/>
          <p14:tracePt t="27265" x="4054475" y="4876800"/>
          <p14:tracePt t="27281" x="4084638" y="4892675"/>
          <p14:tracePt t="27298" x="4122738" y="4899025"/>
          <p14:tracePt t="27315" x="4175125" y="4914900"/>
          <p14:tracePt t="27331" x="4267200" y="4960938"/>
          <p14:tracePt t="27348" x="4343400" y="4983163"/>
          <p14:tracePt t="27365" x="4373563" y="4999038"/>
          <p14:tracePt t="59328" x="4351338" y="4999038"/>
          <p14:tracePt t="59404" x="0" y="6156325"/>
          <p14:tracePt t="59438" x="0" y="6134100"/>
          <p14:tracePt t="59446" x="0" y="6073775"/>
          <p14:tracePt t="59459" x="0" y="6003925"/>
          <p14:tracePt t="59476" x="0" y="5905500"/>
          <p14:tracePt t="59493" x="7938" y="5807075"/>
          <p14:tracePt t="59509" x="136525" y="5532438"/>
          <p14:tracePt t="59526" x="631825" y="4770438"/>
          <p14:tracePt t="59543" x="1493838" y="3497263"/>
          <p14:tracePt t="59559" x="1965325" y="2659063"/>
          <p14:tracePt t="59576" x="2225675" y="2065338"/>
          <p14:tracePt t="59593" x="2384425" y="1660525"/>
          <p14:tracePt t="59609" x="2430463" y="1546225"/>
          <p14:tracePt t="59695" x="2408238" y="1570038"/>
          <p14:tracePt t="59703" x="2384425" y="1616075"/>
          <p14:tracePt t="59711" x="2378075" y="1654175"/>
          <p14:tracePt t="59726" x="2378075" y="1714500"/>
          <p14:tracePt t="59743" x="2613025" y="2003425"/>
          <p14:tracePt t="59760" x="3108325" y="2163763"/>
          <p14:tracePt t="59776" x="3673475" y="2239963"/>
          <p14:tracePt t="59793" x="4411663" y="2155825"/>
          <p14:tracePt t="59810" x="4937125" y="1889125"/>
          <p14:tracePt t="59826" x="5067300" y="1782763"/>
          <p14:tracePt t="59843" x="5075238" y="1774825"/>
          <p14:tracePt t="59860" x="5075238" y="1760538"/>
          <p14:tracePt t="59876" x="4975225" y="1744663"/>
          <p14:tracePt t="59893" x="4792663" y="1714500"/>
          <p14:tracePt t="59910" x="4549775" y="1836738"/>
          <p14:tracePt t="59926" x="4441825" y="1989138"/>
          <p14:tracePt t="59943" x="4397375" y="2095500"/>
          <p14:tracePt t="59960" x="4365625" y="2193925"/>
          <p14:tracePt t="59976" x="4359275" y="2263775"/>
          <p14:tracePt t="59993" x="4351338" y="2332038"/>
          <p14:tracePt t="60010" x="4343400" y="2384425"/>
          <p14:tracePt t="60026" x="4321175" y="2422525"/>
          <p14:tracePt t="60043" x="4297363" y="2438400"/>
          <p14:tracePt t="60060" x="4213225" y="2454275"/>
          <p14:tracePt t="60076" x="4068763" y="2460625"/>
          <p14:tracePt t="60093" x="3878263" y="2460625"/>
          <p14:tracePt t="60110" x="3573463" y="2460625"/>
          <p14:tracePt t="60126" x="3398838" y="2468563"/>
          <p14:tracePt t="60143" x="3260725" y="2492375"/>
          <p14:tracePt t="60160" x="3222625" y="2498725"/>
          <p14:tracePt t="60176" x="3216275" y="2498725"/>
          <p14:tracePt t="60534" x="3216275" y="2514600"/>
          <p14:tracePt t="60542" x="3216275" y="2530475"/>
          <p14:tracePt t="60550" x="3200400" y="2560638"/>
          <p14:tracePt t="60560" x="3192463" y="2574925"/>
          <p14:tracePt t="60577" x="3184525" y="2644775"/>
          <p14:tracePt t="60593" x="3162300" y="2735263"/>
          <p14:tracePt t="60610" x="3154363" y="2835275"/>
          <p14:tracePt t="60627" x="3146425" y="2917825"/>
          <p14:tracePt t="60644" x="3124200" y="2963863"/>
          <p14:tracePt t="60660" x="3124200" y="2979738"/>
          <p14:tracePt t="60677" x="3124200" y="2987675"/>
          <p14:tracePt t="60719" x="3124200" y="2994025"/>
          <p14:tracePt t="60727" x="3124200" y="3001963"/>
          <p14:tracePt t="60744" x="3124200" y="3025775"/>
          <p14:tracePt t="60760" x="3116263" y="3040063"/>
          <p14:tracePt t="60777" x="3108325" y="3055938"/>
          <p14:tracePt t="60847" x="3101975" y="3070225"/>
          <p14:tracePt t="60856" x="3101975" y="3078163"/>
          <p14:tracePt t="60863" x="3101975" y="3086100"/>
          <p14:tracePt t="60877" x="3101975" y="3101975"/>
          <p14:tracePt t="60894" x="3101975" y="3132138"/>
          <p14:tracePt t="60910" x="3101975" y="3162300"/>
          <p14:tracePt t="60927" x="3101975" y="3222625"/>
          <p14:tracePt t="60944" x="3101975" y="3276600"/>
          <p14:tracePt t="60960" x="3101975" y="3322638"/>
          <p14:tracePt t="60977" x="3086100" y="3352800"/>
          <p14:tracePt t="60994" x="3040063" y="3368675"/>
          <p14:tracePt t="61367" x="3048000" y="3352800"/>
          <p14:tracePt t="61383" x="3048000" y="3344863"/>
          <p14:tracePt t="61392" x="3055938" y="3344863"/>
          <p14:tracePt t="61400" x="3063875" y="3330575"/>
          <p14:tracePt t="61543" x="3063875" y="3336925"/>
          <p14:tracePt t="61551" x="3063875" y="3352800"/>
          <p14:tracePt t="61560" x="3063875" y="3368675"/>
          <p14:tracePt t="61577" x="3070225" y="3398838"/>
          <p14:tracePt t="61594" x="3078163" y="3413125"/>
          <p14:tracePt t="61611" x="3094038" y="3436938"/>
          <p14:tracePt t="61627" x="3101975" y="3459163"/>
          <p14:tracePt t="61644" x="3116263" y="3459163"/>
          <p14:tracePt t="61661" x="3116263" y="3467100"/>
          <p14:tracePt t="61807" x="3116263" y="3451225"/>
          <p14:tracePt t="61816" x="3116263" y="3421063"/>
          <p14:tracePt t="61827" x="3116263" y="3382963"/>
          <p14:tracePt t="61844" x="3108325" y="3360738"/>
          <p14:tracePt t="62023" x="3154363" y="3360738"/>
          <p14:tracePt t="62031" x="3284538" y="3421063"/>
          <p14:tracePt t="62040" x="3482975" y="3505200"/>
          <p14:tracePt t="62047" x="3657600" y="3589338"/>
          <p14:tracePt t="62061" x="3902075" y="3649663"/>
          <p14:tracePt t="62077" x="4351338" y="3687763"/>
          <p14:tracePt t="62094" x="5051425" y="3687763"/>
          <p14:tracePt t="62111" x="5349875" y="3687763"/>
          <p14:tracePt t="62127" x="5524500" y="3649663"/>
          <p14:tracePt t="62144" x="5578475" y="3627438"/>
          <p14:tracePt t="62487" x="5584825" y="3627438"/>
          <p14:tracePt t="62496" x="5578475" y="3611563"/>
          <p14:tracePt t="62503" x="5540375" y="3603625"/>
          <p14:tracePt t="62512" x="5508625" y="3589338"/>
          <p14:tracePt t="62528" x="5486400" y="3589338"/>
          <p14:tracePt t="62687" x="5478463" y="3589338"/>
          <p14:tracePt t="62703" x="5464175" y="3581400"/>
          <p14:tracePt t="62719" x="5456238" y="3581400"/>
          <p14:tracePt t="62727" x="5432425" y="3573463"/>
          <p14:tracePt t="62743" x="5418138" y="3565525"/>
          <p14:tracePt t="62752" x="5410200" y="3565525"/>
          <p14:tracePt t="62761" x="5380038" y="3559175"/>
          <p14:tracePt t="62778" x="5349875" y="3559175"/>
          <p14:tracePt t="62794" x="5326063" y="3559175"/>
          <p14:tracePt t="62811" x="5311775" y="3559175"/>
          <p14:tracePt t="62828" x="5303838" y="3559175"/>
          <p14:tracePt t="62844" x="5273675" y="3559175"/>
          <p14:tracePt t="62861" x="5249863" y="3559175"/>
          <p14:tracePt t="62878" x="5219700" y="3559175"/>
          <p14:tracePt t="62895" x="5203825" y="3551238"/>
          <p14:tracePt t="62911" x="5181600" y="3543300"/>
          <p14:tracePt t="62975" x="5173663" y="3543300"/>
          <p14:tracePt t="62984" x="5173663" y="3551238"/>
          <p14:tracePt t="62994" x="5159375" y="3559175"/>
          <p14:tracePt t="63011" x="5151438" y="3565525"/>
          <p14:tracePt t="63028" x="5127625" y="3565525"/>
          <p14:tracePt t="63044" x="5097463" y="3565525"/>
          <p14:tracePt t="63061" x="5051425" y="3565525"/>
          <p14:tracePt t="63078" x="4906963" y="3543300"/>
          <p14:tracePt t="63095" x="4822825" y="3543300"/>
          <p14:tracePt t="63111" x="4778375" y="3527425"/>
          <p14:tracePt t="63128" x="4762500" y="3521075"/>
          <p14:tracePt t="63671" x="4778375" y="3527425"/>
          <p14:tracePt t="63679" x="4808538" y="3535363"/>
          <p14:tracePt t="63687" x="4854575" y="3551238"/>
          <p14:tracePt t="63696" x="4914900" y="3565525"/>
          <p14:tracePt t="63711" x="5083175" y="3603625"/>
          <p14:tracePt t="63728" x="5295900" y="3619500"/>
          <p14:tracePt t="63745" x="5486400" y="3619500"/>
          <p14:tracePt t="63761" x="5578475" y="3619500"/>
          <p14:tracePt t="63778" x="5622925" y="3619500"/>
          <p14:tracePt t="64152" x="5630863" y="3619500"/>
          <p14:tracePt t="64168" x="5676900" y="3619500"/>
          <p14:tracePt t="64175" x="5737225" y="3597275"/>
          <p14:tracePt t="64183" x="5821363" y="3581400"/>
          <p14:tracePt t="64195" x="5935663" y="3551238"/>
          <p14:tracePt t="64212" x="6172200" y="3505200"/>
          <p14:tracePt t="64228" x="6461125" y="3436938"/>
          <p14:tracePt t="64245" x="6751638" y="3352800"/>
          <p14:tracePt t="64262" x="6934200" y="3298825"/>
          <p14:tracePt t="64278" x="7040563" y="3260725"/>
          <p14:tracePt t="64281" x="7064375" y="3254375"/>
          <p14:tracePt t="64295" x="7086600" y="3222625"/>
          <p14:tracePt t="64312" x="7086600" y="3216275"/>
          <p14:tracePt t="64328" x="7086600" y="3192463"/>
          <p14:tracePt t="64345" x="7086600" y="3178175"/>
          <p14:tracePt t="64362" x="7086600" y="3162300"/>
          <p14:tracePt t="64440" x="7086600" y="3154363"/>
          <p14:tracePt t="66832" x="7086600" y="3146425"/>
          <p14:tracePt t="66936" x="7078663" y="3146425"/>
          <p14:tracePt t="66943" x="7078663" y="3140075"/>
          <p14:tracePt t="66952" x="7070725" y="3140075"/>
          <p14:tracePt t="67008" x="7064375" y="3132138"/>
          <p14:tracePt t="68888" x="7032625" y="3124200"/>
          <p14:tracePt t="68895" x="6994525" y="3116263"/>
          <p14:tracePt t="68903" x="6942138" y="3101975"/>
          <p14:tracePt t="68913" x="6896100" y="3078163"/>
          <p14:tracePt t="68930" x="6873875" y="3078163"/>
          <p14:tracePt t="69263" x="6865938" y="3078163"/>
          <p14:tracePt t="69271" x="6865938" y="3094038"/>
          <p14:tracePt t="69287" x="6865938" y="3101975"/>
          <p14:tracePt t="69303" x="6858000" y="3108325"/>
          <p14:tracePt t="69313" x="6842125" y="3124200"/>
          <p14:tracePt t="69330" x="6819900" y="3146425"/>
          <p14:tracePt t="69347" x="6797675" y="3170238"/>
          <p14:tracePt t="69364" x="6759575" y="3184525"/>
          <p14:tracePt t="69380" x="6689725" y="3230563"/>
          <p14:tracePt t="69397" x="6575425" y="3314700"/>
          <p14:tracePt t="69413" x="6454775" y="3398838"/>
          <p14:tracePt t="69431" x="6354763" y="3505200"/>
          <p14:tracePt t="69447" x="6270625" y="3589338"/>
          <p14:tracePt t="69463" x="6134100" y="3687763"/>
          <p14:tracePt t="69480" x="5927725" y="3794125"/>
          <p14:tracePt t="69497" x="5684838" y="3878263"/>
          <p14:tracePt t="69513" x="5478463" y="3924300"/>
          <p14:tracePt t="69530" x="5273675" y="3946525"/>
          <p14:tracePt t="69547" x="5151438" y="3970338"/>
          <p14:tracePt t="69564" x="5059363" y="3970338"/>
          <p14:tracePt t="69580" x="4975225" y="3970338"/>
          <p14:tracePt t="69597" x="4914900" y="3970338"/>
          <p14:tracePt t="69613" x="4860925" y="3970338"/>
          <p14:tracePt t="69630" x="4800600" y="3978275"/>
          <p14:tracePt t="69647" x="4678363" y="4016375"/>
          <p14:tracePt t="69664" x="4602163" y="4038600"/>
          <p14:tracePt t="69680" x="4533900" y="4054475"/>
          <p14:tracePt t="69697" x="4457700" y="4068763"/>
          <p14:tracePt t="69714" x="4381500" y="4084638"/>
          <p14:tracePt t="69730" x="4283075" y="4098925"/>
          <p14:tracePt t="69747" x="4168775" y="4098925"/>
          <p14:tracePt t="69764" x="4076700" y="4098925"/>
          <p14:tracePt t="69780" x="4008438" y="4098925"/>
          <p14:tracePt t="69783" x="3978275" y="4084638"/>
          <p14:tracePt t="69797" x="3940175" y="4068763"/>
          <p14:tracePt t="69814" x="3825875" y="4038600"/>
          <p14:tracePt t="69830" x="3717925" y="4022725"/>
          <p14:tracePt t="69847" x="3627438" y="4022725"/>
          <p14:tracePt t="69864" x="3619500" y="4022725"/>
          <p14:tracePt t="69897" x="3619500" y="4008438"/>
          <p14:tracePt t="69914" x="3649663" y="3984625"/>
          <p14:tracePt t="69930" x="3741738" y="3932238"/>
          <p14:tracePt t="69947" x="3878263" y="3870325"/>
          <p14:tracePt t="69964" x="4038600" y="3810000"/>
          <p14:tracePt t="69980" x="4213225" y="3787775"/>
          <p14:tracePt t="69997" x="4365625" y="3787775"/>
          <p14:tracePt t="70014" x="4594225" y="3817938"/>
          <p14:tracePt t="70030" x="4648200" y="3863975"/>
          <p14:tracePt t="70047" x="4770438" y="4106863"/>
          <p14:tracePt t="70064" x="4800600" y="4313238"/>
          <p14:tracePt t="70080" x="4732338" y="4533900"/>
          <p14:tracePt t="70097" x="4572000" y="4724400"/>
          <p14:tracePt t="70114" x="4397375" y="4816475"/>
          <p14:tracePt t="70130" x="4191000" y="4822825"/>
          <p14:tracePt t="70147" x="4046538" y="4800600"/>
          <p14:tracePt t="70164" x="3970338" y="4724400"/>
          <p14:tracePt t="70180" x="3946525" y="4632325"/>
          <p14:tracePt t="70197" x="3946525" y="4525963"/>
          <p14:tracePt t="70214" x="3962400" y="4381500"/>
          <p14:tracePt t="70231" x="3992563" y="4327525"/>
          <p14:tracePt t="70247" x="4016375" y="4297363"/>
          <p14:tracePt t="70343" x="3992563" y="4305300"/>
          <p14:tracePt t="70351" x="3940175" y="4321175"/>
          <p14:tracePt t="70359" x="3894138" y="4327525"/>
          <p14:tracePt t="70368" x="3832225" y="4335463"/>
          <p14:tracePt t="70380" x="3763963" y="4343400"/>
          <p14:tracePt t="70397" x="3559175" y="4365625"/>
          <p14:tracePt t="70414" x="3276600" y="4365625"/>
          <p14:tracePt t="70431" x="3140075" y="4343400"/>
          <p14:tracePt t="70447" x="3101975" y="4327525"/>
          <p14:tracePt t="70464" x="3094038" y="4321175"/>
          <p14:tracePt t="70480" x="3094038" y="4313238"/>
          <p14:tracePt t="70663" x="3086100" y="4313238"/>
          <p14:tracePt t="70680" x="3070225" y="4313238"/>
          <p14:tracePt t="70687" x="3032125" y="4313238"/>
          <p14:tracePt t="70697" x="2955925" y="4321175"/>
          <p14:tracePt t="70714" x="2781300" y="4381500"/>
          <p14:tracePt t="70731" x="2620963" y="4457700"/>
          <p14:tracePt t="70747" x="2492375" y="4533900"/>
          <p14:tracePt t="70764" x="2392363" y="4587875"/>
          <p14:tracePt t="70781" x="2362200" y="4618038"/>
          <p14:tracePt t="70814" x="2362200" y="4648200"/>
          <p14:tracePt t="70831" x="2416175" y="4664075"/>
          <p14:tracePt t="70847" x="2713038" y="4754563"/>
          <p14:tracePt t="70864" x="3116263" y="4822825"/>
          <p14:tracePt t="70881" x="3597275" y="4899025"/>
          <p14:tracePt t="70897" x="3940175" y="4937125"/>
          <p14:tracePt t="70914" x="4114800" y="4953000"/>
          <p14:tracePt t="70931" x="4183063" y="4968875"/>
          <p14:tracePt t="70964" x="4168775" y="5006975"/>
          <p14:tracePt t="70981" x="3970338" y="5143500"/>
          <p14:tracePt t="70997" x="3489325" y="5303838"/>
          <p14:tracePt t="71014" x="2644775" y="5432425"/>
          <p14:tracePt t="71031" x="2468563" y="5486400"/>
          <p14:tracePt t="71047" x="2454275" y="5486400"/>
          <p14:tracePt t="71064" x="2454275" y="5494338"/>
          <p14:tracePt t="71081" x="2492375" y="5494338"/>
          <p14:tracePt t="71097" x="2667000" y="5494338"/>
          <p14:tracePt t="71114" x="3040063" y="5470525"/>
          <p14:tracePt t="71131" x="3368675" y="5426075"/>
          <p14:tracePt t="71147" x="3589338" y="5387975"/>
          <p14:tracePt t="71164" x="3741738" y="5372100"/>
          <p14:tracePt t="71181" x="3771900" y="5364163"/>
          <p14:tracePt t="71214" x="3794125" y="5356225"/>
          <p14:tracePt t="71231" x="3825875" y="5341938"/>
          <p14:tracePt t="71247" x="3894138" y="5311775"/>
          <p14:tracePt t="71264" x="4022725" y="5249863"/>
          <p14:tracePt t="71281" x="4335463" y="5203825"/>
          <p14:tracePt t="71297" x="4930775" y="5121275"/>
          <p14:tracePt t="71314" x="5654675" y="5021263"/>
          <p14:tracePt t="71331" x="6423025" y="4899025"/>
          <p14:tracePt t="71348" x="7002463" y="4822825"/>
          <p14:tracePt t="71364" x="7361238" y="4754563"/>
          <p14:tracePt t="71381" x="7527925" y="4716463"/>
          <p14:tracePt t="71398" x="7543800" y="4708525"/>
          <p14:tracePt t="71511" x="7543800" y="4702175"/>
          <p14:tracePt t="71518" x="7535863" y="4694238"/>
          <p14:tracePt t="71530" x="7505700" y="4686300"/>
          <p14:tracePt t="71548" x="7407275" y="4648200"/>
          <p14:tracePt t="71564" x="7285038" y="4610100"/>
          <p14:tracePt t="71581" x="7154863" y="4572000"/>
          <p14:tracePt t="71598" x="7056438" y="4541838"/>
          <p14:tracePt t="71614" x="7026275" y="45339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915;p46"/>
          <p:cNvSpPr txBox="1"/>
          <p:nvPr/>
        </p:nvSpPr>
        <p:spPr>
          <a:xfrm>
            <a:off x="1691275" y="1531236"/>
            <a:ext cx="310341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  Step 1:</a:t>
            </a:r>
            <a:endParaRPr sz="2800" b="1" dirty="0">
              <a:solidFill>
                <a:schemeClr val="dk1"/>
              </a:solidFill>
              <a:latin typeface="Calibri"/>
              <a:ea typeface="Calibri"/>
              <a:cs typeface="Calibri"/>
              <a:sym typeface="Calibri"/>
            </a:endParaRPr>
          </a:p>
        </p:txBody>
      </p:sp>
      <p:pic>
        <p:nvPicPr>
          <p:cNvPr id="9" name="Google Shape;916;p46"/>
          <p:cNvPicPr preferRelativeResize="0"/>
          <p:nvPr/>
        </p:nvPicPr>
        <p:blipFill rotWithShape="1">
          <a:blip r:embed="rId3">
            <a:alphaModFix/>
          </a:blip>
          <a:srcRect/>
          <a:stretch/>
        </p:blipFill>
        <p:spPr>
          <a:xfrm>
            <a:off x="1729238" y="1995989"/>
            <a:ext cx="6299200" cy="794494"/>
          </a:xfrm>
          <a:prstGeom prst="rect">
            <a:avLst/>
          </a:prstGeom>
          <a:noFill/>
          <a:ln>
            <a:noFill/>
          </a:ln>
        </p:spPr>
      </p:pic>
      <p:sp>
        <p:nvSpPr>
          <p:cNvPr id="10" name="Google Shape;917;p46"/>
          <p:cNvSpPr/>
          <p:nvPr/>
        </p:nvSpPr>
        <p:spPr>
          <a:xfrm>
            <a:off x="1594341" y="2954472"/>
            <a:ext cx="847898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   </a:t>
            </a:r>
            <a:r>
              <a:rPr lang="en-US" sz="2800" b="1">
                <a:solidFill>
                  <a:schemeClr val="dk1"/>
                </a:solidFill>
                <a:latin typeface="Calibri"/>
                <a:ea typeface="Calibri"/>
                <a:cs typeface="Calibri"/>
                <a:sym typeface="Calibri"/>
              </a:rPr>
              <a:t>Step 2: The Critical value F</a:t>
            </a:r>
            <a:r>
              <a:rPr lang="en-US" sz="2000" b="1">
                <a:solidFill>
                  <a:schemeClr val="dk1"/>
                </a:solidFill>
                <a:latin typeface="Calibri"/>
                <a:ea typeface="Calibri"/>
                <a:cs typeface="Calibri"/>
                <a:sym typeface="Calibri"/>
              </a:rPr>
              <a:t>0</a:t>
            </a:r>
            <a:r>
              <a:rPr lang="en-US" sz="2800" b="1">
                <a:solidFill>
                  <a:schemeClr val="dk1"/>
                </a:solidFill>
                <a:latin typeface="Calibri"/>
                <a:ea typeface="Calibri"/>
                <a:cs typeface="Calibri"/>
                <a:sym typeface="Calibri"/>
              </a:rPr>
              <a:t>=3.24   ( From F Table ) </a:t>
            </a:r>
            <a:endParaRPr sz="2800" b="1">
              <a:solidFill>
                <a:schemeClr val="dk1"/>
              </a:solidFill>
              <a:latin typeface="Calibri"/>
              <a:ea typeface="Calibri"/>
              <a:cs typeface="Calibri"/>
              <a:sym typeface="Calibri"/>
            </a:endParaRPr>
          </a:p>
        </p:txBody>
      </p:sp>
      <p:sp>
        <p:nvSpPr>
          <p:cNvPr id="11" name="Google Shape;918;p46"/>
          <p:cNvSpPr/>
          <p:nvPr/>
        </p:nvSpPr>
        <p:spPr>
          <a:xfrm>
            <a:off x="1691275" y="3449194"/>
            <a:ext cx="6183231" cy="766813"/>
          </a:xfrm>
          <a:prstGeom prst="rect">
            <a:avLst/>
          </a:prstGeom>
          <a:blipFill rotWithShape="1">
            <a:blip r:embed="rId4">
              <a:alphaModFix/>
            </a:blip>
            <a:stretch>
              <a:fillRect r="-1082" b="-3174"/>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sp>
        <p:nvSpPr>
          <p:cNvPr id="12" name="Google Shape;919;p46"/>
          <p:cNvSpPr/>
          <p:nvPr/>
        </p:nvSpPr>
        <p:spPr>
          <a:xfrm>
            <a:off x="1594341" y="4047913"/>
            <a:ext cx="290220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     </a:t>
            </a:r>
            <a:r>
              <a:rPr lang="en-US" sz="2800" b="1">
                <a:solidFill>
                  <a:schemeClr val="dk1"/>
                </a:solidFill>
                <a:latin typeface="Calibri"/>
                <a:ea typeface="Calibri"/>
                <a:cs typeface="Calibri"/>
                <a:sym typeface="Calibri"/>
              </a:rPr>
              <a:t>Step 4: Decision </a:t>
            </a:r>
            <a:endParaRPr sz="1800" b="1">
              <a:solidFill>
                <a:schemeClr val="dk1"/>
              </a:solidFill>
              <a:latin typeface="Calibri"/>
              <a:ea typeface="Calibri"/>
              <a:cs typeface="Calibri"/>
              <a:sym typeface="Calibri"/>
            </a:endParaRPr>
          </a:p>
        </p:txBody>
      </p:sp>
      <p:pic>
        <p:nvPicPr>
          <p:cNvPr id="13" name="Google Shape;920;p46"/>
          <p:cNvPicPr preferRelativeResize="0"/>
          <p:nvPr/>
        </p:nvPicPr>
        <p:blipFill rotWithShape="1">
          <a:blip r:embed="rId5">
            <a:alphaModFix/>
          </a:blip>
          <a:srcRect/>
          <a:stretch/>
        </p:blipFill>
        <p:spPr>
          <a:xfrm>
            <a:off x="1992763" y="4501792"/>
            <a:ext cx="2886075" cy="1914525"/>
          </a:xfrm>
          <a:prstGeom prst="rect">
            <a:avLst/>
          </a:prstGeom>
          <a:noFill/>
          <a:ln>
            <a:noFill/>
          </a:ln>
        </p:spPr>
      </p:pic>
    </p:spTree>
    <p:extLst>
      <p:ext uri="{BB962C8B-B14F-4D97-AF65-F5344CB8AC3E}">
        <p14:creationId xmlns:p14="http://schemas.microsoft.com/office/powerpoint/2010/main" val="3190135480"/>
      </p:ext>
    </p:extLst>
  </p:cSld>
  <p:clrMapOvr>
    <a:masterClrMapping/>
  </p:clrMapOvr>
  <mc:AlternateContent xmlns:mc="http://schemas.openxmlformats.org/markup-compatibility/2006" xmlns:p14="http://schemas.microsoft.com/office/powerpoint/2010/main">
    <mc:Choice Requires="p14">
      <p:transition p14:dur="10" advTm="65424"/>
    </mc:Choice>
    <mc:Fallback xmlns="">
      <p:transition advTm="65424"/>
    </mc:Fallback>
  </mc:AlternateContent>
  <p:timing>
    <p:tnLst>
      <p:par>
        <p:cTn id="1" dur="indefinite" restart="never" nodeType="tmRoot"/>
      </p:par>
    </p:tnLst>
  </p:timing>
  <p:extLst mod="1">
    <p:ext uri="{3A86A75C-4F4B-4683-9AE1-C65F6400EC91}">
      <p14:laserTraceLst xmlns:p14="http://schemas.microsoft.com/office/powerpoint/2010/main">
        <p14:tracePtLst>
          <p14:tracePt t="5287" x="7010400" y="4533900"/>
          <p14:tracePt t="5296" x="6964363" y="4533900"/>
          <p14:tracePt t="5303" x="6804025" y="4511675"/>
          <p14:tracePt t="5312" x="6362700" y="4533900"/>
          <p14:tracePt t="5328" x="5067300" y="4922838"/>
          <p14:tracePt t="5345" x="4030663" y="5113338"/>
          <p14:tracePt t="5361" x="3352800" y="5113338"/>
          <p14:tracePt t="5378" x="2773363" y="5113338"/>
          <p14:tracePt t="5395" x="2232025" y="5113338"/>
          <p14:tracePt t="5411" x="1958975" y="5121275"/>
          <p14:tracePt t="5428" x="1882775" y="5143500"/>
          <p14:tracePt t="5445" x="1866900" y="5143500"/>
          <p14:tracePt t="5503" x="1866900" y="5113338"/>
          <p14:tracePt t="5512" x="1866900" y="5083175"/>
          <p14:tracePt t="5519" x="1866900" y="5075238"/>
          <p14:tracePt t="5560" x="1858963" y="5059363"/>
          <p14:tracePt t="5567" x="1858963" y="5051425"/>
          <p14:tracePt t="5599" x="1851025" y="5037138"/>
          <p14:tracePt t="5607" x="1828800" y="4937125"/>
          <p14:tracePt t="5615" x="1774825" y="4762500"/>
          <p14:tracePt t="5628" x="1714500" y="4572000"/>
          <p14:tracePt t="5645" x="1622425" y="4198938"/>
          <p14:tracePt t="5661" x="1524000" y="3886200"/>
          <p14:tracePt t="5679" x="1379538" y="3597275"/>
          <p14:tracePt t="5695" x="1349375" y="3521075"/>
          <p14:tracePt t="5697" x="1265238" y="3375025"/>
          <p14:tracePt t="5711" x="1044575" y="2994025"/>
          <p14:tracePt t="5728" x="898525" y="2735263"/>
          <p14:tracePt t="5745" x="860425" y="2636838"/>
          <p14:tracePt t="5761" x="846138" y="2613025"/>
          <p14:tracePt t="5960" x="838200" y="2606675"/>
          <p14:tracePt t="5975" x="846138" y="2590800"/>
          <p14:tracePt t="5984" x="892175" y="2582863"/>
          <p14:tracePt t="5995" x="982663" y="2560638"/>
          <p14:tracePt t="6011" x="998538" y="2560638"/>
          <p14:tracePt t="6055" x="1020763" y="2560638"/>
          <p14:tracePt t="6063" x="1089025" y="2560638"/>
          <p14:tracePt t="6072" x="1150938" y="2552700"/>
          <p14:tracePt t="6080" x="1211263" y="2552700"/>
          <p14:tracePt t="6095" x="1311275" y="2552700"/>
          <p14:tracePt t="6111" x="1439863" y="2530475"/>
          <p14:tracePt t="6128" x="1531938" y="2514600"/>
          <p14:tracePt t="6145" x="1630363" y="2476500"/>
          <p14:tracePt t="6161" x="1692275" y="2446338"/>
          <p14:tracePt t="6178" x="1698625" y="2438400"/>
          <p14:tracePt t="6195" x="1722438" y="2416175"/>
          <p14:tracePt t="6212" x="1736725" y="2416175"/>
          <p14:tracePt t="6255" x="1736725" y="2408238"/>
          <p14:tracePt t="6272" x="1752600" y="2408238"/>
          <p14:tracePt t="6280" x="1768475" y="2408238"/>
          <p14:tracePt t="6288" x="1790700" y="2408238"/>
          <p14:tracePt t="6295" x="1812925" y="2408238"/>
          <p14:tracePt t="6311" x="1889125" y="2416175"/>
          <p14:tracePt t="6328" x="2003425" y="2438400"/>
          <p14:tracePt t="6345" x="2079625" y="2438400"/>
          <p14:tracePt t="6361" x="2141538" y="2438400"/>
          <p14:tracePt t="6378" x="2187575" y="2438400"/>
          <p14:tracePt t="6394" x="2201863" y="2438400"/>
          <p14:tracePt t="6411" x="2209800" y="2438400"/>
          <p14:tracePt t="6479" x="2217738" y="2438400"/>
          <p14:tracePt t="6487" x="2225675" y="2438400"/>
          <p14:tracePt t="6504" x="2232025" y="2438400"/>
          <p14:tracePt t="7023" x="2239963" y="2438400"/>
          <p14:tracePt t="7031" x="2332038" y="2430463"/>
          <p14:tracePt t="7040" x="2384425" y="2400300"/>
          <p14:tracePt t="7047" x="2400300" y="2392363"/>
          <p14:tracePt t="7080" x="2408238" y="2392363"/>
          <p14:tracePt t="7087" x="2416175" y="2384425"/>
          <p14:tracePt t="7096" x="2446338" y="2370138"/>
          <p14:tracePt t="7112" x="2552700" y="2354263"/>
          <p14:tracePt t="7129" x="2636838" y="2332038"/>
          <p14:tracePt t="7145" x="2735263" y="2316163"/>
          <p14:tracePt t="7162" x="2765425" y="2301875"/>
          <p14:tracePt t="7178" x="2773363" y="2301875"/>
          <p14:tracePt t="7823" x="2781300" y="2301875"/>
          <p14:tracePt t="7871" x="2781300" y="2308225"/>
          <p14:tracePt t="7879" x="2773363" y="2332038"/>
          <p14:tracePt t="7888" x="2773363" y="2346325"/>
          <p14:tracePt t="7896" x="2773363" y="2362200"/>
          <p14:tracePt t="7912" x="2759075" y="2408238"/>
          <p14:tracePt t="7929" x="2751138" y="2438400"/>
          <p14:tracePt t="7945" x="2727325" y="2468563"/>
          <p14:tracePt t="7962" x="2720975" y="2476500"/>
          <p14:tracePt t="7979" x="2705100" y="2476500"/>
          <p14:tracePt t="8012" x="2697163" y="2476500"/>
          <p14:tracePt t="8029" x="2674938" y="2476500"/>
          <p14:tracePt t="8045" x="2674938" y="2468563"/>
          <p14:tracePt t="8062" x="2667000" y="2446338"/>
          <p14:tracePt t="8079" x="2651125" y="2416175"/>
          <p14:tracePt t="8095" x="2644775" y="2378075"/>
          <p14:tracePt t="8112" x="2636838" y="2332038"/>
          <p14:tracePt t="8129" x="2620963" y="2301875"/>
          <p14:tracePt t="8146" x="2620963" y="2293938"/>
          <p14:tracePt t="8162" x="2620963" y="2286000"/>
          <p14:tracePt t="8179" x="2613025" y="2286000"/>
          <p14:tracePt t="8212" x="2606675" y="2286000"/>
          <p14:tracePt t="8229" x="2598738" y="2286000"/>
          <p14:tracePt t="8246" x="2590800" y="2286000"/>
          <p14:tracePt t="8262" x="2582863" y="2286000"/>
          <p14:tracePt t="8279" x="2560638" y="2308225"/>
          <p14:tracePt t="8296" x="2536825" y="2332038"/>
          <p14:tracePt t="8312" x="2506663" y="2339975"/>
          <p14:tracePt t="8329" x="2446338" y="2362200"/>
          <p14:tracePt t="8346" x="2400300" y="2362200"/>
          <p14:tracePt t="8362" x="2362200" y="2362200"/>
          <p14:tracePt t="8379" x="2339975" y="2362200"/>
          <p14:tracePt t="8415" x="2324100" y="2362200"/>
          <p14:tracePt t="8488" x="2308225" y="2362200"/>
          <p14:tracePt t="8528" x="2301875" y="2362200"/>
          <p14:tracePt t="8584" x="2286000" y="2362200"/>
          <p14:tracePt t="8640" x="2278063" y="2362200"/>
          <p14:tracePt t="8655" x="2278063" y="2354263"/>
          <p14:tracePt t="8672" x="2270125" y="2354263"/>
          <p14:tracePt t="8679" x="2255838" y="2346325"/>
          <p14:tracePt t="8696" x="2247900" y="2339975"/>
          <p14:tracePt t="8704" x="2232025" y="2332038"/>
          <p14:tracePt t="8719" x="2225675" y="2316163"/>
          <p14:tracePt t="8729" x="2201863" y="2308225"/>
          <p14:tracePt t="8746" x="2187575" y="2301875"/>
          <p14:tracePt t="8763" x="2171700" y="2286000"/>
          <p14:tracePt t="8779" x="2155825" y="2286000"/>
          <p14:tracePt t="8796" x="2149475" y="2278063"/>
          <p14:tracePt t="10639" x="2149475" y="2270125"/>
          <p14:tracePt t="10648" x="2155825" y="2270125"/>
          <p14:tracePt t="10656" x="2179638" y="2270125"/>
          <p14:tracePt t="10664" x="2201863" y="2270125"/>
          <p14:tracePt t="10680" x="2278063" y="2270125"/>
          <p14:tracePt t="10696" x="2339975" y="2270125"/>
          <p14:tracePt t="10713" x="2378075" y="2270125"/>
          <p14:tracePt t="10730" x="2400300" y="2270125"/>
          <p14:tracePt t="10800" x="2422525" y="2270125"/>
          <p14:tracePt t="10808" x="2460625" y="2270125"/>
          <p14:tracePt t="10815" x="2492375" y="2270125"/>
          <p14:tracePt t="10831" x="2582863" y="2270125"/>
          <p14:tracePt t="10846" x="2667000" y="2270125"/>
          <p14:tracePt t="10863" x="2720975" y="2270125"/>
          <p14:tracePt t="10880" x="2759075" y="2270125"/>
          <p14:tracePt t="10897" x="2781300" y="2270125"/>
          <p14:tracePt t="10913" x="2803525" y="2270125"/>
          <p14:tracePt t="10930" x="2849563" y="2270125"/>
          <p14:tracePt t="10947" x="2903538" y="2270125"/>
          <p14:tracePt t="10963" x="2971800" y="2270125"/>
          <p14:tracePt t="10980" x="3025775" y="2270125"/>
          <p14:tracePt t="10997" x="3070225" y="2270125"/>
          <p14:tracePt t="11013" x="3101975" y="2270125"/>
          <p14:tracePt t="11031" x="3140075" y="2270125"/>
          <p14:tracePt t="11047" x="3178175" y="2270125"/>
          <p14:tracePt t="11063" x="3230563" y="2270125"/>
          <p14:tracePt t="11080" x="3336925" y="2278063"/>
          <p14:tracePt t="11097" x="3459163" y="2278063"/>
          <p14:tracePt t="11113" x="3597275" y="2286000"/>
          <p14:tracePt t="11130" x="3733800" y="2286000"/>
          <p14:tracePt t="11147" x="3863975" y="2286000"/>
          <p14:tracePt t="11163" x="3970338" y="2286000"/>
          <p14:tracePt t="11180" x="4030663" y="2286000"/>
          <p14:tracePt t="11197" x="4114800" y="2286000"/>
          <p14:tracePt t="11213" x="4206875" y="2286000"/>
          <p14:tracePt t="11230" x="4359275" y="2286000"/>
          <p14:tracePt t="11247" x="4427538" y="2286000"/>
          <p14:tracePt t="11263" x="4664075" y="2301875"/>
          <p14:tracePt t="11280" x="4816475" y="2301875"/>
          <p14:tracePt t="11297" x="4937125" y="2301875"/>
          <p14:tracePt t="11313" x="4999038" y="2301875"/>
          <p14:tracePt t="11527" x="4991100" y="2301875"/>
          <p14:tracePt t="11536" x="4968875" y="2301875"/>
          <p14:tracePt t="11547" x="4922838" y="2301875"/>
          <p14:tracePt t="11563" x="4800600" y="2293938"/>
          <p14:tracePt t="11580" x="4564063" y="2332038"/>
          <p14:tracePt t="11597" x="4321175" y="2384425"/>
          <p14:tracePt t="11613" x="3924300" y="2446338"/>
          <p14:tracePt t="11630" x="3322638" y="2536825"/>
          <p14:tracePt t="11647" x="2994025" y="2582863"/>
          <p14:tracePt t="11663" x="2727325" y="2598738"/>
          <p14:tracePt t="11680" x="2568575" y="2628900"/>
          <p14:tracePt t="11697" x="2438400" y="2644775"/>
          <p14:tracePt t="11713" x="2362200" y="2659063"/>
          <p14:tracePt t="11730" x="2354263" y="2659063"/>
          <p14:tracePt t="11783" x="2339975" y="2659063"/>
          <p14:tracePt t="11792" x="2324100" y="2659063"/>
          <p14:tracePt t="11799" x="2308225" y="2659063"/>
          <p14:tracePt t="11815" x="2293938" y="2659063"/>
          <p14:tracePt t="11830" x="2286000" y="2659063"/>
          <p14:tracePt t="11847" x="2255838" y="2659063"/>
          <p14:tracePt t="11912" x="2247900" y="2659063"/>
          <p14:tracePt t="11920" x="2239963" y="2651125"/>
          <p14:tracePt t="11943" x="2225675" y="2651125"/>
          <p14:tracePt t="11960" x="2201863" y="2651125"/>
          <p14:tracePt t="11967" x="2193925" y="2651125"/>
          <p14:tracePt t="11983" x="2187575" y="2651125"/>
          <p14:tracePt t="11997" x="2179638" y="2651125"/>
          <p14:tracePt t="12014" x="2179638" y="2659063"/>
          <p14:tracePt t="12031" x="2179638" y="2667000"/>
          <p14:tracePt t="12056" x="2179638" y="2682875"/>
          <p14:tracePt t="12096" x="2179638" y="2689225"/>
          <p14:tracePt t="12128" x="2179638" y="2697163"/>
          <p14:tracePt t="12160" x="2179638" y="2705100"/>
          <p14:tracePt t="12216" x="2179638" y="2713038"/>
          <p14:tracePt t="12247" x="2171700" y="2720975"/>
          <p14:tracePt t="13168" x="2171700" y="2727325"/>
          <p14:tracePt t="13240" x="2187575" y="2727325"/>
          <p14:tracePt t="13264" x="2193925" y="2727325"/>
          <p14:tracePt t="13272" x="2193925" y="2720975"/>
          <p14:tracePt t="13281" x="2201863" y="2720975"/>
          <p14:tracePt t="13297" x="2209800" y="2720975"/>
          <p14:tracePt t="13344" x="2217738" y="2713038"/>
          <p14:tracePt t="13367" x="2225675" y="2713038"/>
          <p14:tracePt t="13399" x="2232025" y="2713038"/>
          <p14:tracePt t="13416" x="2239963" y="2713038"/>
          <p14:tracePt t="13424" x="2247900" y="2713038"/>
          <p14:tracePt t="13440" x="2255838" y="2713038"/>
          <p14:tracePt t="13448" x="2263775" y="2713038"/>
          <p14:tracePt t="13464" x="2278063" y="2713038"/>
          <p14:tracePt t="13481" x="2286000" y="2713038"/>
          <p14:tracePt t="13497" x="2293938" y="2713038"/>
          <p14:tracePt t="13514" x="2301875" y="2713038"/>
          <p14:tracePt t="13531" x="2308225" y="2713038"/>
          <p14:tracePt t="13548" x="2316163" y="2713038"/>
          <p14:tracePt t="13564" x="2324100" y="2713038"/>
          <p14:tracePt t="13581" x="2332038" y="2713038"/>
          <p14:tracePt t="13598" x="2346325" y="2705100"/>
          <p14:tracePt t="13615" x="2362200" y="2705100"/>
          <p14:tracePt t="13631" x="2370138" y="2705100"/>
          <p14:tracePt t="13648" x="2392363" y="2697163"/>
          <p14:tracePt t="13664" x="2416175" y="2697163"/>
          <p14:tracePt t="13681" x="2438400" y="2697163"/>
          <p14:tracePt t="13698" x="2468563" y="2697163"/>
          <p14:tracePt t="13714" x="2506663" y="2689225"/>
          <p14:tracePt t="13731" x="2530475" y="2689225"/>
          <p14:tracePt t="13748" x="2552700" y="2689225"/>
          <p14:tracePt t="13764" x="2568575" y="2689225"/>
          <p14:tracePt t="13781" x="2598738" y="2689225"/>
          <p14:tracePt t="13798" x="2620963" y="2689225"/>
          <p14:tracePt t="13814" x="2667000" y="2689225"/>
          <p14:tracePt t="13831" x="2765425" y="2689225"/>
          <p14:tracePt t="13848" x="2849563" y="2689225"/>
          <p14:tracePt t="13864" x="2925763" y="2689225"/>
          <p14:tracePt t="13881" x="2987675" y="2689225"/>
          <p14:tracePt t="13898" x="3040063" y="2689225"/>
          <p14:tracePt t="13914" x="3070225" y="2689225"/>
          <p14:tracePt t="13931" x="3108325" y="2689225"/>
          <p14:tracePt t="13948" x="3140075" y="2689225"/>
          <p14:tracePt t="13964" x="3170238" y="2689225"/>
          <p14:tracePt t="13981" x="3208338" y="2689225"/>
          <p14:tracePt t="13998" x="3260725" y="2689225"/>
          <p14:tracePt t="14015" x="3306763" y="2682875"/>
          <p14:tracePt t="14031" x="3375025" y="2682875"/>
          <p14:tracePt t="14048" x="3398838" y="2682875"/>
          <p14:tracePt t="14064" x="3413125" y="2682875"/>
          <p14:tracePt t="14081" x="3429000" y="2682875"/>
          <p14:tracePt t="14098" x="3451225" y="2682875"/>
          <p14:tracePt t="14114" x="3467100" y="2682875"/>
          <p14:tracePt t="14131" x="3497263" y="2682875"/>
          <p14:tracePt t="14148" x="3521075" y="2682875"/>
          <p14:tracePt t="14164" x="3551238" y="2674938"/>
          <p14:tracePt t="14181" x="3581400" y="2674938"/>
          <p14:tracePt t="14198" x="3619500" y="2667000"/>
          <p14:tracePt t="14214" x="3657600" y="2659063"/>
          <p14:tracePt t="14231" x="3687763" y="2651125"/>
          <p14:tracePt t="14248" x="3711575" y="2651125"/>
          <p14:tracePt t="14264" x="3725863" y="2651125"/>
          <p14:tracePt t="14281" x="3749675" y="2651125"/>
          <p14:tracePt t="14298" x="3763963" y="2644775"/>
          <p14:tracePt t="14314" x="3802063" y="2644775"/>
          <p14:tracePt t="14331" x="3832225" y="2644775"/>
          <p14:tracePt t="14348" x="3856038" y="2644775"/>
          <p14:tracePt t="14364" x="3902075" y="2628900"/>
          <p14:tracePt t="14381" x="3924300" y="2628900"/>
          <p14:tracePt t="14399" x="3970338" y="2628900"/>
          <p14:tracePt t="14414" x="3984625" y="2628900"/>
          <p14:tracePt t="14431" x="3992563" y="2620963"/>
          <p14:tracePt t="14448" x="4000500" y="2620963"/>
          <p14:tracePt t="14465" x="4008438" y="2620963"/>
          <p14:tracePt t="14481" x="4016375" y="2620963"/>
          <p14:tracePt t="14498" x="4038600" y="2620963"/>
          <p14:tracePt t="14515" x="4060825" y="2613025"/>
          <p14:tracePt t="14531" x="4068763" y="2613025"/>
          <p14:tracePt t="14548" x="4076700" y="2613025"/>
          <p14:tracePt t="14565" x="4084638" y="2613025"/>
          <p14:tracePt t="14581" x="4098925" y="2606675"/>
          <p14:tracePt t="14616" x="4106863" y="2598738"/>
          <p14:tracePt t="14631" x="4114800" y="2598738"/>
          <p14:tracePt t="14640" x="4122738" y="2598738"/>
          <p14:tracePt t="14655" x="4130675" y="2598738"/>
          <p14:tracePt t="14665" x="4137025" y="2598738"/>
          <p14:tracePt t="14681" x="4152900" y="2598738"/>
          <p14:tracePt t="14698" x="4160838" y="2598738"/>
          <p14:tracePt t="14715" x="4168775" y="2598738"/>
          <p14:tracePt t="14736" x="4175125" y="2598738"/>
          <p14:tracePt t="14751" x="4183063" y="2598738"/>
          <p14:tracePt t="14765" x="4191000" y="2598738"/>
          <p14:tracePt t="14784" x="4198938" y="2598738"/>
          <p14:tracePt t="14798" x="4206875" y="2598738"/>
          <p14:tracePt t="14815" x="4213225" y="2598738"/>
          <p14:tracePt t="14831" x="4259263" y="2613025"/>
          <p14:tracePt t="14848" x="4321175" y="2628900"/>
          <p14:tracePt t="14865" x="4381500" y="2636838"/>
          <p14:tracePt t="14881" x="4427538" y="2644775"/>
          <p14:tracePt t="14898" x="4495800" y="2659063"/>
          <p14:tracePt t="14915" x="4556125" y="2674938"/>
          <p14:tracePt t="14931" x="4618038" y="2674938"/>
          <p14:tracePt t="14948" x="4694238" y="2682875"/>
          <p14:tracePt t="14965" x="4754563" y="2689225"/>
          <p14:tracePt t="14981" x="4830763" y="2705100"/>
          <p14:tracePt t="14999" x="4914900" y="2705100"/>
          <p14:tracePt t="15015" x="4983163" y="2713038"/>
          <p14:tracePt t="15031" x="5059363" y="2727325"/>
          <p14:tracePt t="15048" x="5135563" y="2735263"/>
          <p14:tracePt t="15065" x="5197475" y="2735263"/>
          <p14:tracePt t="15081" x="5265738" y="2743200"/>
          <p14:tracePt t="15098" x="5318125" y="2743200"/>
          <p14:tracePt t="15115" x="5341938" y="2743200"/>
          <p14:tracePt t="15131" x="5349875" y="2743200"/>
          <p14:tracePt t="15148" x="5364163" y="2743200"/>
          <p14:tracePt t="15165" x="5380038" y="2743200"/>
          <p14:tracePt t="15181" x="5394325" y="2743200"/>
          <p14:tracePt t="15198" x="5432425" y="2743200"/>
          <p14:tracePt t="15215" x="5470525" y="2743200"/>
          <p14:tracePt t="15231" x="5494338" y="2743200"/>
          <p14:tracePt t="15272" x="5502275" y="2743200"/>
          <p14:tracePt t="15296" x="5508625" y="2743200"/>
          <p14:tracePt t="15303" x="5516563" y="2743200"/>
          <p14:tracePt t="15328" x="5532438" y="2743200"/>
          <p14:tracePt t="15335" x="5546725" y="2743200"/>
          <p14:tracePt t="15351" x="5554663" y="2743200"/>
          <p14:tracePt t="15365" x="5562600" y="2743200"/>
          <p14:tracePt t="15382" x="5570538" y="2743200"/>
          <p14:tracePt t="15414" x="5584825" y="2743200"/>
          <p14:tracePt t="15423" x="5592763" y="2743200"/>
          <p14:tracePt t="15439" x="5608638" y="2743200"/>
          <p14:tracePt t="15448" x="5638800" y="2743200"/>
          <p14:tracePt t="15465" x="5692775" y="2720975"/>
          <p14:tracePt t="15952" x="5768975" y="2720975"/>
          <p14:tracePt t="15959" x="5813425" y="2720975"/>
          <p14:tracePt t="15967" x="5837238" y="2720975"/>
          <p14:tracePt t="15982" x="5889625" y="2720975"/>
          <p14:tracePt t="15999" x="6103938" y="2720975"/>
          <p14:tracePt t="16015" x="6248400" y="2720975"/>
          <p14:tracePt t="16032" x="6362700" y="2720975"/>
          <p14:tracePt t="16048" x="6438900" y="2727325"/>
          <p14:tracePt t="16065" x="6469063" y="2735263"/>
          <p14:tracePt t="16082" x="6484938" y="2735263"/>
          <p14:tracePt t="16098" x="6492875" y="2735263"/>
          <p14:tracePt t="16115" x="6499225" y="2743200"/>
          <p14:tracePt t="16132" x="6507163" y="2743200"/>
          <p14:tracePt t="16148" x="6515100" y="2743200"/>
          <p14:tracePt t="16247" x="6492875" y="2743200"/>
          <p14:tracePt t="16256" x="6484938" y="2743200"/>
          <p14:tracePt t="16265" x="6438900" y="2743200"/>
          <p14:tracePt t="16282" x="6264275" y="2743200"/>
          <p14:tracePt t="16299" x="5883275" y="2743200"/>
          <p14:tracePt t="16315" x="5280025" y="2743200"/>
          <p14:tracePt t="16332" x="4640263" y="2743200"/>
          <p14:tracePt t="16349" x="4160838" y="2751138"/>
          <p14:tracePt t="16351" x="3962400" y="2781300"/>
          <p14:tracePt t="16365" x="3763963" y="2797175"/>
          <p14:tracePt t="16382" x="3489325" y="2819400"/>
          <p14:tracePt t="16398" x="3444875" y="2819400"/>
          <p14:tracePt t="16415" x="3429000" y="2819400"/>
          <p14:tracePt t="16431" x="3421063" y="2819400"/>
          <p14:tracePt t="16488" x="3413125" y="2819400"/>
          <p14:tracePt t="16496" x="3390900" y="2819400"/>
          <p14:tracePt t="16503" x="3352800" y="2819400"/>
          <p14:tracePt t="16515" x="3292475" y="2819400"/>
          <p14:tracePt t="16532" x="3162300" y="2873375"/>
          <p14:tracePt t="16549" x="2994025" y="2955925"/>
          <p14:tracePt t="16565" x="2751138" y="3094038"/>
          <p14:tracePt t="16582" x="2590800" y="3230563"/>
          <p14:tracePt t="16599" x="2582863" y="3238500"/>
          <p14:tracePt t="16615" x="2582863" y="3260725"/>
          <p14:tracePt t="16632" x="2574925" y="3268663"/>
          <p14:tracePt t="16688" x="2560638" y="3292475"/>
          <p14:tracePt t="16696" x="2544763" y="3306763"/>
          <p14:tracePt t="16703" x="2536825" y="3314700"/>
          <p14:tracePt t="16715" x="2530475" y="3322638"/>
          <p14:tracePt t="16732" x="2506663" y="3336925"/>
          <p14:tracePt t="16749" x="2498725" y="3344863"/>
          <p14:tracePt t="16765" x="2498725" y="3352800"/>
          <p14:tracePt t="17272" x="2506663" y="3352800"/>
          <p14:tracePt t="17279" x="2536825" y="3352800"/>
          <p14:tracePt t="17287" x="2582863" y="3360738"/>
          <p14:tracePt t="17299" x="2674938" y="3360738"/>
          <p14:tracePt t="17316" x="2873375" y="3360738"/>
          <p14:tracePt t="17332" x="3086100" y="3360738"/>
          <p14:tracePt t="17349" x="3254375" y="3360738"/>
          <p14:tracePt t="17352" x="3336925" y="3360738"/>
          <p14:tracePt t="17366" x="3406775" y="3360738"/>
          <p14:tracePt t="17382" x="3482975" y="3360738"/>
          <p14:tracePt t="17398" x="3513138" y="3360738"/>
          <p14:tracePt t="17415" x="3527425" y="3360738"/>
          <p14:tracePt t="17488" x="3535363" y="3360738"/>
          <p14:tracePt t="17496" x="3543300" y="3360738"/>
          <p14:tracePt t="17503" x="3551238" y="3360738"/>
          <p14:tracePt t="17516" x="3565525" y="3360738"/>
          <p14:tracePt t="17532" x="3611563" y="3360738"/>
          <p14:tracePt t="17549" x="3756025" y="3382963"/>
          <p14:tracePt t="17566" x="3940175" y="3398838"/>
          <p14:tracePt t="17583" x="4130675" y="3421063"/>
          <p14:tracePt t="17599" x="4343400" y="3421063"/>
          <p14:tracePt t="17616" x="4457700" y="3421063"/>
          <p14:tracePt t="17632" x="4495800" y="3421063"/>
          <p14:tracePt t="17649" x="4503738" y="3421063"/>
          <p14:tracePt t="17736" x="4525963" y="3421063"/>
          <p14:tracePt t="17744" x="4549775" y="3421063"/>
          <p14:tracePt t="17752" x="4564063" y="3421063"/>
          <p14:tracePt t="17766" x="4648200" y="3421063"/>
          <p14:tracePt t="17783" x="4708525" y="3421063"/>
          <p14:tracePt t="17799" x="4784725" y="3421063"/>
          <p14:tracePt t="17816" x="4846638" y="3421063"/>
          <p14:tracePt t="17832" x="4884738" y="3421063"/>
          <p14:tracePt t="17849" x="4930775" y="3421063"/>
          <p14:tracePt t="17866" x="4968875" y="3421063"/>
          <p14:tracePt t="17882" x="4999038" y="3421063"/>
          <p14:tracePt t="17899" x="5045075" y="3421063"/>
          <p14:tracePt t="17916" x="5075238" y="3421063"/>
          <p14:tracePt t="17932" x="5105400" y="3421063"/>
          <p14:tracePt t="17949" x="5173663" y="3429000"/>
          <p14:tracePt t="17967" x="5265738" y="3436938"/>
          <p14:tracePt t="17983" x="5318125" y="3451225"/>
          <p14:tracePt t="17999" x="5349875" y="3451225"/>
          <p14:tracePt t="18016" x="5372100" y="3451225"/>
          <p14:tracePt t="18096" x="5380038" y="3451225"/>
          <p14:tracePt t="18104" x="5394325" y="3444875"/>
          <p14:tracePt t="18116" x="5402263" y="3444875"/>
          <p14:tracePt t="18133" x="5426075" y="3444875"/>
          <p14:tracePt t="18149" x="5478463" y="3429000"/>
          <p14:tracePt t="18167" x="5592763" y="3429000"/>
          <p14:tracePt t="18183" x="5684838" y="3429000"/>
          <p14:tracePt t="18199" x="5745163" y="3429000"/>
          <p14:tracePt t="18216" x="5783263" y="3429000"/>
          <p14:tracePt t="18233" x="5799138" y="3429000"/>
          <p14:tracePt t="18312" x="5807075" y="3429000"/>
          <p14:tracePt t="18320" x="5813425" y="3429000"/>
          <p14:tracePt t="18333" x="5837238" y="3421063"/>
          <p14:tracePt t="18349" x="5883275" y="3421063"/>
          <p14:tracePt t="18352" x="5927725" y="3421063"/>
          <p14:tracePt t="18367" x="6027738" y="3421063"/>
          <p14:tracePt t="18382" x="6149975" y="3421063"/>
          <p14:tracePt t="18399" x="6270625" y="3421063"/>
          <p14:tracePt t="18415" x="6354763" y="3421063"/>
          <p14:tracePt t="18432" x="6384925" y="3421063"/>
          <p14:tracePt t="22080" x="6332538" y="3390900"/>
          <p14:tracePt t="22088" x="6226175" y="3368675"/>
          <p14:tracePt t="22101" x="6103938" y="3330575"/>
          <p14:tracePt t="22117" x="5905500" y="3268663"/>
          <p14:tracePt t="22135" x="5768975" y="3230563"/>
          <p14:tracePt t="22151" x="5745163" y="322262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Section </a:t>
            </a:r>
            <a:r>
              <a:rPr lang="en-US" sz="2800" b="1" dirty="0">
                <a:latin typeface="Times New Roman" panose="02020603050405020304" pitchFamily="18" charset="0"/>
                <a:cs typeface="Times New Roman" panose="02020603050405020304" pitchFamily="18" charset="0"/>
                <a:sym typeface="Times New Roman"/>
              </a:rPr>
              <a:t>10.1: Goodness of Fit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Google Shape;934;p47"/>
          <p:cNvGraphicFramePr/>
          <p:nvPr/>
        </p:nvGraphicFramePr>
        <p:xfrm>
          <a:off x="330777" y="1443904"/>
          <a:ext cx="11528750" cy="4456175"/>
        </p:xfrm>
        <a:graphic>
          <a:graphicData uri="http://schemas.openxmlformats.org/drawingml/2006/table">
            <a:tbl>
              <a:tblPr firstRow="1" bandRow="1">
                <a:noFill/>
              </a:tblPr>
              <a:tblGrid>
                <a:gridCol w="1839450">
                  <a:extLst>
                    <a:ext uri="{9D8B030D-6E8A-4147-A177-3AD203B41FA5}">
                      <a16:colId xmlns:a16="http://schemas.microsoft.com/office/drawing/2014/main" val="20000"/>
                    </a:ext>
                  </a:extLst>
                </a:gridCol>
                <a:gridCol w="2772050">
                  <a:extLst>
                    <a:ext uri="{9D8B030D-6E8A-4147-A177-3AD203B41FA5}">
                      <a16:colId xmlns:a16="http://schemas.microsoft.com/office/drawing/2014/main" val="20001"/>
                    </a:ext>
                  </a:extLst>
                </a:gridCol>
                <a:gridCol w="2305750">
                  <a:extLst>
                    <a:ext uri="{9D8B030D-6E8A-4147-A177-3AD203B41FA5}">
                      <a16:colId xmlns:a16="http://schemas.microsoft.com/office/drawing/2014/main" val="20002"/>
                    </a:ext>
                  </a:extLst>
                </a:gridCol>
                <a:gridCol w="2808175">
                  <a:extLst>
                    <a:ext uri="{9D8B030D-6E8A-4147-A177-3AD203B41FA5}">
                      <a16:colId xmlns:a16="http://schemas.microsoft.com/office/drawing/2014/main" val="20003"/>
                    </a:ext>
                  </a:extLst>
                </a:gridCol>
                <a:gridCol w="1803325">
                  <a:extLst>
                    <a:ext uri="{9D8B030D-6E8A-4147-A177-3AD203B41FA5}">
                      <a16:colId xmlns:a16="http://schemas.microsoft.com/office/drawing/2014/main" val="20004"/>
                    </a:ext>
                  </a:extLst>
                </a:gridCol>
              </a:tblGrid>
              <a:tr h="1500375">
                <a:tc>
                  <a:txBody>
                    <a:bodyPr/>
                    <a:lstStyle/>
                    <a:p>
                      <a:pPr marL="0" marR="0" lvl="0" indent="0" algn="ctr" rtl="0">
                        <a:spcBef>
                          <a:spcPts val="0"/>
                        </a:spcBef>
                        <a:spcAft>
                          <a:spcPts val="0"/>
                        </a:spcAft>
                        <a:buNone/>
                      </a:pPr>
                      <a:endParaRPr sz="1800" dirty="0"/>
                    </a:p>
                    <a:p>
                      <a:pPr marL="0" marR="0" lvl="0" indent="0" algn="ctr" rtl="0">
                        <a:spcBef>
                          <a:spcPts val="0"/>
                        </a:spcBef>
                        <a:spcAft>
                          <a:spcPts val="0"/>
                        </a:spcAft>
                        <a:buNone/>
                      </a:pPr>
                      <a:r>
                        <a:rPr lang="en-US" sz="1800" dirty="0"/>
                        <a:t>Variation</a:t>
                      </a:r>
                      <a:endParaRPr sz="1800" dirty="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Sum of Squares</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Degrees of freedom</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Mean Squares</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F</a:t>
                      </a:r>
                      <a:endParaRPr sz="1800"/>
                    </a:p>
                  </a:txBody>
                  <a:tcPr marL="91450" marR="91450" marT="45725" marB="45725"/>
                </a:tc>
                <a:extLst>
                  <a:ext uri="{0D108BD9-81ED-4DB2-BD59-A6C34878D82A}">
                    <a16:rowId xmlns:a16="http://schemas.microsoft.com/office/drawing/2014/main" val="10000"/>
                  </a:ext>
                </a:extLst>
              </a:tr>
              <a:tr h="1477900">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Between</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rowSpan="2">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1477900">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Within</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tc v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70191453"/>
      </p:ext>
    </p:extLst>
  </p:cSld>
  <p:clrMapOvr>
    <a:masterClrMapping/>
  </p:clrMapOvr>
  <mc:AlternateContent xmlns:mc="http://schemas.openxmlformats.org/markup-compatibility/2006" xmlns:p14="http://schemas.microsoft.com/office/powerpoint/2010/main">
    <mc:Choice Requires="p14">
      <p:transition p14:dur="10" advTm="53601"/>
    </mc:Choice>
    <mc:Fallback xmlns="">
      <p:transition advTm="53601"/>
    </mc:Fallback>
  </mc:AlternateContent>
  <p:timing>
    <p:tnLst>
      <p:par>
        <p:cTn id="1" dur="indefinite" restart="never" nodeType="tmRoot"/>
      </p:par>
    </p:tnLst>
  </p:timing>
  <p:extLst mod="1">
    <p:ext uri="{3A86A75C-4F4B-4683-9AE1-C65F6400EC91}">
      <p14:laserTraceLst xmlns:p14="http://schemas.microsoft.com/office/powerpoint/2010/main">
        <p14:tracePtLst>
          <p14:tracePt t="1968" x="5722938" y="3222625"/>
          <p14:tracePt t="1975" x="5661025" y="3216275"/>
          <p14:tracePt t="1983" x="5546725" y="3184525"/>
          <p14:tracePt t="1993" x="5380038" y="3184525"/>
          <p14:tracePt t="2010" x="4983163" y="3284538"/>
          <p14:tracePt t="2026" x="4838700" y="3314700"/>
          <p14:tracePt t="2043" x="4808538" y="3314700"/>
          <p14:tracePt t="2060" x="4800600" y="3314700"/>
          <p14:tracePt t="2096" x="4792663" y="3314700"/>
          <p14:tracePt t="2112" x="4792663" y="3284538"/>
          <p14:tracePt t="2120" x="4800600" y="3192463"/>
          <p14:tracePt t="2128" x="4816475" y="3094038"/>
          <p14:tracePt t="2143" x="4830763" y="2949575"/>
          <p14:tracePt t="2160" x="4838700" y="2895600"/>
          <p14:tracePt t="2177" x="4876800" y="2803525"/>
          <p14:tracePt t="2193" x="4937125" y="2713038"/>
          <p14:tracePt t="2211" x="4968875" y="2682875"/>
          <p14:tracePt t="2440" x="4968875" y="2674938"/>
          <p14:tracePt t="2448" x="4968875" y="2667000"/>
          <p14:tracePt t="2460" x="4991100" y="2620963"/>
          <p14:tracePt t="2477" x="5159375" y="2476500"/>
          <p14:tracePt t="2494" x="5318125" y="2378075"/>
          <p14:tracePt t="2511" x="5524500" y="2239963"/>
          <p14:tracePt t="2527" x="5676900" y="2149475"/>
          <p14:tracePt t="2544" x="5768975" y="2073275"/>
          <p14:tracePt t="2560" x="5821363" y="2027238"/>
          <p14:tracePt t="2577" x="5821363" y="2019300"/>
          <p14:tracePt t="2594" x="5821363" y="2011363"/>
          <p14:tracePt t="2610" x="5821363" y="1973263"/>
          <p14:tracePt t="2627" x="5668963" y="1935163"/>
          <p14:tracePt t="2644" x="5380038" y="1889125"/>
          <p14:tracePt t="2660" x="4914900" y="1920875"/>
          <p14:tracePt t="2677" x="4495800" y="2065338"/>
          <p14:tracePt t="2694" x="4076700" y="2270125"/>
          <p14:tracePt t="2711" x="3559175" y="2606675"/>
          <p14:tracePt t="2727" x="3222625" y="2857500"/>
          <p14:tracePt t="2744" x="2994025" y="3040063"/>
          <p14:tracePt t="2760" x="2887663" y="3162300"/>
          <p14:tracePt t="2777" x="2857500" y="3222625"/>
          <p14:tracePt t="2794" x="2841625" y="3254375"/>
          <p14:tracePt t="2810" x="2819400" y="3284538"/>
          <p14:tracePt t="2827" x="2803525" y="3298825"/>
          <p14:tracePt t="2844" x="2765425" y="3344863"/>
          <p14:tracePt t="2860" x="2713038" y="3390900"/>
          <p14:tracePt t="2877" x="2613025" y="3436938"/>
          <p14:tracePt t="2894" x="2568575" y="3451225"/>
          <p14:tracePt t="3040" x="2560638" y="3451225"/>
          <p14:tracePt t="3047" x="2544763" y="3444875"/>
          <p14:tracePt t="3056" x="2544763" y="3421063"/>
          <p14:tracePt t="3063" x="2514600" y="3382963"/>
          <p14:tracePt t="3077" x="2498725" y="3360738"/>
          <p14:tracePt t="3095" x="2430463" y="3238500"/>
          <p14:tracePt t="3111" x="2384425" y="3184525"/>
          <p14:tracePt t="3127" x="2232025" y="3001963"/>
          <p14:tracePt t="3144" x="2079625" y="2887663"/>
          <p14:tracePt t="3161" x="1943100" y="2803525"/>
          <p14:tracePt t="3177" x="1828800" y="2743200"/>
          <p14:tracePt t="3194" x="1736725" y="2682875"/>
          <p14:tracePt t="3211" x="1622425" y="2606675"/>
          <p14:tracePt t="3227" x="1577975" y="2574925"/>
          <p14:tracePt t="3244" x="1539875" y="2560638"/>
          <p14:tracePt t="3261" x="1531938" y="2552700"/>
          <p14:tracePt t="3696" x="1546225" y="2530475"/>
          <p14:tracePt t="3704" x="1616075" y="2492375"/>
          <p14:tracePt t="3712" x="1660525" y="2468563"/>
          <p14:tracePt t="3727" x="1774825" y="2422525"/>
          <p14:tracePt t="3744" x="1935163" y="2370138"/>
          <p14:tracePt t="3761" x="2095500" y="2293938"/>
          <p14:tracePt t="3777" x="2255838" y="2209800"/>
          <p14:tracePt t="3794" x="2362200" y="2133600"/>
          <p14:tracePt t="3811" x="2492375" y="2065338"/>
          <p14:tracePt t="3827" x="2590800" y="2019300"/>
          <p14:tracePt t="3844" x="2689225" y="1981200"/>
          <p14:tracePt t="3861" x="2811463" y="1935163"/>
          <p14:tracePt t="3877" x="2933700" y="1897063"/>
          <p14:tracePt t="3895" x="3178175" y="1851025"/>
          <p14:tracePt t="3911" x="3276600" y="1820863"/>
          <p14:tracePt t="3927" x="3581400" y="1782763"/>
          <p14:tracePt t="3944" x="3794125" y="1782763"/>
          <p14:tracePt t="3961" x="4084638" y="1760538"/>
          <p14:tracePt t="3977" x="4381500" y="1760538"/>
          <p14:tracePt t="3994" x="4708525" y="1760538"/>
          <p14:tracePt t="4010" x="5089525" y="1760538"/>
          <p14:tracePt t="4027" x="5502275" y="1760538"/>
          <p14:tracePt t="4044" x="5935663" y="1760538"/>
          <p14:tracePt t="4061" x="6294438" y="1760538"/>
          <p14:tracePt t="4064" x="6461125" y="1760538"/>
          <p14:tracePt t="4077" x="6583363" y="1760538"/>
          <p14:tracePt t="4095" x="6888163" y="1760538"/>
          <p14:tracePt t="4111" x="6980238" y="1760538"/>
          <p14:tracePt t="4127" x="7231063" y="1760538"/>
          <p14:tracePt t="4144" x="7383463" y="1760538"/>
          <p14:tracePt t="4161" x="7551738" y="1760538"/>
          <p14:tracePt t="4178" x="7756525" y="1760538"/>
          <p14:tracePt t="4194" x="7962900" y="1782763"/>
          <p14:tracePt t="4211" x="8207375" y="1812925"/>
          <p14:tracePt t="4228" x="8412163" y="1844675"/>
          <p14:tracePt t="4244" x="8610600" y="1874838"/>
          <p14:tracePt t="4261" x="8793163" y="1905000"/>
          <p14:tracePt t="4278" x="8969375" y="1927225"/>
          <p14:tracePt t="4295" x="9059863" y="1951038"/>
          <p14:tracePt t="4352" x="9059863" y="1958975"/>
          <p14:tracePt t="4360" x="9075738" y="2011363"/>
          <p14:tracePt t="4368" x="9090025" y="2049463"/>
          <p14:tracePt t="4378" x="9097963" y="2117725"/>
          <p14:tracePt t="4394" x="9097963" y="2217738"/>
          <p14:tracePt t="4411" x="9097963" y="2332038"/>
          <p14:tracePt t="4428" x="9083675" y="2476500"/>
          <p14:tracePt t="4444" x="8991600" y="2674938"/>
          <p14:tracePt t="4461" x="8823325" y="2949575"/>
          <p14:tracePt t="4478" x="8572500" y="3230563"/>
          <p14:tracePt t="4494" x="8169275" y="3513138"/>
          <p14:tracePt t="4511" x="7445375" y="3916363"/>
          <p14:tracePt t="4528" x="6934200" y="4122738"/>
          <p14:tracePt t="4544" x="6400800" y="4267200"/>
          <p14:tracePt t="4561" x="5783263" y="4403725"/>
          <p14:tracePt t="4578" x="5143500" y="4503738"/>
          <p14:tracePt t="4594" x="4419600" y="4602163"/>
          <p14:tracePt t="4611" x="3703638" y="4694238"/>
          <p14:tracePt t="4628" x="3078163" y="4792663"/>
          <p14:tracePt t="4644" x="2552700" y="4892675"/>
          <p14:tracePt t="4661" x="1905000" y="5006975"/>
          <p14:tracePt t="4678" x="922338" y="5249863"/>
          <p14:tracePt t="4694" x="571500" y="5349875"/>
          <p14:tracePt t="4711" x="0" y="5440363"/>
          <p14:tracePt t="4728" x="0" y="5494338"/>
          <p14:tracePt t="4928" x="0" y="5502275"/>
          <p14:tracePt t="4936" x="7938" y="5486400"/>
          <p14:tracePt t="4944" x="22225" y="5426075"/>
          <p14:tracePt t="4961" x="68263" y="5249863"/>
          <p14:tracePt t="4978" x="136525" y="5121275"/>
          <p14:tracePt t="4995" x="206375" y="4960938"/>
          <p14:tracePt t="5011" x="258763" y="4816475"/>
          <p14:tracePt t="5027" x="304800" y="4656138"/>
          <p14:tracePt t="5044" x="327025" y="4495800"/>
          <p14:tracePt t="5061" x="350838" y="4297363"/>
          <p14:tracePt t="5062" x="365125" y="4198938"/>
          <p14:tracePt t="5077" x="388938" y="4084638"/>
          <p14:tracePt t="5094" x="411163" y="3886200"/>
          <p14:tracePt t="5111" x="449263" y="3703638"/>
          <p14:tracePt t="5127" x="487363" y="3611563"/>
          <p14:tracePt t="5144" x="541338" y="3527425"/>
          <p14:tracePt t="5161" x="587375" y="3467100"/>
          <p14:tracePt t="5177" x="677863" y="3375025"/>
          <p14:tracePt t="5194" x="792163" y="3284538"/>
          <p14:tracePt t="5211" x="898525" y="3216275"/>
          <p14:tracePt t="5227" x="982663" y="3170238"/>
          <p14:tracePt t="5244" x="1066800" y="3140075"/>
          <p14:tracePt t="5261" x="1143000" y="3124200"/>
          <p14:tracePt t="5277" x="1211263" y="3116263"/>
          <p14:tracePt t="5294" x="1333500" y="3086100"/>
          <p14:tracePt t="5311" x="1393825" y="3040063"/>
          <p14:tracePt t="5328" x="1455738" y="2955925"/>
          <p14:tracePt t="5345" x="1508125" y="2841625"/>
          <p14:tracePt t="5361" x="1539875" y="2674938"/>
          <p14:tracePt t="5378" x="1554163" y="2522538"/>
          <p14:tracePt t="5395" x="1554163" y="2408238"/>
          <p14:tracePt t="5411" x="1546225" y="2293938"/>
          <p14:tracePt t="5428" x="1531938" y="2225675"/>
          <p14:tracePt t="5445" x="1508125" y="2201863"/>
          <p14:tracePt t="5461" x="1501775" y="2163763"/>
          <p14:tracePt t="5478" x="1455738" y="2087563"/>
          <p14:tracePt t="5495" x="1447800" y="2087563"/>
          <p14:tracePt t="5511" x="1431925" y="2073275"/>
          <p14:tracePt t="5528" x="1425575" y="2073275"/>
          <p14:tracePt t="5545" x="1401763" y="2073275"/>
          <p14:tracePt t="5561" x="1393825" y="2073275"/>
          <p14:tracePt t="5578" x="1387475" y="2073275"/>
          <p14:tracePt t="5595" x="1379538" y="2073275"/>
          <p14:tracePt t="5611" x="1355725" y="2073275"/>
          <p14:tracePt t="5628" x="1317625" y="2087563"/>
          <p14:tracePt t="5672" x="1303338" y="2087563"/>
          <p14:tracePt t="5712" x="1295400" y="2087563"/>
          <p14:tracePt t="5719" x="1295400" y="2079625"/>
          <p14:tracePt t="5728" x="1287463" y="2065338"/>
          <p14:tracePt t="5745" x="1287463" y="2049463"/>
          <p14:tracePt t="5761" x="1279525" y="2041525"/>
          <p14:tracePt t="5848" x="1279525" y="2079625"/>
          <p14:tracePt t="5856" x="1279525" y="2179638"/>
          <p14:tracePt t="5863" x="1287463" y="2324100"/>
          <p14:tracePt t="5879" x="1417638" y="2925763"/>
          <p14:tracePt t="5895" x="1646238" y="3421063"/>
          <p14:tracePt t="5911" x="1858963" y="3687763"/>
          <p14:tracePt t="5928" x="2011363" y="3771900"/>
          <p14:tracePt t="5945" x="2079625" y="3787775"/>
          <p14:tracePt t="5961" x="2079625" y="3794125"/>
          <p14:tracePt t="5995" x="2117725" y="3794125"/>
          <p14:tracePt t="6012" x="2149475" y="3779838"/>
          <p14:tracePt t="6028" x="2193925" y="3679825"/>
          <p14:tracePt t="6045" x="2239963" y="3543300"/>
          <p14:tracePt t="6048" x="2255838" y="3482975"/>
          <p14:tracePt t="6062" x="2255838" y="3429000"/>
          <p14:tracePt t="6079" x="2263775" y="3360738"/>
          <p14:tracePt t="6095" x="2232025" y="3352800"/>
          <p14:tracePt t="6111" x="2193925" y="3352800"/>
          <p14:tracePt t="6128" x="2155825" y="3352800"/>
          <p14:tracePt t="6145" x="2079625" y="3482975"/>
          <p14:tracePt t="6161" x="2041525" y="3611563"/>
          <p14:tracePt t="6178" x="2027238" y="3665538"/>
          <p14:tracePt t="6247" x="2019300" y="3665538"/>
          <p14:tracePt t="6280" x="2019300" y="3641725"/>
          <p14:tracePt t="6288" x="2019300" y="3603625"/>
          <p14:tracePt t="6295" x="2065338" y="3527425"/>
          <p14:tracePt t="6312" x="2193925" y="3406775"/>
          <p14:tracePt t="6328" x="2484438" y="3178175"/>
          <p14:tracePt t="6345" x="2895600" y="2925763"/>
          <p14:tracePt t="6362" x="3314700" y="2705100"/>
          <p14:tracePt t="6378" x="3711575" y="2536825"/>
          <p14:tracePt t="6395" x="3908425" y="2430463"/>
          <p14:tracePt t="6412" x="3962400" y="2378075"/>
          <p14:tracePt t="6428" x="3970338" y="2339975"/>
          <p14:tracePt t="6445" x="3954463" y="2293938"/>
          <p14:tracePt t="6462" x="3848100" y="2247900"/>
          <p14:tracePt t="6479" x="3665538" y="2187575"/>
          <p14:tracePt t="6495" x="3603625" y="2163763"/>
          <p14:tracePt t="6512" x="3581400" y="2163763"/>
          <p14:tracePt t="6528" x="3573463" y="2163763"/>
          <p14:tracePt t="6545" x="3551238" y="2179638"/>
          <p14:tracePt t="6562" x="3551238" y="2193925"/>
          <p14:tracePt t="6599" x="3543300" y="2201863"/>
          <p14:tracePt t="6664" x="3543300" y="2193925"/>
          <p14:tracePt t="6672" x="3543300" y="2179638"/>
          <p14:tracePt t="6680" x="3551238" y="2155825"/>
          <p14:tracePt t="6695" x="3597275" y="2125663"/>
          <p14:tracePt t="6712" x="3711575" y="2065338"/>
          <p14:tracePt t="6728" x="3817938" y="2027238"/>
          <p14:tracePt t="6745" x="3932238" y="2003425"/>
          <p14:tracePt t="6762" x="4008438" y="1989138"/>
          <p14:tracePt t="6778" x="4038600" y="1989138"/>
          <p14:tracePt t="6795" x="4076700" y="2011363"/>
          <p14:tracePt t="6812" x="4122738" y="2079625"/>
          <p14:tracePt t="6828" x="4175125" y="2255838"/>
          <p14:tracePt t="6845" x="4213225" y="2536825"/>
          <p14:tracePt t="6862" x="4183063" y="3108325"/>
          <p14:tracePt t="6879" x="4137025" y="3292475"/>
          <p14:tracePt t="6895" x="3870325" y="3763963"/>
          <p14:tracePt t="6912" x="3679825" y="3886200"/>
          <p14:tracePt t="6929" x="3429000" y="3902075"/>
          <p14:tracePt t="6945" x="3132138" y="3902075"/>
          <p14:tracePt t="6962" x="2857500" y="3902075"/>
          <p14:tracePt t="6979" x="2659063" y="3840163"/>
          <p14:tracePt t="6995" x="2552700" y="3794125"/>
          <p14:tracePt t="7012" x="2492375" y="3763963"/>
          <p14:tracePt t="7028" x="2484438" y="3756025"/>
          <p14:tracePt t="7072" x="2468563" y="3756025"/>
          <p14:tracePt t="7080" x="2454275" y="3756025"/>
          <p14:tracePt t="7088" x="2438400" y="3779838"/>
          <p14:tracePt t="7096" x="2408238" y="3794125"/>
          <p14:tracePt t="7112" x="2378075" y="3802063"/>
          <p14:tracePt t="7129" x="2346325" y="3802063"/>
          <p14:tracePt t="7145" x="2301875" y="3802063"/>
          <p14:tracePt t="7162" x="2263775" y="3787775"/>
          <p14:tracePt t="7179" x="2209800" y="3749675"/>
          <p14:tracePt t="7195" x="2111375" y="3687763"/>
          <p14:tracePt t="7212" x="1981200" y="3627438"/>
          <p14:tracePt t="7229" x="1812925" y="3573463"/>
          <p14:tracePt t="7245" x="1698625" y="3559175"/>
          <p14:tracePt t="7263" x="1577975" y="3551238"/>
          <p14:tracePt t="7279" x="1562100" y="3551238"/>
          <p14:tracePt t="7295" x="1554163" y="3551238"/>
          <p14:tracePt t="7312" x="1546225" y="3551238"/>
          <p14:tracePt t="7329" x="1546225" y="3573463"/>
          <p14:tracePt t="7345" x="1546225" y="3589338"/>
          <p14:tracePt t="7362" x="1562100" y="3603625"/>
          <p14:tracePt t="7379" x="1622425" y="3611563"/>
          <p14:tracePt t="7395" x="1676400" y="3619500"/>
          <p14:tracePt t="7412" x="1768475" y="3641725"/>
          <p14:tracePt t="7429" x="1912938" y="3649663"/>
          <p14:tracePt t="7445" x="2111375" y="3649663"/>
          <p14:tracePt t="7463" x="2422525" y="3641725"/>
          <p14:tracePt t="7479" x="2560638" y="3619500"/>
          <p14:tracePt t="7495" x="2598738" y="3603625"/>
          <p14:tracePt t="7576" x="2620963" y="3603625"/>
          <p14:tracePt t="7583" x="2651125" y="3603625"/>
          <p14:tracePt t="7595" x="2713038" y="3603625"/>
          <p14:tracePt t="7612" x="2789238" y="3619500"/>
          <p14:tracePt t="7629" x="2903538" y="3619500"/>
          <p14:tracePt t="7645" x="3063875" y="3635375"/>
          <p14:tracePt t="7663" x="3208338" y="3649663"/>
          <p14:tracePt t="7679" x="3238500" y="3649663"/>
          <p14:tracePt t="7824" x="3246438" y="3649663"/>
          <p14:tracePt t="7840" x="3254375" y="3665538"/>
          <p14:tracePt t="7848" x="3268663" y="3665538"/>
          <p14:tracePt t="7855" x="3276600" y="3665538"/>
          <p14:tracePt t="7864" x="3284538" y="3665538"/>
          <p14:tracePt t="7879" x="3322638" y="3679825"/>
          <p14:tracePt t="7895" x="3375025" y="3695700"/>
          <p14:tracePt t="7912" x="3421063" y="3703638"/>
          <p14:tracePt t="7929" x="3482975" y="3711575"/>
          <p14:tracePt t="7946" x="3505200" y="3711575"/>
          <p14:tracePt t="8727" x="3535363" y="3711575"/>
          <p14:tracePt t="8735" x="3619500" y="3711575"/>
          <p14:tracePt t="8746" x="3703638" y="3657600"/>
          <p14:tracePt t="8763" x="3825875" y="3589338"/>
          <p14:tracePt t="8779" x="3946525" y="3475038"/>
          <p14:tracePt t="8796" x="4160838" y="3268663"/>
          <p14:tracePt t="8813" x="4351338" y="3086100"/>
          <p14:tracePt t="8829" x="4487863" y="2955925"/>
          <p14:tracePt t="8847" x="4610100" y="2765425"/>
          <p14:tracePt t="8863" x="4670425" y="2674938"/>
          <p14:tracePt t="8879" x="4702175" y="2613025"/>
          <p14:tracePt t="8896" x="4754563" y="2536825"/>
          <p14:tracePt t="8913" x="4792663" y="2498725"/>
          <p14:tracePt t="8929" x="4846638" y="2446338"/>
          <p14:tracePt t="8946" x="4937125" y="2400300"/>
          <p14:tracePt t="8963" x="5037138" y="2362200"/>
          <p14:tracePt t="8979" x="5173663" y="2339975"/>
          <p14:tracePt t="8996" x="5356225" y="2316163"/>
          <p14:tracePt t="9012" x="5578475" y="2293938"/>
          <p14:tracePt t="9029" x="5867400" y="2263775"/>
          <p14:tracePt t="9045" x="6103938" y="2225675"/>
          <p14:tracePt t="9062" x="6324600" y="2187575"/>
          <p14:tracePt t="9079" x="6354763" y="2179638"/>
          <p14:tracePt t="9480" x="6370638" y="2193925"/>
          <p14:tracePt t="9488" x="6408738" y="2270125"/>
          <p14:tracePt t="9496" x="6499225" y="2370138"/>
          <p14:tracePt t="9513" x="6675438" y="2536825"/>
          <p14:tracePt t="9529" x="6988175" y="2743200"/>
          <p14:tracePt t="9546" x="7399338" y="2925763"/>
          <p14:tracePt t="9563" x="7902575" y="3070225"/>
          <p14:tracePt t="9580" x="8382000" y="3146425"/>
          <p14:tracePt t="9596" x="8770938" y="3146425"/>
          <p14:tracePt t="9613" x="9021763" y="3146425"/>
          <p14:tracePt t="9630" x="9136063" y="3078163"/>
          <p14:tracePt t="9647" x="9166225" y="2895600"/>
          <p14:tracePt t="9663" x="9144000" y="2713038"/>
          <p14:tracePt t="9680" x="9021763" y="2454275"/>
          <p14:tracePt t="9696" x="8961438" y="2324100"/>
          <p14:tracePt t="9713" x="8945563" y="2308225"/>
          <p14:tracePt t="9730" x="8937625" y="2278063"/>
          <p14:tracePt t="9746" x="8931275" y="2270125"/>
          <p14:tracePt t="9807" x="8915400" y="2270125"/>
          <p14:tracePt t="9815" x="8877300" y="2263775"/>
          <p14:tracePt t="9824" x="8816975" y="2263775"/>
          <p14:tracePt t="9831" x="8724900" y="2263775"/>
          <p14:tracePt t="9847" x="8099425" y="2362200"/>
          <p14:tracePt t="9863" x="7010400" y="2873375"/>
          <p14:tracePt t="9880" x="6019800" y="3527425"/>
          <p14:tracePt t="9896" x="5181600" y="4084638"/>
          <p14:tracePt t="9913" x="4640263" y="4267200"/>
          <p14:tracePt t="9930" x="4427538" y="4275138"/>
          <p14:tracePt t="9946" x="4351338" y="4259263"/>
          <p14:tracePt t="9963" x="4343400" y="4259263"/>
          <p14:tracePt t="9980" x="4335463" y="4244975"/>
          <p14:tracePt t="9996" x="4321175" y="4213225"/>
          <p14:tracePt t="10013" x="4297363" y="4198938"/>
          <p14:tracePt t="10031" x="4206875" y="4152900"/>
          <p14:tracePt t="10046" x="4160838" y="4144963"/>
          <p14:tracePt t="10049" x="4098925" y="4130675"/>
          <p14:tracePt t="10063" x="3878263" y="4130675"/>
          <p14:tracePt t="10080" x="3521075" y="4130675"/>
          <p14:tracePt t="10096" x="3284538" y="4168775"/>
          <p14:tracePt t="10113" x="3246438" y="4168775"/>
          <p14:tracePt t="10146" x="3238500" y="4168775"/>
          <p14:tracePt t="10163" x="3238500" y="4152900"/>
          <p14:tracePt t="10180" x="3268663" y="4098925"/>
          <p14:tracePt t="10196" x="3322638" y="4030663"/>
          <p14:tracePt t="10213" x="3352800" y="3970338"/>
          <p14:tracePt t="10230" x="3360738" y="3878263"/>
          <p14:tracePt t="10246" x="3360738" y="3856038"/>
          <p14:tracePt t="10263" x="3360738" y="3794125"/>
          <p14:tracePt t="10280" x="3360738" y="3763963"/>
          <p14:tracePt t="10296" x="3360738" y="3749675"/>
          <p14:tracePt t="10313" x="3360738" y="3741738"/>
          <p14:tracePt t="10384" x="3360738" y="3733800"/>
          <p14:tracePt t="12832" x="3436938" y="3756025"/>
          <p14:tracePt t="12840" x="3565525" y="3763963"/>
          <p14:tracePt t="12848" x="3779838" y="3763963"/>
          <p14:tracePt t="12864" x="4297363" y="3763963"/>
          <p14:tracePt t="12881" x="4876800" y="3763963"/>
          <p14:tracePt t="12897" x="5394325" y="3763963"/>
          <p14:tracePt t="12914" x="5889625" y="3763963"/>
          <p14:tracePt t="12931" x="6134100" y="3763963"/>
          <p14:tracePt t="12947" x="6180138" y="3763963"/>
          <p14:tracePt t="14022" x="6194425" y="3763963"/>
          <p14:tracePt t="14030" x="6248400" y="3763963"/>
          <p14:tracePt t="14039" x="6324600" y="3763963"/>
          <p14:tracePt t="14047" x="6515100" y="3763963"/>
          <p14:tracePt t="14064" x="6926263" y="3763963"/>
          <p14:tracePt t="14081" x="7353300" y="3741738"/>
          <p14:tracePt t="14097" x="7886700" y="3673475"/>
          <p14:tracePt t="14114" x="8199438" y="3619500"/>
          <p14:tracePt t="14131" x="8313738" y="3597275"/>
          <p14:tracePt t="17072" x="8267700" y="3581400"/>
          <p14:tracePt t="17080" x="8169275" y="3573463"/>
          <p14:tracePt t="17087" x="8047038" y="3573463"/>
          <p14:tracePt t="17099" x="7924800" y="3589338"/>
          <p14:tracePt t="17116" x="7551738" y="3703638"/>
          <p14:tracePt t="17132" x="7094538" y="3832225"/>
          <p14:tracePt t="17149" x="6621463" y="3970338"/>
          <p14:tracePt t="17166" x="6149975" y="4076700"/>
          <p14:tracePt t="17183" x="5622925" y="4198938"/>
          <p14:tracePt t="17199" x="5241925" y="4251325"/>
          <p14:tracePt t="17216" x="4930775" y="4305300"/>
          <p14:tracePt t="17232" x="4549775" y="4365625"/>
          <p14:tracePt t="17249" x="4206875" y="4441825"/>
          <p14:tracePt t="17266" x="3848100" y="4556125"/>
          <p14:tracePt t="17282" x="3413125" y="4664075"/>
          <p14:tracePt t="17299" x="3162300" y="4746625"/>
          <p14:tracePt t="17316" x="2963863" y="4808538"/>
          <p14:tracePt t="17332" x="2803525" y="4846638"/>
          <p14:tracePt t="17349" x="2713038" y="4884738"/>
          <p14:tracePt t="17366" x="2620963" y="4922838"/>
          <p14:tracePt t="17383" x="2514600" y="4975225"/>
          <p14:tracePt t="17399" x="2446338" y="4999038"/>
          <p14:tracePt t="17416" x="2408238" y="5013325"/>
          <p14:tracePt t="17432" x="2370138" y="5013325"/>
          <p14:tracePt t="17449" x="2339975" y="5013325"/>
          <p14:tracePt t="17466" x="2324100" y="5021263"/>
          <p14:tracePt t="17482" x="2308225" y="5021263"/>
          <p14:tracePt t="17499" x="2278063" y="5037138"/>
          <p14:tracePt t="17516" x="2239963" y="5067300"/>
          <p14:tracePt t="17532" x="2209800" y="5097463"/>
          <p14:tracePt t="17549" x="2163763" y="5151438"/>
          <p14:tracePt t="17566" x="2149475" y="5165725"/>
          <p14:tracePt t="17656" x="2149475" y="5173663"/>
          <p14:tracePt t="17679" x="2155825" y="5173663"/>
          <p14:tracePt t="17688" x="2171700" y="5173663"/>
          <p14:tracePt t="17699" x="2187575" y="5173663"/>
          <p14:tracePt t="17716" x="2278063" y="5173663"/>
          <p14:tracePt t="17732" x="2384425" y="5173663"/>
          <p14:tracePt t="17749" x="2492375" y="5173663"/>
          <p14:tracePt t="17766" x="2598738" y="5173663"/>
          <p14:tracePt t="17783" x="2620963" y="5159375"/>
          <p14:tracePt t="21512" x="2651125" y="5159375"/>
          <p14:tracePt t="21520" x="2727325" y="5159375"/>
          <p14:tracePt t="21528" x="2827338" y="5159375"/>
          <p14:tracePt t="21535" x="2963863" y="5159375"/>
          <p14:tracePt t="21551" x="3108325" y="5159375"/>
          <p14:tracePt t="21567" x="3779838" y="5083175"/>
          <p14:tracePt t="21584" x="4441825" y="4968875"/>
          <p14:tracePt t="21601" x="5045075" y="4884738"/>
          <p14:tracePt t="21617" x="5456238" y="4830763"/>
          <p14:tracePt t="21634" x="5699125" y="4784725"/>
          <p14:tracePt t="21651" x="5783263" y="4770438"/>
          <p14:tracePt t="21667" x="5791200" y="4762500"/>
          <p14:tracePt t="21904" x="5813425" y="4762500"/>
          <p14:tracePt t="21919" x="5829300" y="4778375"/>
          <p14:tracePt t="21928" x="5851525" y="4830763"/>
          <p14:tracePt t="21936" x="5889625" y="4884738"/>
          <p14:tracePt t="21951" x="5959475" y="5029200"/>
          <p14:tracePt t="21967" x="6035675" y="5159375"/>
          <p14:tracePt t="21984" x="6088063" y="5227638"/>
          <p14:tracePt t="22001" x="6088063" y="5235575"/>
          <p14:tracePt t="22184" x="6096000" y="5235575"/>
          <p14:tracePt t="22216" x="6103938" y="5235575"/>
          <p14:tracePt t="22224" x="6103938" y="5227638"/>
          <p14:tracePt t="22234" x="6103938" y="5219700"/>
          <p14:tracePt t="22251" x="6103938" y="5189538"/>
          <p14:tracePt t="22268" x="6103938" y="5151438"/>
          <p14:tracePt t="22284" x="6103938" y="5135563"/>
          <p14:tracePt t="22318" x="6103938" y="5127625"/>
          <p14:tracePt t="22335" x="6103938" y="5121275"/>
          <p14:tracePt t="22351" x="6103938" y="5105400"/>
          <p14:tracePt t="22368" x="6111875" y="5097463"/>
          <p14:tracePt t="22384" x="6118225" y="5075238"/>
          <p14:tracePt t="22401" x="6118225" y="5059363"/>
          <p14:tracePt t="22418" x="6126163" y="5051425"/>
          <p14:tracePt t="22451" x="6126163" y="5045075"/>
          <p14:tracePt t="22468" x="6126163" y="5037138"/>
          <p14:tracePt t="22496" x="6126163" y="5029200"/>
          <p14:tracePt t="22512" x="6126163" y="5021263"/>
          <p14:tracePt t="22528" x="6134100" y="5013325"/>
          <p14:tracePt t="22552" x="6134100" y="5006975"/>
          <p14:tracePt t="22560" x="6134100" y="4999038"/>
          <p14:tracePt t="22568" x="6134100" y="4991100"/>
          <p14:tracePt t="22584" x="6142038" y="4983163"/>
          <p14:tracePt t="22608" x="6149975" y="4968875"/>
          <p14:tracePt t="22632" x="6149975" y="4960938"/>
          <p14:tracePt t="22639" x="6149975" y="4953000"/>
          <p14:tracePt t="22655" x="6149975" y="4945063"/>
          <p14:tracePt t="22668" x="6149975" y="4937125"/>
          <p14:tracePt t="22684" x="6149975" y="4914900"/>
          <p14:tracePt t="22701" x="6156325" y="4914900"/>
          <p14:tracePt t="22718" x="6156325" y="4906963"/>
          <p14:tracePt t="24496" x="6172200" y="4914900"/>
          <p14:tracePt t="24503" x="6180138" y="4930775"/>
          <p14:tracePt t="24511" x="6194425" y="4945063"/>
          <p14:tracePt t="24520" x="6202363" y="4945063"/>
          <p14:tracePt t="24535" x="6248400" y="4975225"/>
          <p14:tracePt t="24552" x="6392863" y="5013325"/>
          <p14:tracePt t="24568" x="6591300" y="5051425"/>
          <p14:tracePt t="24585" x="6804025" y="5075238"/>
          <p14:tracePt t="24602" x="7094538" y="5105400"/>
          <p14:tracePt t="24618" x="7345363" y="5105400"/>
          <p14:tracePt t="24635" x="7620000" y="5105400"/>
          <p14:tracePt t="24652" x="7780338" y="5105400"/>
          <p14:tracePt t="24668" x="7878763" y="5089525"/>
          <p14:tracePt t="24685" x="7886700" y="5089525"/>
          <p14:tracePt t="24712" x="7894638" y="5075238"/>
          <p14:tracePt t="24728" x="7894638" y="5067300"/>
          <p14:tracePt t="24736" x="7902575" y="5059363"/>
          <p14:tracePt t="24752" x="7902575" y="5051425"/>
          <p14:tracePt t="24864" x="7894638" y="5051425"/>
          <p14:tracePt t="24872" x="7848600" y="5045075"/>
          <p14:tracePt t="24880" x="7756525" y="5045075"/>
          <p14:tracePt t="24888" x="7635875" y="5045075"/>
          <p14:tracePt t="24903" x="7254875" y="5151438"/>
          <p14:tracePt t="24919" x="7048500" y="5211763"/>
          <p14:tracePt t="24935" x="6454775" y="5303838"/>
          <p14:tracePt t="24952" x="5997575" y="5303838"/>
          <p14:tracePt t="24968" x="5562600" y="5303838"/>
          <p14:tracePt t="24985" x="5402263" y="5287963"/>
          <p14:tracePt t="25002" x="5394325" y="5287963"/>
          <p14:tracePt t="25064" x="5387975" y="5280025"/>
          <p14:tracePt t="25080" x="5380038" y="5265738"/>
          <p14:tracePt t="25088" x="5334000" y="5265738"/>
          <p14:tracePt t="25096" x="5249863" y="5249863"/>
          <p14:tracePt t="25103" x="5105400" y="5227638"/>
          <p14:tracePt t="25119" x="4724400" y="5211763"/>
          <p14:tracePt t="25135" x="4229100" y="5211763"/>
          <p14:tracePt t="25152" x="3717925" y="5241925"/>
          <p14:tracePt t="25169" x="3322638" y="5303838"/>
          <p14:tracePt t="25185" x="3184525" y="5334000"/>
          <p14:tracePt t="25202" x="3170238" y="5334000"/>
          <p14:tracePt t="25504" x="3254375" y="5326063"/>
          <p14:tracePt t="25512" x="3451225" y="5326063"/>
          <p14:tracePt t="25520" x="3787775" y="5326063"/>
          <p14:tracePt t="25535" x="4572000" y="5203825"/>
          <p14:tracePt t="25552" x="5334000" y="5105400"/>
          <p14:tracePt t="25569" x="6019800" y="4991100"/>
          <p14:tracePt t="25585" x="6454775" y="4876800"/>
          <p14:tracePt t="25602" x="6523038" y="4860925"/>
          <p14:tracePt t="25639" x="6515100" y="4860925"/>
          <p14:tracePt t="25647" x="6492875" y="4846638"/>
          <p14:tracePt t="25704" x="6484938" y="4846638"/>
          <p14:tracePt t="25776" x="6477000" y="4846638"/>
          <p14:tracePt t="25799" x="6469063" y="4860925"/>
          <p14:tracePt t="25808" x="6461125" y="4868863"/>
          <p14:tracePt t="25819" x="6461125" y="4892675"/>
          <p14:tracePt t="25835" x="6438900" y="4937125"/>
          <p14:tracePt t="25852" x="6438900" y="5006975"/>
          <p14:tracePt t="25869" x="6438900" y="5089525"/>
          <p14:tracePt t="25886" x="6515100" y="5203825"/>
          <p14:tracePt t="25903" x="6873875" y="5303838"/>
          <p14:tracePt t="25919" x="7208838" y="5303838"/>
          <p14:tracePt t="25936" x="7581900" y="5303838"/>
          <p14:tracePt t="25952" x="7870825" y="5241925"/>
          <p14:tracePt t="25969" x="8001000" y="5189538"/>
          <p14:tracePt t="25986" x="8008938" y="5181600"/>
          <p14:tracePt t="26019" x="8008938" y="5173663"/>
          <p14:tracePt t="26656" x="8016875" y="5165725"/>
          <p14:tracePt t="26840" x="8023225" y="5165725"/>
          <p14:tracePt t="29832" x="8031163" y="5165725"/>
          <p14:tracePt t="29839" x="8061325" y="5097463"/>
          <p14:tracePt t="29848" x="8107363" y="5006975"/>
          <p14:tracePt t="29855" x="8153400" y="4868863"/>
          <p14:tracePt t="29871" x="8199438" y="4702175"/>
          <p14:tracePt t="29887" x="8382000" y="4076700"/>
          <p14:tracePt t="29904" x="8435975" y="3679825"/>
          <p14:tracePt t="29920" x="8458200" y="3451225"/>
          <p14:tracePt t="29937" x="8458200" y="3292475"/>
          <p14:tracePt t="29954" x="8458200" y="3208338"/>
          <p14:tracePt t="29970" x="8458200" y="3192463"/>
          <p14:tracePt t="29987" x="8458200" y="3184525"/>
          <p14:tracePt t="30288" x="8458200" y="3208338"/>
          <p14:tracePt t="30296" x="8442325" y="3238500"/>
          <p14:tracePt t="30304" x="8442325" y="3254375"/>
          <p14:tracePt t="30321" x="8435975" y="3284538"/>
          <p14:tracePt t="30337" x="8428038" y="3314700"/>
          <p14:tracePt t="30354" x="8420100" y="3330575"/>
          <p14:tracePt t="30371" x="8412163" y="3330575"/>
          <p14:tracePt t="30404" x="8412163" y="3336925"/>
          <p14:tracePt t="30421" x="8412163" y="3360738"/>
          <p14:tracePt t="30437" x="8412163" y="3382963"/>
          <p14:tracePt t="30454" x="8412163" y="3413125"/>
          <p14:tracePt t="30471" x="8404225" y="3436938"/>
          <p14:tracePt t="30487" x="8404225" y="3451225"/>
          <p14:tracePt t="31152" x="8389938" y="3467100"/>
          <p14:tracePt t="31160" x="8389938" y="3543300"/>
          <p14:tracePt t="31171" x="8389938" y="3649663"/>
          <p14:tracePt t="31187" x="8389938" y="3840163"/>
          <p14:tracePt t="31204" x="8389938" y="4038600"/>
          <p14:tracePt t="31221" x="8389938" y="4244975"/>
          <p14:tracePt t="31237" x="8389938" y="4435475"/>
          <p14:tracePt t="31255" x="8389938" y="4610100"/>
          <p14:tracePt t="31271" x="8389938" y="4678363"/>
          <p14:tracePt t="31288" x="8389938" y="4716463"/>
          <p14:tracePt t="31304" x="8389938" y="4732338"/>
          <p14:tracePt t="31321" x="8389938" y="4740275"/>
          <p14:tracePt t="31338" x="8389938" y="4746625"/>
          <p14:tracePt t="31354" x="8389938" y="4762500"/>
          <p14:tracePt t="31371" x="8389938" y="4816475"/>
          <p14:tracePt t="31388" x="8389938" y="4914900"/>
          <p14:tracePt t="31404" x="8389938" y="5021263"/>
          <p14:tracePt t="31421" x="8389938" y="5127625"/>
          <p14:tracePt t="31438" x="8397875" y="5181600"/>
          <p14:tracePt t="31455" x="8404225" y="5219700"/>
          <p14:tracePt t="31471" x="8412163" y="5227638"/>
          <p14:tracePt t="31824" x="8480425" y="5227638"/>
          <p14:tracePt t="31832" x="8740775" y="5227638"/>
          <p14:tracePt t="31839" x="9212263" y="5227638"/>
          <p14:tracePt t="31855" x="9623425" y="5227638"/>
          <p14:tracePt t="31871" x="11049000" y="4784725"/>
          <p14:tracePt t="31888" x="11718925" y="4419600"/>
          <p14:tracePt t="31904" x="12001500" y="4168775"/>
          <p14:tracePt t="31921" x="12039600" y="4008438"/>
          <p14:tracePt t="31938" x="12017375" y="3817938"/>
          <p14:tracePt t="31954" x="11879263" y="3627438"/>
          <p14:tracePt t="31971" x="11757025" y="3497263"/>
          <p14:tracePt t="31988" x="11742738" y="3497263"/>
          <p14:tracePt t="32021" x="11734800" y="3497263"/>
          <p14:tracePt t="32037" x="11712575" y="3497263"/>
          <p14:tracePt t="32054" x="11620500" y="3551238"/>
          <p14:tracePt t="32070" x="11376025" y="3779838"/>
          <p14:tracePt t="32087" x="11155363" y="4046538"/>
          <p14:tracePt t="32104" x="11010900" y="4259263"/>
          <p14:tracePt t="32121" x="10964863" y="4397375"/>
          <p14:tracePt t="32137" x="10964863" y="4457700"/>
          <p14:tracePt t="32190" x="10964863" y="4465638"/>
          <p14:tracePt t="32215" x="10972800" y="4449763"/>
          <p14:tracePt t="32223" x="10988675" y="4403725"/>
          <p14:tracePt t="32231" x="10995025" y="4381500"/>
          <p14:tracePt t="32239" x="11002963" y="4343400"/>
          <p14:tracePt t="32254" x="11010900" y="4305300"/>
          <p14:tracePt t="32288" x="11002963" y="4305300"/>
          <p14:tracePt t="32305" x="10850563" y="4487863"/>
          <p14:tracePt t="32321" x="10698163" y="4953000"/>
          <p14:tracePt t="32338" x="10629900" y="5372100"/>
          <p14:tracePt t="32355" x="10629900" y="5494338"/>
          <p14:tracePt t="32371" x="10629900" y="5502275"/>
          <p14:tracePt t="32388" x="10706100" y="5418138"/>
          <p14:tracePt t="32405" x="10858500" y="5159375"/>
          <p14:tracePt t="32421" x="10964863" y="4732338"/>
          <p14:tracePt t="32439" x="10988675" y="4267200"/>
          <p14:tracePt t="32455" x="10980738" y="4130675"/>
          <p14:tracePt t="32471" x="10980738" y="4122738"/>
          <p14:tracePt t="32488" x="10950575" y="4144963"/>
          <p14:tracePt t="32505" x="10888663" y="4275138"/>
          <p14:tracePt t="32521" x="10866438" y="4441825"/>
          <p14:tracePt t="32538" x="10866438" y="4511675"/>
          <p14:tracePt t="32555" x="10866438" y="4518025"/>
          <p14:tracePt t="32588" x="10896600" y="4473575"/>
          <p14:tracePt t="32605" x="10896600" y="4381500"/>
          <p14:tracePt t="32621" x="10896600" y="4327525"/>
          <p14:tracePt t="32638" x="10896600" y="4321175"/>
          <p14:tracePt t="32655" x="10880725" y="4321175"/>
          <p14:tracePt t="32671" x="10836275" y="4419600"/>
          <p14:tracePt t="32688" x="10828338" y="4457700"/>
          <p14:tracePt t="32705" x="10828338" y="4465638"/>
          <p14:tracePt t="32744" x="10842625" y="4449763"/>
          <p14:tracePt t="32755" x="10858500" y="4411663"/>
          <p14:tracePt t="32771" x="10874375" y="4359275"/>
          <p14:tracePt t="32788" x="10904538" y="4305300"/>
          <p14:tracePt t="32805" x="10904538" y="4283075"/>
          <p14:tracePt t="32821" x="10904538" y="4275138"/>
          <p14:tracePt t="32904" x="10904538" y="4289425"/>
          <p14:tracePt t="32912" x="10904538" y="4297363"/>
          <p14:tracePt t="32921" x="10904538" y="4305300"/>
          <p14:tracePt t="32938" x="10904538" y="4313238"/>
          <p14:tracePt t="32955" x="10904538" y="4321175"/>
          <p14:tracePt t="32971" x="10904538" y="4335463"/>
          <p14:tracePt t="32988" x="10904538" y="4351338"/>
          <p14:tracePt t="33007" x="10904538" y="4359275"/>
          <p14:tracePt t="33021" x="10896600" y="4365625"/>
          <p14:tracePt t="33039" x="10896600" y="4397375"/>
          <p14:tracePt t="33055" x="10888663" y="4411663"/>
          <p14:tracePt t="33071" x="10888663" y="4419600"/>
          <p14:tracePt t="33088" x="10880725" y="4441825"/>
          <p14:tracePt t="33105" x="10866438" y="4465638"/>
          <p14:tracePt t="33121" x="10850563" y="4503738"/>
          <p14:tracePt t="33138" x="10842625" y="4518025"/>
          <p14:tracePt t="33155" x="10842625" y="4525963"/>
          <p14:tracePt t="33727" x="10836275" y="4525963"/>
          <p14:tracePt t="33736" x="10820400" y="4525963"/>
          <p14:tracePt t="33743" x="10798175" y="4525963"/>
          <p14:tracePt t="33755" x="10736263" y="4518025"/>
          <p14:tracePt t="33772" x="10698163" y="4511675"/>
          <p14:tracePt t="33788" x="10690225" y="4511675"/>
          <p14:tracePt t="33832" x="10675938" y="4503738"/>
          <p14:tracePt t="33840" x="10652125" y="4503738"/>
          <p14:tracePt t="33855" x="10607675" y="4487863"/>
          <p14:tracePt t="33872" x="10583863" y="4479925"/>
          <p14:tracePt t="34264" x="10561638" y="4473575"/>
          <p14:tracePt t="34272" x="10545763" y="4465638"/>
          <p14:tracePt t="34832" x="10537825" y="4465638"/>
          <p14:tracePt t="34840" x="10507663" y="4465638"/>
          <p14:tracePt t="34847" x="10417175" y="4457700"/>
          <p14:tracePt t="34856" x="10226675" y="4457700"/>
          <p14:tracePt t="34872" x="9913938" y="4457700"/>
          <p14:tracePt t="34889" x="9464675" y="4457700"/>
          <p14:tracePt t="34906" x="8504238" y="4373563"/>
          <p14:tracePt t="34922" x="7307263" y="4213225"/>
          <p14:tracePt t="34939" x="5927725" y="4030663"/>
          <p14:tracePt t="34956" x="4579938" y="3924300"/>
          <p14:tracePt t="34972" x="3330575" y="3924300"/>
          <p14:tracePt t="34989" x="2255838" y="3924300"/>
          <p14:tracePt t="35006" x="1333500" y="3924300"/>
          <p14:tracePt t="35022" x="258763" y="3924300"/>
          <p14:tracePt t="35038" x="0" y="3924300"/>
          <p14:tracePt t="35056" x="0" y="3962400"/>
          <p14:tracePt t="35151" x="0" y="3946525"/>
          <p14:tracePt t="35159" x="0" y="3902075"/>
          <p14:tracePt t="35168" x="0" y="3832225"/>
          <p14:tracePt t="35175" x="22225" y="3779838"/>
          <p14:tracePt t="35189" x="30163" y="3741738"/>
          <p14:tracePt t="35206" x="84138" y="3619500"/>
          <p14:tracePt t="35223" x="365125" y="3330575"/>
          <p14:tracePt t="35239" x="769938" y="3132138"/>
          <p14:tracePt t="35256" x="1447800" y="2911475"/>
          <p14:tracePt t="35272" x="2416175" y="2803525"/>
          <p14:tracePt t="35289" x="3825875" y="2674938"/>
          <p14:tracePt t="35306" x="5470525" y="2674938"/>
          <p14:tracePt t="35322" x="7178675" y="2674938"/>
          <p14:tracePt t="35339" x="8923338" y="2674938"/>
          <p14:tracePt t="35356" x="10485438" y="2674938"/>
          <p14:tracePt t="35372" x="11726863" y="2606675"/>
          <p14:tracePt t="35389" x="12184063" y="2498725"/>
          <p14:tracePt t="35406" x="12184063" y="2454275"/>
          <p14:tracePt t="35456" x="12176125" y="2514600"/>
          <p14:tracePt t="35463" x="12161838" y="2628900"/>
          <p14:tracePt t="35472" x="12145963" y="2765425"/>
          <p14:tracePt t="35489" x="12077700" y="3238500"/>
          <p14:tracePt t="35506" x="11993563" y="3902075"/>
          <p14:tracePt t="35522" x="11895138" y="4587875"/>
          <p14:tracePt t="35539" x="11750675" y="5159375"/>
          <p14:tracePt t="35556" x="11536363" y="5630863"/>
          <p14:tracePt t="35572" x="11285538" y="5973763"/>
          <p14:tracePt t="35589" x="10995025" y="6164263"/>
          <p14:tracePt t="35606" x="10088563" y="6278563"/>
          <p14:tracePt t="35623" x="9639300" y="6278563"/>
          <p14:tracePt t="35639" x="8115300" y="6164263"/>
          <p14:tracePt t="35656" x="7094538" y="6096000"/>
          <p14:tracePt t="35672" x="6019800" y="6065838"/>
          <p14:tracePt t="35689" x="5006975" y="6019800"/>
          <p14:tracePt t="35706" x="4168775" y="5943600"/>
          <p14:tracePt t="35723" x="3459163" y="5829300"/>
          <p14:tracePt t="35739" x="3040063" y="5745163"/>
          <p14:tracePt t="35756" x="2819400" y="5646738"/>
          <p14:tracePt t="35772" x="2713038" y="5540375"/>
          <p14:tracePt t="35789" x="2628900" y="5394325"/>
          <p14:tracePt t="35807" x="2544763" y="5083175"/>
          <p14:tracePt t="35823" x="2522538" y="4930775"/>
          <p14:tracePt t="35839" x="2460625" y="4479925"/>
          <p14:tracePt t="35856" x="2416175" y="4275138"/>
          <p14:tracePt t="35873" x="2384425" y="4144963"/>
          <p14:tracePt t="35889" x="2378075" y="4046538"/>
          <p14:tracePt t="35906" x="2362200" y="3946525"/>
          <p14:tracePt t="35923" x="2362200" y="3863975"/>
          <p14:tracePt t="35939" x="2362200" y="3787775"/>
          <p14:tracePt t="35956" x="2362200" y="3717925"/>
          <p14:tracePt t="35973" x="2354263" y="3657600"/>
          <p14:tracePt t="35989" x="2354263" y="3627438"/>
          <p14:tracePt t="36006" x="2354263" y="3603625"/>
          <p14:tracePt t="36022" x="2354263" y="3597275"/>
          <p14:tracePt t="36039" x="2460625" y="3551238"/>
          <p14:tracePt t="36056" x="2582863" y="3535363"/>
          <p14:tracePt t="36073" x="2789238" y="3513138"/>
          <p14:tracePt t="36089" x="3055938" y="3497263"/>
          <p14:tracePt t="36106" x="3276600" y="3497263"/>
          <p14:tracePt t="36123" x="3559175" y="3497263"/>
          <p14:tracePt t="36139" x="3870325" y="3527425"/>
          <p14:tracePt t="36156" x="4289425" y="3611563"/>
          <p14:tracePt t="36173" x="4808538" y="3756025"/>
          <p14:tracePt t="36175" x="5037138" y="3817938"/>
          <p14:tracePt t="36189" x="5318125" y="3856038"/>
          <p14:tracePt t="36207" x="6172200" y="3978275"/>
          <p14:tracePt t="36223" x="6751638" y="3978275"/>
          <p14:tracePt t="36239" x="7208838" y="3978275"/>
          <p14:tracePt t="36256" x="7642225" y="3978275"/>
          <p14:tracePt t="36273" x="8039100" y="3978275"/>
          <p14:tracePt t="36289" x="8389938" y="3954463"/>
          <p14:tracePt t="36306" x="8732838" y="3878263"/>
          <p14:tracePt t="36323" x="8983663" y="3794125"/>
          <p14:tracePt t="36339" x="9228138" y="3703638"/>
          <p14:tracePt t="36356" x="9394825" y="3641725"/>
          <p14:tracePt t="36373" x="9555163" y="3565525"/>
          <p14:tracePt t="36389" x="9723438" y="3513138"/>
          <p14:tracePt t="36407" x="9982200" y="3459163"/>
          <p14:tracePt t="36423" x="10104438" y="3459163"/>
          <p14:tracePt t="36439" x="10226675" y="3459163"/>
          <p14:tracePt t="36456" x="10309225" y="3467100"/>
          <p14:tracePt t="36473" x="10401300" y="3535363"/>
          <p14:tracePt t="36489" x="10523538" y="3649663"/>
          <p14:tracePt t="36506" x="10607675" y="3817938"/>
          <p14:tracePt t="36523" x="10660063" y="4008438"/>
          <p14:tracePt t="36539" x="10698163" y="4206875"/>
          <p14:tracePt t="36556" x="10706100" y="4435475"/>
          <p14:tracePt t="36573" x="10660063" y="4702175"/>
          <p14:tracePt t="36589" x="10477500" y="5059363"/>
          <p14:tracePt t="36607" x="9974263" y="5699125"/>
          <p14:tracePt t="36623" x="9555163" y="6027738"/>
          <p14:tracePt t="36639" x="9067800" y="6286500"/>
          <p14:tracePt t="36656" x="8550275" y="6461125"/>
          <p14:tracePt t="36673" x="7848600" y="6530975"/>
          <p14:tracePt t="36690" x="7146925" y="6530975"/>
          <p14:tracePt t="36706" x="6362700" y="6507163"/>
          <p14:tracePt t="36723" x="5532438" y="6384925"/>
          <p14:tracePt t="36740" x="4784725" y="6270625"/>
          <p14:tracePt t="36756" x="4106863" y="6080125"/>
          <p14:tracePt t="36773" x="3527425" y="5921375"/>
          <p14:tracePt t="36790" x="3154363" y="5799138"/>
          <p14:tracePt t="36807" x="2879725" y="5676900"/>
          <p14:tracePt t="36823" x="2797175" y="5600700"/>
          <p14:tracePt t="36840" x="2765425" y="5532438"/>
          <p14:tracePt t="36856" x="2735263" y="5440363"/>
          <p14:tracePt t="36873" x="2727325" y="5326063"/>
          <p14:tracePt t="36890" x="2713038" y="5197475"/>
          <p14:tracePt t="36906" x="2705100" y="5029200"/>
          <p14:tracePt t="36923" x="2705100" y="4846638"/>
          <p14:tracePt t="36940" x="2705100" y="4648200"/>
          <p14:tracePt t="36956" x="2765425" y="4419600"/>
          <p14:tracePt t="36972" x="2873375" y="4137025"/>
          <p14:tracePt t="36989" x="3040063" y="3825875"/>
          <p14:tracePt t="37006" x="3390900" y="3336925"/>
          <p14:tracePt t="37022" x="3725863" y="3101975"/>
          <p14:tracePt t="37039" x="4054475" y="2903538"/>
          <p14:tracePt t="37056" x="4297363" y="2803525"/>
          <p14:tracePt t="37073" x="4465638" y="2759075"/>
          <p14:tracePt t="37089" x="4556125" y="2759075"/>
          <p14:tracePt t="37106" x="4579938" y="2759075"/>
          <p14:tracePt t="37139" x="4525963" y="2773363"/>
          <p14:tracePt t="37156" x="4373563" y="2857500"/>
          <p14:tracePt t="37173" x="4084638" y="2949575"/>
          <p14:tracePt t="37176" x="3908425" y="3001963"/>
          <p14:tracePt t="37190" x="3665538" y="3055938"/>
          <p14:tracePt t="37207" x="3230563" y="3132138"/>
          <p14:tracePt t="37223" x="2857500" y="3184525"/>
          <p14:tracePt t="37240" x="2743200" y="3200400"/>
          <p14:tracePt t="37256" x="2682875" y="3208338"/>
          <p14:tracePt t="37273" x="2659063" y="3208338"/>
          <p14:tracePt t="37306" x="2651125" y="3208338"/>
          <p14:tracePt t="37323" x="2613025" y="3230563"/>
          <p14:tracePt t="37340" x="2544763" y="3284538"/>
          <p14:tracePt t="37356" x="2454275" y="3382963"/>
          <p14:tracePt t="37373" x="2384425" y="3475038"/>
          <p14:tracePt t="37390" x="2308225" y="3627438"/>
          <p14:tracePt t="37407" x="2293938" y="3657600"/>
          <p14:tracePt t="37423" x="2293938" y="3756025"/>
          <p14:tracePt t="37440" x="2378075" y="3817938"/>
          <p14:tracePt t="37456" x="2544763" y="3878263"/>
          <p14:tracePt t="37473" x="3001963" y="3940175"/>
          <p14:tracePt t="37490" x="3687763" y="3954463"/>
          <p14:tracePt t="37507" x="4435475" y="3954463"/>
          <p14:tracePt t="37523" x="5287963" y="3916363"/>
          <p14:tracePt t="37540" x="6218238" y="3725863"/>
          <p14:tracePt t="37557" x="7140575" y="3543300"/>
          <p14:tracePt t="37573" x="7894638" y="3360738"/>
          <p14:tracePt t="37590" x="8420100" y="3260725"/>
          <p14:tracePt t="37607" x="8435975" y="3254375"/>
          <p14:tracePt t="37640" x="8283575" y="3336925"/>
          <p14:tracePt t="37656" x="7673975" y="3581400"/>
          <p14:tracePt t="37673" x="6811963" y="3810000"/>
          <p14:tracePt t="37690" x="5859463" y="3954463"/>
          <p14:tracePt t="37707" x="4945063" y="3984625"/>
          <p14:tracePt t="37723" x="4244975" y="3984625"/>
          <p14:tracePt t="37740" x="3832225" y="3962400"/>
          <p14:tracePt t="37757" x="3679825" y="3902075"/>
          <p14:tracePt t="37773" x="3589338" y="3817938"/>
          <p14:tracePt t="37790" x="3521075" y="3641725"/>
          <p14:tracePt t="37807" x="3497263" y="3565525"/>
          <p14:tracePt t="37823" x="3429000" y="3344863"/>
          <p14:tracePt t="37841" x="3360738" y="3238500"/>
          <p14:tracePt t="37857" x="3330575" y="3184525"/>
          <p14:tracePt t="37873" x="3306763" y="3162300"/>
          <p14:tracePt t="38056" x="3298825" y="3162300"/>
          <p14:tracePt t="38072" x="3306763" y="3178175"/>
          <p14:tracePt t="38080" x="3306763" y="3200400"/>
          <p14:tracePt t="38090" x="3314700" y="3222625"/>
          <p14:tracePt t="38107" x="3322638" y="3284538"/>
          <p14:tracePt t="38123" x="3336925" y="3368675"/>
          <p14:tracePt t="38140" x="3336925" y="3475038"/>
          <p14:tracePt t="38157" x="3336925" y="3551238"/>
          <p14:tracePt t="38173" x="3336925" y="3619500"/>
          <p14:tracePt t="38176" x="3336925" y="3641725"/>
          <p14:tracePt t="38190" x="3336925" y="3665538"/>
          <p14:tracePt t="38207" x="3336925" y="3687763"/>
          <p14:tracePt t="38240" x="3336925" y="3695700"/>
          <p14:tracePt t="38359" x="3336925" y="3703638"/>
          <p14:tracePt t="38375" x="3336925" y="3711575"/>
          <p14:tracePt t="38448" x="3336925" y="3717925"/>
          <p14:tracePt t="38807" x="3352800" y="3711575"/>
          <p14:tracePt t="38816" x="3398838" y="3679825"/>
          <p14:tracePt t="38824" x="3451225" y="3665538"/>
          <p14:tracePt t="38840" x="3627438" y="3611563"/>
          <p14:tracePt t="38857" x="3878263" y="3565525"/>
          <p14:tracePt t="38874" x="4152900" y="3527425"/>
          <p14:tracePt t="38891" x="4441825" y="3482975"/>
          <p14:tracePt t="38907" x="4716463" y="3482975"/>
          <p14:tracePt t="38924" x="4960938" y="3482975"/>
          <p14:tracePt t="38940" x="5135563" y="3482975"/>
          <p14:tracePt t="38957" x="5235575" y="3482975"/>
          <p14:tracePt t="38974" x="5280025" y="3482975"/>
          <p14:tracePt t="38990" x="5295900" y="3482975"/>
          <p14:tracePt t="39007" x="5303838" y="3482975"/>
          <p14:tracePt t="39040" x="5318125" y="3482975"/>
          <p14:tracePt t="39056" x="5334000" y="3489325"/>
          <p14:tracePt t="39063" x="5356225" y="3497263"/>
          <p14:tracePt t="39074" x="5387975" y="3513138"/>
          <p14:tracePt t="39090" x="5470525" y="3535363"/>
          <p14:tracePt t="39107" x="5600700" y="3611563"/>
          <p14:tracePt t="39124" x="5707063" y="3649663"/>
          <p14:tracePt t="39140" x="5791200" y="3687763"/>
          <p14:tracePt t="39157" x="5821363" y="3695700"/>
          <p14:tracePt t="39174" x="5845175" y="3703638"/>
          <p14:tracePt t="39416" x="5867400" y="3703638"/>
          <p14:tracePt t="39424" x="5973763" y="3703638"/>
          <p14:tracePt t="39432" x="6142038" y="3703638"/>
          <p14:tracePt t="39441" x="6346825" y="3703638"/>
          <p14:tracePt t="39457" x="6880225" y="3703638"/>
          <p14:tracePt t="39474" x="7383463" y="3703638"/>
          <p14:tracePt t="39491" x="7826375" y="3703638"/>
          <p14:tracePt t="39507" x="8199438" y="3641725"/>
          <p14:tracePt t="39524" x="8474075" y="3597275"/>
          <p14:tracePt t="39541" x="8632825" y="3565525"/>
          <p14:tracePt t="39557" x="8686800" y="3551238"/>
          <p14:tracePt t="39648" x="8694738" y="3551238"/>
          <p14:tracePt t="39656" x="8709025" y="3551238"/>
          <p14:tracePt t="39665" x="8716963" y="3551238"/>
          <p14:tracePt t="39674" x="8732838" y="3551238"/>
          <p14:tracePt t="39691" x="8785225" y="3551238"/>
          <p14:tracePt t="39707" x="8831263" y="3551238"/>
          <p14:tracePt t="39724" x="8877300" y="3551238"/>
          <p14:tracePt t="39741" x="8893175" y="3551238"/>
          <p14:tracePt t="40016" x="8877300" y="3551238"/>
          <p14:tracePt t="40024" x="8785225" y="3551238"/>
          <p14:tracePt t="40032" x="8610600" y="3589338"/>
          <p14:tracePt t="40041" x="8335963" y="3673475"/>
          <p14:tracePt t="40057" x="7658100" y="3863975"/>
          <p14:tracePt t="40074" x="6911975" y="4084638"/>
          <p14:tracePt t="40091" x="6226175" y="4321175"/>
          <p14:tracePt t="40107" x="5707063" y="4564063"/>
          <p14:tracePt t="40124" x="5121275" y="4784725"/>
          <p14:tracePt t="40141" x="4702175" y="4906963"/>
          <p14:tracePt t="40157" x="4389438" y="5006975"/>
          <p14:tracePt t="40175" x="4144963" y="5067300"/>
          <p14:tracePt t="40191" x="4098925" y="5083175"/>
          <p14:tracePt t="40207" x="4068763" y="5083175"/>
          <p14:tracePt t="40224" x="4060825" y="5083175"/>
          <p14:tracePt t="40241" x="4038600" y="5083175"/>
          <p14:tracePt t="40257" x="3992563" y="5083175"/>
          <p14:tracePt t="40274" x="3908425" y="5083175"/>
          <p14:tracePt t="40291" x="3802063" y="5097463"/>
          <p14:tracePt t="40307" x="3641725" y="5135563"/>
          <p14:tracePt t="40324" x="3482975" y="5165725"/>
          <p14:tracePt t="40341" x="3306763" y="5189538"/>
          <p14:tracePt t="40358" x="3192463" y="5227638"/>
          <p14:tracePt t="40374" x="3140075" y="5257800"/>
          <p14:tracePt t="40391" x="3132138" y="5257800"/>
          <p14:tracePt t="40919" x="3132138" y="5265738"/>
          <p14:tracePt t="41088" x="3146425" y="5265738"/>
          <p14:tracePt t="41096" x="3238500" y="5265738"/>
          <p14:tracePt t="41108" x="3360738" y="5265738"/>
          <p14:tracePt t="41124" x="3695700" y="5265738"/>
          <p14:tracePt t="41141" x="4259263" y="5265738"/>
          <p14:tracePt t="41159" x="5045075" y="5265738"/>
          <p14:tracePt t="41175" x="5273675" y="5280025"/>
          <p14:tracePt t="41177" x="5570538" y="5295900"/>
          <p14:tracePt t="41191" x="5913438" y="5326063"/>
          <p14:tracePt t="41208" x="6080125" y="5334000"/>
          <p14:tracePt t="41224" x="6142038" y="5334000"/>
          <p14:tracePt t="41241" x="6149975" y="5334000"/>
          <p14:tracePt t="41359" x="6164263" y="5341938"/>
          <p14:tracePt t="41368" x="6172200" y="5341938"/>
          <p14:tracePt t="41376" x="6188075" y="5349875"/>
          <p14:tracePt t="41391" x="6226175" y="5372100"/>
          <p14:tracePt t="41408" x="6240463" y="5394325"/>
          <p14:tracePt t="41936" x="6256338" y="5394325"/>
          <p14:tracePt t="41943" x="6294438" y="5380038"/>
          <p14:tracePt t="41952" x="6354763" y="5372100"/>
          <p14:tracePt t="41960" x="6430963" y="5356225"/>
          <p14:tracePt t="41975" x="6523038" y="5349875"/>
          <p14:tracePt t="41991" x="7040563" y="5273675"/>
          <p14:tracePt t="42008" x="7475538" y="5211763"/>
          <p14:tracePt t="42025" x="7832725" y="5159375"/>
          <p14:tracePt t="42041" x="8107363" y="5121275"/>
          <p14:tracePt t="42058" x="8207375" y="5089525"/>
          <p14:tracePt t="42075" x="8221663" y="5083175"/>
          <p14:tracePt t="42208" x="8229600" y="5083175"/>
          <p14:tracePt t="42216" x="8245475" y="5083175"/>
          <p14:tracePt t="42225" x="8275638" y="5083175"/>
          <p14:tracePt t="42242" x="8366125" y="5113338"/>
          <p14:tracePt t="42258" x="8435975" y="5135563"/>
          <p14:tracePt t="42275" x="8458200" y="5135563"/>
          <p14:tracePt t="42504" x="8435975" y="5121275"/>
          <p14:tracePt t="42511" x="8397875" y="5083175"/>
          <p14:tracePt t="42520" x="8389938" y="5059363"/>
          <p14:tracePt t="42527" x="8374063" y="4991100"/>
          <p14:tracePt t="42542" x="8374063" y="4922838"/>
          <p14:tracePt t="42558" x="8374063" y="4778375"/>
          <p14:tracePt t="42575" x="8404225" y="4511675"/>
          <p14:tracePt t="42592" x="8450263" y="4351338"/>
          <p14:tracePt t="42608" x="8512175" y="4221163"/>
          <p14:tracePt t="42625" x="8564563" y="4054475"/>
          <p14:tracePt t="42642" x="8610600" y="3924300"/>
          <p14:tracePt t="42658" x="8640763" y="3817938"/>
          <p14:tracePt t="42675" x="8656638" y="3749675"/>
          <p14:tracePt t="42679" x="8670925" y="3725863"/>
          <p14:tracePt t="42692" x="8670925" y="3711575"/>
          <p14:tracePt t="42760" x="8678863" y="3703638"/>
          <p14:tracePt t="42775" x="8678863" y="3695700"/>
          <p14:tracePt t="42784" x="8694738" y="3673475"/>
          <p14:tracePt t="42792" x="8694738" y="3665538"/>
          <p14:tracePt t="42808" x="8702675" y="3635375"/>
          <p14:tracePt t="42825" x="8716963" y="3611563"/>
          <p14:tracePt t="42842" x="8724900" y="3597275"/>
          <p14:tracePt t="43048" x="8732838" y="3597275"/>
          <p14:tracePt t="43056" x="8732838" y="3649663"/>
          <p14:tracePt t="43064" x="8755063" y="3779838"/>
          <p14:tracePt t="43075" x="8785225" y="3978275"/>
          <p14:tracePt t="43092" x="8847138" y="4449763"/>
          <p14:tracePt t="43109" x="8907463" y="4930775"/>
          <p14:tracePt t="43125" x="8923338" y="5303838"/>
          <p14:tracePt t="43143" x="8923338" y="5668963"/>
          <p14:tracePt t="43159" x="8923338" y="5768975"/>
          <p14:tracePt t="43175" x="8923338" y="5883275"/>
          <p14:tracePt t="43192" x="8923338" y="5905500"/>
          <p14:tracePt t="43248" x="8923338" y="5913438"/>
          <p14:tracePt t="43256" x="8931275" y="5905500"/>
          <p14:tracePt t="43264" x="8945563" y="5845175"/>
          <p14:tracePt t="43275" x="8991600" y="5768975"/>
          <p14:tracePt t="43292" x="9166225" y="5540375"/>
          <p14:tracePt t="43309" x="9563100" y="5173663"/>
          <p14:tracePt t="43325" x="10058400" y="4732338"/>
          <p14:tracePt t="43343" x="10804525" y="4114800"/>
          <p14:tracePt t="43359" x="10956925" y="3970338"/>
          <p14:tracePt t="43375" x="11133138" y="3810000"/>
          <p14:tracePt t="43392" x="11141075" y="3787775"/>
          <p14:tracePt t="43920" x="11133138" y="3802063"/>
          <p14:tracePt t="43927" x="11117263" y="3825875"/>
          <p14:tracePt t="43936" x="11102975" y="3848100"/>
          <p14:tracePt t="43944" x="11102975" y="3863975"/>
          <p14:tracePt t="43959" x="11095038" y="3870325"/>
          <p14:tracePt t="44208" x="11095038" y="3878263"/>
          <p14:tracePt t="44216" x="11087100" y="3878263"/>
          <p14:tracePt t="44226" x="11079163" y="3902075"/>
          <p14:tracePt t="44242" x="11033125" y="4068763"/>
          <p14:tracePt t="44259" x="10972800" y="4267200"/>
          <p14:tracePt t="44276" x="10828338" y="4594225"/>
          <p14:tracePt t="44292" x="10607675" y="4960938"/>
          <p14:tracePt t="44309" x="10248900" y="5326063"/>
          <p14:tracePt t="44326" x="9952038" y="5592763"/>
          <p14:tracePt t="44343" x="9571038" y="5943600"/>
          <p14:tracePt t="44359" x="9388475" y="6096000"/>
          <p14:tracePt t="44376" x="9288463" y="6180138"/>
          <p14:tracePt t="44392" x="9242425" y="6226175"/>
          <p14:tracePt t="44409" x="9197975" y="6264275"/>
          <p14:tracePt t="44426" x="9174163" y="6278563"/>
          <p14:tracePt t="44442" x="9166225" y="6286500"/>
          <p14:tracePt t="44459" x="9159875" y="6294438"/>
          <p14:tracePt t="44528" x="9151938" y="6294438"/>
          <p14:tracePt t="44592" x="9136063" y="6294438"/>
          <p14:tracePt t="44600" x="9128125" y="6294438"/>
          <p14:tracePt t="44609" x="9105900" y="6294438"/>
          <p14:tracePt t="44626" x="9075738" y="6294438"/>
          <p14:tracePt t="44768" x="9051925" y="6294438"/>
          <p14:tracePt t="44776" x="8961438" y="6256338"/>
          <p14:tracePt t="44783" x="8763000" y="6202363"/>
          <p14:tracePt t="44792" x="8450263" y="6103938"/>
          <p14:tracePt t="44809" x="7650163" y="5875338"/>
          <p14:tracePt t="44826" x="6988175" y="5707063"/>
          <p14:tracePt t="44843" x="6591300" y="5570538"/>
          <p14:tracePt t="44859" x="6446838" y="5516563"/>
          <p14:tracePt t="44876" x="6416675" y="55086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4"/>
          <a:srcRect l="30513" t="18345" r="32380" b="43106"/>
          <a:stretch/>
        </p:blipFill>
        <p:spPr>
          <a:xfrm>
            <a:off x="1782892" y="1499194"/>
            <a:ext cx="7671826" cy="4483223"/>
          </a:xfrm>
          <a:prstGeom prst="rect">
            <a:avLst/>
          </a:prstGeom>
        </p:spPr>
      </p:pic>
      <p:sp>
        <p:nvSpPr>
          <p:cNvPr id="13" name="Rounded Rectangle 12"/>
          <p:cNvSpPr/>
          <p:nvPr/>
        </p:nvSpPr>
        <p:spPr>
          <a:xfrm>
            <a:off x="1979720" y="5237825"/>
            <a:ext cx="949911" cy="61255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890654011"/>
      </p:ext>
    </p:extLst>
  </p:cSld>
  <p:clrMapOvr>
    <a:masterClrMapping/>
  </p:clrMapOvr>
  <mc:AlternateContent xmlns:mc="http://schemas.openxmlformats.org/markup-compatibility/2006" xmlns:p14="http://schemas.microsoft.com/office/powerpoint/2010/main">
    <mc:Choice Requires="p14">
      <p:transition p14:dur="10" advTm="106374"/>
    </mc:Choice>
    <mc:Fallback xmlns="">
      <p:transition advTm="106374"/>
    </mc:Fallback>
  </mc:AlternateContent>
  <p:timing>
    <p:tnLst>
      <p:par>
        <p:cTn id="1" dur="indefinite" restart="never" nodeType="tmRoot"/>
      </p:par>
    </p:tnLst>
  </p:timing>
  <p:extLst mod="1"/>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401" t="19245" r="31151" b="42975"/>
          <a:stretch/>
        </p:blipFill>
        <p:spPr>
          <a:xfrm>
            <a:off x="1855433" y="1695634"/>
            <a:ext cx="7823417" cy="4324129"/>
          </a:xfrm>
          <a:prstGeom prst="rect">
            <a:avLst/>
          </a:prstGeom>
        </p:spPr>
      </p:pic>
      <p:sp>
        <p:nvSpPr>
          <p:cNvPr id="8" name="Rounded Rectangle 7"/>
          <p:cNvSpPr/>
          <p:nvPr/>
        </p:nvSpPr>
        <p:spPr>
          <a:xfrm>
            <a:off x="1855434" y="3844031"/>
            <a:ext cx="2627790" cy="21757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9A80F9F-74DB-1D57-04E8-E20E92A09B0A}"/>
              </a:ext>
            </a:extLst>
          </p:cNvPr>
          <p:cNvSpPr txBox="1"/>
          <p:nvPr/>
        </p:nvSpPr>
        <p:spPr>
          <a:xfrm>
            <a:off x="2021702" y="4454843"/>
            <a:ext cx="229525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Algorithm</a:t>
            </a:r>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762030578"/>
      </p:ext>
    </p:extLst>
  </p:cSld>
  <p:clrMapOvr>
    <a:masterClrMapping/>
  </p:clrMapOvr>
  <mc:AlternateContent xmlns:mc="http://schemas.openxmlformats.org/markup-compatibility/2006" xmlns:p14="http://schemas.microsoft.com/office/powerpoint/2010/main">
    <mc:Choice Requires="p14">
      <p:transition p14:dur="10" advTm="109919"/>
    </mc:Choice>
    <mc:Fallback xmlns="">
      <p:transition advTm="109919"/>
    </mc:Fallback>
  </mc:AlternateContent>
  <p:timing>
    <p:tnLst>
      <p:par>
        <p:cTn id="1" dur="indefinite" restart="never" nodeType="tmRoot"/>
      </p:par>
    </p:tnLst>
  </p:timing>
  <p:extLst mod="1">
    <p:ext uri="{3A86A75C-4F4B-4683-9AE1-C65F6400EC91}">
      <p14:laserTraceLst xmlns:p14="http://schemas.microsoft.com/office/powerpoint/2010/main">
        <p14:tracePtLst>
          <p14:tracePt t="18499" x="368300" y="5549900"/>
          <p14:tracePt t="18566" x="381000" y="5543550"/>
          <p14:tracePt t="18574" x="387350" y="5543550"/>
          <p14:tracePt t="18582" x="406400" y="5543550"/>
          <p14:tracePt t="18596" x="463550" y="5511800"/>
          <p14:tracePt t="18613" x="609600" y="5448300"/>
          <p14:tracePt t="18629" x="863600" y="5346700"/>
          <p14:tracePt t="18646" x="1358900" y="5111750"/>
          <p14:tracePt t="18663" x="1885950" y="4997450"/>
          <p14:tracePt t="18679" x="2406650" y="4902200"/>
          <p14:tracePt t="18696" x="2825750" y="4775200"/>
          <p14:tracePt t="18713" x="2997200" y="4730750"/>
          <p14:tracePt t="18729" x="3060700" y="4699000"/>
          <p14:tracePt t="18746" x="3060700" y="4692650"/>
          <p14:tracePt t="18789" x="3073400" y="4692650"/>
          <p14:tracePt t="18796" x="3079750" y="4692650"/>
          <p14:tracePt t="18804" x="3111500" y="4692650"/>
          <p14:tracePt t="18813" x="3143250" y="4692650"/>
          <p14:tracePt t="18829" x="3251200" y="4692650"/>
          <p14:tracePt t="18846" x="3422650" y="4692650"/>
          <p14:tracePt t="18862" x="3727450" y="4692650"/>
          <p14:tracePt t="18879" x="4191000" y="4692650"/>
          <p14:tracePt t="18896" x="4705350" y="4692650"/>
          <p14:tracePt t="18912" x="5187950" y="4692650"/>
          <p14:tracePt t="18929" x="5518150" y="4654550"/>
          <p14:tracePt t="18946" x="5683250" y="4578350"/>
          <p14:tracePt t="18962" x="5791200" y="4470400"/>
          <p14:tracePt t="18979" x="5835650" y="4305300"/>
          <p14:tracePt t="18996" x="5848350" y="3962400"/>
          <p14:tracePt t="19012" x="5848350" y="3765550"/>
          <p14:tracePt t="19029" x="5842000" y="3549650"/>
          <p14:tracePt t="19046" x="5778500" y="3352800"/>
          <p14:tracePt t="19062" x="5734050" y="3232150"/>
          <p14:tracePt t="19079" x="5721350" y="3187700"/>
          <p14:tracePt t="19096" x="5721350" y="3181350"/>
          <p14:tracePt t="19404" x="5683250" y="3181350"/>
          <p14:tracePt t="19412" x="5588000" y="3225800"/>
          <p14:tracePt t="19420" x="5499100" y="3251200"/>
          <p14:tracePt t="19429" x="5346700" y="3289300"/>
          <p14:tracePt t="19446" x="4997450" y="3397250"/>
          <p14:tracePt t="19463" x="4699000" y="3454400"/>
          <p14:tracePt t="19480" x="4489450" y="3498850"/>
          <p14:tracePt t="19496" x="4419600" y="3498850"/>
          <p14:tracePt t="19513" x="4419600" y="3505200"/>
          <p14:tracePt t="19684" x="4419600" y="3498850"/>
          <p14:tracePt t="19700" x="4425950" y="3492500"/>
          <p14:tracePt t="19716" x="4432300" y="3486150"/>
          <p14:tracePt t="19724" x="4438650" y="3486150"/>
          <p14:tracePt t="19732" x="4451350" y="3479800"/>
          <p14:tracePt t="19746" x="4457700" y="3473450"/>
          <p14:tracePt t="19764" x="4502150" y="3435350"/>
          <p14:tracePt t="19780" x="4527550" y="3416300"/>
          <p14:tracePt t="19796" x="4584700" y="3359150"/>
          <p14:tracePt t="19813" x="4603750" y="3333750"/>
          <p14:tracePt t="19830" x="4616450" y="3327400"/>
          <p14:tracePt t="19846" x="4616450" y="3314700"/>
          <p14:tracePt t="25837" x="4629150" y="3314700"/>
          <p14:tracePt t="25844" x="4730750" y="3289300"/>
          <p14:tracePt t="25852" x="4940300" y="3238500"/>
          <p14:tracePt t="25865" x="5067300" y="3219450"/>
          <p14:tracePt t="25882" x="5232400" y="3219450"/>
          <p14:tracePt t="25898" x="5346700" y="3219450"/>
          <p14:tracePt t="25915" x="5480050" y="3194050"/>
          <p14:tracePt t="25932" x="5657850" y="3168650"/>
          <p14:tracePt t="25948" x="5683250" y="3168650"/>
          <p14:tracePt t="25965" x="5695950" y="3162300"/>
          <p14:tracePt t="25982" x="5715000" y="3155950"/>
          <p14:tracePt t="25998" x="5734050" y="3143250"/>
          <p14:tracePt t="26015" x="5759450" y="3136900"/>
          <p14:tracePt t="26032" x="5778500" y="3130550"/>
          <p14:tracePt t="26048" x="5829300" y="3111500"/>
          <p14:tracePt t="26065" x="5886450" y="3111500"/>
          <p14:tracePt t="26082" x="5956300" y="3111500"/>
          <p14:tracePt t="26098" x="6026150" y="3117850"/>
          <p14:tracePt t="26115" x="6203950" y="3200400"/>
          <p14:tracePt t="26132" x="6261100" y="3225800"/>
          <p14:tracePt t="26148" x="6457950" y="3340100"/>
          <p14:tracePt t="26165" x="6559550" y="3454400"/>
          <p14:tracePt t="26182" x="6642100" y="3549650"/>
          <p14:tracePt t="26198" x="6667500" y="3613150"/>
          <p14:tracePt t="26215" x="6673850" y="3638550"/>
          <p14:tracePt t="26232" x="6673850" y="3663950"/>
          <p14:tracePt t="26248" x="6673850" y="3695700"/>
          <p14:tracePt t="26265" x="6673850" y="3721100"/>
          <p14:tracePt t="26282" x="6673850" y="3746500"/>
          <p14:tracePt t="26298" x="6673850" y="3771900"/>
          <p14:tracePt t="26316" x="6667500" y="3803650"/>
          <p14:tracePt t="26332" x="6654800" y="3803650"/>
          <p14:tracePt t="26348" x="6610350" y="3854450"/>
          <p14:tracePt t="26365" x="6546850" y="3873500"/>
          <p14:tracePt t="26382" x="6483350" y="3879850"/>
          <p14:tracePt t="26398" x="6426200" y="3892550"/>
          <p14:tracePt t="26415" x="6375400" y="3892550"/>
          <p14:tracePt t="26432" x="6350000" y="3892550"/>
          <p14:tracePt t="26448" x="6330950" y="3892550"/>
          <p14:tracePt t="26465" x="6305550" y="3892550"/>
          <p14:tracePt t="26482" x="6299200" y="3867150"/>
          <p14:tracePt t="26498" x="6273800" y="3822700"/>
          <p14:tracePt t="26516" x="6216650" y="3721100"/>
          <p14:tracePt t="26532" x="6191250" y="3683000"/>
          <p14:tracePt t="26548" x="6159500" y="3638550"/>
          <p14:tracePt t="26565" x="6140450" y="3600450"/>
          <p14:tracePt t="26582" x="6127750" y="3575050"/>
          <p14:tracePt t="26615" x="6121400" y="3568700"/>
          <p14:tracePt t="26732" x="6102350" y="3568700"/>
          <p14:tracePt t="26741" x="6070600" y="3568700"/>
          <p14:tracePt t="26749" x="6051550" y="3568700"/>
          <p14:tracePt t="26949" x="6045200" y="3568700"/>
          <p14:tracePt t="26957" x="6013450" y="3568700"/>
          <p14:tracePt t="26965" x="5943600" y="3568700"/>
          <p14:tracePt t="26982" x="5772150" y="3549650"/>
          <p14:tracePt t="26999" x="5556250" y="3517900"/>
          <p14:tracePt t="27015" x="5308600" y="3486150"/>
          <p14:tracePt t="27032" x="4978400" y="3429000"/>
          <p14:tracePt t="27049" x="4635500" y="3390900"/>
          <p14:tracePt t="27065" x="4406900" y="3359150"/>
          <p14:tracePt t="27082" x="4311650" y="3340100"/>
          <p14:tracePt t="27099" x="4298950" y="3340100"/>
          <p14:tracePt t="27172" x="4292600" y="3327400"/>
          <p14:tracePt t="27180" x="4292600" y="3302000"/>
          <p14:tracePt t="27189" x="4292600" y="3257550"/>
          <p14:tracePt t="27199" x="4279900" y="3238500"/>
          <p14:tracePt t="27215" x="4267200" y="3206750"/>
          <p14:tracePt t="27232" x="4248150" y="3175000"/>
          <p14:tracePt t="27249" x="4241800" y="3162300"/>
          <p14:tracePt t="27265" x="4235450" y="3149600"/>
          <p14:tracePt t="27282" x="4235450" y="3143250"/>
          <p14:tracePt t="27356" x="4235450" y="3162300"/>
          <p14:tracePt t="27365" x="4241800" y="3194050"/>
          <p14:tracePt t="27372" x="4279900" y="3219450"/>
          <p14:tracePt t="27382" x="4324350" y="3238500"/>
          <p14:tracePt t="27399" x="4406900" y="3257550"/>
          <p14:tracePt t="27415" x="4464050" y="3257550"/>
          <p14:tracePt t="27432" x="4514850" y="3257550"/>
          <p14:tracePt t="27449" x="4527550" y="3257550"/>
          <p14:tracePt t="27465" x="4533900" y="3257550"/>
          <p14:tracePt t="27669" x="4546600" y="3263900"/>
          <p14:tracePt t="27676" x="4559300" y="3295650"/>
          <p14:tracePt t="27684" x="4565650" y="3308350"/>
          <p14:tracePt t="27699" x="4572000" y="3308350"/>
          <p14:tracePt t="27715" x="4591050" y="3340100"/>
          <p14:tracePt t="27732" x="4597400" y="3346450"/>
          <p14:tracePt t="28868" x="4603750" y="3352800"/>
          <p14:tracePt t="28876" x="4641850" y="3371850"/>
          <p14:tracePt t="28884" x="4711700" y="3384550"/>
          <p14:tracePt t="28900" x="4819650" y="3409950"/>
          <p14:tracePt t="28916" x="4984750" y="3441700"/>
          <p14:tracePt t="28932" x="5124450" y="3454400"/>
          <p14:tracePt t="28949" x="5257800" y="3467100"/>
          <p14:tracePt t="28966" x="5359400" y="3467100"/>
          <p14:tracePt t="28983" x="5416550" y="3467100"/>
          <p14:tracePt t="29069" x="5435600" y="3467100"/>
          <p14:tracePt t="29076" x="5441950" y="3467100"/>
          <p14:tracePt t="29084" x="5461000" y="3467100"/>
          <p14:tracePt t="29099" x="5480050" y="3460750"/>
          <p14:tracePt t="29116" x="5607050" y="3409950"/>
          <p14:tracePt t="29133" x="5715000" y="3371850"/>
          <p14:tracePt t="29149" x="5835650" y="3346450"/>
          <p14:tracePt t="29166" x="5924550" y="3333750"/>
          <p14:tracePt t="29182" x="5956300" y="3321050"/>
          <p14:tracePt t="29349" x="5969000" y="3314700"/>
          <p14:tracePt t="29356" x="5994400" y="3302000"/>
          <p14:tracePt t="29366" x="6026150" y="3289300"/>
          <p14:tracePt t="29383" x="6134100" y="3263900"/>
          <p14:tracePt t="29399" x="6273800" y="3232150"/>
          <p14:tracePt t="29416" x="6426200" y="3219450"/>
          <p14:tracePt t="29433" x="6572250" y="3194050"/>
          <p14:tracePt t="29449" x="6686550" y="3181350"/>
          <p14:tracePt t="29466" x="6756400" y="3168650"/>
          <p14:tracePt t="29483" x="6800850" y="3168650"/>
          <p14:tracePt t="29500" x="6826250" y="3155950"/>
          <p14:tracePt t="29533" x="6832600" y="3155950"/>
          <p14:tracePt t="29549" x="6838950" y="3155950"/>
          <p14:tracePt t="29566" x="6858000" y="3155950"/>
          <p14:tracePt t="29583" x="6883400" y="3155950"/>
          <p14:tracePt t="29599" x="6921500" y="3155950"/>
          <p14:tracePt t="29616" x="6991350" y="3155950"/>
          <p14:tracePt t="29633" x="7080250" y="3155950"/>
          <p14:tracePt t="29649" x="7194550" y="3155950"/>
          <p14:tracePt t="29666" x="7296150" y="3155950"/>
          <p14:tracePt t="29683" x="7397750" y="3155950"/>
          <p14:tracePt t="29700" x="7518400" y="3155950"/>
          <p14:tracePt t="29716" x="7575550" y="3155950"/>
          <p14:tracePt t="29733" x="7639050" y="3155950"/>
          <p14:tracePt t="29749" x="7727950" y="3162300"/>
          <p14:tracePt t="29766" x="7829550" y="3175000"/>
          <p14:tracePt t="29783" x="7886700" y="3187700"/>
          <p14:tracePt t="29799" x="7924800" y="3187700"/>
          <p14:tracePt t="29816" x="7943850" y="3187700"/>
          <p14:tracePt t="29833" x="7950200" y="3187700"/>
          <p14:tracePt t="29884" x="7962900" y="3187700"/>
          <p14:tracePt t="29892" x="7981950" y="3187700"/>
          <p14:tracePt t="29902" x="8001000" y="3187700"/>
          <p14:tracePt t="29916" x="8108950" y="3187700"/>
          <p14:tracePt t="29933" x="8229600" y="3200400"/>
          <p14:tracePt t="29949" x="8369300" y="3200400"/>
          <p14:tracePt t="29966" x="8483600" y="3200400"/>
          <p14:tracePt t="29983" x="8585200" y="3200400"/>
          <p14:tracePt t="29999" x="8686800" y="3200400"/>
          <p14:tracePt t="30018" x="8743950" y="3200400"/>
          <p14:tracePt t="30033" x="8763000" y="3200400"/>
          <p14:tracePt t="30108" x="8763000" y="3206750"/>
          <p14:tracePt t="30117" x="8763000" y="3213100"/>
          <p14:tracePt t="30124" x="8775700" y="3244850"/>
          <p14:tracePt t="30132" x="8788400" y="3270250"/>
          <p14:tracePt t="30149" x="8801100" y="3340100"/>
          <p14:tracePt t="30166" x="8801100" y="3409950"/>
          <p14:tracePt t="30183" x="8826500" y="3498850"/>
          <p14:tracePt t="30200" x="8832850" y="3536950"/>
          <p14:tracePt t="30217" x="8832850" y="3543300"/>
          <p14:tracePt t="30277" x="8832850" y="3549650"/>
          <p14:tracePt t="30284" x="8832850" y="3562350"/>
          <p14:tracePt t="30301" x="8832850" y="3581400"/>
          <p14:tracePt t="30309" x="8832850" y="3587750"/>
          <p14:tracePt t="30317" x="8832850" y="3594100"/>
          <p14:tracePt t="30333" x="8832850" y="3613150"/>
          <p14:tracePt t="30350" x="8832850" y="3632200"/>
          <p14:tracePt t="30366" x="8813800" y="3683000"/>
          <p14:tracePt t="30383" x="8807450" y="3727450"/>
          <p14:tracePt t="30400" x="8788400" y="3752850"/>
          <p14:tracePt t="30416" x="8763000" y="3797300"/>
          <p14:tracePt t="30433" x="8737600" y="3822700"/>
          <p14:tracePt t="30450" x="8693150" y="3860800"/>
          <p14:tracePt t="30466" x="8636000" y="3892550"/>
          <p14:tracePt t="30484" x="8559800" y="3930650"/>
          <p14:tracePt t="30500" x="8528050" y="3962400"/>
          <p14:tracePt t="30516" x="8496300" y="3981450"/>
          <p14:tracePt t="30533" x="8477250" y="3994150"/>
          <p14:tracePt t="30550" x="8458200" y="4013200"/>
          <p14:tracePt t="30566" x="8445500" y="4019550"/>
          <p14:tracePt t="30583" x="8413750" y="4038600"/>
          <p14:tracePt t="30600" x="8394700" y="4064000"/>
          <p14:tracePt t="30616" x="8343900" y="4095750"/>
          <p14:tracePt t="30633" x="8274050" y="4127500"/>
          <p14:tracePt t="30650" x="8210550" y="4165600"/>
          <p14:tracePt t="30666" x="8159750" y="4197350"/>
          <p14:tracePt t="30684" x="8064500" y="4260850"/>
          <p14:tracePt t="30700" x="7994650" y="4311650"/>
          <p14:tracePt t="30716" x="7950200" y="4356100"/>
          <p14:tracePt t="30733" x="7899400" y="4375150"/>
          <p14:tracePt t="30750" x="7854950" y="4400550"/>
          <p14:tracePt t="30766" x="7829550" y="4419600"/>
          <p14:tracePt t="30783" x="7791450" y="4438650"/>
          <p14:tracePt t="30800" x="7766050" y="4445000"/>
          <p14:tracePt t="30816" x="7721600" y="4457700"/>
          <p14:tracePt t="30833" x="7715250" y="4457700"/>
          <p14:tracePt t="30850" x="7683500" y="4476750"/>
          <p14:tracePt t="30866" x="7658100" y="4489450"/>
          <p14:tracePt t="30884" x="7607300" y="4508500"/>
          <p14:tracePt t="30900" x="7569200" y="4527550"/>
          <p14:tracePt t="30916" x="7524750" y="4559300"/>
          <p14:tracePt t="30933" x="7505700" y="4572000"/>
          <p14:tracePt t="30950" x="7480300" y="4578350"/>
          <p14:tracePt t="30966" x="7461250" y="4578350"/>
          <p14:tracePt t="30983" x="7435850" y="4597400"/>
          <p14:tracePt t="31000" x="7410450" y="4603750"/>
          <p14:tracePt t="31017" x="7366000" y="4629150"/>
          <p14:tracePt t="31033" x="7321550" y="4641850"/>
          <p14:tracePt t="31050" x="7283450" y="4660900"/>
          <p14:tracePt t="31066" x="7251700" y="4679950"/>
          <p14:tracePt t="31083" x="7213600" y="4692650"/>
          <p14:tracePt t="31100" x="7162800" y="4711700"/>
          <p14:tracePt t="31116" x="7118350" y="4718050"/>
          <p14:tracePt t="31133" x="7086600" y="4730750"/>
          <p14:tracePt t="31150" x="7048500" y="4730750"/>
          <p14:tracePt t="31167" x="7004050" y="4737100"/>
          <p14:tracePt t="31183" x="6934200" y="4743450"/>
          <p14:tracePt t="31201" x="6864350" y="4762500"/>
          <p14:tracePt t="31217" x="6788150" y="4762500"/>
          <p14:tracePt t="31220" x="6750050" y="4775200"/>
          <p14:tracePt t="31233" x="6711950" y="4775200"/>
          <p14:tracePt t="31250" x="6623050" y="4787900"/>
          <p14:tracePt t="31267" x="6534150" y="4800600"/>
          <p14:tracePt t="31283" x="6432550" y="4813300"/>
          <p14:tracePt t="31300" x="6261100" y="4826000"/>
          <p14:tracePt t="31317" x="6140450" y="4826000"/>
          <p14:tracePt t="31333" x="6026150" y="4826000"/>
          <p14:tracePt t="31350" x="5924550" y="4826000"/>
          <p14:tracePt t="31367" x="5829300" y="4794250"/>
          <p14:tracePt t="31383" x="5772150" y="4762500"/>
          <p14:tracePt t="31400" x="5753100" y="4743450"/>
          <p14:tracePt t="31417" x="5727700" y="4705350"/>
          <p14:tracePt t="31433" x="5702300" y="4591050"/>
          <p14:tracePt t="31450" x="5702300" y="4495800"/>
          <p14:tracePt t="31467" x="5715000" y="4419600"/>
          <p14:tracePt t="31484" x="5848350" y="4324350"/>
          <p14:tracePt t="31500" x="5969000" y="4286250"/>
          <p14:tracePt t="31517" x="6108700" y="4260850"/>
          <p14:tracePt t="31533" x="6261100" y="4248150"/>
          <p14:tracePt t="31550" x="6426200" y="4248150"/>
          <p14:tracePt t="31567" x="6597650" y="4248150"/>
          <p14:tracePt t="31583" x="6769100" y="4267200"/>
          <p14:tracePt t="31600" x="6921500" y="4337050"/>
          <p14:tracePt t="31617" x="7035800" y="4394200"/>
          <p14:tracePt t="31633" x="7118350" y="4451350"/>
          <p14:tracePt t="31650" x="7207250" y="4527550"/>
          <p14:tracePt t="31667" x="7289800" y="4597400"/>
          <p14:tracePt t="31684" x="7308850" y="4629150"/>
          <p14:tracePt t="31700" x="7321550" y="4648200"/>
          <p14:tracePt t="31717" x="7321550" y="4667250"/>
          <p14:tracePt t="31733" x="7302500" y="4686300"/>
          <p14:tracePt t="31750" x="7226300" y="4737100"/>
          <p14:tracePt t="31767" x="7137400" y="4775200"/>
          <p14:tracePt t="31783" x="7029450" y="4813300"/>
          <p14:tracePt t="31800" x="6908800" y="4845050"/>
          <p14:tracePt t="31817" x="6788150" y="4870450"/>
          <p14:tracePt t="31833" x="6667500" y="4883150"/>
          <p14:tracePt t="31850" x="6565900" y="4883150"/>
          <p14:tracePt t="31867" x="6470650" y="4883150"/>
          <p14:tracePt t="31884" x="6413500" y="4845050"/>
          <p14:tracePt t="31900" x="6381750" y="4806950"/>
          <p14:tracePt t="31917" x="6362700" y="4762500"/>
          <p14:tracePt t="31933" x="6362700" y="4699000"/>
          <p14:tracePt t="31950" x="6350000" y="4641850"/>
          <p14:tracePt t="31967" x="6350000" y="4603750"/>
          <p14:tracePt t="31983" x="6356350" y="4552950"/>
          <p14:tracePt t="32000" x="6400800" y="4508500"/>
          <p14:tracePt t="32017" x="6470650" y="4451350"/>
          <p14:tracePt t="32033" x="6578600" y="4381500"/>
          <p14:tracePt t="32050" x="6711950" y="4324350"/>
          <p14:tracePt t="32068" x="6858000" y="4286250"/>
          <p14:tracePt t="32083" x="6883400" y="4286250"/>
          <p14:tracePt t="32100" x="6889750" y="4279900"/>
          <p14:tracePt t="32164" x="6902450" y="4279900"/>
          <p14:tracePt t="32172" x="6902450" y="4311650"/>
          <p14:tracePt t="32180" x="6902450" y="4318000"/>
          <p14:tracePt t="32188" x="6902450" y="4324350"/>
          <p14:tracePt t="32200" x="6902450" y="4330700"/>
          <p14:tracePt t="32217" x="6902450" y="4343400"/>
          <p14:tracePt t="32236" x="6902450" y="4349750"/>
          <p14:tracePt t="32260" x="6883400" y="4356100"/>
          <p14:tracePt t="32269" x="6864350" y="4356100"/>
          <p14:tracePt t="32284" x="6845300" y="4356100"/>
          <p14:tracePt t="32300" x="6807200" y="4356100"/>
          <p14:tracePt t="32317" x="6800850" y="4356100"/>
          <p14:tracePt t="32364" x="6813550" y="4356100"/>
          <p14:tracePt t="32372" x="6819900" y="4362450"/>
          <p14:tracePt t="32384" x="6838950" y="4362450"/>
          <p14:tracePt t="32400" x="6870700" y="4368800"/>
          <p14:tracePt t="32417" x="6896100" y="4381500"/>
          <p14:tracePt t="32434" x="6921500" y="4387850"/>
          <p14:tracePt t="32450" x="6946900" y="4406900"/>
          <p14:tracePt t="32467" x="6972300" y="4419600"/>
          <p14:tracePt t="32484" x="6991350" y="4438650"/>
          <p14:tracePt t="32500" x="7023100" y="4476750"/>
          <p14:tracePt t="32517" x="7029450" y="4508500"/>
          <p14:tracePt t="32534" x="7023100" y="4533900"/>
          <p14:tracePt t="32550" x="6965950" y="4533900"/>
          <p14:tracePt t="32820" x="6965950" y="4565650"/>
          <p14:tracePt t="32828" x="6946900" y="4578350"/>
          <p14:tracePt t="32836" x="6940550" y="4584700"/>
          <p14:tracePt t="32850" x="6934200" y="4584700"/>
          <p14:tracePt t="32867" x="6902450" y="4597400"/>
          <p14:tracePt t="32884" x="6870700" y="4597400"/>
          <p14:tracePt t="32901" x="6851650" y="4597400"/>
          <p14:tracePt t="32917" x="6845300" y="4597400"/>
          <p14:tracePt t="32950" x="6838950" y="4597400"/>
          <p14:tracePt t="32968" x="6826250" y="4597400"/>
          <p14:tracePt t="42876" x="6807200" y="4597400"/>
          <p14:tracePt t="42884" x="6762750" y="4597400"/>
          <p14:tracePt t="42893" x="6711950" y="4597400"/>
          <p14:tracePt t="42903" x="6705600" y="4597400"/>
          <p14:tracePt t="42940" x="6699250" y="4597400"/>
          <p14:tracePt t="42951" x="6686550" y="4597400"/>
          <p14:tracePt t="42958" x="6680200" y="4597400"/>
          <p14:tracePt t="42970" x="6673850" y="4597400"/>
          <p14:tracePt t="63789" x="6667500" y="4584700"/>
          <p14:tracePt t="63796" x="6692900" y="4533900"/>
          <p14:tracePt t="63810" x="6699250" y="4489450"/>
          <p14:tracePt t="63827" x="6711950" y="4400550"/>
          <p14:tracePt t="63830" x="6718300" y="4381500"/>
          <p14:tracePt t="63844" x="6731000" y="4368800"/>
          <p14:tracePt t="63860" x="6737350" y="4356100"/>
          <p14:tracePt t="63893" x="6737350" y="4343400"/>
          <p14:tracePt t="63916" x="6731000" y="4343400"/>
          <p14:tracePt t="63949" x="6724650" y="4343400"/>
          <p14:tracePt t="63957" x="6718300" y="4343400"/>
          <p14:tracePt t="63964" x="6705600" y="4343400"/>
          <p14:tracePt t="63977" x="6699250" y="4343400"/>
          <p14:tracePt t="63994" x="6692900" y="4343400"/>
          <p14:tracePt t="64010" x="6686550" y="4343400"/>
          <p14:tracePt t="64029" x="6667500" y="4343400"/>
          <p14:tracePt t="64060" x="6623050" y="4343400"/>
          <p14:tracePt t="64077" x="6553200" y="4343400"/>
          <p14:tracePt t="64094" x="6438900" y="4356100"/>
          <p14:tracePt t="64110" x="6356350" y="4381500"/>
          <p14:tracePt t="64126" x="6273800" y="4413250"/>
          <p14:tracePt t="64143" x="6191250" y="4489450"/>
          <p14:tracePt t="64160" x="6127750" y="4540250"/>
          <p14:tracePt t="64176" x="6115050" y="4572000"/>
          <p14:tracePt t="64194" x="6115050" y="4597400"/>
          <p14:tracePt t="64210" x="6102350" y="4622800"/>
          <p14:tracePt t="64227" x="6102350" y="4648200"/>
          <p14:tracePt t="64284" x="6089650" y="4654550"/>
          <p14:tracePt t="64292" x="6057900" y="4679950"/>
          <p14:tracePt t="64300" x="6013450" y="4737100"/>
          <p14:tracePt t="64310" x="5975350" y="4775200"/>
          <p14:tracePt t="64327" x="5886450" y="4864100"/>
          <p14:tracePt t="64344" x="5829300" y="4965700"/>
          <p14:tracePt t="64360" x="5753100" y="5080000"/>
          <p14:tracePt t="64377" x="5695950" y="5187950"/>
          <p14:tracePt t="64393" x="5645150" y="5289550"/>
          <p14:tracePt t="64410" x="5619750" y="5340350"/>
          <p14:tracePt t="64427" x="5600700" y="5365750"/>
          <p14:tracePt t="64444" x="5581650" y="5391150"/>
          <p14:tracePt t="64460" x="5467350" y="5454650"/>
          <p14:tracePt t="64477" x="5384800" y="5511800"/>
          <p14:tracePt t="64494" x="5289550" y="5562600"/>
          <p14:tracePt t="64510" x="5232400" y="5607050"/>
          <p14:tracePt t="64527" x="5200650" y="5619750"/>
          <p14:tracePt t="64544" x="5181600" y="5626100"/>
          <p14:tracePt t="64560" x="5168900" y="5632450"/>
          <p14:tracePt t="64577" x="5162550" y="5632450"/>
          <p14:tracePt t="64594" x="5156200" y="5632450"/>
          <p14:tracePt t="64628" x="5137150" y="5632450"/>
          <p14:tracePt t="64644" x="5130800" y="5632450"/>
          <p14:tracePt t="64660" x="5105400" y="5632450"/>
          <p14:tracePt t="64677" x="5086350" y="5632450"/>
          <p14:tracePt t="64694" x="5067300" y="5632450"/>
          <p14:tracePt t="64804" x="5060950" y="5632450"/>
          <p14:tracePt t="64829" x="5054600" y="5632450"/>
          <p14:tracePt t="64836" x="5048250" y="5632450"/>
          <p14:tracePt t="64853" x="5035550" y="5632450"/>
          <p14:tracePt t="64869" x="5035550" y="5626100"/>
          <p14:tracePt t="64892" x="5035550" y="5619750"/>
          <p14:tracePt t="64900" x="5029200" y="5607050"/>
          <p14:tracePt t="64917" x="5022850" y="5600700"/>
          <p14:tracePt t="64932" x="5022850" y="5594350"/>
          <p14:tracePt t="64948" x="5022850" y="5588000"/>
          <p14:tracePt t="64964" x="5022850" y="5575300"/>
          <p14:tracePt t="64977" x="5016500" y="5568950"/>
          <p14:tracePt t="64994" x="5016500" y="5562600"/>
          <p14:tracePt t="65010" x="5016500" y="5556250"/>
          <p14:tracePt t="65028" x="5010150" y="5543550"/>
          <p14:tracePt t="65069" x="5010150" y="5537200"/>
          <p14:tracePt t="65085" x="5010150" y="5530850"/>
          <p14:tracePt t="65100" x="5010150" y="5524500"/>
          <p14:tracePt t="65116" x="5010150" y="5518150"/>
          <p14:tracePt t="65244" x="5010150" y="5505450"/>
          <p14:tracePt t="65252" x="5010150" y="5499100"/>
          <p14:tracePt t="65269" x="5003800" y="5492750"/>
          <p14:tracePt t="65372" x="5003800" y="5486400"/>
          <p14:tracePt t="65412" x="5003800" y="5473700"/>
          <p14:tracePt t="65733" x="4997450" y="5461000"/>
          <p14:tracePt t="65740" x="4991100" y="5448300"/>
          <p14:tracePt t="65764" x="4991100" y="5441950"/>
          <p14:tracePt t="65772" x="4984750" y="5441950"/>
          <p14:tracePt t="65789" x="4984750" y="5435600"/>
          <p14:tracePt t="65796" x="4984750" y="5422900"/>
          <p14:tracePt t="65811" x="4984750" y="5416550"/>
          <p14:tracePt t="65828" x="4978400" y="5403850"/>
          <p14:tracePt t="65844" x="4972050" y="5372100"/>
          <p14:tracePt t="65861" x="4972050" y="5346700"/>
          <p14:tracePt t="65877" x="4946650" y="5308600"/>
          <p14:tracePt t="65894" x="4933950" y="5187950"/>
          <p14:tracePt t="65911" x="4895850" y="5080000"/>
          <p14:tracePt t="65927" x="4883150" y="4978400"/>
          <p14:tracePt t="65944" x="4870450" y="4889500"/>
          <p14:tracePt t="65961" x="4857750" y="4787900"/>
          <p14:tracePt t="65977" x="4845050" y="4686300"/>
          <p14:tracePt t="65994" x="4832350" y="4578350"/>
          <p14:tracePt t="66011" x="4832350" y="4464050"/>
          <p14:tracePt t="66028" x="4800600" y="4305300"/>
          <p14:tracePt t="66044" x="4800600" y="4171950"/>
          <p14:tracePt t="66061" x="4800600" y="4102100"/>
          <p14:tracePt t="66077" x="4800600" y="4044950"/>
          <p14:tracePt t="66094" x="4800600" y="3962400"/>
          <p14:tracePt t="66111" x="4800600" y="3905250"/>
          <p14:tracePt t="66127" x="4800600" y="3860800"/>
          <p14:tracePt t="66144" x="4800600" y="3829050"/>
          <p14:tracePt t="66161" x="4800600" y="3797300"/>
          <p14:tracePt t="66177" x="4800600" y="3765550"/>
          <p14:tracePt t="66194" x="4800600" y="3727450"/>
          <p14:tracePt t="66211" x="4800600" y="3702050"/>
          <p14:tracePt t="66228" x="4800600" y="3683000"/>
          <p14:tracePt t="66244" x="4819650" y="3619500"/>
          <p14:tracePt t="66261" x="4826000" y="3562350"/>
          <p14:tracePt t="66277" x="4838700" y="3511550"/>
          <p14:tracePt t="66294" x="4838700" y="3473450"/>
          <p14:tracePt t="66310" x="4851400" y="3448050"/>
          <p14:tracePt t="66327" x="4851400" y="3435350"/>
          <p14:tracePt t="66344" x="4851400" y="3422650"/>
          <p14:tracePt t="66361" x="4851400" y="3416300"/>
          <p14:tracePt t="66805" x="4851400" y="3422650"/>
          <p14:tracePt t="66812" x="4832350" y="3460750"/>
          <p14:tracePt t="66820" x="4826000" y="3486150"/>
          <p14:tracePt t="66829" x="4806950" y="3530600"/>
          <p14:tracePt t="66844" x="4781550" y="3638550"/>
          <p14:tracePt t="66861" x="4756150" y="3771900"/>
          <p14:tracePt t="66877" x="4730750" y="3917950"/>
          <p14:tracePt t="66894" x="4724400" y="4076700"/>
          <p14:tracePt t="66911" x="4724400" y="4273550"/>
          <p14:tracePt t="66927" x="4724400" y="4502150"/>
          <p14:tracePt t="66944" x="4724400" y="4711700"/>
          <p14:tracePt t="66961" x="4724400" y="4889500"/>
          <p14:tracePt t="66977" x="4724400" y="4997450"/>
          <p14:tracePt t="66994" x="4730750" y="5086350"/>
          <p14:tracePt t="67011" x="4756150" y="5194300"/>
          <p14:tracePt t="67028" x="4756150" y="5232400"/>
          <p14:tracePt t="67044" x="4756150" y="5270500"/>
          <p14:tracePt t="67061" x="4756150" y="5308600"/>
          <p14:tracePt t="67077" x="4756150" y="5334000"/>
          <p14:tracePt t="67094" x="4756150" y="5372100"/>
          <p14:tracePt t="67111" x="4768850" y="5416550"/>
          <p14:tracePt t="67128" x="4768850" y="5480050"/>
          <p14:tracePt t="67144" x="4768850" y="5549900"/>
          <p14:tracePt t="67161" x="4768850" y="5651500"/>
          <p14:tracePt t="67177" x="4775200" y="5746750"/>
          <p14:tracePt t="67194" x="4781550" y="5803900"/>
          <p14:tracePt t="74628" x="4787900" y="5803900"/>
          <p14:tracePt t="74636" x="4813300" y="5797550"/>
          <p14:tracePt t="74647" x="4845050" y="5765800"/>
          <p14:tracePt t="74663" x="4876800" y="5721350"/>
          <p14:tracePt t="74680" x="4902200" y="5676900"/>
          <p14:tracePt t="74697" x="4914900" y="5626100"/>
          <p14:tracePt t="74713" x="4927600" y="5588000"/>
          <p14:tracePt t="74730" x="4933950" y="5549900"/>
          <p14:tracePt t="74747" x="4953000" y="5480050"/>
          <p14:tracePt t="74764" x="4965700" y="5391150"/>
          <p14:tracePt t="74780" x="4978400" y="5321300"/>
          <p14:tracePt t="74797" x="4978400" y="5238750"/>
          <p14:tracePt t="74813" x="4991100" y="5149850"/>
          <p14:tracePt t="74830" x="5003800" y="5073650"/>
          <p14:tracePt t="74847" x="5016500" y="4965700"/>
          <p14:tracePt t="74864" x="5035550" y="4826000"/>
          <p14:tracePt t="74880" x="5035550" y="4679950"/>
          <p14:tracePt t="74897" x="5035550" y="4521200"/>
          <p14:tracePt t="74913" x="5035550" y="4387850"/>
          <p14:tracePt t="74930" x="5035550" y="4267200"/>
          <p14:tracePt t="74948" x="5035550" y="4114800"/>
          <p14:tracePt t="74964" x="5029200" y="4057650"/>
          <p14:tracePt t="74980" x="5003800" y="3994150"/>
          <p14:tracePt t="74997" x="5003800" y="3975100"/>
          <p14:tracePt t="75014" x="4991100" y="3943350"/>
          <p14:tracePt t="75030" x="4984750" y="3905250"/>
          <p14:tracePt t="75047" x="4972050" y="3873500"/>
          <p14:tracePt t="75064" x="4965700" y="3835400"/>
          <p14:tracePt t="75081" x="4953000" y="3810000"/>
          <p14:tracePt t="75097" x="4946650" y="3771900"/>
          <p14:tracePt t="75114" x="4940300" y="3752850"/>
          <p14:tracePt t="75130" x="4927600" y="3727450"/>
          <p14:tracePt t="75147" x="4927600" y="3708400"/>
          <p14:tracePt t="75163" x="4921250" y="3695700"/>
          <p14:tracePt t="75188" x="4921250" y="3683000"/>
          <p14:tracePt t="75492" x="4902200" y="3695700"/>
          <p14:tracePt t="75500" x="4889500" y="3708400"/>
          <p14:tracePt t="75509" x="4876800" y="3733800"/>
          <p14:tracePt t="75516" x="4870450" y="3765550"/>
          <p14:tracePt t="75530" x="4857750" y="3803650"/>
          <p14:tracePt t="75547" x="4845050" y="3854450"/>
          <p14:tracePt t="75564" x="4826000" y="3911600"/>
          <p14:tracePt t="75580" x="4826000" y="3924300"/>
          <p14:tracePt t="75598" x="4826000" y="3943350"/>
          <p14:tracePt t="76308" x="4826000" y="3949700"/>
          <p14:tracePt t="76317" x="4832350" y="3949700"/>
          <p14:tracePt t="76324" x="4851400" y="3949700"/>
          <p14:tracePt t="76332" x="4857750" y="3949700"/>
          <p14:tracePt t="76348" x="4883150" y="3949700"/>
          <p14:tracePt t="76364" x="4889500" y="3949700"/>
          <p14:tracePt t="76381" x="4921250" y="3943350"/>
          <p14:tracePt t="76397" x="4933950" y="3937000"/>
          <p14:tracePt t="76414" x="4940300" y="3937000"/>
          <p14:tracePt t="76431" x="4946650" y="3937000"/>
          <p14:tracePt t="76461" x="4953000" y="3930650"/>
          <p14:tracePt t="76477" x="4959350" y="3917950"/>
          <p14:tracePt t="76492" x="4972050" y="3911600"/>
          <p14:tracePt t="76500" x="4978400" y="3911600"/>
          <p14:tracePt t="76514" x="4991100" y="3898900"/>
          <p14:tracePt t="76531" x="5003800" y="3886200"/>
          <p14:tracePt t="76548" x="5029200" y="3860800"/>
          <p14:tracePt t="76564" x="5035550" y="3848100"/>
          <p14:tracePt t="76581" x="5041900" y="3822700"/>
          <p14:tracePt t="76597" x="5041900" y="3803650"/>
          <p14:tracePt t="76614" x="5054600" y="3771900"/>
          <p14:tracePt t="76631" x="5054600" y="3746500"/>
          <p14:tracePt t="76647" x="5054600" y="3708400"/>
          <p14:tracePt t="76664" x="5054600" y="3702050"/>
          <p14:tracePt t="76681" x="5054600" y="3689350"/>
          <p14:tracePt t="76788" x="5054600" y="3695700"/>
          <p14:tracePt t="76796" x="5054600" y="3727450"/>
          <p14:tracePt t="76804" x="5054600" y="3778250"/>
          <p14:tracePt t="76814" x="5054600" y="3810000"/>
          <p14:tracePt t="76831" x="5080000" y="3886200"/>
          <p14:tracePt t="76847" x="5092700" y="3956050"/>
          <p14:tracePt t="76864" x="5092700" y="4006850"/>
          <p14:tracePt t="76881" x="5099050" y="4038600"/>
          <p14:tracePt t="76897" x="5099050" y="4064000"/>
          <p14:tracePt t="76914" x="5111750" y="4095750"/>
          <p14:tracePt t="76917" x="5111750" y="4127500"/>
          <p14:tracePt t="76932" x="5111750" y="4165600"/>
          <p14:tracePt t="76948" x="5111750" y="4197350"/>
          <p14:tracePt t="76964" x="5111750" y="4279900"/>
          <p14:tracePt t="76981" x="5111750" y="4400550"/>
          <p14:tracePt t="76997" x="5111750" y="4533900"/>
          <p14:tracePt t="77014" x="5111750" y="4673600"/>
          <p14:tracePt t="77031" x="5111750" y="4806950"/>
          <p14:tracePt t="77048" x="5111750" y="4889500"/>
          <p14:tracePt t="77064" x="5111750" y="4933950"/>
          <p14:tracePt t="77081" x="5111750" y="4953000"/>
          <p14:tracePt t="77097" x="5111750" y="4965700"/>
          <p14:tracePt t="77114" x="5111750" y="4991100"/>
          <p14:tracePt t="77131" x="5111750" y="5010150"/>
          <p14:tracePt t="77147" x="5105400" y="5041900"/>
          <p14:tracePt t="77164" x="5092700" y="5054600"/>
          <p14:tracePt t="77181" x="5073650" y="5073650"/>
          <p14:tracePt t="77198" x="5054600" y="5099050"/>
          <p14:tracePt t="77214" x="5041900" y="5124450"/>
          <p14:tracePt t="77231" x="5016500" y="5156200"/>
          <p14:tracePt t="77248" x="4984750" y="5187950"/>
          <p14:tracePt t="77264" x="4965700" y="5213350"/>
          <p14:tracePt t="77281" x="4946650" y="5232400"/>
          <p14:tracePt t="77298" x="4940300" y="5251450"/>
          <p14:tracePt t="77314" x="4933950" y="5264150"/>
          <p14:tracePt t="77331" x="4933950" y="5276850"/>
          <p14:tracePt t="77348" x="4921250" y="5283200"/>
          <p14:tracePt t="77364" x="4914900" y="5302250"/>
          <p14:tracePt t="77381" x="4908550" y="5314950"/>
          <p14:tracePt t="77398" x="4908550" y="5321300"/>
          <p14:tracePt t="77414" x="4902200" y="5334000"/>
          <p14:tracePt t="77437" x="4902200" y="5340350"/>
          <p14:tracePt t="77452" x="4902200" y="5346700"/>
          <p14:tracePt t="77477" x="4895850" y="5359400"/>
          <p14:tracePt t="77716" x="4889500" y="5359400"/>
          <p14:tracePt t="77724" x="4883150" y="5346700"/>
          <p14:tracePt t="77733" x="4883150" y="5334000"/>
          <p14:tracePt t="77748" x="4883150" y="5302250"/>
          <p14:tracePt t="77764" x="4883150" y="5264150"/>
          <p14:tracePt t="77781" x="4883150" y="5226050"/>
          <p14:tracePt t="77798" x="4883150" y="5175250"/>
          <p14:tracePt t="77814" x="4883150" y="5137150"/>
          <p14:tracePt t="77831" x="4883150" y="5111750"/>
          <p14:tracePt t="77848" x="4883150" y="5099050"/>
          <p14:tracePt t="78093" x="4883150" y="5092700"/>
          <p14:tracePt t="78100" x="4883150" y="5060950"/>
          <p14:tracePt t="78110" x="4883150" y="5041900"/>
          <p14:tracePt t="78117" x="4883150" y="5022850"/>
          <p14:tracePt t="78131" x="4883150" y="5003800"/>
          <p14:tracePt t="78147" x="4883150" y="4946650"/>
          <p14:tracePt t="78164" x="4883150" y="4914900"/>
          <p14:tracePt t="78181" x="4883150" y="4889500"/>
          <p14:tracePt t="78197" x="4883150" y="4864100"/>
          <p14:tracePt t="78214" x="4883150" y="4838700"/>
          <p14:tracePt t="78231" x="4883150" y="4806950"/>
          <p14:tracePt t="78247" x="4883150" y="4768850"/>
          <p14:tracePt t="78264" x="4883150" y="4743450"/>
          <p14:tracePt t="78281" x="4883150" y="4724400"/>
          <p14:tracePt t="78298" x="4883150" y="4699000"/>
          <p14:tracePt t="78314" x="4883150" y="4673600"/>
          <p14:tracePt t="78331" x="4883150" y="4648200"/>
          <p14:tracePt t="78347" x="4883150" y="4610100"/>
          <p14:tracePt t="78365" x="4883150" y="4597400"/>
          <p14:tracePt t="78381" x="4895850" y="4565650"/>
          <p14:tracePt t="78398" x="4895850" y="4540250"/>
          <p14:tracePt t="78415" x="4895850" y="4521200"/>
          <p14:tracePt t="78431" x="4902200" y="4514850"/>
          <p14:tracePt t="78448" x="4908550" y="4495800"/>
          <p14:tracePt t="78465" x="4914900" y="4476750"/>
          <p14:tracePt t="78481" x="4921250" y="4470400"/>
          <p14:tracePt t="78498" x="4927600" y="4464050"/>
          <p14:tracePt t="78515" x="4933950" y="4457700"/>
          <p14:tracePt t="78548" x="4940300" y="4451350"/>
          <p14:tracePt t="78604" x="4946650" y="4445000"/>
          <p14:tracePt t="78628" x="4953000" y="4445000"/>
          <p14:tracePt t="78652" x="4959350" y="4445000"/>
          <p14:tracePt t="78668" x="4972050" y="4445000"/>
          <p14:tracePt t="78692" x="4978400" y="4445000"/>
          <p14:tracePt t="78724" x="4984750" y="4445000"/>
          <p14:tracePt t="78749" x="4997450" y="4445000"/>
          <p14:tracePt t="78773" x="5003800" y="4445000"/>
          <p14:tracePt t="78789" x="5016500" y="4445000"/>
          <p14:tracePt t="78796" x="5016500" y="4451350"/>
          <p14:tracePt t="78804" x="5022850" y="4457700"/>
          <p14:tracePt t="78820" x="5035550" y="4457700"/>
          <p14:tracePt t="78831" x="5035550" y="4464050"/>
          <p14:tracePt t="78848" x="5048250" y="4476750"/>
          <p14:tracePt t="78865" x="5067300" y="4514850"/>
          <p14:tracePt t="78881" x="5118100" y="4565650"/>
          <p14:tracePt t="78898" x="5156200" y="4635500"/>
          <p14:tracePt t="78901" x="5194300" y="4673600"/>
          <p14:tracePt t="78915" x="5200650" y="4699000"/>
          <p14:tracePt t="78932" x="5245100" y="4762500"/>
          <p14:tracePt t="78948" x="5289550" y="4813300"/>
          <p14:tracePt t="78965" x="5334000" y="4883150"/>
          <p14:tracePt t="78982" x="5340350" y="4921250"/>
          <p14:tracePt t="78998" x="5353050" y="4946650"/>
          <p14:tracePt t="79015" x="5353050" y="4978400"/>
          <p14:tracePt t="79031" x="5353050" y="4991100"/>
          <p14:tracePt t="79048" x="5353050" y="5010150"/>
          <p14:tracePt t="79065" x="5353050" y="5048250"/>
          <p14:tracePt t="79081" x="5353050" y="5086350"/>
          <p14:tracePt t="79098" x="5353050" y="5137150"/>
          <p14:tracePt t="79114" x="5353050" y="5162550"/>
          <p14:tracePt t="79131" x="5346700" y="5200650"/>
          <p14:tracePt t="79148" x="5334000" y="5251450"/>
          <p14:tracePt t="79165" x="5302250" y="5308600"/>
          <p14:tracePt t="79181" x="5289550" y="5359400"/>
          <p14:tracePt t="79198" x="5283200" y="5378450"/>
          <p14:tracePt t="81148" x="5283200" y="5353050"/>
          <p14:tracePt t="81156" x="5283200" y="5295900"/>
          <p14:tracePt t="81165" x="5289550" y="5251450"/>
          <p14:tracePt t="81182" x="5295900" y="5226050"/>
          <p14:tracePt t="81199" x="5308600" y="5200650"/>
          <p14:tracePt t="81215" x="5327650" y="5168900"/>
          <p14:tracePt t="81232" x="5340350" y="5143500"/>
          <p14:tracePt t="81249" x="5353050" y="5130800"/>
          <p14:tracePt t="81265" x="5365750" y="5130800"/>
          <p14:tracePt t="81282" x="5391150" y="5111750"/>
          <p14:tracePt t="82564" x="5416550" y="5137150"/>
          <p14:tracePt t="82572" x="5441950" y="5181600"/>
          <p14:tracePt t="82583" x="5454650" y="5200650"/>
          <p14:tracePt t="82599" x="5461000" y="5219700"/>
          <p14:tracePt t="82616" x="5473700" y="5232400"/>
          <p14:tracePt t="82633" x="5473700" y="5251450"/>
          <p14:tracePt t="82649" x="5480050" y="5257800"/>
          <p14:tracePt t="82666" x="5480050" y="5264150"/>
          <p14:tracePt t="82772" x="5480050" y="5270500"/>
          <p14:tracePt t="82780" x="5480050" y="5283200"/>
          <p14:tracePt t="82789" x="5480050" y="5289550"/>
          <p14:tracePt t="82799" x="5480050" y="5295900"/>
          <p14:tracePt t="82816" x="5473700" y="5308600"/>
          <p14:tracePt t="82833" x="5467350" y="5314950"/>
          <p14:tracePt t="82849" x="5461000" y="5321300"/>
          <p14:tracePt t="82866" x="5448300" y="5334000"/>
          <p14:tracePt t="82883" x="5441950" y="5334000"/>
          <p14:tracePt t="82901" x="5441950" y="5340350"/>
          <p14:tracePt t="82916" x="5435600" y="5353050"/>
          <p14:tracePt t="82933" x="5429250" y="5365750"/>
          <p14:tracePt t="89972" x="5410200" y="5365750"/>
          <p14:tracePt t="89980" x="5327650" y="5200650"/>
          <p14:tracePt t="89988" x="5213350" y="4984750"/>
          <p14:tracePt t="90002" x="5137150" y="4864100"/>
          <p14:tracePt t="90018" x="5035550" y="4718050"/>
          <p14:tracePt t="90036" x="4927600" y="4533900"/>
          <p14:tracePt t="90052" x="4908550" y="4483100"/>
          <p14:tracePt t="90068" x="4870450" y="4324350"/>
          <p14:tracePt t="90085" x="4857750" y="4267200"/>
          <p14:tracePt t="90102" x="4857750" y="4229100"/>
          <p14:tracePt t="90118" x="4857750" y="4203700"/>
          <p14:tracePt t="90135" x="4857750" y="4191000"/>
          <p14:tracePt t="90151" x="4857750" y="4184650"/>
          <p14:tracePt t="90196" x="4857750" y="4178300"/>
          <p14:tracePt t="90203" x="4857750" y="4171950"/>
          <p14:tracePt t="90218" x="4857750" y="4159250"/>
          <p14:tracePt t="90235" x="4851400" y="4152900"/>
          <p14:tracePt t="90251" x="4838700" y="4114800"/>
          <p14:tracePt t="90268" x="4832350" y="4076700"/>
          <p14:tracePt t="90285" x="4826000" y="4064000"/>
          <p14:tracePt t="90302" x="4819650" y="4051300"/>
          <p14:tracePt t="94516" x="4819650" y="4006850"/>
          <p14:tracePt t="94524" x="4819650" y="3905250"/>
          <p14:tracePt t="94536" x="4819650" y="3746500"/>
          <p14:tracePt t="94553" x="4889500" y="3505200"/>
          <p14:tracePt t="94570" x="4889500" y="3448050"/>
          <p14:tracePt t="94586" x="4902200" y="3390900"/>
          <p14:tracePt t="94604" x="4902200" y="3321050"/>
          <p14:tracePt t="94620" x="4902200" y="3302000"/>
          <p14:tracePt t="94636" x="4902200" y="3244850"/>
          <p14:tracePt t="94653" x="4902200" y="3219450"/>
          <p14:tracePt t="94828" x="4908550" y="3232150"/>
          <p14:tracePt t="94836" x="4933950" y="3308350"/>
          <p14:tracePt t="94845" x="4953000" y="3378200"/>
          <p14:tracePt t="94853" x="4978400" y="3460750"/>
          <p14:tracePt t="94870" x="5022850" y="3619500"/>
          <p14:tracePt t="94886" x="5048250" y="3702050"/>
          <p14:tracePt t="94903" x="5060950" y="3759200"/>
          <p14:tracePt t="94920" x="5067300" y="3765550"/>
          <p14:tracePt t="95157" x="5067300" y="3771900"/>
          <p14:tracePt t="95164" x="5067300" y="3784600"/>
          <p14:tracePt t="95172" x="5067300" y="3803650"/>
          <p14:tracePt t="95187" x="5067300" y="3810000"/>
          <p14:tracePt t="95204" x="5067300" y="3841750"/>
          <p14:tracePt t="95237" x="5060950" y="3848100"/>
          <p14:tracePt t="95253" x="5060950" y="3860800"/>
          <p14:tracePt t="95270" x="5048250" y="3867150"/>
          <p14:tracePt t="95287" x="5048250" y="3873500"/>
          <p14:tracePt t="95308" x="5048250" y="3886200"/>
          <p14:tracePt t="95365" x="5035550" y="3892550"/>
          <p14:tracePt t="95380" x="5029200" y="3898900"/>
          <p14:tracePt t="95396" x="5022850" y="3905250"/>
          <p14:tracePt t="95420" x="5016500" y="3911600"/>
          <p14:tracePt t="95428" x="5010150" y="3911600"/>
          <p14:tracePt t="95444" x="5010150" y="3917950"/>
          <p14:tracePt t="95461" x="5003800" y="3917950"/>
          <p14:tracePt t="95470" x="5003800" y="3924300"/>
          <p14:tracePt t="95487" x="4984750" y="3930650"/>
          <p14:tracePt t="95520" x="4978400" y="3930650"/>
          <p14:tracePt t="95537" x="4972050" y="3930650"/>
          <p14:tracePt t="95553" x="4959350" y="3930650"/>
          <p14:tracePt t="95570" x="4953000" y="3943350"/>
          <p14:tracePt t="95587" x="4933950" y="3943350"/>
          <p14:tracePt t="95604" x="4914900" y="3943350"/>
          <p14:tracePt t="103197" x="4921250" y="3930650"/>
          <p14:tracePt t="103204" x="4933950" y="3911600"/>
          <p14:tracePt t="103212" x="4946650" y="3905250"/>
          <p14:tracePt t="103222" x="4959350" y="3886200"/>
          <p14:tracePt t="103239" x="4965700" y="3873500"/>
          <p14:tracePt t="103256" x="4978400" y="3860800"/>
          <p14:tracePt t="103272" x="4991100" y="3854450"/>
          <p14:tracePt t="103289" x="4991100" y="3841750"/>
          <p14:tracePt t="105549" x="4959350" y="3981450"/>
          <p14:tracePt t="105556" x="4819650" y="4203700"/>
          <p14:tracePt t="105565" x="4660900" y="4457700"/>
          <p14:tracePt t="105573" x="4514850" y="4730750"/>
          <p14:tracePt t="105590" x="4159250" y="5156200"/>
          <p14:tracePt t="105606" x="3797300" y="5492750"/>
          <p14:tracePt t="105623" x="3486150" y="5702300"/>
          <p14:tracePt t="105640" x="3263900" y="5848350"/>
          <p14:tracePt t="105656" x="3130550" y="5918200"/>
          <p14:tracePt t="105673" x="3003550" y="5975350"/>
          <p14:tracePt t="105690" x="2921000" y="6000750"/>
          <p14:tracePt t="105706" x="2876550" y="6007100"/>
          <p14:tracePt t="105724" x="2794000" y="6019800"/>
          <p14:tracePt t="105740" x="2705100" y="6032500"/>
          <p14:tracePt t="105756" x="2590800" y="6070600"/>
          <p14:tracePt t="105773" x="2451100" y="6121400"/>
          <p14:tracePt t="105790" x="2317750" y="6216650"/>
          <p14:tracePt t="105807" x="2197100" y="6305550"/>
          <p14:tracePt t="105823" x="2108200" y="6407150"/>
          <p14:tracePt t="105840" x="2000250" y="6489700"/>
          <p14:tracePt t="105856" x="1917700" y="6553200"/>
          <p14:tracePt t="105873" x="1854200" y="6604000"/>
          <p14:tracePt t="105890" x="1809750" y="6629400"/>
          <p14:tracePt t="105907" x="1790700" y="6642100"/>
          <p14:tracePt t="105924" x="1778000" y="6654800"/>
          <p14:tracePt t="105940" x="1739900" y="6661150"/>
          <p14:tracePt t="105956" x="1657350" y="6686550"/>
          <p14:tracePt t="105973" x="1568450" y="6699250"/>
          <p14:tracePt t="105990" x="1498600" y="6711950"/>
          <p14:tracePt t="106007" x="1441450" y="6724650"/>
          <p14:tracePt t="106221" x="1346200" y="6572250"/>
          <p14:tracePt t="106228" x="1339850" y="6546850"/>
          <p14:tracePt t="106240" x="1339850" y="6502400"/>
          <p14:tracePt t="106257" x="1339850" y="6407150"/>
          <p14:tracePt t="106273" x="1339850" y="6305550"/>
          <p14:tracePt t="106290" x="1371600" y="6191250"/>
          <p14:tracePt t="106307" x="1403350" y="6096000"/>
          <p14:tracePt t="106323" x="1473200" y="5930900"/>
          <p14:tracePt t="106340" x="1606550" y="5613400"/>
          <p14:tracePt t="106357" x="1682750" y="5448300"/>
          <p14:tracePt t="106373" x="1739900" y="5359400"/>
          <p14:tracePt t="106390" x="1784350" y="5295900"/>
          <p14:tracePt t="106407" x="1835150" y="5232400"/>
          <p14:tracePt t="106423" x="1885950" y="5175250"/>
          <p14:tracePt t="106440" x="2000250" y="5099050"/>
          <p14:tracePt t="106457" x="2178050" y="4972050"/>
          <p14:tracePt t="106473" x="2413000" y="4794250"/>
          <p14:tracePt t="106490" x="2622550" y="4654550"/>
          <p14:tracePt t="106507" x="2762250" y="4546600"/>
          <p14:tracePt t="106524" x="2965450" y="4356100"/>
          <p14:tracePt t="106540" x="3041650" y="4254500"/>
          <p14:tracePt t="106557" x="3117850" y="4171950"/>
          <p14:tracePt t="106573" x="3200400" y="4076700"/>
          <p14:tracePt t="106590" x="3295650" y="3981450"/>
          <p14:tracePt t="106607" x="3403600" y="3898900"/>
          <p14:tracePt t="106623" x="3524250" y="3841750"/>
          <p14:tracePt t="106640" x="3663950" y="3784600"/>
          <p14:tracePt t="106657" x="3829050" y="3740150"/>
          <p14:tracePt t="106673" x="3975100" y="3695700"/>
          <p14:tracePt t="106690" x="4076700" y="3683000"/>
          <p14:tracePt t="106707" x="4235450" y="3670300"/>
          <p14:tracePt t="106724" x="4267200" y="3657600"/>
          <p14:tracePt t="106740" x="4387850" y="3644900"/>
          <p14:tracePt t="106757" x="4464050" y="3632200"/>
          <p14:tracePt t="107620" x="4457700" y="3625850"/>
          <p14:tracePt t="107629" x="4438650" y="3625850"/>
          <p14:tracePt t="107641" x="4419600" y="3632200"/>
          <p14:tracePt t="107657" x="4406900" y="3632200"/>
          <p14:tracePt t="107674" x="4343400" y="3644900"/>
          <p14:tracePt t="107690" x="4330700" y="3651250"/>
          <p14:tracePt t="109340" x="0" y="0"/>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387" t="18586" r="31144" b="55888"/>
          <a:stretch/>
        </p:blipFill>
        <p:spPr>
          <a:xfrm>
            <a:off x="1350751" y="2086252"/>
            <a:ext cx="8609995" cy="3213718"/>
          </a:xfrm>
          <a:prstGeom prst="rect">
            <a:avLst/>
          </a:prstGeom>
        </p:spPr>
      </p:pic>
      <p:sp>
        <p:nvSpPr>
          <p:cNvPr id="5" name="Rectangle 4"/>
          <p:cNvSpPr/>
          <p:nvPr/>
        </p:nvSpPr>
        <p:spPr>
          <a:xfrm>
            <a:off x="4651898" y="2991776"/>
            <a:ext cx="5335480" cy="2308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9A80F9F-74DB-1D57-04E8-E20E92A09B0A}"/>
              </a:ext>
            </a:extLst>
          </p:cNvPr>
          <p:cNvSpPr txBox="1"/>
          <p:nvPr/>
        </p:nvSpPr>
        <p:spPr>
          <a:xfrm>
            <a:off x="5370773" y="3693111"/>
            <a:ext cx="4308077"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Data Analysis   </a:t>
            </a:r>
            <a:r>
              <a:rPr lang="ar-EG" altLang="en-US" sz="2800" b="1" dirty="0" smtClean="0">
                <a:latin typeface="Times New Roman" panose="02020603050405020304" pitchFamily="18" charset="0"/>
                <a:cs typeface="Times New Roman" panose="02020603050405020304" pitchFamily="18" charset="0"/>
              </a:rPr>
              <a:t>تحليل البيانات</a:t>
            </a:r>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281862983"/>
      </p:ext>
    </p:extLst>
  </p:cSld>
  <p:clrMapOvr>
    <a:masterClrMapping/>
  </p:clrMapOvr>
  <mc:AlternateContent xmlns:mc="http://schemas.openxmlformats.org/markup-compatibility/2006" xmlns:p14="http://schemas.microsoft.com/office/powerpoint/2010/main">
    <mc:Choice Requires="p14">
      <p:transition p14:dur="10" advTm="65499"/>
    </mc:Choice>
    <mc:Fallback xmlns="">
      <p:transition advTm="65499"/>
    </mc:Fallback>
  </mc:AlternateContent>
  <p:timing>
    <p:tnLst>
      <p:par>
        <p:cTn id="1" dur="indefinite" restart="never" nodeType="tmRoot"/>
      </p:par>
    </p:tnLst>
  </p:timing>
  <p:extLst mod="1">
    <p:ext uri="{3A86A75C-4F4B-4683-9AE1-C65F6400EC91}">
      <p14:laserTraceLst xmlns:p14="http://schemas.microsoft.com/office/powerpoint/2010/main">
        <p14:tracePtLst>
          <p14:tracePt t="3735" x="469900" y="5543550"/>
          <p14:tracePt t="3832" x="482600" y="5524500"/>
          <p14:tracePt t="3840" x="501650" y="5518150"/>
          <p14:tracePt t="3848" x="571500" y="5505450"/>
          <p14:tracePt t="3858" x="666750" y="5454650"/>
          <p14:tracePt t="3875" x="977900" y="5353050"/>
          <p14:tracePt t="3892" x="1568450" y="5162550"/>
          <p14:tracePt t="3909" x="2266950" y="4965700"/>
          <p14:tracePt t="3925" x="3257550" y="4737100"/>
          <p14:tracePt t="3942" x="4311650" y="4483100"/>
          <p14:tracePt t="3959" x="5365750" y="4292600"/>
          <p14:tracePt t="3975" x="6445250" y="4152900"/>
          <p14:tracePt t="3992" x="7969250" y="3740150"/>
          <p14:tracePt t="4009" x="8794750" y="3486150"/>
          <p14:tracePt t="4025" x="9512300" y="3289300"/>
          <p14:tracePt t="4042" x="10109200" y="3117850"/>
          <p14:tracePt t="4059" x="10591800" y="2984500"/>
          <p14:tracePt t="4075" x="10979150" y="2851150"/>
          <p14:tracePt t="4092" x="11188700" y="2787650"/>
          <p14:tracePt t="4109" x="11379200" y="2711450"/>
          <p14:tracePt t="4125" x="11480800" y="2686050"/>
          <p14:tracePt t="4142" x="11557000" y="2660650"/>
          <p14:tracePt t="4159" x="11620500" y="2635250"/>
          <p14:tracePt t="4175" x="11690350" y="2622550"/>
          <p14:tracePt t="4178" x="11703050" y="2622550"/>
          <p14:tracePt t="4192" x="11734800" y="2609850"/>
          <p14:tracePt t="4209" x="11785600" y="2603500"/>
          <p14:tracePt t="4225" x="11874500" y="2578100"/>
          <p14:tracePt t="4242" x="11976100" y="2546350"/>
          <p14:tracePt t="4259" x="11995150" y="2533650"/>
          <p14:tracePt t="4275" x="12001500" y="2527300"/>
          <p14:tracePt t="4312" x="11995150" y="2514600"/>
          <p14:tracePt t="4325" x="11938000" y="2489200"/>
          <p14:tracePt t="4342" x="11798300" y="2444750"/>
          <p14:tracePt t="4360" x="11582400" y="2400300"/>
          <p14:tracePt t="4375" x="11512550" y="2400300"/>
          <p14:tracePt t="4392" x="11303000" y="2400300"/>
          <p14:tracePt t="4409" x="11144250" y="2406650"/>
          <p14:tracePt t="4426" x="10998200" y="2451100"/>
          <p14:tracePt t="4442" x="10807700" y="2495550"/>
          <p14:tracePt t="4459" x="10598150" y="2559050"/>
          <p14:tracePt t="4476" x="10407650" y="2590800"/>
          <p14:tracePt t="4492" x="10160000" y="2590800"/>
          <p14:tracePt t="4509" x="9867900" y="2590800"/>
          <p14:tracePt t="4526" x="9607550" y="2590800"/>
          <p14:tracePt t="4542" x="9277350" y="2628900"/>
          <p14:tracePt t="4559" x="8775700" y="2686050"/>
          <p14:tracePt t="4575" x="8616950" y="2730500"/>
          <p14:tracePt t="4592" x="8128000" y="2743200"/>
          <p14:tracePt t="4609" x="7842250" y="2768600"/>
          <p14:tracePt t="4626" x="7594600" y="2813050"/>
          <p14:tracePt t="4642" x="7416800" y="2819400"/>
          <p14:tracePt t="4659" x="7264400" y="2819400"/>
          <p14:tracePt t="4676" x="7181850" y="2819400"/>
          <p14:tracePt t="4692" x="7112000" y="2813050"/>
          <p14:tracePt t="4709" x="7042150" y="2787650"/>
          <p14:tracePt t="4726" x="6978650" y="2768600"/>
          <p14:tracePt t="4742" x="6851650" y="2698750"/>
          <p14:tracePt t="4760" x="6654800" y="2597150"/>
          <p14:tracePt t="4776" x="6591300" y="2578100"/>
          <p14:tracePt t="4792" x="6470650" y="2520950"/>
          <p14:tracePt t="4809" x="6451600" y="2508250"/>
          <p14:tracePt t="4826" x="6445250" y="2508250"/>
          <p14:tracePt t="4842" x="6438900" y="2495550"/>
          <p14:tracePt t="4859" x="6438900" y="2444750"/>
          <p14:tracePt t="4876" x="6496050" y="2362200"/>
          <p14:tracePt t="4892" x="6673850" y="2286000"/>
          <p14:tracePt t="4909" x="6965950" y="2171700"/>
          <p14:tracePt t="4926" x="7270750" y="2095500"/>
          <p14:tracePt t="4942" x="7620000" y="2038350"/>
          <p14:tracePt t="4960" x="8229600" y="1974850"/>
          <p14:tracePt t="4976" x="8731250" y="1974850"/>
          <p14:tracePt t="4992" x="9245600" y="1974850"/>
          <p14:tracePt t="5009" x="9690100" y="2012950"/>
          <p14:tracePt t="5026" x="10115550" y="2120900"/>
          <p14:tracePt t="5042" x="10388600" y="2197100"/>
          <p14:tracePt t="5059" x="10521950" y="2266950"/>
          <p14:tracePt t="5076" x="10541000" y="2279650"/>
          <p14:tracePt t="5092" x="10541000" y="2305050"/>
          <p14:tracePt t="5109" x="10541000" y="2374900"/>
          <p14:tracePt t="5126" x="10534650" y="2476500"/>
          <p14:tracePt t="5142" x="10445750" y="2679700"/>
          <p14:tracePt t="5159" x="10261600" y="2908300"/>
          <p14:tracePt t="5176" x="10013950" y="3086100"/>
          <p14:tracePt t="5192" x="9753600" y="3251200"/>
          <p14:tracePt t="5209" x="9537700" y="3333750"/>
          <p14:tracePt t="5226" x="9309100" y="3435350"/>
          <p14:tracePt t="5242" x="9086850" y="3505200"/>
          <p14:tracePt t="5259" x="8902700" y="3530600"/>
          <p14:tracePt t="5276" x="8763000" y="3562350"/>
          <p14:tracePt t="5292" x="8642350" y="3587750"/>
          <p14:tracePt t="5309" x="8547100" y="3587750"/>
          <p14:tracePt t="5326" x="8420100" y="3613150"/>
          <p14:tracePt t="5342" x="8223250" y="3663950"/>
          <p14:tracePt t="5360" x="7816850" y="3790950"/>
          <p14:tracePt t="5376" x="7442200" y="3937000"/>
          <p14:tracePt t="5392" x="7042150" y="4152900"/>
          <p14:tracePt t="5409" x="6686550" y="4356100"/>
          <p14:tracePt t="5426" x="6470650" y="4540250"/>
          <p14:tracePt t="5442" x="6375400" y="4622800"/>
          <p14:tracePt t="5459" x="6356350" y="4629150"/>
          <p14:tracePt t="5528" x="6337300" y="4629150"/>
          <p14:tracePt t="5536" x="6292850" y="4629150"/>
          <p14:tracePt t="5544" x="6223000" y="4629150"/>
          <p14:tracePt t="5559" x="6064250" y="4629150"/>
          <p14:tracePt t="5575" x="5842000" y="4572000"/>
          <p14:tracePt t="5592" x="5683250" y="4527550"/>
          <p14:tracePt t="5609" x="5543550" y="4483100"/>
          <p14:tracePt t="5626" x="5461000" y="4445000"/>
          <p14:tracePt t="5720" x="5454650" y="4445000"/>
          <p14:tracePt t="5744" x="5454650" y="4438650"/>
          <p14:tracePt t="5752" x="5461000" y="4419600"/>
          <p14:tracePt t="5761" x="5473700" y="4413250"/>
          <p14:tracePt t="5776" x="5486400" y="4400550"/>
          <p14:tracePt t="5793" x="5511800" y="4375150"/>
          <p14:tracePt t="5809" x="5524500" y="4349750"/>
          <p14:tracePt t="5826" x="5543550" y="4311650"/>
          <p14:tracePt t="5843" x="5556250" y="4279900"/>
          <p14:tracePt t="5859" x="5556250" y="4267200"/>
          <p14:tracePt t="5876" x="5562600" y="4248150"/>
          <p14:tracePt t="5893" x="5562600" y="4241800"/>
          <p14:tracePt t="5909" x="5562600" y="4235450"/>
          <p14:tracePt t="5926" x="5568950" y="4229100"/>
          <p14:tracePt t="5961" x="5568950" y="4216400"/>
          <p14:tracePt t="6177" x="5575300" y="4216400"/>
          <p14:tracePt t="6200" x="5581650" y="4216400"/>
          <p14:tracePt t="6233" x="5588000" y="4216400"/>
          <p14:tracePt t="6241" x="5607050" y="4216400"/>
          <p14:tracePt t="6248" x="5619750" y="4203700"/>
          <p14:tracePt t="6259" x="5651500" y="4203700"/>
          <p14:tracePt t="6276" x="5772150" y="4191000"/>
          <p14:tracePt t="6293" x="5892800" y="4152900"/>
          <p14:tracePt t="6309" x="6026150" y="4114800"/>
          <p14:tracePt t="6326" x="6172200" y="4083050"/>
          <p14:tracePt t="6343" x="6438900" y="4038600"/>
          <p14:tracePt t="6359" x="6515100" y="4038600"/>
          <p14:tracePt t="6376" x="6775450" y="4025900"/>
          <p14:tracePt t="6393" x="6908800" y="4025900"/>
          <p14:tracePt t="6409" x="7010400" y="4025900"/>
          <p14:tracePt t="6426" x="7105650" y="4025900"/>
          <p14:tracePt t="6443" x="7181850" y="4025900"/>
          <p14:tracePt t="6460" x="7251700" y="4032250"/>
          <p14:tracePt t="6476" x="7321550" y="4044950"/>
          <p14:tracePt t="6493" x="7410450" y="4057650"/>
          <p14:tracePt t="6509" x="7499350" y="4070350"/>
          <p14:tracePt t="6526" x="7575550" y="4076700"/>
          <p14:tracePt t="6543" x="7715250" y="4133850"/>
          <p14:tracePt t="6559" x="7747000" y="4133850"/>
          <p14:tracePt t="6576" x="7956550" y="4203700"/>
          <p14:tracePt t="6593" x="8096250" y="4229100"/>
          <p14:tracePt t="6610" x="8229600" y="4273550"/>
          <p14:tracePt t="6626" x="8318500" y="4286250"/>
          <p14:tracePt t="6642" x="8394700" y="4305300"/>
          <p14:tracePt t="6659" x="8401050" y="4305300"/>
          <p14:tracePt t="6676" x="8407400" y="4305300"/>
          <p14:tracePt t="6727" x="8432800" y="4318000"/>
          <p14:tracePt t="6735" x="8439150" y="4318000"/>
          <p14:tracePt t="6745" x="8445500" y="4318000"/>
          <p14:tracePt t="6760" x="8451850" y="4318000"/>
          <p14:tracePt t="6776" x="8528050" y="4324350"/>
          <p14:tracePt t="6793" x="8610600" y="4324350"/>
          <p14:tracePt t="6810" x="8699500" y="4324350"/>
          <p14:tracePt t="6826" x="8820150" y="4318000"/>
          <p14:tracePt t="6843" x="8966200" y="4298950"/>
          <p14:tracePt t="6860" x="9036050" y="4286250"/>
          <p14:tracePt t="6952" x="9029700" y="4286250"/>
          <p14:tracePt t="6960" x="9010650" y="4286250"/>
          <p14:tracePt t="6968" x="9004300" y="4286250"/>
          <p14:tracePt t="7279" x="8985250" y="4286250"/>
          <p14:tracePt t="7287" x="8921750" y="4286250"/>
          <p14:tracePt t="7295" x="8769350" y="4286250"/>
          <p14:tracePt t="7309" x="8547100" y="4343400"/>
          <p14:tracePt t="7326" x="7937500" y="4552950"/>
          <p14:tracePt t="7343" x="7473950" y="4724400"/>
          <p14:tracePt t="7359" x="7270750" y="4787900"/>
          <p14:tracePt t="7376" x="6870700" y="4851400"/>
          <p14:tracePt t="7393" x="6362700" y="4895850"/>
          <p14:tracePt t="7410" x="5772150" y="4921250"/>
          <p14:tracePt t="7426" x="5086350" y="4921250"/>
          <p14:tracePt t="7443" x="4381500" y="4921250"/>
          <p14:tracePt t="7460" x="3759200" y="4921250"/>
          <p14:tracePt t="7476" x="3251200" y="4895850"/>
          <p14:tracePt t="7493" x="3003550" y="4851400"/>
          <p14:tracePt t="7510" x="2882900" y="4826000"/>
          <p14:tracePt t="7526" x="2851150" y="4806950"/>
          <p14:tracePt t="7543" x="2806700" y="4787900"/>
          <p14:tracePt t="7560" x="2762250" y="4756150"/>
          <p14:tracePt t="7576" x="2698750" y="4705350"/>
          <p14:tracePt t="7593" x="2609850" y="4616450"/>
          <p14:tracePt t="7610" x="2501900" y="4495800"/>
          <p14:tracePt t="7626" x="2381250" y="4400550"/>
          <p14:tracePt t="7643" x="2311400" y="4305300"/>
          <p14:tracePt t="7660" x="2260600" y="4235450"/>
          <p14:tracePt t="7676" x="2203450" y="4159250"/>
          <p14:tracePt t="7693" x="2184400" y="4108450"/>
          <p14:tracePt t="7710" x="2152650" y="4051300"/>
          <p14:tracePt t="7712" x="2146300" y="4032250"/>
          <p14:tracePt t="7726" x="2133600" y="3994150"/>
          <p14:tracePt t="7743" x="2108200" y="3924300"/>
          <p14:tracePt t="7760" x="2095500" y="3886200"/>
          <p14:tracePt t="7776" x="2095500" y="3854450"/>
          <p14:tracePt t="7793" x="2095500" y="3841750"/>
          <p14:tracePt t="7810" x="2095500" y="3829050"/>
          <p14:tracePt t="7826" x="2095500" y="3797300"/>
          <p14:tracePt t="7843" x="2095500" y="3759200"/>
          <p14:tracePt t="7860" x="2095500" y="3727450"/>
          <p14:tracePt t="7876" x="2095500" y="3714750"/>
          <p14:tracePt t="7893" x="2095500" y="3702050"/>
          <p14:tracePt t="7910" x="2095500" y="3695700"/>
          <p14:tracePt t="7926" x="2095500" y="3689350"/>
          <p14:tracePt t="7943" x="2095500" y="3683000"/>
          <p14:tracePt t="7960" x="2089150" y="3676650"/>
          <p14:tracePt t="8264" x="2063750" y="3676650"/>
          <p14:tracePt t="8272" x="1981200" y="3676650"/>
          <p14:tracePt t="8281" x="1898650" y="3676650"/>
          <p14:tracePt t="8293" x="1828800" y="3676650"/>
          <p14:tracePt t="8310" x="1809750" y="3676650"/>
          <p14:tracePt t="8345" x="1803400" y="3663950"/>
          <p14:tracePt t="8352" x="1790700" y="3619500"/>
          <p14:tracePt t="8361" x="1778000" y="3556000"/>
          <p14:tracePt t="8377" x="1765300" y="3448050"/>
          <p14:tracePt t="8393" x="1765300" y="3378200"/>
          <p14:tracePt t="8410" x="1765300" y="3289300"/>
          <p14:tracePt t="8427" x="1765300" y="3206750"/>
          <p14:tracePt t="8444" x="1771650" y="3149600"/>
          <p14:tracePt t="8460" x="1790700" y="3105150"/>
          <p14:tracePt t="8477" x="1828800" y="3035300"/>
          <p14:tracePt t="8493" x="1847850" y="2978150"/>
          <p14:tracePt t="8510" x="1905000" y="2889250"/>
          <p14:tracePt t="8527" x="1955800" y="2794000"/>
          <p14:tracePt t="8543" x="1981200" y="2768600"/>
          <p14:tracePt t="8560" x="2038350" y="2698750"/>
          <p14:tracePt t="8577" x="2057400" y="2673350"/>
          <p14:tracePt t="8593" x="2070100" y="2647950"/>
          <p14:tracePt t="8610" x="2082800" y="2635250"/>
          <p14:tracePt t="8627" x="2108200" y="2622550"/>
          <p14:tracePt t="8643" x="2139950" y="2597150"/>
          <p14:tracePt t="8660" x="2178050" y="2565400"/>
          <p14:tracePt t="8677" x="2228850" y="2533650"/>
          <p14:tracePt t="8694" x="2266950" y="2508250"/>
          <p14:tracePt t="8710" x="2298700" y="2482850"/>
          <p14:tracePt t="8713" x="2317750" y="2476500"/>
          <p14:tracePt t="8727" x="2330450" y="2463800"/>
          <p14:tracePt t="8744" x="2368550" y="2444750"/>
          <p14:tracePt t="8760" x="2393950" y="2432050"/>
          <p14:tracePt t="8777" x="2444750" y="2432050"/>
          <p14:tracePt t="8794" x="2489200" y="2425700"/>
          <p14:tracePt t="8810" x="2527300" y="2425700"/>
          <p14:tracePt t="8827" x="2565400" y="2425700"/>
          <p14:tracePt t="8844" x="2616200" y="2425700"/>
          <p14:tracePt t="8860" x="2698750" y="2425700"/>
          <p14:tracePt t="8877" x="2857500" y="2451100"/>
          <p14:tracePt t="8894" x="3041650" y="2495550"/>
          <p14:tracePt t="8910" x="3238500" y="2552700"/>
          <p14:tracePt t="8928" x="3460750" y="2609850"/>
          <p14:tracePt t="8944" x="3556000" y="2654300"/>
          <p14:tracePt t="8960" x="3606800" y="2660650"/>
          <p14:tracePt t="8977" x="3663950" y="2686050"/>
          <p14:tracePt t="8994" x="3708400" y="2717800"/>
          <p14:tracePt t="9010" x="3759200" y="2762250"/>
          <p14:tracePt t="9027" x="3797300" y="2787650"/>
          <p14:tracePt t="9044" x="3835400" y="2825750"/>
          <p14:tracePt t="9060" x="3860800" y="2863850"/>
          <p14:tracePt t="9077" x="3867150" y="2895600"/>
          <p14:tracePt t="9094" x="3879850" y="2921000"/>
          <p14:tracePt t="9110" x="3886200" y="2959100"/>
          <p14:tracePt t="9127" x="3898900" y="3092450"/>
          <p14:tracePt t="9144" x="3911600" y="3149600"/>
          <p14:tracePt t="9160" x="3924300" y="3302000"/>
          <p14:tracePt t="9177" x="3924300" y="3397250"/>
          <p14:tracePt t="9194" x="3905250" y="3492500"/>
          <p14:tracePt t="9210" x="3879850" y="3600450"/>
          <p14:tracePt t="9227" x="3822700" y="3708400"/>
          <p14:tracePt t="9244" x="3790950" y="3803650"/>
          <p14:tracePt t="9260" x="3740150" y="3879850"/>
          <p14:tracePt t="9277" x="3689350" y="3943350"/>
          <p14:tracePt t="9294" x="3619500" y="3994150"/>
          <p14:tracePt t="9310" x="3524250" y="4044950"/>
          <p14:tracePt t="9327" x="3486150" y="4064000"/>
          <p14:tracePt t="9344" x="3371850" y="4102100"/>
          <p14:tracePt t="9360" x="3314700" y="4127500"/>
          <p14:tracePt t="9377" x="3257550" y="4146550"/>
          <p14:tracePt t="9394" x="3206750" y="4159250"/>
          <p14:tracePt t="9410" x="3149600" y="4171950"/>
          <p14:tracePt t="9427" x="3098800" y="4171950"/>
          <p14:tracePt t="9444" x="3060700" y="4171950"/>
          <p14:tracePt t="9460" x="3035300" y="4171950"/>
          <p14:tracePt t="9477" x="3003550" y="4165600"/>
          <p14:tracePt t="9494" x="2965450" y="4089400"/>
          <p14:tracePt t="9510" x="2927350" y="3994150"/>
          <p14:tracePt t="9528" x="2876550" y="3867150"/>
          <p14:tracePt t="9544" x="2851150" y="3778250"/>
          <p14:tracePt t="9560" x="2851150" y="3708400"/>
          <p14:tracePt t="9577" x="2838450" y="3657600"/>
          <p14:tracePt t="9594" x="2838450" y="3638550"/>
          <p14:tracePt t="9610" x="2844800" y="3600450"/>
          <p14:tracePt t="9627" x="2882900" y="3568700"/>
          <p14:tracePt t="9644" x="2921000" y="3549650"/>
          <p14:tracePt t="9660" x="2959100" y="3543300"/>
          <p14:tracePt t="9677" x="3016250" y="3530600"/>
          <p14:tracePt t="9694" x="3067050" y="3530600"/>
          <p14:tracePt t="9711" x="3098800" y="3524250"/>
          <p14:tracePt t="9713" x="3130550" y="3524250"/>
          <p14:tracePt t="9727" x="3136900" y="3524250"/>
          <p14:tracePt t="9744" x="3194050" y="3524250"/>
          <p14:tracePt t="9760" x="3232150" y="3543300"/>
          <p14:tracePt t="9778" x="3295650" y="3632200"/>
          <p14:tracePt t="9794" x="3333750" y="3727450"/>
          <p14:tracePt t="9810" x="3384550" y="3873500"/>
          <p14:tracePt t="9827" x="3416300" y="3975100"/>
          <p14:tracePt t="9844" x="3416300" y="4013200"/>
          <p14:tracePt t="9861" x="3429000" y="4025900"/>
          <p14:tracePt t="9877" x="3409950" y="4051300"/>
          <p14:tracePt t="9894" x="3352800" y="4076700"/>
          <p14:tracePt t="9911" x="3263900" y="4083050"/>
          <p14:tracePt t="9927" x="3130550" y="4102100"/>
          <p14:tracePt t="9944" x="2921000" y="4102100"/>
          <p14:tracePt t="9961" x="2768600" y="4006850"/>
          <p14:tracePt t="9977" x="2635250" y="3898900"/>
          <p14:tracePt t="9994" x="2565400" y="3771900"/>
          <p14:tracePt t="10011" x="2533650" y="3594100"/>
          <p14:tracePt t="10027" x="2533650" y="3397250"/>
          <p14:tracePt t="10044" x="2628900" y="3206750"/>
          <p14:tracePt t="10061" x="2768600" y="3073400"/>
          <p14:tracePt t="10077" x="2952750" y="2997200"/>
          <p14:tracePt t="10094" x="3124200" y="2984500"/>
          <p14:tracePt t="10111" x="3282950" y="2971800"/>
          <p14:tracePt t="10128" x="3486150" y="3060700"/>
          <p14:tracePt t="10144" x="3543300" y="3162300"/>
          <p14:tracePt t="10161" x="3575050" y="3314700"/>
          <p14:tracePt t="10177" x="3575050" y="3473450"/>
          <p14:tracePt t="10194" x="3473450" y="3708400"/>
          <p14:tracePt t="10211" x="3365500" y="3829050"/>
          <p14:tracePt t="10227" x="3225800" y="3879850"/>
          <p14:tracePt t="10244" x="3086100" y="3898900"/>
          <p14:tracePt t="10261" x="2971800" y="3898900"/>
          <p14:tracePt t="10277" x="2927350" y="3886200"/>
          <p14:tracePt t="10294" x="2921000" y="3873500"/>
          <p14:tracePt t="10311" x="2908300" y="3835400"/>
          <p14:tracePt t="10328" x="2908300" y="3727450"/>
          <p14:tracePt t="10344" x="2959100" y="3619500"/>
          <p14:tracePt t="10361" x="3048000" y="3530600"/>
          <p14:tracePt t="10377" x="3136900" y="3492500"/>
          <p14:tracePt t="10394" x="3206750" y="3467100"/>
          <p14:tracePt t="10411" x="3238500" y="3460750"/>
          <p14:tracePt t="10481" x="3244850" y="3460750"/>
          <p14:tracePt t="10584" x="3244850" y="3429000"/>
          <p14:tracePt t="10592" x="3270250" y="3384550"/>
          <p14:tracePt t="10600" x="3295650" y="3346450"/>
          <p14:tracePt t="10611" x="3321050" y="3289300"/>
          <p14:tracePt t="10628" x="3378200" y="3194050"/>
          <p14:tracePt t="10644" x="3429000" y="3086100"/>
          <p14:tracePt t="10661" x="3448050" y="2978150"/>
          <p14:tracePt t="10677" x="3467100" y="2870200"/>
          <p14:tracePt t="10694" x="3467100" y="2762250"/>
          <p14:tracePt t="10711" x="3422650" y="2603500"/>
          <p14:tracePt t="10727" x="3397250" y="2552700"/>
          <p14:tracePt t="10744" x="3238500" y="2451100"/>
          <p14:tracePt t="10761" x="3117850" y="2393950"/>
          <p14:tracePt t="10777" x="3003550" y="2355850"/>
          <p14:tracePt t="10794" x="2901950" y="2330450"/>
          <p14:tracePt t="10811" x="2800350" y="2324100"/>
          <p14:tracePt t="10827" x="2730500" y="2317750"/>
          <p14:tracePt t="10844" x="2647950" y="2317750"/>
          <p14:tracePt t="10861" x="2546350" y="2355850"/>
          <p14:tracePt t="10878" x="2457450" y="2393950"/>
          <p14:tracePt t="10894" x="2406650" y="2425700"/>
          <p14:tracePt t="10912" x="2355850" y="2451100"/>
          <p14:tracePt t="10927" x="2343150" y="2463800"/>
          <p14:tracePt t="10944" x="2305050" y="2501900"/>
          <p14:tracePt t="10961" x="2279650" y="2527300"/>
          <p14:tracePt t="10978" x="2254250" y="2565400"/>
          <p14:tracePt t="10994" x="2216150" y="2616200"/>
          <p14:tracePt t="11011" x="2190750" y="2667000"/>
          <p14:tracePt t="11028" x="2159000" y="2730500"/>
          <p14:tracePt t="11044" x="2133600" y="2819400"/>
          <p14:tracePt t="11061" x="2120900" y="2889250"/>
          <p14:tracePt t="11077" x="2108200" y="2946400"/>
          <p14:tracePt t="11094" x="2089150" y="3003550"/>
          <p14:tracePt t="11112" x="2089150" y="3060700"/>
          <p14:tracePt t="11128" x="2089150" y="3079750"/>
          <p14:tracePt t="11144" x="2089150" y="3124200"/>
          <p14:tracePt t="11161" x="2089150" y="3162300"/>
          <p14:tracePt t="11178" x="2089150" y="3213100"/>
          <p14:tracePt t="11194" x="2114550" y="3257550"/>
          <p14:tracePt t="11211" x="2159000" y="3340100"/>
          <p14:tracePt t="11228" x="2222500" y="3416300"/>
          <p14:tracePt t="11244" x="2292350" y="3460750"/>
          <p14:tracePt t="11261" x="2324100" y="3492500"/>
          <p14:tracePt t="11278" x="2368550" y="3524250"/>
          <p14:tracePt t="11294" x="2387600" y="3536950"/>
          <p14:tracePt t="11312" x="2463800" y="3568700"/>
          <p14:tracePt t="11328" x="2546350" y="3581400"/>
          <p14:tracePt t="11344" x="2603500" y="3581400"/>
          <p14:tracePt t="11361" x="2705100" y="3581400"/>
          <p14:tracePt t="11378" x="2819400" y="3581400"/>
          <p14:tracePt t="11394" x="2952750" y="3505200"/>
          <p14:tracePt t="11411" x="3054350" y="3416300"/>
          <p14:tracePt t="11428" x="3130550" y="3340100"/>
          <p14:tracePt t="11444" x="3181350" y="3244850"/>
          <p14:tracePt t="11461" x="3181350" y="3206750"/>
          <p14:tracePt t="11478" x="3181350" y="3168650"/>
          <p14:tracePt t="11494" x="3181350" y="3111500"/>
          <p14:tracePt t="11511" x="3181350" y="3054350"/>
          <p14:tracePt t="11528" x="3168650" y="3028950"/>
          <p14:tracePt t="11544" x="3149600" y="2997200"/>
          <p14:tracePt t="11561" x="3111500" y="2971800"/>
          <p14:tracePt t="11578" x="3073400" y="2952750"/>
          <p14:tracePt t="11594" x="3022600" y="2946400"/>
          <p14:tracePt t="11611" x="2952750" y="2933700"/>
          <p14:tracePt t="11628" x="2921000" y="2927350"/>
          <p14:tracePt t="11644" x="2870200" y="2927350"/>
          <p14:tracePt t="11661" x="2813050" y="2921000"/>
          <p14:tracePt t="11678" x="2787650" y="2921000"/>
          <p14:tracePt t="11694" x="2749550" y="2921000"/>
          <p14:tracePt t="11697" x="2743200" y="2921000"/>
          <p14:tracePt t="11711" x="2736850" y="2921000"/>
          <p14:tracePt t="11728" x="2711450" y="2921000"/>
          <p14:tracePt t="11744" x="2698750" y="2927350"/>
          <p14:tracePt t="11778" x="2692400" y="2933700"/>
          <p14:tracePt t="12120" x="2686050" y="2933700"/>
          <p14:tracePt t="12128" x="2667000" y="2933700"/>
          <p14:tracePt t="12137" x="2660650" y="2933700"/>
          <p14:tracePt t="12145" x="2647950" y="2933700"/>
          <p14:tracePt t="12161" x="2609850" y="2933700"/>
          <p14:tracePt t="12178" x="2578100" y="2946400"/>
          <p14:tracePt t="12195" x="2546350" y="2965450"/>
          <p14:tracePt t="12211" x="2508250" y="2971800"/>
          <p14:tracePt t="12228" x="2482850" y="2978150"/>
          <p14:tracePt t="12245" x="2463800" y="2990850"/>
          <p14:tracePt t="12261" x="2451100" y="2997200"/>
          <p14:tracePt t="12278" x="2444750" y="3003550"/>
          <p14:tracePt t="12295" x="2425700" y="3022600"/>
          <p14:tracePt t="12312" x="2406650" y="3041650"/>
          <p14:tracePt t="12328" x="2387600" y="3086100"/>
          <p14:tracePt t="12345" x="2381250" y="3117850"/>
          <p14:tracePt t="12361" x="2368550" y="3130550"/>
          <p14:tracePt t="12395" x="2368550" y="3143250"/>
          <p14:tracePt t="12423" x="2362200" y="3155950"/>
          <p14:tracePt t="12592" x="2349500" y="3162300"/>
          <p14:tracePt t="12600" x="2324100" y="3162300"/>
          <p14:tracePt t="12611" x="2279650" y="3162300"/>
          <p14:tracePt t="12628" x="2184400" y="3162300"/>
          <p14:tracePt t="12645" x="2044700" y="3162300"/>
          <p14:tracePt t="12661" x="1911350" y="3162300"/>
          <p14:tracePt t="12678" x="1803400" y="3162300"/>
          <p14:tracePt t="12695" x="1778000" y="3168650"/>
          <p14:tracePt t="12698" x="1771650" y="3168650"/>
          <p14:tracePt t="12969" x="1784350" y="3168650"/>
          <p14:tracePt t="12976" x="1816100" y="3168650"/>
          <p14:tracePt t="12984" x="1866900" y="3168650"/>
          <p14:tracePt t="12995" x="1917700" y="3168650"/>
          <p14:tracePt t="13012" x="2038350" y="3168650"/>
          <p14:tracePt t="13028" x="2152650" y="3168650"/>
          <p14:tracePt t="13045" x="2273300" y="3168650"/>
          <p14:tracePt t="13062" x="2343150" y="3168650"/>
          <p14:tracePt t="13078" x="2374900" y="3168650"/>
          <p14:tracePt t="13095" x="2381250" y="3168650"/>
          <p14:tracePt t="13280" x="2374900" y="3168650"/>
          <p14:tracePt t="13288" x="2349500" y="3168650"/>
          <p14:tracePt t="13296" x="2349500" y="3175000"/>
          <p14:tracePt t="13312" x="2336800" y="3181350"/>
          <p14:tracePt t="13328" x="2292350" y="3187700"/>
          <p14:tracePt t="13345" x="2273300" y="3200400"/>
          <p14:tracePt t="13362" x="2260600" y="3206750"/>
          <p14:tracePt t="13378" x="2235200" y="3213100"/>
          <p14:tracePt t="13395" x="2203450" y="3225800"/>
          <p14:tracePt t="13412" x="2152650" y="3251200"/>
          <p14:tracePt t="13428" x="2127250" y="3257550"/>
          <p14:tracePt t="13445" x="2095500" y="3270250"/>
          <p14:tracePt t="13462" x="2082800" y="3276600"/>
          <p14:tracePt t="13478" x="2076450" y="3282950"/>
          <p14:tracePt t="13496" x="2063750" y="3295650"/>
          <p14:tracePt t="13512" x="2057400" y="3302000"/>
          <p14:tracePt t="13528" x="2051050" y="3308350"/>
          <p14:tracePt t="13545" x="2044700" y="3314700"/>
          <p14:tracePt t="13578" x="2038350" y="3321050"/>
          <p14:tracePt t="13595" x="2012950" y="3327400"/>
          <p14:tracePt t="13612" x="1993900" y="3340100"/>
          <p14:tracePt t="13628" x="1955800" y="3359150"/>
          <p14:tracePt t="13645" x="1930400" y="3371850"/>
          <p14:tracePt t="13662" x="1905000" y="3390900"/>
          <p14:tracePt t="13678" x="1885950" y="3390900"/>
          <p14:tracePt t="13784" x="1885950" y="3403600"/>
          <p14:tracePt t="13792" x="1885950" y="3422650"/>
          <p14:tracePt t="13801" x="1885950" y="3429000"/>
          <p14:tracePt t="13812" x="1898650" y="3435350"/>
          <p14:tracePt t="13828" x="1930400" y="3454400"/>
          <p14:tracePt t="13845" x="1987550" y="3473450"/>
          <p14:tracePt t="13862" x="2070100" y="3473450"/>
          <p14:tracePt t="13878" x="2171700" y="3473450"/>
          <p14:tracePt t="13896" x="2374900" y="3441700"/>
          <p14:tracePt t="13912" x="2501900" y="3371850"/>
          <p14:tracePt t="13928" x="2584450" y="3295650"/>
          <p14:tracePt t="13945" x="2654300" y="3238500"/>
          <p14:tracePt t="13962" x="2692400" y="3213100"/>
          <p14:tracePt t="13978" x="2705100" y="3200400"/>
          <p14:tracePt t="13995" x="2711450" y="3200400"/>
          <p14:tracePt t="14012" x="2711450" y="3187700"/>
          <p14:tracePt t="14112" x="2711450" y="3181350"/>
          <p14:tracePt t="14120" x="2711450" y="3162300"/>
          <p14:tracePt t="14129" x="2711450" y="3155950"/>
          <p14:tracePt t="14145" x="2705100" y="3143250"/>
          <p14:tracePt t="14162" x="2679700" y="3124200"/>
          <p14:tracePt t="14200" x="2673350" y="3111500"/>
          <p14:tracePt t="14216" x="2673350" y="3105150"/>
          <p14:tracePt t="14229" x="2673350" y="3098800"/>
          <p14:tracePt t="14245" x="2673350" y="3073400"/>
          <p14:tracePt t="14262" x="2673350" y="3048000"/>
          <p14:tracePt t="14279" x="2673350" y="3009900"/>
          <p14:tracePt t="14433" x="2673350" y="3003550"/>
          <p14:tracePt t="14456" x="2667000" y="3003550"/>
          <p14:tracePt t="14464" x="2660650" y="3003550"/>
          <p14:tracePt t="14472" x="2647950" y="3003550"/>
          <p14:tracePt t="14481" x="2635250" y="3016250"/>
          <p14:tracePt t="14504" x="2635250" y="3028950"/>
          <p14:tracePt t="14512" x="2628900" y="3035300"/>
          <p14:tracePt t="14529" x="2628900" y="3041650"/>
          <p14:tracePt t="14545" x="2622550" y="3041650"/>
          <p14:tracePt t="14568" x="2622550" y="3048000"/>
          <p14:tracePt t="14888" x="2603500" y="3067050"/>
          <p14:tracePt t="14897" x="2584450" y="3098800"/>
          <p14:tracePt t="14905" x="2571750" y="3111500"/>
          <p14:tracePt t="14912" x="2552700" y="3155950"/>
          <p14:tracePt t="14929" x="2520950" y="3219450"/>
          <p14:tracePt t="14945" x="2457450" y="3302000"/>
          <p14:tracePt t="14962" x="2432050" y="3352800"/>
          <p14:tracePt t="14979" x="2425700" y="3371850"/>
          <p14:tracePt t="14996" x="2413000" y="3390900"/>
          <p14:tracePt t="15012" x="2413000" y="3416300"/>
          <p14:tracePt t="15029" x="2393950" y="3448050"/>
          <p14:tracePt t="15045" x="2387600" y="3473450"/>
          <p14:tracePt t="15062" x="2374900" y="3505200"/>
          <p14:tracePt t="15079" x="2362200" y="3543300"/>
          <p14:tracePt t="15096" x="2343150" y="3568700"/>
          <p14:tracePt t="15112" x="2336800" y="3587750"/>
          <p14:tracePt t="15129" x="2336800" y="3594100"/>
          <p14:tracePt t="15145" x="2336800" y="3600450"/>
          <p14:tracePt t="15162" x="2336800" y="3613150"/>
          <p14:tracePt t="15179" x="2330450" y="3625850"/>
          <p14:tracePt t="15196" x="2324100" y="3638550"/>
          <p14:tracePt t="15212" x="2324100" y="3657600"/>
          <p14:tracePt t="15215" x="2324100" y="3663950"/>
          <p14:tracePt t="15229" x="2324100" y="3676650"/>
          <p14:tracePt t="15245" x="2324100" y="3683000"/>
          <p14:tracePt t="15262" x="2324100" y="3695700"/>
          <p14:tracePt t="15279" x="2324100" y="3721100"/>
          <p14:tracePt t="15296" x="2324100" y="3740150"/>
          <p14:tracePt t="15312" x="2324100" y="3841750"/>
          <p14:tracePt t="15329" x="2324100" y="3911600"/>
          <p14:tracePt t="15346" x="2324100" y="3975100"/>
          <p14:tracePt t="15362" x="2324100" y="4019550"/>
          <p14:tracePt t="15379" x="2324100" y="4089400"/>
          <p14:tracePt t="15396" x="2336800" y="4159250"/>
          <p14:tracePt t="15412" x="2336800" y="4210050"/>
          <p14:tracePt t="15429" x="2336800" y="4248150"/>
          <p14:tracePt t="15446" x="2336800" y="4292600"/>
          <p14:tracePt t="15462" x="2336800" y="4337050"/>
          <p14:tracePt t="15480" x="2349500" y="4413250"/>
          <p14:tracePt t="15496" x="2362200" y="4451350"/>
          <p14:tracePt t="15512" x="2387600" y="4591050"/>
          <p14:tracePt t="15529" x="2413000" y="4667250"/>
          <p14:tracePt t="15546" x="2438400" y="4737100"/>
          <p14:tracePt t="15562" x="2457450" y="4794250"/>
          <p14:tracePt t="15579" x="2457450" y="4826000"/>
          <p14:tracePt t="15596" x="2470150" y="4845050"/>
          <p14:tracePt t="15612" x="2470150" y="4851400"/>
          <p14:tracePt t="15646" x="2470150" y="4857750"/>
          <p14:tracePt t="15662" x="2476500" y="4864100"/>
          <p14:tracePt t="15679" x="2501900" y="4870450"/>
          <p14:tracePt t="15696" x="2546350" y="4883150"/>
          <p14:tracePt t="15712" x="2609850" y="4895850"/>
          <p14:tracePt t="15729" x="2698750" y="4908550"/>
          <p14:tracePt t="15746" x="2800350" y="4921250"/>
          <p14:tracePt t="15762" x="2940050" y="4946650"/>
          <p14:tracePt t="15779" x="3073400" y="4946650"/>
          <p14:tracePt t="15796" x="3200400" y="4946650"/>
          <p14:tracePt t="15812" x="3321050" y="4946650"/>
          <p14:tracePt t="15829" x="3429000" y="4946650"/>
          <p14:tracePt t="15846" x="3549650" y="4914900"/>
          <p14:tracePt t="15862" x="3625850" y="4889500"/>
          <p14:tracePt t="15880" x="3689350" y="4864100"/>
          <p14:tracePt t="15896" x="3714750" y="4851400"/>
          <p14:tracePt t="15912" x="3727450" y="4832350"/>
          <p14:tracePt t="15929" x="3746500" y="4800600"/>
          <p14:tracePt t="15946" x="3759200" y="4768850"/>
          <p14:tracePt t="15962" x="3771900" y="4737100"/>
          <p14:tracePt t="15979" x="3790950" y="4705350"/>
          <p14:tracePt t="15996" x="3797300" y="4673600"/>
          <p14:tracePt t="16012" x="3810000" y="4648200"/>
          <p14:tracePt t="16029" x="3810000" y="4635500"/>
          <p14:tracePt t="16046" x="3810000" y="4597400"/>
          <p14:tracePt t="16062" x="3803650" y="4578350"/>
          <p14:tracePt t="16080" x="3790950" y="4546600"/>
          <p14:tracePt t="16096" x="3771900" y="4521200"/>
          <p14:tracePt t="16112" x="3746500" y="4502150"/>
          <p14:tracePt t="16129" x="3721100" y="4483100"/>
          <p14:tracePt t="16146" x="3689350" y="4445000"/>
          <p14:tracePt t="16162" x="3670300" y="4432300"/>
          <p14:tracePt t="16179" x="3625850" y="4413250"/>
          <p14:tracePt t="16196" x="3587750" y="4394200"/>
          <p14:tracePt t="16212" x="3543300" y="4368800"/>
          <p14:tracePt t="16216" x="3524250" y="4368800"/>
          <p14:tracePt t="16229" x="3511550" y="4362450"/>
          <p14:tracePt t="16246" x="3460750" y="4349750"/>
          <p14:tracePt t="16262" x="3422650" y="4337050"/>
          <p14:tracePt t="16279" x="3365500" y="4318000"/>
          <p14:tracePt t="16296" x="3321050" y="4305300"/>
          <p14:tracePt t="16313" x="3282950" y="4305300"/>
          <p14:tracePt t="16329" x="3263900" y="4298950"/>
          <p14:tracePt t="16346" x="3244850" y="4292600"/>
          <p14:tracePt t="16363" x="3232150" y="4292600"/>
          <p14:tracePt t="16379" x="3206750" y="4292600"/>
          <p14:tracePt t="16396" x="3187700" y="4292600"/>
          <p14:tracePt t="16413" x="3162300" y="4292600"/>
          <p14:tracePt t="16429" x="3130550" y="4292600"/>
          <p14:tracePt t="16446" x="3105150" y="4292600"/>
          <p14:tracePt t="16463" x="3067050" y="4292600"/>
          <p14:tracePt t="16480" x="3054350" y="4292600"/>
          <p14:tracePt t="16496" x="3028950" y="4292600"/>
          <p14:tracePt t="16513" x="3016250" y="4292600"/>
          <p14:tracePt t="16529" x="3009900" y="4292600"/>
          <p14:tracePt t="16563" x="3003550" y="4292600"/>
          <p14:tracePt t="16584" x="2997200" y="4292600"/>
          <p14:tracePt t="16600" x="2978150" y="4292600"/>
          <p14:tracePt t="16632" x="2971800" y="4292600"/>
          <p14:tracePt t="16641" x="2959100" y="4292600"/>
          <p14:tracePt t="16648" x="2952750" y="4298950"/>
          <p14:tracePt t="16664" x="2933700" y="4298950"/>
          <p14:tracePt t="16680" x="2914650" y="4311650"/>
          <p14:tracePt t="16696" x="2901950" y="4311650"/>
          <p14:tracePt t="16713" x="2889250" y="4311650"/>
          <p14:tracePt t="16752" x="2882900" y="4311650"/>
          <p14:tracePt t="16776" x="2876550" y="4318000"/>
          <p14:tracePt t="16784" x="2870200" y="4318000"/>
          <p14:tracePt t="16796" x="2857500" y="4324350"/>
          <p14:tracePt t="16813" x="2844800" y="4324350"/>
          <p14:tracePt t="16829" x="2813050" y="4337050"/>
          <p14:tracePt t="16846" x="2800350" y="4337050"/>
          <p14:tracePt t="16863" x="2781300" y="4343400"/>
          <p14:tracePt t="16880" x="2768600" y="4349750"/>
          <p14:tracePt t="16896" x="2762250" y="4356100"/>
          <p14:tracePt t="16913" x="2755900" y="4356100"/>
          <p14:tracePt t="16929" x="2743200" y="4356100"/>
          <p14:tracePt t="16946" x="2711450" y="4375150"/>
          <p14:tracePt t="16963" x="2705100" y="4375150"/>
          <p14:tracePt t="16979" x="2686050" y="4375150"/>
          <p14:tracePt t="17013" x="2679700" y="4381500"/>
          <p14:tracePt t="17029" x="2667000" y="4381500"/>
          <p14:tracePt t="17046" x="2654300" y="4387850"/>
          <p14:tracePt t="17062" x="2641600" y="4387850"/>
          <p14:tracePt t="17079" x="2616200" y="4394200"/>
          <p14:tracePt t="17095" x="2597150" y="4394200"/>
          <p14:tracePt t="17112" x="2590800" y="4406900"/>
          <p14:tracePt t="17159" x="2584450" y="4406900"/>
          <p14:tracePt t="17184" x="2571750" y="4413250"/>
          <p14:tracePt t="17208" x="2559050" y="4419600"/>
          <p14:tracePt t="17256" x="2546350" y="4432300"/>
          <p14:tracePt t="17649" x="2552700" y="4432300"/>
          <p14:tracePt t="17656" x="2559050" y="4432300"/>
          <p14:tracePt t="17672" x="2578100" y="4432300"/>
          <p14:tracePt t="17681" x="2584450" y="4432300"/>
          <p14:tracePt t="17696" x="2622550" y="4432300"/>
          <p14:tracePt t="17713" x="2673350" y="4432300"/>
          <p14:tracePt t="17730" x="2711450" y="4432300"/>
          <p14:tracePt t="17746" x="2749550" y="4438650"/>
          <p14:tracePt t="17763" x="2774950" y="4445000"/>
          <p14:tracePt t="17780" x="2806700" y="4451350"/>
          <p14:tracePt t="17796" x="2844800" y="4457700"/>
          <p14:tracePt t="17813" x="2863850" y="4457700"/>
          <p14:tracePt t="17830" x="2889250" y="4470400"/>
          <p14:tracePt t="17846" x="2927350" y="4470400"/>
          <p14:tracePt t="17864" x="2984500" y="4470400"/>
          <p14:tracePt t="17880" x="3016250" y="4476750"/>
          <p14:tracePt t="17896" x="3041650" y="4489450"/>
          <p14:tracePt t="17913" x="3098800" y="4495800"/>
          <p14:tracePt t="17930" x="3155950" y="4521200"/>
          <p14:tracePt t="17946" x="3213100" y="4533900"/>
          <p14:tracePt t="17963" x="3251200" y="4540250"/>
          <p14:tracePt t="17980" x="3289300" y="4565650"/>
          <p14:tracePt t="17996" x="3295650" y="4572000"/>
          <p14:tracePt t="18013" x="3308350" y="4578350"/>
          <p14:tracePt t="18030" x="3314700" y="4584700"/>
          <p14:tracePt t="18046" x="3333750" y="4597400"/>
          <p14:tracePt t="18063" x="3371850" y="4654550"/>
          <p14:tracePt t="18080" x="3409950" y="4699000"/>
          <p14:tracePt t="18096" x="3416300" y="4718050"/>
          <p14:tracePt t="18113" x="3422650" y="4730750"/>
          <p14:tracePt t="18130" x="3422650" y="4743450"/>
          <p14:tracePt t="18146" x="3422650" y="4762500"/>
          <p14:tracePt t="18163" x="3422650" y="4787900"/>
          <p14:tracePt t="18180" x="3422650" y="4813300"/>
          <p14:tracePt t="18196" x="3409950" y="4819650"/>
          <p14:tracePt t="18213" x="3384550" y="4832350"/>
          <p14:tracePt t="18230" x="3352800" y="4857750"/>
          <p14:tracePt t="18246" x="3321050" y="4870450"/>
          <p14:tracePt t="18250" x="3314700" y="4870450"/>
          <p14:tracePt t="18263" x="3295650" y="4876800"/>
          <p14:tracePt t="18280" x="3244850" y="4889500"/>
          <p14:tracePt t="18296" x="3181350" y="4902200"/>
          <p14:tracePt t="18313" x="3149600" y="4908550"/>
          <p14:tracePt t="18330" x="3130550" y="4921250"/>
          <p14:tracePt t="18384" x="3124200" y="4921250"/>
          <p14:tracePt t="18392" x="3117850" y="4921250"/>
          <p14:tracePt t="18400" x="3098800" y="4921250"/>
          <p14:tracePt t="18413" x="3079750" y="4921250"/>
          <p14:tracePt t="18430" x="3041650" y="4921250"/>
          <p14:tracePt t="18448" x="2940050" y="4921250"/>
          <p14:tracePt t="18464" x="2857500" y="4921250"/>
          <p14:tracePt t="18480" x="2800350" y="4921250"/>
          <p14:tracePt t="18497" x="2794000" y="4921250"/>
          <p14:tracePt t="18568" x="2787650" y="4908550"/>
          <p14:tracePt t="18576" x="2781300" y="4902200"/>
          <p14:tracePt t="18591" x="2781300" y="4895850"/>
          <p14:tracePt t="18608" x="2774950" y="4889500"/>
          <p14:tracePt t="18615" x="2774950" y="4883150"/>
          <p14:tracePt t="18696" x="2774950" y="4876800"/>
          <p14:tracePt t="18928" x="2774950" y="4870450"/>
          <p14:tracePt t="18936" x="2781300" y="4870450"/>
          <p14:tracePt t="18947" x="2787650" y="4870450"/>
          <p14:tracePt t="18963" x="2838450" y="4870450"/>
          <p14:tracePt t="18980" x="2895600" y="4870450"/>
          <p14:tracePt t="18997" x="2978150" y="4870450"/>
          <p14:tracePt t="19013" x="3060700" y="4870450"/>
          <p14:tracePt t="19030" x="3149600" y="4845050"/>
          <p14:tracePt t="19047" x="3225800" y="4819650"/>
          <p14:tracePt t="19063" x="3359150" y="4756150"/>
          <p14:tracePt t="19080" x="3498850" y="4641850"/>
          <p14:tracePt t="19097" x="3594100" y="4578350"/>
          <p14:tracePt t="19114" x="3676650" y="4502150"/>
          <p14:tracePt t="19130" x="3733800" y="4432300"/>
          <p14:tracePt t="19147" x="3810000" y="4349750"/>
          <p14:tracePt t="19163" x="3835400" y="4311650"/>
          <p14:tracePt t="19180" x="3873500" y="4260850"/>
          <p14:tracePt t="19197" x="3886200" y="4222750"/>
          <p14:tracePt t="19213" x="3892550" y="4191000"/>
          <p14:tracePt t="19230" x="3911600" y="4146550"/>
          <p14:tracePt t="19248" x="3917950" y="4095750"/>
          <p14:tracePt t="19264" x="3930650" y="4025900"/>
          <p14:tracePt t="19280" x="3930650" y="3924300"/>
          <p14:tracePt t="19297" x="3930650" y="3835400"/>
          <p14:tracePt t="19314" x="3930650" y="3752850"/>
          <p14:tracePt t="19330" x="3930650" y="3683000"/>
          <p14:tracePt t="19347" x="3930650" y="3632200"/>
          <p14:tracePt t="19363" x="3930650" y="3587750"/>
          <p14:tracePt t="19380" x="3930650" y="3549650"/>
          <p14:tracePt t="19397" x="3930650" y="3505200"/>
          <p14:tracePt t="19413" x="3930650" y="3460750"/>
          <p14:tracePt t="19430" x="3930650" y="3409950"/>
          <p14:tracePt t="19447" x="3930650" y="3352800"/>
          <p14:tracePt t="19463" x="3930650" y="3346450"/>
          <p14:tracePt t="19480" x="3930650" y="3289300"/>
          <p14:tracePt t="19497" x="3930650" y="3238500"/>
          <p14:tracePt t="19514" x="3930650" y="3194050"/>
          <p14:tracePt t="19530" x="3930650" y="3149600"/>
          <p14:tracePt t="19547" x="3924300" y="3098800"/>
          <p14:tracePt t="19564" x="3911600" y="3060700"/>
          <p14:tracePt t="19580" x="3892550" y="3003550"/>
          <p14:tracePt t="19597" x="3879850" y="2965450"/>
          <p14:tracePt t="19614" x="3860800" y="2908300"/>
          <p14:tracePt t="19630" x="3841750" y="2882900"/>
          <p14:tracePt t="19647" x="3829050" y="2870200"/>
          <p14:tracePt t="19664" x="3822700" y="2863850"/>
          <p14:tracePt t="19697" x="3810000" y="2851150"/>
          <p14:tracePt t="19714" x="3790950" y="2844800"/>
          <p14:tracePt t="19730" x="3771900" y="2838450"/>
          <p14:tracePt t="19747" x="3746500" y="2825750"/>
          <p14:tracePt t="19764" x="3721100" y="2825750"/>
          <p14:tracePt t="19780" x="3695700" y="2825750"/>
          <p14:tracePt t="19797" x="3670300" y="2825750"/>
          <p14:tracePt t="19814" x="3638550" y="2825750"/>
          <p14:tracePt t="19830" x="3600450" y="2825750"/>
          <p14:tracePt t="19848" x="3549650" y="2844800"/>
          <p14:tracePt t="19864" x="3492500" y="2927350"/>
          <p14:tracePt t="19880" x="3435350" y="2997200"/>
          <p14:tracePt t="19897" x="3384550" y="3060700"/>
          <p14:tracePt t="19914" x="3359150" y="3111500"/>
          <p14:tracePt t="19930" x="3340100" y="3155950"/>
          <p14:tracePt t="19947" x="3333750" y="3187700"/>
          <p14:tracePt t="19964" x="3333750" y="3200400"/>
          <p14:tracePt t="19980" x="3333750" y="3244850"/>
          <p14:tracePt t="19997" x="3333750" y="3257550"/>
          <p14:tracePt t="20014" x="3340100" y="3289300"/>
          <p14:tracePt t="20030" x="3390900" y="3352800"/>
          <p14:tracePt t="20048" x="3486150" y="3460750"/>
          <p14:tracePt t="20064" x="3600450" y="3556000"/>
          <p14:tracePt t="20080" x="3733800" y="3625850"/>
          <p14:tracePt t="20097" x="3937000" y="3702050"/>
          <p14:tracePt t="20114" x="4216400" y="3797300"/>
          <p14:tracePt t="20130" x="4451350" y="3848100"/>
          <p14:tracePt t="20147" x="4622800" y="3867150"/>
          <p14:tracePt t="20164" x="4749800" y="3879850"/>
          <p14:tracePt t="20180" x="4826000" y="3879850"/>
          <p14:tracePt t="20197" x="4883150" y="3879850"/>
          <p14:tracePt t="20214" x="4902200" y="3867150"/>
          <p14:tracePt t="20230" x="4933950" y="3829050"/>
          <p14:tracePt t="20248" x="4984750" y="3733800"/>
          <p14:tracePt t="20264" x="5003800" y="3657600"/>
          <p14:tracePt t="20280" x="5022850" y="3581400"/>
          <p14:tracePt t="20297" x="5022850" y="3505200"/>
          <p14:tracePt t="20314" x="5022850" y="3416300"/>
          <p14:tracePt t="20330" x="5022850" y="3352800"/>
          <p14:tracePt t="20347" x="4991100" y="3289300"/>
          <p14:tracePt t="20364" x="4940300" y="3232150"/>
          <p14:tracePt t="20380" x="4864100" y="3162300"/>
          <p14:tracePt t="20397" x="4762500" y="3117850"/>
          <p14:tracePt t="20414" x="4654550" y="3079750"/>
          <p14:tracePt t="20431" x="4559300" y="3048000"/>
          <p14:tracePt t="20447" x="4476750" y="3028950"/>
          <p14:tracePt t="20464" x="4400550" y="3009900"/>
          <p14:tracePt t="20481" x="4362450" y="2997200"/>
          <p14:tracePt t="20497" x="4324350" y="2984500"/>
          <p14:tracePt t="20514" x="4254500" y="2965450"/>
          <p14:tracePt t="20531" x="4203700" y="2965450"/>
          <p14:tracePt t="20547" x="4121150" y="2952750"/>
          <p14:tracePt t="20564" x="4044950" y="2940050"/>
          <p14:tracePt t="20580" x="3975100" y="2940050"/>
          <p14:tracePt t="20597" x="3924300" y="2940050"/>
          <p14:tracePt t="20613" x="3867150" y="2940050"/>
          <p14:tracePt t="20630" x="3784600" y="2940050"/>
          <p14:tracePt t="20647" x="3746500" y="2940050"/>
          <p14:tracePt t="20663" x="3689350" y="2940050"/>
          <p14:tracePt t="20680" x="3663950" y="2946400"/>
          <p14:tracePt t="20720" x="3651250" y="2959100"/>
          <p14:tracePt t="20736" x="3644900" y="2959100"/>
          <p14:tracePt t="20747" x="3638550" y="2965450"/>
          <p14:tracePt t="20764" x="3619500" y="2984500"/>
          <p14:tracePt t="20781" x="3606800" y="2997200"/>
          <p14:tracePt t="20797" x="3600450" y="3003550"/>
          <p14:tracePt t="20814" x="3594100" y="3016250"/>
          <p14:tracePt t="20831" x="3581400" y="3041650"/>
          <p14:tracePt t="20847" x="3575050" y="3060700"/>
          <p14:tracePt t="20864" x="3568700" y="3098800"/>
          <p14:tracePt t="20881" x="3568700" y="3136900"/>
          <p14:tracePt t="20897" x="3568700" y="3187700"/>
          <p14:tracePt t="20914" x="3568700" y="3244850"/>
          <p14:tracePt t="20931" x="3587750" y="3270250"/>
          <p14:tracePt t="20947" x="3600450" y="3295650"/>
          <p14:tracePt t="20964" x="3619500" y="3314700"/>
          <p14:tracePt t="20981" x="3638550" y="3321050"/>
          <p14:tracePt t="20997" x="3683000" y="3340100"/>
          <p14:tracePt t="21014" x="3752850" y="3365500"/>
          <p14:tracePt t="21031" x="3810000" y="3390900"/>
          <p14:tracePt t="21047" x="3879850" y="3403600"/>
          <p14:tracePt t="21064" x="4019550" y="3429000"/>
          <p14:tracePt t="21081" x="4108450" y="3429000"/>
          <p14:tracePt t="21097" x="4191000" y="3429000"/>
          <p14:tracePt t="21114" x="4260850" y="3429000"/>
          <p14:tracePt t="21131" x="4305300" y="3429000"/>
          <p14:tracePt t="21147" x="4330700" y="3403600"/>
          <p14:tracePt t="21164" x="4375150" y="3359150"/>
          <p14:tracePt t="21181" x="4413250" y="3302000"/>
          <p14:tracePt t="21197" x="4432300" y="3244850"/>
          <p14:tracePt t="21214" x="4451350" y="3175000"/>
          <p14:tracePt t="21231" x="4451350" y="3117850"/>
          <p14:tracePt t="21234" x="4451350" y="3092450"/>
          <p14:tracePt t="21248" x="4451350" y="3054350"/>
          <p14:tracePt t="21264" x="4445000" y="3003550"/>
          <p14:tracePt t="21281" x="4413250" y="2965450"/>
          <p14:tracePt t="21297" x="4343400" y="2940050"/>
          <p14:tracePt t="21314" x="4260850" y="2901950"/>
          <p14:tracePt t="21331" x="4191000" y="2901950"/>
          <p14:tracePt t="21347" x="4121150" y="2889250"/>
          <p14:tracePt t="21364" x="4070350" y="2889250"/>
          <p14:tracePt t="21381" x="3981450" y="2889250"/>
          <p14:tracePt t="21397" x="3898900" y="2889250"/>
          <p14:tracePt t="21415" x="3816350" y="2889250"/>
          <p14:tracePt t="21431" x="3721100" y="2908300"/>
          <p14:tracePt t="21447" x="3714750" y="2914650"/>
          <p14:tracePt t="21464" x="3676650" y="2921000"/>
          <p14:tracePt t="21481" x="3638550" y="2946400"/>
          <p14:tracePt t="21497" x="3613150" y="2965450"/>
          <p14:tracePt t="21514" x="3581400" y="3022600"/>
          <p14:tracePt t="21531" x="3556000" y="3060700"/>
          <p14:tracePt t="21547" x="3524250" y="3111500"/>
          <p14:tracePt t="21564" x="3505200" y="3149600"/>
          <p14:tracePt t="21580" x="3505200" y="3181350"/>
          <p14:tracePt t="21597" x="3492500" y="3232150"/>
          <p14:tracePt t="21614" x="3492500" y="3257550"/>
          <p14:tracePt t="21631" x="3492500" y="3308350"/>
          <p14:tracePt t="21647" x="3492500" y="3314700"/>
          <p14:tracePt t="21664" x="3505200" y="3352800"/>
          <p14:tracePt t="21681" x="3524250" y="3359150"/>
          <p14:tracePt t="21698" x="3556000" y="3371850"/>
          <p14:tracePt t="21714" x="3581400" y="3378200"/>
          <p14:tracePt t="21731" x="3600450" y="3384550"/>
          <p14:tracePt t="21748" x="3644900" y="3384550"/>
          <p14:tracePt t="21764" x="3689350" y="3384550"/>
          <p14:tracePt t="21781" x="3721100" y="3384550"/>
          <p14:tracePt t="21798" x="3778250" y="3371850"/>
          <p14:tracePt t="21814" x="3803650" y="3333750"/>
          <p14:tracePt t="21832" x="3829050" y="3289300"/>
          <p14:tracePt t="21848" x="3829050" y="3270250"/>
          <p14:tracePt t="21864" x="3829050" y="3238500"/>
          <p14:tracePt t="21881" x="3829050" y="3213100"/>
          <p14:tracePt t="21898" x="3829050" y="3194050"/>
          <p14:tracePt t="21914" x="3816350" y="3175000"/>
          <p14:tracePt t="21931" x="3810000" y="3168650"/>
          <p14:tracePt t="21948" x="3803650" y="3168650"/>
          <p14:tracePt t="21964" x="3797300" y="3168650"/>
          <p14:tracePt t="21981" x="3790950" y="3155950"/>
          <p14:tracePt t="22136" x="3784600" y="3155950"/>
          <p14:tracePt t="22160" x="3784600" y="3162300"/>
          <p14:tracePt t="22248" x="3778250" y="3143250"/>
          <p14:tracePt t="22256" x="3771900" y="3130550"/>
          <p14:tracePt t="22265" x="3759200" y="3111500"/>
          <p14:tracePt t="22281" x="3740150" y="3073400"/>
          <p14:tracePt t="22298" x="3702050" y="2978150"/>
          <p14:tracePt t="22314" x="3632200" y="2870200"/>
          <p14:tracePt t="22331" x="3562350" y="2768600"/>
          <p14:tracePt t="22348" x="3486150" y="2698750"/>
          <p14:tracePt t="22364" x="3416300" y="2641600"/>
          <p14:tracePt t="22381" x="3352800" y="2590800"/>
          <p14:tracePt t="22398" x="3333750" y="2584450"/>
          <p14:tracePt t="22415" x="3314700" y="2578100"/>
          <p14:tracePt t="22432" x="3282950" y="2578100"/>
          <p14:tracePt t="22448" x="3270250" y="2578100"/>
          <p14:tracePt t="22464" x="3232150" y="2578100"/>
          <p14:tracePt t="22481" x="3194050" y="2578100"/>
          <p14:tracePt t="22498" x="3155950" y="2578100"/>
          <p14:tracePt t="22514" x="3105150" y="2578100"/>
          <p14:tracePt t="22531" x="3054350" y="2590800"/>
          <p14:tracePt t="22548" x="2978150" y="2628900"/>
          <p14:tracePt t="22564" x="2933700" y="2647950"/>
          <p14:tracePt t="22581" x="2882900" y="2679700"/>
          <p14:tracePt t="22597" x="2844800" y="2705100"/>
          <p14:tracePt t="22615" x="2800350" y="2749550"/>
          <p14:tracePt t="22632" x="2768600" y="2794000"/>
          <p14:tracePt t="22648" x="2717800" y="2838450"/>
          <p14:tracePt t="22664" x="2673350" y="2901950"/>
          <p14:tracePt t="22681" x="2641600" y="2965450"/>
          <p14:tracePt t="22698" x="2597150" y="3022600"/>
          <p14:tracePt t="22714" x="2571750" y="3105150"/>
          <p14:tracePt t="22731" x="2546350" y="3175000"/>
          <p14:tracePt t="22748" x="2546350" y="3263900"/>
          <p14:tracePt t="22765" x="2546350" y="3314700"/>
          <p14:tracePt t="22781" x="2546350" y="3352800"/>
          <p14:tracePt t="22784" x="2546350" y="3371850"/>
          <p14:tracePt t="22798" x="2546350" y="3397250"/>
          <p14:tracePt t="22814" x="2546350" y="3460750"/>
          <p14:tracePt t="22832" x="2546350" y="3568700"/>
          <p14:tracePt t="22848" x="2590800" y="3625850"/>
          <p14:tracePt t="22865" x="2616200" y="3657600"/>
          <p14:tracePt t="22881" x="2654300" y="3683000"/>
          <p14:tracePt t="22898" x="2686050" y="3702050"/>
          <p14:tracePt t="22915" x="2711450" y="3721100"/>
          <p14:tracePt t="22931" x="2762250" y="3752850"/>
          <p14:tracePt t="22948" x="2800350" y="3771900"/>
          <p14:tracePt t="22965" x="2870200" y="3797300"/>
          <p14:tracePt t="22981" x="2901950" y="3797300"/>
          <p14:tracePt t="22998" x="2940050" y="3803650"/>
          <p14:tracePt t="23015" x="2959100" y="3803650"/>
          <p14:tracePt t="23032" x="2971800" y="3803650"/>
          <p14:tracePt t="23048" x="2990850" y="3803650"/>
          <p14:tracePt t="23065" x="3028950" y="3803650"/>
          <p14:tracePt t="23081" x="3054350" y="3784600"/>
          <p14:tracePt t="23098" x="3086100" y="3759200"/>
          <p14:tracePt t="23115" x="3117850" y="3727450"/>
          <p14:tracePt t="23132" x="3130550" y="3702050"/>
          <p14:tracePt t="23148" x="3136900" y="3689350"/>
          <p14:tracePt t="23165" x="3143250" y="3663950"/>
          <p14:tracePt t="23181" x="3143250" y="3644900"/>
          <p14:tracePt t="23198" x="3143250" y="3632200"/>
          <p14:tracePt t="23215" x="3143250" y="3613150"/>
          <p14:tracePt t="23232" x="3130550" y="3600450"/>
          <p14:tracePt t="23248" x="3098800" y="3600450"/>
          <p14:tracePt t="23265" x="3048000" y="3587750"/>
          <p14:tracePt t="23281" x="2997200" y="3587750"/>
          <p14:tracePt t="23298" x="2946400" y="3587750"/>
          <p14:tracePt t="23315" x="2927350" y="3587750"/>
          <p14:tracePt t="23331" x="2914650" y="3587750"/>
          <p14:tracePt t="23348" x="2901950" y="3587750"/>
          <p14:tracePt t="23381" x="2895600" y="3594100"/>
          <p14:tracePt t="23398" x="2870200" y="3613150"/>
          <p14:tracePt t="23415" x="2844800" y="3632200"/>
          <p14:tracePt t="23431" x="2832100" y="3670300"/>
          <p14:tracePt t="23448" x="2806700" y="3702050"/>
          <p14:tracePt t="23465" x="2806700" y="3714750"/>
          <p14:tracePt t="23481" x="2806700" y="3746500"/>
          <p14:tracePt t="23498" x="2806700" y="3797300"/>
          <p14:tracePt t="23515" x="2806700" y="3867150"/>
          <p14:tracePt t="23531" x="2832100" y="3911600"/>
          <p14:tracePt t="23548" x="2857500" y="3930650"/>
          <p14:tracePt t="23565" x="2876550" y="3943350"/>
          <p14:tracePt t="23581" x="2889250" y="3943350"/>
          <p14:tracePt t="23598" x="2940050" y="3943350"/>
          <p14:tracePt t="23615" x="2978150" y="3943350"/>
          <p14:tracePt t="23632" x="3048000" y="3898900"/>
          <p14:tracePt t="23648" x="3086100" y="3835400"/>
          <p14:tracePt t="23665" x="3111500" y="3746500"/>
          <p14:tracePt t="23682" x="3124200" y="3676650"/>
          <p14:tracePt t="23698" x="3136900" y="3587750"/>
          <p14:tracePt t="23715" x="3136900" y="3505200"/>
          <p14:tracePt t="23732" x="3136900" y="3467100"/>
          <p14:tracePt t="23748" x="3130550" y="3435350"/>
          <p14:tracePt t="23765" x="3124200" y="3416300"/>
          <p14:tracePt t="23798" x="3117850" y="3416300"/>
          <p14:tracePt t="23825" x="3111500" y="3403600"/>
          <p14:tracePt t="23841" x="3098800" y="3403600"/>
          <p14:tracePt t="23857" x="3086100" y="3403600"/>
          <p14:tracePt t="23865" x="3073400" y="3403600"/>
          <p14:tracePt t="23882" x="3060700" y="3403600"/>
          <p14:tracePt t="23898" x="3054350" y="3403600"/>
          <p14:tracePt t="23915" x="3048000" y="3403600"/>
          <p14:tracePt t="23932" x="3041650" y="3403600"/>
          <p14:tracePt t="23948" x="3035300" y="3403600"/>
          <p14:tracePt t="23968" x="3028950" y="3409950"/>
          <p14:tracePt t="23982" x="3028950" y="3416300"/>
          <p14:tracePt t="23998" x="3028950" y="3422650"/>
          <p14:tracePt t="24015" x="3022600" y="3441700"/>
          <p14:tracePt t="24032" x="3022600" y="3454400"/>
          <p14:tracePt t="24048" x="3022600" y="3492500"/>
          <p14:tracePt t="24065" x="3041650" y="3505200"/>
          <p14:tracePt t="24082" x="3079750" y="3511550"/>
          <p14:tracePt t="24098" x="3098800" y="3524250"/>
          <p14:tracePt t="24115" x="3111500" y="3530600"/>
          <p14:tracePt t="24132" x="3124200" y="3530600"/>
          <p14:tracePt t="24165" x="3130550" y="3543300"/>
          <p14:tracePt t="24182" x="3175000" y="3543300"/>
          <p14:tracePt t="24198" x="3194050" y="3549650"/>
          <p14:tracePt t="24215" x="3232150" y="3549650"/>
          <p14:tracePt t="24312" x="3219450" y="3543300"/>
          <p14:tracePt t="24320" x="3194050" y="3536950"/>
          <p14:tracePt t="24332" x="3143250" y="3536950"/>
          <p14:tracePt t="24348" x="3060700" y="3524250"/>
          <p14:tracePt t="24365" x="2984500" y="3511550"/>
          <p14:tracePt t="24382" x="2946400" y="3511550"/>
          <p14:tracePt t="24398" x="2908300" y="3511550"/>
          <p14:tracePt t="24416" x="2889250" y="3511550"/>
          <p14:tracePt t="24432" x="2870200" y="3511550"/>
          <p14:tracePt t="24465" x="2863850" y="3517900"/>
          <p14:tracePt t="24482" x="2838450" y="3543300"/>
          <p14:tracePt t="24498" x="2806700" y="3575050"/>
          <p14:tracePt t="24515" x="2787650" y="3606800"/>
          <p14:tracePt t="24532" x="2787650" y="3619500"/>
          <p14:tracePt t="24548" x="2781300" y="3638550"/>
          <p14:tracePt t="24565" x="2781300" y="3651250"/>
          <p14:tracePt t="24582" x="2768600" y="3683000"/>
          <p14:tracePt t="24598" x="2768600" y="3708400"/>
          <p14:tracePt t="24616" x="2768600" y="3733800"/>
          <p14:tracePt t="24632" x="2768600" y="3746500"/>
          <p14:tracePt t="24648" x="2768600" y="3752850"/>
          <p14:tracePt t="24665" x="2781300" y="3765550"/>
          <p14:tracePt t="24682" x="2819400" y="3765550"/>
          <p14:tracePt t="24698" x="2870200" y="3765550"/>
          <p14:tracePt t="24715" x="2952750" y="3765550"/>
          <p14:tracePt t="24731" x="3022600" y="3765550"/>
          <p14:tracePt t="24748" x="3092450" y="3765550"/>
          <p14:tracePt t="24765" x="3111500" y="3765550"/>
          <p14:tracePt t="24781" x="3117850" y="3765550"/>
          <p14:tracePt t="24798" x="3130550" y="3765550"/>
          <p14:tracePt t="24815" x="3149600" y="3746500"/>
          <p14:tracePt t="24832" x="3155950" y="3727450"/>
          <p14:tracePt t="24849" x="3168650" y="3689350"/>
          <p14:tracePt t="24865" x="3181350" y="3663950"/>
          <p14:tracePt t="24882" x="3181350" y="3632200"/>
          <p14:tracePt t="24899" x="3181350" y="3600450"/>
          <p14:tracePt t="24915" x="3181350" y="3575050"/>
          <p14:tracePt t="24932" x="3181350" y="3549650"/>
          <p14:tracePt t="24949" x="3149600" y="3517900"/>
          <p14:tracePt t="24965" x="3073400" y="3479800"/>
          <p14:tracePt t="24982" x="3003550" y="3448050"/>
          <p14:tracePt t="24999" x="2921000" y="3435350"/>
          <p14:tracePt t="25016" x="2844800" y="3422650"/>
          <p14:tracePt t="25032" x="2774950" y="3422650"/>
          <p14:tracePt t="25049" x="2749550" y="3422650"/>
          <p14:tracePt t="25065" x="2724150" y="3429000"/>
          <p14:tracePt t="25082" x="2705100" y="3429000"/>
          <p14:tracePt t="25099" x="2705100" y="3441700"/>
          <p14:tracePt t="25115" x="2692400" y="3454400"/>
          <p14:tracePt t="25132" x="2686050" y="3460750"/>
          <p14:tracePt t="25149" x="2667000" y="3479800"/>
          <p14:tracePt t="25165" x="2660650" y="3505200"/>
          <p14:tracePt t="25182" x="2660650" y="3524250"/>
          <p14:tracePt t="25199" x="2660650" y="3543300"/>
          <p14:tracePt t="25216" x="2660650" y="3625850"/>
          <p14:tracePt t="25232" x="2660650" y="3670300"/>
          <p14:tracePt t="25249" x="2667000" y="3721100"/>
          <p14:tracePt t="25265" x="2686050" y="3765550"/>
          <p14:tracePt t="25282" x="2717800" y="3822700"/>
          <p14:tracePt t="25299" x="2768600" y="3892550"/>
          <p14:tracePt t="25315" x="2800350" y="3924300"/>
          <p14:tracePt t="25332" x="2838450" y="3956050"/>
          <p14:tracePt t="25349" x="2882900" y="3987800"/>
          <p14:tracePt t="25365" x="2914650" y="4006850"/>
          <p14:tracePt t="25382" x="2927350" y="4019550"/>
          <p14:tracePt t="25399" x="2959100" y="4044950"/>
          <p14:tracePt t="25416" x="3022600" y="4064000"/>
          <p14:tracePt t="25432" x="3098800" y="4083050"/>
          <p14:tracePt t="25449" x="3213100" y="4089400"/>
          <p14:tracePt t="25465" x="3359150" y="4102100"/>
          <p14:tracePt t="25482" x="3467100" y="4102100"/>
          <p14:tracePt t="25499" x="3517900" y="4102100"/>
          <p14:tracePt t="25515" x="3549650" y="4102100"/>
          <p14:tracePt t="25532" x="3562350" y="4102100"/>
          <p14:tracePt t="25549" x="3575050" y="4083050"/>
          <p14:tracePt t="25565" x="3587750" y="4044950"/>
          <p14:tracePt t="25582" x="3600450" y="3975100"/>
          <p14:tracePt t="25598" x="3613150" y="3905250"/>
          <p14:tracePt t="25615" x="3613150" y="3803650"/>
          <p14:tracePt t="25632" x="3613150" y="3683000"/>
          <p14:tracePt t="25649" x="3581400" y="3606800"/>
          <p14:tracePt t="25665" x="3549650" y="3543300"/>
          <p14:tracePt t="25682" x="3517900" y="3498850"/>
          <p14:tracePt t="25699" x="3498850" y="3473450"/>
          <p14:tracePt t="25715" x="3473450" y="3448050"/>
          <p14:tracePt t="25732" x="3454400" y="3435350"/>
          <p14:tracePt t="25749" x="3435350" y="3429000"/>
          <p14:tracePt t="25765" x="3384550" y="3416300"/>
          <p14:tracePt t="25782" x="3333750" y="3403600"/>
          <p14:tracePt t="25785" x="3302000" y="3403600"/>
          <p14:tracePt t="25799" x="3225800" y="3378200"/>
          <p14:tracePt t="25816" x="3187700" y="3365500"/>
          <p14:tracePt t="25832" x="3098800" y="3340100"/>
          <p14:tracePt t="25849" x="3079750" y="3340100"/>
          <p14:tracePt t="25866" x="3067050" y="3340100"/>
          <p14:tracePt t="25882" x="3041650" y="3340100"/>
          <p14:tracePt t="25899" x="3003550" y="3340100"/>
          <p14:tracePt t="25916" x="2971800" y="3340100"/>
          <p14:tracePt t="25932" x="2921000" y="3340100"/>
          <p14:tracePt t="25949" x="2882900" y="3340100"/>
          <p14:tracePt t="25966" x="2832100" y="3340100"/>
          <p14:tracePt t="25982" x="2806700" y="3346450"/>
          <p14:tracePt t="26000" x="2755900" y="3352800"/>
          <p14:tracePt t="26016" x="2730500" y="3371850"/>
          <p14:tracePt t="26032" x="2711450" y="3390900"/>
          <p14:tracePt t="26049" x="2692400" y="3422650"/>
          <p14:tracePt t="26066" x="2686050" y="3435350"/>
          <p14:tracePt t="26082" x="2679700" y="3467100"/>
          <p14:tracePt t="26099" x="2679700" y="3511550"/>
          <p14:tracePt t="26116" x="2679700" y="3575050"/>
          <p14:tracePt t="26132" x="2679700" y="3613150"/>
          <p14:tracePt t="26149" x="2679700" y="3657600"/>
          <p14:tracePt t="26166" x="2692400" y="3683000"/>
          <p14:tracePt t="26182" x="2698750" y="3702050"/>
          <p14:tracePt t="26200" x="2736850" y="3746500"/>
          <p14:tracePt t="26216" x="2749550" y="3759200"/>
          <p14:tracePt t="26232" x="2832100" y="3790950"/>
          <p14:tracePt t="26249" x="2908300" y="3803650"/>
          <p14:tracePt t="26266" x="2959100" y="3816350"/>
          <p14:tracePt t="26282" x="3003550" y="3822700"/>
          <p14:tracePt t="26299" x="3016250" y="3822700"/>
          <p14:tracePt t="26316" x="3041650" y="3822700"/>
          <p14:tracePt t="26332" x="3054350" y="3822700"/>
          <p14:tracePt t="26349" x="3079750" y="3822700"/>
          <p14:tracePt t="26366" x="3092450" y="3822700"/>
          <p14:tracePt t="26382" x="3111500" y="3771900"/>
          <p14:tracePt t="26399" x="3149600" y="3663950"/>
          <p14:tracePt t="26416" x="3149600" y="3613150"/>
          <p14:tracePt t="26432" x="3149600" y="3575050"/>
          <p14:tracePt t="26449" x="3149600" y="3530600"/>
          <p14:tracePt t="26466" x="3124200" y="3498850"/>
          <p14:tracePt t="26482" x="3073400" y="3454400"/>
          <p14:tracePt t="26499" x="3016250" y="3403600"/>
          <p14:tracePt t="26516" x="2940050" y="3365500"/>
          <p14:tracePt t="26532" x="2851150" y="3340100"/>
          <p14:tracePt t="26549" x="2762250" y="3327400"/>
          <p14:tracePt t="26566" x="2673350" y="3314700"/>
          <p14:tracePt t="26582" x="2571750" y="3314700"/>
          <p14:tracePt t="26600" x="2470150" y="3314700"/>
          <p14:tracePt t="26616" x="2406650" y="3314700"/>
          <p14:tracePt t="26633" x="2387600" y="3327400"/>
          <p14:tracePt t="26649" x="2374900" y="3333750"/>
          <p14:tracePt t="26666" x="2368550" y="3333750"/>
          <p14:tracePt t="26682" x="2355850" y="3359150"/>
          <p14:tracePt t="26699" x="2349500" y="3384550"/>
          <p14:tracePt t="26716" x="2324100" y="3460750"/>
          <p14:tracePt t="26732" x="2317750" y="3530600"/>
          <p14:tracePt t="26749" x="2311400" y="3600450"/>
          <p14:tracePt t="26766" x="2311400" y="3663950"/>
          <p14:tracePt t="26782" x="2311400" y="3714750"/>
          <p14:tracePt t="26785" x="2311400" y="3752850"/>
          <p14:tracePt t="26800" x="2311400" y="3784600"/>
          <p14:tracePt t="26816" x="2343150" y="3829050"/>
          <p14:tracePt t="26832" x="2387600" y="3873500"/>
          <p14:tracePt t="26849" x="2451100" y="3905250"/>
          <p14:tracePt t="26866" x="2501900" y="3917950"/>
          <p14:tracePt t="26882" x="2571750" y="3943350"/>
          <p14:tracePt t="26899" x="2628900" y="3956050"/>
          <p14:tracePt t="26916" x="2686050" y="3956050"/>
          <p14:tracePt t="26933" x="2736850" y="3956050"/>
          <p14:tracePt t="26949" x="2781300" y="3956050"/>
          <p14:tracePt t="26966" x="2819400" y="3956050"/>
          <p14:tracePt t="26983" x="2832100" y="3943350"/>
          <p14:tracePt t="26999" x="2857500" y="3924300"/>
          <p14:tracePt t="27016" x="2889250" y="3892550"/>
          <p14:tracePt t="27032" x="2908300" y="3860800"/>
          <p14:tracePt t="27049" x="2927350" y="3816350"/>
          <p14:tracePt t="27066" x="2933700" y="3778250"/>
          <p14:tracePt t="27083" x="2933700" y="3752850"/>
          <p14:tracePt t="27099" x="2933700" y="3740150"/>
          <p14:tracePt t="27116" x="2933700" y="3721100"/>
          <p14:tracePt t="27133" x="2933700" y="3714750"/>
          <p14:tracePt t="27166" x="2933700" y="3708400"/>
          <p14:tracePt t="27225" x="2933700" y="3702050"/>
          <p14:tracePt t="27240" x="2927350" y="3702050"/>
          <p14:tracePt t="27296" x="2927350" y="3695700"/>
          <p14:tracePt t="43752" x="2959100" y="3695700"/>
          <p14:tracePt t="43760" x="3073400" y="3663950"/>
          <p14:tracePt t="43771" x="3162300" y="3632200"/>
          <p14:tracePt t="43788" x="3302000" y="3575050"/>
          <p14:tracePt t="43804" x="3403600" y="3517900"/>
          <p14:tracePt t="43821" x="3448050" y="3473450"/>
          <p14:tracePt t="43824" x="3454400" y="3441700"/>
          <p14:tracePt t="43838" x="3460750" y="3429000"/>
          <p14:tracePt t="43855" x="3467100" y="3359150"/>
          <p14:tracePt t="43872" x="3467100" y="3257550"/>
          <p14:tracePt t="43888" x="3435350" y="3206750"/>
          <p14:tracePt t="43904" x="3397250" y="3168650"/>
          <p14:tracePt t="43921" x="3371850" y="3155950"/>
          <p14:tracePt t="43938" x="3365500" y="3155950"/>
          <p14:tracePt t="43954" x="3346450" y="3149600"/>
          <p14:tracePt t="43971" x="3321050" y="3136900"/>
          <p14:tracePt t="43988" x="3257550" y="3124200"/>
          <p14:tracePt t="44005" x="3175000" y="3124200"/>
          <p14:tracePt t="44021" x="3079750" y="3111500"/>
          <p14:tracePt t="44038" x="2997200" y="3111500"/>
          <p14:tracePt t="44054" x="2971800" y="3111500"/>
          <p14:tracePt t="44071" x="2959100" y="3117850"/>
          <p14:tracePt t="44088" x="2959100" y="3206750"/>
          <p14:tracePt t="44104" x="2997200" y="3327400"/>
          <p14:tracePt t="44121" x="3098800" y="3460750"/>
          <p14:tracePt t="44138" x="3238500" y="3556000"/>
          <p14:tracePt t="44154" x="3371850" y="3587750"/>
          <p14:tracePt t="44171" x="3479800" y="3619500"/>
          <p14:tracePt t="44188" x="3581400" y="3619500"/>
          <p14:tracePt t="44204" x="3632200" y="3587750"/>
          <p14:tracePt t="44221" x="3676650" y="3511550"/>
          <p14:tracePt t="44238" x="3695700" y="3365500"/>
          <p14:tracePt t="44254" x="3695700" y="3213100"/>
          <p14:tracePt t="44272" x="3619500" y="3079750"/>
          <p14:tracePt t="44288" x="3600450" y="3060700"/>
          <p14:tracePt t="44304" x="3562350" y="3060700"/>
          <p14:tracePt t="44321" x="3530600" y="3060700"/>
          <p14:tracePt t="44338" x="3467100" y="3086100"/>
          <p14:tracePt t="44355" x="3435350" y="3168650"/>
          <p14:tracePt t="44371" x="3429000" y="3244850"/>
          <p14:tracePt t="44388" x="3429000" y="3295650"/>
          <p14:tracePt t="44405" x="3486150" y="3327400"/>
          <p14:tracePt t="44421" x="3575050" y="3340100"/>
          <p14:tracePt t="44438" x="3676650" y="3340100"/>
          <p14:tracePt t="44455" x="3765550" y="3270250"/>
          <p14:tracePt t="44471" x="3778250" y="3200400"/>
          <p14:tracePt t="44488" x="3746500" y="3054350"/>
          <p14:tracePt t="44505" x="3632200" y="2959100"/>
          <p14:tracePt t="44521" x="3492500" y="2901950"/>
          <p14:tracePt t="44538" x="3340100" y="2857500"/>
          <p14:tracePt t="44555" x="3225800" y="2857500"/>
          <p14:tracePt t="44571" x="3149600" y="2857500"/>
          <p14:tracePt t="44588" x="3111500" y="2901950"/>
          <p14:tracePt t="44605" x="3111500" y="2952750"/>
          <p14:tracePt t="44621" x="3175000" y="3041650"/>
          <p14:tracePt t="44638" x="3346450" y="3105150"/>
          <p14:tracePt t="44655" x="3587750" y="3143250"/>
          <p14:tracePt t="44672" x="4070350" y="3181350"/>
          <p14:tracePt t="44688" x="4222750" y="3181350"/>
          <p14:tracePt t="44705" x="4254500" y="3181350"/>
          <p14:tracePt t="44744" x="4178300" y="3149600"/>
          <p14:tracePt t="44755" x="4083050" y="3117850"/>
          <p14:tracePt t="44772" x="3765550" y="3060700"/>
          <p14:tracePt t="44788" x="3505200" y="3022600"/>
          <p14:tracePt t="44805" x="3365500" y="3022600"/>
          <p14:tracePt t="44821" x="3321050" y="3028950"/>
          <p14:tracePt t="44824" x="3314700" y="3035300"/>
          <p14:tracePt t="44838" x="3314700" y="3041650"/>
          <p14:tracePt t="44855" x="3314700" y="3060700"/>
          <p14:tracePt t="44872" x="3371850" y="3098800"/>
          <p14:tracePt t="44888" x="3575050" y="3155950"/>
          <p14:tracePt t="44905" x="3651250" y="3168650"/>
          <p14:tracePt t="44921" x="3670300" y="3168650"/>
          <p14:tracePt t="44976" x="3644900" y="3168650"/>
          <p14:tracePt t="44984" x="3613150" y="3168650"/>
          <p14:tracePt t="44992" x="3562350" y="3168650"/>
          <p14:tracePt t="45005" x="3543300" y="3168650"/>
          <p14:tracePt t="45021" x="3530600" y="3168650"/>
          <p14:tracePt t="45096" x="3536950" y="3168650"/>
          <p14:tracePt t="45104" x="3568700" y="3155950"/>
          <p14:tracePt t="45113" x="3587750" y="3155950"/>
          <p14:tracePt t="45121" x="3613150" y="3143250"/>
          <p14:tracePt t="45138" x="3632200" y="3136900"/>
          <p14:tracePt t="45155" x="3638550" y="3130550"/>
          <p14:tracePt t="45172" x="3638550" y="3105150"/>
          <p14:tracePt t="45188" x="3638550" y="3067050"/>
          <p14:tracePt t="45205" x="3638550" y="3028950"/>
          <p14:tracePt t="45222" x="3632200" y="2997200"/>
          <p14:tracePt t="45238" x="3600450" y="2978150"/>
          <p14:tracePt t="45255" x="3575050" y="2965450"/>
          <p14:tracePt t="45329" x="3568700" y="2971800"/>
          <p14:tracePt t="45336" x="3575050" y="2990850"/>
          <p14:tracePt t="45344" x="3600450" y="3009900"/>
          <p14:tracePt t="45355" x="3619500" y="3022600"/>
          <p14:tracePt t="45372" x="3683000" y="3048000"/>
          <p14:tracePt t="45388" x="3733800" y="3060700"/>
          <p14:tracePt t="45405" x="3810000" y="3067050"/>
          <p14:tracePt t="45422" x="3841750" y="3067050"/>
          <p14:tracePt t="45438" x="3848100" y="3067050"/>
          <p14:tracePt t="45944" x="3848100" y="3060700"/>
          <p14:tracePt t="45960" x="3848100" y="3054350"/>
          <p14:tracePt t="45968" x="3848100" y="3048000"/>
          <p14:tracePt t="45984" x="3848100" y="3041650"/>
          <p14:tracePt t="45992" x="3848100" y="3028950"/>
          <p14:tracePt t="46008" x="3848100" y="3009900"/>
          <p14:tracePt t="46024" x="3848100" y="3003550"/>
          <p14:tracePt t="46038" x="3848100" y="2997200"/>
          <p14:tracePt t="46055" x="3848100" y="2978150"/>
          <p14:tracePt t="46072" x="3848100" y="2946400"/>
          <p14:tracePt t="46088" x="3841750" y="2921000"/>
          <p14:tracePt t="46105" x="3829050" y="2908300"/>
          <p14:tracePt t="46122" x="3803650" y="2889250"/>
          <p14:tracePt t="46139" x="3784600" y="2870200"/>
          <p14:tracePt t="46155" x="3746500" y="2851150"/>
          <p14:tracePt t="46172" x="3714750" y="2832100"/>
          <p14:tracePt t="46189" x="3676650" y="2819400"/>
          <p14:tracePt t="46205" x="3619500" y="2794000"/>
          <p14:tracePt t="46222" x="3524250" y="2774950"/>
          <p14:tracePt t="46239" x="3435350" y="2749550"/>
          <p14:tracePt t="46256" x="3282950" y="2717800"/>
          <p14:tracePt t="46272" x="3213100" y="2705100"/>
          <p14:tracePt t="46289" x="3187700" y="2705100"/>
          <p14:tracePt t="46306" x="3168650" y="2705100"/>
          <p14:tracePt t="46400" x="3162300" y="2705100"/>
          <p14:tracePt t="46408" x="3155950" y="2705100"/>
          <p14:tracePt t="46424" x="3149600" y="2705100"/>
          <p14:tracePt t="46440" x="3143250" y="2711450"/>
          <p14:tracePt t="46457" x="3143250" y="2717800"/>
          <p14:tracePt t="46465" x="3143250" y="2724150"/>
          <p14:tracePt t="46488" x="3136900" y="2724150"/>
          <p14:tracePt t="46529" x="3136900" y="2736850"/>
          <p14:tracePt t="46544" x="3136900" y="2743200"/>
          <p14:tracePt t="46552" x="3136900" y="2749550"/>
          <p14:tracePt t="46560" x="3136900" y="2755900"/>
          <p14:tracePt t="46572" x="3136900" y="2768600"/>
          <p14:tracePt t="46589" x="3130550" y="2781300"/>
          <p14:tracePt t="46608" x="3130550" y="2794000"/>
          <p14:tracePt t="46622" x="3130550" y="2806700"/>
          <p14:tracePt t="46638" x="3130550" y="2838450"/>
          <p14:tracePt t="46655" x="3130550" y="2844800"/>
          <p14:tracePt t="46672" x="3130550" y="2882900"/>
          <p14:tracePt t="46689" x="3130550" y="2889250"/>
          <p14:tracePt t="46705" x="3130550" y="2895600"/>
          <p14:tracePt t="46722" x="3130550" y="2914650"/>
          <p14:tracePt t="46739" x="3143250" y="2940050"/>
          <p14:tracePt t="46755" x="3149600" y="2984500"/>
          <p14:tracePt t="46772" x="3187700" y="3041650"/>
          <p14:tracePt t="46789" x="3251200" y="3117850"/>
          <p14:tracePt t="46806" x="3346450" y="3213100"/>
          <p14:tracePt t="46808" x="3384550" y="3263900"/>
          <p14:tracePt t="46822" x="3435350" y="3321050"/>
          <p14:tracePt t="46839" x="3638550" y="3473450"/>
          <p14:tracePt t="46856" x="3771900" y="3556000"/>
          <p14:tracePt t="46872" x="3892550" y="3600450"/>
          <p14:tracePt t="46889" x="3956050" y="3625850"/>
          <p14:tracePt t="46905" x="3975100" y="3625850"/>
          <p14:tracePt t="46961" x="3987800" y="3625850"/>
          <p14:tracePt t="46968" x="4006850" y="3613150"/>
          <p14:tracePt t="46976" x="4038600" y="3549650"/>
          <p14:tracePt t="46989" x="4064000" y="3473450"/>
          <p14:tracePt t="47005" x="4083050" y="3390900"/>
          <p14:tracePt t="47022" x="4095750" y="3276600"/>
          <p14:tracePt t="47039" x="4108450" y="3181350"/>
          <p14:tracePt t="47055" x="4108450" y="3162300"/>
          <p14:tracePt t="47072" x="4108450" y="3136900"/>
          <p14:tracePt t="47089" x="4070350" y="3111500"/>
          <p14:tracePt t="47105" x="4025900" y="3111500"/>
          <p14:tracePt t="47122" x="3975100" y="3111500"/>
          <p14:tracePt t="47139" x="3905250" y="3111500"/>
          <p14:tracePt t="47155" x="3810000" y="3111500"/>
          <p14:tracePt t="47172" x="3714750" y="3175000"/>
          <p14:tracePt t="47188" x="3613150" y="3251200"/>
          <p14:tracePt t="47205" x="3536950" y="3321050"/>
          <p14:tracePt t="47222" x="3498850" y="3359150"/>
          <p14:tracePt t="47238" x="3498850" y="3371850"/>
          <p14:tracePt t="47255" x="3498850" y="3384550"/>
          <p14:tracePt t="47280" x="3524250" y="3384550"/>
          <p14:tracePt t="47288" x="3556000" y="3384550"/>
          <p14:tracePt t="47305" x="3632200" y="3384550"/>
          <p14:tracePt t="47322" x="3695700" y="3327400"/>
          <p14:tracePt t="47338" x="3740150" y="3232150"/>
          <p14:tracePt t="47355" x="3752850" y="3124200"/>
          <p14:tracePt t="47372" x="3752850" y="3054350"/>
          <p14:tracePt t="47389" x="3695700" y="2978150"/>
          <p14:tracePt t="47406" x="3594100" y="2959100"/>
          <p14:tracePt t="47422" x="3492500" y="2933700"/>
          <p14:tracePt t="47439" x="3390900" y="2933700"/>
          <p14:tracePt t="47456" x="3340100" y="2952750"/>
          <p14:tracePt t="47472" x="3340100" y="3022600"/>
          <p14:tracePt t="47489" x="3365500" y="3092450"/>
          <p14:tracePt t="47506" x="3467100" y="3130550"/>
          <p14:tracePt t="47522" x="3613150" y="3155950"/>
          <p14:tracePt t="47539" x="3778250" y="3155950"/>
          <p14:tracePt t="47556" x="3911600" y="3155950"/>
          <p14:tracePt t="47572" x="3962400" y="3155950"/>
          <p14:tracePt t="47589" x="3968750" y="3155950"/>
          <p14:tracePt t="47605" x="3968750" y="3124200"/>
          <p14:tracePt t="47622" x="3905250" y="3079750"/>
          <p14:tracePt t="47639" x="3784600" y="3067050"/>
          <p14:tracePt t="47655" x="3676650" y="3054350"/>
          <p14:tracePt t="47672" x="3657600" y="3054350"/>
          <p14:tracePt t="47719" x="3676650" y="3060700"/>
          <p14:tracePt t="47727" x="3714750" y="3086100"/>
          <p14:tracePt t="47739" x="3759200" y="3098800"/>
          <p14:tracePt t="47755" x="3835400" y="3111500"/>
          <p14:tracePt t="47772" x="3905250" y="3117850"/>
          <p14:tracePt t="47789" x="3917950" y="3117850"/>
          <p14:tracePt t="47855" x="3892550" y="3117850"/>
          <p14:tracePt t="47863" x="3841750" y="3117850"/>
          <p14:tracePt t="47872" x="3803650" y="3117850"/>
          <p14:tracePt t="47889" x="3778250" y="3117850"/>
          <p14:tracePt t="48120" x="3810000" y="3117850"/>
          <p14:tracePt t="48128" x="3860800" y="3117850"/>
          <p14:tracePt t="48139" x="3905250" y="3117850"/>
          <p14:tracePt t="48156" x="4032250" y="3117850"/>
          <p14:tracePt t="48172" x="4133850" y="3117850"/>
          <p14:tracePt t="48189" x="4216400" y="3117850"/>
          <p14:tracePt t="48206" x="4235450" y="3117850"/>
          <p14:tracePt t="48288" x="4235450" y="3130550"/>
          <p14:tracePt t="48296" x="4197350" y="3143250"/>
          <p14:tracePt t="48306" x="4140200" y="3168650"/>
          <p14:tracePt t="48323" x="4000500" y="3225800"/>
          <p14:tracePt t="48339" x="3854450" y="3289300"/>
          <p14:tracePt t="48356" x="3740150" y="3333750"/>
          <p14:tracePt t="48373" x="3651250" y="3346450"/>
          <p14:tracePt t="48389" x="3632200" y="3359150"/>
          <p14:tracePt t="48480" x="3625850" y="3359150"/>
          <p14:tracePt t="48488" x="3625850" y="3371850"/>
          <p14:tracePt t="48496" x="3632200" y="3384550"/>
          <p14:tracePt t="48506" x="3657600" y="3390900"/>
          <p14:tracePt t="48523" x="3727450" y="3416300"/>
          <p14:tracePt t="48539" x="3759200" y="3429000"/>
          <p14:tracePt t="48556" x="3784600" y="3435350"/>
          <p14:tracePt t="48573" x="3790950" y="3435350"/>
          <p14:tracePt t="48833" x="3822700" y="3435350"/>
          <p14:tracePt t="48841" x="3867150" y="3435350"/>
          <p14:tracePt t="48848" x="3930650" y="3435350"/>
          <p14:tracePt t="48857" x="3981450" y="3435350"/>
          <p14:tracePt t="48873" x="4083050" y="3429000"/>
          <p14:tracePt t="48889" x="4121150" y="3422650"/>
          <p14:tracePt t="48906" x="4127500" y="3422650"/>
          <p14:tracePt t="48984" x="4095750" y="3422650"/>
          <p14:tracePt t="48992" x="4064000" y="3422650"/>
          <p14:tracePt t="49000" x="4013200" y="3422650"/>
          <p14:tracePt t="49008" x="3994150" y="3422650"/>
          <p14:tracePt t="49023" x="3975100" y="3422650"/>
          <p14:tracePt t="49039" x="3962400" y="3422650"/>
          <p14:tracePt t="49104" x="3962400" y="3416300"/>
          <p14:tracePt t="49112" x="3987800" y="3403600"/>
          <p14:tracePt t="49123" x="4038600" y="3403600"/>
          <p14:tracePt t="49139" x="4127500" y="3390900"/>
          <p14:tracePt t="49156" x="4152900" y="3384550"/>
          <p14:tracePt t="49217" x="4140200" y="3365500"/>
          <p14:tracePt t="49224" x="4114800" y="3365500"/>
          <p14:tracePt t="49232" x="4070350" y="3365500"/>
          <p14:tracePt t="49241" x="4044950" y="3352800"/>
          <p14:tracePt t="49256" x="4025900" y="3352800"/>
          <p14:tracePt t="49305" x="4025900" y="3314700"/>
          <p14:tracePt t="49313" x="4064000" y="3276600"/>
          <p14:tracePt t="49323" x="4102100" y="3251200"/>
          <p14:tracePt t="49340" x="4203700" y="3168650"/>
          <p14:tracePt t="49356" x="4235450" y="3117850"/>
          <p14:tracePt t="49373" x="4260850" y="3028950"/>
          <p14:tracePt t="49376" x="4260850" y="2997200"/>
          <p14:tracePt t="49390" x="4260850" y="2959100"/>
          <p14:tracePt t="49406" x="4260850" y="2876550"/>
          <p14:tracePt t="49423" x="4089400" y="2743200"/>
          <p14:tracePt t="49440" x="3987800" y="2711450"/>
          <p14:tracePt t="49456" x="3556000" y="2641600"/>
          <p14:tracePt t="49473" x="3181350" y="2622550"/>
          <p14:tracePt t="49490" x="2908300" y="2622550"/>
          <p14:tracePt t="49506" x="2705100" y="2711450"/>
          <p14:tracePt t="49523" x="2597150" y="2794000"/>
          <p14:tracePt t="49540" x="2552700" y="2895600"/>
          <p14:tracePt t="49556" x="2552700" y="3028950"/>
          <p14:tracePt t="49573" x="2597150" y="3175000"/>
          <p14:tracePt t="49590" x="2768600" y="3321050"/>
          <p14:tracePt t="49606" x="2984500" y="3435350"/>
          <p14:tracePt t="49623" x="3155950" y="3479800"/>
          <p14:tracePt t="49639" x="3378200" y="3505200"/>
          <p14:tracePt t="49656" x="3479800" y="3505200"/>
          <p14:tracePt t="49673" x="3568700" y="3454400"/>
          <p14:tracePt t="49689" x="3606800" y="3378200"/>
          <p14:tracePt t="49706" x="3625850" y="3295650"/>
          <p14:tracePt t="49723" x="3625850" y="3206750"/>
          <p14:tracePt t="49739" x="3606800" y="3155950"/>
          <p14:tracePt t="49756" x="3530600" y="3117850"/>
          <p14:tracePt t="49773" x="3429000" y="3105150"/>
          <p14:tracePt t="49790" x="3359150" y="3092450"/>
          <p14:tracePt t="49806" x="3289300" y="3092450"/>
          <p14:tracePt t="49823" x="3200400" y="3155950"/>
          <p14:tracePt t="49840" x="3181350" y="3206750"/>
          <p14:tracePt t="49856" x="3181350" y="3270250"/>
          <p14:tracePt t="49873" x="3219450" y="3327400"/>
          <p14:tracePt t="49890" x="3327400" y="3352800"/>
          <p14:tracePt t="49906" x="3460750" y="3352800"/>
          <p14:tracePt t="49923" x="3575050" y="3352800"/>
          <p14:tracePt t="49940" x="3683000" y="3321050"/>
          <p14:tracePt t="49956" x="3765550" y="3238500"/>
          <p14:tracePt t="49973" x="3778250" y="3194050"/>
          <p14:tracePt t="49990" x="3790950" y="3124200"/>
          <p14:tracePt t="50006" x="3784600" y="3092450"/>
          <p14:tracePt t="50024" x="3644900" y="3054350"/>
          <p14:tracePt t="50040" x="3562350" y="3054350"/>
          <p14:tracePt t="50056" x="3505200" y="3054350"/>
          <p14:tracePt t="50073" x="3473450" y="3105150"/>
          <p14:tracePt t="50090" x="3473450" y="3181350"/>
          <p14:tracePt t="50106" x="3492500" y="3219450"/>
          <p14:tracePt t="50123" x="3587750" y="3244850"/>
          <p14:tracePt t="50140" x="3702050" y="3257550"/>
          <p14:tracePt t="50156" x="3841750" y="3257550"/>
          <p14:tracePt t="50173" x="3943350" y="3219450"/>
          <p14:tracePt t="50190" x="3962400" y="3206750"/>
          <p14:tracePt t="50206" x="3968750" y="3200400"/>
          <p14:tracePt t="50223" x="3949700" y="3168650"/>
          <p14:tracePt t="50240" x="3835400" y="3168650"/>
          <p14:tracePt t="50256" x="3676650" y="3168650"/>
          <p14:tracePt t="50273" x="3511550" y="3168650"/>
          <p14:tracePt t="50290" x="3397250" y="3263900"/>
          <p14:tracePt t="50306" x="3371850" y="3327400"/>
          <p14:tracePt t="50323" x="3371850" y="3365500"/>
          <p14:tracePt t="50340" x="3422650" y="3403600"/>
          <p14:tracePt t="50356" x="3644900" y="3435350"/>
          <p14:tracePt t="50373" x="3956050" y="3435350"/>
          <p14:tracePt t="50376" x="4095750" y="3435350"/>
          <p14:tracePt t="50390" x="4286250" y="3403600"/>
          <p14:tracePt t="50406" x="4495800" y="3321050"/>
          <p14:tracePt t="50423" x="4527550" y="3289300"/>
          <p14:tracePt t="50440" x="4521200" y="3206750"/>
          <p14:tracePt t="50457" x="4254500" y="3149600"/>
          <p14:tracePt t="50473" x="3784600" y="3060700"/>
          <p14:tracePt t="50490" x="3282950" y="3060700"/>
          <p14:tracePt t="50507" x="2927350" y="3073400"/>
          <p14:tracePt t="50523" x="2819400" y="3124200"/>
          <p14:tracePt t="50540" x="2819400" y="3136900"/>
          <p14:tracePt t="50557" x="2838450" y="3162300"/>
          <p14:tracePt t="50573" x="3041650" y="3194050"/>
          <p14:tracePt t="50590" x="3397250" y="3213100"/>
          <p14:tracePt t="50607" x="3727450" y="3213100"/>
          <p14:tracePt t="50624" x="3898900" y="3175000"/>
          <p14:tracePt t="50640" x="3911600" y="3168650"/>
          <p14:tracePt t="50656" x="3879850" y="3111500"/>
          <p14:tracePt t="50673" x="3714750" y="3060700"/>
          <p14:tracePt t="50690" x="3498850" y="3028950"/>
          <p14:tracePt t="50707" x="3314700" y="3009900"/>
          <p14:tracePt t="50723" x="3213100" y="3009900"/>
          <p14:tracePt t="50740" x="3194050" y="3016250"/>
          <p14:tracePt t="50757" x="3181350" y="3028950"/>
          <p14:tracePt t="50773" x="3200400" y="3054350"/>
          <p14:tracePt t="50790" x="3359150" y="3067050"/>
          <p14:tracePt t="50807" x="3575050" y="3079750"/>
          <p14:tracePt t="50823" x="3740150" y="3079750"/>
          <p14:tracePt t="50840" x="3860800" y="3048000"/>
          <p14:tracePt t="50857" x="3860800" y="3035300"/>
          <p14:tracePt t="50873" x="3860800" y="2997200"/>
          <p14:tracePt t="50890" x="3733800" y="2946400"/>
          <p14:tracePt t="50907" x="3511550" y="2933700"/>
          <p14:tracePt t="50923" x="3346450" y="2933700"/>
          <p14:tracePt t="50940" x="3270250" y="2959100"/>
          <p14:tracePt t="50957" x="3244850" y="3016250"/>
          <p14:tracePt t="50973" x="3302000" y="3060700"/>
          <p14:tracePt t="50990" x="3448050" y="3098800"/>
          <p14:tracePt t="51007" x="3613150" y="3111500"/>
          <p14:tracePt t="51023" x="3803650" y="3111500"/>
          <p14:tracePt t="51040" x="3917950" y="3086100"/>
          <p14:tracePt t="51073" x="3911600" y="3041650"/>
          <p14:tracePt t="51090" x="3740150" y="3041650"/>
          <p14:tracePt t="51107" x="3549650" y="3041650"/>
          <p14:tracePt t="51123" x="3384550" y="3079750"/>
          <p14:tracePt t="51140" x="3321050" y="3149600"/>
          <p14:tracePt t="51157" x="3314700" y="3187700"/>
          <p14:tracePt t="51173" x="3314700" y="3244850"/>
          <p14:tracePt t="51190" x="3435350" y="3276600"/>
          <p14:tracePt t="51208" x="3670300" y="3276600"/>
          <p14:tracePt t="51223" x="3740150" y="3276600"/>
          <p14:tracePt t="51240" x="3848100" y="3168650"/>
          <p14:tracePt t="51257" x="3860800" y="3067050"/>
          <p14:tracePt t="51273" x="3854450" y="2946400"/>
          <p14:tracePt t="51290" x="3752850" y="2844800"/>
          <p14:tracePt t="51307" x="3625850" y="2787650"/>
          <p14:tracePt t="51324" x="3562350" y="2787650"/>
          <p14:tracePt t="51340" x="3530600" y="2787650"/>
          <p14:tracePt t="51357" x="3505200" y="2844800"/>
          <p14:tracePt t="51373" x="3524250" y="2984500"/>
          <p14:tracePt t="51390" x="3625850" y="3130550"/>
          <p14:tracePt t="51407" x="3898900" y="3257550"/>
          <p14:tracePt t="51424" x="4051300" y="3295650"/>
          <p14:tracePt t="51440" x="4470400" y="3295650"/>
          <p14:tracePt t="51457" x="4597400" y="3270250"/>
          <p14:tracePt t="51474" x="4635500" y="3206750"/>
          <p14:tracePt t="51490" x="4635500" y="3092450"/>
          <p14:tracePt t="51507" x="4533900" y="2984500"/>
          <p14:tracePt t="51523" x="4279900" y="2876550"/>
          <p14:tracePt t="51540" x="4064000" y="2813050"/>
          <p14:tracePt t="51557" x="3886200" y="2781300"/>
          <p14:tracePt t="51574" x="3790950" y="2781300"/>
          <p14:tracePt t="51590" x="3765550" y="2781300"/>
          <p14:tracePt t="51608" x="3733800" y="2806700"/>
          <p14:tracePt t="51623" x="3721100" y="2832100"/>
          <p14:tracePt t="51640" x="3708400" y="2933700"/>
          <p14:tracePt t="51657" x="3695700" y="2990850"/>
          <p14:tracePt t="51674" x="3695700" y="3067050"/>
          <p14:tracePt t="51690" x="3714750" y="3117850"/>
          <p14:tracePt t="51707" x="3727450" y="3143250"/>
          <p14:tracePt t="51724" x="3733800" y="3143250"/>
          <p14:tracePt t="51800" x="3733800" y="3149600"/>
          <p14:tracePt t="51808" x="3752850" y="3149600"/>
          <p14:tracePt t="51816" x="3778250" y="3149600"/>
          <p14:tracePt t="51825" x="3803650" y="3111500"/>
          <p14:tracePt t="51840" x="3841750" y="3054350"/>
          <p14:tracePt t="51857" x="3860800" y="2997200"/>
          <p14:tracePt t="51874" x="3873500" y="2952750"/>
          <p14:tracePt t="51890" x="3873500" y="2927350"/>
          <p14:tracePt t="51907" x="3873500" y="2889250"/>
          <p14:tracePt t="51924" x="3854450" y="2838450"/>
          <p14:tracePt t="51940" x="3810000" y="2794000"/>
          <p14:tracePt t="51957" x="3759200" y="2762250"/>
          <p14:tracePt t="51974" x="3702050" y="2736850"/>
          <p14:tracePt t="51990" x="3644900" y="2730500"/>
          <p14:tracePt t="52007" x="3568700" y="2705100"/>
          <p14:tracePt t="52024" x="3530600" y="2698750"/>
          <p14:tracePt t="52040" x="3479800" y="2679700"/>
          <p14:tracePt t="52057" x="3448050" y="2673350"/>
          <p14:tracePt t="52074" x="3409950" y="2667000"/>
          <p14:tracePt t="52090" x="3390900" y="2667000"/>
          <p14:tracePt t="52107" x="3365500" y="2667000"/>
          <p14:tracePt t="52124" x="3321050" y="2667000"/>
          <p14:tracePt t="52140" x="3257550" y="2692400"/>
          <p14:tracePt t="52157" x="3181350" y="2717800"/>
          <p14:tracePt t="52174" x="3136900" y="2724150"/>
          <p14:tracePt t="52190" x="3092450" y="2755900"/>
          <p14:tracePt t="52208" x="3035300" y="2787650"/>
          <p14:tracePt t="52224" x="3022600" y="2825750"/>
          <p14:tracePt t="52240" x="2997200" y="2882900"/>
          <p14:tracePt t="52257" x="2971800" y="2940050"/>
          <p14:tracePt t="52274" x="2952750" y="3035300"/>
          <p14:tracePt t="52290" x="2952750" y="3098800"/>
          <p14:tracePt t="52307" x="2952750" y="3162300"/>
          <p14:tracePt t="52324" x="2952750" y="3225800"/>
          <p14:tracePt t="52340" x="2952750" y="3270250"/>
          <p14:tracePt t="52357" x="2952750" y="3321050"/>
          <p14:tracePt t="52360" x="2952750" y="3340100"/>
          <p14:tracePt t="52374" x="2965450" y="3378200"/>
          <p14:tracePt t="52390" x="2978150" y="3416300"/>
          <p14:tracePt t="52407" x="2984500" y="3448050"/>
          <p14:tracePt t="52424" x="3003550" y="3473450"/>
          <p14:tracePt t="52440" x="3009900" y="3492500"/>
          <p14:tracePt t="52457" x="3022600" y="3517900"/>
          <p14:tracePt t="52474" x="3028950" y="3543300"/>
          <p14:tracePt t="52491" x="3092450" y="3613150"/>
          <p14:tracePt t="52507" x="3168650" y="3683000"/>
          <p14:tracePt t="52524" x="3251200" y="3740150"/>
          <p14:tracePt t="52541" x="3365500" y="3778250"/>
          <p14:tracePt t="52557" x="3505200" y="3835400"/>
          <p14:tracePt t="52574" x="3663950" y="3873500"/>
          <p14:tracePt t="52590" x="3771900" y="3892550"/>
          <p14:tracePt t="52607" x="3841750" y="3892550"/>
          <p14:tracePt t="52624" x="3860800" y="3892550"/>
          <p14:tracePt t="52640" x="3886200" y="3873500"/>
          <p14:tracePt t="52657" x="3905250" y="3790950"/>
          <p14:tracePt t="52674" x="3937000" y="3676650"/>
          <p14:tracePt t="52691" x="3962400" y="3575050"/>
          <p14:tracePt t="52707" x="3987800" y="3486150"/>
          <p14:tracePt t="52724" x="3987800" y="3397250"/>
          <p14:tracePt t="52741" x="3987800" y="3295650"/>
          <p14:tracePt t="52757" x="3987800" y="3219450"/>
          <p14:tracePt t="52774" x="3968750" y="3136900"/>
          <p14:tracePt t="52791" x="3930650" y="3079750"/>
          <p14:tracePt t="52807" x="3917950" y="3016250"/>
          <p14:tracePt t="52824" x="3860800" y="2927350"/>
          <p14:tracePt t="52841" x="3816350" y="2882900"/>
          <p14:tracePt t="52857" x="3759200" y="2825750"/>
          <p14:tracePt t="52874" x="3689350" y="2787650"/>
          <p14:tracePt t="52891" x="3606800" y="2762250"/>
          <p14:tracePt t="52907" x="3517900" y="2736850"/>
          <p14:tracePt t="52924" x="3409950" y="2724150"/>
          <p14:tracePt t="52941" x="3302000" y="2724150"/>
          <p14:tracePt t="52957" x="3181350" y="2724150"/>
          <p14:tracePt t="52974" x="3067050" y="2724150"/>
          <p14:tracePt t="52991" x="2952750" y="2724150"/>
          <p14:tracePt t="53007" x="2876550" y="2724150"/>
          <p14:tracePt t="53024" x="2787650" y="2736850"/>
          <p14:tracePt t="53041" x="2736850" y="2787650"/>
          <p14:tracePt t="53057" x="2711450" y="2806700"/>
          <p14:tracePt t="53074" x="2686050" y="2825750"/>
          <p14:tracePt t="53091" x="2654300" y="2863850"/>
          <p14:tracePt t="53107" x="2635250" y="2901950"/>
          <p14:tracePt t="53124" x="2616200" y="2959100"/>
          <p14:tracePt t="53141" x="2590800" y="2997200"/>
          <p14:tracePt t="53157" x="2584450" y="3054350"/>
          <p14:tracePt t="53174" x="2571750" y="3092450"/>
          <p14:tracePt t="53191" x="2571750" y="3143250"/>
          <p14:tracePt t="53207" x="2571750" y="3194050"/>
          <p14:tracePt t="53224" x="2571750" y="3282950"/>
          <p14:tracePt t="53241" x="2590800" y="3352800"/>
          <p14:tracePt t="53257" x="2628900" y="3429000"/>
          <p14:tracePt t="53274" x="2698750" y="3498850"/>
          <p14:tracePt t="53291" x="2800350" y="3562350"/>
          <p14:tracePt t="53307" x="2895600" y="3606800"/>
          <p14:tracePt t="53324" x="3022600" y="3663950"/>
          <p14:tracePt t="53341" x="3155950" y="3702050"/>
          <p14:tracePt t="53357" x="3276600" y="3740150"/>
          <p14:tracePt t="53360" x="3333750" y="3746500"/>
          <p14:tracePt t="53374" x="3403600" y="3759200"/>
          <p14:tracePt t="53391" x="3575050" y="3759200"/>
          <p14:tracePt t="53407" x="3606800" y="3759200"/>
          <p14:tracePt t="53424" x="3689350" y="3759200"/>
          <p14:tracePt t="53441" x="3740150" y="3714750"/>
          <p14:tracePt t="53457" x="3797300" y="3663950"/>
          <p14:tracePt t="53474" x="3841750" y="3581400"/>
          <p14:tracePt t="53491" x="3873500" y="3479800"/>
          <p14:tracePt t="53507" x="3911600" y="3390900"/>
          <p14:tracePt t="53524" x="3924300" y="3340100"/>
          <p14:tracePt t="53541" x="3937000" y="3282950"/>
          <p14:tracePt t="53558" x="3949700" y="3213100"/>
          <p14:tracePt t="53574" x="3949700" y="3162300"/>
          <p14:tracePt t="53591" x="3949700" y="3105150"/>
          <p14:tracePt t="53607" x="3943350" y="3073400"/>
          <p14:tracePt t="53624" x="3930650" y="3041650"/>
          <p14:tracePt t="53641" x="3911600" y="3016250"/>
          <p14:tracePt t="53658" x="3898900" y="3003550"/>
          <p14:tracePt t="53674" x="3879850" y="2984500"/>
          <p14:tracePt t="53691" x="3854450" y="2965450"/>
          <p14:tracePt t="53708" x="3803650" y="2927350"/>
          <p14:tracePt t="53724" x="3708400" y="2882900"/>
          <p14:tracePt t="53741" x="3587750" y="2857500"/>
          <p14:tracePt t="53758" x="3460750" y="2838450"/>
          <p14:tracePt t="53774" x="3327400" y="2806700"/>
          <p14:tracePt t="53792" x="3124200" y="2774950"/>
          <p14:tracePt t="53808" x="3073400" y="2774950"/>
          <p14:tracePt t="53824" x="2901950" y="2774950"/>
          <p14:tracePt t="53841" x="2800350" y="2774950"/>
          <p14:tracePt t="53858" x="2736850" y="2774950"/>
          <p14:tracePt t="53874" x="2698750" y="2774950"/>
          <p14:tracePt t="53891" x="2667000" y="2787650"/>
          <p14:tracePt t="53908" x="2647950" y="2806700"/>
          <p14:tracePt t="53924" x="2616200" y="2857500"/>
          <p14:tracePt t="53941" x="2578100" y="2933700"/>
          <p14:tracePt t="53958" x="2520950" y="3022600"/>
          <p14:tracePt t="53974" x="2495550" y="3143250"/>
          <p14:tracePt t="53991" x="2470150" y="3321050"/>
          <p14:tracePt t="54008" x="2470150" y="3403600"/>
          <p14:tracePt t="54024" x="2489200" y="3492500"/>
          <p14:tracePt t="54041" x="2559050" y="3600450"/>
          <p14:tracePt t="54058" x="2635250" y="3695700"/>
          <p14:tracePt t="54074" x="2787650" y="3790950"/>
          <p14:tracePt t="54091" x="2984500" y="3886200"/>
          <p14:tracePt t="54108" x="3194050" y="3937000"/>
          <p14:tracePt t="54124" x="3530600" y="4000500"/>
          <p14:tracePt t="54141" x="3822700" y="4051300"/>
          <p14:tracePt t="54158" x="4051300" y="4051300"/>
          <p14:tracePt t="54174" x="4267200" y="4051300"/>
          <p14:tracePt t="54191" x="4489450" y="4032250"/>
          <p14:tracePt t="54208" x="4610100" y="3937000"/>
          <p14:tracePt t="54224" x="4692650" y="3810000"/>
          <p14:tracePt t="54241" x="4718050" y="3676650"/>
          <p14:tracePt t="54258" x="4730750" y="3524250"/>
          <p14:tracePt t="54274" x="4730750" y="3403600"/>
          <p14:tracePt t="54291" x="4724400" y="3282950"/>
          <p14:tracePt t="54308" x="4686300" y="3162300"/>
          <p14:tracePt t="54324" x="4641850" y="3079750"/>
          <p14:tracePt t="54341" x="4565650" y="2990850"/>
          <p14:tracePt t="54358" x="4495800" y="2921000"/>
          <p14:tracePt t="54374" x="4419600" y="2882900"/>
          <p14:tracePt t="54377" x="4368800" y="2870200"/>
          <p14:tracePt t="54392" x="4311650" y="2844800"/>
          <p14:tracePt t="54408" x="4241800" y="2832100"/>
          <p14:tracePt t="54424" x="4152900" y="2832100"/>
          <p14:tracePt t="54441" x="4038600" y="2832100"/>
          <p14:tracePt t="54458" x="3886200" y="2832100"/>
          <p14:tracePt t="54474" x="3752850" y="2832100"/>
          <p14:tracePt t="54491" x="3619500" y="2832100"/>
          <p14:tracePt t="54508" x="3492500" y="2857500"/>
          <p14:tracePt t="54524" x="3340100" y="2895600"/>
          <p14:tracePt t="54541" x="3200400" y="2952750"/>
          <p14:tracePt t="54558" x="3092450" y="3003550"/>
          <p14:tracePt t="54574" x="3009900" y="3035300"/>
          <p14:tracePt t="54592" x="2946400" y="3086100"/>
          <p14:tracePt t="54608" x="2908300" y="3117850"/>
          <p14:tracePt t="54624" x="2889250" y="3143250"/>
          <p14:tracePt t="54641" x="2857500" y="3206750"/>
          <p14:tracePt t="54658" x="2851150" y="3251200"/>
          <p14:tracePt t="54674" x="2851150" y="3282950"/>
          <p14:tracePt t="54691" x="2844800" y="3302000"/>
          <p14:tracePt t="54708" x="2844800" y="3327400"/>
          <p14:tracePt t="54725" x="2844800" y="3365500"/>
          <p14:tracePt t="54741" x="2844800" y="3429000"/>
          <p14:tracePt t="54758" x="2882900" y="3486150"/>
          <p14:tracePt t="54774" x="2946400" y="3575050"/>
          <p14:tracePt t="54791" x="3009900" y="3638550"/>
          <p14:tracePt t="54808" x="3124200" y="3689350"/>
          <p14:tracePt t="54825" x="3206750" y="3702050"/>
          <p14:tracePt t="54841" x="3289300" y="3702050"/>
          <p14:tracePt t="54858" x="3346450" y="3702050"/>
          <p14:tracePt t="54874" x="3403600" y="3683000"/>
          <p14:tracePt t="54891" x="3460750" y="3651250"/>
          <p14:tracePt t="54908" x="3511550" y="3594100"/>
          <p14:tracePt t="54925" x="3562350" y="3517900"/>
          <p14:tracePt t="54941" x="3644900" y="3397250"/>
          <p14:tracePt t="54958" x="3714750" y="3263900"/>
          <p14:tracePt t="54975" x="3752850" y="3155950"/>
          <p14:tracePt t="54991" x="3790950" y="3067050"/>
          <p14:tracePt t="55008" x="3803650" y="2990850"/>
          <p14:tracePt t="55025" x="3803650" y="2940050"/>
          <p14:tracePt t="55041" x="3803650" y="2895600"/>
          <p14:tracePt t="55058" x="3759200" y="2844800"/>
          <p14:tracePt t="55075" x="3695700" y="2800350"/>
          <p14:tracePt t="55091" x="3625850" y="2774950"/>
          <p14:tracePt t="55108" x="3530600" y="2749550"/>
          <p14:tracePt t="55125" x="3416300" y="2724150"/>
          <p14:tracePt t="55142" x="3321050" y="2717800"/>
          <p14:tracePt t="55158" x="3251200" y="2711450"/>
          <p14:tracePt t="55175" x="3187700" y="2711450"/>
          <p14:tracePt t="55192" x="3136900" y="2711450"/>
          <p14:tracePt t="55208" x="3028950" y="2724150"/>
          <p14:tracePt t="55225" x="2940050" y="2749550"/>
          <p14:tracePt t="55241" x="2851150" y="2794000"/>
          <p14:tracePt t="55258" x="2819400" y="2813050"/>
          <p14:tracePt t="55275" x="2787650" y="2838450"/>
          <p14:tracePt t="55291" x="2755900" y="2857500"/>
          <p14:tracePt t="55308" x="2736850" y="2882900"/>
          <p14:tracePt t="55325" x="2705100" y="2940050"/>
          <p14:tracePt t="55341" x="2679700" y="2971800"/>
          <p14:tracePt t="55358" x="2660650" y="3028950"/>
          <p14:tracePt t="55360" x="2641600" y="3060700"/>
          <p14:tracePt t="55375" x="2628900" y="3079750"/>
          <p14:tracePt t="55391" x="2616200" y="3149600"/>
          <p14:tracePt t="55408" x="2590800" y="3238500"/>
          <p14:tracePt t="55425" x="2590800" y="3263900"/>
          <p14:tracePt t="55441" x="2584450" y="3308350"/>
          <p14:tracePt t="55458" x="2584450" y="3327400"/>
          <p14:tracePt t="55475" x="2584450" y="3359150"/>
          <p14:tracePt t="55491" x="2584450" y="3384550"/>
          <p14:tracePt t="55508" x="2584450" y="3422650"/>
          <p14:tracePt t="55525" x="2584450" y="3448050"/>
          <p14:tracePt t="55541" x="2584450" y="3454400"/>
          <p14:tracePt t="55558" x="2584450" y="3486150"/>
          <p14:tracePt t="55575" x="2584450" y="3498850"/>
          <p14:tracePt t="55591" x="2590800" y="3536950"/>
          <p14:tracePt t="55608" x="2622550" y="3581400"/>
          <p14:tracePt t="55625" x="2667000" y="3625850"/>
          <p14:tracePt t="55642" x="2705100" y="3663950"/>
          <p14:tracePt t="55658" x="2743200" y="3676650"/>
          <p14:tracePt t="55674" x="2755900" y="3689350"/>
          <p14:tracePt t="55691" x="2762250" y="3689350"/>
          <p14:tracePt t="55708" x="2781300" y="3702050"/>
          <p14:tracePt t="55724" x="2806700" y="3702050"/>
          <p14:tracePt t="55741" x="2863850" y="3708400"/>
          <p14:tracePt t="55758" x="2914650" y="3708400"/>
          <p14:tracePt t="55774" x="2978150" y="3708400"/>
          <p14:tracePt t="55791" x="3054350" y="3632200"/>
          <p14:tracePt t="55808" x="3111500" y="3549650"/>
          <p14:tracePt t="55825" x="3149600" y="3441700"/>
          <p14:tracePt t="55842" x="3175000" y="3352800"/>
          <p14:tracePt t="55858" x="3175000" y="3263900"/>
          <p14:tracePt t="55875" x="3187700" y="3213100"/>
          <p14:tracePt t="55892" x="3187700" y="3155950"/>
          <p14:tracePt t="55908" x="3187700" y="3130550"/>
          <p14:tracePt t="55925" x="3187700" y="3105150"/>
          <p14:tracePt t="55942" x="3175000" y="3092450"/>
          <p14:tracePt t="55958" x="3155950" y="3092450"/>
          <p14:tracePt t="55976" x="3098800" y="3092450"/>
          <p14:tracePt t="55991" x="3067050" y="3092450"/>
          <p14:tracePt t="56008" x="2952750" y="3092450"/>
          <p14:tracePt t="56025" x="2882900" y="3149600"/>
          <p14:tracePt t="56042" x="2832100" y="3200400"/>
          <p14:tracePt t="56058" x="2806700" y="3257550"/>
          <p14:tracePt t="56075" x="2794000" y="3346450"/>
          <p14:tracePt t="56092" x="2787650" y="3435350"/>
          <p14:tracePt t="56108" x="2787650" y="3517900"/>
          <p14:tracePt t="56125" x="2794000" y="3581400"/>
          <p14:tracePt t="56142" x="2825750" y="3619500"/>
          <p14:tracePt t="56158" x="2851150" y="3657600"/>
          <p14:tracePt t="56175" x="2933700" y="3689350"/>
          <p14:tracePt t="56192" x="3009900" y="3689350"/>
          <p14:tracePt t="56208" x="3098800" y="3689350"/>
          <p14:tracePt t="56225" x="3168650" y="3689350"/>
          <p14:tracePt t="56242" x="3225800" y="3676650"/>
          <p14:tracePt t="56258" x="3295650" y="3619500"/>
          <p14:tracePt t="56275" x="3346450" y="3543300"/>
          <p14:tracePt t="56292" x="3365500" y="3448050"/>
          <p14:tracePt t="56308" x="3371850" y="3352800"/>
          <p14:tracePt t="56325" x="3371850" y="3270250"/>
          <p14:tracePt t="56342" x="3359150" y="3206750"/>
          <p14:tracePt t="56358" x="3314700" y="3149600"/>
          <p14:tracePt t="56361" x="3302000" y="3136900"/>
          <p14:tracePt t="56376" x="3225800" y="3098800"/>
          <p14:tracePt t="56392" x="3143250" y="3098800"/>
          <p14:tracePt t="56408" x="3073400" y="3098800"/>
          <p14:tracePt t="56425" x="3016250" y="3098800"/>
          <p14:tracePt t="56442" x="2978150" y="3098800"/>
          <p14:tracePt t="56458" x="2959100" y="3105150"/>
          <p14:tracePt t="56475" x="2940050" y="3117850"/>
          <p14:tracePt t="56492" x="2921000" y="3136900"/>
          <p14:tracePt t="56508" x="2901950" y="3155950"/>
          <p14:tracePt t="56525" x="2895600" y="3168650"/>
          <p14:tracePt t="56542" x="2895600" y="3181350"/>
          <p14:tracePt t="56558" x="2876550" y="3194050"/>
          <p14:tracePt t="60576" x="2876550" y="3206750"/>
          <p14:tracePt t="60592" x="2876550" y="3200400"/>
          <p14:tracePt t="60601" x="2876550" y="3155950"/>
          <p14:tracePt t="60610" x="2844800" y="3136900"/>
          <p14:tracePt t="60626" x="2825750" y="3092450"/>
          <p14:tracePt t="60792" x="2825750" y="3079750"/>
          <p14:tracePt t="60800" x="2819400" y="3060700"/>
          <p14:tracePt t="60810" x="2819400" y="3035300"/>
          <p14:tracePt t="60826" x="2774950" y="3028950"/>
          <p14:tracePt t="60843" x="2768600" y="3022600"/>
          <p14:tracePt t="60860" x="2768600" y="3009900"/>
          <p14:tracePt t="60893" x="2774950" y="3003550"/>
          <p14:tracePt t="60910" x="2787650" y="3003550"/>
          <p14:tracePt t="61017" x="2774950" y="3028950"/>
          <p14:tracePt t="61024" x="2743200" y="3067050"/>
          <p14:tracePt t="61033" x="2730500" y="3092450"/>
          <p14:tracePt t="61043" x="2698750" y="3124200"/>
          <p14:tracePt t="61060" x="2616200" y="3206750"/>
          <p14:tracePt t="61076" x="2540000" y="3282950"/>
          <p14:tracePt t="61093" x="2482850" y="3340100"/>
          <p14:tracePt t="61110" x="2457450" y="3352800"/>
          <p14:tracePt t="61127" x="2438400" y="3365500"/>
          <p14:tracePt t="61143" x="2438400" y="3378200"/>
          <p14:tracePt t="61160" x="2432050" y="3384550"/>
          <p14:tracePt t="61177" x="2419350" y="3397250"/>
          <p14:tracePt t="61193" x="2406650" y="3435350"/>
          <p14:tracePt t="61210" x="2387600" y="3479800"/>
          <p14:tracePt t="61227" x="2381250" y="3517900"/>
          <p14:tracePt t="61243" x="2368550" y="3562350"/>
          <p14:tracePt t="61260" x="2368550" y="3587750"/>
          <p14:tracePt t="61277" x="2368550" y="3600450"/>
          <p14:tracePt t="61293" x="2362200" y="3638550"/>
          <p14:tracePt t="61310" x="2349500" y="3676650"/>
          <p14:tracePt t="61327" x="2349500" y="3702050"/>
          <p14:tracePt t="61343" x="2349500" y="3714750"/>
          <p14:tracePt t="61360" x="2349500" y="3727450"/>
          <p14:tracePt t="62224" x="2349500" y="3746500"/>
          <p14:tracePt t="62232" x="2336800" y="3752850"/>
          <p14:tracePt t="62243" x="2324100" y="3765550"/>
          <p14:tracePt t="62260" x="2292350" y="3784600"/>
          <p14:tracePt t="62277" x="2222500" y="3835400"/>
          <p14:tracePt t="62294" x="2114550" y="3867150"/>
          <p14:tracePt t="62310" x="1962150" y="3879850"/>
          <p14:tracePt t="62328" x="1828800" y="3905250"/>
          <p14:tracePt t="62368" x="1841500" y="3905250"/>
          <p14:tracePt t="62377" x="1816100" y="3860800"/>
          <p14:tracePt t="62394" x="1771650" y="3810000"/>
          <p14:tracePt t="62592" x="1803400" y="3803650"/>
          <p14:tracePt t="62600" x="1822450" y="3797300"/>
          <p14:tracePt t="62696" x="1828800" y="3829050"/>
          <p14:tracePt t="62704" x="1816100" y="3886200"/>
          <p14:tracePt t="62712" x="1803400" y="3949700"/>
          <p14:tracePt t="62728" x="1758950" y="4114800"/>
          <p14:tracePt t="62744" x="1714500" y="4298950"/>
          <p14:tracePt t="62760" x="1676400" y="4438650"/>
          <p14:tracePt t="62777" x="1644650" y="4591050"/>
          <p14:tracePt t="62794" x="1619250" y="4705350"/>
          <p14:tracePt t="62810" x="1619250" y="4819650"/>
          <p14:tracePt t="62827" x="1619250" y="4927600"/>
          <p14:tracePt t="62844" x="1619250" y="5035550"/>
          <p14:tracePt t="62860" x="1619250" y="5156200"/>
          <p14:tracePt t="62877" x="1619250" y="5238750"/>
          <p14:tracePt t="62894" x="1619250" y="5295900"/>
          <p14:tracePt t="62910" x="1619250" y="5334000"/>
          <p14:tracePt t="62927" x="1619250" y="5340350"/>
          <p14:tracePt t="62944" x="1612900" y="5365750"/>
          <p14:tracePt t="62961" x="1587500" y="5410200"/>
          <p14:tracePt t="62977" x="1562100" y="5480050"/>
          <p14:tracePt t="62994" x="1498600" y="5562600"/>
          <p14:tracePt t="63010" x="1428750" y="5645150"/>
          <p14:tracePt t="63027" x="1352550" y="5721350"/>
          <p14:tracePt t="63044" x="1314450" y="5784850"/>
          <p14:tracePt t="63060" x="1295400" y="5810250"/>
          <p14:tracePt t="63136" x="1289050" y="5810250"/>
          <p14:tracePt t="63144" x="1289050" y="5746750"/>
          <p14:tracePt t="63152" x="1289050" y="5657850"/>
          <p14:tracePt t="63160" x="1289050" y="5575300"/>
          <p14:tracePt t="63177" x="1289050" y="5353050"/>
          <p14:tracePt t="63194" x="1289050" y="5105400"/>
          <p14:tracePt t="63210" x="1289050" y="4959350"/>
          <p14:tracePt t="63227" x="1295400" y="4889500"/>
          <p14:tracePt t="63244" x="1308100" y="4851400"/>
          <p14:tracePt t="63261" x="1327150" y="4819650"/>
          <p14:tracePt t="63294" x="1333500" y="4806950"/>
          <p14:tracePt t="63310" x="1346200" y="4806950"/>
          <p14:tracePt t="63327" x="1352550" y="4800600"/>
          <p14:tracePt t="64120" x="0" y="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853" t="21839" r="31462" b="43381"/>
          <a:stretch/>
        </p:blipFill>
        <p:spPr>
          <a:xfrm>
            <a:off x="1864311" y="1624613"/>
            <a:ext cx="8078680" cy="4193957"/>
          </a:xfrm>
          <a:prstGeom prst="rect">
            <a:avLst/>
          </a:prstGeom>
        </p:spPr>
      </p:pic>
      <p:sp>
        <p:nvSpPr>
          <p:cNvPr id="9" name="Rectangle 8"/>
          <p:cNvSpPr/>
          <p:nvPr/>
        </p:nvSpPr>
        <p:spPr>
          <a:xfrm>
            <a:off x="4918229" y="4708861"/>
            <a:ext cx="2405850" cy="11097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864311" y="4039341"/>
            <a:ext cx="3053918" cy="17792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A80F9F-74DB-1D57-04E8-E20E92A09B0A}"/>
              </a:ext>
            </a:extLst>
          </p:cNvPr>
          <p:cNvSpPr txBox="1"/>
          <p:nvPr/>
        </p:nvSpPr>
        <p:spPr>
          <a:xfrm>
            <a:off x="2458898" y="4740495"/>
            <a:ext cx="4308077" cy="954107"/>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On some Algebraic methods in Cryptography</a:t>
            </a:r>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79240467"/>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timing>
    <p:tnLst>
      <p:par>
        <p:cTn id="1" dur="indefinite" restart="never" nodeType="tmRoot"/>
      </p:par>
    </p:tnLst>
  </p:timing>
  <p:extLst mod="1"/>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4"/>
          <a:srcRect l="30294" t="23071" r="31465" b="48183"/>
          <a:stretch/>
        </p:blipFill>
        <p:spPr>
          <a:xfrm>
            <a:off x="1117209" y="1970842"/>
            <a:ext cx="8986029" cy="3799643"/>
          </a:xfrm>
          <a:prstGeom prst="rect">
            <a:avLst/>
          </a:prstGeom>
        </p:spPr>
      </p:pic>
    </p:spTree>
    <p:custDataLst>
      <p:tags r:id="rId1"/>
    </p:custDataLst>
    <p:extLst>
      <p:ext uri="{BB962C8B-B14F-4D97-AF65-F5344CB8AC3E}">
        <p14:creationId xmlns:p14="http://schemas.microsoft.com/office/powerpoint/2010/main" val="2617779538"/>
      </p:ext>
    </p:extLst>
  </p:cSld>
  <p:clrMapOvr>
    <a:masterClrMapping/>
  </p:clrMapOvr>
  <mc:AlternateContent xmlns:mc="http://schemas.openxmlformats.org/markup-compatibility/2006" xmlns:p14="http://schemas.microsoft.com/office/powerpoint/2010/main">
    <mc:Choice Requires="p14">
      <p:transition p14:dur="10" advTm="47371"/>
    </mc:Choice>
    <mc:Fallback xmlns="">
      <p:transition advTm="47371"/>
    </mc:Fallback>
  </mc:AlternateContent>
  <p:timing>
    <p:tnLst>
      <p:par>
        <p:cTn id="1" dur="indefinite" restart="never" nodeType="tmRoot"/>
      </p:par>
    </p:tnLst>
  </p:timing>
  <p:extLst mod="1"/>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196" t="18434" r="31077" b="42603"/>
          <a:stretch/>
        </p:blipFill>
        <p:spPr>
          <a:xfrm>
            <a:off x="1683598" y="1556576"/>
            <a:ext cx="7995252" cy="4524784"/>
          </a:xfrm>
          <a:prstGeom prst="rect">
            <a:avLst/>
          </a:prstGeom>
        </p:spPr>
      </p:pic>
      <p:sp>
        <p:nvSpPr>
          <p:cNvPr id="8" name="Rectangle 7"/>
          <p:cNvSpPr/>
          <p:nvPr/>
        </p:nvSpPr>
        <p:spPr>
          <a:xfrm>
            <a:off x="1683597" y="5335480"/>
            <a:ext cx="2755237" cy="745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9A80F9F-74DB-1D57-04E8-E20E92A09B0A}"/>
              </a:ext>
            </a:extLst>
          </p:cNvPr>
          <p:cNvSpPr txBox="1"/>
          <p:nvPr/>
        </p:nvSpPr>
        <p:spPr>
          <a:xfrm>
            <a:off x="1775535" y="5447653"/>
            <a:ext cx="2663300" cy="400110"/>
          </a:xfrm>
          <a:prstGeom prst="rect">
            <a:avLst/>
          </a:prstGeom>
          <a:noFill/>
        </p:spPr>
        <p:txBody>
          <a:bodyPr wrap="square" rtlCol="0">
            <a:spAutoFit/>
          </a:bodyPr>
          <a:lstStyle/>
          <a:p>
            <a:pPr algn="ctr"/>
            <a:r>
              <a:rPr lang="en-US" altLang="en-US" sz="2000" b="1" dirty="0" smtClean="0">
                <a:latin typeface="Times New Roman" panose="02020603050405020304" pitchFamily="18" charset="0"/>
                <a:cs typeface="Times New Roman" panose="02020603050405020304" pitchFamily="18" charset="0"/>
              </a:rPr>
              <a:t>AI  in Mathematics</a:t>
            </a:r>
            <a:endParaRPr lang="en-US" altLang="en-US" sz="20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998917560"/>
      </p:ext>
    </p:extLst>
  </p:cSld>
  <p:clrMapOvr>
    <a:masterClrMapping/>
  </p:clrMapOvr>
  <mc:AlternateContent xmlns:mc="http://schemas.openxmlformats.org/markup-compatibility/2006" xmlns:p14="http://schemas.microsoft.com/office/powerpoint/2010/main">
    <mc:Choice Requires="p14">
      <p:transition p14:dur="10" advTm="100393"/>
    </mc:Choice>
    <mc:Fallback xmlns="">
      <p:transition advTm="100393"/>
    </mc:Fallback>
  </mc:AlternateContent>
  <p:timing>
    <p:tnLst>
      <p:par>
        <p:cTn id="1" dur="indefinite" restart="never" nodeType="tmRoot"/>
      </p:par>
    </p:tnLst>
  </p:timing>
  <p:extLst mod="1">
    <p:ext uri="{3A86A75C-4F4B-4683-9AE1-C65F6400EC91}">
      <p14:laserTraceLst xmlns:p14="http://schemas.microsoft.com/office/powerpoint/2010/main">
        <p14:tracePtLst>
          <p14:tracePt t="3191" x="311150" y="5492750"/>
          <p14:tracePt t="3289" x="317500" y="5480050"/>
          <p14:tracePt t="3296" x="330200" y="5448300"/>
          <p14:tracePt t="3306" x="342900" y="5429250"/>
          <p14:tracePt t="3322" x="438150" y="5302250"/>
          <p14:tracePt t="3339" x="654050" y="5086350"/>
          <p14:tracePt t="3355" x="939800" y="4864100"/>
          <p14:tracePt t="3372" x="1263650" y="4514850"/>
          <p14:tracePt t="3389" x="1644650" y="4013200"/>
          <p14:tracePt t="3405" x="1987550" y="3498850"/>
          <p14:tracePt t="3422" x="2305050" y="3060700"/>
          <p14:tracePt t="3439" x="2692400" y="2463800"/>
          <p14:tracePt t="3455" x="2844800" y="2178050"/>
          <p14:tracePt t="3472" x="2946400" y="2019300"/>
          <p14:tracePt t="3489" x="3009900" y="1898650"/>
          <p14:tracePt t="3505" x="3060700" y="1822450"/>
          <p14:tracePt t="3522" x="3092450" y="1739900"/>
          <p14:tracePt t="3539" x="3098800" y="1733550"/>
          <p14:tracePt t="3992" x="3111500" y="1727200"/>
          <p14:tracePt t="4000" x="3143250" y="1765300"/>
          <p14:tracePt t="4008" x="3168650" y="1803400"/>
          <p14:tracePt t="4022" x="3206750" y="1841500"/>
          <p14:tracePt t="4040" x="3314700" y="1911350"/>
          <p14:tracePt t="4056" x="3371850" y="1936750"/>
          <p14:tracePt t="4073" x="3429000" y="1955800"/>
          <p14:tracePt t="4089" x="3486150" y="1993900"/>
          <p14:tracePt t="4106" x="3530600" y="2012950"/>
          <p14:tracePt t="4123" x="3562350" y="2025650"/>
          <p14:tracePt t="4216" x="3575050" y="2038350"/>
          <p14:tracePt t="4224" x="3587750" y="2051050"/>
          <p14:tracePt t="4232" x="3606800" y="2057400"/>
          <p14:tracePt t="4241" x="3613150" y="2063750"/>
          <p14:tracePt t="4256" x="3663950" y="2095500"/>
          <p14:tracePt t="4273" x="3721100" y="2114550"/>
          <p14:tracePt t="4289" x="3752850" y="2133600"/>
          <p14:tracePt t="4306" x="3771900" y="2146300"/>
          <p14:tracePt t="4323" x="3790950" y="2159000"/>
          <p14:tracePt t="4339" x="3797300" y="2165350"/>
          <p14:tracePt t="4356" x="3797300" y="2171700"/>
          <p14:tracePt t="4372" x="3810000" y="2171700"/>
          <p14:tracePt t="4389" x="3816350" y="2171700"/>
          <p14:tracePt t="4406" x="3835400" y="2178050"/>
          <p14:tracePt t="4422" x="3911600" y="2197100"/>
          <p14:tracePt t="4439" x="4070350" y="2241550"/>
          <p14:tracePt t="4456" x="4324350" y="2324100"/>
          <p14:tracePt t="4473" x="4514850" y="2374900"/>
          <p14:tracePt t="4489" x="4660900" y="2393950"/>
          <p14:tracePt t="4506" x="4718050" y="2406650"/>
          <p14:tracePt t="4523" x="4724400" y="2406650"/>
          <p14:tracePt t="10703" x="4692650" y="2419350"/>
          <p14:tracePt t="10711" x="4648200" y="2419350"/>
          <p14:tracePt t="10719" x="4622800" y="2425700"/>
          <p14:tracePt t="10727" x="4603750" y="2432050"/>
          <p14:tracePt t="10741" x="4572000" y="2432050"/>
          <p14:tracePt t="10757" x="4533900" y="2451100"/>
          <p14:tracePt t="10774" x="4470400" y="2476500"/>
          <p14:tracePt t="10791" x="4438650" y="2495550"/>
          <p14:tracePt t="10807" x="4432300" y="2501900"/>
          <p14:tracePt t="10824" x="4419600" y="2508250"/>
          <p14:tracePt t="10841" x="4419600" y="2514600"/>
          <p14:tracePt t="10857" x="4413250" y="2520950"/>
          <p14:tracePt t="11055" x="4406900" y="2520950"/>
          <p14:tracePt t="11063" x="4400550" y="2520950"/>
          <p14:tracePt t="11079" x="4387850" y="2527300"/>
          <p14:tracePt t="11087" x="4381500" y="2533650"/>
          <p14:tracePt t="11095" x="4375150" y="2533650"/>
          <p14:tracePt t="12056" x="4362450" y="2552700"/>
          <p14:tracePt t="12064" x="4356100" y="2578100"/>
          <p14:tracePt t="12075" x="4356100" y="2609850"/>
          <p14:tracePt t="12092" x="4178300" y="2527300"/>
          <p14:tracePt t="12108" x="4178300" y="2520950"/>
          <p14:tracePt t="45169" x="4191000" y="2520950"/>
          <p14:tracePt t="45239" x="4406900" y="2495550"/>
          <p14:tracePt t="45251" x="4425950" y="2495550"/>
          <p14:tracePt t="45268" x="4451350" y="2495550"/>
          <p14:tracePt t="45285" x="4464050" y="2495550"/>
          <p14:tracePt t="76873" x="4489450" y="2495550"/>
          <p14:tracePt t="76949" x="4978400" y="2241550"/>
          <p14:tracePt t="76961" x="5048250" y="2228850"/>
          <p14:tracePt t="76978" x="5054600" y="2222500"/>
          <p14:tracePt t="77011" x="5067300" y="2216150"/>
          <p14:tracePt t="77296" x="5067300" y="2241550"/>
          <p14:tracePt t="77304" x="5067300" y="2266950"/>
          <p14:tracePt t="77312" x="5041900" y="2305050"/>
          <p14:tracePt t="77329" x="4997450" y="2368550"/>
          <p14:tracePt t="77345" x="4953000" y="2425700"/>
          <p14:tracePt t="77362" x="4933950" y="2451100"/>
          <p14:tracePt t="77379" x="4921250" y="2463800"/>
          <p14:tracePt t="77395" x="4921250" y="2470150"/>
          <p14:tracePt t="96288" x="4921250" y="2476500"/>
          <p14:tracePt t="96296" x="4781550" y="2578100"/>
          <p14:tracePt t="96304" x="4438650" y="2787650"/>
          <p14:tracePt t="96318" x="4095750" y="3016250"/>
          <p14:tracePt t="96334" x="3721100" y="3384550"/>
          <p14:tracePt t="96351" x="3587750" y="3549650"/>
          <p14:tracePt t="96368" x="3492500" y="3676650"/>
          <p14:tracePt t="96385" x="3479800" y="3683000"/>
          <p14:tracePt t="98736" x="3498850" y="3689350"/>
          <p14:tracePt t="98744" x="3549650" y="3689350"/>
          <p14:tracePt t="98753" x="3600450" y="3683000"/>
          <p14:tracePt t="98769" x="3695700" y="3644900"/>
          <p14:tracePt t="98786" x="3790950" y="3625850"/>
          <p14:tracePt t="98802" x="3854450" y="3606800"/>
          <p14:tracePt t="98819" x="3873500" y="3600450"/>
          <p14:tracePt t="99576" x="0" y="0"/>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177" t="19596" r="31179" b="48729"/>
          <a:stretch/>
        </p:blipFill>
        <p:spPr>
          <a:xfrm>
            <a:off x="1028185" y="1825933"/>
            <a:ext cx="8382145" cy="3864654"/>
          </a:xfrm>
          <a:prstGeom prst="rect">
            <a:avLst/>
          </a:prstGeom>
        </p:spPr>
      </p:pic>
    </p:spTree>
    <p:custDataLst>
      <p:tags r:id="rId1"/>
    </p:custDataLst>
    <p:extLst>
      <p:ext uri="{BB962C8B-B14F-4D97-AF65-F5344CB8AC3E}">
        <p14:creationId xmlns:p14="http://schemas.microsoft.com/office/powerpoint/2010/main" val="855409066"/>
      </p:ext>
    </p:extLst>
  </p:cSld>
  <p:clrMapOvr>
    <a:masterClrMapping/>
  </p:clrMapOvr>
  <mc:AlternateContent xmlns:mc="http://schemas.openxmlformats.org/markup-compatibility/2006" xmlns:p14="http://schemas.microsoft.com/office/powerpoint/2010/main">
    <mc:Choice Requires="p14">
      <p:transition p14:dur="10" advTm="126739"/>
    </mc:Choice>
    <mc:Fallback xmlns="">
      <p:transition advTm="126739"/>
    </mc:Fallback>
  </mc:AlternateContent>
  <p:timing>
    <p:tnLst>
      <p:par>
        <p:cTn id="1" dur="indefinite" restart="never" nodeType="tmRoot"/>
      </p:par>
    </p:tnLst>
  </p:timing>
  <p:extLst mod="1"/>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8" name="Google Shape;947;p48"/>
          <p:cNvSpPr/>
          <p:nvPr/>
        </p:nvSpPr>
        <p:spPr>
          <a:xfrm>
            <a:off x="1858506" y="1782690"/>
            <a:ext cx="9215894" cy="334245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3200" dirty="0">
                <a:solidFill>
                  <a:srgbClr val="000000"/>
                </a:solidFill>
                <a:latin typeface="Times New Roman"/>
                <a:ea typeface="Times New Roman"/>
                <a:cs typeface="Times New Roman"/>
                <a:sym typeface="Times New Roman"/>
              </a:rPr>
              <a:t>10.1 Goodness of Fit (</a:t>
            </a:r>
            <a:r>
              <a:rPr lang="en-US" sz="3200" b="1" dirty="0">
                <a:solidFill>
                  <a:schemeClr val="folHlink"/>
                </a:solidFill>
                <a:latin typeface="Times New Roman"/>
                <a:ea typeface="Times New Roman"/>
                <a:cs typeface="Times New Roman"/>
                <a:sym typeface="Times New Roman"/>
              </a:rPr>
              <a:t>Chi-Square)</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10.2 Independence (</a:t>
            </a:r>
            <a:r>
              <a:rPr lang="en-US" sz="3200" b="1" dirty="0">
                <a:solidFill>
                  <a:schemeClr val="folHlink"/>
                </a:solidFill>
                <a:latin typeface="Times New Roman"/>
                <a:ea typeface="Times New Roman"/>
                <a:cs typeface="Times New Roman"/>
                <a:sym typeface="Times New Roman"/>
              </a:rPr>
              <a:t>Chi-Square)</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10.3 Comparing Two Variances (</a:t>
            </a:r>
            <a:r>
              <a:rPr lang="en-US" sz="3200" b="1" dirty="0">
                <a:solidFill>
                  <a:schemeClr val="folHlink"/>
                </a:solidFill>
                <a:latin typeface="Times New Roman"/>
                <a:ea typeface="Times New Roman"/>
                <a:cs typeface="Times New Roman"/>
                <a:sym typeface="Times New Roman"/>
              </a:rPr>
              <a:t>F-distribution</a:t>
            </a:r>
            <a:r>
              <a:rPr lang="en-US" sz="3200" dirty="0">
                <a:solidFill>
                  <a:srgbClr val="000000"/>
                </a:solidFill>
                <a:latin typeface="Times New Roman"/>
                <a:ea typeface="Times New Roman"/>
                <a:cs typeface="Times New Roman"/>
                <a:sym typeface="Times New Roman"/>
              </a:rPr>
              <a:t>)</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10.4 Analysis of Variance (</a:t>
            </a:r>
            <a:r>
              <a:rPr lang="en-US" sz="3200" b="1" dirty="0">
                <a:solidFill>
                  <a:schemeClr val="folHlink"/>
                </a:solidFill>
                <a:latin typeface="Times New Roman"/>
                <a:ea typeface="Times New Roman"/>
                <a:cs typeface="Times New Roman"/>
                <a:sym typeface="Times New Roman"/>
              </a:rPr>
              <a:t>F-distribution</a:t>
            </a:r>
            <a:r>
              <a:rPr lang="en-US" sz="3200" dirty="0">
                <a:solidFill>
                  <a:srgbClr val="000000"/>
                </a:solidFill>
                <a:latin typeface="Times New Roman"/>
                <a:ea typeface="Times New Roman"/>
                <a:cs typeface="Times New Roman"/>
                <a:sym typeface="Times New Roman"/>
              </a:rPr>
              <a:t>)</a:t>
            </a:r>
            <a:endParaRPr sz="320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advTm="70887"/>
    </mc:Choice>
    <mc:Fallback xmlns="">
      <p:transition advTm="7088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0227" y="2583632"/>
            <a:ext cx="7384398" cy="218027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32272"/>
    </mc:Choice>
    <mc:Fallback xmlns="">
      <p:transition advTm="3227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6750756" y="3104444"/>
            <a:ext cx="485422" cy="282223"/>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3475" y="1935520"/>
            <a:ext cx="8176038" cy="2182922"/>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35984"/>
    </mc:Choice>
    <mc:Fallback xmlns="">
      <p:transition advTm="35984"/>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2831"/>
    </mc:Choice>
    <mc:Fallback xmlns="">
      <p:transition spd="slow" advTm="32831"/>
    </mc:Fallback>
  </mc:AlternateContent>
  <p:timing>
    <p:tnLst>
      <p:par>
        <p:cTn id="1" dur="indefinite" restart="never" nodeType="tmRoot"/>
      </p:par>
    </p:tnLst>
  </p:timing>
  <p:extLst mod="1">
    <p:ext uri="{3A86A75C-4F4B-4683-9AE1-C65F6400EC91}">
      <p14:laserTraceLst xmlns:p14="http://schemas.microsoft.com/office/powerpoint/2010/main">
        <p14:tracePtLst>
          <p14:tracePt t="31119"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07.1"/>
</p:tagLst>
</file>

<file path=ppt/tags/tag2.xml><?xml version="1.0" encoding="utf-8"?>
<p:tagLst xmlns:a="http://schemas.openxmlformats.org/drawingml/2006/main" xmlns:r="http://schemas.openxmlformats.org/officeDocument/2006/relationships" xmlns:p="http://schemas.openxmlformats.org/presentationml/2006/main">
  <p:tag name="TIMING" val="|1.7|1.3|4.8|174.6|1.6|9.9"/>
</p:tagLst>
</file>

<file path=ppt/tags/tag3.xml><?xml version="1.0" encoding="utf-8"?>
<p:tagLst xmlns:a="http://schemas.openxmlformats.org/drawingml/2006/main" xmlns:r="http://schemas.openxmlformats.org/officeDocument/2006/relationships" xmlns:p="http://schemas.openxmlformats.org/presentationml/2006/main">
  <p:tag name="TIMING" val="|3.1|2.5|26|2.5|2.4"/>
</p:tagLst>
</file>

<file path=ppt/tags/tag4.xml><?xml version="1.0" encoding="utf-8"?>
<p:tagLst xmlns:a="http://schemas.openxmlformats.org/drawingml/2006/main" xmlns:r="http://schemas.openxmlformats.org/officeDocument/2006/relationships" xmlns:p="http://schemas.openxmlformats.org/presentationml/2006/main">
  <p:tag name="TIMING" val="|30.1"/>
</p:tagLst>
</file>

<file path=ppt/tags/tag5.xml><?xml version="1.0" encoding="utf-8"?>
<p:tagLst xmlns:a="http://schemas.openxmlformats.org/drawingml/2006/main" xmlns:r="http://schemas.openxmlformats.org/officeDocument/2006/relationships" xmlns:p="http://schemas.openxmlformats.org/presentationml/2006/main">
  <p:tag name="TIMING" val="|0.5|0.7|0.8|0.8|1.4"/>
</p:tagLst>
</file>

<file path=ppt/tags/tag6.xml><?xml version="1.0" encoding="utf-8"?>
<p:tagLst xmlns:a="http://schemas.openxmlformats.org/drawingml/2006/main" xmlns:r="http://schemas.openxmlformats.org/officeDocument/2006/relationships" xmlns:p="http://schemas.openxmlformats.org/presentationml/2006/main">
  <p:tag name="TIMING" val="|0.5|0.7|0.8|0.8|1.4"/>
</p:tagLst>
</file>

<file path=ppt/tags/tag7.xml><?xml version="1.0" encoding="utf-8"?>
<p:tagLst xmlns:a="http://schemas.openxmlformats.org/drawingml/2006/main" xmlns:r="http://schemas.openxmlformats.org/officeDocument/2006/relationships" xmlns:p="http://schemas.openxmlformats.org/presentationml/2006/main">
  <p:tag name="TIMING" val="|0.5|0.7|0.8|0.8|1.4"/>
</p:tagLst>
</file>

<file path=ppt/tags/tag8.xml><?xml version="1.0" encoding="utf-8"?>
<p:tagLst xmlns:a="http://schemas.openxmlformats.org/drawingml/2006/main" xmlns:r="http://schemas.openxmlformats.org/officeDocument/2006/relationships" xmlns:p="http://schemas.openxmlformats.org/presentationml/2006/main">
  <p:tag name="TIMING" val="|0.5|0.7|0.8|0.8|1.4"/>
</p:tagLst>
</file>

<file path=ppt/tags/tag9.xml><?xml version="1.0" encoding="utf-8"?>
<p:tagLst xmlns:a="http://schemas.openxmlformats.org/drawingml/2006/main" xmlns:r="http://schemas.openxmlformats.org/officeDocument/2006/relationships" xmlns:p="http://schemas.openxmlformats.org/presentationml/2006/main">
  <p:tag name="TIMING" val="|0.5|0.7|0.8|0.8|1.4"/>
</p:tagLst>
</file>

<file path=ppt/tags/tag10.xml><?xml version="1.0" encoding="utf-8"?>
<p:tagLst xmlns:a="http://schemas.openxmlformats.org/drawingml/2006/main" xmlns:r="http://schemas.openxmlformats.org/officeDocument/2006/relationships" xmlns:p="http://schemas.openxmlformats.org/presentationml/2006/main">
  <p:tag name="TIMING" val="|0.5|0.7|0.8|0.8|1.4"/>
</p:tagLst>
</file>

<file path=ppt/tags/tag11.xml><?xml version="1.0" encoding="utf-8"?>
<p:tagLst xmlns:a="http://schemas.openxmlformats.org/drawingml/2006/main" xmlns:r="http://schemas.openxmlformats.org/officeDocument/2006/relationships" xmlns:p="http://schemas.openxmlformats.org/presentationml/2006/main">
  <p:tag name="TIMING" val="|0.5|0.7|0.8|0.8|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F92044-5E82-4802-A62B-CCDF5FC78BC8}"/>
</file>

<file path=customXml/itemProps2.xml><?xml version="1.0" encoding="utf-8"?>
<ds:datastoreItem xmlns:ds="http://schemas.openxmlformats.org/officeDocument/2006/customXml" ds:itemID="{4F150E3A-BF01-420B-B311-9E1AEBFCFC17}"/>
</file>

<file path=customXml/itemProps3.xml><?xml version="1.0" encoding="utf-8"?>
<ds:datastoreItem xmlns:ds="http://schemas.openxmlformats.org/officeDocument/2006/customXml" ds:itemID="{469ABD8E-B93F-4B4D-BE7A-712CE86FF721}"/>
</file>

<file path=docProps/app.xml><?xml version="1.0" encoding="utf-8"?>
<Properties xmlns="http://schemas.openxmlformats.org/officeDocument/2006/extended-properties" xmlns:vt="http://schemas.openxmlformats.org/officeDocument/2006/docPropsVTypes">
  <TotalTime>1142</TotalTime>
  <Words>2398</Words>
  <Application>Microsoft Office PowerPoint</Application>
  <PresentationFormat>Widescreen</PresentationFormat>
  <Paragraphs>453</Paragraphs>
  <Slides>56</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4" baseType="lpstr">
      <vt:lpstr>Arial</vt:lpstr>
      <vt:lpstr>Calibri</vt:lpstr>
      <vt:lpstr>Calibri Light</vt:lpstr>
      <vt:lpstr>Century</vt:lpstr>
      <vt:lpstr>Noto Sans Symbols</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110</cp:revision>
  <dcterms:created xsi:type="dcterms:W3CDTF">2023-04-29T09:08:23Z</dcterms:created>
  <dcterms:modified xsi:type="dcterms:W3CDTF">2026-05-06T11:11:38Z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