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02F76-EFB2-49D8-DA9B-3ECC4CBC3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C3FEDC-5906-B739-00C6-81288FB29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52CC2-CE8C-4205-90FA-835B80DF86CF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3F06AB-F706-8F0A-C1B2-5A90394E1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501FFB-6B7C-9463-165E-99EA63472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BA5F6-27A2-4197-87D8-677F87817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152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262714-EA09-9BDA-3D1D-A1782B234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82481E-97AC-EC0E-22FF-A06499E77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B95A7-33E2-0B59-78D6-DDACC6C9C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352CC2-CE8C-4205-90FA-835B80DF86CF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008A7-AF48-40A0-1C68-C1CC1C486C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B23C7-4C25-0852-D5FA-D296A6A8C0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7BA5F6-27A2-4197-87D8-677F87817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05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3B1093-2926-D901-2E2F-3962E4CF4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EAA1D-C81B-2590-9B1D-6BC0CC1E3E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57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45499-3A6D-A2E5-5250-4408C0013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302DC0-E486-C266-53DF-B00B4797C4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4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C13944-EBE6-B17B-602A-45B6E4B0B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Points to cover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AFFAC-2D70-60DA-8767-6037B80270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671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953BF-08F3-A389-B003-AB47FE952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Decimal Numbering System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73D79-3CE3-5B47-0EDD-164993A35E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010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27398-C61D-C2ED-8499-1435015C8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Decimal Numbering System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172862-5045-F569-A686-9F2582E550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18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E3E55-4E67-C790-A697-E786AF851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Binary Numbering System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95B866-7F74-3C67-A1F4-F55DC93E00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48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296F4-C4DE-2E99-24B3-F1789AA84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63641E-F9F5-1350-E606-E1665635B1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54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26822F-3313-623A-28D8-F9F09DC0C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0602F-7201-C7F9-79E2-D1F014C8DE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6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2BF230-F821-E65D-C052-D9AA736BB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5AF23-9AF6-BE8A-46FE-EB6F0AA8B9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84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E80F89-C4DA-8888-A04E-781EDAA6D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939241-DE9D-17CC-07CF-057ED26E80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94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68123F-E87C-B10C-FEB4-DDEF03D50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661D46-2573-229E-A498-57A3355D02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1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81A4A6-18AA-B261-A868-A5ACE0713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A1393-E90B-601F-8C43-0AEA13AE4D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51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F90A1D-F730-3210-817B-C58E90502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60A973-0A0A-E3B1-4C3F-C7ECB4FFD0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98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CA603B-E604-0AAE-9B32-8BB0C896D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8000"/>
              <a:t>Thank you </a:t>
            </a:r>
            <a:r>
              <a:rPr lang="en-US" sz="8000">
                <a:sym typeface="Wingdings" panose="05000000000000000000" pitchFamily="2" charset="2"/>
              </a:rPr>
              <a:t></a:t>
            </a:r>
            <a:endParaRPr lang="en-US" sz="8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FE3ED-BB93-CA8F-C6D0-67815E0ED4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809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Widescreen</PresentationFormat>
  <Paragraphs>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Wingdings</vt:lpstr>
      <vt:lpstr>Office Theme</vt:lpstr>
      <vt:lpstr>PowerPoint Presentation</vt:lpstr>
      <vt:lpstr>PowerPoint Presentation</vt:lpstr>
      <vt:lpstr>Points to cover</vt:lpstr>
      <vt:lpstr>Decimal Numbering System</vt:lpstr>
      <vt:lpstr>Decimal Numbering System</vt:lpstr>
      <vt:lpstr>Binary Numbering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2024-10-09T06:24:30Z</dcterms:created>
  <dcterms:modified xsi:type="dcterms:W3CDTF">2024-10-09T06:24:30Z</dcterms:modified>
</cp:coreProperties>
</file>