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480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695475" y="-328671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Purchasing</a:t>
            </a:r>
            <a:r>
              <a:rPr lang="en-US" altLang="en-US" dirty="0"/>
              <a:t>,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 decisions</a:t>
            </a:r>
            <a:r>
              <a:rPr lang="en-US" altLang="en-US" dirty="0">
                <a:solidFill>
                  <a:srgbClr val="C0000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Recall</a:t>
            </a:r>
            <a:r>
              <a:rPr lang="en-US" altLang="en-US" dirty="0"/>
              <a:t> 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Clearly</a:t>
            </a:r>
            <a:r>
              <a:rPr lang="en-US" altLang="en-US" dirty="0"/>
              <a:t>,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97840" y="1794916"/>
            <a:ext cx="10420066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416561" y="1841501"/>
            <a:ext cx="1036517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Benefits of Effective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58" y="183682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650240" y="1668892"/>
            <a:ext cx="11369039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0636383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Using Total Cost to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4038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C0000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641650"/>
            <a:ext cx="10607040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for Product Availability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0641305" cy="4648200"/>
          </a:xfrm>
        </p:spPr>
        <p:txBody>
          <a:bodyPr/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Quantity flexibility contracts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0637519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506428"/>
            <a:ext cx="10525760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1" y="1849120"/>
            <a:ext cx="10289956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Coordinate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0527427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606188" y="-9889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0579737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Induce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070864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255988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0579737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Differences Between Direct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551597" y="156386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5" y="1901014"/>
            <a:ext cx="10847462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Options with regard to whom and where to source from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12060" y="-23342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65259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Making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166051" y="23658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91267" y="41317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08354" y="1860649"/>
            <a:ext cx="9572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534160"/>
            <a:ext cx="10280470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B9D68A4-9D80-40FC-8C19-5A314AA43923}"/>
</file>

<file path=customXml/itemProps2.xml><?xml version="1.0" encoding="utf-8"?>
<ds:datastoreItem xmlns:ds="http://schemas.openxmlformats.org/officeDocument/2006/customXml" ds:itemID="{61CEA04A-B10B-4D8E-9C52-355860EC62AF}"/>
</file>

<file path=customXml/itemProps3.xml><?xml version="1.0" encoding="utf-8"?>
<ds:datastoreItem xmlns:ds="http://schemas.openxmlformats.org/officeDocument/2006/customXml" ds:itemID="{D178970C-3F88-44F5-9D4B-FEE9936508BE}"/>
</file>

<file path=docProps/app.xml><?xml version="1.0" encoding="utf-8"?>
<Properties xmlns="http://schemas.openxmlformats.org/officeDocument/2006/extended-properties" xmlns:vt="http://schemas.openxmlformats.org/officeDocument/2006/docPropsVTypes">
  <TotalTime>8516</TotalTime>
  <Words>3138</Words>
  <Application>Microsoft Office PowerPoint</Application>
  <PresentationFormat>Widescreen</PresentationFormat>
  <Paragraphs>498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DotumChe</vt:lpstr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197</cp:revision>
  <dcterms:created xsi:type="dcterms:W3CDTF">2023-04-29T09:08:23Z</dcterms:created>
  <dcterms:modified xsi:type="dcterms:W3CDTF">2024-08-12T20:45:05Z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