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33F9C8-D9EB-CA7D-7AEC-0F90932A1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5B340D-D660-896D-DED7-B2D60EA0B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271B1-D1A2-420F-973E-0A48B9C568D0}" type="datetimeFigureOut">
              <a:rPr lang="en-US" smtClean="0"/>
              <a:t>2/24/2026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65F34D-A93C-707C-F6C8-5D070DB19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ED13D0-CC25-CAD0-4FA4-91486E53AE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66ADA-D02D-4BF8-A3A3-6B5814348E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1399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776DB56-730A-BB43-DA34-65AE2FF1CD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178E6A-8523-D805-3D67-6A1FF8B873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F54F55-9AD7-F93B-016C-91693DBA41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77271B1-D1A2-420F-973E-0A48B9C568D0}" type="datetimeFigureOut">
              <a:rPr lang="en-US" smtClean="0"/>
              <a:t>2/24/2026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FBE4DB-48E8-BEEE-1460-8077FFC471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159C86-7DD5-1B64-8684-E6DCE5A08F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4766ADA-D02D-4BF8-A3A3-6B5814348E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363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1BCDAA-FCEE-9C42-3024-3ABBB640C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873556-6A1E-9A39-A213-B96EBF55CE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915916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3DF54B-9CEE-047E-02F1-ED30CE1C5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F20F89-4928-ECDF-228F-197A461E97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752067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C3B5D3-552B-91C8-6EC7-B4180D572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A2A938-F7D8-2218-AAD7-D43ABED1CE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202419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F01D04-573D-693F-2C7D-537A111F2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3A0BB8-71E1-A621-D7D0-8FB96EB702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574399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1F760E-DC75-1474-7322-2C6A9199A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9C60A9-1D84-3C57-EEAC-25A56318D7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775117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8A747D-BAF1-3EB6-BCD3-73254A71D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Can I Measure Efficiency of An algorithm?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58758B-E679-990A-8BBC-B0817EFEE0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823940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0E50C1-0082-2515-DE93-4B5AD5EF4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Growth of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E35E8F-B890-27F9-3194-739AEA0258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623855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3878E6-248D-2739-A30A-2596E3DF1D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Illustration of Big-</a:t>
            </a:r>
            <a:r>
              <a:rPr lang="en-US" i="1"/>
              <a:t>O</a:t>
            </a:r>
            <a:r>
              <a:rPr lang="en-US"/>
              <a:t> Notation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32B761-672E-C94A-8DEB-9795F3F4FC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026651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62C153-5799-6661-C117-C189667F4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Big-</a:t>
            </a:r>
            <a:r>
              <a:rPr lang="en-US" i="1"/>
              <a:t>O</a:t>
            </a:r>
            <a:r>
              <a:rPr lang="en-US"/>
              <a:t> Notation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6011CC-845B-173A-A669-8117E9E8AA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727756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F01969-45DB-140C-D73A-4E2DD9F48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Using the Definition of Big-</a:t>
            </a:r>
            <a:r>
              <a:rPr lang="en-US" sz="4000" i="1"/>
              <a:t>O</a:t>
            </a:r>
            <a:r>
              <a:rPr lang="en-US" sz="4000"/>
              <a:t> Notation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0B0AD2-EEA3-21B4-9B05-B999D3B092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822562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B20029-E81C-66EF-31D2-5542DCB93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Some Important Points about Big-</a:t>
            </a:r>
            <a:r>
              <a:rPr lang="en-US" i="1"/>
              <a:t>O</a:t>
            </a:r>
            <a:r>
              <a:rPr lang="en-US"/>
              <a:t> Notation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5958D9-E447-8968-725A-D624199B3D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447819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1699B4-7D02-A242-0B19-E93D40FE7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Big-Omega Notation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5A791F-01B0-8025-02BD-1581BED143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064002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E185BD-13D9-ADA5-8C79-4AC791E9F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Big-Theta Notation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A7FCEE-1F15-985C-775A-1E47FB3495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760191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7B300B-7101-C8E8-88CA-46502B52D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Complexity of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D755A0-8980-694C-5E19-891EE28625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091850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38F26A-F5AC-06BF-A94A-97A136688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Time complexity vs Space Compexity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68D190-4716-4E81-4A6F-BC30DCF2E6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473976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A2C376-6035-80AD-9E64-1A1CE3E6B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Complexity of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BCA3F5-C080-EC53-306D-CB5551C002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460710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C5E7B1-C362-B05B-EA88-BC821B208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Time Complexity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5DF127-F2A2-2278-6424-BF30B3C3ED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699876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A1DE0F-ADBB-CA59-A3AC-F16CBDA49E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Complexity Analysis of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8BBB28-6EE2-F9AB-99AB-03E45DE02F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6464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D79125-7026-FE34-33BE-726856FCC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Worst-Case Complexity of Linear Search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C31464-74F6-2AE3-CD67-63F107FAF8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788816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D165AB-0735-BDCE-8F66-2AC19F900A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Worst-Case Complexity of Binary Search 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F4E9C7-7EED-25BE-5ED4-1B88F73A1F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585958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C3262B-32AB-9C5C-659B-E4E0F2B4E5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58C6B6-34B1-E666-6D03-99CCE6BDCE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505603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97CB61-6950-5B3D-C7FC-ADF35FED7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01B62B-491E-91D3-F199-B01D3D9839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659720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1E3456-8F47-E7A2-1E34-68A2804BC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10E4BF-88A3-5681-AE0F-BA92FA41E2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17801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706092-74A4-26CF-1DFB-304A50AFC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Worst-Case Complexity of Bubble Sort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130F71-CF4D-7303-B3F8-E5F9BE3B09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334356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D6E260-A3D7-66F0-D560-7E172F41B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Worst-Case Complexity of Insertion Sort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1112C9-1547-A3B1-04E7-F93229CEB5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805809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9BB2EC-6647-ABD5-A6E7-F548CFD21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Worst-Case Complexity of Selection Sort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D8F3D7-02D8-B80E-2350-1BD89AB745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812890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C6EDDC-ABF3-0146-5DAC-5F7B09720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Understanding the Complexity of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5FBA22-CD64-A4DC-4428-6A0E323B75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93199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3DA6F0-55AC-7198-FEE4-7351AA3139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Understanding the Complexity of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FEEEEB-0973-A6E4-DA98-D2F5A5BD87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086178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5AA0E2-BE03-46A8-3471-91C432798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Understanding the Complexity of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EDC51D-769A-CF05-396C-4F2348307B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963897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B062F7-9A32-820E-0EC2-B6F4129F9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Recursively Defined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0EE348-B24D-E190-A8C4-491510B1C1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625027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8200A1-4326-76A6-57C9-7E41F08179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Recursively Defined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7A06D8-CC0D-4057-7219-4B903EE8F9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510170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592650-4814-BD2B-E9D8-399F7C3F8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Recursively Defined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499463-57C4-D5E7-791E-141FAB538A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032169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BD3441-8D34-A82D-09E9-16FD3A72B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Divide-and-Conquer Recurrence Relations</a:t>
            </a:r>
            <a:endParaRPr 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2804CB-4C70-510E-0EB9-1E5278A3A4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478214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B1F0F3-D14C-9AEF-F466-4F8F51490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Estimating the Size of Divide-and-conquer Functions (</a:t>
            </a:r>
            <a:r>
              <a:rPr lang="en-US" sz="3200" i="1"/>
              <a:t>continued</a:t>
            </a:r>
            <a:r>
              <a:rPr lang="en-US" sz="3200"/>
              <a:t>)</a:t>
            </a:r>
            <a:endParaRPr lang="en-US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20C1E2-E77C-8E79-7330-5AB1360656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017192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9439F6-847F-6B97-FD39-69A6793E0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1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0529E5-D0A6-34B6-6D28-2AACD2F2C3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286641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6B3D86-DA02-7ABF-61F7-2149B764E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2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CBF815-EE93-29AA-FCF7-F6EF675997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12214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52B82F-7503-72A9-7565-7642E03F9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Proof Techniques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E94815-242A-4476-D197-CB40E30620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816506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B4A86F-5FB2-FF42-DE08-7E5331C12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Proof Techniques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91ED44-3224-857F-6C7D-E1F9E994E1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340451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9496A0-0FE9-6767-AB0A-0FB3186CC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AF60FB-EFA7-3706-7FEA-02D11E85C2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675196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B04CD0-2961-5D5D-BC51-C943ED415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D07F50-B7B4-F070-129F-2A0DF731E6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857142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E25964-A97C-F437-2ACA-B1406FB36F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48DFF9-8459-C9C8-DCE5-286CB6C5B9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072495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A1534D-3DA3-BD78-EE24-8C4A13941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FA96E7-CD89-5B81-1C8F-23E871E984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282891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77A1D4-E39E-2C41-DBBF-9EFC4A7B5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FF615C-3324-27AA-AADD-8B5A3609A5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25966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AB0F7B-35C1-7D70-6DA7-A49AE139D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6B01B8-8BF1-486F-DCDB-8DDD08ECEC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898418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8A3C71-78E1-4085-7DAF-E121AB2D3E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7817D6-99C4-AFE6-4252-914B6CD71A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590485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84BC73-F2C5-F9B2-98C5-5EC6A68A0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309D0C-706F-96B7-B42E-21C2C93AEB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92572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0D0C13-E1A8-5400-E334-CAEAA7B0E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E27597-2509-53C9-957E-CAB8FF9AFB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218869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8E8908-37DE-EE8A-F541-319794F7F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106183-DE55-B91C-EC8D-453A5BFB67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349737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41AC15-78D6-595B-4C94-575782503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52CECE-864A-19E4-204F-29DC3B3D3D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636475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883DF7-29F3-0FD4-8308-34F0868FD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092158-CBB9-6DD2-C55E-0F5B750DC8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823226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99C339-AFF0-775F-5D97-69395243F2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Proof Techniques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5A86FC-D1CD-9C46-28E4-44B753E3F1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861734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925D81-7F55-1684-EA0B-60EA5D6A9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Current Advancements in Discrete Mathematics</a:t>
            </a:r>
            <a:b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ar-EG">
                <a:latin typeface="Times New Roman" panose="02020603050405020304" pitchFamily="18" charset="0"/>
                <a:cs typeface="Times New Roman" panose="02020603050405020304" pitchFamily="18" charset="0"/>
              </a:rPr>
              <a:t>للإطلاع فقط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388AB7-BDB4-88CE-0E9E-577CEF6586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333197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28E19E-FB42-ECA3-1E37-D13285355A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5872DC-83AC-3E81-6636-767BC1B8B4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735941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7E1CD8-3205-4DCC-0540-3274C15F40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Graph Theory &amp; Network Science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8830CD-01CE-F17A-AEAE-46479ECD14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870619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9CF54C-00F4-D004-8A46-0ADB33DB1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 to Real‑World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EE002F-FAA3-2539-A62B-1E8837625C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813251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D3A67A-29EC-0851-84B3-64406D0FCD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9B1EAC-9399-BA45-28BA-62076A39C6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255887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160</Words>
  <Application>Microsoft Office PowerPoint</Application>
  <PresentationFormat>Widescreen</PresentationFormat>
  <Paragraphs>50</Paragraphs>
  <Slides>56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1" baseType="lpstr">
      <vt:lpstr>Aptos</vt:lpstr>
      <vt:lpstr>Aptos Display</vt:lpstr>
      <vt:lpstr>Arial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Can I Measure Efficiency of An algorithm?</vt:lpstr>
      <vt:lpstr>The Growth of Functions</vt:lpstr>
      <vt:lpstr>Illustration of Big-O Notation</vt:lpstr>
      <vt:lpstr>Big-O Notation</vt:lpstr>
      <vt:lpstr>Using the Definition of Big-O Notation</vt:lpstr>
      <vt:lpstr>Some Important Points about Big-O Notation</vt:lpstr>
      <vt:lpstr>Big-Omega Notation</vt:lpstr>
      <vt:lpstr>Big-Theta Notation</vt:lpstr>
      <vt:lpstr>The Complexity of Algorithms</vt:lpstr>
      <vt:lpstr>Time complexity vs Space Compexity</vt:lpstr>
      <vt:lpstr>The Complexity of Algorithms</vt:lpstr>
      <vt:lpstr>Time Complexity</vt:lpstr>
      <vt:lpstr>Complexity Analysis of Algorithms</vt:lpstr>
      <vt:lpstr>Worst-Case Complexity of Linear Search</vt:lpstr>
      <vt:lpstr>Worst-Case Complexity of Binary Search </vt:lpstr>
      <vt:lpstr>Quiz</vt:lpstr>
      <vt:lpstr>Quiz</vt:lpstr>
      <vt:lpstr>Quiz</vt:lpstr>
      <vt:lpstr>Worst-Case Complexity of Bubble Sort</vt:lpstr>
      <vt:lpstr>Worst-Case Complexity of Insertion Sort</vt:lpstr>
      <vt:lpstr>Worst-Case Complexity of Selection Sort</vt:lpstr>
      <vt:lpstr>Understanding the Complexity of Algorithms</vt:lpstr>
      <vt:lpstr>Understanding the Complexity of Algorithms</vt:lpstr>
      <vt:lpstr>Understanding the Complexity of Algorithms</vt:lpstr>
      <vt:lpstr>Recursively Defined Functions</vt:lpstr>
      <vt:lpstr>Recursively Defined Functions</vt:lpstr>
      <vt:lpstr>Recursively Defined Functions</vt:lpstr>
      <vt:lpstr>Divide-and-Conquer Recurrence Relations</vt:lpstr>
      <vt:lpstr>Estimating the Size of Divide-and-conquer Functions (continued)</vt:lpstr>
      <vt:lpstr>Example 1</vt:lpstr>
      <vt:lpstr>Example 2</vt:lpstr>
      <vt:lpstr>Proof Techniques</vt:lpstr>
      <vt:lpstr>Proof Techniques</vt:lpstr>
      <vt:lpstr>Recap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Proof Techniques</vt:lpstr>
      <vt:lpstr>Current Advancements in Discrete Mathematics للإطلاع فقط</vt:lpstr>
      <vt:lpstr>Introduction</vt:lpstr>
      <vt:lpstr>Graph Theory &amp; Network Science</vt:lpstr>
      <vt:lpstr>Applications to Real‑World Problems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2026-02-24T05:19:21Z</dcterms:created>
  <dcterms:modified xsi:type="dcterms:W3CDTF">2026-02-24T05:19:21Z</dcterms:modified>
</cp:coreProperties>
</file>