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490A-97BB-443D-9AB2-B00D9AD4D0EC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AECD7-01B0-4B60-959D-AF9BCB64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37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2490A-97BB-443D-9AB2-B00D9AD4D0EC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AECD7-01B0-4B60-959D-AF9BCB64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73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9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18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284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86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364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61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233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745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4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93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79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455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4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04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06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67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104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7255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266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5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873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4534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663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199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119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474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96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908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845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1825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565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14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548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7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48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102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1480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8460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764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791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4389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506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96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2025-06-05T10:29:55Z</dcterms:created>
  <dcterms:modified xsi:type="dcterms:W3CDTF">2025-06-05T10:29:55Z</dcterms:modified>
</cp:coreProperties>
</file>