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558" r:id="rId2"/>
    <p:sldId id="559" r:id="rId3"/>
    <p:sldId id="561" r:id="rId4"/>
    <p:sldId id="563" r:id="rId5"/>
    <p:sldId id="500" r:id="rId6"/>
    <p:sldId id="532" r:id="rId7"/>
    <p:sldId id="533" r:id="rId8"/>
    <p:sldId id="534" r:id="rId9"/>
    <p:sldId id="535" r:id="rId10"/>
    <p:sldId id="536" r:id="rId11"/>
    <p:sldId id="537" r:id="rId12"/>
    <p:sldId id="539" r:id="rId13"/>
    <p:sldId id="541" r:id="rId14"/>
    <p:sldId id="540" r:id="rId15"/>
    <p:sldId id="542" r:id="rId16"/>
    <p:sldId id="543" r:id="rId17"/>
    <p:sldId id="544" r:id="rId18"/>
    <p:sldId id="545" r:id="rId19"/>
    <p:sldId id="547" r:id="rId20"/>
    <p:sldId id="546" r:id="rId21"/>
    <p:sldId id="548" r:id="rId22"/>
    <p:sldId id="550" r:id="rId23"/>
    <p:sldId id="549" r:id="rId24"/>
    <p:sldId id="552" r:id="rId25"/>
    <p:sldId id="553" r:id="rId26"/>
    <p:sldId id="551" r:id="rId27"/>
    <p:sldId id="554" r:id="rId28"/>
    <p:sldId id="555" r:id="rId29"/>
    <p:sldId id="556" r:id="rId30"/>
    <p:sldId id="557" r:id="rId31"/>
    <p:sldId id="562" r:id="rId32"/>
    <p:sldId id="498" r:id="rId33"/>
    <p:sldId id="499" r:id="rId34"/>
    <p:sldId id="527" r:id="rId35"/>
    <p:sldId id="528" r:id="rId36"/>
    <p:sldId id="529" r:id="rId37"/>
    <p:sldId id="530" r:id="rId38"/>
    <p:sldId id="531"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8"/>
            <p14:sldId id="559"/>
            <p14:sldId id="561"/>
            <p14:sldId id="563"/>
            <p14:sldId id="500"/>
            <p14:sldId id="532"/>
            <p14:sldId id="533"/>
            <p14:sldId id="534"/>
            <p14:sldId id="535"/>
            <p14:sldId id="536"/>
            <p14:sldId id="537"/>
            <p14:sldId id="539"/>
            <p14:sldId id="541"/>
            <p14:sldId id="540"/>
            <p14:sldId id="542"/>
            <p14:sldId id="543"/>
            <p14:sldId id="544"/>
            <p14:sldId id="545"/>
            <p14:sldId id="547"/>
            <p14:sldId id="546"/>
            <p14:sldId id="548"/>
            <p14:sldId id="550"/>
            <p14:sldId id="549"/>
            <p14:sldId id="552"/>
            <p14:sldId id="553"/>
            <p14:sldId id="551"/>
            <p14:sldId id="554"/>
            <p14:sldId id="555"/>
            <p14:sldId id="556"/>
            <p14:sldId id="557"/>
            <p14:sldId id="562"/>
            <p14:sldId id="498"/>
            <p14:sldId id="499"/>
            <p14:sldId id="527"/>
            <p14:sldId id="528"/>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D62992-0E29-4F63-A3A2-482C3609432F}" type="doc">
      <dgm:prSet loTypeId="urn:microsoft.com/office/officeart/2008/layout/HorizontalMultiLevelHierarchy" loCatId="hierarchy" qsTypeId="urn:microsoft.com/office/officeart/2005/8/quickstyle/simple3" qsCatId="simple" csTypeId="urn:microsoft.com/office/officeart/2005/8/colors/accent1_2" csCatId="accent1" phldr="1"/>
      <dgm:spPr/>
      <dgm:t>
        <a:bodyPr/>
        <a:lstStyle/>
        <a:p>
          <a:endParaRPr lang="en-US"/>
        </a:p>
      </dgm:t>
    </dgm:pt>
    <dgm:pt modelId="{59B42C74-5D40-4901-BC8A-32E92C1A5241}">
      <dgm:prSet phldrT="[Text]" custT="1"/>
      <dgm:spPr/>
      <dgm:t>
        <a:bodyPr/>
        <a:lstStyle/>
        <a:p>
          <a:r>
            <a:rPr lang="en-US" sz="3600" b="1" dirty="0">
              <a:latin typeface="Times New Roman" pitchFamily="18" charset="0"/>
              <a:cs typeface="Times New Roman" pitchFamily="18" charset="0"/>
            </a:rPr>
            <a:t>Feasibility study</a:t>
          </a:r>
          <a:endParaRPr lang="en-US" sz="3600" b="1" dirty="0"/>
        </a:p>
      </dgm:t>
    </dgm:pt>
    <dgm:pt modelId="{117B5E4B-9B86-4E9D-8CBF-2442BA475204}" type="parTrans" cxnId="{3DF54A5A-A0B6-4961-A35E-68F59E0D3DE2}">
      <dgm:prSet/>
      <dgm:spPr/>
      <dgm:t>
        <a:bodyPr/>
        <a:lstStyle/>
        <a:p>
          <a:endParaRPr lang="en-US"/>
        </a:p>
      </dgm:t>
    </dgm:pt>
    <dgm:pt modelId="{1E992417-6DD9-410B-A819-1C887BAD3DA8}" type="sibTrans" cxnId="{3DF54A5A-A0B6-4961-A35E-68F59E0D3DE2}">
      <dgm:prSet/>
      <dgm:spPr/>
      <dgm:t>
        <a:bodyPr/>
        <a:lstStyle/>
        <a:p>
          <a:endParaRPr lang="en-US"/>
        </a:p>
      </dgm:t>
    </dgm:pt>
    <dgm:pt modelId="{100D3F8D-C795-4E69-8A05-4D4A100DF1D7}">
      <dgm:prSet phldrT="[Text]" custT="1"/>
      <dgm:spPr/>
      <dgm:t>
        <a:bodyPr/>
        <a:lstStyle/>
        <a:p>
          <a:r>
            <a:rPr lang="en-US" sz="2000" b="1" dirty="0"/>
            <a:t>Market Feasibility</a:t>
          </a:r>
        </a:p>
      </dgm:t>
    </dgm:pt>
    <dgm:pt modelId="{2A2F7378-651C-4493-917B-F8C26619846D}" type="parTrans" cxnId="{BE824569-9C6E-43A3-AB6D-594A5DBFF011}">
      <dgm:prSet/>
      <dgm:spPr/>
      <dgm:t>
        <a:bodyPr/>
        <a:lstStyle/>
        <a:p>
          <a:endParaRPr lang="en-US"/>
        </a:p>
      </dgm:t>
    </dgm:pt>
    <dgm:pt modelId="{C8DBA2A9-41F4-4F30-803D-0CF8EDBCDFAA}" type="sibTrans" cxnId="{BE824569-9C6E-43A3-AB6D-594A5DBFF011}">
      <dgm:prSet/>
      <dgm:spPr/>
      <dgm:t>
        <a:bodyPr/>
        <a:lstStyle/>
        <a:p>
          <a:endParaRPr lang="en-US"/>
        </a:p>
      </dgm:t>
    </dgm:pt>
    <dgm:pt modelId="{C1C7ECE4-B8B1-421C-AE1D-AD834212CFC4}">
      <dgm:prSet custT="1"/>
      <dgm:spPr/>
      <dgm:t>
        <a:bodyPr/>
        <a:lstStyle/>
        <a:p>
          <a:r>
            <a:rPr lang="en-US" sz="2000" b="1" dirty="0"/>
            <a:t>Technical Feasibility</a:t>
          </a:r>
          <a:endParaRPr lang="en-US" sz="2000" dirty="0"/>
        </a:p>
      </dgm:t>
    </dgm:pt>
    <dgm:pt modelId="{39D15AF4-F485-4BA8-B6CC-40D838EA5C74}" type="parTrans" cxnId="{0912D9C9-CB20-458E-A448-A8A5DE495457}">
      <dgm:prSet/>
      <dgm:spPr/>
      <dgm:t>
        <a:bodyPr/>
        <a:lstStyle/>
        <a:p>
          <a:endParaRPr lang="en-US"/>
        </a:p>
      </dgm:t>
    </dgm:pt>
    <dgm:pt modelId="{7813B55A-D327-436F-B56F-776F729F9DE3}" type="sibTrans" cxnId="{0912D9C9-CB20-458E-A448-A8A5DE495457}">
      <dgm:prSet/>
      <dgm:spPr/>
      <dgm:t>
        <a:bodyPr/>
        <a:lstStyle/>
        <a:p>
          <a:endParaRPr lang="en-US"/>
        </a:p>
      </dgm:t>
    </dgm:pt>
    <dgm:pt modelId="{2A7F315D-3299-4B38-999C-85DACF4E493F}">
      <dgm:prSet custT="1"/>
      <dgm:spPr/>
      <dgm:t>
        <a:bodyPr/>
        <a:lstStyle/>
        <a:p>
          <a:r>
            <a:rPr lang="en-US" sz="2000" b="1" dirty="0"/>
            <a:t>Financial</a:t>
          </a:r>
          <a:r>
            <a:rPr lang="ar-EG" sz="2000" b="1" dirty="0"/>
            <a:t> </a:t>
          </a:r>
          <a:r>
            <a:rPr lang="en-US" sz="2000" b="1" dirty="0"/>
            <a:t>Feasibility</a:t>
          </a:r>
          <a:endParaRPr lang="en-US" sz="2000" dirty="0"/>
        </a:p>
      </dgm:t>
    </dgm:pt>
    <dgm:pt modelId="{CD4033F1-7AB6-4F1D-923F-55A7CFB2FE09}" type="parTrans" cxnId="{AAE5D95E-0C95-4745-BB43-67779898A2FC}">
      <dgm:prSet/>
      <dgm:spPr/>
      <dgm:t>
        <a:bodyPr/>
        <a:lstStyle/>
        <a:p>
          <a:endParaRPr lang="en-US"/>
        </a:p>
      </dgm:t>
    </dgm:pt>
    <dgm:pt modelId="{2CD4C2E9-329D-474F-A1FA-AAC74BCB9DD8}" type="sibTrans" cxnId="{AAE5D95E-0C95-4745-BB43-67779898A2FC}">
      <dgm:prSet/>
      <dgm:spPr/>
      <dgm:t>
        <a:bodyPr/>
        <a:lstStyle/>
        <a:p>
          <a:endParaRPr lang="en-US"/>
        </a:p>
      </dgm:t>
    </dgm:pt>
    <dgm:pt modelId="{D52A3E21-A615-4CDA-A482-71BD387FF397}">
      <dgm:prSet custT="1"/>
      <dgm:spPr/>
      <dgm:t>
        <a:bodyPr/>
        <a:lstStyle/>
        <a:p>
          <a:r>
            <a:rPr lang="en-US" sz="2000" b="1" dirty="0"/>
            <a:t>legal Feasibility</a:t>
          </a:r>
          <a:endParaRPr lang="en-US" sz="2000" dirty="0"/>
        </a:p>
      </dgm:t>
    </dgm:pt>
    <dgm:pt modelId="{035DED8C-A592-4221-95A6-93482661F12F}" type="parTrans" cxnId="{2C71C440-E003-4D68-B663-7A2B7ED33615}">
      <dgm:prSet/>
      <dgm:spPr/>
      <dgm:t>
        <a:bodyPr/>
        <a:lstStyle/>
        <a:p>
          <a:endParaRPr lang="en-US"/>
        </a:p>
      </dgm:t>
    </dgm:pt>
    <dgm:pt modelId="{D491B15B-3EBD-4E90-99CC-AB7E7B12407C}" type="sibTrans" cxnId="{2C71C440-E003-4D68-B663-7A2B7ED33615}">
      <dgm:prSet/>
      <dgm:spPr/>
      <dgm:t>
        <a:bodyPr/>
        <a:lstStyle/>
        <a:p>
          <a:endParaRPr lang="en-US"/>
        </a:p>
      </dgm:t>
    </dgm:pt>
    <dgm:pt modelId="{4D436407-9FA8-4FD2-9905-961CB0029CF4}">
      <dgm:prSet custT="1"/>
      <dgm:spPr/>
      <dgm:t>
        <a:bodyPr/>
        <a:lstStyle/>
        <a:p>
          <a:r>
            <a:rPr lang="en-US" sz="2000" b="1" dirty="0"/>
            <a:t>Administrative Feasibility</a:t>
          </a:r>
          <a:endParaRPr lang="en-US" sz="2000" dirty="0"/>
        </a:p>
      </dgm:t>
    </dgm:pt>
    <dgm:pt modelId="{B64ABA7F-9D49-4E22-B0D8-0F9E0BBE6A3A}" type="parTrans" cxnId="{4A4438E0-9F3B-4516-9939-F9CD19F5B925}">
      <dgm:prSet/>
      <dgm:spPr/>
      <dgm:t>
        <a:bodyPr/>
        <a:lstStyle/>
        <a:p>
          <a:endParaRPr lang="en-US"/>
        </a:p>
      </dgm:t>
    </dgm:pt>
    <dgm:pt modelId="{5BE7F48D-39CF-417B-A0F6-874F6FFD7117}" type="sibTrans" cxnId="{4A4438E0-9F3B-4516-9939-F9CD19F5B925}">
      <dgm:prSet/>
      <dgm:spPr/>
      <dgm:t>
        <a:bodyPr/>
        <a:lstStyle/>
        <a:p>
          <a:endParaRPr lang="en-US"/>
        </a:p>
      </dgm:t>
    </dgm:pt>
    <dgm:pt modelId="{D024FD78-EB7B-4FA7-9B9F-92CBE3163017}">
      <dgm:prSet custT="1"/>
      <dgm:spPr/>
      <dgm:t>
        <a:bodyPr/>
        <a:lstStyle/>
        <a:p>
          <a:r>
            <a:rPr lang="en-US" sz="2000" b="1" dirty="0"/>
            <a:t>Environmental Feasibility</a:t>
          </a:r>
          <a:endParaRPr lang="en-US" sz="2000" dirty="0"/>
        </a:p>
      </dgm:t>
    </dgm:pt>
    <dgm:pt modelId="{05F586D0-2D29-4191-BB1C-C5B4414DF30E}" type="parTrans" cxnId="{4366F8FC-D4AE-4C3E-BD63-0B31E4E4E31C}">
      <dgm:prSet/>
      <dgm:spPr/>
      <dgm:t>
        <a:bodyPr/>
        <a:lstStyle/>
        <a:p>
          <a:endParaRPr lang="en-US"/>
        </a:p>
      </dgm:t>
    </dgm:pt>
    <dgm:pt modelId="{A28D59B3-FFC0-46B0-8806-69B40B41E5B5}" type="sibTrans" cxnId="{4366F8FC-D4AE-4C3E-BD63-0B31E4E4E31C}">
      <dgm:prSet/>
      <dgm:spPr/>
      <dgm:t>
        <a:bodyPr/>
        <a:lstStyle/>
        <a:p>
          <a:endParaRPr lang="en-US"/>
        </a:p>
      </dgm:t>
    </dgm:pt>
    <dgm:pt modelId="{5802EFEC-B68E-4B44-8C8E-B25AF2762EE8}">
      <dgm:prSet custT="1"/>
      <dgm:spPr/>
      <dgm:t>
        <a:bodyPr/>
        <a:lstStyle/>
        <a:p>
          <a:r>
            <a:rPr lang="en-US" sz="2000" b="1" dirty="0"/>
            <a:t>Commercial profitability study</a:t>
          </a:r>
          <a:endParaRPr lang="en-US" sz="1050" dirty="0"/>
        </a:p>
      </dgm:t>
    </dgm:pt>
    <dgm:pt modelId="{A878F98E-87CF-4EA7-88D0-8A255834F528}" type="parTrans" cxnId="{B169AABF-60E7-4B22-9059-BB736B91981C}">
      <dgm:prSet/>
      <dgm:spPr/>
      <dgm:t>
        <a:bodyPr/>
        <a:lstStyle/>
        <a:p>
          <a:endParaRPr lang="en-US"/>
        </a:p>
      </dgm:t>
    </dgm:pt>
    <dgm:pt modelId="{77C73C45-25EC-4CC7-A129-4D997DB25061}" type="sibTrans" cxnId="{B169AABF-60E7-4B22-9059-BB736B91981C}">
      <dgm:prSet/>
      <dgm:spPr/>
      <dgm:t>
        <a:bodyPr/>
        <a:lstStyle/>
        <a:p>
          <a:endParaRPr lang="en-US"/>
        </a:p>
      </dgm:t>
    </dgm:pt>
    <dgm:pt modelId="{42C77C4E-7729-48E5-8492-0152F72A8B21}" type="pres">
      <dgm:prSet presAssocID="{7CD62992-0E29-4F63-A3A2-482C3609432F}" presName="Name0" presStyleCnt="0">
        <dgm:presLayoutVars>
          <dgm:chPref val="1"/>
          <dgm:dir/>
          <dgm:animOne val="branch"/>
          <dgm:animLvl val="lvl"/>
          <dgm:resizeHandles val="exact"/>
        </dgm:presLayoutVars>
      </dgm:prSet>
      <dgm:spPr/>
    </dgm:pt>
    <dgm:pt modelId="{C81D15B7-6A95-47D7-995D-D2C1C3146DED}" type="pres">
      <dgm:prSet presAssocID="{59B42C74-5D40-4901-BC8A-32E92C1A5241}" presName="root1" presStyleCnt="0"/>
      <dgm:spPr/>
    </dgm:pt>
    <dgm:pt modelId="{AD08E43B-74DC-4C52-B015-CD2E20843A13}" type="pres">
      <dgm:prSet presAssocID="{59B42C74-5D40-4901-BC8A-32E92C1A5241}" presName="LevelOneTextNode" presStyleLbl="node0" presStyleIdx="0" presStyleCnt="1" custScaleX="144551" custScaleY="170110">
        <dgm:presLayoutVars>
          <dgm:chPref val="3"/>
        </dgm:presLayoutVars>
      </dgm:prSet>
      <dgm:spPr/>
    </dgm:pt>
    <dgm:pt modelId="{2C3D2234-DE43-4AD7-B8FB-3D80FA3682FC}" type="pres">
      <dgm:prSet presAssocID="{59B42C74-5D40-4901-BC8A-32E92C1A5241}" presName="level2hierChild" presStyleCnt="0"/>
      <dgm:spPr/>
    </dgm:pt>
    <dgm:pt modelId="{312DCD8B-6274-459E-B081-BF5B02EF6F32}" type="pres">
      <dgm:prSet presAssocID="{2A2F7378-651C-4493-917B-F8C26619846D}" presName="conn2-1" presStyleLbl="parChTrans1D2" presStyleIdx="0" presStyleCnt="7"/>
      <dgm:spPr/>
    </dgm:pt>
    <dgm:pt modelId="{B6A12AD3-A5C1-43A4-A1AE-092EEE52541E}" type="pres">
      <dgm:prSet presAssocID="{2A2F7378-651C-4493-917B-F8C26619846D}" presName="connTx" presStyleLbl="parChTrans1D2" presStyleIdx="0" presStyleCnt="7"/>
      <dgm:spPr/>
    </dgm:pt>
    <dgm:pt modelId="{57FC63A1-C952-4A31-B916-D53E6BFA88CF}" type="pres">
      <dgm:prSet presAssocID="{100D3F8D-C795-4E69-8A05-4D4A100DF1D7}" presName="root2" presStyleCnt="0"/>
      <dgm:spPr/>
    </dgm:pt>
    <dgm:pt modelId="{B4DA223B-6ABC-458F-8035-DD0BBE1F25D3}" type="pres">
      <dgm:prSet presAssocID="{100D3F8D-C795-4E69-8A05-4D4A100DF1D7}" presName="LevelTwoTextNode" presStyleLbl="node2" presStyleIdx="0" presStyleCnt="7" custScaleX="306749">
        <dgm:presLayoutVars>
          <dgm:chPref val="3"/>
        </dgm:presLayoutVars>
      </dgm:prSet>
      <dgm:spPr/>
    </dgm:pt>
    <dgm:pt modelId="{58B98A4D-A20D-49AD-BBEF-DC0899D09981}" type="pres">
      <dgm:prSet presAssocID="{100D3F8D-C795-4E69-8A05-4D4A100DF1D7}" presName="level3hierChild" presStyleCnt="0"/>
      <dgm:spPr/>
    </dgm:pt>
    <dgm:pt modelId="{06EA760A-BFBC-4811-A543-5AA4B9449165}" type="pres">
      <dgm:prSet presAssocID="{39D15AF4-F485-4BA8-B6CC-40D838EA5C74}" presName="conn2-1" presStyleLbl="parChTrans1D2" presStyleIdx="1" presStyleCnt="7"/>
      <dgm:spPr/>
    </dgm:pt>
    <dgm:pt modelId="{347A8EC1-1BB4-4AC3-BB5D-C7A6419476E2}" type="pres">
      <dgm:prSet presAssocID="{39D15AF4-F485-4BA8-B6CC-40D838EA5C74}" presName="connTx" presStyleLbl="parChTrans1D2" presStyleIdx="1" presStyleCnt="7"/>
      <dgm:spPr/>
    </dgm:pt>
    <dgm:pt modelId="{39250DEB-FAC0-4276-ADB1-1F530FE88391}" type="pres">
      <dgm:prSet presAssocID="{C1C7ECE4-B8B1-421C-AE1D-AD834212CFC4}" presName="root2" presStyleCnt="0"/>
      <dgm:spPr/>
    </dgm:pt>
    <dgm:pt modelId="{906E3923-C65A-46C1-B841-2923F61247BC}" type="pres">
      <dgm:prSet presAssocID="{C1C7ECE4-B8B1-421C-AE1D-AD834212CFC4}" presName="LevelTwoTextNode" presStyleLbl="node2" presStyleIdx="1" presStyleCnt="7" custScaleX="306749">
        <dgm:presLayoutVars>
          <dgm:chPref val="3"/>
        </dgm:presLayoutVars>
      </dgm:prSet>
      <dgm:spPr/>
    </dgm:pt>
    <dgm:pt modelId="{9BD55570-E783-4BD6-BFA1-85A8F5FE4B9F}" type="pres">
      <dgm:prSet presAssocID="{C1C7ECE4-B8B1-421C-AE1D-AD834212CFC4}" presName="level3hierChild" presStyleCnt="0"/>
      <dgm:spPr/>
    </dgm:pt>
    <dgm:pt modelId="{B6B3DA1C-94FE-4AD0-9FAE-E692CB169241}" type="pres">
      <dgm:prSet presAssocID="{CD4033F1-7AB6-4F1D-923F-55A7CFB2FE09}" presName="conn2-1" presStyleLbl="parChTrans1D2" presStyleIdx="2" presStyleCnt="7"/>
      <dgm:spPr/>
    </dgm:pt>
    <dgm:pt modelId="{13B2214E-7783-47C7-B3DF-6F04AD7A58B8}" type="pres">
      <dgm:prSet presAssocID="{CD4033F1-7AB6-4F1D-923F-55A7CFB2FE09}" presName="connTx" presStyleLbl="parChTrans1D2" presStyleIdx="2" presStyleCnt="7"/>
      <dgm:spPr/>
    </dgm:pt>
    <dgm:pt modelId="{2D6940BA-8D32-4A26-8488-59867153910F}" type="pres">
      <dgm:prSet presAssocID="{2A7F315D-3299-4B38-999C-85DACF4E493F}" presName="root2" presStyleCnt="0"/>
      <dgm:spPr/>
    </dgm:pt>
    <dgm:pt modelId="{0098779A-2954-4F93-9836-E1418BB1A8FA}" type="pres">
      <dgm:prSet presAssocID="{2A7F315D-3299-4B38-999C-85DACF4E493F}" presName="LevelTwoTextNode" presStyleLbl="node2" presStyleIdx="2" presStyleCnt="7" custScaleX="306749">
        <dgm:presLayoutVars>
          <dgm:chPref val="3"/>
        </dgm:presLayoutVars>
      </dgm:prSet>
      <dgm:spPr/>
    </dgm:pt>
    <dgm:pt modelId="{B36C2DBD-B4F3-42AA-9D65-D8BD7060BAAA}" type="pres">
      <dgm:prSet presAssocID="{2A7F315D-3299-4B38-999C-85DACF4E493F}" presName="level3hierChild" presStyleCnt="0"/>
      <dgm:spPr/>
    </dgm:pt>
    <dgm:pt modelId="{A0C8C051-E944-4414-97DD-10FB3AD3B10F}" type="pres">
      <dgm:prSet presAssocID="{035DED8C-A592-4221-95A6-93482661F12F}" presName="conn2-1" presStyleLbl="parChTrans1D2" presStyleIdx="3" presStyleCnt="7"/>
      <dgm:spPr/>
    </dgm:pt>
    <dgm:pt modelId="{AC34A8B8-CE8B-43A3-B731-09425FFFC0B1}" type="pres">
      <dgm:prSet presAssocID="{035DED8C-A592-4221-95A6-93482661F12F}" presName="connTx" presStyleLbl="parChTrans1D2" presStyleIdx="3" presStyleCnt="7"/>
      <dgm:spPr/>
    </dgm:pt>
    <dgm:pt modelId="{2F441255-C0A3-4904-912D-CA4601FFD728}" type="pres">
      <dgm:prSet presAssocID="{D52A3E21-A615-4CDA-A482-71BD387FF397}" presName="root2" presStyleCnt="0"/>
      <dgm:spPr/>
    </dgm:pt>
    <dgm:pt modelId="{65F4ED1F-95FF-43E4-8E51-54FAF21A5832}" type="pres">
      <dgm:prSet presAssocID="{D52A3E21-A615-4CDA-A482-71BD387FF397}" presName="LevelTwoTextNode" presStyleLbl="node2" presStyleIdx="3" presStyleCnt="7" custScaleX="306749">
        <dgm:presLayoutVars>
          <dgm:chPref val="3"/>
        </dgm:presLayoutVars>
      </dgm:prSet>
      <dgm:spPr/>
    </dgm:pt>
    <dgm:pt modelId="{CBED1510-935F-4FA3-82A2-1E9D80FCF20A}" type="pres">
      <dgm:prSet presAssocID="{D52A3E21-A615-4CDA-A482-71BD387FF397}" presName="level3hierChild" presStyleCnt="0"/>
      <dgm:spPr/>
    </dgm:pt>
    <dgm:pt modelId="{72A491F0-71CF-450B-A736-8C272E2DA6C5}" type="pres">
      <dgm:prSet presAssocID="{B64ABA7F-9D49-4E22-B0D8-0F9E0BBE6A3A}" presName="conn2-1" presStyleLbl="parChTrans1D2" presStyleIdx="4" presStyleCnt="7"/>
      <dgm:spPr/>
    </dgm:pt>
    <dgm:pt modelId="{0859694E-04FA-4CBA-A2D6-60420C1165B9}" type="pres">
      <dgm:prSet presAssocID="{B64ABA7F-9D49-4E22-B0D8-0F9E0BBE6A3A}" presName="connTx" presStyleLbl="parChTrans1D2" presStyleIdx="4" presStyleCnt="7"/>
      <dgm:spPr/>
    </dgm:pt>
    <dgm:pt modelId="{77E47B3D-5920-4E30-A4B0-E53D76F08D0F}" type="pres">
      <dgm:prSet presAssocID="{4D436407-9FA8-4FD2-9905-961CB0029CF4}" presName="root2" presStyleCnt="0"/>
      <dgm:spPr/>
    </dgm:pt>
    <dgm:pt modelId="{951B5AD6-C1EE-46B0-9DFA-06534B1EDE89}" type="pres">
      <dgm:prSet presAssocID="{4D436407-9FA8-4FD2-9905-961CB0029CF4}" presName="LevelTwoTextNode" presStyleLbl="node2" presStyleIdx="4" presStyleCnt="7" custScaleX="306749">
        <dgm:presLayoutVars>
          <dgm:chPref val="3"/>
        </dgm:presLayoutVars>
      </dgm:prSet>
      <dgm:spPr/>
    </dgm:pt>
    <dgm:pt modelId="{0D32C211-6463-4C7F-958C-5DF131DFFE63}" type="pres">
      <dgm:prSet presAssocID="{4D436407-9FA8-4FD2-9905-961CB0029CF4}" presName="level3hierChild" presStyleCnt="0"/>
      <dgm:spPr/>
    </dgm:pt>
    <dgm:pt modelId="{DD3068F8-1BBC-4E20-A05D-4A07D0A6957B}" type="pres">
      <dgm:prSet presAssocID="{05F586D0-2D29-4191-BB1C-C5B4414DF30E}" presName="conn2-1" presStyleLbl="parChTrans1D2" presStyleIdx="5" presStyleCnt="7"/>
      <dgm:spPr/>
    </dgm:pt>
    <dgm:pt modelId="{37176DB4-9FD2-45DC-8ECD-64292AF7FE2B}" type="pres">
      <dgm:prSet presAssocID="{05F586D0-2D29-4191-BB1C-C5B4414DF30E}" presName="connTx" presStyleLbl="parChTrans1D2" presStyleIdx="5" presStyleCnt="7"/>
      <dgm:spPr/>
    </dgm:pt>
    <dgm:pt modelId="{474E4851-6FA9-4540-8F0C-2FBC71A3764C}" type="pres">
      <dgm:prSet presAssocID="{D024FD78-EB7B-4FA7-9B9F-92CBE3163017}" presName="root2" presStyleCnt="0"/>
      <dgm:spPr/>
    </dgm:pt>
    <dgm:pt modelId="{BEA19066-AF79-4626-8C12-D88ED873A791}" type="pres">
      <dgm:prSet presAssocID="{D024FD78-EB7B-4FA7-9B9F-92CBE3163017}" presName="LevelTwoTextNode" presStyleLbl="node2" presStyleIdx="5" presStyleCnt="7" custScaleX="306749">
        <dgm:presLayoutVars>
          <dgm:chPref val="3"/>
        </dgm:presLayoutVars>
      </dgm:prSet>
      <dgm:spPr/>
    </dgm:pt>
    <dgm:pt modelId="{8EA9C632-8ACE-45D3-B336-905468B05C2A}" type="pres">
      <dgm:prSet presAssocID="{D024FD78-EB7B-4FA7-9B9F-92CBE3163017}" presName="level3hierChild" presStyleCnt="0"/>
      <dgm:spPr/>
    </dgm:pt>
    <dgm:pt modelId="{8F6081CB-767F-41BB-8EFD-92F0FC7D4834}" type="pres">
      <dgm:prSet presAssocID="{A878F98E-87CF-4EA7-88D0-8A255834F528}" presName="conn2-1" presStyleLbl="parChTrans1D2" presStyleIdx="6" presStyleCnt="7"/>
      <dgm:spPr/>
    </dgm:pt>
    <dgm:pt modelId="{B5003F15-03B7-419B-B703-78BAF63DC086}" type="pres">
      <dgm:prSet presAssocID="{A878F98E-87CF-4EA7-88D0-8A255834F528}" presName="connTx" presStyleLbl="parChTrans1D2" presStyleIdx="6" presStyleCnt="7"/>
      <dgm:spPr/>
    </dgm:pt>
    <dgm:pt modelId="{24921C4E-EE3B-4070-A6D5-40B236490752}" type="pres">
      <dgm:prSet presAssocID="{5802EFEC-B68E-4B44-8C8E-B25AF2762EE8}" presName="root2" presStyleCnt="0"/>
      <dgm:spPr/>
    </dgm:pt>
    <dgm:pt modelId="{FA0E9BFB-0271-4310-AEA8-7E409C74C91A}" type="pres">
      <dgm:prSet presAssocID="{5802EFEC-B68E-4B44-8C8E-B25AF2762EE8}" presName="LevelTwoTextNode" presStyleLbl="node2" presStyleIdx="6" presStyleCnt="7" custScaleX="306749">
        <dgm:presLayoutVars>
          <dgm:chPref val="3"/>
        </dgm:presLayoutVars>
      </dgm:prSet>
      <dgm:spPr/>
    </dgm:pt>
    <dgm:pt modelId="{E8C25242-5668-40E5-99CC-7E4C5A89410E}" type="pres">
      <dgm:prSet presAssocID="{5802EFEC-B68E-4B44-8C8E-B25AF2762EE8}" presName="level3hierChild" presStyleCnt="0"/>
      <dgm:spPr/>
    </dgm:pt>
  </dgm:ptLst>
  <dgm:cxnLst>
    <dgm:cxn modelId="{7F0AF603-72D8-44AD-922D-5998C5A76818}" type="presOf" srcId="{2A2F7378-651C-4493-917B-F8C26619846D}" destId="{B6A12AD3-A5C1-43A4-A1AE-092EEE52541E}" srcOrd="1" destOrd="0" presId="urn:microsoft.com/office/officeart/2008/layout/HorizontalMultiLevelHierarchy"/>
    <dgm:cxn modelId="{5DEC9825-F7C7-4C06-B28E-FBC2C1202DF6}" type="presOf" srcId="{7CD62992-0E29-4F63-A3A2-482C3609432F}" destId="{42C77C4E-7729-48E5-8492-0152F72A8B21}" srcOrd="0" destOrd="0" presId="urn:microsoft.com/office/officeart/2008/layout/HorizontalMultiLevelHierarchy"/>
    <dgm:cxn modelId="{D327972B-DF86-4F8C-92ED-159A2071C837}" type="presOf" srcId="{39D15AF4-F485-4BA8-B6CC-40D838EA5C74}" destId="{347A8EC1-1BB4-4AC3-BB5D-C7A6419476E2}" srcOrd="1" destOrd="0" presId="urn:microsoft.com/office/officeart/2008/layout/HorizontalMultiLevelHierarchy"/>
    <dgm:cxn modelId="{CEE4642D-0187-4EEA-91FD-1E8E385F3E8B}" type="presOf" srcId="{D52A3E21-A615-4CDA-A482-71BD387FF397}" destId="{65F4ED1F-95FF-43E4-8E51-54FAF21A5832}" srcOrd="0" destOrd="0" presId="urn:microsoft.com/office/officeart/2008/layout/HorizontalMultiLevelHierarchy"/>
    <dgm:cxn modelId="{96D77E2F-C0B5-49FB-84F1-952E19E7BE90}" type="presOf" srcId="{035DED8C-A592-4221-95A6-93482661F12F}" destId="{A0C8C051-E944-4414-97DD-10FB3AD3B10F}" srcOrd="0" destOrd="0" presId="urn:microsoft.com/office/officeart/2008/layout/HorizontalMultiLevelHierarchy"/>
    <dgm:cxn modelId="{3F55C72F-6A41-483C-9045-4C25E5441B46}" type="presOf" srcId="{39D15AF4-F485-4BA8-B6CC-40D838EA5C74}" destId="{06EA760A-BFBC-4811-A543-5AA4B9449165}" srcOrd="0" destOrd="0" presId="urn:microsoft.com/office/officeart/2008/layout/HorizontalMultiLevelHierarchy"/>
    <dgm:cxn modelId="{2C71C440-E003-4D68-B663-7A2B7ED33615}" srcId="{59B42C74-5D40-4901-BC8A-32E92C1A5241}" destId="{D52A3E21-A615-4CDA-A482-71BD387FF397}" srcOrd="3" destOrd="0" parTransId="{035DED8C-A592-4221-95A6-93482661F12F}" sibTransId="{D491B15B-3EBD-4E90-99CC-AB7E7B12407C}"/>
    <dgm:cxn modelId="{AAE5D95E-0C95-4745-BB43-67779898A2FC}" srcId="{59B42C74-5D40-4901-BC8A-32E92C1A5241}" destId="{2A7F315D-3299-4B38-999C-85DACF4E493F}" srcOrd="2" destOrd="0" parTransId="{CD4033F1-7AB6-4F1D-923F-55A7CFB2FE09}" sibTransId="{2CD4C2E9-329D-474F-A1FA-AAC74BCB9DD8}"/>
    <dgm:cxn modelId="{CE2D6D43-260A-4B37-8722-DA654B84695A}" type="presOf" srcId="{CD4033F1-7AB6-4F1D-923F-55A7CFB2FE09}" destId="{B6B3DA1C-94FE-4AD0-9FAE-E692CB169241}" srcOrd="0" destOrd="0" presId="urn:microsoft.com/office/officeart/2008/layout/HorizontalMultiLevelHierarchy"/>
    <dgm:cxn modelId="{8CEF2664-C87D-4A56-BB4D-601E9B5AB9CA}" type="presOf" srcId="{D024FD78-EB7B-4FA7-9B9F-92CBE3163017}" destId="{BEA19066-AF79-4626-8C12-D88ED873A791}" srcOrd="0" destOrd="0" presId="urn:microsoft.com/office/officeart/2008/layout/HorizontalMultiLevelHierarchy"/>
    <dgm:cxn modelId="{BE824569-9C6E-43A3-AB6D-594A5DBFF011}" srcId="{59B42C74-5D40-4901-BC8A-32E92C1A5241}" destId="{100D3F8D-C795-4E69-8A05-4D4A100DF1D7}" srcOrd="0" destOrd="0" parTransId="{2A2F7378-651C-4493-917B-F8C26619846D}" sibTransId="{C8DBA2A9-41F4-4F30-803D-0CF8EDBCDFAA}"/>
    <dgm:cxn modelId="{4D189669-4F04-4EEF-99CD-A7427BC1EEF0}" type="presOf" srcId="{2A2F7378-651C-4493-917B-F8C26619846D}" destId="{312DCD8B-6274-459E-B081-BF5B02EF6F32}" srcOrd="0" destOrd="0" presId="urn:microsoft.com/office/officeart/2008/layout/HorizontalMultiLevelHierarchy"/>
    <dgm:cxn modelId="{D39AB752-C67A-4A82-80DD-92026B3FFB75}" type="presOf" srcId="{CD4033F1-7AB6-4F1D-923F-55A7CFB2FE09}" destId="{13B2214E-7783-47C7-B3DF-6F04AD7A58B8}" srcOrd="1" destOrd="0" presId="urn:microsoft.com/office/officeart/2008/layout/HorizontalMultiLevelHierarchy"/>
    <dgm:cxn modelId="{3DF54A5A-A0B6-4961-A35E-68F59E0D3DE2}" srcId="{7CD62992-0E29-4F63-A3A2-482C3609432F}" destId="{59B42C74-5D40-4901-BC8A-32E92C1A5241}" srcOrd="0" destOrd="0" parTransId="{117B5E4B-9B86-4E9D-8CBF-2442BA475204}" sibTransId="{1E992417-6DD9-410B-A819-1C887BAD3DA8}"/>
    <dgm:cxn modelId="{05BF1A82-FA61-47D6-9717-6498B13ACA0A}" type="presOf" srcId="{05F586D0-2D29-4191-BB1C-C5B4414DF30E}" destId="{37176DB4-9FD2-45DC-8ECD-64292AF7FE2B}" srcOrd="1" destOrd="0" presId="urn:microsoft.com/office/officeart/2008/layout/HorizontalMultiLevelHierarchy"/>
    <dgm:cxn modelId="{DA465386-B3DA-4D2E-8191-A8778B542BDC}" type="presOf" srcId="{B64ABA7F-9D49-4E22-B0D8-0F9E0BBE6A3A}" destId="{72A491F0-71CF-450B-A736-8C272E2DA6C5}" srcOrd="0" destOrd="0" presId="urn:microsoft.com/office/officeart/2008/layout/HorizontalMultiLevelHierarchy"/>
    <dgm:cxn modelId="{366AF38C-7FE6-4853-9BC9-B88F7E58A2D0}" type="presOf" srcId="{5802EFEC-B68E-4B44-8C8E-B25AF2762EE8}" destId="{FA0E9BFB-0271-4310-AEA8-7E409C74C91A}" srcOrd="0" destOrd="0" presId="urn:microsoft.com/office/officeart/2008/layout/HorizontalMultiLevelHierarchy"/>
    <dgm:cxn modelId="{B2A64792-6A34-4499-B2B4-091B1F9BB41F}" type="presOf" srcId="{C1C7ECE4-B8B1-421C-AE1D-AD834212CFC4}" destId="{906E3923-C65A-46C1-B841-2923F61247BC}" srcOrd="0" destOrd="0" presId="urn:microsoft.com/office/officeart/2008/layout/HorizontalMultiLevelHierarchy"/>
    <dgm:cxn modelId="{D43A62A0-8F5F-45A1-A14F-0EAA49460B35}" type="presOf" srcId="{59B42C74-5D40-4901-BC8A-32E92C1A5241}" destId="{AD08E43B-74DC-4C52-B015-CD2E20843A13}" srcOrd="0" destOrd="0" presId="urn:microsoft.com/office/officeart/2008/layout/HorizontalMultiLevelHierarchy"/>
    <dgm:cxn modelId="{4BC104A8-0760-479B-8A68-340771773006}" type="presOf" srcId="{A878F98E-87CF-4EA7-88D0-8A255834F528}" destId="{8F6081CB-767F-41BB-8EFD-92F0FC7D4834}" srcOrd="0" destOrd="0" presId="urn:microsoft.com/office/officeart/2008/layout/HorizontalMultiLevelHierarchy"/>
    <dgm:cxn modelId="{832EA6B2-8EEF-4C73-B2BD-A4C99DFD193A}" type="presOf" srcId="{4D436407-9FA8-4FD2-9905-961CB0029CF4}" destId="{951B5AD6-C1EE-46B0-9DFA-06534B1EDE89}" srcOrd="0" destOrd="0" presId="urn:microsoft.com/office/officeart/2008/layout/HorizontalMultiLevelHierarchy"/>
    <dgm:cxn modelId="{3410A3B9-75D0-4073-9FA3-25F04E7F1B41}" type="presOf" srcId="{05F586D0-2D29-4191-BB1C-C5B4414DF30E}" destId="{DD3068F8-1BBC-4E20-A05D-4A07D0A6957B}" srcOrd="0" destOrd="0" presId="urn:microsoft.com/office/officeart/2008/layout/HorizontalMultiLevelHierarchy"/>
    <dgm:cxn modelId="{B169AABF-60E7-4B22-9059-BB736B91981C}" srcId="{59B42C74-5D40-4901-BC8A-32E92C1A5241}" destId="{5802EFEC-B68E-4B44-8C8E-B25AF2762EE8}" srcOrd="6" destOrd="0" parTransId="{A878F98E-87CF-4EA7-88D0-8A255834F528}" sibTransId="{77C73C45-25EC-4CC7-A129-4D997DB25061}"/>
    <dgm:cxn modelId="{0912D9C9-CB20-458E-A448-A8A5DE495457}" srcId="{59B42C74-5D40-4901-BC8A-32E92C1A5241}" destId="{C1C7ECE4-B8B1-421C-AE1D-AD834212CFC4}" srcOrd="1" destOrd="0" parTransId="{39D15AF4-F485-4BA8-B6CC-40D838EA5C74}" sibTransId="{7813B55A-D327-436F-B56F-776F729F9DE3}"/>
    <dgm:cxn modelId="{931634D2-A84A-4114-9D67-790963B88943}" type="presOf" srcId="{035DED8C-A592-4221-95A6-93482661F12F}" destId="{AC34A8B8-CE8B-43A3-B731-09425FFFC0B1}" srcOrd="1" destOrd="0" presId="urn:microsoft.com/office/officeart/2008/layout/HorizontalMultiLevelHierarchy"/>
    <dgm:cxn modelId="{7F53EAD4-589C-4C35-83C7-B588A50347CD}" type="presOf" srcId="{2A7F315D-3299-4B38-999C-85DACF4E493F}" destId="{0098779A-2954-4F93-9836-E1418BB1A8FA}" srcOrd="0" destOrd="0" presId="urn:microsoft.com/office/officeart/2008/layout/HorizontalMultiLevelHierarchy"/>
    <dgm:cxn modelId="{DA87BBD8-374D-443A-B50B-F7C95F029F14}" type="presOf" srcId="{A878F98E-87CF-4EA7-88D0-8A255834F528}" destId="{B5003F15-03B7-419B-B703-78BAF63DC086}" srcOrd="1" destOrd="0" presId="urn:microsoft.com/office/officeart/2008/layout/HorizontalMultiLevelHierarchy"/>
    <dgm:cxn modelId="{C1D529DA-CACC-4FA4-A66E-032C28D3AB86}" type="presOf" srcId="{B64ABA7F-9D49-4E22-B0D8-0F9E0BBE6A3A}" destId="{0859694E-04FA-4CBA-A2D6-60420C1165B9}" srcOrd="1" destOrd="0" presId="urn:microsoft.com/office/officeart/2008/layout/HorizontalMultiLevelHierarchy"/>
    <dgm:cxn modelId="{4A4438E0-9F3B-4516-9939-F9CD19F5B925}" srcId="{59B42C74-5D40-4901-BC8A-32E92C1A5241}" destId="{4D436407-9FA8-4FD2-9905-961CB0029CF4}" srcOrd="4" destOrd="0" parTransId="{B64ABA7F-9D49-4E22-B0D8-0F9E0BBE6A3A}" sibTransId="{5BE7F48D-39CF-417B-A0F6-874F6FFD7117}"/>
    <dgm:cxn modelId="{169AE9F4-D880-4522-B172-67A7EFE04B55}" type="presOf" srcId="{100D3F8D-C795-4E69-8A05-4D4A100DF1D7}" destId="{B4DA223B-6ABC-458F-8035-DD0BBE1F25D3}" srcOrd="0" destOrd="0" presId="urn:microsoft.com/office/officeart/2008/layout/HorizontalMultiLevelHierarchy"/>
    <dgm:cxn modelId="{4366F8FC-D4AE-4C3E-BD63-0B31E4E4E31C}" srcId="{59B42C74-5D40-4901-BC8A-32E92C1A5241}" destId="{D024FD78-EB7B-4FA7-9B9F-92CBE3163017}" srcOrd="5" destOrd="0" parTransId="{05F586D0-2D29-4191-BB1C-C5B4414DF30E}" sibTransId="{A28D59B3-FFC0-46B0-8806-69B40B41E5B5}"/>
    <dgm:cxn modelId="{33337C78-6D4E-4B7D-AA72-F2BCFE445998}" type="presParOf" srcId="{42C77C4E-7729-48E5-8492-0152F72A8B21}" destId="{C81D15B7-6A95-47D7-995D-D2C1C3146DED}" srcOrd="0" destOrd="0" presId="urn:microsoft.com/office/officeart/2008/layout/HorizontalMultiLevelHierarchy"/>
    <dgm:cxn modelId="{D0E3AEA8-7A79-4BD6-B9E7-9DC3BFF82D72}" type="presParOf" srcId="{C81D15B7-6A95-47D7-995D-D2C1C3146DED}" destId="{AD08E43B-74DC-4C52-B015-CD2E20843A13}" srcOrd="0" destOrd="0" presId="urn:microsoft.com/office/officeart/2008/layout/HorizontalMultiLevelHierarchy"/>
    <dgm:cxn modelId="{30C21A75-57FF-4C8D-BBC5-96BC73B46DC6}" type="presParOf" srcId="{C81D15B7-6A95-47D7-995D-D2C1C3146DED}" destId="{2C3D2234-DE43-4AD7-B8FB-3D80FA3682FC}" srcOrd="1" destOrd="0" presId="urn:microsoft.com/office/officeart/2008/layout/HorizontalMultiLevelHierarchy"/>
    <dgm:cxn modelId="{1EB716F7-AB1F-4FC0-A924-6D28589E3634}" type="presParOf" srcId="{2C3D2234-DE43-4AD7-B8FB-3D80FA3682FC}" destId="{312DCD8B-6274-459E-B081-BF5B02EF6F32}" srcOrd="0" destOrd="0" presId="urn:microsoft.com/office/officeart/2008/layout/HorizontalMultiLevelHierarchy"/>
    <dgm:cxn modelId="{2933D480-21A8-4638-907E-6F9B3406AA1B}" type="presParOf" srcId="{312DCD8B-6274-459E-B081-BF5B02EF6F32}" destId="{B6A12AD3-A5C1-43A4-A1AE-092EEE52541E}" srcOrd="0" destOrd="0" presId="urn:microsoft.com/office/officeart/2008/layout/HorizontalMultiLevelHierarchy"/>
    <dgm:cxn modelId="{51F44F9B-C6DB-4E96-99E4-94A308FB97C2}" type="presParOf" srcId="{2C3D2234-DE43-4AD7-B8FB-3D80FA3682FC}" destId="{57FC63A1-C952-4A31-B916-D53E6BFA88CF}" srcOrd="1" destOrd="0" presId="urn:microsoft.com/office/officeart/2008/layout/HorizontalMultiLevelHierarchy"/>
    <dgm:cxn modelId="{0B05ABD5-56F0-4E5F-8875-05AC7F223B2F}" type="presParOf" srcId="{57FC63A1-C952-4A31-B916-D53E6BFA88CF}" destId="{B4DA223B-6ABC-458F-8035-DD0BBE1F25D3}" srcOrd="0" destOrd="0" presId="urn:microsoft.com/office/officeart/2008/layout/HorizontalMultiLevelHierarchy"/>
    <dgm:cxn modelId="{D0A754B8-E1EC-49BC-B49C-625BC103AF38}" type="presParOf" srcId="{57FC63A1-C952-4A31-B916-D53E6BFA88CF}" destId="{58B98A4D-A20D-49AD-BBEF-DC0899D09981}" srcOrd="1" destOrd="0" presId="urn:microsoft.com/office/officeart/2008/layout/HorizontalMultiLevelHierarchy"/>
    <dgm:cxn modelId="{CD82266D-10CB-40CE-A2DC-678DFFACC82F}" type="presParOf" srcId="{2C3D2234-DE43-4AD7-B8FB-3D80FA3682FC}" destId="{06EA760A-BFBC-4811-A543-5AA4B9449165}" srcOrd="2" destOrd="0" presId="urn:microsoft.com/office/officeart/2008/layout/HorizontalMultiLevelHierarchy"/>
    <dgm:cxn modelId="{CE79ED76-CD60-4A8C-9CA9-B07EFE696C23}" type="presParOf" srcId="{06EA760A-BFBC-4811-A543-5AA4B9449165}" destId="{347A8EC1-1BB4-4AC3-BB5D-C7A6419476E2}" srcOrd="0" destOrd="0" presId="urn:microsoft.com/office/officeart/2008/layout/HorizontalMultiLevelHierarchy"/>
    <dgm:cxn modelId="{DDBC658B-686F-49E7-A1D6-1F50AF876C41}" type="presParOf" srcId="{2C3D2234-DE43-4AD7-B8FB-3D80FA3682FC}" destId="{39250DEB-FAC0-4276-ADB1-1F530FE88391}" srcOrd="3" destOrd="0" presId="urn:microsoft.com/office/officeart/2008/layout/HorizontalMultiLevelHierarchy"/>
    <dgm:cxn modelId="{E07B3148-A819-4AF7-9DCB-0F6496150AB8}" type="presParOf" srcId="{39250DEB-FAC0-4276-ADB1-1F530FE88391}" destId="{906E3923-C65A-46C1-B841-2923F61247BC}" srcOrd="0" destOrd="0" presId="urn:microsoft.com/office/officeart/2008/layout/HorizontalMultiLevelHierarchy"/>
    <dgm:cxn modelId="{26A45538-5868-458F-9C65-FD1E8877B6A4}" type="presParOf" srcId="{39250DEB-FAC0-4276-ADB1-1F530FE88391}" destId="{9BD55570-E783-4BD6-BFA1-85A8F5FE4B9F}" srcOrd="1" destOrd="0" presId="urn:microsoft.com/office/officeart/2008/layout/HorizontalMultiLevelHierarchy"/>
    <dgm:cxn modelId="{E0625D55-DF2A-46BE-A982-20A107E40384}" type="presParOf" srcId="{2C3D2234-DE43-4AD7-B8FB-3D80FA3682FC}" destId="{B6B3DA1C-94FE-4AD0-9FAE-E692CB169241}" srcOrd="4" destOrd="0" presId="urn:microsoft.com/office/officeart/2008/layout/HorizontalMultiLevelHierarchy"/>
    <dgm:cxn modelId="{951A50AF-B11D-45C3-9206-30D2377F943D}" type="presParOf" srcId="{B6B3DA1C-94FE-4AD0-9FAE-E692CB169241}" destId="{13B2214E-7783-47C7-B3DF-6F04AD7A58B8}" srcOrd="0" destOrd="0" presId="urn:microsoft.com/office/officeart/2008/layout/HorizontalMultiLevelHierarchy"/>
    <dgm:cxn modelId="{A021F1B8-ADAE-4AA7-81B7-FAA8779A61E0}" type="presParOf" srcId="{2C3D2234-DE43-4AD7-B8FB-3D80FA3682FC}" destId="{2D6940BA-8D32-4A26-8488-59867153910F}" srcOrd="5" destOrd="0" presId="urn:microsoft.com/office/officeart/2008/layout/HorizontalMultiLevelHierarchy"/>
    <dgm:cxn modelId="{A2B51F05-E369-4FCE-ABA6-9661C19CA71A}" type="presParOf" srcId="{2D6940BA-8D32-4A26-8488-59867153910F}" destId="{0098779A-2954-4F93-9836-E1418BB1A8FA}" srcOrd="0" destOrd="0" presId="urn:microsoft.com/office/officeart/2008/layout/HorizontalMultiLevelHierarchy"/>
    <dgm:cxn modelId="{F5F1EBDB-297B-42D6-9E8E-A64B9D69EEB7}" type="presParOf" srcId="{2D6940BA-8D32-4A26-8488-59867153910F}" destId="{B36C2DBD-B4F3-42AA-9D65-D8BD7060BAAA}" srcOrd="1" destOrd="0" presId="urn:microsoft.com/office/officeart/2008/layout/HorizontalMultiLevelHierarchy"/>
    <dgm:cxn modelId="{1A80B375-5762-4677-BE07-E8D532770DC3}" type="presParOf" srcId="{2C3D2234-DE43-4AD7-B8FB-3D80FA3682FC}" destId="{A0C8C051-E944-4414-97DD-10FB3AD3B10F}" srcOrd="6" destOrd="0" presId="urn:microsoft.com/office/officeart/2008/layout/HorizontalMultiLevelHierarchy"/>
    <dgm:cxn modelId="{DE133736-6C6E-4D10-A531-BE4BB69EF16F}" type="presParOf" srcId="{A0C8C051-E944-4414-97DD-10FB3AD3B10F}" destId="{AC34A8B8-CE8B-43A3-B731-09425FFFC0B1}" srcOrd="0" destOrd="0" presId="urn:microsoft.com/office/officeart/2008/layout/HorizontalMultiLevelHierarchy"/>
    <dgm:cxn modelId="{10F38AEE-DBCB-4AB2-9CA4-97E05C295566}" type="presParOf" srcId="{2C3D2234-DE43-4AD7-B8FB-3D80FA3682FC}" destId="{2F441255-C0A3-4904-912D-CA4601FFD728}" srcOrd="7" destOrd="0" presId="urn:microsoft.com/office/officeart/2008/layout/HorizontalMultiLevelHierarchy"/>
    <dgm:cxn modelId="{679593AD-BE9D-4DE3-A204-2BF5C9025E7A}" type="presParOf" srcId="{2F441255-C0A3-4904-912D-CA4601FFD728}" destId="{65F4ED1F-95FF-43E4-8E51-54FAF21A5832}" srcOrd="0" destOrd="0" presId="urn:microsoft.com/office/officeart/2008/layout/HorizontalMultiLevelHierarchy"/>
    <dgm:cxn modelId="{ED4EDEAA-B2F5-4E9D-A768-7A45A02A2E0A}" type="presParOf" srcId="{2F441255-C0A3-4904-912D-CA4601FFD728}" destId="{CBED1510-935F-4FA3-82A2-1E9D80FCF20A}" srcOrd="1" destOrd="0" presId="urn:microsoft.com/office/officeart/2008/layout/HorizontalMultiLevelHierarchy"/>
    <dgm:cxn modelId="{59B94064-980F-4752-A522-26663AEBF797}" type="presParOf" srcId="{2C3D2234-DE43-4AD7-B8FB-3D80FA3682FC}" destId="{72A491F0-71CF-450B-A736-8C272E2DA6C5}" srcOrd="8" destOrd="0" presId="urn:microsoft.com/office/officeart/2008/layout/HorizontalMultiLevelHierarchy"/>
    <dgm:cxn modelId="{BB67E424-75E7-4441-BFD8-D616F518D74D}" type="presParOf" srcId="{72A491F0-71CF-450B-A736-8C272E2DA6C5}" destId="{0859694E-04FA-4CBA-A2D6-60420C1165B9}" srcOrd="0" destOrd="0" presId="urn:microsoft.com/office/officeart/2008/layout/HorizontalMultiLevelHierarchy"/>
    <dgm:cxn modelId="{E6D65717-B8A8-463D-A7DE-AC5DE28A2EB5}" type="presParOf" srcId="{2C3D2234-DE43-4AD7-B8FB-3D80FA3682FC}" destId="{77E47B3D-5920-4E30-A4B0-E53D76F08D0F}" srcOrd="9" destOrd="0" presId="urn:microsoft.com/office/officeart/2008/layout/HorizontalMultiLevelHierarchy"/>
    <dgm:cxn modelId="{611899A0-1590-4535-A945-C7D11E4BBB70}" type="presParOf" srcId="{77E47B3D-5920-4E30-A4B0-E53D76F08D0F}" destId="{951B5AD6-C1EE-46B0-9DFA-06534B1EDE89}" srcOrd="0" destOrd="0" presId="urn:microsoft.com/office/officeart/2008/layout/HorizontalMultiLevelHierarchy"/>
    <dgm:cxn modelId="{43A7AD3C-A9AB-48B6-89A0-9869CF13D035}" type="presParOf" srcId="{77E47B3D-5920-4E30-A4B0-E53D76F08D0F}" destId="{0D32C211-6463-4C7F-958C-5DF131DFFE63}" srcOrd="1" destOrd="0" presId="urn:microsoft.com/office/officeart/2008/layout/HorizontalMultiLevelHierarchy"/>
    <dgm:cxn modelId="{F552A834-1813-4594-8124-3DD3A59B3C1D}" type="presParOf" srcId="{2C3D2234-DE43-4AD7-B8FB-3D80FA3682FC}" destId="{DD3068F8-1BBC-4E20-A05D-4A07D0A6957B}" srcOrd="10" destOrd="0" presId="urn:microsoft.com/office/officeart/2008/layout/HorizontalMultiLevelHierarchy"/>
    <dgm:cxn modelId="{C8E25B86-9764-4C2C-A9F4-74D39D5AF8CD}" type="presParOf" srcId="{DD3068F8-1BBC-4E20-A05D-4A07D0A6957B}" destId="{37176DB4-9FD2-45DC-8ECD-64292AF7FE2B}" srcOrd="0" destOrd="0" presId="urn:microsoft.com/office/officeart/2008/layout/HorizontalMultiLevelHierarchy"/>
    <dgm:cxn modelId="{94C2F98C-9DA5-4148-AA1C-867E9EFFEBCF}" type="presParOf" srcId="{2C3D2234-DE43-4AD7-B8FB-3D80FA3682FC}" destId="{474E4851-6FA9-4540-8F0C-2FBC71A3764C}" srcOrd="11" destOrd="0" presId="urn:microsoft.com/office/officeart/2008/layout/HorizontalMultiLevelHierarchy"/>
    <dgm:cxn modelId="{F2159611-E81D-4D69-A226-7B3B0BAD6CDF}" type="presParOf" srcId="{474E4851-6FA9-4540-8F0C-2FBC71A3764C}" destId="{BEA19066-AF79-4626-8C12-D88ED873A791}" srcOrd="0" destOrd="0" presId="urn:microsoft.com/office/officeart/2008/layout/HorizontalMultiLevelHierarchy"/>
    <dgm:cxn modelId="{0EE96E47-6D4E-4CC5-85BB-48082EA15726}" type="presParOf" srcId="{474E4851-6FA9-4540-8F0C-2FBC71A3764C}" destId="{8EA9C632-8ACE-45D3-B336-905468B05C2A}" srcOrd="1" destOrd="0" presId="urn:microsoft.com/office/officeart/2008/layout/HorizontalMultiLevelHierarchy"/>
    <dgm:cxn modelId="{77E8B71B-430A-468C-A4B1-9A6F823BE632}" type="presParOf" srcId="{2C3D2234-DE43-4AD7-B8FB-3D80FA3682FC}" destId="{8F6081CB-767F-41BB-8EFD-92F0FC7D4834}" srcOrd="12" destOrd="0" presId="urn:microsoft.com/office/officeart/2008/layout/HorizontalMultiLevelHierarchy"/>
    <dgm:cxn modelId="{0F23E6DF-9EA0-4036-9776-C8A5E9008AF9}" type="presParOf" srcId="{8F6081CB-767F-41BB-8EFD-92F0FC7D4834}" destId="{B5003F15-03B7-419B-B703-78BAF63DC086}" srcOrd="0" destOrd="0" presId="urn:microsoft.com/office/officeart/2008/layout/HorizontalMultiLevelHierarchy"/>
    <dgm:cxn modelId="{CD9FBBD1-F3C1-4ADE-A31D-EEB584A05D67}" type="presParOf" srcId="{2C3D2234-DE43-4AD7-B8FB-3D80FA3682FC}" destId="{24921C4E-EE3B-4070-A6D5-40B236490752}" srcOrd="13" destOrd="0" presId="urn:microsoft.com/office/officeart/2008/layout/HorizontalMultiLevelHierarchy"/>
    <dgm:cxn modelId="{D2F9F6B6-2C04-4947-912D-31ACB11F832A}" type="presParOf" srcId="{24921C4E-EE3B-4070-A6D5-40B236490752}" destId="{FA0E9BFB-0271-4310-AEA8-7E409C74C91A}" srcOrd="0" destOrd="0" presId="urn:microsoft.com/office/officeart/2008/layout/HorizontalMultiLevelHierarchy"/>
    <dgm:cxn modelId="{9CF55AC0-2AFF-45CA-92A3-8512A3F50D94}" type="presParOf" srcId="{24921C4E-EE3B-4070-A6D5-40B236490752}" destId="{E8C25242-5668-40E5-99CC-7E4C5A89410E}"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84D2FA-E43B-4AB0-A673-E015E1FC169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9662E610-B4F6-48F7-80AB-DB4DF66AE927}">
      <dgm:prSet phldrT="[Text]" custT="1"/>
      <dgm:spPr/>
      <dgm:t>
        <a:bodyPr/>
        <a:lstStyle/>
        <a:p>
          <a:r>
            <a:rPr lang="en-US" sz="2000" b="1" dirty="0"/>
            <a:t>Fixed asset costs</a:t>
          </a:r>
        </a:p>
      </dgm:t>
    </dgm:pt>
    <dgm:pt modelId="{5EE8762A-7A2F-4CF0-A122-6474227A0A26}" type="parTrans" cxnId="{09141410-0011-4E1D-BE81-7B80A62548F8}">
      <dgm:prSet/>
      <dgm:spPr/>
      <dgm:t>
        <a:bodyPr/>
        <a:lstStyle/>
        <a:p>
          <a:endParaRPr lang="en-US"/>
        </a:p>
      </dgm:t>
    </dgm:pt>
    <dgm:pt modelId="{0A4D8587-9679-4961-A887-51C62E3664CA}" type="sibTrans" cxnId="{09141410-0011-4E1D-BE81-7B80A62548F8}">
      <dgm:prSet/>
      <dgm:spPr/>
      <dgm:t>
        <a:bodyPr/>
        <a:lstStyle/>
        <a:p>
          <a:endParaRPr lang="en-US"/>
        </a:p>
      </dgm:t>
    </dgm:pt>
    <dgm:pt modelId="{07407404-44E9-4C84-8FA7-8021EED54B84}">
      <dgm:prSet phldrT="[Text]" custT="1"/>
      <dgm:spPr/>
      <dgm:t>
        <a:bodyPr/>
        <a:lstStyle/>
        <a:p>
          <a:r>
            <a:rPr lang="en-US" sz="1600"/>
            <a:t>buildings</a:t>
          </a:r>
          <a:endParaRPr lang="en-US" sz="1600" dirty="0"/>
        </a:p>
      </dgm:t>
    </dgm:pt>
    <dgm:pt modelId="{BC126419-D3FF-4031-8803-E09A982301B6}" type="parTrans" cxnId="{7295A849-6D9B-45EA-95B3-829D6F3D73C5}">
      <dgm:prSet/>
      <dgm:spPr/>
      <dgm:t>
        <a:bodyPr/>
        <a:lstStyle/>
        <a:p>
          <a:endParaRPr lang="en-US"/>
        </a:p>
      </dgm:t>
    </dgm:pt>
    <dgm:pt modelId="{7F429FAB-A110-49DE-9FD5-9F7DC5B1F91F}" type="sibTrans" cxnId="{7295A849-6D9B-45EA-95B3-829D6F3D73C5}">
      <dgm:prSet/>
      <dgm:spPr/>
      <dgm:t>
        <a:bodyPr/>
        <a:lstStyle/>
        <a:p>
          <a:endParaRPr lang="en-US"/>
        </a:p>
      </dgm:t>
    </dgm:pt>
    <dgm:pt modelId="{7F8D200A-6427-4831-85B8-FDF64CA82826}">
      <dgm:prSet phldrT="[Text]" custT="1"/>
      <dgm:spPr/>
      <dgm:t>
        <a:bodyPr/>
        <a:lstStyle/>
        <a:p>
          <a:r>
            <a:rPr lang="en-US" sz="2400" b="1" dirty="0"/>
            <a:t>working capital</a:t>
          </a:r>
        </a:p>
      </dgm:t>
    </dgm:pt>
    <dgm:pt modelId="{6022D45C-C37B-4425-A325-BD65D9373567}" type="parTrans" cxnId="{CABEF609-E838-4D3E-AC56-BB3B7FEE96DE}">
      <dgm:prSet/>
      <dgm:spPr/>
      <dgm:t>
        <a:bodyPr/>
        <a:lstStyle/>
        <a:p>
          <a:endParaRPr lang="en-US"/>
        </a:p>
      </dgm:t>
    </dgm:pt>
    <dgm:pt modelId="{B7CEA8C5-0EB8-4E19-A60A-17109A2942F9}" type="sibTrans" cxnId="{CABEF609-E838-4D3E-AC56-BB3B7FEE96DE}">
      <dgm:prSet/>
      <dgm:spPr/>
      <dgm:t>
        <a:bodyPr/>
        <a:lstStyle/>
        <a:p>
          <a:endParaRPr lang="en-US"/>
        </a:p>
      </dgm:t>
    </dgm:pt>
    <dgm:pt modelId="{F340E588-7281-4D54-9999-F3ACF9D4AF9C}">
      <dgm:prSet custT="1"/>
      <dgm:spPr/>
      <dgm:t>
        <a:bodyPr/>
        <a:lstStyle/>
        <a:p>
          <a:r>
            <a:rPr lang="en-US" sz="1600"/>
            <a:t>Equipment and machines</a:t>
          </a:r>
        </a:p>
      </dgm:t>
    </dgm:pt>
    <dgm:pt modelId="{19694C7A-053E-49A4-89DF-80E142D79059}" type="parTrans" cxnId="{47F1FECE-023F-476B-894E-C0B3B1C267DC}">
      <dgm:prSet/>
      <dgm:spPr/>
      <dgm:t>
        <a:bodyPr/>
        <a:lstStyle/>
        <a:p>
          <a:endParaRPr lang="en-US"/>
        </a:p>
      </dgm:t>
    </dgm:pt>
    <dgm:pt modelId="{D5D2489D-3A91-4838-8A2B-1DC8A856148E}" type="sibTrans" cxnId="{47F1FECE-023F-476B-894E-C0B3B1C267DC}">
      <dgm:prSet/>
      <dgm:spPr/>
      <dgm:t>
        <a:bodyPr/>
        <a:lstStyle/>
        <a:p>
          <a:endParaRPr lang="en-US"/>
        </a:p>
      </dgm:t>
    </dgm:pt>
    <dgm:pt modelId="{0749B8CB-47BC-49C8-BB46-9C2CFAC4892C}">
      <dgm:prSet custT="1"/>
      <dgm:spPr/>
      <dgm:t>
        <a:bodyPr/>
        <a:lstStyle/>
        <a:p>
          <a:r>
            <a:rPr lang="en-US" sz="1600"/>
            <a:t>lands</a:t>
          </a:r>
        </a:p>
      </dgm:t>
    </dgm:pt>
    <dgm:pt modelId="{2194621F-F601-4F57-B8CB-C6F5404DF3AB}" type="parTrans" cxnId="{BD204B9E-0619-4BD0-927D-AE0A36639DD0}">
      <dgm:prSet/>
      <dgm:spPr/>
      <dgm:t>
        <a:bodyPr/>
        <a:lstStyle/>
        <a:p>
          <a:endParaRPr lang="en-US"/>
        </a:p>
      </dgm:t>
    </dgm:pt>
    <dgm:pt modelId="{09C96E72-A8B0-45E8-B2E5-49D0CE438849}" type="sibTrans" cxnId="{BD204B9E-0619-4BD0-927D-AE0A36639DD0}">
      <dgm:prSet/>
      <dgm:spPr/>
      <dgm:t>
        <a:bodyPr/>
        <a:lstStyle/>
        <a:p>
          <a:endParaRPr lang="en-US"/>
        </a:p>
      </dgm:t>
    </dgm:pt>
    <dgm:pt modelId="{A17C02D7-A3AB-46DB-98C0-B448741654DE}">
      <dgm:prSet phldrT="[Text]" custT="1"/>
      <dgm:spPr/>
      <dgm:t>
        <a:bodyPr/>
        <a:lstStyle/>
        <a:p>
          <a:pPr>
            <a:buFont typeface="Calibri" panose="020F0502020204030204" pitchFamily="34" charset="0"/>
            <a:buChar char="•"/>
          </a:pPr>
          <a:r>
            <a:rPr lang="en-US" sz="1600"/>
            <a:t>Supports 2-3 duty cycles.</a:t>
          </a:r>
          <a:endParaRPr lang="en-US" sz="1600" dirty="0"/>
        </a:p>
      </dgm:t>
    </dgm:pt>
    <dgm:pt modelId="{4478C5E5-2336-437D-9C8E-A68BA70300C2}" type="parTrans" cxnId="{A14F378C-5779-4D39-B9CB-31403F22F2A6}">
      <dgm:prSet/>
      <dgm:spPr/>
      <dgm:t>
        <a:bodyPr/>
        <a:lstStyle/>
        <a:p>
          <a:endParaRPr lang="en-US"/>
        </a:p>
      </dgm:t>
    </dgm:pt>
    <dgm:pt modelId="{8579E610-6680-40A4-B243-3BCF4F580339}" type="sibTrans" cxnId="{A14F378C-5779-4D39-B9CB-31403F22F2A6}">
      <dgm:prSet/>
      <dgm:spPr/>
      <dgm:t>
        <a:bodyPr/>
        <a:lstStyle/>
        <a:p>
          <a:endParaRPr lang="en-US"/>
        </a:p>
      </dgm:t>
    </dgm:pt>
    <dgm:pt modelId="{50E1C41E-A926-4719-BB0E-77C817977D15}">
      <dgm:prSet custT="1"/>
      <dgm:spPr/>
      <dgm:t>
        <a:bodyPr/>
        <a:lstStyle/>
        <a:p>
          <a:pPr>
            <a:buFont typeface="Calibri" panose="020F0502020204030204" pitchFamily="34" charset="0"/>
            <a:buChar char="•"/>
          </a:pPr>
          <a:r>
            <a:rPr lang="en-US" sz="1600"/>
            <a:t>Project for production</a:t>
          </a:r>
          <a:r>
            <a:rPr lang="ar-EG" sz="1600"/>
            <a:t>.</a:t>
          </a:r>
          <a:endParaRPr lang="en-US" sz="1600"/>
        </a:p>
      </dgm:t>
    </dgm:pt>
    <dgm:pt modelId="{CDA2F7B3-0721-4B29-95F3-995FFCD03031}" type="parTrans" cxnId="{59EA8ECC-EAEE-4CBD-8CEC-CEA56204034D}">
      <dgm:prSet/>
      <dgm:spPr/>
      <dgm:t>
        <a:bodyPr/>
        <a:lstStyle/>
        <a:p>
          <a:endParaRPr lang="en-US"/>
        </a:p>
      </dgm:t>
    </dgm:pt>
    <dgm:pt modelId="{B8BDFBB0-15CB-4131-8909-6728DC7C4F60}" type="sibTrans" cxnId="{59EA8ECC-EAEE-4CBD-8CEC-CEA56204034D}">
      <dgm:prSet/>
      <dgm:spPr/>
      <dgm:t>
        <a:bodyPr/>
        <a:lstStyle/>
        <a:p>
          <a:endParaRPr lang="en-US"/>
        </a:p>
      </dgm:t>
    </dgm:pt>
    <dgm:pt modelId="{EDF75A73-C49E-47DE-A22C-CEF1384B4103}">
      <dgm:prSet custT="1"/>
      <dgm:spPr/>
      <dgm:t>
        <a:bodyPr/>
        <a:lstStyle/>
        <a:p>
          <a:pPr>
            <a:buFont typeface="Calibri" panose="020F0502020204030204" pitchFamily="34" charset="0"/>
            <a:buChar char="•"/>
          </a:pPr>
          <a:r>
            <a:rPr lang="en-US" sz="1600" dirty="0"/>
            <a:t>The operating cycle is meant from the time of purchasing raw materials, manufacturing them, selling the product and collecting its price to buy raw materials again to start a second cycle</a:t>
          </a:r>
          <a:r>
            <a:rPr lang="ar-EG" sz="1600" dirty="0"/>
            <a:t>.</a:t>
          </a:r>
          <a:endParaRPr lang="en-US" sz="1600" dirty="0"/>
        </a:p>
      </dgm:t>
    </dgm:pt>
    <dgm:pt modelId="{9727A958-3CA5-43DC-8DED-2E9B436543B3}" type="parTrans" cxnId="{556E0855-3BA3-4965-9B35-08658BF6765F}">
      <dgm:prSet/>
      <dgm:spPr/>
      <dgm:t>
        <a:bodyPr/>
        <a:lstStyle/>
        <a:p>
          <a:endParaRPr lang="en-US"/>
        </a:p>
      </dgm:t>
    </dgm:pt>
    <dgm:pt modelId="{CECAC1BD-7871-4E4A-A61D-36BA0D80619E}" type="sibTrans" cxnId="{556E0855-3BA3-4965-9B35-08658BF6765F}">
      <dgm:prSet/>
      <dgm:spPr/>
      <dgm:t>
        <a:bodyPr/>
        <a:lstStyle/>
        <a:p>
          <a:endParaRPr lang="en-US"/>
        </a:p>
      </dgm:t>
    </dgm:pt>
    <dgm:pt modelId="{338D481E-C7E6-4207-B0E0-BD554AFC9855}">
      <dgm:prSet custT="1"/>
      <dgm:spPr/>
      <dgm:t>
        <a:bodyPr/>
        <a:lstStyle/>
        <a:p>
          <a:r>
            <a:rPr lang="en-US" sz="1600"/>
            <a:t>Labor wages</a:t>
          </a:r>
          <a:r>
            <a:rPr lang="ar-EG" sz="1600"/>
            <a:t>.</a:t>
          </a:r>
          <a:endParaRPr lang="en-US" sz="1600"/>
        </a:p>
      </dgm:t>
    </dgm:pt>
    <dgm:pt modelId="{E02C2EE8-42B2-4376-8516-8F8BE40454A6}" type="parTrans" cxnId="{15D42242-9CFD-40F1-B05F-CE739D771BD0}">
      <dgm:prSet/>
      <dgm:spPr/>
      <dgm:t>
        <a:bodyPr/>
        <a:lstStyle/>
        <a:p>
          <a:endParaRPr lang="en-US"/>
        </a:p>
      </dgm:t>
    </dgm:pt>
    <dgm:pt modelId="{16BAB3F8-1737-4664-8E23-A47A91BEA3AF}" type="sibTrans" cxnId="{15D42242-9CFD-40F1-B05F-CE739D771BD0}">
      <dgm:prSet/>
      <dgm:spPr/>
      <dgm:t>
        <a:bodyPr/>
        <a:lstStyle/>
        <a:p>
          <a:endParaRPr lang="en-US"/>
        </a:p>
      </dgm:t>
    </dgm:pt>
    <dgm:pt modelId="{11D859F1-6DB5-45BA-850D-FE11F0FBEC03}">
      <dgm:prSet custT="1"/>
      <dgm:spPr/>
      <dgm:t>
        <a:bodyPr/>
        <a:lstStyle/>
        <a:p>
          <a:r>
            <a:rPr lang="en-US" sz="2000" b="1" dirty="0"/>
            <a:t>Establishment expenses</a:t>
          </a:r>
        </a:p>
      </dgm:t>
    </dgm:pt>
    <dgm:pt modelId="{5389CE5A-47DD-42B3-A590-1A2078D31330}" type="parTrans" cxnId="{1C6B4F51-0DEC-4100-BD82-2CC6591CB858}">
      <dgm:prSet/>
      <dgm:spPr/>
      <dgm:t>
        <a:bodyPr/>
        <a:lstStyle/>
        <a:p>
          <a:endParaRPr lang="en-US"/>
        </a:p>
      </dgm:t>
    </dgm:pt>
    <dgm:pt modelId="{F64915C1-E3BA-40C8-8917-43BA750E1C28}" type="sibTrans" cxnId="{1C6B4F51-0DEC-4100-BD82-2CC6591CB858}">
      <dgm:prSet/>
      <dgm:spPr/>
      <dgm:t>
        <a:bodyPr/>
        <a:lstStyle/>
        <a:p>
          <a:endParaRPr lang="en-US"/>
        </a:p>
      </dgm:t>
    </dgm:pt>
    <dgm:pt modelId="{23EEAF6E-3398-425E-BA08-917224A7CDDE}">
      <dgm:prSet custT="1"/>
      <dgm:spPr/>
      <dgm:t>
        <a:bodyPr/>
        <a:lstStyle/>
        <a:p>
          <a:r>
            <a:rPr lang="en-US" sz="1600" dirty="0"/>
            <a:t>Feasibility study expenses</a:t>
          </a:r>
          <a:r>
            <a:rPr lang="ar-EG" sz="1600" dirty="0"/>
            <a:t>.</a:t>
          </a:r>
          <a:endParaRPr lang="en-US" sz="1600" dirty="0"/>
        </a:p>
      </dgm:t>
    </dgm:pt>
    <dgm:pt modelId="{37359A6A-E80C-40E0-8FE6-43E731C1D304}" type="parTrans" cxnId="{A23F491E-DB5E-4CE8-8EE4-0F7391E0A5F3}">
      <dgm:prSet/>
      <dgm:spPr/>
      <dgm:t>
        <a:bodyPr/>
        <a:lstStyle/>
        <a:p>
          <a:endParaRPr lang="en-US"/>
        </a:p>
      </dgm:t>
    </dgm:pt>
    <dgm:pt modelId="{A80E673B-9701-40FC-855D-F508E3BAB31B}" type="sibTrans" cxnId="{A23F491E-DB5E-4CE8-8EE4-0F7391E0A5F3}">
      <dgm:prSet/>
      <dgm:spPr/>
      <dgm:t>
        <a:bodyPr/>
        <a:lstStyle/>
        <a:p>
          <a:endParaRPr lang="en-US"/>
        </a:p>
      </dgm:t>
    </dgm:pt>
    <dgm:pt modelId="{E1AD6893-AE28-4D4E-AFF7-DC16E429CD55}">
      <dgm:prSet custT="1"/>
      <dgm:spPr/>
      <dgm:t>
        <a:bodyPr/>
        <a:lstStyle/>
        <a:p>
          <a:r>
            <a:rPr lang="en-US" sz="1600"/>
            <a:t>License fees</a:t>
          </a:r>
          <a:r>
            <a:rPr lang="ar-EG" sz="1600"/>
            <a:t>.</a:t>
          </a:r>
          <a:endParaRPr lang="en-US" sz="1600"/>
        </a:p>
      </dgm:t>
    </dgm:pt>
    <dgm:pt modelId="{6DD7FFE5-7BC0-437B-9C93-760F8CD7BD2A}" type="parTrans" cxnId="{F53CD187-19F1-4D55-910D-CAF3DB29E375}">
      <dgm:prSet/>
      <dgm:spPr/>
      <dgm:t>
        <a:bodyPr/>
        <a:lstStyle/>
        <a:p>
          <a:endParaRPr lang="en-US"/>
        </a:p>
      </dgm:t>
    </dgm:pt>
    <dgm:pt modelId="{AEA69BB8-98BA-4665-876C-E79A2C9B0794}" type="sibTrans" cxnId="{F53CD187-19F1-4D55-910D-CAF3DB29E375}">
      <dgm:prSet/>
      <dgm:spPr/>
      <dgm:t>
        <a:bodyPr/>
        <a:lstStyle/>
        <a:p>
          <a:endParaRPr lang="en-US"/>
        </a:p>
      </dgm:t>
    </dgm:pt>
    <dgm:pt modelId="{A391B248-90EA-42DB-BB23-18BADF9B2D49}">
      <dgm:prSet custT="1"/>
      <dgm:spPr/>
      <dgm:t>
        <a:bodyPr/>
        <a:lstStyle/>
        <a:p>
          <a:r>
            <a:rPr lang="en-US" sz="1600" dirty="0"/>
            <a:t>Training expenses</a:t>
          </a:r>
          <a:r>
            <a:rPr lang="ar-EG" sz="1600" dirty="0"/>
            <a:t>.</a:t>
          </a:r>
          <a:endParaRPr lang="en-US" sz="1600" dirty="0"/>
        </a:p>
      </dgm:t>
    </dgm:pt>
    <dgm:pt modelId="{289C4DEA-EEC1-4556-B1F4-BF98F79266FC}" type="parTrans" cxnId="{4E079CE8-C081-40E5-A56D-AF61240F546B}">
      <dgm:prSet/>
      <dgm:spPr/>
      <dgm:t>
        <a:bodyPr/>
        <a:lstStyle/>
        <a:p>
          <a:endParaRPr lang="en-US"/>
        </a:p>
      </dgm:t>
    </dgm:pt>
    <dgm:pt modelId="{4246C670-7F89-4026-A046-A3817141D8CB}" type="sibTrans" cxnId="{4E079CE8-C081-40E5-A56D-AF61240F546B}">
      <dgm:prSet/>
      <dgm:spPr/>
      <dgm:t>
        <a:bodyPr/>
        <a:lstStyle/>
        <a:p>
          <a:endParaRPr lang="en-US"/>
        </a:p>
      </dgm:t>
    </dgm:pt>
    <dgm:pt modelId="{BC72004C-A7E8-4077-AEA4-D442991F30A0}">
      <dgm:prSet custT="1"/>
      <dgm:spPr/>
      <dgm:t>
        <a:bodyPr/>
        <a:lstStyle/>
        <a:p>
          <a:r>
            <a:rPr lang="en-US" sz="1600" dirty="0"/>
            <a:t>Promotional and marketing expenses</a:t>
          </a:r>
          <a:r>
            <a:rPr lang="ar-EG" sz="1600" dirty="0"/>
            <a:t>.</a:t>
          </a:r>
          <a:endParaRPr lang="en-US" sz="1600" dirty="0"/>
        </a:p>
      </dgm:t>
    </dgm:pt>
    <dgm:pt modelId="{C15246E7-5F73-4F75-967E-AE22C107721C}" type="parTrans" cxnId="{CFA8706A-CF2D-47FF-A0B7-73A236A83FBC}">
      <dgm:prSet/>
      <dgm:spPr/>
      <dgm:t>
        <a:bodyPr/>
        <a:lstStyle/>
        <a:p>
          <a:endParaRPr lang="en-US"/>
        </a:p>
      </dgm:t>
    </dgm:pt>
    <dgm:pt modelId="{52F11273-5F04-4644-9B2D-14E65D12056C}" type="sibTrans" cxnId="{CFA8706A-CF2D-47FF-A0B7-73A236A83FBC}">
      <dgm:prSet/>
      <dgm:spPr/>
      <dgm:t>
        <a:bodyPr/>
        <a:lstStyle/>
        <a:p>
          <a:endParaRPr lang="en-US"/>
        </a:p>
      </dgm:t>
    </dgm:pt>
    <dgm:pt modelId="{95944662-2611-4DC9-AC28-1986D2BB9569}" type="pres">
      <dgm:prSet presAssocID="{DB84D2FA-E43B-4AB0-A673-E015E1FC1692}" presName="diagram" presStyleCnt="0">
        <dgm:presLayoutVars>
          <dgm:chPref val="1"/>
          <dgm:dir/>
          <dgm:animOne val="branch"/>
          <dgm:animLvl val="lvl"/>
          <dgm:resizeHandles/>
        </dgm:presLayoutVars>
      </dgm:prSet>
      <dgm:spPr/>
    </dgm:pt>
    <dgm:pt modelId="{D8892A3E-1A69-4518-9FA9-D767351A9E57}" type="pres">
      <dgm:prSet presAssocID="{9662E610-B4F6-48F7-80AB-DB4DF66AE927}" presName="root" presStyleCnt="0"/>
      <dgm:spPr/>
    </dgm:pt>
    <dgm:pt modelId="{684E46DF-04C1-4DC7-9E12-015248DD3406}" type="pres">
      <dgm:prSet presAssocID="{9662E610-B4F6-48F7-80AB-DB4DF66AE927}" presName="rootComposite" presStyleCnt="0"/>
      <dgm:spPr/>
    </dgm:pt>
    <dgm:pt modelId="{6C3629A0-5A9E-4DB8-9E87-A2A867AAE395}" type="pres">
      <dgm:prSet presAssocID="{9662E610-B4F6-48F7-80AB-DB4DF66AE927}" presName="rootText" presStyleLbl="node1" presStyleIdx="0" presStyleCnt="3" custScaleX="123056"/>
      <dgm:spPr/>
    </dgm:pt>
    <dgm:pt modelId="{73086FCF-E7DD-4A5A-A624-66AA18DB6F46}" type="pres">
      <dgm:prSet presAssocID="{9662E610-B4F6-48F7-80AB-DB4DF66AE927}" presName="rootConnector" presStyleLbl="node1" presStyleIdx="0" presStyleCnt="3"/>
      <dgm:spPr/>
    </dgm:pt>
    <dgm:pt modelId="{ADF8D880-22B7-435F-80E8-DD8AF2676B29}" type="pres">
      <dgm:prSet presAssocID="{9662E610-B4F6-48F7-80AB-DB4DF66AE927}" presName="childShape" presStyleCnt="0"/>
      <dgm:spPr/>
    </dgm:pt>
    <dgm:pt modelId="{DC108BB5-12E8-4789-B67E-47F6BB0A90AC}" type="pres">
      <dgm:prSet presAssocID="{BC126419-D3FF-4031-8803-E09A982301B6}" presName="Name13" presStyleLbl="parChTrans1D2" presStyleIdx="0" presStyleCnt="11"/>
      <dgm:spPr/>
    </dgm:pt>
    <dgm:pt modelId="{6CC559AA-A52C-411F-B860-BABBCC3EA01D}" type="pres">
      <dgm:prSet presAssocID="{07407404-44E9-4C84-8FA7-8021EED54B84}" presName="childText" presStyleLbl="bgAcc1" presStyleIdx="0" presStyleCnt="11">
        <dgm:presLayoutVars>
          <dgm:bulletEnabled val="1"/>
        </dgm:presLayoutVars>
      </dgm:prSet>
      <dgm:spPr/>
    </dgm:pt>
    <dgm:pt modelId="{2A302E10-A6E4-4434-8B80-9926A74BC799}" type="pres">
      <dgm:prSet presAssocID="{19694C7A-053E-49A4-89DF-80E142D79059}" presName="Name13" presStyleLbl="parChTrans1D2" presStyleIdx="1" presStyleCnt="11"/>
      <dgm:spPr/>
    </dgm:pt>
    <dgm:pt modelId="{14940BE3-2917-43CE-8797-37743DE1F3DA}" type="pres">
      <dgm:prSet presAssocID="{F340E588-7281-4D54-9999-F3ACF9D4AF9C}" presName="childText" presStyleLbl="bgAcc1" presStyleIdx="1" presStyleCnt="11">
        <dgm:presLayoutVars>
          <dgm:bulletEnabled val="1"/>
        </dgm:presLayoutVars>
      </dgm:prSet>
      <dgm:spPr/>
    </dgm:pt>
    <dgm:pt modelId="{ED7A2FE6-274E-4A87-958E-50C63550BFE6}" type="pres">
      <dgm:prSet presAssocID="{2194621F-F601-4F57-B8CB-C6F5404DF3AB}" presName="Name13" presStyleLbl="parChTrans1D2" presStyleIdx="2" presStyleCnt="11"/>
      <dgm:spPr/>
    </dgm:pt>
    <dgm:pt modelId="{4AA7EB13-F3BF-415F-9F62-1546258C125D}" type="pres">
      <dgm:prSet presAssocID="{0749B8CB-47BC-49C8-BB46-9C2CFAC4892C}" presName="childText" presStyleLbl="bgAcc1" presStyleIdx="2" presStyleCnt="11">
        <dgm:presLayoutVars>
          <dgm:bulletEnabled val="1"/>
        </dgm:presLayoutVars>
      </dgm:prSet>
      <dgm:spPr/>
    </dgm:pt>
    <dgm:pt modelId="{B30F1980-F14E-4B4E-B60F-6FBA2E0144B9}" type="pres">
      <dgm:prSet presAssocID="{7F8D200A-6427-4831-85B8-FDF64CA82826}" presName="root" presStyleCnt="0"/>
      <dgm:spPr/>
    </dgm:pt>
    <dgm:pt modelId="{816B2F85-EB50-4968-8F2F-E5AAE28C0913}" type="pres">
      <dgm:prSet presAssocID="{7F8D200A-6427-4831-85B8-FDF64CA82826}" presName="rootComposite" presStyleCnt="0"/>
      <dgm:spPr/>
    </dgm:pt>
    <dgm:pt modelId="{EE8BF04F-DBBC-4B3F-8768-5D80AE120940}" type="pres">
      <dgm:prSet presAssocID="{7F8D200A-6427-4831-85B8-FDF64CA82826}" presName="rootText" presStyleLbl="node1" presStyleIdx="1" presStyleCnt="3" custScaleX="139101"/>
      <dgm:spPr/>
    </dgm:pt>
    <dgm:pt modelId="{65F93BFE-ABAE-410D-9220-15678A5BDF0F}" type="pres">
      <dgm:prSet presAssocID="{7F8D200A-6427-4831-85B8-FDF64CA82826}" presName="rootConnector" presStyleLbl="node1" presStyleIdx="1" presStyleCnt="3"/>
      <dgm:spPr/>
    </dgm:pt>
    <dgm:pt modelId="{78D9E3E9-8545-4581-9ABB-60A700183481}" type="pres">
      <dgm:prSet presAssocID="{7F8D200A-6427-4831-85B8-FDF64CA82826}" presName="childShape" presStyleCnt="0"/>
      <dgm:spPr/>
    </dgm:pt>
    <dgm:pt modelId="{506FF50F-0D23-4C2D-BEB2-FB76320A5935}" type="pres">
      <dgm:prSet presAssocID="{4478C5E5-2336-437D-9C8E-A68BA70300C2}" presName="Name13" presStyleLbl="parChTrans1D2" presStyleIdx="3" presStyleCnt="11"/>
      <dgm:spPr/>
    </dgm:pt>
    <dgm:pt modelId="{55A734AC-E0A8-4124-8F50-22D6A560D3FC}" type="pres">
      <dgm:prSet presAssocID="{A17C02D7-A3AB-46DB-98C0-B448741654DE}" presName="childText" presStyleLbl="bgAcc1" presStyleIdx="3" presStyleCnt="11" custScaleX="162240">
        <dgm:presLayoutVars>
          <dgm:bulletEnabled val="1"/>
        </dgm:presLayoutVars>
      </dgm:prSet>
      <dgm:spPr/>
    </dgm:pt>
    <dgm:pt modelId="{D721DD82-C6BE-4C4A-AA7E-25AA29EED095}" type="pres">
      <dgm:prSet presAssocID="{CDA2F7B3-0721-4B29-95F3-995FFCD03031}" presName="Name13" presStyleLbl="parChTrans1D2" presStyleIdx="4" presStyleCnt="11"/>
      <dgm:spPr/>
    </dgm:pt>
    <dgm:pt modelId="{9D111147-0876-4D73-9D28-9C0BF3A360B2}" type="pres">
      <dgm:prSet presAssocID="{50E1C41E-A926-4719-BB0E-77C817977D15}" presName="childText" presStyleLbl="bgAcc1" presStyleIdx="4" presStyleCnt="11" custScaleX="183782">
        <dgm:presLayoutVars>
          <dgm:bulletEnabled val="1"/>
        </dgm:presLayoutVars>
      </dgm:prSet>
      <dgm:spPr/>
    </dgm:pt>
    <dgm:pt modelId="{9E25EBB5-2FBB-4E38-9EB9-21EE1DF4BBD0}" type="pres">
      <dgm:prSet presAssocID="{9727A958-3CA5-43DC-8DED-2E9B436543B3}" presName="Name13" presStyleLbl="parChTrans1D2" presStyleIdx="5" presStyleCnt="11"/>
      <dgm:spPr/>
    </dgm:pt>
    <dgm:pt modelId="{513C3280-E8A3-421C-B741-0856F3D3CA28}" type="pres">
      <dgm:prSet presAssocID="{EDF75A73-C49E-47DE-A22C-CEF1384B4103}" presName="childText" presStyleLbl="bgAcc1" presStyleIdx="5" presStyleCnt="11" custScaleX="266169" custScaleY="148040">
        <dgm:presLayoutVars>
          <dgm:bulletEnabled val="1"/>
        </dgm:presLayoutVars>
      </dgm:prSet>
      <dgm:spPr/>
    </dgm:pt>
    <dgm:pt modelId="{E0438AE6-0A86-4A46-B4C3-346B062947B2}" type="pres">
      <dgm:prSet presAssocID="{E02C2EE8-42B2-4376-8516-8F8BE40454A6}" presName="Name13" presStyleLbl="parChTrans1D2" presStyleIdx="6" presStyleCnt="11"/>
      <dgm:spPr/>
    </dgm:pt>
    <dgm:pt modelId="{3B10DBBC-8678-4006-AB11-363913A0CE61}" type="pres">
      <dgm:prSet presAssocID="{338D481E-C7E6-4207-B0E0-BD554AFC9855}" presName="childText" presStyleLbl="bgAcc1" presStyleIdx="6" presStyleCnt="11" custScaleX="158701" custScaleY="45061">
        <dgm:presLayoutVars>
          <dgm:bulletEnabled val="1"/>
        </dgm:presLayoutVars>
      </dgm:prSet>
      <dgm:spPr/>
    </dgm:pt>
    <dgm:pt modelId="{DB970852-F73A-4F1B-BF34-7378D4D2FC4D}" type="pres">
      <dgm:prSet presAssocID="{11D859F1-6DB5-45BA-850D-FE11F0FBEC03}" presName="root" presStyleCnt="0"/>
      <dgm:spPr/>
    </dgm:pt>
    <dgm:pt modelId="{E9E38DC2-B051-4286-A221-2A1251FC9C1C}" type="pres">
      <dgm:prSet presAssocID="{11D859F1-6DB5-45BA-850D-FE11F0FBEC03}" presName="rootComposite" presStyleCnt="0"/>
      <dgm:spPr/>
    </dgm:pt>
    <dgm:pt modelId="{D2EADA28-AEE2-41C5-9301-04CD9EDF9B60}" type="pres">
      <dgm:prSet presAssocID="{11D859F1-6DB5-45BA-850D-FE11F0FBEC03}" presName="rootText" presStyleLbl="node1" presStyleIdx="2" presStyleCnt="3"/>
      <dgm:spPr/>
    </dgm:pt>
    <dgm:pt modelId="{9F79FC5C-1D43-4625-92AC-FA9C1B9DF2D8}" type="pres">
      <dgm:prSet presAssocID="{11D859F1-6DB5-45BA-850D-FE11F0FBEC03}" presName="rootConnector" presStyleLbl="node1" presStyleIdx="2" presStyleCnt="3"/>
      <dgm:spPr/>
    </dgm:pt>
    <dgm:pt modelId="{1D34175E-DCDF-4EB9-90DE-6C522E093B34}" type="pres">
      <dgm:prSet presAssocID="{11D859F1-6DB5-45BA-850D-FE11F0FBEC03}" presName="childShape" presStyleCnt="0"/>
      <dgm:spPr/>
    </dgm:pt>
    <dgm:pt modelId="{84116208-1BD6-4FB9-90B7-35F2EB6829E0}" type="pres">
      <dgm:prSet presAssocID="{37359A6A-E80C-40E0-8FE6-43E731C1D304}" presName="Name13" presStyleLbl="parChTrans1D2" presStyleIdx="7" presStyleCnt="11"/>
      <dgm:spPr/>
    </dgm:pt>
    <dgm:pt modelId="{661A7705-6006-4F67-B134-8498DDC9222D}" type="pres">
      <dgm:prSet presAssocID="{23EEAF6E-3398-425E-BA08-917224A7CDDE}" presName="childText" presStyleLbl="bgAcc1" presStyleIdx="7" presStyleCnt="11">
        <dgm:presLayoutVars>
          <dgm:bulletEnabled val="1"/>
        </dgm:presLayoutVars>
      </dgm:prSet>
      <dgm:spPr/>
    </dgm:pt>
    <dgm:pt modelId="{A196B73C-36E7-454E-B2D3-E9A61DE7BE8B}" type="pres">
      <dgm:prSet presAssocID="{6DD7FFE5-7BC0-437B-9C93-760F8CD7BD2A}" presName="Name13" presStyleLbl="parChTrans1D2" presStyleIdx="8" presStyleCnt="11"/>
      <dgm:spPr/>
    </dgm:pt>
    <dgm:pt modelId="{3349406F-0EB5-48DE-9422-3D4ACE0F5705}" type="pres">
      <dgm:prSet presAssocID="{E1AD6893-AE28-4D4E-AFF7-DC16E429CD55}" presName="childText" presStyleLbl="bgAcc1" presStyleIdx="8" presStyleCnt="11">
        <dgm:presLayoutVars>
          <dgm:bulletEnabled val="1"/>
        </dgm:presLayoutVars>
      </dgm:prSet>
      <dgm:spPr/>
    </dgm:pt>
    <dgm:pt modelId="{E7D67C24-DBB4-41C8-8773-FE8ACD453F37}" type="pres">
      <dgm:prSet presAssocID="{289C4DEA-EEC1-4556-B1F4-BF98F79266FC}" presName="Name13" presStyleLbl="parChTrans1D2" presStyleIdx="9" presStyleCnt="11"/>
      <dgm:spPr/>
    </dgm:pt>
    <dgm:pt modelId="{3FACD1D3-C64F-4941-B4AA-5D49FAB69718}" type="pres">
      <dgm:prSet presAssocID="{A391B248-90EA-42DB-BB23-18BADF9B2D49}" presName="childText" presStyleLbl="bgAcc1" presStyleIdx="9" presStyleCnt="11">
        <dgm:presLayoutVars>
          <dgm:bulletEnabled val="1"/>
        </dgm:presLayoutVars>
      </dgm:prSet>
      <dgm:spPr/>
    </dgm:pt>
    <dgm:pt modelId="{F7282F0E-854A-46CD-A57F-104E56DCDE4E}" type="pres">
      <dgm:prSet presAssocID="{C15246E7-5F73-4F75-967E-AE22C107721C}" presName="Name13" presStyleLbl="parChTrans1D2" presStyleIdx="10" presStyleCnt="11"/>
      <dgm:spPr/>
    </dgm:pt>
    <dgm:pt modelId="{861D45A3-859E-404B-AE4B-D9130F5C52F9}" type="pres">
      <dgm:prSet presAssocID="{BC72004C-A7E8-4077-AEA4-D442991F30A0}" presName="childText" presStyleLbl="bgAcc1" presStyleIdx="10" presStyleCnt="11">
        <dgm:presLayoutVars>
          <dgm:bulletEnabled val="1"/>
        </dgm:presLayoutVars>
      </dgm:prSet>
      <dgm:spPr/>
    </dgm:pt>
  </dgm:ptLst>
  <dgm:cxnLst>
    <dgm:cxn modelId="{CABEF609-E838-4D3E-AC56-BB3B7FEE96DE}" srcId="{DB84D2FA-E43B-4AB0-A673-E015E1FC1692}" destId="{7F8D200A-6427-4831-85B8-FDF64CA82826}" srcOrd="1" destOrd="0" parTransId="{6022D45C-C37B-4425-A325-BD65D9373567}" sibTransId="{B7CEA8C5-0EB8-4E19-A60A-17109A2942F9}"/>
    <dgm:cxn modelId="{0CDC150B-8206-45A4-AA13-A9465EAC3B79}" type="presOf" srcId="{E02C2EE8-42B2-4376-8516-8F8BE40454A6}" destId="{E0438AE6-0A86-4A46-B4C3-346B062947B2}" srcOrd="0" destOrd="0" presId="urn:microsoft.com/office/officeart/2005/8/layout/hierarchy3"/>
    <dgm:cxn modelId="{09141410-0011-4E1D-BE81-7B80A62548F8}" srcId="{DB84D2FA-E43B-4AB0-A673-E015E1FC1692}" destId="{9662E610-B4F6-48F7-80AB-DB4DF66AE927}" srcOrd="0" destOrd="0" parTransId="{5EE8762A-7A2F-4CF0-A122-6474227A0A26}" sibTransId="{0A4D8587-9679-4961-A887-51C62E3664CA}"/>
    <dgm:cxn modelId="{7DF28213-0F30-4699-99C9-A21734F178D5}" type="presOf" srcId="{07407404-44E9-4C84-8FA7-8021EED54B84}" destId="{6CC559AA-A52C-411F-B860-BABBCC3EA01D}" srcOrd="0" destOrd="0" presId="urn:microsoft.com/office/officeart/2005/8/layout/hierarchy3"/>
    <dgm:cxn modelId="{A23F491E-DB5E-4CE8-8EE4-0F7391E0A5F3}" srcId="{11D859F1-6DB5-45BA-850D-FE11F0FBEC03}" destId="{23EEAF6E-3398-425E-BA08-917224A7CDDE}" srcOrd="0" destOrd="0" parTransId="{37359A6A-E80C-40E0-8FE6-43E731C1D304}" sibTransId="{A80E673B-9701-40FC-855D-F508E3BAB31B}"/>
    <dgm:cxn modelId="{6FA12420-2F16-4346-9852-D61B330EFBE2}" type="presOf" srcId="{11D859F1-6DB5-45BA-850D-FE11F0FBEC03}" destId="{9F79FC5C-1D43-4625-92AC-FA9C1B9DF2D8}" srcOrd="1" destOrd="0" presId="urn:microsoft.com/office/officeart/2005/8/layout/hierarchy3"/>
    <dgm:cxn modelId="{E8EC202D-ECAE-49A9-B952-2294801A1240}" type="presOf" srcId="{4478C5E5-2336-437D-9C8E-A68BA70300C2}" destId="{506FF50F-0D23-4C2D-BEB2-FB76320A5935}" srcOrd="0" destOrd="0" presId="urn:microsoft.com/office/officeart/2005/8/layout/hierarchy3"/>
    <dgm:cxn modelId="{6189E031-3757-484D-B1B5-4698BF97CC9F}" type="presOf" srcId="{7F8D200A-6427-4831-85B8-FDF64CA82826}" destId="{EE8BF04F-DBBC-4B3F-8768-5D80AE120940}" srcOrd="0" destOrd="0" presId="urn:microsoft.com/office/officeart/2005/8/layout/hierarchy3"/>
    <dgm:cxn modelId="{17664633-B47F-475E-BE83-D890DFE1D957}" type="presOf" srcId="{BC126419-D3FF-4031-8803-E09A982301B6}" destId="{DC108BB5-12E8-4789-B67E-47F6BB0A90AC}" srcOrd="0" destOrd="0" presId="urn:microsoft.com/office/officeart/2005/8/layout/hierarchy3"/>
    <dgm:cxn modelId="{1C941F36-1954-4172-9BEB-6D5A2868B2DB}" type="presOf" srcId="{E1AD6893-AE28-4D4E-AFF7-DC16E429CD55}" destId="{3349406F-0EB5-48DE-9422-3D4ACE0F5705}" srcOrd="0" destOrd="0" presId="urn:microsoft.com/office/officeart/2005/8/layout/hierarchy3"/>
    <dgm:cxn modelId="{77212260-BD41-4550-A098-9498EDC16B37}" type="presOf" srcId="{23EEAF6E-3398-425E-BA08-917224A7CDDE}" destId="{661A7705-6006-4F67-B134-8498DDC9222D}" srcOrd="0" destOrd="0" presId="urn:microsoft.com/office/officeart/2005/8/layout/hierarchy3"/>
    <dgm:cxn modelId="{15D42242-9CFD-40F1-B05F-CE739D771BD0}" srcId="{7F8D200A-6427-4831-85B8-FDF64CA82826}" destId="{338D481E-C7E6-4207-B0E0-BD554AFC9855}" srcOrd="3" destOrd="0" parTransId="{E02C2EE8-42B2-4376-8516-8F8BE40454A6}" sibTransId="{16BAB3F8-1737-4664-8E23-A47A91BEA3AF}"/>
    <dgm:cxn modelId="{C56A7444-A5EC-4FF2-B5C0-9C5E85A74569}" type="presOf" srcId="{A17C02D7-A3AB-46DB-98C0-B448741654DE}" destId="{55A734AC-E0A8-4124-8F50-22D6A560D3FC}" srcOrd="0" destOrd="0" presId="urn:microsoft.com/office/officeart/2005/8/layout/hierarchy3"/>
    <dgm:cxn modelId="{10687169-9522-4C30-8C4D-A391A421AB6D}" type="presOf" srcId="{50E1C41E-A926-4719-BB0E-77C817977D15}" destId="{9D111147-0876-4D73-9D28-9C0BF3A360B2}" srcOrd="0" destOrd="0" presId="urn:microsoft.com/office/officeart/2005/8/layout/hierarchy3"/>
    <dgm:cxn modelId="{7295A849-6D9B-45EA-95B3-829D6F3D73C5}" srcId="{9662E610-B4F6-48F7-80AB-DB4DF66AE927}" destId="{07407404-44E9-4C84-8FA7-8021EED54B84}" srcOrd="0" destOrd="0" parTransId="{BC126419-D3FF-4031-8803-E09A982301B6}" sibTransId="{7F429FAB-A110-49DE-9FD5-9F7DC5B1F91F}"/>
    <dgm:cxn modelId="{CFA8706A-CF2D-47FF-A0B7-73A236A83FBC}" srcId="{11D859F1-6DB5-45BA-850D-FE11F0FBEC03}" destId="{BC72004C-A7E8-4077-AEA4-D442991F30A0}" srcOrd="3" destOrd="0" parTransId="{C15246E7-5F73-4F75-967E-AE22C107721C}" sibTransId="{52F11273-5F04-4644-9B2D-14E65D12056C}"/>
    <dgm:cxn modelId="{DBAC0151-F03E-4E45-9BCE-97A23B35A745}" type="presOf" srcId="{9662E610-B4F6-48F7-80AB-DB4DF66AE927}" destId="{6C3629A0-5A9E-4DB8-9E87-A2A867AAE395}" srcOrd="0" destOrd="0" presId="urn:microsoft.com/office/officeart/2005/8/layout/hierarchy3"/>
    <dgm:cxn modelId="{1C6B4F51-0DEC-4100-BD82-2CC6591CB858}" srcId="{DB84D2FA-E43B-4AB0-A673-E015E1FC1692}" destId="{11D859F1-6DB5-45BA-850D-FE11F0FBEC03}" srcOrd="2" destOrd="0" parTransId="{5389CE5A-47DD-42B3-A590-1A2078D31330}" sibTransId="{F64915C1-E3BA-40C8-8917-43BA750E1C28}"/>
    <dgm:cxn modelId="{7DDC8172-BEDF-482F-AB20-47599E464732}" type="presOf" srcId="{F340E588-7281-4D54-9999-F3ACF9D4AF9C}" destId="{14940BE3-2917-43CE-8797-37743DE1F3DA}" srcOrd="0" destOrd="0" presId="urn:microsoft.com/office/officeart/2005/8/layout/hierarchy3"/>
    <dgm:cxn modelId="{A2F8BD54-5834-41BB-B20F-2EB1AAFB3C51}" type="presOf" srcId="{19694C7A-053E-49A4-89DF-80E142D79059}" destId="{2A302E10-A6E4-4434-8B80-9926A74BC799}" srcOrd="0" destOrd="0" presId="urn:microsoft.com/office/officeart/2005/8/layout/hierarchy3"/>
    <dgm:cxn modelId="{556E0855-3BA3-4965-9B35-08658BF6765F}" srcId="{7F8D200A-6427-4831-85B8-FDF64CA82826}" destId="{EDF75A73-C49E-47DE-A22C-CEF1384B4103}" srcOrd="2" destOrd="0" parTransId="{9727A958-3CA5-43DC-8DED-2E9B436543B3}" sibTransId="{CECAC1BD-7871-4E4A-A61D-36BA0D80619E}"/>
    <dgm:cxn modelId="{0FEF957A-04DE-4BD7-84EB-461551DF2720}" type="presOf" srcId="{A391B248-90EA-42DB-BB23-18BADF9B2D49}" destId="{3FACD1D3-C64F-4941-B4AA-5D49FAB69718}" srcOrd="0" destOrd="0" presId="urn:microsoft.com/office/officeart/2005/8/layout/hierarchy3"/>
    <dgm:cxn modelId="{F53CD187-19F1-4D55-910D-CAF3DB29E375}" srcId="{11D859F1-6DB5-45BA-850D-FE11F0FBEC03}" destId="{E1AD6893-AE28-4D4E-AFF7-DC16E429CD55}" srcOrd="1" destOrd="0" parTransId="{6DD7FFE5-7BC0-437B-9C93-760F8CD7BD2A}" sibTransId="{AEA69BB8-98BA-4665-876C-E79A2C9B0794}"/>
    <dgm:cxn modelId="{52AE818A-E6F5-463F-8850-8072D03FA1EC}" type="presOf" srcId="{11D859F1-6DB5-45BA-850D-FE11F0FBEC03}" destId="{D2EADA28-AEE2-41C5-9301-04CD9EDF9B60}" srcOrd="0" destOrd="0" presId="urn:microsoft.com/office/officeart/2005/8/layout/hierarchy3"/>
    <dgm:cxn modelId="{A14F378C-5779-4D39-B9CB-31403F22F2A6}" srcId="{7F8D200A-6427-4831-85B8-FDF64CA82826}" destId="{A17C02D7-A3AB-46DB-98C0-B448741654DE}" srcOrd="0" destOrd="0" parTransId="{4478C5E5-2336-437D-9C8E-A68BA70300C2}" sibTransId="{8579E610-6680-40A4-B243-3BCF4F580339}"/>
    <dgm:cxn modelId="{00A2278E-E798-4C92-A56A-919246AC5E72}" type="presOf" srcId="{C15246E7-5F73-4F75-967E-AE22C107721C}" destId="{F7282F0E-854A-46CD-A57F-104E56DCDE4E}" srcOrd="0" destOrd="0" presId="urn:microsoft.com/office/officeart/2005/8/layout/hierarchy3"/>
    <dgm:cxn modelId="{E059CD97-07CA-475C-BE10-C3ED9020F411}" type="presOf" srcId="{6DD7FFE5-7BC0-437B-9C93-760F8CD7BD2A}" destId="{A196B73C-36E7-454E-B2D3-E9A61DE7BE8B}" srcOrd="0" destOrd="0" presId="urn:microsoft.com/office/officeart/2005/8/layout/hierarchy3"/>
    <dgm:cxn modelId="{668E4999-F07B-41DA-85ED-4E044BB91C71}" type="presOf" srcId="{DB84D2FA-E43B-4AB0-A673-E015E1FC1692}" destId="{95944662-2611-4DC9-AC28-1986D2BB9569}" srcOrd="0" destOrd="0" presId="urn:microsoft.com/office/officeart/2005/8/layout/hierarchy3"/>
    <dgm:cxn modelId="{BD204B9E-0619-4BD0-927D-AE0A36639DD0}" srcId="{9662E610-B4F6-48F7-80AB-DB4DF66AE927}" destId="{0749B8CB-47BC-49C8-BB46-9C2CFAC4892C}" srcOrd="2" destOrd="0" parTransId="{2194621F-F601-4F57-B8CB-C6F5404DF3AB}" sibTransId="{09C96E72-A8B0-45E8-B2E5-49D0CE438849}"/>
    <dgm:cxn modelId="{2F4556A0-9EA2-43B2-8F94-6F9D3A04BB92}" type="presOf" srcId="{EDF75A73-C49E-47DE-A22C-CEF1384B4103}" destId="{513C3280-E8A3-421C-B741-0856F3D3CA28}" srcOrd="0" destOrd="0" presId="urn:microsoft.com/office/officeart/2005/8/layout/hierarchy3"/>
    <dgm:cxn modelId="{91B729A8-0FE5-48B4-9DCE-D108AA0729F8}" type="presOf" srcId="{BC72004C-A7E8-4077-AEA4-D442991F30A0}" destId="{861D45A3-859E-404B-AE4B-D9130F5C52F9}" srcOrd="0" destOrd="0" presId="urn:microsoft.com/office/officeart/2005/8/layout/hierarchy3"/>
    <dgm:cxn modelId="{FF6489AF-D3E1-41D4-BCE8-3E0849BDC3EE}" type="presOf" srcId="{0749B8CB-47BC-49C8-BB46-9C2CFAC4892C}" destId="{4AA7EB13-F3BF-415F-9F62-1546258C125D}" srcOrd="0" destOrd="0" presId="urn:microsoft.com/office/officeart/2005/8/layout/hierarchy3"/>
    <dgm:cxn modelId="{1E3ED4B8-6FAB-412F-9A00-19F179B2E1F5}" type="presOf" srcId="{289C4DEA-EEC1-4556-B1F4-BF98F79266FC}" destId="{E7D67C24-DBB4-41C8-8773-FE8ACD453F37}" srcOrd="0" destOrd="0" presId="urn:microsoft.com/office/officeart/2005/8/layout/hierarchy3"/>
    <dgm:cxn modelId="{996990BA-BF10-424D-B376-6020470DAD73}" type="presOf" srcId="{2194621F-F601-4F57-B8CB-C6F5404DF3AB}" destId="{ED7A2FE6-274E-4A87-958E-50C63550BFE6}" srcOrd="0" destOrd="0" presId="urn:microsoft.com/office/officeart/2005/8/layout/hierarchy3"/>
    <dgm:cxn modelId="{7628C1BD-FE10-4218-B22A-50E92397099D}" type="presOf" srcId="{9662E610-B4F6-48F7-80AB-DB4DF66AE927}" destId="{73086FCF-E7DD-4A5A-A624-66AA18DB6F46}" srcOrd="1" destOrd="0" presId="urn:microsoft.com/office/officeart/2005/8/layout/hierarchy3"/>
    <dgm:cxn modelId="{1865BBC7-DDD2-4126-826B-EAFC3355A814}" type="presOf" srcId="{7F8D200A-6427-4831-85B8-FDF64CA82826}" destId="{65F93BFE-ABAE-410D-9220-15678A5BDF0F}" srcOrd="1" destOrd="0" presId="urn:microsoft.com/office/officeart/2005/8/layout/hierarchy3"/>
    <dgm:cxn modelId="{59EA8ECC-EAEE-4CBD-8CEC-CEA56204034D}" srcId="{7F8D200A-6427-4831-85B8-FDF64CA82826}" destId="{50E1C41E-A926-4719-BB0E-77C817977D15}" srcOrd="1" destOrd="0" parTransId="{CDA2F7B3-0721-4B29-95F3-995FFCD03031}" sibTransId="{B8BDFBB0-15CB-4131-8909-6728DC7C4F60}"/>
    <dgm:cxn modelId="{A835A3CC-C6AF-4119-970B-7BA9EC98D593}" type="presOf" srcId="{9727A958-3CA5-43DC-8DED-2E9B436543B3}" destId="{9E25EBB5-2FBB-4E38-9EB9-21EE1DF4BBD0}" srcOrd="0" destOrd="0" presId="urn:microsoft.com/office/officeart/2005/8/layout/hierarchy3"/>
    <dgm:cxn modelId="{D102ADCC-D6F7-4D6D-9BF3-26E7F0977846}" type="presOf" srcId="{CDA2F7B3-0721-4B29-95F3-995FFCD03031}" destId="{D721DD82-C6BE-4C4A-AA7E-25AA29EED095}" srcOrd="0" destOrd="0" presId="urn:microsoft.com/office/officeart/2005/8/layout/hierarchy3"/>
    <dgm:cxn modelId="{47F1FECE-023F-476B-894E-C0B3B1C267DC}" srcId="{9662E610-B4F6-48F7-80AB-DB4DF66AE927}" destId="{F340E588-7281-4D54-9999-F3ACF9D4AF9C}" srcOrd="1" destOrd="0" parTransId="{19694C7A-053E-49A4-89DF-80E142D79059}" sibTransId="{D5D2489D-3A91-4838-8A2B-1DC8A856148E}"/>
    <dgm:cxn modelId="{4E079CE8-C081-40E5-A56D-AF61240F546B}" srcId="{11D859F1-6DB5-45BA-850D-FE11F0FBEC03}" destId="{A391B248-90EA-42DB-BB23-18BADF9B2D49}" srcOrd="2" destOrd="0" parTransId="{289C4DEA-EEC1-4556-B1F4-BF98F79266FC}" sibTransId="{4246C670-7F89-4026-A046-A3817141D8CB}"/>
    <dgm:cxn modelId="{840B07ED-903F-4F06-91D4-AF5E24BF2C4B}" type="presOf" srcId="{338D481E-C7E6-4207-B0E0-BD554AFC9855}" destId="{3B10DBBC-8678-4006-AB11-363913A0CE61}" srcOrd="0" destOrd="0" presId="urn:microsoft.com/office/officeart/2005/8/layout/hierarchy3"/>
    <dgm:cxn modelId="{DF5AFCFA-28D4-40F5-9D27-80B12E255550}" type="presOf" srcId="{37359A6A-E80C-40E0-8FE6-43E731C1D304}" destId="{84116208-1BD6-4FB9-90B7-35F2EB6829E0}" srcOrd="0" destOrd="0" presId="urn:microsoft.com/office/officeart/2005/8/layout/hierarchy3"/>
    <dgm:cxn modelId="{F206AC51-F8B5-499A-B39B-6144085A876E}" type="presParOf" srcId="{95944662-2611-4DC9-AC28-1986D2BB9569}" destId="{D8892A3E-1A69-4518-9FA9-D767351A9E57}" srcOrd="0" destOrd="0" presId="urn:microsoft.com/office/officeart/2005/8/layout/hierarchy3"/>
    <dgm:cxn modelId="{4350570D-D4F3-4759-AF7A-ACEDA334CF83}" type="presParOf" srcId="{D8892A3E-1A69-4518-9FA9-D767351A9E57}" destId="{684E46DF-04C1-4DC7-9E12-015248DD3406}" srcOrd="0" destOrd="0" presId="urn:microsoft.com/office/officeart/2005/8/layout/hierarchy3"/>
    <dgm:cxn modelId="{3CAC5605-1F89-47F5-9670-E6EEAF380E0A}" type="presParOf" srcId="{684E46DF-04C1-4DC7-9E12-015248DD3406}" destId="{6C3629A0-5A9E-4DB8-9E87-A2A867AAE395}" srcOrd="0" destOrd="0" presId="urn:microsoft.com/office/officeart/2005/8/layout/hierarchy3"/>
    <dgm:cxn modelId="{42D6C992-7A16-4E55-B829-2127E860F712}" type="presParOf" srcId="{684E46DF-04C1-4DC7-9E12-015248DD3406}" destId="{73086FCF-E7DD-4A5A-A624-66AA18DB6F46}" srcOrd="1" destOrd="0" presId="urn:microsoft.com/office/officeart/2005/8/layout/hierarchy3"/>
    <dgm:cxn modelId="{B75DB6E7-4FFB-4CCA-96F6-9AA2641D3A04}" type="presParOf" srcId="{D8892A3E-1A69-4518-9FA9-D767351A9E57}" destId="{ADF8D880-22B7-435F-80E8-DD8AF2676B29}" srcOrd="1" destOrd="0" presId="urn:microsoft.com/office/officeart/2005/8/layout/hierarchy3"/>
    <dgm:cxn modelId="{A6028D7E-7772-4F41-A5E2-3FB2A03E102E}" type="presParOf" srcId="{ADF8D880-22B7-435F-80E8-DD8AF2676B29}" destId="{DC108BB5-12E8-4789-B67E-47F6BB0A90AC}" srcOrd="0" destOrd="0" presId="urn:microsoft.com/office/officeart/2005/8/layout/hierarchy3"/>
    <dgm:cxn modelId="{BF1A6349-EE8D-4434-98DC-DAB5B294BD51}" type="presParOf" srcId="{ADF8D880-22B7-435F-80E8-DD8AF2676B29}" destId="{6CC559AA-A52C-411F-B860-BABBCC3EA01D}" srcOrd="1" destOrd="0" presId="urn:microsoft.com/office/officeart/2005/8/layout/hierarchy3"/>
    <dgm:cxn modelId="{1629EE5C-6B82-4972-B29C-C4547077844D}" type="presParOf" srcId="{ADF8D880-22B7-435F-80E8-DD8AF2676B29}" destId="{2A302E10-A6E4-4434-8B80-9926A74BC799}" srcOrd="2" destOrd="0" presId="urn:microsoft.com/office/officeart/2005/8/layout/hierarchy3"/>
    <dgm:cxn modelId="{5559CDA4-5A5F-47EC-9B55-B98D437ED4ED}" type="presParOf" srcId="{ADF8D880-22B7-435F-80E8-DD8AF2676B29}" destId="{14940BE3-2917-43CE-8797-37743DE1F3DA}" srcOrd="3" destOrd="0" presId="urn:microsoft.com/office/officeart/2005/8/layout/hierarchy3"/>
    <dgm:cxn modelId="{E2097088-58FA-4DDC-BFF8-CFA338478B68}" type="presParOf" srcId="{ADF8D880-22B7-435F-80E8-DD8AF2676B29}" destId="{ED7A2FE6-274E-4A87-958E-50C63550BFE6}" srcOrd="4" destOrd="0" presId="urn:microsoft.com/office/officeart/2005/8/layout/hierarchy3"/>
    <dgm:cxn modelId="{869A9FB5-2D49-4AB6-A07A-016931B23A65}" type="presParOf" srcId="{ADF8D880-22B7-435F-80E8-DD8AF2676B29}" destId="{4AA7EB13-F3BF-415F-9F62-1546258C125D}" srcOrd="5" destOrd="0" presId="urn:microsoft.com/office/officeart/2005/8/layout/hierarchy3"/>
    <dgm:cxn modelId="{4CAB724C-193F-4904-97E2-61EBC8F940B2}" type="presParOf" srcId="{95944662-2611-4DC9-AC28-1986D2BB9569}" destId="{B30F1980-F14E-4B4E-B60F-6FBA2E0144B9}" srcOrd="1" destOrd="0" presId="urn:microsoft.com/office/officeart/2005/8/layout/hierarchy3"/>
    <dgm:cxn modelId="{F7120FE0-FD95-40DC-8C83-68BBAA9B6E0A}" type="presParOf" srcId="{B30F1980-F14E-4B4E-B60F-6FBA2E0144B9}" destId="{816B2F85-EB50-4968-8F2F-E5AAE28C0913}" srcOrd="0" destOrd="0" presId="urn:microsoft.com/office/officeart/2005/8/layout/hierarchy3"/>
    <dgm:cxn modelId="{50F4EF21-D28D-4F1F-9AE6-F8232F8E56F4}" type="presParOf" srcId="{816B2F85-EB50-4968-8F2F-E5AAE28C0913}" destId="{EE8BF04F-DBBC-4B3F-8768-5D80AE120940}" srcOrd="0" destOrd="0" presId="urn:microsoft.com/office/officeart/2005/8/layout/hierarchy3"/>
    <dgm:cxn modelId="{6F62A767-3E26-496B-95F7-B25077F5F0EB}" type="presParOf" srcId="{816B2F85-EB50-4968-8F2F-E5AAE28C0913}" destId="{65F93BFE-ABAE-410D-9220-15678A5BDF0F}" srcOrd="1" destOrd="0" presId="urn:microsoft.com/office/officeart/2005/8/layout/hierarchy3"/>
    <dgm:cxn modelId="{815D2FBB-7AC8-4F28-90E3-9A1DDDB64BDD}" type="presParOf" srcId="{B30F1980-F14E-4B4E-B60F-6FBA2E0144B9}" destId="{78D9E3E9-8545-4581-9ABB-60A700183481}" srcOrd="1" destOrd="0" presId="urn:microsoft.com/office/officeart/2005/8/layout/hierarchy3"/>
    <dgm:cxn modelId="{7EEF4DEC-2D1A-411B-969C-3BF24CF5588D}" type="presParOf" srcId="{78D9E3E9-8545-4581-9ABB-60A700183481}" destId="{506FF50F-0D23-4C2D-BEB2-FB76320A5935}" srcOrd="0" destOrd="0" presId="urn:microsoft.com/office/officeart/2005/8/layout/hierarchy3"/>
    <dgm:cxn modelId="{F0135D36-CAA6-417E-9160-4FB24B8A9719}" type="presParOf" srcId="{78D9E3E9-8545-4581-9ABB-60A700183481}" destId="{55A734AC-E0A8-4124-8F50-22D6A560D3FC}" srcOrd="1" destOrd="0" presId="urn:microsoft.com/office/officeart/2005/8/layout/hierarchy3"/>
    <dgm:cxn modelId="{94C7DFAB-B553-4461-BBE6-2736DD519CB3}" type="presParOf" srcId="{78D9E3E9-8545-4581-9ABB-60A700183481}" destId="{D721DD82-C6BE-4C4A-AA7E-25AA29EED095}" srcOrd="2" destOrd="0" presId="urn:microsoft.com/office/officeart/2005/8/layout/hierarchy3"/>
    <dgm:cxn modelId="{5E6A9885-616F-4452-9201-BEA56AB3DD7B}" type="presParOf" srcId="{78D9E3E9-8545-4581-9ABB-60A700183481}" destId="{9D111147-0876-4D73-9D28-9C0BF3A360B2}" srcOrd="3" destOrd="0" presId="urn:microsoft.com/office/officeart/2005/8/layout/hierarchy3"/>
    <dgm:cxn modelId="{D1EC126C-F01F-4CA7-ACAC-3A389E2B845B}" type="presParOf" srcId="{78D9E3E9-8545-4581-9ABB-60A700183481}" destId="{9E25EBB5-2FBB-4E38-9EB9-21EE1DF4BBD0}" srcOrd="4" destOrd="0" presId="urn:microsoft.com/office/officeart/2005/8/layout/hierarchy3"/>
    <dgm:cxn modelId="{EEDE50A3-0FE6-4590-8109-6376505B04E5}" type="presParOf" srcId="{78D9E3E9-8545-4581-9ABB-60A700183481}" destId="{513C3280-E8A3-421C-B741-0856F3D3CA28}" srcOrd="5" destOrd="0" presId="urn:microsoft.com/office/officeart/2005/8/layout/hierarchy3"/>
    <dgm:cxn modelId="{E82AFFFC-594E-42F7-A23F-5D57C7B2637A}" type="presParOf" srcId="{78D9E3E9-8545-4581-9ABB-60A700183481}" destId="{E0438AE6-0A86-4A46-B4C3-346B062947B2}" srcOrd="6" destOrd="0" presId="urn:microsoft.com/office/officeart/2005/8/layout/hierarchy3"/>
    <dgm:cxn modelId="{6D065946-8CFB-443E-9853-06588EB27F1D}" type="presParOf" srcId="{78D9E3E9-8545-4581-9ABB-60A700183481}" destId="{3B10DBBC-8678-4006-AB11-363913A0CE61}" srcOrd="7" destOrd="0" presId="urn:microsoft.com/office/officeart/2005/8/layout/hierarchy3"/>
    <dgm:cxn modelId="{963E3AEB-2B21-4F3E-ADB9-4656B258586C}" type="presParOf" srcId="{95944662-2611-4DC9-AC28-1986D2BB9569}" destId="{DB970852-F73A-4F1B-BF34-7378D4D2FC4D}" srcOrd="2" destOrd="0" presId="urn:microsoft.com/office/officeart/2005/8/layout/hierarchy3"/>
    <dgm:cxn modelId="{CF190447-F1B7-4243-801A-71F5FD0A932C}" type="presParOf" srcId="{DB970852-F73A-4F1B-BF34-7378D4D2FC4D}" destId="{E9E38DC2-B051-4286-A221-2A1251FC9C1C}" srcOrd="0" destOrd="0" presId="urn:microsoft.com/office/officeart/2005/8/layout/hierarchy3"/>
    <dgm:cxn modelId="{F4EDF291-6791-45E9-A9C0-9CE34C358E8C}" type="presParOf" srcId="{E9E38DC2-B051-4286-A221-2A1251FC9C1C}" destId="{D2EADA28-AEE2-41C5-9301-04CD9EDF9B60}" srcOrd="0" destOrd="0" presId="urn:microsoft.com/office/officeart/2005/8/layout/hierarchy3"/>
    <dgm:cxn modelId="{E6B6A9AA-D055-468B-958F-6C20DD494383}" type="presParOf" srcId="{E9E38DC2-B051-4286-A221-2A1251FC9C1C}" destId="{9F79FC5C-1D43-4625-92AC-FA9C1B9DF2D8}" srcOrd="1" destOrd="0" presId="urn:microsoft.com/office/officeart/2005/8/layout/hierarchy3"/>
    <dgm:cxn modelId="{F4A0AE39-6DC7-42B9-AABF-45E3E83736C3}" type="presParOf" srcId="{DB970852-F73A-4F1B-BF34-7378D4D2FC4D}" destId="{1D34175E-DCDF-4EB9-90DE-6C522E093B34}" srcOrd="1" destOrd="0" presId="urn:microsoft.com/office/officeart/2005/8/layout/hierarchy3"/>
    <dgm:cxn modelId="{29374A04-EEA0-43B1-96BC-A62D772D1104}" type="presParOf" srcId="{1D34175E-DCDF-4EB9-90DE-6C522E093B34}" destId="{84116208-1BD6-4FB9-90B7-35F2EB6829E0}" srcOrd="0" destOrd="0" presId="urn:microsoft.com/office/officeart/2005/8/layout/hierarchy3"/>
    <dgm:cxn modelId="{64D94092-6937-47A4-B28C-7D2C18771473}" type="presParOf" srcId="{1D34175E-DCDF-4EB9-90DE-6C522E093B34}" destId="{661A7705-6006-4F67-B134-8498DDC9222D}" srcOrd="1" destOrd="0" presId="urn:microsoft.com/office/officeart/2005/8/layout/hierarchy3"/>
    <dgm:cxn modelId="{F10E420B-0B47-468D-8111-64FA8CDF86AE}" type="presParOf" srcId="{1D34175E-DCDF-4EB9-90DE-6C522E093B34}" destId="{A196B73C-36E7-454E-B2D3-E9A61DE7BE8B}" srcOrd="2" destOrd="0" presId="urn:microsoft.com/office/officeart/2005/8/layout/hierarchy3"/>
    <dgm:cxn modelId="{765317ED-8729-499B-B078-4CE900C4229B}" type="presParOf" srcId="{1D34175E-DCDF-4EB9-90DE-6C522E093B34}" destId="{3349406F-0EB5-48DE-9422-3D4ACE0F5705}" srcOrd="3" destOrd="0" presId="urn:microsoft.com/office/officeart/2005/8/layout/hierarchy3"/>
    <dgm:cxn modelId="{AA3C8CF0-1656-4CD7-9673-0E6421D037DE}" type="presParOf" srcId="{1D34175E-DCDF-4EB9-90DE-6C522E093B34}" destId="{E7D67C24-DBB4-41C8-8773-FE8ACD453F37}" srcOrd="4" destOrd="0" presId="urn:microsoft.com/office/officeart/2005/8/layout/hierarchy3"/>
    <dgm:cxn modelId="{DCF70A42-1D21-410E-9886-28FC5EBCF82A}" type="presParOf" srcId="{1D34175E-DCDF-4EB9-90DE-6C522E093B34}" destId="{3FACD1D3-C64F-4941-B4AA-5D49FAB69718}" srcOrd="5" destOrd="0" presId="urn:microsoft.com/office/officeart/2005/8/layout/hierarchy3"/>
    <dgm:cxn modelId="{998297C7-EAC4-409D-8963-32E0821A7DED}" type="presParOf" srcId="{1D34175E-DCDF-4EB9-90DE-6C522E093B34}" destId="{F7282F0E-854A-46CD-A57F-104E56DCDE4E}" srcOrd="6" destOrd="0" presId="urn:microsoft.com/office/officeart/2005/8/layout/hierarchy3"/>
    <dgm:cxn modelId="{F2F47703-6C35-485E-95EA-C105F76F8945}" type="presParOf" srcId="{1D34175E-DCDF-4EB9-90DE-6C522E093B34}" destId="{861D45A3-859E-404B-AE4B-D9130F5C52F9}"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081CB-767F-41BB-8EFD-92F0FC7D4834}">
      <dsp:nvSpPr>
        <dsp:cNvPr id="0" name=""/>
        <dsp:cNvSpPr/>
      </dsp:nvSpPr>
      <dsp:spPr>
        <a:xfrm>
          <a:off x="1326026" y="2589212"/>
          <a:ext cx="378447" cy="2163379"/>
        </a:xfrm>
        <a:custGeom>
          <a:avLst/>
          <a:gdLst/>
          <a:ahLst/>
          <a:cxnLst/>
          <a:rect l="0" t="0" r="0" b="0"/>
          <a:pathLst>
            <a:path>
              <a:moveTo>
                <a:pt x="0" y="0"/>
              </a:moveTo>
              <a:lnTo>
                <a:pt x="189223" y="0"/>
              </a:lnTo>
              <a:lnTo>
                <a:pt x="189223" y="2163379"/>
              </a:lnTo>
              <a:lnTo>
                <a:pt x="378447" y="21633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460344" y="3615996"/>
        <a:ext cx="109811" cy="109811"/>
      </dsp:txXfrm>
    </dsp:sp>
    <dsp:sp modelId="{DD3068F8-1BBC-4E20-A05D-4A07D0A6957B}">
      <dsp:nvSpPr>
        <dsp:cNvPr id="0" name=""/>
        <dsp:cNvSpPr/>
      </dsp:nvSpPr>
      <dsp:spPr>
        <a:xfrm>
          <a:off x="1326026" y="2589212"/>
          <a:ext cx="378447" cy="1442253"/>
        </a:xfrm>
        <a:custGeom>
          <a:avLst/>
          <a:gdLst/>
          <a:ahLst/>
          <a:cxnLst/>
          <a:rect l="0" t="0" r="0" b="0"/>
          <a:pathLst>
            <a:path>
              <a:moveTo>
                <a:pt x="0" y="0"/>
              </a:moveTo>
              <a:lnTo>
                <a:pt x="189223" y="0"/>
              </a:lnTo>
              <a:lnTo>
                <a:pt x="189223" y="1442253"/>
              </a:lnTo>
              <a:lnTo>
                <a:pt x="378447" y="144225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77973" y="3273062"/>
        <a:ext cx="74553" cy="74553"/>
      </dsp:txXfrm>
    </dsp:sp>
    <dsp:sp modelId="{72A491F0-71CF-450B-A736-8C272E2DA6C5}">
      <dsp:nvSpPr>
        <dsp:cNvPr id="0" name=""/>
        <dsp:cNvSpPr/>
      </dsp:nvSpPr>
      <dsp:spPr>
        <a:xfrm>
          <a:off x="1326026" y="2589212"/>
          <a:ext cx="378447" cy="721126"/>
        </a:xfrm>
        <a:custGeom>
          <a:avLst/>
          <a:gdLst/>
          <a:ahLst/>
          <a:cxnLst/>
          <a:rect l="0" t="0" r="0" b="0"/>
          <a:pathLst>
            <a:path>
              <a:moveTo>
                <a:pt x="0" y="0"/>
              </a:moveTo>
              <a:lnTo>
                <a:pt x="189223" y="0"/>
              </a:lnTo>
              <a:lnTo>
                <a:pt x="189223" y="721126"/>
              </a:lnTo>
              <a:lnTo>
                <a:pt x="378447" y="7211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4890" y="2929415"/>
        <a:ext cx="40719" cy="40719"/>
      </dsp:txXfrm>
    </dsp:sp>
    <dsp:sp modelId="{A0C8C051-E944-4414-97DD-10FB3AD3B10F}">
      <dsp:nvSpPr>
        <dsp:cNvPr id="0" name=""/>
        <dsp:cNvSpPr/>
      </dsp:nvSpPr>
      <dsp:spPr>
        <a:xfrm>
          <a:off x="1326026" y="2543492"/>
          <a:ext cx="378447" cy="91440"/>
        </a:xfrm>
        <a:custGeom>
          <a:avLst/>
          <a:gdLst/>
          <a:ahLst/>
          <a:cxnLst/>
          <a:rect l="0" t="0" r="0" b="0"/>
          <a:pathLst>
            <a:path>
              <a:moveTo>
                <a:pt x="0" y="45720"/>
              </a:moveTo>
              <a:lnTo>
                <a:pt x="378447"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505789" y="2579751"/>
        <a:ext cx="18922" cy="18922"/>
      </dsp:txXfrm>
    </dsp:sp>
    <dsp:sp modelId="{B6B3DA1C-94FE-4AD0-9FAE-E692CB169241}">
      <dsp:nvSpPr>
        <dsp:cNvPr id="0" name=""/>
        <dsp:cNvSpPr/>
      </dsp:nvSpPr>
      <dsp:spPr>
        <a:xfrm>
          <a:off x="1326026" y="1868085"/>
          <a:ext cx="378447" cy="721126"/>
        </a:xfrm>
        <a:custGeom>
          <a:avLst/>
          <a:gdLst/>
          <a:ahLst/>
          <a:cxnLst/>
          <a:rect l="0" t="0" r="0" b="0"/>
          <a:pathLst>
            <a:path>
              <a:moveTo>
                <a:pt x="0" y="721126"/>
              </a:moveTo>
              <a:lnTo>
                <a:pt x="189223" y="721126"/>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4890" y="2208289"/>
        <a:ext cx="40719" cy="40719"/>
      </dsp:txXfrm>
    </dsp:sp>
    <dsp:sp modelId="{06EA760A-BFBC-4811-A543-5AA4B9449165}">
      <dsp:nvSpPr>
        <dsp:cNvPr id="0" name=""/>
        <dsp:cNvSpPr/>
      </dsp:nvSpPr>
      <dsp:spPr>
        <a:xfrm>
          <a:off x="1326026" y="1146959"/>
          <a:ext cx="378447" cy="1442253"/>
        </a:xfrm>
        <a:custGeom>
          <a:avLst/>
          <a:gdLst/>
          <a:ahLst/>
          <a:cxnLst/>
          <a:rect l="0" t="0" r="0" b="0"/>
          <a:pathLst>
            <a:path>
              <a:moveTo>
                <a:pt x="0" y="1442253"/>
              </a:moveTo>
              <a:lnTo>
                <a:pt x="189223" y="1442253"/>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77973" y="1830808"/>
        <a:ext cx="74553" cy="74553"/>
      </dsp:txXfrm>
    </dsp:sp>
    <dsp:sp modelId="{312DCD8B-6274-459E-B081-BF5B02EF6F32}">
      <dsp:nvSpPr>
        <dsp:cNvPr id="0" name=""/>
        <dsp:cNvSpPr/>
      </dsp:nvSpPr>
      <dsp:spPr>
        <a:xfrm>
          <a:off x="1326026" y="425832"/>
          <a:ext cx="378447" cy="2163379"/>
        </a:xfrm>
        <a:custGeom>
          <a:avLst/>
          <a:gdLst/>
          <a:ahLst/>
          <a:cxnLst/>
          <a:rect l="0" t="0" r="0" b="0"/>
          <a:pathLst>
            <a:path>
              <a:moveTo>
                <a:pt x="0" y="2163379"/>
              </a:moveTo>
              <a:lnTo>
                <a:pt x="189223" y="2163379"/>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460344" y="1452616"/>
        <a:ext cx="109811" cy="109811"/>
      </dsp:txXfrm>
    </dsp:sp>
    <dsp:sp modelId="{AD08E43B-74DC-4C52-B015-CD2E20843A13}">
      <dsp:nvSpPr>
        <dsp:cNvPr id="0" name=""/>
        <dsp:cNvSpPr/>
      </dsp:nvSpPr>
      <dsp:spPr>
        <a:xfrm rot="16200000">
          <a:off x="-1673475" y="2172254"/>
          <a:ext cx="5165088" cy="833916"/>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b="1" kern="1200" dirty="0">
              <a:latin typeface="Times New Roman" pitchFamily="18" charset="0"/>
              <a:cs typeface="Times New Roman" pitchFamily="18" charset="0"/>
            </a:rPr>
            <a:t>Feasibility study</a:t>
          </a:r>
          <a:endParaRPr lang="en-US" sz="3600" b="1" kern="1200" dirty="0"/>
        </a:p>
      </dsp:txBody>
      <dsp:txXfrm>
        <a:off x="-1673475" y="2172254"/>
        <a:ext cx="5165088" cy="833916"/>
      </dsp:txXfrm>
    </dsp:sp>
    <dsp:sp modelId="{B4DA223B-6ABC-458F-8035-DD0BBE1F25D3}">
      <dsp:nvSpPr>
        <dsp:cNvPr id="0" name=""/>
        <dsp:cNvSpPr/>
      </dsp:nvSpPr>
      <dsp:spPr>
        <a:xfrm>
          <a:off x="1704474" y="137382"/>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Market Feasibility</a:t>
          </a:r>
        </a:p>
      </dsp:txBody>
      <dsp:txXfrm>
        <a:off x="1704474" y="137382"/>
        <a:ext cx="5804415" cy="576901"/>
      </dsp:txXfrm>
    </dsp:sp>
    <dsp:sp modelId="{906E3923-C65A-46C1-B841-2923F61247BC}">
      <dsp:nvSpPr>
        <dsp:cNvPr id="0" name=""/>
        <dsp:cNvSpPr/>
      </dsp:nvSpPr>
      <dsp:spPr>
        <a:xfrm>
          <a:off x="1704474" y="858508"/>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Technical Feasibility</a:t>
          </a:r>
          <a:endParaRPr lang="en-US" sz="2000" kern="1200" dirty="0"/>
        </a:p>
      </dsp:txBody>
      <dsp:txXfrm>
        <a:off x="1704474" y="858508"/>
        <a:ext cx="5804415" cy="576901"/>
      </dsp:txXfrm>
    </dsp:sp>
    <dsp:sp modelId="{0098779A-2954-4F93-9836-E1418BB1A8FA}">
      <dsp:nvSpPr>
        <dsp:cNvPr id="0" name=""/>
        <dsp:cNvSpPr/>
      </dsp:nvSpPr>
      <dsp:spPr>
        <a:xfrm>
          <a:off x="1704474" y="1579635"/>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Financial</a:t>
          </a:r>
          <a:r>
            <a:rPr lang="ar-EG" sz="2000" b="1" kern="1200" dirty="0"/>
            <a:t> </a:t>
          </a:r>
          <a:r>
            <a:rPr lang="en-US" sz="2000" b="1" kern="1200" dirty="0"/>
            <a:t>Feasibility</a:t>
          </a:r>
          <a:endParaRPr lang="en-US" sz="2000" kern="1200" dirty="0"/>
        </a:p>
      </dsp:txBody>
      <dsp:txXfrm>
        <a:off x="1704474" y="1579635"/>
        <a:ext cx="5804415" cy="576901"/>
      </dsp:txXfrm>
    </dsp:sp>
    <dsp:sp modelId="{65F4ED1F-95FF-43E4-8E51-54FAF21A5832}">
      <dsp:nvSpPr>
        <dsp:cNvPr id="0" name=""/>
        <dsp:cNvSpPr/>
      </dsp:nvSpPr>
      <dsp:spPr>
        <a:xfrm>
          <a:off x="1704474" y="2300761"/>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legal Feasibility</a:t>
          </a:r>
          <a:endParaRPr lang="en-US" sz="2000" kern="1200" dirty="0"/>
        </a:p>
      </dsp:txBody>
      <dsp:txXfrm>
        <a:off x="1704474" y="2300761"/>
        <a:ext cx="5804415" cy="576901"/>
      </dsp:txXfrm>
    </dsp:sp>
    <dsp:sp modelId="{951B5AD6-C1EE-46B0-9DFA-06534B1EDE89}">
      <dsp:nvSpPr>
        <dsp:cNvPr id="0" name=""/>
        <dsp:cNvSpPr/>
      </dsp:nvSpPr>
      <dsp:spPr>
        <a:xfrm>
          <a:off x="1704474" y="3021888"/>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Administrative Feasibility</a:t>
          </a:r>
          <a:endParaRPr lang="en-US" sz="2000" kern="1200" dirty="0"/>
        </a:p>
      </dsp:txBody>
      <dsp:txXfrm>
        <a:off x="1704474" y="3021888"/>
        <a:ext cx="5804415" cy="576901"/>
      </dsp:txXfrm>
    </dsp:sp>
    <dsp:sp modelId="{BEA19066-AF79-4626-8C12-D88ED873A791}">
      <dsp:nvSpPr>
        <dsp:cNvPr id="0" name=""/>
        <dsp:cNvSpPr/>
      </dsp:nvSpPr>
      <dsp:spPr>
        <a:xfrm>
          <a:off x="1704474" y="3743015"/>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Environmental Feasibility</a:t>
          </a:r>
          <a:endParaRPr lang="en-US" sz="2000" kern="1200" dirty="0"/>
        </a:p>
      </dsp:txBody>
      <dsp:txXfrm>
        <a:off x="1704474" y="3743015"/>
        <a:ext cx="5804415" cy="576901"/>
      </dsp:txXfrm>
    </dsp:sp>
    <dsp:sp modelId="{FA0E9BFB-0271-4310-AEA8-7E409C74C91A}">
      <dsp:nvSpPr>
        <dsp:cNvPr id="0" name=""/>
        <dsp:cNvSpPr/>
      </dsp:nvSpPr>
      <dsp:spPr>
        <a:xfrm>
          <a:off x="1704474" y="4464141"/>
          <a:ext cx="5804415" cy="5769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Commercial profitability study</a:t>
          </a:r>
          <a:endParaRPr lang="en-US" sz="1050" kern="1200" dirty="0"/>
        </a:p>
      </dsp:txBody>
      <dsp:txXfrm>
        <a:off x="1704474" y="4464141"/>
        <a:ext cx="5804415" cy="5769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629A0-5A9E-4DB8-9E87-A2A867AAE395}">
      <dsp:nvSpPr>
        <dsp:cNvPr id="0" name=""/>
        <dsp:cNvSpPr/>
      </dsp:nvSpPr>
      <dsp:spPr>
        <a:xfrm>
          <a:off x="2285" y="159212"/>
          <a:ext cx="2024328" cy="8225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Fixed asset costs</a:t>
          </a:r>
        </a:p>
      </dsp:txBody>
      <dsp:txXfrm>
        <a:off x="26376" y="183303"/>
        <a:ext cx="1976146" cy="774341"/>
      </dsp:txXfrm>
    </dsp:sp>
    <dsp:sp modelId="{DC108BB5-12E8-4789-B67E-47F6BB0A90AC}">
      <dsp:nvSpPr>
        <dsp:cNvPr id="0" name=""/>
        <dsp:cNvSpPr/>
      </dsp:nvSpPr>
      <dsp:spPr>
        <a:xfrm>
          <a:off x="204718" y="981735"/>
          <a:ext cx="202432" cy="616892"/>
        </a:xfrm>
        <a:custGeom>
          <a:avLst/>
          <a:gdLst/>
          <a:ahLst/>
          <a:cxnLst/>
          <a:rect l="0" t="0" r="0" b="0"/>
          <a:pathLst>
            <a:path>
              <a:moveTo>
                <a:pt x="0" y="0"/>
              </a:moveTo>
              <a:lnTo>
                <a:pt x="0" y="616892"/>
              </a:lnTo>
              <a:lnTo>
                <a:pt x="202432" y="6168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C559AA-A52C-411F-B860-BABBCC3EA01D}">
      <dsp:nvSpPr>
        <dsp:cNvPr id="0" name=""/>
        <dsp:cNvSpPr/>
      </dsp:nvSpPr>
      <dsp:spPr>
        <a:xfrm>
          <a:off x="407151" y="1187366"/>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buildings</a:t>
          </a:r>
          <a:endParaRPr lang="en-US" sz="1600" kern="1200" dirty="0"/>
        </a:p>
      </dsp:txBody>
      <dsp:txXfrm>
        <a:off x="431242" y="1211457"/>
        <a:ext cx="1267855" cy="774341"/>
      </dsp:txXfrm>
    </dsp:sp>
    <dsp:sp modelId="{2A302E10-A6E4-4434-8B80-9926A74BC799}">
      <dsp:nvSpPr>
        <dsp:cNvPr id="0" name=""/>
        <dsp:cNvSpPr/>
      </dsp:nvSpPr>
      <dsp:spPr>
        <a:xfrm>
          <a:off x="204718" y="981735"/>
          <a:ext cx="202432" cy="1645046"/>
        </a:xfrm>
        <a:custGeom>
          <a:avLst/>
          <a:gdLst/>
          <a:ahLst/>
          <a:cxnLst/>
          <a:rect l="0" t="0" r="0" b="0"/>
          <a:pathLst>
            <a:path>
              <a:moveTo>
                <a:pt x="0" y="0"/>
              </a:moveTo>
              <a:lnTo>
                <a:pt x="0" y="1645046"/>
              </a:lnTo>
              <a:lnTo>
                <a:pt x="202432" y="1645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940BE3-2917-43CE-8797-37743DE1F3DA}">
      <dsp:nvSpPr>
        <dsp:cNvPr id="0" name=""/>
        <dsp:cNvSpPr/>
      </dsp:nvSpPr>
      <dsp:spPr>
        <a:xfrm>
          <a:off x="407151" y="2215520"/>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Equipment and machines</a:t>
          </a:r>
        </a:p>
      </dsp:txBody>
      <dsp:txXfrm>
        <a:off x="431242" y="2239611"/>
        <a:ext cx="1267855" cy="774341"/>
      </dsp:txXfrm>
    </dsp:sp>
    <dsp:sp modelId="{ED7A2FE6-274E-4A87-958E-50C63550BFE6}">
      <dsp:nvSpPr>
        <dsp:cNvPr id="0" name=""/>
        <dsp:cNvSpPr/>
      </dsp:nvSpPr>
      <dsp:spPr>
        <a:xfrm>
          <a:off x="204718" y="981735"/>
          <a:ext cx="202432" cy="2673201"/>
        </a:xfrm>
        <a:custGeom>
          <a:avLst/>
          <a:gdLst/>
          <a:ahLst/>
          <a:cxnLst/>
          <a:rect l="0" t="0" r="0" b="0"/>
          <a:pathLst>
            <a:path>
              <a:moveTo>
                <a:pt x="0" y="0"/>
              </a:moveTo>
              <a:lnTo>
                <a:pt x="0" y="2673201"/>
              </a:lnTo>
              <a:lnTo>
                <a:pt x="202432" y="26732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A7EB13-F3BF-415F-9F62-1546258C125D}">
      <dsp:nvSpPr>
        <dsp:cNvPr id="0" name=""/>
        <dsp:cNvSpPr/>
      </dsp:nvSpPr>
      <dsp:spPr>
        <a:xfrm>
          <a:off x="407151" y="3243675"/>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lands</a:t>
          </a:r>
        </a:p>
      </dsp:txBody>
      <dsp:txXfrm>
        <a:off x="431242" y="3267766"/>
        <a:ext cx="1267855" cy="774341"/>
      </dsp:txXfrm>
    </dsp:sp>
    <dsp:sp modelId="{EE8BF04F-DBBC-4B3F-8768-5D80AE120940}">
      <dsp:nvSpPr>
        <dsp:cNvPr id="0" name=""/>
        <dsp:cNvSpPr/>
      </dsp:nvSpPr>
      <dsp:spPr>
        <a:xfrm>
          <a:off x="2437876" y="159212"/>
          <a:ext cx="2288276" cy="8225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t>working capital</a:t>
          </a:r>
        </a:p>
      </dsp:txBody>
      <dsp:txXfrm>
        <a:off x="2461967" y="183303"/>
        <a:ext cx="2240094" cy="774341"/>
      </dsp:txXfrm>
    </dsp:sp>
    <dsp:sp modelId="{506FF50F-0D23-4C2D-BEB2-FB76320A5935}">
      <dsp:nvSpPr>
        <dsp:cNvPr id="0" name=""/>
        <dsp:cNvSpPr/>
      </dsp:nvSpPr>
      <dsp:spPr>
        <a:xfrm>
          <a:off x="2666703" y="981735"/>
          <a:ext cx="228827" cy="616892"/>
        </a:xfrm>
        <a:custGeom>
          <a:avLst/>
          <a:gdLst/>
          <a:ahLst/>
          <a:cxnLst/>
          <a:rect l="0" t="0" r="0" b="0"/>
          <a:pathLst>
            <a:path>
              <a:moveTo>
                <a:pt x="0" y="0"/>
              </a:moveTo>
              <a:lnTo>
                <a:pt x="0" y="616892"/>
              </a:lnTo>
              <a:lnTo>
                <a:pt x="228827" y="6168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A734AC-E0A8-4124-8F50-22D6A560D3FC}">
      <dsp:nvSpPr>
        <dsp:cNvPr id="0" name=""/>
        <dsp:cNvSpPr/>
      </dsp:nvSpPr>
      <dsp:spPr>
        <a:xfrm>
          <a:off x="2895531" y="1187366"/>
          <a:ext cx="2135139"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a:t>Supports 2-3 duty cycles.</a:t>
          </a:r>
          <a:endParaRPr lang="en-US" sz="1600" kern="1200" dirty="0"/>
        </a:p>
      </dsp:txBody>
      <dsp:txXfrm>
        <a:off x="2919622" y="1211457"/>
        <a:ext cx="2086957" cy="774341"/>
      </dsp:txXfrm>
    </dsp:sp>
    <dsp:sp modelId="{D721DD82-C6BE-4C4A-AA7E-25AA29EED095}">
      <dsp:nvSpPr>
        <dsp:cNvPr id="0" name=""/>
        <dsp:cNvSpPr/>
      </dsp:nvSpPr>
      <dsp:spPr>
        <a:xfrm>
          <a:off x="2666703" y="981735"/>
          <a:ext cx="228827" cy="1645046"/>
        </a:xfrm>
        <a:custGeom>
          <a:avLst/>
          <a:gdLst/>
          <a:ahLst/>
          <a:cxnLst/>
          <a:rect l="0" t="0" r="0" b="0"/>
          <a:pathLst>
            <a:path>
              <a:moveTo>
                <a:pt x="0" y="0"/>
              </a:moveTo>
              <a:lnTo>
                <a:pt x="0" y="1645046"/>
              </a:lnTo>
              <a:lnTo>
                <a:pt x="228827" y="1645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111147-0876-4D73-9D28-9C0BF3A360B2}">
      <dsp:nvSpPr>
        <dsp:cNvPr id="0" name=""/>
        <dsp:cNvSpPr/>
      </dsp:nvSpPr>
      <dsp:spPr>
        <a:xfrm>
          <a:off x="2895531" y="2215520"/>
          <a:ext cx="2418640"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a:t>Project for production</a:t>
          </a:r>
          <a:r>
            <a:rPr lang="ar-EG" sz="1600" kern="1200"/>
            <a:t>.</a:t>
          </a:r>
          <a:endParaRPr lang="en-US" sz="1600" kern="1200"/>
        </a:p>
      </dsp:txBody>
      <dsp:txXfrm>
        <a:off x="2919622" y="2239611"/>
        <a:ext cx="2370458" cy="774341"/>
      </dsp:txXfrm>
    </dsp:sp>
    <dsp:sp modelId="{9E25EBB5-2FBB-4E38-9EB9-21EE1DF4BBD0}">
      <dsp:nvSpPr>
        <dsp:cNvPr id="0" name=""/>
        <dsp:cNvSpPr/>
      </dsp:nvSpPr>
      <dsp:spPr>
        <a:xfrm>
          <a:off x="2666703" y="981735"/>
          <a:ext cx="228827" cy="2870771"/>
        </a:xfrm>
        <a:custGeom>
          <a:avLst/>
          <a:gdLst/>
          <a:ahLst/>
          <a:cxnLst/>
          <a:rect l="0" t="0" r="0" b="0"/>
          <a:pathLst>
            <a:path>
              <a:moveTo>
                <a:pt x="0" y="0"/>
              </a:moveTo>
              <a:lnTo>
                <a:pt x="0" y="2870771"/>
              </a:lnTo>
              <a:lnTo>
                <a:pt x="228827" y="28707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3C3280-E8A3-421C-B741-0856F3D3CA28}">
      <dsp:nvSpPr>
        <dsp:cNvPr id="0" name=""/>
        <dsp:cNvSpPr/>
      </dsp:nvSpPr>
      <dsp:spPr>
        <a:xfrm>
          <a:off x="2895531" y="3243675"/>
          <a:ext cx="3502883" cy="12176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dirty="0"/>
            <a:t>The operating cycle is meant from the time of purchasing raw materials, manufacturing them, selling the product and collecting its price to buy raw materials again to start a second cycle</a:t>
          </a:r>
          <a:r>
            <a:rPr lang="ar-EG" sz="1600" kern="1200" dirty="0"/>
            <a:t>.</a:t>
          </a:r>
          <a:endParaRPr lang="en-US" sz="1600" kern="1200" dirty="0"/>
        </a:p>
      </dsp:txBody>
      <dsp:txXfrm>
        <a:off x="2931195" y="3279339"/>
        <a:ext cx="3431555" cy="1146335"/>
      </dsp:txXfrm>
    </dsp:sp>
    <dsp:sp modelId="{E0438AE6-0A86-4A46-B4C3-346B062947B2}">
      <dsp:nvSpPr>
        <dsp:cNvPr id="0" name=""/>
        <dsp:cNvSpPr/>
      </dsp:nvSpPr>
      <dsp:spPr>
        <a:xfrm>
          <a:off x="2666703" y="981735"/>
          <a:ext cx="228827" cy="3870552"/>
        </a:xfrm>
        <a:custGeom>
          <a:avLst/>
          <a:gdLst/>
          <a:ahLst/>
          <a:cxnLst/>
          <a:rect l="0" t="0" r="0" b="0"/>
          <a:pathLst>
            <a:path>
              <a:moveTo>
                <a:pt x="0" y="0"/>
              </a:moveTo>
              <a:lnTo>
                <a:pt x="0" y="3870552"/>
              </a:lnTo>
              <a:lnTo>
                <a:pt x="228827" y="387055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10DBBC-8678-4006-AB11-363913A0CE61}">
      <dsp:nvSpPr>
        <dsp:cNvPr id="0" name=""/>
        <dsp:cNvSpPr/>
      </dsp:nvSpPr>
      <dsp:spPr>
        <a:xfrm>
          <a:off x="2895531" y="4666969"/>
          <a:ext cx="2088564" cy="37063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Labor wages</a:t>
          </a:r>
          <a:r>
            <a:rPr lang="ar-EG" sz="1600" kern="1200"/>
            <a:t>.</a:t>
          </a:r>
          <a:endParaRPr lang="en-US" sz="1600" kern="1200"/>
        </a:p>
      </dsp:txBody>
      <dsp:txXfrm>
        <a:off x="2906387" y="4677825"/>
        <a:ext cx="2066852" cy="348925"/>
      </dsp:txXfrm>
    </dsp:sp>
    <dsp:sp modelId="{D2EADA28-AEE2-41C5-9301-04CD9EDF9B60}">
      <dsp:nvSpPr>
        <dsp:cNvPr id="0" name=""/>
        <dsp:cNvSpPr/>
      </dsp:nvSpPr>
      <dsp:spPr>
        <a:xfrm>
          <a:off x="6480667" y="159212"/>
          <a:ext cx="1645046" cy="8225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Establishment expenses</a:t>
          </a:r>
        </a:p>
      </dsp:txBody>
      <dsp:txXfrm>
        <a:off x="6504758" y="183303"/>
        <a:ext cx="1596864" cy="774341"/>
      </dsp:txXfrm>
    </dsp:sp>
    <dsp:sp modelId="{84116208-1BD6-4FB9-90B7-35F2EB6829E0}">
      <dsp:nvSpPr>
        <dsp:cNvPr id="0" name=""/>
        <dsp:cNvSpPr/>
      </dsp:nvSpPr>
      <dsp:spPr>
        <a:xfrm>
          <a:off x="6645172" y="981735"/>
          <a:ext cx="164504" cy="616892"/>
        </a:xfrm>
        <a:custGeom>
          <a:avLst/>
          <a:gdLst/>
          <a:ahLst/>
          <a:cxnLst/>
          <a:rect l="0" t="0" r="0" b="0"/>
          <a:pathLst>
            <a:path>
              <a:moveTo>
                <a:pt x="0" y="0"/>
              </a:moveTo>
              <a:lnTo>
                <a:pt x="0" y="616892"/>
              </a:lnTo>
              <a:lnTo>
                <a:pt x="164504" y="6168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1A7705-6006-4F67-B134-8498DDC9222D}">
      <dsp:nvSpPr>
        <dsp:cNvPr id="0" name=""/>
        <dsp:cNvSpPr/>
      </dsp:nvSpPr>
      <dsp:spPr>
        <a:xfrm>
          <a:off x="6809677" y="1187366"/>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Feasibility study expenses</a:t>
          </a:r>
          <a:r>
            <a:rPr lang="ar-EG" sz="1600" kern="1200" dirty="0"/>
            <a:t>.</a:t>
          </a:r>
          <a:endParaRPr lang="en-US" sz="1600" kern="1200" dirty="0"/>
        </a:p>
      </dsp:txBody>
      <dsp:txXfrm>
        <a:off x="6833768" y="1211457"/>
        <a:ext cx="1267855" cy="774341"/>
      </dsp:txXfrm>
    </dsp:sp>
    <dsp:sp modelId="{A196B73C-36E7-454E-B2D3-E9A61DE7BE8B}">
      <dsp:nvSpPr>
        <dsp:cNvPr id="0" name=""/>
        <dsp:cNvSpPr/>
      </dsp:nvSpPr>
      <dsp:spPr>
        <a:xfrm>
          <a:off x="6645172" y="981735"/>
          <a:ext cx="164504" cy="1645046"/>
        </a:xfrm>
        <a:custGeom>
          <a:avLst/>
          <a:gdLst/>
          <a:ahLst/>
          <a:cxnLst/>
          <a:rect l="0" t="0" r="0" b="0"/>
          <a:pathLst>
            <a:path>
              <a:moveTo>
                <a:pt x="0" y="0"/>
              </a:moveTo>
              <a:lnTo>
                <a:pt x="0" y="1645046"/>
              </a:lnTo>
              <a:lnTo>
                <a:pt x="164504" y="16450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349406F-0EB5-48DE-9422-3D4ACE0F5705}">
      <dsp:nvSpPr>
        <dsp:cNvPr id="0" name=""/>
        <dsp:cNvSpPr/>
      </dsp:nvSpPr>
      <dsp:spPr>
        <a:xfrm>
          <a:off x="6809677" y="2215520"/>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License fees</a:t>
          </a:r>
          <a:r>
            <a:rPr lang="ar-EG" sz="1600" kern="1200"/>
            <a:t>.</a:t>
          </a:r>
          <a:endParaRPr lang="en-US" sz="1600" kern="1200"/>
        </a:p>
      </dsp:txBody>
      <dsp:txXfrm>
        <a:off x="6833768" y="2239611"/>
        <a:ext cx="1267855" cy="774341"/>
      </dsp:txXfrm>
    </dsp:sp>
    <dsp:sp modelId="{E7D67C24-DBB4-41C8-8773-FE8ACD453F37}">
      <dsp:nvSpPr>
        <dsp:cNvPr id="0" name=""/>
        <dsp:cNvSpPr/>
      </dsp:nvSpPr>
      <dsp:spPr>
        <a:xfrm>
          <a:off x="6645172" y="981735"/>
          <a:ext cx="164504" cy="2673201"/>
        </a:xfrm>
        <a:custGeom>
          <a:avLst/>
          <a:gdLst/>
          <a:ahLst/>
          <a:cxnLst/>
          <a:rect l="0" t="0" r="0" b="0"/>
          <a:pathLst>
            <a:path>
              <a:moveTo>
                <a:pt x="0" y="0"/>
              </a:moveTo>
              <a:lnTo>
                <a:pt x="0" y="2673201"/>
              </a:lnTo>
              <a:lnTo>
                <a:pt x="164504" y="26732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ACD1D3-C64F-4941-B4AA-5D49FAB69718}">
      <dsp:nvSpPr>
        <dsp:cNvPr id="0" name=""/>
        <dsp:cNvSpPr/>
      </dsp:nvSpPr>
      <dsp:spPr>
        <a:xfrm>
          <a:off x="6809677" y="3243675"/>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Training expenses</a:t>
          </a:r>
          <a:r>
            <a:rPr lang="ar-EG" sz="1600" kern="1200" dirty="0"/>
            <a:t>.</a:t>
          </a:r>
          <a:endParaRPr lang="en-US" sz="1600" kern="1200" dirty="0"/>
        </a:p>
      </dsp:txBody>
      <dsp:txXfrm>
        <a:off x="6833768" y="3267766"/>
        <a:ext cx="1267855" cy="774341"/>
      </dsp:txXfrm>
    </dsp:sp>
    <dsp:sp modelId="{F7282F0E-854A-46CD-A57F-104E56DCDE4E}">
      <dsp:nvSpPr>
        <dsp:cNvPr id="0" name=""/>
        <dsp:cNvSpPr/>
      </dsp:nvSpPr>
      <dsp:spPr>
        <a:xfrm>
          <a:off x="6645172" y="981735"/>
          <a:ext cx="164504" cy="3701355"/>
        </a:xfrm>
        <a:custGeom>
          <a:avLst/>
          <a:gdLst/>
          <a:ahLst/>
          <a:cxnLst/>
          <a:rect l="0" t="0" r="0" b="0"/>
          <a:pathLst>
            <a:path>
              <a:moveTo>
                <a:pt x="0" y="0"/>
              </a:moveTo>
              <a:lnTo>
                <a:pt x="0" y="3701355"/>
              </a:lnTo>
              <a:lnTo>
                <a:pt x="164504" y="37013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1D45A3-859E-404B-AE4B-D9130F5C52F9}">
      <dsp:nvSpPr>
        <dsp:cNvPr id="0" name=""/>
        <dsp:cNvSpPr/>
      </dsp:nvSpPr>
      <dsp:spPr>
        <a:xfrm>
          <a:off x="6809677" y="4271829"/>
          <a:ext cx="1316037" cy="8225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Promotional and marketing expenses</a:t>
          </a:r>
          <a:r>
            <a:rPr lang="ar-EG" sz="1600" kern="1200" dirty="0"/>
            <a:t>.</a:t>
          </a:r>
          <a:endParaRPr lang="en-US" sz="1600" kern="1200" dirty="0"/>
        </a:p>
      </dsp:txBody>
      <dsp:txXfrm>
        <a:off x="6833768" y="4295920"/>
        <a:ext cx="1267855" cy="774341"/>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23/09/2023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23/09/2023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23/09/2023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23/09/2023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23/09/2023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23/09/2023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23/09/2023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23/09/2023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23/09/2023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23/09/2023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23/09/2023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23/09/2023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23/09/2023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383734E1-15D2-31AF-08D2-247026227313}"/>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1FAC5A58-A15C-9B2F-0BF8-57C1DB1107B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2.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90949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Feasibility Study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ive Project Life Cycle Phases - projectcubicle">
            <a:extLst>
              <a:ext uri="{FF2B5EF4-FFF2-40B4-BE49-F238E27FC236}">
                <a16:creationId xmlns:a16="http://schemas.microsoft.com/office/drawing/2014/main" id="{E64BF331-7A67-4F42-0595-4826E0F4E1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7719" y="910834"/>
            <a:ext cx="7145540" cy="5036331"/>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67AA5EF9-C78C-BC86-4E4C-CD509C389954}"/>
              </a:ext>
            </a:extLst>
          </p:cNvPr>
          <p:cNvSpPr/>
          <p:nvPr/>
        </p:nvSpPr>
        <p:spPr>
          <a:xfrm rot="19725745">
            <a:off x="739447" y="2241758"/>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10400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7E612F2D-03D5-EB86-9EAE-260A66BEF1E2}"/>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8" y="128588"/>
            <a:ext cx="4011779" cy="5444900"/>
          </a:xfrm>
          <a:prstGeom prst="rect">
            <a:avLst/>
          </a:prstGeom>
        </p:spPr>
      </p:pic>
      <p:sp>
        <p:nvSpPr>
          <p:cNvPr id="3" name="TextBox 2">
            <a:extLst>
              <a:ext uri="{FF2B5EF4-FFF2-40B4-BE49-F238E27FC236}">
                <a16:creationId xmlns:a16="http://schemas.microsoft.com/office/drawing/2014/main" id="{60ED3533-EE53-D53D-CC92-7D545D27C811}"/>
              </a:ext>
            </a:extLst>
          </p:cNvPr>
          <p:cNvSpPr txBox="1"/>
          <p:nvPr/>
        </p:nvSpPr>
        <p:spPr>
          <a:xfrm>
            <a:off x="4717834" y="964448"/>
            <a:ext cx="5233886"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Learning Outcomes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4" name="Content Placeholder 2">
            <a:extLst>
              <a:ext uri="{FF2B5EF4-FFF2-40B4-BE49-F238E27FC236}">
                <a16:creationId xmlns:a16="http://schemas.microsoft.com/office/drawing/2014/main" id="{ECFC1CBB-9688-AA39-BDDA-96203A4DAFE9}"/>
              </a:ext>
            </a:extLst>
          </p:cNvPr>
          <p:cNvSpPr txBox="1">
            <a:spLocks/>
          </p:cNvSpPr>
          <p:nvPr/>
        </p:nvSpPr>
        <p:spPr>
          <a:xfrm>
            <a:off x="4014587" y="1740080"/>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400" b="1" i="0" u="none" strike="noStrike" dirty="0">
                <a:solidFill>
                  <a:schemeClr val="bg1"/>
                </a:solidFill>
                <a:effectLst/>
                <a:latin typeface="Calibri" panose="020F0502020204030204" pitchFamily="34" charset="0"/>
              </a:rPr>
              <a:t>At the end of this chapter, students should be able to:</a:t>
            </a:r>
            <a:endParaRPr lang="en-US" sz="3600" b="1" dirty="0">
              <a:solidFill>
                <a:schemeClr val="bg1"/>
              </a:solidFill>
              <a:effectLst/>
            </a:endParaRPr>
          </a:p>
          <a:p>
            <a:pPr algn="l">
              <a:buFont typeface="Arial" panose="020B0604020202020204" pitchFamily="34" charset="0"/>
              <a:buChar char="•"/>
            </a:pPr>
            <a:r>
              <a:rPr lang="en-US" sz="2000" b="0" i="0" dirty="0">
                <a:solidFill>
                  <a:schemeClr val="bg1"/>
                </a:solidFill>
                <a:effectLst/>
                <a:latin typeface="Lora" pitchFamily="2" charset="0"/>
              </a:rPr>
              <a:t>Design the framework for a sound project feasibility study.</a:t>
            </a:r>
          </a:p>
          <a:p>
            <a:pPr algn="l">
              <a:buFont typeface="Arial" panose="020B0604020202020204" pitchFamily="34" charset="0"/>
              <a:buChar char="•"/>
            </a:pPr>
            <a:r>
              <a:rPr lang="en-US" sz="2000" b="0" i="0" dirty="0">
                <a:solidFill>
                  <a:schemeClr val="bg1"/>
                </a:solidFill>
                <a:effectLst/>
                <a:latin typeface="Lora" pitchFamily="2" charset="0"/>
              </a:rPr>
              <a:t>Conduct a simple marketing feasibility study.</a:t>
            </a:r>
          </a:p>
          <a:p>
            <a:pPr algn="l">
              <a:buFont typeface="Arial" panose="020B0604020202020204" pitchFamily="34" charset="0"/>
              <a:buChar char="•"/>
            </a:pPr>
            <a:r>
              <a:rPr lang="en-US" sz="2000" b="0" i="0" dirty="0">
                <a:solidFill>
                  <a:schemeClr val="bg1"/>
                </a:solidFill>
                <a:effectLst/>
                <a:latin typeface="Lora" pitchFamily="2" charset="0"/>
              </a:rPr>
              <a:t>Determine the components of the technical feasibility study.</a:t>
            </a:r>
          </a:p>
          <a:p>
            <a:pPr algn="l">
              <a:buFont typeface="Arial" panose="020B0604020202020204" pitchFamily="34" charset="0"/>
              <a:buChar char="•"/>
            </a:pPr>
            <a:r>
              <a:rPr lang="en-US" sz="2000" b="0" i="0" dirty="0">
                <a:solidFill>
                  <a:schemeClr val="bg1"/>
                </a:solidFill>
                <a:effectLst/>
                <a:latin typeface="Lora" pitchFamily="2" charset="0"/>
              </a:rPr>
              <a:t>Conduct a financial analysis to determine the viability of the project.</a:t>
            </a:r>
          </a:p>
          <a:p>
            <a:pPr algn="l">
              <a:buFont typeface="Arial" panose="020B0604020202020204" pitchFamily="34" charset="0"/>
              <a:buChar char="•"/>
            </a:pPr>
            <a:r>
              <a:rPr lang="en-US" sz="2000" b="0" i="0" dirty="0">
                <a:solidFill>
                  <a:schemeClr val="bg1"/>
                </a:solidFill>
                <a:effectLst/>
                <a:latin typeface="Lora" pitchFamily="2" charset="0"/>
              </a:rPr>
              <a:t>Identify the scope of the project environmental impact study, project organization study, and legal study.</a:t>
            </a:r>
          </a:p>
          <a:p>
            <a:pPr algn="l">
              <a:buFont typeface="Arial" panose="020B0604020202020204" pitchFamily="34" charset="0"/>
              <a:buChar char="•"/>
            </a:pPr>
            <a:r>
              <a:rPr lang="en-US" sz="2000" b="0" i="0" dirty="0">
                <a:solidFill>
                  <a:schemeClr val="bg1"/>
                </a:solidFill>
                <a:effectLst/>
                <a:latin typeface="Lora" pitchFamily="2" charset="0"/>
              </a:rPr>
              <a:t>Illustrate the need to determine the project's impact on the national economy and society.</a:t>
            </a:r>
            <a:endParaRPr lang="en-US" sz="2000" dirty="0">
              <a:solidFill>
                <a:schemeClr val="bg1"/>
              </a:solidFill>
            </a:endParaRPr>
          </a:p>
          <a:p>
            <a:pPr marL="0" indent="0" algn="just" fontAlgn="base">
              <a:lnSpc>
                <a:spcPct val="150000"/>
              </a:lnSpc>
              <a:spcBef>
                <a:spcPts val="0"/>
              </a:spcBef>
              <a:spcAft>
                <a:spcPts val="800"/>
              </a:spcAft>
              <a:buNone/>
            </a:pPr>
            <a:endParaRPr lang="en-US" dirty="0">
              <a:solidFill>
                <a:schemeClr val="bg1"/>
              </a:solidFill>
            </a:endParaRPr>
          </a:p>
        </p:txBody>
      </p:sp>
    </p:spTree>
    <p:extLst>
      <p:ext uri="{BB962C8B-B14F-4D97-AF65-F5344CB8AC3E}">
        <p14:creationId xmlns:p14="http://schemas.microsoft.com/office/powerpoint/2010/main" val="3236538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002060"/>
                </a:solidFill>
              </a:rPr>
              <a:t>The project feasibility study</a:t>
            </a:r>
          </a:p>
        </p:txBody>
      </p:sp>
    </p:spTree>
    <p:extLst>
      <p:ext uri="{BB962C8B-B14F-4D97-AF65-F5344CB8AC3E}">
        <p14:creationId xmlns:p14="http://schemas.microsoft.com/office/powerpoint/2010/main" val="1166888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400" b="1" dirty="0">
                <a:solidFill>
                  <a:schemeClr val="bg1"/>
                </a:solidFill>
              </a:rPr>
              <a:t>The project feasibility study - </a:t>
            </a:r>
            <a:r>
              <a:rPr lang="en-US" sz="2800" b="1" u="sng" dirty="0">
                <a:solidFill>
                  <a:schemeClr val="bg1"/>
                </a:solidFill>
              </a:rPr>
              <a:t>Definition</a:t>
            </a:r>
            <a:endParaRPr lang="en-US" sz="2400" b="1" u="sng" dirty="0">
              <a:solidFill>
                <a:schemeClr val="bg1"/>
              </a:solidFill>
            </a:endParaRPr>
          </a:p>
        </p:txBody>
      </p:sp>
      <p:sp>
        <p:nvSpPr>
          <p:cNvPr id="2" name="Content Placeholder 2">
            <a:extLst>
              <a:ext uri="{FF2B5EF4-FFF2-40B4-BE49-F238E27FC236}">
                <a16:creationId xmlns:a16="http://schemas.microsoft.com/office/drawing/2014/main" id="{7EDA3BF3-A926-0BA3-C014-389FCA36E70D}"/>
              </a:ext>
            </a:extLst>
          </p:cNvPr>
          <p:cNvSpPr txBox="1">
            <a:spLocks/>
          </p:cNvSpPr>
          <p:nvPr/>
        </p:nvSpPr>
        <p:spPr>
          <a:xfrm>
            <a:off x="1554025" y="2204739"/>
            <a:ext cx="8051483" cy="20444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tabLst>
                <a:tab pos="457200" algn="l"/>
              </a:tabLst>
            </a:pPr>
            <a:r>
              <a:rPr lang="en-US" sz="3600" kern="100" dirty="0">
                <a:effectLst/>
                <a:latin typeface="Calibri" panose="020F0502020204030204" pitchFamily="34" charset="0"/>
                <a:ea typeface="Calibri" panose="020F0502020204030204" pitchFamily="34" charset="0"/>
                <a:cs typeface="Arial" panose="020B0604020202020204" pitchFamily="34" charset="0"/>
              </a:rPr>
              <a:t>The Term </a:t>
            </a:r>
            <a:r>
              <a:rPr lang="en-US" sz="4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“feasibility” </a:t>
            </a:r>
            <a:r>
              <a:rPr lang="en-US" sz="3600" kern="100" dirty="0">
                <a:effectLst/>
                <a:latin typeface="Calibri" panose="020F0502020204030204" pitchFamily="34" charset="0"/>
                <a:ea typeface="Calibri" panose="020F0502020204030204" pitchFamily="34" charset="0"/>
                <a:cs typeface="Arial" panose="020B0604020202020204" pitchFamily="34" charset="0"/>
              </a:rPr>
              <a:t>is derived from “feasible”, which simply means </a:t>
            </a:r>
            <a:r>
              <a:rPr lang="en-US" sz="36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capable of being done or accomplished.</a:t>
            </a:r>
          </a:p>
        </p:txBody>
      </p:sp>
    </p:spTree>
    <p:extLst>
      <p:ext uri="{BB962C8B-B14F-4D97-AF65-F5344CB8AC3E}">
        <p14:creationId xmlns:p14="http://schemas.microsoft.com/office/powerpoint/2010/main" val="1564555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400" b="1" dirty="0">
                <a:solidFill>
                  <a:schemeClr val="bg1"/>
                </a:solidFill>
              </a:rPr>
              <a:t>The project feasibility study - </a:t>
            </a:r>
            <a:r>
              <a:rPr lang="en-US" sz="2800" b="1" u="sng" dirty="0">
                <a:solidFill>
                  <a:schemeClr val="bg1"/>
                </a:solidFill>
              </a:rPr>
              <a:t>Definition</a:t>
            </a:r>
            <a:endParaRPr lang="en-US" sz="2400" b="1" u="sng" dirty="0">
              <a:solidFill>
                <a:schemeClr val="bg1"/>
              </a:solidFill>
            </a:endParaRPr>
          </a:p>
        </p:txBody>
      </p:sp>
      <p:sp>
        <p:nvSpPr>
          <p:cNvPr id="4" name="Content Placeholder 2">
            <a:extLst>
              <a:ext uri="{FF2B5EF4-FFF2-40B4-BE49-F238E27FC236}">
                <a16:creationId xmlns:a16="http://schemas.microsoft.com/office/drawing/2014/main" id="{76B94EE2-3A8F-558A-02BB-17A4EE5F53F9}"/>
              </a:ext>
            </a:extLst>
          </p:cNvPr>
          <p:cNvSpPr txBox="1">
            <a:spLocks/>
          </p:cNvSpPr>
          <p:nvPr/>
        </p:nvSpPr>
        <p:spPr>
          <a:xfrm>
            <a:off x="1354911" y="1542292"/>
            <a:ext cx="8998049" cy="3916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kern="100" dirty="0">
                <a:effectLst/>
                <a:latin typeface="Calibri" panose="020F0502020204030204" pitchFamily="34" charset="0"/>
                <a:ea typeface="Calibri" panose="020F0502020204030204" pitchFamily="34" charset="0"/>
                <a:cs typeface="Arial" panose="020B0604020202020204" pitchFamily="34" charset="0"/>
              </a:rPr>
              <a:t>The word “feasibility” means </a:t>
            </a: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the expected benefit or return from the project</a:t>
            </a:r>
            <a:r>
              <a:rPr lang="en-US" kern="100" dirty="0">
                <a:effectLst/>
                <a:latin typeface="Calibri" panose="020F0502020204030204" pitchFamily="34" charset="0"/>
                <a:ea typeface="Calibri" panose="020F0502020204030204" pitchFamily="34" charset="0"/>
                <a:cs typeface="Arial" panose="020B0604020202020204" pitchFamily="34" charset="0"/>
              </a:rPr>
              <a:t>. </a:t>
            </a:r>
          </a:p>
          <a:p>
            <a:pPr marL="800100" lvl="1" indent="-342900">
              <a:lnSpc>
                <a:spcPct val="107000"/>
              </a:lnSpc>
              <a:spcBef>
                <a:spcPts val="0"/>
              </a:spcBef>
              <a:buFont typeface="Symbol" panose="05050102010706020507" pitchFamily="18" charset="2"/>
              <a:buChar char=""/>
            </a:pP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The return may be </a:t>
            </a:r>
            <a:r>
              <a:rPr lang="en-US"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financial</a:t>
            </a: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which is the </a:t>
            </a:r>
            <a:r>
              <a:rPr lang="en-US"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profit</a:t>
            </a: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that will accrue to the owner of the project. </a:t>
            </a:r>
          </a:p>
          <a:p>
            <a:pPr marL="800100" lvl="1" indent="-342900">
              <a:lnSpc>
                <a:spcPct val="107000"/>
              </a:lnSpc>
              <a:spcBef>
                <a:spcPts val="0"/>
              </a:spcBef>
              <a:spcAft>
                <a:spcPts val="800"/>
              </a:spcAft>
              <a:buFont typeface="Symbol" panose="05050102010706020507" pitchFamily="18" charset="2"/>
              <a:buChar char=""/>
            </a:pP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The return may be </a:t>
            </a:r>
            <a:r>
              <a:rPr lang="en-US"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social</a:t>
            </a: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which is the </a:t>
            </a:r>
            <a:r>
              <a:rPr lang="en-US"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benefit that will accrue to society</a:t>
            </a:r>
            <a:r>
              <a:rPr lang="en-US"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such as satisfying the community’s need or employing a number of workers, as a solution to the problem of unemployment or meeting the needs of the local market for a specific good or service.</a:t>
            </a:r>
          </a:p>
        </p:txBody>
      </p:sp>
    </p:spTree>
    <p:extLst>
      <p:ext uri="{BB962C8B-B14F-4D97-AF65-F5344CB8AC3E}">
        <p14:creationId xmlns:p14="http://schemas.microsoft.com/office/powerpoint/2010/main" val="13431465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1111546" y="694899"/>
            <a:ext cx="8141277" cy="523220"/>
          </a:xfrm>
          <a:prstGeom prst="rect">
            <a:avLst/>
          </a:prstGeom>
          <a:noFill/>
        </p:spPr>
        <p:txBody>
          <a:bodyPr wrap="square">
            <a:spAutoFit/>
          </a:bodyPr>
          <a:lstStyle/>
          <a:p>
            <a:pPr algn="ctr"/>
            <a:r>
              <a:rPr lang="en-US" sz="2400" b="1" dirty="0">
                <a:solidFill>
                  <a:schemeClr val="bg1"/>
                </a:solidFill>
              </a:rPr>
              <a:t>There are some key </a:t>
            </a:r>
            <a:r>
              <a:rPr lang="en-US" sz="2800" b="1" u="sng" dirty="0">
                <a:solidFill>
                  <a:schemeClr val="bg1"/>
                </a:solidFill>
              </a:rPr>
              <a:t>benefits</a:t>
            </a:r>
            <a:r>
              <a:rPr lang="en-US" sz="2400" b="1" dirty="0">
                <a:solidFill>
                  <a:schemeClr val="bg1"/>
                </a:solidFill>
              </a:rPr>
              <a:t> of conducting a feasibility study:</a:t>
            </a:r>
          </a:p>
        </p:txBody>
      </p:sp>
      <p:pic>
        <p:nvPicPr>
          <p:cNvPr id="2" name="Picture 1">
            <a:extLst>
              <a:ext uri="{FF2B5EF4-FFF2-40B4-BE49-F238E27FC236}">
                <a16:creationId xmlns:a16="http://schemas.microsoft.com/office/drawing/2014/main" id="{B0071E7E-2DA5-4ED5-E031-3ACEED441E5A}"/>
              </a:ext>
            </a:extLst>
          </p:cNvPr>
          <p:cNvPicPr>
            <a:picLocks noChangeAspect="1"/>
          </p:cNvPicPr>
          <p:nvPr/>
        </p:nvPicPr>
        <p:blipFill rotWithShape="1">
          <a:blip r:embed="rId2"/>
          <a:srcRect l="30833" t="17390" r="19167" b="8499"/>
          <a:stretch/>
        </p:blipFill>
        <p:spPr>
          <a:xfrm>
            <a:off x="750219" y="1218119"/>
            <a:ext cx="9319962" cy="5014087"/>
          </a:xfrm>
          <a:prstGeom prst="rect">
            <a:avLst/>
          </a:prstGeom>
        </p:spPr>
      </p:pic>
    </p:spTree>
    <p:extLst>
      <p:ext uri="{BB962C8B-B14F-4D97-AF65-F5344CB8AC3E}">
        <p14:creationId xmlns:p14="http://schemas.microsoft.com/office/powerpoint/2010/main" val="3306405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8141277" cy="523220"/>
          </a:xfrm>
          <a:prstGeom prst="rect">
            <a:avLst/>
          </a:prstGeom>
          <a:noFill/>
        </p:spPr>
        <p:txBody>
          <a:bodyPr wrap="square">
            <a:spAutoFit/>
          </a:bodyPr>
          <a:lstStyle/>
          <a:p>
            <a:pPr algn="ctr"/>
            <a:r>
              <a:rPr lang="en-US" sz="2400" b="1" dirty="0">
                <a:solidFill>
                  <a:schemeClr val="bg1"/>
                </a:solidFill>
              </a:rPr>
              <a:t>Possible </a:t>
            </a:r>
            <a:r>
              <a:rPr lang="en-US" sz="2800" b="1" u="sng" dirty="0">
                <a:solidFill>
                  <a:schemeClr val="bg1"/>
                </a:solidFill>
              </a:rPr>
              <a:t>Constrains</a:t>
            </a:r>
            <a:endParaRPr lang="en-US" sz="2400" b="1" u="sng" dirty="0">
              <a:solidFill>
                <a:schemeClr val="bg1"/>
              </a:solidFill>
            </a:endParaRPr>
          </a:p>
        </p:txBody>
      </p:sp>
      <p:pic>
        <p:nvPicPr>
          <p:cNvPr id="4" name="Picture 3">
            <a:extLst>
              <a:ext uri="{FF2B5EF4-FFF2-40B4-BE49-F238E27FC236}">
                <a16:creationId xmlns:a16="http://schemas.microsoft.com/office/drawing/2014/main" id="{A75855C5-959C-9C34-3DAA-620E70BD2DFE}"/>
              </a:ext>
            </a:extLst>
          </p:cNvPr>
          <p:cNvPicPr>
            <a:picLocks noChangeAspect="1"/>
          </p:cNvPicPr>
          <p:nvPr/>
        </p:nvPicPr>
        <p:blipFill rotWithShape="1">
          <a:blip r:embed="rId2"/>
          <a:srcRect l="30833" t="35496" r="18333" b="17392"/>
          <a:stretch/>
        </p:blipFill>
        <p:spPr>
          <a:xfrm>
            <a:off x="869997" y="1206426"/>
            <a:ext cx="9482963" cy="5104954"/>
          </a:xfrm>
          <a:prstGeom prst="rect">
            <a:avLst/>
          </a:prstGeom>
        </p:spPr>
      </p:pic>
    </p:spTree>
    <p:extLst>
      <p:ext uri="{BB962C8B-B14F-4D97-AF65-F5344CB8AC3E}">
        <p14:creationId xmlns:p14="http://schemas.microsoft.com/office/powerpoint/2010/main" val="4001204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800" b="1" u="sng" dirty="0">
                <a:solidFill>
                  <a:schemeClr val="bg1"/>
                </a:solidFill>
              </a:rPr>
              <a:t>Data Sources </a:t>
            </a:r>
            <a:r>
              <a:rPr lang="en-US" sz="2400" b="1" dirty="0">
                <a:solidFill>
                  <a:schemeClr val="bg1"/>
                </a:solidFill>
              </a:rPr>
              <a:t>for a Feasibility Assessment</a:t>
            </a:r>
          </a:p>
        </p:txBody>
      </p:sp>
      <p:sp>
        <p:nvSpPr>
          <p:cNvPr id="2" name="Rectangle 3">
            <a:extLst>
              <a:ext uri="{FF2B5EF4-FFF2-40B4-BE49-F238E27FC236}">
                <a16:creationId xmlns:a16="http://schemas.microsoft.com/office/drawing/2014/main" id="{03BB1FB8-74C3-4C01-4B88-C0294C59CD64}"/>
              </a:ext>
            </a:extLst>
          </p:cNvPr>
          <p:cNvSpPr txBox="1">
            <a:spLocks noChangeArrowheads="1"/>
          </p:cNvSpPr>
          <p:nvPr/>
        </p:nvSpPr>
        <p:spPr>
          <a:xfrm>
            <a:off x="1272209" y="1638483"/>
            <a:ext cx="9057654" cy="36491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accent1">
                    <a:lumMod val="75000"/>
                  </a:schemeClr>
                </a:solidFill>
              </a:rPr>
              <a:t>Data required for a feasibility study can come from primary or secondary sources</a:t>
            </a:r>
          </a:p>
          <a:p>
            <a:pPr lvl="1"/>
            <a:r>
              <a:rPr lang="en-US" b="1" dirty="0"/>
              <a:t>Primary data </a:t>
            </a:r>
            <a:r>
              <a:rPr lang="en-US" dirty="0"/>
              <a:t>can include formal interviews and surveys</a:t>
            </a:r>
          </a:p>
          <a:p>
            <a:pPr lvl="2"/>
            <a:r>
              <a:rPr lang="en-US" dirty="0"/>
              <a:t>Collection of primary data can be expensive and time consuming</a:t>
            </a:r>
          </a:p>
          <a:p>
            <a:pPr lvl="2"/>
            <a:r>
              <a:rPr lang="en-US" b="1" dirty="0">
                <a:solidFill>
                  <a:srgbClr val="FF0000"/>
                </a:solidFill>
              </a:rPr>
              <a:t>Ex:</a:t>
            </a:r>
            <a:r>
              <a:rPr lang="en-US" dirty="0"/>
              <a:t> Focus groups, interviews, observation, Questionnaire</a:t>
            </a:r>
          </a:p>
          <a:p>
            <a:pPr lvl="2">
              <a:buFont typeface="Arial" panose="020B0604020202020204" pitchFamily="34" charset="0"/>
              <a:buNone/>
            </a:pPr>
            <a:endParaRPr lang="en-US" dirty="0"/>
          </a:p>
          <a:p>
            <a:pPr lvl="2">
              <a:buFont typeface="Arial" panose="020B0604020202020204" pitchFamily="34" charset="0"/>
              <a:buNone/>
            </a:pPr>
            <a:endParaRPr lang="en-US" dirty="0"/>
          </a:p>
          <a:p>
            <a:pPr lvl="1"/>
            <a:r>
              <a:rPr lang="en-US" b="1" dirty="0"/>
              <a:t>Secondary data </a:t>
            </a:r>
            <a:r>
              <a:rPr lang="en-US" dirty="0"/>
              <a:t>can include industry and trade publications, statistics of industry associations,  and government agency reports, newspapers, magazines</a:t>
            </a:r>
          </a:p>
          <a:p>
            <a:pPr lvl="2">
              <a:buFont typeface="Wingdings" pitchFamily="2" charset="2"/>
              <a:buNone/>
            </a:pPr>
            <a:endParaRPr lang="en-US" dirty="0"/>
          </a:p>
        </p:txBody>
      </p:sp>
    </p:spTree>
    <p:extLst>
      <p:ext uri="{BB962C8B-B14F-4D97-AF65-F5344CB8AC3E}">
        <p14:creationId xmlns:p14="http://schemas.microsoft.com/office/powerpoint/2010/main" val="34867314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800" b="1" u="sng" dirty="0">
                <a:solidFill>
                  <a:schemeClr val="bg1"/>
                </a:solidFill>
              </a:rPr>
              <a:t>Types of Feasibility (7 Types)</a:t>
            </a:r>
          </a:p>
        </p:txBody>
      </p:sp>
      <p:graphicFrame>
        <p:nvGraphicFramePr>
          <p:cNvPr id="4" name="Content Placeholder 3">
            <a:extLst>
              <a:ext uri="{FF2B5EF4-FFF2-40B4-BE49-F238E27FC236}">
                <a16:creationId xmlns:a16="http://schemas.microsoft.com/office/drawing/2014/main" id="{660F2B11-274B-A683-B098-712259893D50}"/>
              </a:ext>
            </a:extLst>
          </p:cNvPr>
          <p:cNvGraphicFramePr>
            <a:graphicFrameLocks/>
          </p:cNvGraphicFramePr>
          <p:nvPr>
            <p:extLst>
              <p:ext uri="{D42A27DB-BD31-4B8C-83A1-F6EECF244321}">
                <p14:modId xmlns:p14="http://schemas.microsoft.com/office/powerpoint/2010/main" val="2857653517"/>
              </p:ext>
            </p:extLst>
          </p:nvPr>
        </p:nvGraphicFramePr>
        <p:xfrm>
          <a:off x="2271730" y="1426760"/>
          <a:ext cx="8001000" cy="5178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49616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(1) Market Feasibility study</a:t>
            </a:r>
          </a:p>
        </p:txBody>
      </p:sp>
    </p:spTree>
    <p:extLst>
      <p:ext uri="{BB962C8B-B14F-4D97-AF65-F5344CB8AC3E}">
        <p14:creationId xmlns:p14="http://schemas.microsoft.com/office/powerpoint/2010/main" val="13780931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(1) Market Feasibility study</a:t>
            </a:r>
          </a:p>
        </p:txBody>
      </p:sp>
      <p:sp>
        <p:nvSpPr>
          <p:cNvPr id="8" name="Content Placeholder 2">
            <a:extLst>
              <a:ext uri="{FF2B5EF4-FFF2-40B4-BE49-F238E27FC236}">
                <a16:creationId xmlns:a16="http://schemas.microsoft.com/office/drawing/2014/main" id="{ADC6ABE9-527C-8652-F191-D2EC24EE9FC2}"/>
              </a:ext>
            </a:extLst>
          </p:cNvPr>
          <p:cNvSpPr txBox="1">
            <a:spLocks/>
          </p:cNvSpPr>
          <p:nvPr/>
        </p:nvSpPr>
        <p:spPr>
          <a:xfrm>
            <a:off x="1514475" y="2105434"/>
            <a:ext cx="8408670" cy="28666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4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Market Feasibility study</a:t>
            </a:r>
            <a:r>
              <a:rPr lang="en-US" sz="4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 </a:t>
            </a:r>
            <a:r>
              <a:rPr lang="en-US" sz="3600" kern="100" dirty="0">
                <a:effectLst/>
                <a:latin typeface="Calibri" panose="020F0502020204030204" pitchFamily="34" charset="0"/>
                <a:ea typeface="Calibri" panose="020F0502020204030204" pitchFamily="34" charset="0"/>
                <a:cs typeface="Arial" panose="020B0604020202020204" pitchFamily="34" charset="0"/>
              </a:rPr>
              <a:t>means to ascertain whether there is a need, demand, or gap in the market for the project idea as a product or service.</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678458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99288" y="1241664"/>
            <a:ext cx="9345750" cy="4758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(1) Market Feasibility study</a:t>
            </a:r>
          </a:p>
        </p:txBody>
      </p:sp>
      <p:sp>
        <p:nvSpPr>
          <p:cNvPr id="2" name="Content Placeholder 2">
            <a:extLst>
              <a:ext uri="{FF2B5EF4-FFF2-40B4-BE49-F238E27FC236}">
                <a16:creationId xmlns:a16="http://schemas.microsoft.com/office/drawing/2014/main" id="{8033B741-B526-0FFE-6DB8-47BE3DB5E051}"/>
              </a:ext>
            </a:extLst>
          </p:cNvPr>
          <p:cNvSpPr txBox="1">
            <a:spLocks/>
          </p:cNvSpPr>
          <p:nvPr/>
        </p:nvSpPr>
        <p:spPr>
          <a:xfrm>
            <a:off x="1458181" y="1470418"/>
            <a:ext cx="8743950" cy="43592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 market study needs to collect information that covers the following questions:</a:t>
            </a:r>
            <a:endParaRPr lang="en-US" sz="2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volume of demand </a:t>
            </a:r>
            <a:r>
              <a:rPr lang="en-US" sz="2000" kern="100" dirty="0">
                <a:effectLst/>
                <a:latin typeface="Calibri" panose="020F0502020204030204" pitchFamily="34" charset="0"/>
                <a:ea typeface="Calibri" panose="020F0502020204030204" pitchFamily="34" charset="0"/>
                <a:cs typeface="Arial" panose="020B0604020202020204" pitchFamily="34" charset="0"/>
              </a:rPr>
              <a:t>for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supply size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expected gap </a:t>
            </a:r>
            <a:r>
              <a:rPr lang="en-US" sz="2000" kern="100" dirty="0">
                <a:effectLst/>
                <a:latin typeface="Calibri" panose="020F0502020204030204" pitchFamily="34" charset="0"/>
                <a:ea typeface="Calibri" panose="020F0502020204030204" pitchFamily="34" charset="0"/>
                <a:cs typeface="Arial" panose="020B0604020202020204" pitchFamily="34" charset="0"/>
              </a:rPr>
              <a:t>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are </a:t>
            </a:r>
            <a:r>
              <a:rPr lang="en-US" sz="2000" b="1" kern="100" dirty="0">
                <a:effectLst/>
                <a:latin typeface="Calibri" panose="020F0502020204030204" pitchFamily="34" charset="0"/>
                <a:ea typeface="Calibri" panose="020F0502020204030204" pitchFamily="34" charset="0"/>
                <a:cs typeface="Arial" panose="020B0604020202020204" pitchFamily="34" charset="0"/>
              </a:rPr>
              <a:t>the methods of distributing the product </a:t>
            </a:r>
            <a:r>
              <a:rPr lang="en-US" sz="2000" kern="100" dirty="0">
                <a:effectLst/>
                <a:latin typeface="Calibri" panose="020F0502020204030204" pitchFamily="34" charset="0"/>
                <a:ea typeface="Calibri" panose="020F0502020204030204" pitchFamily="34" charset="0"/>
                <a:cs typeface="Arial" panose="020B0604020202020204" pitchFamily="34" charset="0"/>
              </a:rPr>
              <a:t>to be studied in the current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selling price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product 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What are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strengths and weaknesses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product compared to competing products?</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Are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required raw materials available or not</a:t>
            </a:r>
            <a:r>
              <a:rPr lang="en-US" sz="2000" kern="100" dirty="0">
                <a:effectLst/>
                <a:latin typeface="Calibri" panose="020F0502020204030204" pitchFamily="34" charset="0"/>
                <a:ea typeface="Calibri" panose="020F0502020204030204" pitchFamily="34" charset="0"/>
                <a:cs typeface="Arial" panose="020B0604020202020204" pitchFamily="34" charset="0"/>
              </a:rPr>
              <a:t>? And what is </a:t>
            </a:r>
            <a:r>
              <a:rPr lang="en-US" sz="2000" b="1" kern="100" dirty="0">
                <a:effectLst/>
                <a:latin typeface="Calibri" panose="020F0502020204030204" pitchFamily="34" charset="0"/>
                <a:ea typeface="Calibri" panose="020F0502020204030204" pitchFamily="34" charset="0"/>
                <a:cs typeface="Arial" panose="020B0604020202020204" pitchFamily="34" charset="0"/>
              </a:rPr>
              <a:t>the alternative</a:t>
            </a:r>
            <a:r>
              <a:rPr lang="en-US" sz="2000" kern="100" dirty="0">
                <a:effectLst/>
                <a:latin typeface="Calibri" panose="020F050202020403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Where 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site chosen </a:t>
            </a:r>
            <a:r>
              <a:rPr lang="en-US" sz="2000" kern="100" dirty="0">
                <a:effectLst/>
                <a:latin typeface="Calibri" panose="020F0502020204030204" pitchFamily="34" charset="0"/>
                <a:ea typeface="Calibri" panose="020F0502020204030204" pitchFamily="34" charset="0"/>
                <a:cs typeface="Arial" panose="020B0604020202020204" pitchFamily="34" charset="0"/>
              </a:rPr>
              <a:t>for the establishment of the project?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Is this </a:t>
            </a:r>
            <a:r>
              <a:rPr lang="en-US" sz="2000" b="1" kern="100" dirty="0">
                <a:effectLst/>
                <a:latin typeface="Calibri" panose="020F0502020204030204" pitchFamily="34" charset="0"/>
                <a:ea typeface="Calibri" panose="020F0502020204030204" pitchFamily="34" charset="0"/>
                <a:cs typeface="Arial" panose="020B0604020202020204" pitchFamily="34" charset="0"/>
              </a:rPr>
              <a:t>site equipped with the basic services </a:t>
            </a:r>
            <a:r>
              <a:rPr lang="en-US" sz="2000" kern="100" dirty="0">
                <a:effectLst/>
                <a:latin typeface="Calibri" panose="020F0502020204030204" pitchFamily="34" charset="0"/>
                <a:ea typeface="Calibri" panose="020F0502020204030204" pitchFamily="34" charset="0"/>
                <a:cs typeface="Arial" panose="020B0604020202020204" pitchFamily="34" charset="0"/>
              </a:rPr>
              <a:t>for establishing the project?</a:t>
            </a:r>
          </a:p>
          <a:p>
            <a:pPr marL="342900" marR="0" lvl="0" indent="-342900">
              <a:lnSpc>
                <a:spcPct val="107000"/>
              </a:lnSpc>
              <a:spcBef>
                <a:spcPts val="0"/>
              </a:spcBef>
              <a:spcAft>
                <a:spcPts val="800"/>
              </a:spcAft>
              <a:buFont typeface="Calibri" panose="020F050202020403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Is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labor required </a:t>
            </a:r>
            <a:r>
              <a:rPr lang="en-US" sz="2000" kern="100" dirty="0">
                <a:effectLst/>
                <a:latin typeface="Calibri" panose="020F0502020204030204" pitchFamily="34" charset="0"/>
                <a:ea typeface="Calibri" panose="020F0502020204030204" pitchFamily="34" charset="0"/>
                <a:cs typeface="Arial" panose="020B0604020202020204" pitchFamily="34" charset="0"/>
              </a:rPr>
              <a:t>for the project </a:t>
            </a:r>
            <a:r>
              <a:rPr lang="en-US" sz="2000" b="1" kern="100" dirty="0">
                <a:effectLst/>
                <a:latin typeface="Calibri" panose="020F0502020204030204" pitchFamily="34" charset="0"/>
                <a:ea typeface="Calibri" panose="020F0502020204030204" pitchFamily="34" charset="0"/>
                <a:cs typeface="Arial" panose="020B0604020202020204" pitchFamily="34" charset="0"/>
              </a:rPr>
              <a:t>available</a:t>
            </a:r>
            <a:r>
              <a:rPr lang="en-US" sz="2000" kern="100" dirty="0">
                <a:effectLst/>
                <a:latin typeface="Calibri" panose="020F0502020204030204" pitchFamily="34" charset="0"/>
                <a:ea typeface="Calibri" panose="020F0502020204030204" pitchFamily="34" charset="0"/>
                <a:cs typeface="Arial" panose="020B0604020202020204" pitchFamily="34" charset="0"/>
              </a:rPr>
              <a: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49172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(1) Market Feasibility study</a:t>
            </a:r>
          </a:p>
        </p:txBody>
      </p:sp>
      <p:sp>
        <p:nvSpPr>
          <p:cNvPr id="2" name="Content Placeholder 2">
            <a:extLst>
              <a:ext uri="{FF2B5EF4-FFF2-40B4-BE49-F238E27FC236}">
                <a16:creationId xmlns:a16="http://schemas.microsoft.com/office/drawing/2014/main" id="{65FCFC32-6E3B-22A4-5A05-FE6BA9AB98A8}"/>
              </a:ext>
            </a:extLst>
          </p:cNvPr>
          <p:cNvSpPr txBox="1">
            <a:spLocks/>
          </p:cNvSpPr>
          <p:nvPr/>
        </p:nvSpPr>
        <p:spPr>
          <a:xfrm>
            <a:off x="1403380" y="1731094"/>
            <a:ext cx="8901113" cy="35386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This study means that the owner of the project or its manager should stand on the following factors.</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The </a:t>
            </a:r>
            <a:r>
              <a:rPr lang="en-US" sz="2400" b="1" kern="100" dirty="0">
                <a:latin typeface="Calibri" panose="020F0502020204030204" pitchFamily="34" charset="0"/>
                <a:cs typeface="Arial" panose="020B0604020202020204" pitchFamily="34" charset="0"/>
              </a:rPr>
              <a:t>availability of the project's needs </a:t>
            </a:r>
            <a:r>
              <a:rPr lang="en-US" sz="2400" kern="100" dirty="0">
                <a:latin typeface="Calibri" panose="020F0502020204030204" pitchFamily="34" charset="0"/>
                <a:cs typeface="Arial" panose="020B0604020202020204" pitchFamily="34" charset="0"/>
              </a:rPr>
              <a:t>of raw materials and services</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The </a:t>
            </a:r>
            <a:r>
              <a:rPr lang="en-US" sz="2400" b="1" kern="100" dirty="0">
                <a:latin typeface="Calibri" panose="020F0502020204030204" pitchFamily="34" charset="0"/>
                <a:cs typeface="Arial" panose="020B0604020202020204" pitchFamily="34" charset="0"/>
              </a:rPr>
              <a:t>appropriate quality </a:t>
            </a:r>
            <a:r>
              <a:rPr lang="en-US" sz="2400" kern="100" dirty="0">
                <a:latin typeface="Calibri" panose="020F0502020204030204" pitchFamily="34" charset="0"/>
                <a:cs typeface="Arial" panose="020B0604020202020204" pitchFamily="34" charset="0"/>
              </a:rPr>
              <a:t>of these needs</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The </a:t>
            </a:r>
            <a:r>
              <a:rPr lang="en-US" sz="2400" b="1" kern="100" dirty="0">
                <a:latin typeface="Calibri" panose="020F0502020204030204" pitchFamily="34" charset="0"/>
                <a:cs typeface="Arial" panose="020B0604020202020204" pitchFamily="34" charset="0"/>
              </a:rPr>
              <a:t>appropriateness of the price</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The </a:t>
            </a:r>
            <a:r>
              <a:rPr lang="en-US" sz="2400" b="1" kern="100" dirty="0">
                <a:latin typeface="Calibri" panose="020F0502020204030204" pitchFamily="34" charset="0"/>
                <a:cs typeface="Arial" panose="020B0604020202020204" pitchFamily="34" charset="0"/>
              </a:rPr>
              <a:t>appropriateness of the quantity</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The appropriate </a:t>
            </a:r>
            <a:r>
              <a:rPr lang="en-US" sz="2400" b="1" kern="100" dirty="0">
                <a:latin typeface="Calibri" panose="020F0502020204030204" pitchFamily="34" charset="0"/>
                <a:cs typeface="Arial" panose="020B0604020202020204" pitchFamily="34" charset="0"/>
              </a:rPr>
              <a:t>timing for the supply </a:t>
            </a:r>
            <a:r>
              <a:rPr lang="en-US" sz="2400" kern="100" dirty="0">
                <a:latin typeface="Calibri" panose="020F0502020204030204" pitchFamily="34" charset="0"/>
                <a:cs typeface="Arial" panose="020B0604020202020204" pitchFamily="34" charset="0"/>
              </a:rPr>
              <a:t>of these requirements</a:t>
            </a:r>
          </a:p>
          <a:p>
            <a:pPr marL="342900" indent="-342900">
              <a:lnSpc>
                <a:spcPct val="107000"/>
              </a:lnSpc>
              <a:spcBef>
                <a:spcPts val="0"/>
              </a:spcBef>
              <a:buFont typeface="Calibri" panose="020F0502020204030204" pitchFamily="34" charset="0"/>
              <a:buChar char="•"/>
            </a:pPr>
            <a:r>
              <a:rPr lang="en-US" sz="2400" kern="100" dirty="0">
                <a:latin typeface="Calibri" panose="020F0502020204030204" pitchFamily="34" charset="0"/>
                <a:cs typeface="Arial" panose="020B0604020202020204" pitchFamily="34" charset="0"/>
              </a:rPr>
              <a:t>What are the appropriate </a:t>
            </a:r>
            <a:r>
              <a:rPr lang="en-US" sz="2400" b="1" kern="100" dirty="0">
                <a:latin typeface="Calibri" panose="020F0502020204030204" pitchFamily="34" charset="0"/>
                <a:cs typeface="Arial" panose="020B0604020202020204" pitchFamily="34" charset="0"/>
              </a:rPr>
              <a:t>sources of supply</a:t>
            </a:r>
            <a:r>
              <a:rPr lang="en-US" sz="2400" kern="100" dirty="0">
                <a:latin typeface="Calibri" panose="020F0502020204030204" pitchFamily="34" charset="0"/>
                <a:cs typeface="Arial" panose="020B0604020202020204" pitchFamily="34" charset="0"/>
              </a:rPr>
              <a: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0846851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(2) Technical Feasibility study</a:t>
            </a:r>
          </a:p>
        </p:txBody>
      </p:sp>
    </p:spTree>
    <p:extLst>
      <p:ext uri="{BB962C8B-B14F-4D97-AF65-F5344CB8AC3E}">
        <p14:creationId xmlns:p14="http://schemas.microsoft.com/office/powerpoint/2010/main" val="3604911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(2) Technical Feasibility study</a:t>
            </a:r>
          </a:p>
        </p:txBody>
      </p:sp>
      <p:sp>
        <p:nvSpPr>
          <p:cNvPr id="2" name="Content Placeholder 2">
            <a:extLst>
              <a:ext uri="{FF2B5EF4-FFF2-40B4-BE49-F238E27FC236}">
                <a16:creationId xmlns:a16="http://schemas.microsoft.com/office/drawing/2014/main" id="{A549F9FE-3138-BC08-B413-E3D713D051BC}"/>
              </a:ext>
            </a:extLst>
          </p:cNvPr>
          <p:cNvSpPr txBox="1">
            <a:spLocks/>
          </p:cNvSpPr>
          <p:nvPr/>
        </p:nvSpPr>
        <p:spPr>
          <a:xfrm>
            <a:off x="1291899" y="1497485"/>
            <a:ext cx="8986837" cy="4026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After determining the quantity of the product for the market that we mentioned in the previous step, the technical study comes as a next step.</a:t>
            </a:r>
          </a:p>
          <a:p>
            <a:pPr marL="0" marR="0" indent="0" algn="just">
              <a:lnSpc>
                <a:spcPct val="107000"/>
              </a:lnSpc>
              <a:spcBef>
                <a:spcPts val="0"/>
              </a:spcBef>
              <a:spcAft>
                <a:spcPts val="800"/>
              </a:spcAft>
              <a:buNone/>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The technical study </a:t>
            </a:r>
            <a:r>
              <a:rPr lang="en-US" sz="2400" kern="100" dirty="0">
                <a:effectLst/>
                <a:latin typeface="Calibri" panose="020F0502020204030204" pitchFamily="34" charset="0"/>
                <a:ea typeface="Calibri" panose="020F0502020204030204" pitchFamily="34" charset="0"/>
                <a:cs typeface="Arial" panose="020B0604020202020204" pitchFamily="34" charset="0"/>
              </a:rPr>
              <a:t>means knowing the extent to which the product (commodity / service) can be manufactured, the steps for its production and manufacturing, the equipment and machinery required for production, determining the required labor, the project area, and what are the sources of raw materials and their specifications.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8633766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(2) Technical Feasibility study</a:t>
            </a:r>
          </a:p>
        </p:txBody>
      </p:sp>
      <p:sp>
        <p:nvSpPr>
          <p:cNvPr id="3" name="Content Placeholder 2">
            <a:extLst>
              <a:ext uri="{FF2B5EF4-FFF2-40B4-BE49-F238E27FC236}">
                <a16:creationId xmlns:a16="http://schemas.microsoft.com/office/drawing/2014/main" id="{5CF8AD34-DAB0-F168-D72F-B8A49EDD9A83}"/>
              </a:ext>
            </a:extLst>
          </p:cNvPr>
          <p:cNvSpPr txBox="1">
            <a:spLocks/>
          </p:cNvSpPr>
          <p:nvPr/>
        </p:nvSpPr>
        <p:spPr>
          <a:xfrm>
            <a:off x="1500187" y="1766309"/>
            <a:ext cx="8786813" cy="32771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The technical study includes the following stages:</a:t>
            </a:r>
          </a:p>
          <a:p>
            <a:pPr marL="342900" marR="0" lvl="0" indent="-342900" rtl="0">
              <a:lnSpc>
                <a:spcPct val="107000"/>
              </a:lnSpc>
              <a:spcBef>
                <a:spcPts val="0"/>
              </a:spcBef>
              <a:spcAft>
                <a:spcPts val="0"/>
              </a:spcAft>
              <a:buFont typeface="+mj-lt"/>
              <a:buAutoNum type="arabicPeriod"/>
            </a:pPr>
            <a:r>
              <a:rPr lang="en-US" sz="20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000" b="1" kern="100" dirty="0">
                <a:effectLst/>
                <a:latin typeface="Calibri" panose="020F0502020204030204" pitchFamily="34" charset="0"/>
                <a:ea typeface="Calibri" panose="020F0502020204030204" pitchFamily="34" charset="0"/>
                <a:cs typeface="Arial" panose="020B0604020202020204" pitchFamily="34" charset="0"/>
              </a:rPr>
              <a:t>the quantity/size of production </a:t>
            </a:r>
            <a:r>
              <a:rPr lang="en-US" sz="2000" kern="100" dirty="0">
                <a:effectLst/>
                <a:latin typeface="Calibri" panose="020F0502020204030204" pitchFamily="34" charset="0"/>
                <a:ea typeface="Calibri" panose="020F0502020204030204" pitchFamily="34" charset="0"/>
                <a:cs typeface="Arial" panose="020B0604020202020204" pitchFamily="34" charset="0"/>
              </a:rPr>
              <a:t>capacity needed by the market</a:t>
            </a:r>
          </a:p>
          <a:p>
            <a:pPr marL="342900" marR="0" lvl="0" indent="-342900">
              <a:lnSpc>
                <a:spcPct val="107000"/>
              </a:lnSpc>
              <a:spcBef>
                <a:spcPts val="0"/>
              </a:spcBef>
              <a:spcAft>
                <a:spcPts val="0"/>
              </a:spcAft>
              <a:buFont typeface="+mj-lt"/>
              <a:buAutoNum type="arabicPeriod"/>
            </a:pPr>
            <a:r>
              <a:rPr lang="en-US" sz="20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000" b="1" kern="100" dirty="0">
                <a:effectLst/>
                <a:latin typeface="Calibri" panose="020F0502020204030204" pitchFamily="34" charset="0"/>
                <a:ea typeface="Calibri" panose="020F0502020204030204" pitchFamily="34" charset="0"/>
                <a:cs typeface="Arial" panose="020B0604020202020204" pitchFamily="34" charset="0"/>
              </a:rPr>
              <a:t>the type of technical method </a:t>
            </a:r>
            <a:r>
              <a:rPr lang="en-US" sz="2000" kern="100" dirty="0">
                <a:effectLst/>
                <a:latin typeface="Calibri" panose="020F0502020204030204" pitchFamily="34" charset="0"/>
                <a:ea typeface="Calibri" panose="020F0502020204030204" pitchFamily="34" charset="0"/>
                <a:cs typeface="Arial" panose="020B0604020202020204" pitchFamily="34" charset="0"/>
              </a:rPr>
              <a:t>for manufacturing production.</a:t>
            </a:r>
          </a:p>
          <a:p>
            <a:pPr marL="342900" marR="0" lvl="0" indent="-342900">
              <a:lnSpc>
                <a:spcPct val="107000"/>
              </a:lnSpc>
              <a:spcBef>
                <a:spcPts val="0"/>
              </a:spcBef>
              <a:spcAft>
                <a:spcPts val="0"/>
              </a:spcAft>
              <a:buFont typeface="+mj-lt"/>
              <a:buAutoNum type="arabicPeriod"/>
            </a:pPr>
            <a:r>
              <a:rPr lang="en-US" sz="2000" kern="100" dirty="0">
                <a:effectLst/>
                <a:latin typeface="Calibri" panose="020F0502020204030204" pitchFamily="34" charset="0"/>
                <a:ea typeface="Calibri" panose="020F0502020204030204" pitchFamily="34" charset="0"/>
                <a:cs typeface="Arial" panose="020B0604020202020204" pitchFamily="34" charset="0"/>
              </a:rPr>
              <a:t>Determine the </a:t>
            </a:r>
            <a:r>
              <a:rPr lang="en-US" sz="2000" b="1" kern="100" dirty="0">
                <a:effectLst/>
                <a:latin typeface="Calibri" panose="020F0502020204030204" pitchFamily="34" charset="0"/>
                <a:ea typeface="Calibri" panose="020F0502020204030204" pitchFamily="34" charset="0"/>
                <a:cs typeface="Arial" panose="020B0604020202020204" pitchFamily="34" charset="0"/>
              </a:rPr>
              <a:t>raw materials required for manufacturing </a:t>
            </a:r>
            <a:r>
              <a:rPr lang="en-US" sz="2000" kern="100" dirty="0">
                <a:effectLst/>
                <a:latin typeface="Calibri" panose="020F0502020204030204" pitchFamily="34" charset="0"/>
                <a:ea typeface="Calibri" panose="020F0502020204030204" pitchFamily="34" charset="0"/>
                <a:cs typeface="Arial" panose="020B0604020202020204" pitchFamily="34" charset="0"/>
              </a:rPr>
              <a:t>and their cost according to the production capacity</a:t>
            </a:r>
          </a:p>
          <a:p>
            <a:pPr marL="342900" marR="0" lvl="0" indent="-342900">
              <a:lnSpc>
                <a:spcPct val="107000"/>
              </a:lnSpc>
              <a:spcBef>
                <a:spcPts val="0"/>
              </a:spcBef>
              <a:spcAft>
                <a:spcPts val="0"/>
              </a:spcAft>
              <a:buFont typeface="+mj-lt"/>
              <a:buAutoNum type="arabicPeriod"/>
            </a:pPr>
            <a:r>
              <a:rPr lang="en-US" sz="20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000" b="1" kern="100" dirty="0">
                <a:effectLst/>
                <a:latin typeface="Calibri" panose="020F0502020204030204" pitchFamily="34" charset="0"/>
                <a:ea typeface="Calibri" panose="020F0502020204030204" pitchFamily="34" charset="0"/>
                <a:cs typeface="Arial" panose="020B0604020202020204" pitchFamily="34" charset="0"/>
              </a:rPr>
              <a:t>technological equipment </a:t>
            </a:r>
            <a:r>
              <a:rPr lang="en-US" sz="2000" kern="100" dirty="0">
                <a:effectLst/>
                <a:latin typeface="Calibri" panose="020F0502020204030204" pitchFamily="34" charset="0"/>
                <a:ea typeface="Calibri" panose="020F0502020204030204" pitchFamily="34" charset="0"/>
                <a:cs typeface="Arial" panose="020B0604020202020204" pitchFamily="34" charset="0"/>
              </a:rPr>
              <a:t>and machines according to production and their cost, in addition to other equipment.</a:t>
            </a:r>
          </a:p>
          <a:p>
            <a:pPr marL="342900" marR="0" lvl="0" indent="-342900">
              <a:lnSpc>
                <a:spcPct val="107000"/>
              </a:lnSpc>
              <a:spcBef>
                <a:spcPts val="0"/>
              </a:spcBef>
              <a:spcAft>
                <a:spcPts val="0"/>
              </a:spcAft>
              <a:buFont typeface="+mj-lt"/>
              <a:buAutoNum type="arabicPeriod"/>
            </a:pPr>
            <a:r>
              <a:rPr lang="en-US" sz="20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000" b="1" kern="100" dirty="0">
                <a:effectLst/>
                <a:latin typeface="Calibri" panose="020F0502020204030204" pitchFamily="34" charset="0"/>
                <a:ea typeface="Calibri" panose="020F0502020204030204" pitchFamily="34" charset="0"/>
                <a:cs typeface="Arial" panose="020B0604020202020204" pitchFamily="34" charset="0"/>
              </a:rPr>
              <a:t>the labor required </a:t>
            </a:r>
            <a:r>
              <a:rPr lang="en-US" sz="2000" kern="100" dirty="0">
                <a:effectLst/>
                <a:latin typeface="Calibri" panose="020F0502020204030204" pitchFamily="34" charset="0"/>
                <a:ea typeface="Calibri" panose="020F0502020204030204" pitchFamily="34" charset="0"/>
                <a:cs typeface="Arial" panose="020B0604020202020204" pitchFamily="34" charset="0"/>
              </a:rPr>
              <a:t>for production (administrative - financial - marketing) and its cost.</a:t>
            </a:r>
            <a:endParaRPr lang="en-US" sz="2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9660381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(2) Technical Feasibility study</a:t>
            </a:r>
          </a:p>
        </p:txBody>
      </p:sp>
      <p:sp>
        <p:nvSpPr>
          <p:cNvPr id="2" name="Content Placeholder 2">
            <a:extLst>
              <a:ext uri="{FF2B5EF4-FFF2-40B4-BE49-F238E27FC236}">
                <a16:creationId xmlns:a16="http://schemas.microsoft.com/office/drawing/2014/main" id="{43C10A26-B600-5AF1-E277-8E4382EFCB4F}"/>
              </a:ext>
            </a:extLst>
          </p:cNvPr>
          <p:cNvSpPr txBox="1">
            <a:spLocks/>
          </p:cNvSpPr>
          <p:nvPr/>
        </p:nvSpPr>
        <p:spPr>
          <a:xfrm>
            <a:off x="1364043" y="1687802"/>
            <a:ext cx="8861625" cy="3591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The technical study includes the following stages:</a:t>
            </a:r>
          </a:p>
          <a:p>
            <a:pPr marL="457200" marR="0" lvl="0" indent="-457200">
              <a:lnSpc>
                <a:spcPct val="107000"/>
              </a:lnSpc>
              <a:spcBef>
                <a:spcPts val="0"/>
              </a:spcBef>
              <a:spcAft>
                <a:spcPts val="0"/>
              </a:spcAft>
              <a:buFont typeface="+mj-lt"/>
              <a:buAutoNum type="arabicPeriod" startAt="6"/>
            </a:pPr>
            <a:r>
              <a:rPr lang="en-US" sz="24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400" b="1" kern="100" dirty="0">
                <a:effectLst/>
                <a:latin typeface="Calibri" panose="020F0502020204030204" pitchFamily="34" charset="0"/>
                <a:ea typeface="Calibri" panose="020F0502020204030204" pitchFamily="34" charset="0"/>
                <a:cs typeface="Arial" panose="020B0604020202020204" pitchFamily="34" charset="0"/>
              </a:rPr>
              <a:t>the driving energy </a:t>
            </a:r>
            <a:r>
              <a:rPr lang="en-US" sz="2400" kern="100" dirty="0">
                <a:effectLst/>
                <a:latin typeface="Calibri" panose="020F0502020204030204" pitchFamily="34" charset="0"/>
                <a:ea typeface="Calibri" panose="020F0502020204030204" pitchFamily="34" charset="0"/>
                <a:cs typeface="Arial" panose="020B0604020202020204" pitchFamily="34" charset="0"/>
              </a:rPr>
              <a:t>(electricity - gas - water) and its cost.</a:t>
            </a:r>
          </a:p>
          <a:p>
            <a:pPr marL="457200" marR="0" lvl="0" indent="-457200">
              <a:lnSpc>
                <a:spcPct val="107000"/>
              </a:lnSpc>
              <a:spcBef>
                <a:spcPts val="0"/>
              </a:spcBef>
              <a:spcAft>
                <a:spcPts val="0"/>
              </a:spcAft>
              <a:buFont typeface="+mj-lt"/>
              <a:buAutoNum type="arabicPeriod" startAt="6"/>
            </a:pPr>
            <a:r>
              <a:rPr lang="en-US" sz="24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400" b="1" kern="100" dirty="0">
                <a:effectLst/>
                <a:latin typeface="Calibri" panose="020F0502020204030204" pitchFamily="34" charset="0"/>
                <a:ea typeface="Calibri" panose="020F0502020204030204" pitchFamily="34" charset="0"/>
                <a:cs typeface="Arial" panose="020B0604020202020204" pitchFamily="34" charset="0"/>
              </a:rPr>
              <a:t>the location of the project </a:t>
            </a:r>
            <a:r>
              <a:rPr lang="en-US" sz="2400" kern="100" dirty="0">
                <a:effectLst/>
                <a:latin typeface="Calibri" panose="020F0502020204030204" pitchFamily="34" charset="0"/>
                <a:ea typeface="Calibri" panose="020F0502020204030204" pitchFamily="34" charset="0"/>
                <a:cs typeface="Arial" panose="020B0604020202020204" pitchFamily="34" charset="0"/>
              </a:rPr>
              <a:t>and its proximity to markets, means of transportation and transportation, and its proximity to the main facilities.</a:t>
            </a:r>
          </a:p>
          <a:p>
            <a:pPr marL="457200" marR="0" lvl="0" indent="-457200">
              <a:lnSpc>
                <a:spcPct val="107000"/>
              </a:lnSpc>
              <a:spcBef>
                <a:spcPts val="0"/>
              </a:spcBef>
              <a:spcAft>
                <a:spcPts val="0"/>
              </a:spcAft>
              <a:buFont typeface="+mj-lt"/>
              <a:buAutoNum type="arabicPeriod" startAt="6"/>
            </a:pPr>
            <a:r>
              <a:rPr lang="en-US" sz="2400" kern="100" dirty="0">
                <a:effectLst/>
                <a:latin typeface="Calibri" panose="020F0502020204030204" pitchFamily="34" charset="0"/>
                <a:ea typeface="Calibri" panose="020F0502020204030204" pitchFamily="34" charset="0"/>
                <a:cs typeface="Arial" panose="020B0604020202020204" pitchFamily="34" charset="0"/>
              </a:rPr>
              <a:t>Determine </a:t>
            </a:r>
            <a:r>
              <a:rPr lang="en-US" sz="2400" b="1" kern="100" dirty="0">
                <a:effectLst/>
                <a:latin typeface="Calibri" panose="020F0502020204030204" pitchFamily="34" charset="0"/>
                <a:ea typeface="Calibri" panose="020F0502020204030204" pitchFamily="34" charset="0"/>
                <a:cs typeface="Arial" panose="020B0604020202020204" pitchFamily="34" charset="0"/>
              </a:rPr>
              <a:t>the unit cost of the product + profit margin.</a:t>
            </a:r>
          </a:p>
          <a:p>
            <a:pPr marL="457200" marR="0" lvl="0" indent="-457200">
              <a:lnSpc>
                <a:spcPct val="107000"/>
              </a:lnSpc>
              <a:spcBef>
                <a:spcPts val="0"/>
              </a:spcBef>
              <a:spcAft>
                <a:spcPts val="800"/>
              </a:spcAft>
              <a:buFont typeface="+mj-lt"/>
              <a:buAutoNum type="arabicPeriod" startAt="6"/>
            </a:pPr>
            <a:r>
              <a:rPr lang="en-US" sz="2400" kern="100" dirty="0">
                <a:effectLst/>
                <a:latin typeface="Calibri" panose="020F0502020204030204" pitchFamily="34" charset="0"/>
                <a:ea typeface="Calibri" panose="020F0502020204030204" pitchFamily="34" charset="0"/>
                <a:cs typeface="Arial" panose="020B0604020202020204" pitchFamily="34" charset="0"/>
              </a:rPr>
              <a:t>Is the </a:t>
            </a:r>
            <a:r>
              <a:rPr lang="en-US" sz="2400" b="1" kern="100" dirty="0">
                <a:effectLst/>
                <a:latin typeface="Calibri" panose="020F0502020204030204" pitchFamily="34" charset="0"/>
                <a:ea typeface="Calibri" panose="020F0502020204030204" pitchFamily="34" charset="0"/>
                <a:cs typeface="Arial" panose="020B0604020202020204" pitchFamily="34" charset="0"/>
              </a:rPr>
              <a:t>project technically feasible</a:t>
            </a:r>
            <a:r>
              <a:rPr lang="en-US" sz="2400" kern="100" dirty="0">
                <a:effectLst/>
                <a:latin typeface="Calibri" panose="020F0502020204030204" pitchFamily="34" charset="0"/>
                <a:ea typeface="Calibri" panose="020F0502020204030204" pitchFamily="34" charset="0"/>
                <a:cs typeface="Arial" panose="020B0604020202020204" pitchFamily="34" charset="0"/>
              </a:rPr>
              <a:t>?</a:t>
            </a:r>
          </a:p>
          <a:p>
            <a:pPr marL="0" marR="0" indent="0">
              <a:lnSpc>
                <a:spcPct val="107000"/>
              </a:lnSpc>
              <a:spcBef>
                <a:spcPts val="0"/>
              </a:spcBef>
              <a:spcAft>
                <a:spcPts val="800"/>
              </a:spcAft>
              <a:buNone/>
            </a:pPr>
            <a:endParaRPr lang="en-US" sz="24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2311020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(3) Financial Feasibility study</a:t>
            </a:r>
          </a:p>
        </p:txBody>
      </p:sp>
    </p:spTree>
    <p:extLst>
      <p:ext uri="{BB962C8B-B14F-4D97-AF65-F5344CB8AC3E}">
        <p14:creationId xmlns:p14="http://schemas.microsoft.com/office/powerpoint/2010/main" val="22455922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(3) Financial Feasibility study</a:t>
            </a:r>
          </a:p>
        </p:txBody>
      </p:sp>
      <p:sp>
        <p:nvSpPr>
          <p:cNvPr id="3" name="Content Placeholder 2">
            <a:extLst>
              <a:ext uri="{FF2B5EF4-FFF2-40B4-BE49-F238E27FC236}">
                <a16:creationId xmlns:a16="http://schemas.microsoft.com/office/drawing/2014/main" id="{DE0ECEA0-E1CD-A35F-5E42-65C95783683F}"/>
              </a:ext>
            </a:extLst>
          </p:cNvPr>
          <p:cNvSpPr txBox="1">
            <a:spLocks/>
          </p:cNvSpPr>
          <p:nvPr/>
        </p:nvSpPr>
        <p:spPr>
          <a:xfrm>
            <a:off x="1471612" y="1745661"/>
            <a:ext cx="8843963" cy="36432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This study aims to </a:t>
            </a:r>
            <a:r>
              <a:rPr lang="en-US" b="1" kern="100" dirty="0">
                <a:effectLst/>
                <a:latin typeface="Calibri" panose="020F0502020204030204" pitchFamily="34" charset="0"/>
                <a:ea typeface="Calibri" panose="020F0502020204030204" pitchFamily="34" charset="0"/>
                <a:cs typeface="Arial" panose="020B0604020202020204" pitchFamily="34" charset="0"/>
              </a:rPr>
              <a:t>determine the size of the necessary and optimal financing for the project (self - loan). </a:t>
            </a:r>
          </a:p>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This study requires collecting information related to estimating the costs of establishing and operating the project, how to obtain the necessary financing and its proper use, as well as its continuation for a reasonable period so that a return can be achieved.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3698303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(3) Financial Feasibility study</a:t>
            </a:r>
          </a:p>
        </p:txBody>
      </p:sp>
      <p:graphicFrame>
        <p:nvGraphicFramePr>
          <p:cNvPr id="2" name="Diagram 1">
            <a:extLst>
              <a:ext uri="{FF2B5EF4-FFF2-40B4-BE49-F238E27FC236}">
                <a16:creationId xmlns:a16="http://schemas.microsoft.com/office/drawing/2014/main" id="{7F418AF4-67D9-E81C-1C10-23988CA12EE5}"/>
              </a:ext>
            </a:extLst>
          </p:cNvPr>
          <p:cNvGraphicFramePr/>
          <p:nvPr>
            <p:extLst>
              <p:ext uri="{D42A27DB-BD31-4B8C-83A1-F6EECF244321}">
                <p14:modId xmlns:p14="http://schemas.microsoft.com/office/powerpoint/2010/main" val="34904112"/>
              </p:ext>
            </p:extLst>
          </p:nvPr>
        </p:nvGraphicFramePr>
        <p:xfrm>
          <a:off x="1629485" y="1382010"/>
          <a:ext cx="8128000" cy="52535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8772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(4) Legal Feasibility study</a:t>
            </a:r>
          </a:p>
        </p:txBody>
      </p:sp>
    </p:spTree>
    <p:extLst>
      <p:ext uri="{BB962C8B-B14F-4D97-AF65-F5344CB8AC3E}">
        <p14:creationId xmlns:p14="http://schemas.microsoft.com/office/powerpoint/2010/main" val="136907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(4) Legal Feasibility study</a:t>
            </a:r>
          </a:p>
        </p:txBody>
      </p:sp>
      <p:sp>
        <p:nvSpPr>
          <p:cNvPr id="2" name="Content Placeholder 2">
            <a:extLst>
              <a:ext uri="{FF2B5EF4-FFF2-40B4-BE49-F238E27FC236}">
                <a16:creationId xmlns:a16="http://schemas.microsoft.com/office/drawing/2014/main" id="{08FE9CED-1789-5674-38E8-090B0261EB31}"/>
              </a:ext>
            </a:extLst>
          </p:cNvPr>
          <p:cNvSpPr txBox="1">
            <a:spLocks/>
          </p:cNvSpPr>
          <p:nvPr/>
        </p:nvSpPr>
        <p:spPr>
          <a:xfrm>
            <a:off x="1414463" y="2105434"/>
            <a:ext cx="8672512" cy="2169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32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Legal Feasibility study </a:t>
            </a:r>
            <a:r>
              <a:rPr lang="en-US" sz="3200" kern="100" dirty="0">
                <a:effectLst/>
                <a:latin typeface="Calibri" panose="020F0502020204030204" pitchFamily="34" charset="0"/>
                <a:ea typeface="Calibri" panose="020F0502020204030204" pitchFamily="34" charset="0"/>
                <a:cs typeface="Arial" panose="020B0604020202020204" pitchFamily="34" charset="0"/>
              </a:rPr>
              <a:t>aims to </a:t>
            </a:r>
            <a:r>
              <a:rPr lang="en-US" sz="3200" b="1" u="sng" kern="100" dirty="0">
                <a:effectLst/>
                <a:latin typeface="Calibri" panose="020F0502020204030204" pitchFamily="34" charset="0"/>
                <a:ea typeface="Calibri" panose="020F0502020204030204" pitchFamily="34" charset="0"/>
                <a:cs typeface="Arial" panose="020B0604020202020204" pitchFamily="34" charset="0"/>
              </a:rPr>
              <a:t>identify the legislation </a:t>
            </a:r>
            <a:r>
              <a:rPr lang="en-US" sz="3200" kern="100" dirty="0">
                <a:effectLst/>
                <a:latin typeface="Calibri" panose="020F0502020204030204" pitchFamily="34" charset="0"/>
                <a:ea typeface="Calibri" panose="020F0502020204030204" pitchFamily="34" charset="0"/>
                <a:cs typeface="Arial" panose="020B0604020202020204" pitchFamily="34" charset="0"/>
              </a:rPr>
              <a:t>that governs investment in the project and its impact on the establishment of the project, production, export, contracting and pricing.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496743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(4) Legal Feasibility study</a:t>
            </a:r>
          </a:p>
        </p:txBody>
      </p:sp>
      <p:sp>
        <p:nvSpPr>
          <p:cNvPr id="3" name="Content Placeholder 2">
            <a:extLst>
              <a:ext uri="{FF2B5EF4-FFF2-40B4-BE49-F238E27FC236}">
                <a16:creationId xmlns:a16="http://schemas.microsoft.com/office/drawing/2014/main" id="{5A403F7D-056B-6642-66E0-2F5AC0AFEFED}"/>
              </a:ext>
            </a:extLst>
          </p:cNvPr>
          <p:cNvSpPr txBox="1">
            <a:spLocks/>
          </p:cNvSpPr>
          <p:nvPr/>
        </p:nvSpPr>
        <p:spPr>
          <a:xfrm>
            <a:off x="1701141" y="1975428"/>
            <a:ext cx="8122920" cy="30500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In this study, the following are known:</a:t>
            </a:r>
          </a:p>
          <a:p>
            <a:pPr>
              <a:lnSpc>
                <a:spcPct val="107000"/>
              </a:lnSpc>
              <a:spcBef>
                <a:spcPts val="0"/>
              </a:spcBef>
            </a:pPr>
            <a:r>
              <a:rPr lang="en-US" b="1" kern="100" dirty="0">
                <a:effectLst/>
                <a:latin typeface="Calibri" panose="020F0502020204030204" pitchFamily="34" charset="0"/>
                <a:ea typeface="Calibri" panose="020F0502020204030204" pitchFamily="34" charset="0"/>
                <a:cs typeface="Arial" panose="020B0604020202020204" pitchFamily="34" charset="0"/>
              </a:rPr>
              <a:t>Public laws </a:t>
            </a:r>
            <a:r>
              <a:rPr lang="en-US" kern="100" dirty="0">
                <a:effectLst/>
                <a:latin typeface="Calibri" panose="020F0502020204030204" pitchFamily="34" charset="0"/>
                <a:ea typeface="Calibri" panose="020F0502020204030204" pitchFamily="34" charset="0"/>
                <a:cs typeface="Arial" panose="020B0604020202020204" pitchFamily="34" charset="0"/>
              </a:rPr>
              <a:t>and </a:t>
            </a:r>
            <a:r>
              <a:rPr lang="en-US" b="1" kern="100" dirty="0">
                <a:effectLst/>
                <a:latin typeface="Calibri" panose="020F0502020204030204" pitchFamily="34" charset="0"/>
                <a:ea typeface="Calibri" panose="020F0502020204030204" pitchFamily="34" charset="0"/>
                <a:cs typeface="Arial" panose="020B0604020202020204" pitchFamily="34" charset="0"/>
              </a:rPr>
              <a:t>government regulations</a:t>
            </a:r>
          </a:p>
          <a:p>
            <a:pPr>
              <a:lnSpc>
                <a:spcPct val="107000"/>
              </a:lnSpc>
              <a:spcBef>
                <a:spcPts val="0"/>
              </a:spcBef>
            </a:pPr>
            <a:r>
              <a:rPr lang="en-US" kern="100" dirty="0">
                <a:effectLst/>
                <a:latin typeface="Calibri" panose="020F0502020204030204" pitchFamily="34" charset="0"/>
                <a:ea typeface="Calibri" panose="020F0502020204030204" pitchFamily="34" charset="0"/>
                <a:cs typeface="Arial" panose="020B0604020202020204" pitchFamily="34" charset="0"/>
              </a:rPr>
              <a:t>Choose </a:t>
            </a:r>
            <a:r>
              <a:rPr lang="en-US" b="1" kern="100" dirty="0">
                <a:effectLst/>
                <a:latin typeface="Calibri" panose="020F0502020204030204" pitchFamily="34" charset="0"/>
                <a:ea typeface="Calibri" panose="020F0502020204030204" pitchFamily="34" charset="0"/>
                <a:cs typeface="Arial" panose="020B0604020202020204" pitchFamily="34" charset="0"/>
              </a:rPr>
              <a:t>the legal form of the project</a:t>
            </a:r>
          </a:p>
          <a:p>
            <a:pPr>
              <a:lnSpc>
                <a:spcPct val="107000"/>
              </a:lnSpc>
              <a:spcBef>
                <a:spcPts val="0"/>
              </a:spcBef>
            </a:pPr>
            <a:r>
              <a:rPr lang="en-US" b="1" kern="100" dirty="0">
                <a:effectLst/>
                <a:latin typeface="Calibri" panose="020F0502020204030204" pitchFamily="34" charset="0"/>
                <a:ea typeface="Calibri" panose="020F0502020204030204" pitchFamily="34" charset="0"/>
                <a:cs typeface="Arial" panose="020B0604020202020204" pitchFamily="34" charset="0"/>
              </a:rPr>
              <a:t>Import systems</a:t>
            </a:r>
          </a:p>
          <a:p>
            <a:pPr>
              <a:lnSpc>
                <a:spcPct val="107000"/>
              </a:lnSpc>
              <a:spcBef>
                <a:spcPts val="0"/>
              </a:spcBef>
              <a:spcAft>
                <a:spcPts val="800"/>
              </a:spcAft>
            </a:pPr>
            <a:r>
              <a:rPr lang="en-US" b="1" kern="100" dirty="0">
                <a:effectLst/>
                <a:latin typeface="Calibri" panose="020F0502020204030204" pitchFamily="34" charset="0"/>
                <a:ea typeface="Calibri" panose="020F0502020204030204" pitchFamily="34" charset="0"/>
                <a:cs typeface="Arial" panose="020B0604020202020204" pitchFamily="34" charset="0"/>
              </a:rPr>
              <a:t>Rules for the use of labor</a:t>
            </a:r>
            <a:r>
              <a:rPr lang="en-US" kern="100" dirty="0">
                <a:effectLst/>
                <a:latin typeface="Calibri" panose="020F0502020204030204" pitchFamily="34" charset="0"/>
                <a:ea typeface="Calibri" panose="020F0502020204030204" pitchFamily="34" charset="0"/>
                <a:cs typeface="Arial" panose="020B0604020202020204" pitchFamily="34" charset="0"/>
              </a:rPr>
              <a:t>, if required</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8218069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(5) Administrative Feasibility study</a:t>
            </a:r>
          </a:p>
        </p:txBody>
      </p:sp>
    </p:spTree>
    <p:extLst>
      <p:ext uri="{BB962C8B-B14F-4D97-AF65-F5344CB8AC3E}">
        <p14:creationId xmlns:p14="http://schemas.microsoft.com/office/powerpoint/2010/main" val="21606246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(5) Administrative Feasibility study</a:t>
            </a:r>
          </a:p>
        </p:txBody>
      </p:sp>
      <p:sp>
        <p:nvSpPr>
          <p:cNvPr id="3" name="Content Placeholder 2">
            <a:extLst>
              <a:ext uri="{FF2B5EF4-FFF2-40B4-BE49-F238E27FC236}">
                <a16:creationId xmlns:a16="http://schemas.microsoft.com/office/drawing/2014/main" id="{2A6C227C-8B30-20F7-5A39-EA4332137F42}"/>
              </a:ext>
            </a:extLst>
          </p:cNvPr>
          <p:cNvSpPr txBox="1">
            <a:spLocks/>
          </p:cNvSpPr>
          <p:nvPr/>
        </p:nvSpPr>
        <p:spPr>
          <a:xfrm>
            <a:off x="1515988" y="1668091"/>
            <a:ext cx="8493226"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Determine</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the type of organizational structure </a:t>
            </a:r>
            <a:r>
              <a:rPr lang="en-US" sz="2400" kern="100" dirty="0">
                <a:effectLst/>
                <a:latin typeface="Calibri" panose="020F0502020204030204" pitchFamily="34" charset="0"/>
                <a:ea typeface="Calibri" panose="020F0502020204030204" pitchFamily="34" charset="0"/>
                <a:cs typeface="Arial" panose="020B0604020202020204" pitchFamily="34" charset="0"/>
              </a:rPr>
              <a:t>for the project</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Designing the organizational structure </a:t>
            </a:r>
            <a:r>
              <a:rPr lang="en-US" sz="2400" kern="100" dirty="0">
                <a:effectLst/>
                <a:latin typeface="Calibri" panose="020F0502020204030204" pitchFamily="34" charset="0"/>
                <a:ea typeface="Calibri" panose="020F0502020204030204" pitchFamily="34" charset="0"/>
                <a:cs typeface="Arial" panose="020B0604020202020204" pitchFamily="34" charset="0"/>
              </a:rPr>
              <a:t>of the project</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Determine </a:t>
            </a:r>
            <a:r>
              <a:rPr lang="en-US" sz="2400" b="1" kern="100" dirty="0">
                <a:effectLst/>
                <a:latin typeface="Calibri" panose="020F0502020204030204" pitchFamily="34" charset="0"/>
                <a:ea typeface="Calibri" panose="020F0502020204030204" pitchFamily="34" charset="0"/>
                <a:cs typeface="Arial" panose="020B0604020202020204" pitchFamily="34" charset="0"/>
              </a:rPr>
              <a:t>work systems </a:t>
            </a:r>
            <a:r>
              <a:rPr lang="en-US" sz="2400" kern="100" dirty="0">
                <a:effectLst/>
                <a:latin typeface="Calibri" panose="020F0502020204030204" pitchFamily="34" charset="0"/>
                <a:ea typeface="Calibri" panose="020F0502020204030204" pitchFamily="34" charset="0"/>
                <a:cs typeface="Arial" panose="020B0604020202020204" pitchFamily="34" charset="0"/>
              </a:rPr>
              <a:t>(places - procedures - methods)</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Job descriptions</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Appropriate employment </a:t>
            </a:r>
            <a:r>
              <a:rPr lang="en-US" sz="2400" kern="100" dirty="0">
                <a:effectLst/>
                <a:latin typeface="Calibri" panose="020F0502020204030204" pitchFamily="34" charset="0"/>
                <a:ea typeface="Calibri" panose="020F0502020204030204" pitchFamily="34" charset="0"/>
                <a:cs typeface="Arial" panose="020B0604020202020204" pitchFamily="34" charset="0"/>
              </a:rPr>
              <a:t>as / in quality / at the right time</a:t>
            </a:r>
          </a:p>
          <a:p>
            <a:pPr marL="0" marR="0" indent="0">
              <a:lnSpc>
                <a:spcPct val="107000"/>
              </a:lnSpc>
              <a:spcBef>
                <a:spcPts val="0"/>
              </a:spcBef>
              <a:spcAft>
                <a:spcPts val="800"/>
              </a:spcAft>
              <a:buNone/>
            </a:pPr>
            <a:r>
              <a:rPr lang="en-US" sz="2400"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sz="2400" kern="100" dirty="0">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effectLst/>
                <a:latin typeface="Calibri" panose="020F0502020204030204" pitchFamily="34" charset="0"/>
                <a:ea typeface="Calibri" panose="020F0502020204030204" pitchFamily="34" charset="0"/>
                <a:cs typeface="Arial" panose="020B0604020202020204" pitchFamily="34" charset="0"/>
              </a:rPr>
              <a:t>Wage scales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7108017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(6) Environmental Feasibility study</a:t>
            </a:r>
          </a:p>
        </p:txBody>
      </p:sp>
    </p:spTree>
    <p:extLst>
      <p:ext uri="{BB962C8B-B14F-4D97-AF65-F5344CB8AC3E}">
        <p14:creationId xmlns:p14="http://schemas.microsoft.com/office/powerpoint/2010/main" val="6073484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(6) Environmental Feasibility study</a:t>
            </a:r>
          </a:p>
        </p:txBody>
      </p:sp>
      <p:sp>
        <p:nvSpPr>
          <p:cNvPr id="2" name="Content Placeholder 2">
            <a:extLst>
              <a:ext uri="{FF2B5EF4-FFF2-40B4-BE49-F238E27FC236}">
                <a16:creationId xmlns:a16="http://schemas.microsoft.com/office/drawing/2014/main" id="{5E6D1096-3C35-BE92-75F9-FFA588CECE71}"/>
              </a:ext>
            </a:extLst>
          </p:cNvPr>
          <p:cNvSpPr txBox="1">
            <a:spLocks/>
          </p:cNvSpPr>
          <p:nvPr/>
        </p:nvSpPr>
        <p:spPr>
          <a:xfrm>
            <a:off x="1328738" y="1808550"/>
            <a:ext cx="9015412"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kern="100" dirty="0">
                <a:effectLst/>
                <a:latin typeface="Calibri" panose="020F0502020204030204" pitchFamily="34" charset="0"/>
                <a:ea typeface="Calibri" panose="020F0502020204030204" pitchFamily="34" charset="0"/>
                <a:cs typeface="Arial" panose="020B0604020202020204" pitchFamily="34" charset="0"/>
              </a:rPr>
              <a:t> Determine </a:t>
            </a:r>
            <a:r>
              <a:rPr lang="en-US" b="1" kern="100" dirty="0">
                <a:effectLst/>
                <a:latin typeface="Calibri" panose="020F0502020204030204" pitchFamily="34" charset="0"/>
                <a:ea typeface="Calibri" panose="020F0502020204030204" pitchFamily="34" charset="0"/>
                <a:cs typeface="Arial" panose="020B0604020202020204" pitchFamily="34" charset="0"/>
              </a:rPr>
              <a:t>the impact of production </a:t>
            </a:r>
            <a:r>
              <a:rPr lang="en-US" kern="100" dirty="0">
                <a:effectLst/>
                <a:latin typeface="Calibri" panose="020F0502020204030204" pitchFamily="34" charset="0"/>
                <a:ea typeface="Calibri" panose="020F0502020204030204" pitchFamily="34" charset="0"/>
                <a:cs typeface="Arial" panose="020B0604020202020204" pitchFamily="34" charset="0"/>
              </a:rPr>
              <a:t>in the new project or product </a:t>
            </a:r>
            <a:r>
              <a:rPr lang="en-US" b="1" kern="100" dirty="0">
                <a:effectLst/>
                <a:latin typeface="Calibri" panose="020F0502020204030204" pitchFamily="34" charset="0"/>
                <a:ea typeface="Calibri" panose="020F0502020204030204" pitchFamily="34" charset="0"/>
                <a:cs typeface="Arial" panose="020B0604020202020204" pitchFamily="34" charset="0"/>
              </a:rPr>
              <a:t>on the environment.</a:t>
            </a:r>
          </a:p>
          <a:p>
            <a:pPr marL="0" marR="0" indent="0">
              <a:lnSpc>
                <a:spcPct val="107000"/>
              </a:lnSpc>
              <a:spcBef>
                <a:spcPts val="0"/>
              </a:spcBef>
              <a:spcAft>
                <a:spcPts val="800"/>
              </a:spcAft>
              <a:buNone/>
            </a:pPr>
            <a:r>
              <a:rPr lang="en-US"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kern="100" dirty="0">
                <a:effectLst/>
                <a:latin typeface="Calibri" panose="020F0502020204030204" pitchFamily="34" charset="0"/>
                <a:ea typeface="Calibri" panose="020F0502020204030204" pitchFamily="34" charset="0"/>
                <a:cs typeface="Arial" panose="020B0604020202020204" pitchFamily="34" charset="0"/>
              </a:rPr>
              <a:t> </a:t>
            </a:r>
            <a:r>
              <a:rPr lang="en-US" b="1" kern="100" dirty="0">
                <a:effectLst/>
                <a:latin typeface="Calibri" panose="020F0502020204030204" pitchFamily="34" charset="0"/>
                <a:ea typeface="Calibri" panose="020F0502020204030204" pitchFamily="34" charset="0"/>
                <a:cs typeface="Arial" panose="020B0604020202020204" pitchFamily="34" charset="0"/>
              </a:rPr>
              <a:t>How to treat project waste </a:t>
            </a:r>
            <a:r>
              <a:rPr lang="en-US" kern="100" dirty="0">
                <a:effectLst/>
                <a:latin typeface="Calibri" panose="020F0502020204030204" pitchFamily="34" charset="0"/>
                <a:ea typeface="Calibri" panose="020F0502020204030204" pitchFamily="34" charset="0"/>
                <a:cs typeface="Arial" panose="020B0604020202020204" pitchFamily="34" charset="0"/>
              </a:rPr>
              <a:t>and its impact on the environment.</a:t>
            </a:r>
          </a:p>
          <a:p>
            <a:pPr marL="0" marR="0" indent="0">
              <a:lnSpc>
                <a:spcPct val="107000"/>
              </a:lnSpc>
              <a:spcBef>
                <a:spcPts val="0"/>
              </a:spcBef>
              <a:spcAft>
                <a:spcPts val="800"/>
              </a:spcAft>
              <a:buNone/>
            </a:pPr>
            <a:r>
              <a:rPr lang="en-US" kern="100" dirty="0">
                <a:effectLst/>
                <a:latin typeface="Segoe UI Symbol" panose="020B0502040204020203" pitchFamily="34" charset="0"/>
                <a:ea typeface="Calibri" panose="020F0502020204030204" pitchFamily="34" charset="0"/>
                <a:cs typeface="Segoe UI Symbol" panose="020B0502040204020203" pitchFamily="34" charset="0"/>
              </a:rPr>
              <a:t>❑</a:t>
            </a:r>
            <a:r>
              <a:rPr lang="en-US" b="1" kern="100" dirty="0">
                <a:latin typeface="Calibri" panose="020F0502020204030204" pitchFamily="34" charset="0"/>
                <a:ea typeface="Calibri" panose="020F0502020204030204" pitchFamily="34" charset="0"/>
                <a:cs typeface="Arial" panose="020B0604020202020204" pitchFamily="34" charset="0"/>
              </a:rPr>
              <a:t>Security and safety of project personnel</a:t>
            </a:r>
            <a:endParaRPr lang="en-US" dirty="0"/>
          </a:p>
        </p:txBody>
      </p:sp>
    </p:spTree>
    <p:extLst>
      <p:ext uri="{BB962C8B-B14F-4D97-AF65-F5344CB8AC3E}">
        <p14:creationId xmlns:p14="http://schemas.microsoft.com/office/powerpoint/2010/main" val="474459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2D2A9F74-81C2-C089-75E4-3E8B7F427C5C}"/>
              </a:ext>
            </a:extLst>
          </p:cNvPr>
          <p:cNvSpPr txBox="1"/>
          <p:nvPr/>
        </p:nvSpPr>
        <p:spPr>
          <a:xfrm>
            <a:off x="2626178" y="2864546"/>
            <a:ext cx="6565106" cy="584775"/>
          </a:xfrm>
          <a:prstGeom prst="rect">
            <a:avLst/>
          </a:prstGeom>
          <a:noFill/>
        </p:spPr>
        <p:txBody>
          <a:bodyPr wrap="square">
            <a:spAutoFit/>
          </a:bodyPr>
          <a:lstStyle/>
          <a:p>
            <a:pPr algn="ctr"/>
            <a:r>
              <a:rPr lang="en-US" sz="3200" b="1" dirty="0">
                <a:solidFill>
                  <a:srgbClr val="002060"/>
                </a:solidFill>
              </a:rPr>
              <a:t>(7) Commercial Feasibility study</a:t>
            </a:r>
          </a:p>
        </p:txBody>
      </p:sp>
    </p:spTree>
    <p:extLst>
      <p:ext uri="{BB962C8B-B14F-4D97-AF65-F5344CB8AC3E}">
        <p14:creationId xmlns:p14="http://schemas.microsoft.com/office/powerpoint/2010/main" val="31107604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(7) Commercial Feasibility study</a:t>
            </a:r>
          </a:p>
        </p:txBody>
      </p:sp>
      <p:sp>
        <p:nvSpPr>
          <p:cNvPr id="3" name="Content Placeholder 2">
            <a:extLst>
              <a:ext uri="{FF2B5EF4-FFF2-40B4-BE49-F238E27FC236}">
                <a16:creationId xmlns:a16="http://schemas.microsoft.com/office/drawing/2014/main" id="{B6757ED8-E54A-A2E4-0702-00CDC1FDEF77}"/>
              </a:ext>
            </a:extLst>
          </p:cNvPr>
          <p:cNvSpPr txBox="1">
            <a:spLocks/>
          </p:cNvSpPr>
          <p:nvPr/>
        </p:nvSpPr>
        <p:spPr>
          <a:xfrm>
            <a:off x="1364043" y="1666072"/>
            <a:ext cx="8729663" cy="3353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It aims to </a:t>
            </a:r>
            <a:r>
              <a:rPr lang="en-US" sz="2000" b="1" kern="100" dirty="0">
                <a:effectLst/>
                <a:latin typeface="Calibri" panose="020F0502020204030204" pitchFamily="34" charset="0"/>
                <a:ea typeface="Calibri" panose="020F0502020204030204" pitchFamily="34" charset="0"/>
                <a:cs typeface="Arial" panose="020B0604020202020204" pitchFamily="34" charset="0"/>
              </a:rPr>
              <a:t>determine the profitability of the project and</a:t>
            </a:r>
            <a:r>
              <a:rPr lang="en-US" sz="2000" kern="100" dirty="0">
                <a:effectLst/>
                <a:latin typeface="Calibri" panose="020F0502020204030204" pitchFamily="34" charset="0"/>
                <a:ea typeface="Calibri" panose="020F0502020204030204" pitchFamily="34" charset="0"/>
                <a:cs typeface="Arial" panose="020B0604020202020204" pitchFamily="34" charset="0"/>
              </a:rPr>
              <a:t> is considered one of the topics of utmost importance in the feasibility study of projects.</a:t>
            </a:r>
          </a:p>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Through it, we know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all the costs </a:t>
            </a:r>
            <a:r>
              <a:rPr lang="en-US" sz="2000" kern="100" dirty="0">
                <a:effectLst/>
                <a:latin typeface="Calibri" panose="020F0502020204030204" pitchFamily="34" charset="0"/>
                <a:ea typeface="Calibri" panose="020F0502020204030204" pitchFamily="34" charset="0"/>
                <a:cs typeface="Arial" panose="020B0604020202020204" pitchFamily="34" charset="0"/>
              </a:rPr>
              <a:t>incurred by the project and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all the returns </a:t>
            </a:r>
            <a:r>
              <a:rPr lang="en-US" sz="2000" kern="100" dirty="0">
                <a:effectLst/>
                <a:latin typeface="Calibri" panose="020F0502020204030204" pitchFamily="34" charset="0"/>
                <a:ea typeface="Calibri" panose="020F0502020204030204" pitchFamily="34" charset="0"/>
                <a:cs typeface="Arial" panose="020B0604020202020204" pitchFamily="34" charset="0"/>
              </a:rPr>
              <a:t>it receives during the life of the project and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compare the cost with the returns </a:t>
            </a:r>
            <a:r>
              <a:rPr lang="en-US" sz="2000" kern="100" dirty="0">
                <a:effectLst/>
                <a:latin typeface="Calibri" panose="020F0502020204030204" pitchFamily="34" charset="0"/>
                <a:ea typeface="Calibri" panose="020F0502020204030204" pitchFamily="34" charset="0"/>
                <a:cs typeface="Arial" panose="020B0604020202020204" pitchFamily="34" charset="0"/>
              </a:rPr>
              <a:t>so that we can know the extent of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the profitability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project or not.</a:t>
            </a:r>
          </a:p>
          <a:p>
            <a:pPr>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Arial" panose="020B0604020202020204" pitchFamily="34" charset="0"/>
              </a:rPr>
              <a:t>Taking into account the timing of all the costs incurred by the project and all the revenues it collects, so that the costs and revenues are calculated according to the present value concept (the real value).</a:t>
            </a:r>
          </a:p>
        </p:txBody>
      </p:sp>
    </p:spTree>
    <p:extLst>
      <p:ext uri="{BB962C8B-B14F-4D97-AF65-F5344CB8AC3E}">
        <p14:creationId xmlns:p14="http://schemas.microsoft.com/office/powerpoint/2010/main" val="31649487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0BB509F-38F1-8902-DE5C-8FA2DAD8B81F}"/>
              </a:ext>
            </a:extLst>
          </p:cNvPr>
          <p:cNvSpPr txBox="1"/>
          <p:nvPr/>
        </p:nvSpPr>
        <p:spPr>
          <a:xfrm>
            <a:off x="2813447" y="760442"/>
            <a:ext cx="6565106" cy="523220"/>
          </a:xfrm>
          <a:prstGeom prst="rect">
            <a:avLst/>
          </a:prstGeom>
          <a:noFill/>
        </p:spPr>
        <p:txBody>
          <a:bodyPr wrap="square">
            <a:spAutoFit/>
          </a:bodyPr>
          <a:lstStyle/>
          <a:p>
            <a:pPr algn="ctr"/>
            <a:r>
              <a:rPr lang="en-US" sz="2800" b="1" dirty="0">
                <a:solidFill>
                  <a:schemeClr val="bg1"/>
                </a:solidFill>
              </a:rPr>
              <a:t>Summary</a:t>
            </a:r>
          </a:p>
        </p:txBody>
      </p:sp>
      <p:sp>
        <p:nvSpPr>
          <p:cNvPr id="2" name="Content Placeholder 2">
            <a:extLst>
              <a:ext uri="{FF2B5EF4-FFF2-40B4-BE49-F238E27FC236}">
                <a16:creationId xmlns:a16="http://schemas.microsoft.com/office/drawing/2014/main" id="{FBDF2934-4BE2-F5F5-5A93-D3B27AD7E539}"/>
              </a:ext>
            </a:extLst>
          </p:cNvPr>
          <p:cNvSpPr txBox="1">
            <a:spLocks/>
          </p:cNvSpPr>
          <p:nvPr/>
        </p:nvSpPr>
        <p:spPr>
          <a:xfrm>
            <a:off x="1450787" y="1497485"/>
            <a:ext cx="8257958" cy="35931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b="1" kern="100" dirty="0">
                <a:effectLst/>
                <a:latin typeface="Calibri" panose="020F0502020204030204" pitchFamily="34" charset="0"/>
                <a:ea typeface="Calibri" panose="020F0502020204030204" pitchFamily="34" charset="0"/>
                <a:cs typeface="Arial" panose="020B0604020202020204" pitchFamily="34" charset="0"/>
              </a:rPr>
              <a:t>The project feasibility study (definition, benefits, constraints, Data Sources, and types)</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Market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Technical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Financial</a:t>
            </a:r>
            <a:r>
              <a:rPr lang="en-US" sz="2000" kern="100" dirty="0">
                <a:effectLst/>
                <a:latin typeface="Arial" panose="020B0604020202020204" pitchFamily="34" charset="0"/>
                <a:ea typeface="Calibri" panose="020F0502020204030204" pitchFamily="34" charset="0"/>
                <a:cs typeface="Arial" panose="020B0604020202020204" pitchFamily="34" charset="0"/>
              </a:rPr>
              <a:t> </a:t>
            </a:r>
            <a:r>
              <a:rPr lang="en-US" sz="2000" kern="100" dirty="0">
                <a:effectLst/>
                <a:latin typeface="Calibri" panose="020F0502020204030204" pitchFamily="34" charset="0"/>
                <a:ea typeface="Calibri" panose="020F0502020204030204" pitchFamily="34" charset="0"/>
                <a:cs typeface="Arial" panose="020B0604020202020204" pitchFamily="34" charset="0"/>
              </a:rPr>
              <a:t>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legal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Administrative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Environmental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Calibri" panose="020F0502020204030204" pitchFamily="34" charset="0"/>
                <a:ea typeface="Calibri" panose="020F0502020204030204" pitchFamily="34" charset="0"/>
                <a:cs typeface="Arial" panose="020B0604020202020204" pitchFamily="34" charset="0"/>
              </a:rPr>
              <a:t>Commercial profitability study</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6961386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06259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369A22E6-23B9-5A39-C19F-4D246F05DE5F}"/>
              </a:ext>
            </a:extLst>
          </p:cNvPr>
          <p:cNvGraphicFramePr>
            <a:graphicFrameLocks noGrp="1"/>
          </p:cNvGraphicFramePr>
          <p:nvPr>
            <p:extLst>
              <p:ext uri="{D42A27DB-BD31-4B8C-83A1-F6EECF244321}">
                <p14:modId xmlns:p14="http://schemas.microsoft.com/office/powerpoint/2010/main" val="1033259207"/>
              </p:ext>
            </p:extLst>
          </p:nvPr>
        </p:nvGraphicFramePr>
        <p:xfrm>
          <a:off x="2146852" y="1896881"/>
          <a:ext cx="7633029" cy="3352800"/>
        </p:xfrm>
        <a:graphic>
          <a:graphicData uri="http://schemas.openxmlformats.org/drawingml/2006/table">
            <a:tbl>
              <a:tblPr firstRow="1" firstCol="1" bandRow="1"/>
              <a:tblGrid>
                <a:gridCol w="7633029">
                  <a:extLst>
                    <a:ext uri="{9D8B030D-6E8A-4147-A177-3AD203B41FA5}">
                      <a16:colId xmlns:a16="http://schemas.microsoft.com/office/drawing/2014/main" val="849119081"/>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not the purpose of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Establish market trends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Provide quality information for decision making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Give focus to the project and outline alternatives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Specify business alterative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4849748"/>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included in the composition of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Financial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Demographic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Physical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Resources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2682799"/>
                  </a:ext>
                </a:extLst>
              </a:tr>
            </a:tbl>
          </a:graphicData>
        </a:graphic>
      </p:graphicFrame>
    </p:spTree>
    <p:extLst>
      <p:ext uri="{BB962C8B-B14F-4D97-AF65-F5344CB8AC3E}">
        <p14:creationId xmlns:p14="http://schemas.microsoft.com/office/powerpoint/2010/main" val="40023613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03E573E8-852A-9368-0C7D-2A8BB7AEA566}"/>
              </a:ext>
            </a:extLst>
          </p:cNvPr>
          <p:cNvGraphicFramePr>
            <a:graphicFrameLocks noGrp="1"/>
          </p:cNvGraphicFramePr>
          <p:nvPr>
            <p:extLst>
              <p:ext uri="{D42A27DB-BD31-4B8C-83A1-F6EECF244321}">
                <p14:modId xmlns:p14="http://schemas.microsoft.com/office/powerpoint/2010/main" val="704643084"/>
              </p:ext>
            </p:extLst>
          </p:nvPr>
        </p:nvGraphicFramePr>
        <p:xfrm>
          <a:off x="1431235" y="1896120"/>
          <a:ext cx="8348646" cy="2926080"/>
        </p:xfrm>
        <a:graphic>
          <a:graphicData uri="http://schemas.openxmlformats.org/drawingml/2006/table">
            <a:tbl>
              <a:tblPr firstRow="1" firstCol="1" bandRow="1"/>
              <a:tblGrid>
                <a:gridCol w="8348646">
                  <a:extLst>
                    <a:ext uri="{9D8B030D-6E8A-4147-A177-3AD203B41FA5}">
                      <a16:colId xmlns:a16="http://schemas.microsoft.com/office/drawing/2014/main" val="634161047"/>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among aspects of technical feasibility study?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Location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Demand</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Security</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Instruction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9592959"/>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________ is the process of determining whether a project idea is viable.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Feasibility study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Opportunity recognition</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Viability analysis</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Achievability analysis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2583714"/>
                  </a:ext>
                </a:extLst>
              </a:tr>
            </a:tbl>
          </a:graphicData>
        </a:graphic>
      </p:graphicFrame>
    </p:spTree>
    <p:extLst>
      <p:ext uri="{BB962C8B-B14F-4D97-AF65-F5344CB8AC3E}">
        <p14:creationId xmlns:p14="http://schemas.microsoft.com/office/powerpoint/2010/main" val="42116981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A72A810A-EB5B-75C7-8741-706C27A2B5DE}"/>
              </a:ext>
            </a:extLst>
          </p:cNvPr>
          <p:cNvGraphicFramePr>
            <a:graphicFrameLocks noGrp="1"/>
          </p:cNvGraphicFramePr>
          <p:nvPr>
            <p:extLst>
              <p:ext uri="{D42A27DB-BD31-4B8C-83A1-F6EECF244321}">
                <p14:modId xmlns:p14="http://schemas.microsoft.com/office/powerpoint/2010/main" val="2372103756"/>
              </p:ext>
            </p:extLst>
          </p:nvPr>
        </p:nvGraphicFramePr>
        <p:xfrm>
          <a:off x="1874165" y="1731604"/>
          <a:ext cx="8930392" cy="3979934"/>
        </p:xfrm>
        <a:graphic>
          <a:graphicData uri="http://schemas.openxmlformats.org/drawingml/2006/table">
            <a:tbl>
              <a:tblPr firstRow="1" firstCol="1" bandRow="1"/>
              <a:tblGrid>
                <a:gridCol w="8930392">
                  <a:extLst>
                    <a:ext uri="{9D8B030D-6E8A-4147-A177-3AD203B41FA5}">
                      <a16:colId xmlns:a16="http://schemas.microsoft.com/office/drawing/2014/main" val="3261012651"/>
                    </a:ext>
                  </a:extLst>
                </a:gridCol>
              </a:tblGrid>
              <a:tr h="1443361">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________ feasibility study is a quick financial assessment of the viability of a project idea.</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Financial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Organizational</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Institutional</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Product/service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7507488"/>
                  </a:ext>
                </a:extLst>
              </a:tr>
              <a:tr h="2334014">
                <a:tc>
                  <a:txBody>
                    <a:bodyPr/>
                    <a:lstStyle/>
                    <a:p>
                      <a:pPr marL="0" marR="0">
                        <a:spcBef>
                          <a:spcPts val="0"/>
                        </a:spcBef>
                        <a:spcAft>
                          <a:spcPts val="0"/>
                        </a:spcAft>
                      </a:pPr>
                      <a:r>
                        <a:rPr lang="en-US" sz="1800" b="1" i="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"Measures whether the organization has or can obtain the hardware, software, and people needed to deliver and then support the proposed information system."</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above statement describes one of the 4 feasibility assessments done by a System Analyst.  what is the feasibility assessment about?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cs typeface="Arial" panose="020B0604020202020204" pitchFamily="34" charset="0"/>
                        </a:rPr>
                        <a:t>Operational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2527426"/>
                  </a:ext>
                </a:extLst>
              </a:tr>
            </a:tbl>
          </a:graphicData>
        </a:graphic>
      </p:graphicFrame>
    </p:spTree>
    <p:extLst>
      <p:ext uri="{BB962C8B-B14F-4D97-AF65-F5344CB8AC3E}">
        <p14:creationId xmlns:p14="http://schemas.microsoft.com/office/powerpoint/2010/main" val="33709682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B68EA2BC-CD14-31BD-BA3F-1386C8C6CDA5}"/>
              </a:ext>
            </a:extLst>
          </p:cNvPr>
          <p:cNvGraphicFramePr>
            <a:graphicFrameLocks noGrp="1"/>
          </p:cNvGraphicFramePr>
          <p:nvPr>
            <p:extLst>
              <p:ext uri="{D42A27DB-BD31-4B8C-83A1-F6EECF244321}">
                <p14:modId xmlns:p14="http://schemas.microsoft.com/office/powerpoint/2010/main" val="318972670"/>
              </p:ext>
            </p:extLst>
          </p:nvPr>
        </p:nvGraphicFramePr>
        <p:xfrm>
          <a:off x="1563757" y="1704221"/>
          <a:ext cx="8216124" cy="3352800"/>
        </p:xfrm>
        <a:graphic>
          <a:graphicData uri="http://schemas.openxmlformats.org/drawingml/2006/table">
            <a:tbl>
              <a:tblPr firstRow="1" firstCol="1" bandRow="1"/>
              <a:tblGrid>
                <a:gridCol w="8216124">
                  <a:extLst>
                    <a:ext uri="{9D8B030D-6E8A-4147-A177-3AD203B41FA5}">
                      <a16:colId xmlns:a16="http://schemas.microsoft.com/office/drawing/2014/main" val="1887333311"/>
                    </a:ext>
                  </a:extLst>
                </a:gridCol>
              </a:tblGrid>
              <a:tr h="0">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Talking to industry experts, obtaining feedback from prospective customers, and administering surveys are examples of ________ research.</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primary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secondary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derivative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8572713"/>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Trade journals, industry-related publications, government statistics, and competitors' Web sites are examples of ________ research.</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secondary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primary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derivative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6890767"/>
                  </a:ext>
                </a:extLst>
              </a:tr>
            </a:tbl>
          </a:graphicData>
        </a:graphic>
      </p:graphicFrame>
    </p:spTree>
    <p:extLst>
      <p:ext uri="{BB962C8B-B14F-4D97-AF65-F5344CB8AC3E}">
        <p14:creationId xmlns:p14="http://schemas.microsoft.com/office/powerpoint/2010/main" val="405267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2" name="Table 1">
            <a:extLst>
              <a:ext uri="{FF2B5EF4-FFF2-40B4-BE49-F238E27FC236}">
                <a16:creationId xmlns:a16="http://schemas.microsoft.com/office/drawing/2014/main" id="{78207060-F9AA-444E-F47B-A5A554D232BA}"/>
              </a:ext>
            </a:extLst>
          </p:cNvPr>
          <p:cNvGraphicFramePr>
            <a:graphicFrameLocks noGrp="1"/>
          </p:cNvGraphicFramePr>
          <p:nvPr>
            <p:extLst>
              <p:ext uri="{D42A27DB-BD31-4B8C-83A1-F6EECF244321}">
                <p14:modId xmlns:p14="http://schemas.microsoft.com/office/powerpoint/2010/main" val="3199838479"/>
              </p:ext>
            </p:extLst>
          </p:nvPr>
        </p:nvGraphicFramePr>
        <p:xfrm>
          <a:off x="2027583" y="1860672"/>
          <a:ext cx="7752298" cy="3048000"/>
        </p:xfrm>
        <a:graphic>
          <a:graphicData uri="http://schemas.openxmlformats.org/drawingml/2006/table">
            <a:tbl>
              <a:tblPr firstRow="1" firstCol="1" bandRow="1"/>
              <a:tblGrid>
                <a:gridCol w="7752298">
                  <a:extLst>
                    <a:ext uri="{9D8B030D-6E8A-4147-A177-3AD203B41FA5}">
                      <a16:colId xmlns:a16="http://schemas.microsoft.com/office/drawing/2014/main" val="710405250"/>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What is an example of secondary research?</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Newspaper</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Focus Group</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Observation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Questionnaire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4945013"/>
                  </a:ext>
                </a:extLst>
              </a:tr>
              <a:tr h="0">
                <a:tc>
                  <a:txBody>
                    <a:bodyPr/>
                    <a:lstStyle/>
                    <a:p>
                      <a:pPr marL="0" marR="0">
                        <a:spcBef>
                          <a:spcPts val="0"/>
                        </a:spcBef>
                        <a:spcAft>
                          <a:spcPts val="0"/>
                        </a:spcAft>
                      </a:pPr>
                      <a:r>
                        <a:rPr lang="en-US"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What is an example of primary research?</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Observation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Magazine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Newspaper</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Government statistics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2696957"/>
                  </a:ext>
                </a:extLst>
              </a:tr>
            </a:tbl>
          </a:graphicData>
        </a:graphic>
      </p:graphicFrame>
      <p:sp>
        <p:nvSpPr>
          <p:cNvPr id="3" name="TextBox 2">
            <a:extLst>
              <a:ext uri="{FF2B5EF4-FFF2-40B4-BE49-F238E27FC236}">
                <a16:creationId xmlns:a16="http://schemas.microsoft.com/office/drawing/2014/main" id="{A0B91610-6326-7C5D-81C5-260FC730A830}"/>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spTree>
    <p:extLst>
      <p:ext uri="{BB962C8B-B14F-4D97-AF65-F5344CB8AC3E}">
        <p14:creationId xmlns:p14="http://schemas.microsoft.com/office/powerpoint/2010/main" val="36954974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8C04D506-52E9-620F-E531-EC6430B1C787}"/>
              </a:ext>
            </a:extLst>
          </p:cNvPr>
          <p:cNvGraphicFramePr>
            <a:graphicFrameLocks noGrp="1"/>
          </p:cNvGraphicFramePr>
          <p:nvPr>
            <p:extLst>
              <p:ext uri="{D42A27DB-BD31-4B8C-83A1-F6EECF244321}">
                <p14:modId xmlns:p14="http://schemas.microsoft.com/office/powerpoint/2010/main" val="1931757718"/>
              </p:ext>
            </p:extLst>
          </p:nvPr>
        </p:nvGraphicFramePr>
        <p:xfrm>
          <a:off x="1795781" y="2018801"/>
          <a:ext cx="8600438" cy="3108960"/>
        </p:xfrm>
        <a:graphic>
          <a:graphicData uri="http://schemas.openxmlformats.org/drawingml/2006/table">
            <a:tbl>
              <a:tblPr firstRow="1" firstCol="1" bandRow="1"/>
              <a:tblGrid>
                <a:gridCol w="8600438">
                  <a:extLst>
                    <a:ext uri="{9D8B030D-6E8A-4147-A177-3AD203B41FA5}">
                      <a16:colId xmlns:a16="http://schemas.microsoft.com/office/drawing/2014/main" val="420703165"/>
                    </a:ext>
                  </a:extLst>
                </a:gridCol>
              </a:tblGrid>
              <a:tr h="0">
                <a:tc>
                  <a:txBody>
                    <a:bodyPr/>
                    <a:lstStyle/>
                    <a:p>
                      <a:pPr marL="0" marR="0">
                        <a:spcBef>
                          <a:spcPts val="0"/>
                        </a:spcBef>
                        <a:spcAft>
                          <a:spcPts val="0"/>
                        </a:spcAft>
                      </a:pPr>
                      <a:r>
                        <a:rPr lang="en-US"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Public laws and government regulations are part of-----</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Legal feasibility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Economic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8229894"/>
                  </a:ext>
                </a:extLst>
              </a:tr>
              <a:tr h="0">
                <a:tc>
                  <a:txBody>
                    <a:bodyPr/>
                    <a:lstStyle/>
                    <a:p>
                      <a:pPr marL="0" marR="0">
                        <a:spcBef>
                          <a:spcPts val="0"/>
                        </a:spcBef>
                        <a:spcAft>
                          <a:spcPts val="0"/>
                        </a:spcAft>
                      </a:pPr>
                      <a:r>
                        <a:rPr lang="en-US"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Designing the organizational structure of the project is part of-----</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Administrative feasibility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0511316"/>
                  </a:ext>
                </a:extLst>
              </a:tr>
            </a:tbl>
          </a:graphicData>
        </a:graphic>
      </p:graphicFrame>
      <p:sp>
        <p:nvSpPr>
          <p:cNvPr id="2" name="TextBox 1">
            <a:extLst>
              <a:ext uri="{FF2B5EF4-FFF2-40B4-BE49-F238E27FC236}">
                <a16:creationId xmlns:a16="http://schemas.microsoft.com/office/drawing/2014/main" id="{026C9A2A-C1BF-D16C-4088-2F8D6990B9EB}"/>
              </a:ext>
            </a:extLst>
          </p:cNvPr>
          <p:cNvSpPr txBox="1"/>
          <p:nvPr/>
        </p:nvSpPr>
        <p:spPr>
          <a:xfrm>
            <a:off x="2020180" y="609312"/>
            <a:ext cx="7361945" cy="461665"/>
          </a:xfrm>
          <a:prstGeom prst="rect">
            <a:avLst/>
          </a:prstGeom>
          <a:noFill/>
        </p:spPr>
        <p:txBody>
          <a:bodyPr wrap="square">
            <a:spAutoFit/>
          </a:bodyPr>
          <a:lstStyle/>
          <a:p>
            <a:pPr algn="ctr"/>
            <a:r>
              <a:rPr lang="en-US" sz="2400" b="1" dirty="0">
                <a:solidFill>
                  <a:schemeClr val="bg1"/>
                </a:solidFill>
              </a:rPr>
              <a:t>Questions</a:t>
            </a:r>
          </a:p>
        </p:txBody>
      </p:sp>
    </p:spTree>
    <p:extLst>
      <p:ext uri="{BB962C8B-B14F-4D97-AF65-F5344CB8AC3E}">
        <p14:creationId xmlns:p14="http://schemas.microsoft.com/office/powerpoint/2010/main" val="29611231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598</TotalTime>
  <Words>1658</Words>
  <Application>Microsoft Office PowerPoint</Application>
  <PresentationFormat>Widescreen</PresentationFormat>
  <Paragraphs>211</Paragraphs>
  <Slides>39</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Arial</vt:lpstr>
      <vt:lpstr>Calibri</vt:lpstr>
      <vt:lpstr>Calibri Light</vt:lpstr>
      <vt:lpstr>Lora</vt:lpstr>
      <vt:lpstr>Segoe UI Symbol</vt:lpstr>
      <vt:lpstr>Symbol</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20</cp:revision>
  <dcterms:created xsi:type="dcterms:W3CDTF">2023-04-29T09:08:23Z</dcterms:created>
  <dcterms:modified xsi:type="dcterms:W3CDTF">2023-09-23T16:08:13Z</dcterms:modified>
</cp:coreProperties>
</file>