
<file path=[Content_Types].xml><?xml version="1.0" encoding="utf-8"?>
<Types xmlns="http://schemas.openxmlformats.org/package/2006/content-types">
  <Default Extension="fntdata" ContentType="application/x-fontdata"/>
  <Default Extension="jfif"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53"/>
  </p:notesMasterIdLst>
  <p:sldIdLst>
    <p:sldId id="256" r:id="rId2"/>
    <p:sldId id="257" r:id="rId3"/>
    <p:sldId id="258" r:id="rId4"/>
    <p:sldId id="354" r:id="rId5"/>
    <p:sldId id="355" r:id="rId6"/>
    <p:sldId id="353" r:id="rId7"/>
    <p:sldId id="352" r:id="rId8"/>
    <p:sldId id="356" r:id="rId9"/>
    <p:sldId id="366" r:id="rId10"/>
    <p:sldId id="365" r:id="rId11"/>
    <p:sldId id="364" r:id="rId12"/>
    <p:sldId id="363" r:id="rId13"/>
    <p:sldId id="371" r:id="rId14"/>
    <p:sldId id="370" r:id="rId15"/>
    <p:sldId id="381" r:id="rId16"/>
    <p:sldId id="380" r:id="rId17"/>
    <p:sldId id="379" r:id="rId18"/>
    <p:sldId id="378" r:id="rId19"/>
    <p:sldId id="377" r:id="rId20"/>
    <p:sldId id="376" r:id="rId21"/>
    <p:sldId id="393" r:id="rId22"/>
    <p:sldId id="392" r:id="rId23"/>
    <p:sldId id="390" r:id="rId24"/>
    <p:sldId id="389" r:id="rId25"/>
    <p:sldId id="388" r:id="rId26"/>
    <p:sldId id="387" r:id="rId27"/>
    <p:sldId id="396" r:id="rId28"/>
    <p:sldId id="386" r:id="rId29"/>
    <p:sldId id="397" r:id="rId30"/>
    <p:sldId id="398" r:id="rId31"/>
    <p:sldId id="399" r:id="rId32"/>
    <p:sldId id="385" r:id="rId33"/>
    <p:sldId id="384" r:id="rId34"/>
    <p:sldId id="383" r:id="rId35"/>
    <p:sldId id="382" r:id="rId36"/>
    <p:sldId id="400" r:id="rId37"/>
    <p:sldId id="374" r:id="rId38"/>
    <p:sldId id="373" r:id="rId39"/>
    <p:sldId id="369" r:id="rId40"/>
    <p:sldId id="368" r:id="rId41"/>
    <p:sldId id="357" r:id="rId42"/>
    <p:sldId id="395" r:id="rId43"/>
    <p:sldId id="394" r:id="rId44"/>
    <p:sldId id="346" r:id="rId45"/>
    <p:sldId id="347" r:id="rId46"/>
    <p:sldId id="351" r:id="rId47"/>
    <p:sldId id="350" r:id="rId48"/>
    <p:sldId id="349" r:id="rId49"/>
    <p:sldId id="348" r:id="rId50"/>
    <p:sldId id="401" r:id="rId51"/>
    <p:sldId id="298" r:id="rId52"/>
  </p:sldIdLst>
  <p:sldSz cx="12192000" cy="6858000"/>
  <p:notesSz cx="6858000" cy="9144000"/>
  <p:embeddedFontLst>
    <p:embeddedFont>
      <p:font typeface="Simplified Arabic" panose="02020603050405020304" pitchFamily="18" charset="-78"/>
      <p:regular r:id="rId54"/>
      <p:bold r:id="rId55"/>
    </p:embeddedFont>
    <p:embeddedFont>
      <p:font typeface="Tajawal ExtraBold" panose="020B0604020202020204" charset="-78"/>
      <p:bold r:id="rId56"/>
    </p:embeddedFont>
    <p:embeddedFont>
      <p:font typeface="Tajawal Medium" panose="00000600000000000000" charset="-78"/>
      <p:regular r:id="rId57"/>
      <p:bold r:id="rId5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65" roundtripDataSignature="AMtx7mja1R6yMOGMz38m4jjzM6cyTC0Y/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3" d="100"/>
          <a:sy n="63" d="100"/>
        </p:scale>
        <p:origin x="78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font" Target="fonts/font2.fntdata"/><Relationship Id="rId68"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font" Target="fonts/font1.fntdata"/><Relationship Id="rId70"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8" Type="http://schemas.openxmlformats.org/officeDocument/2006/relationships/font" Target="fonts/font5.fntdata"/><Relationship Id="rId66"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font" Target="fonts/font4.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5" Type="http://customschemas.google.com/relationships/presentationmetadata" Target="meta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font" Target="fonts/font3.fntdata"/><Relationship Id="rId69"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67"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bdelfattah Nabil" userId="77a49ace32e08614" providerId="LiveId" clId="{34AF34A9-6B61-4EA6-907A-5A58043BB8DD}"/>
    <pc:docChg chg="undo custSel addSld delSld modSld">
      <pc:chgData name="Abdelfattah Nabil" userId="77a49ace32e08614" providerId="LiveId" clId="{34AF34A9-6B61-4EA6-907A-5A58043BB8DD}" dt="2023-03-30T21:00:06.813" v="2038" actId="20577"/>
      <pc:docMkLst>
        <pc:docMk/>
      </pc:docMkLst>
      <pc:sldChg chg="modSp mod">
        <pc:chgData name="Abdelfattah Nabil" userId="77a49ace32e08614" providerId="LiveId" clId="{34AF34A9-6B61-4EA6-907A-5A58043BB8DD}" dt="2023-03-30T20:49:50.324" v="2017" actId="20577"/>
        <pc:sldMkLst>
          <pc:docMk/>
          <pc:sldMk cId="0" sldId="257"/>
        </pc:sldMkLst>
        <pc:spChg chg="mod">
          <ac:chgData name="Abdelfattah Nabil" userId="77a49ace32e08614" providerId="LiveId" clId="{34AF34A9-6B61-4EA6-907A-5A58043BB8DD}" dt="2023-03-30T10:54:58.867" v="4" actId="20577"/>
          <ac:spMkLst>
            <pc:docMk/>
            <pc:sldMk cId="0" sldId="257"/>
            <ac:spMk id="111" creationId="{00000000-0000-0000-0000-000000000000}"/>
          </ac:spMkLst>
        </pc:spChg>
        <pc:spChg chg="mod">
          <ac:chgData name="Abdelfattah Nabil" userId="77a49ace32e08614" providerId="LiveId" clId="{34AF34A9-6B61-4EA6-907A-5A58043BB8DD}" dt="2023-03-30T10:54:17.011" v="1"/>
          <ac:spMkLst>
            <pc:docMk/>
            <pc:sldMk cId="0" sldId="257"/>
            <ac:spMk id="119" creationId="{00000000-0000-0000-0000-000000000000}"/>
          </ac:spMkLst>
        </pc:spChg>
        <pc:spChg chg="mod">
          <ac:chgData name="Abdelfattah Nabil" userId="77a49ace32e08614" providerId="LiveId" clId="{34AF34A9-6B61-4EA6-907A-5A58043BB8DD}" dt="2023-03-30T10:54:44.957" v="2"/>
          <ac:spMkLst>
            <pc:docMk/>
            <pc:sldMk cId="0" sldId="257"/>
            <ac:spMk id="120" creationId="{00000000-0000-0000-0000-000000000000}"/>
          </ac:spMkLst>
        </pc:spChg>
        <pc:spChg chg="mod">
          <ac:chgData name="Abdelfattah Nabil" userId="77a49ace32e08614" providerId="LiveId" clId="{34AF34A9-6B61-4EA6-907A-5A58043BB8DD}" dt="2023-03-30T20:49:50.324" v="2017" actId="20577"/>
          <ac:spMkLst>
            <pc:docMk/>
            <pc:sldMk cId="0" sldId="257"/>
            <ac:spMk id="126" creationId="{00000000-0000-0000-0000-000000000000}"/>
          </ac:spMkLst>
        </pc:spChg>
      </pc:sldChg>
      <pc:sldChg chg="modSp mod">
        <pc:chgData name="Abdelfattah Nabil" userId="77a49ace32e08614" providerId="LiveId" clId="{34AF34A9-6B61-4EA6-907A-5A58043BB8DD}" dt="2023-03-30T15:50:51.060" v="1618" actId="20577"/>
        <pc:sldMkLst>
          <pc:docMk/>
          <pc:sldMk cId="0" sldId="258"/>
        </pc:sldMkLst>
        <pc:spChg chg="mod">
          <ac:chgData name="Abdelfattah Nabil" userId="77a49ace32e08614" providerId="LiveId" clId="{34AF34A9-6B61-4EA6-907A-5A58043BB8DD}" dt="2023-03-30T15:50:51.060" v="1618" actId="20577"/>
          <ac:spMkLst>
            <pc:docMk/>
            <pc:sldMk cId="0" sldId="258"/>
            <ac:spMk id="2" creationId="{BE1C8A2A-FF81-8AA8-1AB3-AB8956F70684}"/>
          </ac:spMkLst>
        </pc:spChg>
      </pc:sldChg>
      <pc:sldChg chg="modSp mod">
        <pc:chgData name="Abdelfattah Nabil" userId="77a49ace32e08614" providerId="LiveId" clId="{34AF34A9-6B61-4EA6-907A-5A58043BB8DD}" dt="2023-03-30T11:34:12.398" v="89" actId="1076"/>
        <pc:sldMkLst>
          <pc:docMk/>
          <pc:sldMk cId="4092045987" sldId="352"/>
        </pc:sldMkLst>
        <pc:spChg chg="mod">
          <ac:chgData name="Abdelfattah Nabil" userId="77a49ace32e08614" providerId="LiveId" clId="{34AF34A9-6B61-4EA6-907A-5A58043BB8DD}" dt="2023-03-30T11:34:12.398" v="89" actId="1076"/>
          <ac:spMkLst>
            <pc:docMk/>
            <pc:sldMk cId="4092045987" sldId="352"/>
            <ac:spMk id="2" creationId="{BE1C8A2A-FF81-8AA8-1AB3-AB8956F70684}"/>
          </ac:spMkLst>
        </pc:spChg>
      </pc:sldChg>
      <pc:sldChg chg="modSp mod">
        <pc:chgData name="Abdelfattah Nabil" userId="77a49ace32e08614" providerId="LiveId" clId="{34AF34A9-6B61-4EA6-907A-5A58043BB8DD}" dt="2023-03-30T11:30:58.828" v="43" actId="20577"/>
        <pc:sldMkLst>
          <pc:docMk/>
          <pc:sldMk cId="2105950015" sldId="353"/>
        </pc:sldMkLst>
        <pc:spChg chg="mod">
          <ac:chgData name="Abdelfattah Nabil" userId="77a49ace32e08614" providerId="LiveId" clId="{34AF34A9-6B61-4EA6-907A-5A58043BB8DD}" dt="2023-03-30T11:30:58.828" v="43" actId="20577"/>
          <ac:spMkLst>
            <pc:docMk/>
            <pc:sldMk cId="2105950015" sldId="353"/>
            <ac:spMk id="2" creationId="{BE1C8A2A-FF81-8AA8-1AB3-AB8956F70684}"/>
          </ac:spMkLst>
        </pc:spChg>
      </pc:sldChg>
      <pc:sldChg chg="modSp mod">
        <pc:chgData name="Abdelfattah Nabil" userId="77a49ace32e08614" providerId="LiveId" clId="{34AF34A9-6B61-4EA6-907A-5A58043BB8DD}" dt="2023-03-30T17:21:26.151" v="1631" actId="20577"/>
        <pc:sldMkLst>
          <pc:docMk/>
          <pc:sldMk cId="1492629348" sldId="354"/>
        </pc:sldMkLst>
        <pc:spChg chg="mod">
          <ac:chgData name="Abdelfattah Nabil" userId="77a49ace32e08614" providerId="LiveId" clId="{34AF34A9-6B61-4EA6-907A-5A58043BB8DD}" dt="2023-03-30T17:21:26.151" v="1631" actId="20577"/>
          <ac:spMkLst>
            <pc:docMk/>
            <pc:sldMk cId="1492629348" sldId="354"/>
            <ac:spMk id="2" creationId="{BE1C8A2A-FF81-8AA8-1AB3-AB8956F70684}"/>
          </ac:spMkLst>
        </pc:spChg>
      </pc:sldChg>
      <pc:sldChg chg="modSp mod">
        <pc:chgData name="Abdelfattah Nabil" userId="77a49ace32e08614" providerId="LiveId" clId="{34AF34A9-6B61-4EA6-907A-5A58043BB8DD}" dt="2023-03-30T11:24:15.806" v="13"/>
        <pc:sldMkLst>
          <pc:docMk/>
          <pc:sldMk cId="2242847660" sldId="355"/>
        </pc:sldMkLst>
        <pc:spChg chg="mod">
          <ac:chgData name="Abdelfattah Nabil" userId="77a49ace32e08614" providerId="LiveId" clId="{34AF34A9-6B61-4EA6-907A-5A58043BB8DD}" dt="2023-03-30T11:24:15.806" v="13"/>
          <ac:spMkLst>
            <pc:docMk/>
            <pc:sldMk cId="2242847660" sldId="355"/>
            <ac:spMk id="2" creationId="{BE1C8A2A-FF81-8AA8-1AB3-AB8956F70684}"/>
          </ac:spMkLst>
        </pc:spChg>
      </pc:sldChg>
      <pc:sldChg chg="delSp modSp add mod">
        <pc:chgData name="Abdelfattah Nabil" userId="77a49ace32e08614" providerId="LiveId" clId="{34AF34A9-6B61-4EA6-907A-5A58043BB8DD}" dt="2023-03-30T11:33:03.982" v="65" actId="5793"/>
        <pc:sldMkLst>
          <pc:docMk/>
          <pc:sldMk cId="572646006" sldId="356"/>
        </pc:sldMkLst>
        <pc:spChg chg="mod">
          <ac:chgData name="Abdelfattah Nabil" userId="77a49ace32e08614" providerId="LiveId" clId="{34AF34A9-6B61-4EA6-907A-5A58043BB8DD}" dt="2023-03-30T11:33:03.982" v="65" actId="5793"/>
          <ac:spMkLst>
            <pc:docMk/>
            <pc:sldMk cId="572646006" sldId="356"/>
            <ac:spMk id="2" creationId="{BE1C8A2A-FF81-8AA8-1AB3-AB8956F70684}"/>
          </ac:spMkLst>
        </pc:spChg>
        <pc:spChg chg="del">
          <ac:chgData name="Abdelfattah Nabil" userId="77a49ace32e08614" providerId="LiveId" clId="{34AF34A9-6B61-4EA6-907A-5A58043BB8DD}" dt="2023-03-30T11:33:01.277" v="64" actId="478"/>
          <ac:spMkLst>
            <pc:docMk/>
            <pc:sldMk cId="572646006" sldId="356"/>
            <ac:spMk id="138" creationId="{00000000-0000-0000-0000-000000000000}"/>
          </ac:spMkLst>
        </pc:spChg>
      </pc:sldChg>
      <pc:sldChg chg="modSp add del mod">
        <pc:chgData name="Abdelfattah Nabil" userId="77a49ace32e08614" providerId="LiveId" clId="{34AF34A9-6B61-4EA6-907A-5A58043BB8DD}" dt="2023-03-30T13:23:41.157" v="1576" actId="47"/>
        <pc:sldMkLst>
          <pc:docMk/>
          <pc:sldMk cId="405368337" sldId="357"/>
        </pc:sldMkLst>
        <pc:spChg chg="mod">
          <ac:chgData name="Abdelfattah Nabil" userId="77a49ace32e08614" providerId="LiveId" clId="{34AF34A9-6B61-4EA6-907A-5A58043BB8DD}" dt="2023-03-30T12:02:13.299" v="402" actId="12"/>
          <ac:spMkLst>
            <pc:docMk/>
            <pc:sldMk cId="405368337" sldId="357"/>
            <ac:spMk id="2" creationId="{BE1C8A2A-FF81-8AA8-1AB3-AB8956F70684}"/>
          </ac:spMkLst>
        </pc:spChg>
        <pc:spChg chg="mod">
          <ac:chgData name="Abdelfattah Nabil" userId="77a49ace32e08614" providerId="LiveId" clId="{34AF34A9-6B61-4EA6-907A-5A58043BB8DD}" dt="2023-03-30T12:01:30.773" v="391" actId="20577"/>
          <ac:spMkLst>
            <pc:docMk/>
            <pc:sldMk cId="405368337" sldId="357"/>
            <ac:spMk id="136" creationId="{00000000-0000-0000-0000-000000000000}"/>
          </ac:spMkLst>
        </pc:spChg>
      </pc:sldChg>
      <pc:sldChg chg="add del">
        <pc:chgData name="Abdelfattah Nabil" userId="77a49ace32e08614" providerId="LiveId" clId="{34AF34A9-6B61-4EA6-907A-5A58043BB8DD}" dt="2023-03-30T13:23:38.441" v="1574" actId="47"/>
        <pc:sldMkLst>
          <pc:docMk/>
          <pc:sldMk cId="1001739403" sldId="358"/>
        </pc:sldMkLst>
      </pc:sldChg>
      <pc:sldChg chg="add del">
        <pc:chgData name="Abdelfattah Nabil" userId="77a49ace32e08614" providerId="LiveId" clId="{34AF34A9-6B61-4EA6-907A-5A58043BB8DD}" dt="2023-03-30T13:23:37.422" v="1573" actId="47"/>
        <pc:sldMkLst>
          <pc:docMk/>
          <pc:sldMk cId="3688904029" sldId="359"/>
        </pc:sldMkLst>
      </pc:sldChg>
      <pc:sldChg chg="add del">
        <pc:chgData name="Abdelfattah Nabil" userId="77a49ace32e08614" providerId="LiveId" clId="{34AF34A9-6B61-4EA6-907A-5A58043BB8DD}" dt="2023-03-30T13:23:36.446" v="1572" actId="47"/>
        <pc:sldMkLst>
          <pc:docMk/>
          <pc:sldMk cId="117532454" sldId="360"/>
        </pc:sldMkLst>
      </pc:sldChg>
      <pc:sldChg chg="add del">
        <pc:chgData name="Abdelfattah Nabil" userId="77a49ace32e08614" providerId="LiveId" clId="{34AF34A9-6B61-4EA6-907A-5A58043BB8DD}" dt="2023-03-30T13:23:35.281" v="1571" actId="47"/>
        <pc:sldMkLst>
          <pc:docMk/>
          <pc:sldMk cId="1173112297" sldId="361"/>
        </pc:sldMkLst>
      </pc:sldChg>
      <pc:sldChg chg="add del">
        <pc:chgData name="Abdelfattah Nabil" userId="77a49ace32e08614" providerId="LiveId" clId="{34AF34A9-6B61-4EA6-907A-5A58043BB8DD}" dt="2023-03-30T13:23:34.051" v="1570" actId="47"/>
        <pc:sldMkLst>
          <pc:docMk/>
          <pc:sldMk cId="3288564781" sldId="362"/>
        </pc:sldMkLst>
      </pc:sldChg>
      <pc:sldChg chg="modSp add mod">
        <pc:chgData name="Abdelfattah Nabil" userId="77a49ace32e08614" providerId="LiveId" clId="{34AF34A9-6B61-4EA6-907A-5A58043BB8DD}" dt="2023-03-30T17:33:56.936" v="1649" actId="20577"/>
        <pc:sldMkLst>
          <pc:docMk/>
          <pc:sldMk cId="2110939823" sldId="363"/>
        </pc:sldMkLst>
        <pc:spChg chg="mod">
          <ac:chgData name="Abdelfattah Nabil" userId="77a49ace32e08614" providerId="LiveId" clId="{34AF34A9-6B61-4EA6-907A-5A58043BB8DD}" dt="2023-03-30T11:37:22.427" v="135" actId="20577"/>
          <ac:spMkLst>
            <pc:docMk/>
            <pc:sldMk cId="2110939823" sldId="363"/>
            <ac:spMk id="2" creationId="{BE1C8A2A-FF81-8AA8-1AB3-AB8956F70684}"/>
          </ac:spMkLst>
        </pc:spChg>
        <pc:spChg chg="mod">
          <ac:chgData name="Abdelfattah Nabil" userId="77a49ace32e08614" providerId="LiveId" clId="{34AF34A9-6B61-4EA6-907A-5A58043BB8DD}" dt="2023-03-30T17:33:56.936" v="1649" actId="20577"/>
          <ac:spMkLst>
            <pc:docMk/>
            <pc:sldMk cId="2110939823" sldId="363"/>
            <ac:spMk id="136" creationId="{00000000-0000-0000-0000-000000000000}"/>
          </ac:spMkLst>
        </pc:spChg>
      </pc:sldChg>
      <pc:sldChg chg="modSp add mod">
        <pc:chgData name="Abdelfattah Nabil" userId="77a49ace32e08614" providerId="LiveId" clId="{34AF34A9-6B61-4EA6-907A-5A58043BB8DD}" dt="2023-03-30T17:33:49.966" v="1640" actId="20577"/>
        <pc:sldMkLst>
          <pc:docMk/>
          <pc:sldMk cId="3926742516" sldId="364"/>
        </pc:sldMkLst>
        <pc:spChg chg="mod">
          <ac:chgData name="Abdelfattah Nabil" userId="77a49ace32e08614" providerId="LiveId" clId="{34AF34A9-6B61-4EA6-907A-5A58043BB8DD}" dt="2023-03-30T11:36:33.035" v="120" actId="20577"/>
          <ac:spMkLst>
            <pc:docMk/>
            <pc:sldMk cId="3926742516" sldId="364"/>
            <ac:spMk id="2" creationId="{BE1C8A2A-FF81-8AA8-1AB3-AB8956F70684}"/>
          </ac:spMkLst>
        </pc:spChg>
        <pc:spChg chg="mod">
          <ac:chgData name="Abdelfattah Nabil" userId="77a49ace32e08614" providerId="LiveId" clId="{34AF34A9-6B61-4EA6-907A-5A58043BB8DD}" dt="2023-03-30T17:33:49.966" v="1640" actId="20577"/>
          <ac:spMkLst>
            <pc:docMk/>
            <pc:sldMk cId="3926742516" sldId="364"/>
            <ac:spMk id="136" creationId="{00000000-0000-0000-0000-000000000000}"/>
          </ac:spMkLst>
        </pc:spChg>
      </pc:sldChg>
      <pc:sldChg chg="modSp add mod">
        <pc:chgData name="Abdelfattah Nabil" userId="77a49ace32e08614" providerId="LiveId" clId="{34AF34A9-6B61-4EA6-907A-5A58043BB8DD}" dt="2023-03-30T11:35:44.004" v="103" actId="1076"/>
        <pc:sldMkLst>
          <pc:docMk/>
          <pc:sldMk cId="1472207196" sldId="365"/>
        </pc:sldMkLst>
        <pc:spChg chg="mod">
          <ac:chgData name="Abdelfattah Nabil" userId="77a49ace32e08614" providerId="LiveId" clId="{34AF34A9-6B61-4EA6-907A-5A58043BB8DD}" dt="2023-03-30T11:35:44.004" v="103" actId="1076"/>
          <ac:spMkLst>
            <pc:docMk/>
            <pc:sldMk cId="1472207196" sldId="365"/>
            <ac:spMk id="2" creationId="{BE1C8A2A-FF81-8AA8-1AB3-AB8956F70684}"/>
          </ac:spMkLst>
        </pc:spChg>
        <pc:spChg chg="mod">
          <ac:chgData name="Abdelfattah Nabil" userId="77a49ace32e08614" providerId="LiveId" clId="{34AF34A9-6B61-4EA6-907A-5A58043BB8DD}" dt="2023-03-30T11:33:54.470" v="88" actId="20577"/>
          <ac:spMkLst>
            <pc:docMk/>
            <pc:sldMk cId="1472207196" sldId="365"/>
            <ac:spMk id="136" creationId="{00000000-0000-0000-0000-000000000000}"/>
          </ac:spMkLst>
        </pc:spChg>
      </pc:sldChg>
      <pc:sldChg chg="modSp add mod">
        <pc:chgData name="Abdelfattah Nabil" userId="77a49ace32e08614" providerId="LiveId" clId="{34AF34A9-6B61-4EA6-907A-5A58043BB8DD}" dt="2023-03-30T11:34:24.588" v="90" actId="1076"/>
        <pc:sldMkLst>
          <pc:docMk/>
          <pc:sldMk cId="260302708" sldId="366"/>
        </pc:sldMkLst>
        <pc:spChg chg="mod">
          <ac:chgData name="Abdelfattah Nabil" userId="77a49ace32e08614" providerId="LiveId" clId="{34AF34A9-6B61-4EA6-907A-5A58043BB8DD}" dt="2023-03-30T11:34:24.588" v="90" actId="1076"/>
          <ac:spMkLst>
            <pc:docMk/>
            <pc:sldMk cId="260302708" sldId="366"/>
            <ac:spMk id="2" creationId="{BE1C8A2A-FF81-8AA8-1AB3-AB8956F70684}"/>
          </ac:spMkLst>
        </pc:spChg>
      </pc:sldChg>
      <pc:sldChg chg="add del">
        <pc:chgData name="Abdelfattah Nabil" userId="77a49ace32e08614" providerId="LiveId" clId="{34AF34A9-6B61-4EA6-907A-5A58043BB8DD}" dt="2023-03-30T13:23:31.864" v="1569" actId="47"/>
        <pc:sldMkLst>
          <pc:docMk/>
          <pc:sldMk cId="204340688" sldId="367"/>
        </pc:sldMkLst>
      </pc:sldChg>
      <pc:sldChg chg="modSp add mod">
        <pc:chgData name="Abdelfattah Nabil" userId="77a49ace32e08614" providerId="LiveId" clId="{34AF34A9-6B61-4EA6-907A-5A58043BB8DD}" dt="2023-03-30T13:23:17.514" v="1568" actId="20577"/>
        <pc:sldMkLst>
          <pc:docMk/>
          <pc:sldMk cId="2576985509" sldId="368"/>
        </pc:sldMkLst>
        <pc:spChg chg="mod">
          <ac:chgData name="Abdelfattah Nabil" userId="77a49ace32e08614" providerId="LiveId" clId="{34AF34A9-6B61-4EA6-907A-5A58043BB8DD}" dt="2023-03-30T13:23:17.514" v="1568" actId="20577"/>
          <ac:spMkLst>
            <pc:docMk/>
            <pc:sldMk cId="2576985509" sldId="368"/>
            <ac:spMk id="2" creationId="{BE1C8A2A-FF81-8AA8-1AB3-AB8956F70684}"/>
          </ac:spMkLst>
        </pc:spChg>
      </pc:sldChg>
      <pc:sldChg chg="modSp add mod">
        <pc:chgData name="Abdelfattah Nabil" userId="77a49ace32e08614" providerId="LiveId" clId="{34AF34A9-6B61-4EA6-907A-5A58043BB8DD}" dt="2023-03-30T13:09:32.232" v="1334" actId="20577"/>
        <pc:sldMkLst>
          <pc:docMk/>
          <pc:sldMk cId="2730271414" sldId="369"/>
        </pc:sldMkLst>
        <pc:spChg chg="mod">
          <ac:chgData name="Abdelfattah Nabil" userId="77a49ace32e08614" providerId="LiveId" clId="{34AF34A9-6B61-4EA6-907A-5A58043BB8DD}" dt="2023-03-30T13:09:32.232" v="1334" actId="20577"/>
          <ac:spMkLst>
            <pc:docMk/>
            <pc:sldMk cId="2730271414" sldId="369"/>
            <ac:spMk id="2" creationId="{BE1C8A2A-FF81-8AA8-1AB3-AB8956F70684}"/>
          </ac:spMkLst>
        </pc:spChg>
      </pc:sldChg>
      <pc:sldChg chg="modSp add mod">
        <pc:chgData name="Abdelfattah Nabil" userId="77a49ace32e08614" providerId="LiveId" clId="{34AF34A9-6B61-4EA6-907A-5A58043BB8DD}" dt="2023-03-30T12:06:18.321" v="440" actId="21"/>
        <pc:sldMkLst>
          <pc:docMk/>
          <pc:sldMk cId="1133783202" sldId="370"/>
        </pc:sldMkLst>
        <pc:spChg chg="mod">
          <ac:chgData name="Abdelfattah Nabil" userId="77a49ace32e08614" providerId="LiveId" clId="{34AF34A9-6B61-4EA6-907A-5A58043BB8DD}" dt="2023-03-30T12:06:18.321" v="440" actId="21"/>
          <ac:spMkLst>
            <pc:docMk/>
            <pc:sldMk cId="1133783202" sldId="370"/>
            <ac:spMk id="2" creationId="{BE1C8A2A-FF81-8AA8-1AB3-AB8956F70684}"/>
          </ac:spMkLst>
        </pc:spChg>
        <pc:spChg chg="mod">
          <ac:chgData name="Abdelfattah Nabil" userId="77a49ace32e08614" providerId="LiveId" clId="{34AF34A9-6B61-4EA6-907A-5A58043BB8DD}" dt="2023-03-30T11:39:22.592" v="168" actId="20577"/>
          <ac:spMkLst>
            <pc:docMk/>
            <pc:sldMk cId="1133783202" sldId="370"/>
            <ac:spMk id="136" creationId="{00000000-0000-0000-0000-000000000000}"/>
          </ac:spMkLst>
        </pc:spChg>
      </pc:sldChg>
      <pc:sldChg chg="modSp add mod">
        <pc:chgData name="Abdelfattah Nabil" userId="77a49ace32e08614" providerId="LiveId" clId="{34AF34A9-6B61-4EA6-907A-5A58043BB8DD}" dt="2023-03-30T17:34:28.555" v="1650"/>
        <pc:sldMkLst>
          <pc:docMk/>
          <pc:sldMk cId="543811946" sldId="371"/>
        </pc:sldMkLst>
        <pc:spChg chg="mod">
          <ac:chgData name="Abdelfattah Nabil" userId="77a49ace32e08614" providerId="LiveId" clId="{34AF34A9-6B61-4EA6-907A-5A58043BB8DD}" dt="2023-03-30T11:38:59.320" v="151" actId="6549"/>
          <ac:spMkLst>
            <pc:docMk/>
            <pc:sldMk cId="543811946" sldId="371"/>
            <ac:spMk id="2" creationId="{BE1C8A2A-FF81-8AA8-1AB3-AB8956F70684}"/>
          </ac:spMkLst>
        </pc:spChg>
        <pc:spChg chg="mod">
          <ac:chgData name="Abdelfattah Nabil" userId="77a49ace32e08614" providerId="LiveId" clId="{34AF34A9-6B61-4EA6-907A-5A58043BB8DD}" dt="2023-03-30T17:34:28.555" v="1650"/>
          <ac:spMkLst>
            <pc:docMk/>
            <pc:sldMk cId="543811946" sldId="371"/>
            <ac:spMk id="136" creationId="{00000000-0000-0000-0000-000000000000}"/>
          </ac:spMkLst>
        </pc:spChg>
      </pc:sldChg>
      <pc:sldChg chg="add del">
        <pc:chgData name="Abdelfattah Nabil" userId="77a49ace32e08614" providerId="LiveId" clId="{34AF34A9-6B61-4EA6-907A-5A58043BB8DD}" dt="2023-03-30T13:24:56.531" v="1577" actId="47"/>
        <pc:sldMkLst>
          <pc:docMk/>
          <pc:sldMk cId="1509328096" sldId="372"/>
        </pc:sldMkLst>
      </pc:sldChg>
      <pc:sldChg chg="modSp add mod">
        <pc:chgData name="Abdelfattah Nabil" userId="77a49ace32e08614" providerId="LiveId" clId="{34AF34A9-6B61-4EA6-907A-5A58043BB8DD}" dt="2023-03-30T13:07:42.181" v="1236" actId="20577"/>
        <pc:sldMkLst>
          <pc:docMk/>
          <pc:sldMk cId="2380783598" sldId="373"/>
        </pc:sldMkLst>
        <pc:spChg chg="mod">
          <ac:chgData name="Abdelfattah Nabil" userId="77a49ace32e08614" providerId="LiveId" clId="{34AF34A9-6B61-4EA6-907A-5A58043BB8DD}" dt="2023-03-30T13:07:42.181" v="1236" actId="20577"/>
          <ac:spMkLst>
            <pc:docMk/>
            <pc:sldMk cId="2380783598" sldId="373"/>
            <ac:spMk id="2" creationId="{BE1C8A2A-FF81-8AA8-1AB3-AB8956F70684}"/>
          </ac:spMkLst>
        </pc:spChg>
      </pc:sldChg>
      <pc:sldChg chg="modSp add mod">
        <pc:chgData name="Abdelfattah Nabil" userId="77a49ace32e08614" providerId="LiveId" clId="{34AF34A9-6B61-4EA6-907A-5A58043BB8DD}" dt="2023-03-30T20:59:47.097" v="2036" actId="20577"/>
        <pc:sldMkLst>
          <pc:docMk/>
          <pc:sldMk cId="1713005459" sldId="374"/>
        </pc:sldMkLst>
        <pc:spChg chg="mod">
          <ac:chgData name="Abdelfattah Nabil" userId="77a49ace32e08614" providerId="LiveId" clId="{34AF34A9-6B61-4EA6-907A-5A58043BB8DD}" dt="2023-03-30T20:59:47.097" v="2036" actId="20577"/>
          <ac:spMkLst>
            <pc:docMk/>
            <pc:sldMk cId="1713005459" sldId="374"/>
            <ac:spMk id="2" creationId="{BE1C8A2A-FF81-8AA8-1AB3-AB8956F70684}"/>
          </ac:spMkLst>
        </pc:spChg>
      </pc:sldChg>
      <pc:sldChg chg="new del">
        <pc:chgData name="Abdelfattah Nabil" userId="77a49ace32e08614" providerId="LiveId" clId="{34AF34A9-6B61-4EA6-907A-5A58043BB8DD}" dt="2023-03-30T12:56:07.675" v="1057" actId="47"/>
        <pc:sldMkLst>
          <pc:docMk/>
          <pc:sldMk cId="196882661" sldId="375"/>
        </pc:sldMkLst>
      </pc:sldChg>
      <pc:sldChg chg="delSp modSp add mod">
        <pc:chgData name="Abdelfattah Nabil" userId="77a49ace32e08614" providerId="LiveId" clId="{34AF34A9-6B61-4EA6-907A-5A58043BB8DD}" dt="2023-03-30T18:06:28.739" v="1752" actId="20577"/>
        <pc:sldMkLst>
          <pc:docMk/>
          <pc:sldMk cId="1048571866" sldId="376"/>
        </pc:sldMkLst>
        <pc:spChg chg="mod">
          <ac:chgData name="Abdelfattah Nabil" userId="77a49ace32e08614" providerId="LiveId" clId="{34AF34A9-6B61-4EA6-907A-5A58043BB8DD}" dt="2023-03-30T18:06:28.739" v="1752" actId="20577"/>
          <ac:spMkLst>
            <pc:docMk/>
            <pc:sldMk cId="1048571866" sldId="376"/>
            <ac:spMk id="2" creationId="{BE1C8A2A-FF81-8AA8-1AB3-AB8956F70684}"/>
          </ac:spMkLst>
        </pc:spChg>
        <pc:spChg chg="mod">
          <ac:chgData name="Abdelfattah Nabil" userId="77a49ace32e08614" providerId="LiveId" clId="{34AF34A9-6B61-4EA6-907A-5A58043BB8DD}" dt="2023-03-30T11:48:04.131" v="254" actId="1076"/>
          <ac:spMkLst>
            <pc:docMk/>
            <pc:sldMk cId="1048571866" sldId="376"/>
            <ac:spMk id="136" creationId="{00000000-0000-0000-0000-000000000000}"/>
          </ac:spMkLst>
        </pc:spChg>
        <pc:spChg chg="del mod">
          <ac:chgData name="Abdelfattah Nabil" userId="77a49ace32e08614" providerId="LiveId" clId="{34AF34A9-6B61-4EA6-907A-5A58043BB8DD}" dt="2023-03-30T11:50:05.443" v="281" actId="478"/>
          <ac:spMkLst>
            <pc:docMk/>
            <pc:sldMk cId="1048571866" sldId="376"/>
            <ac:spMk id="138" creationId="{00000000-0000-0000-0000-000000000000}"/>
          </ac:spMkLst>
        </pc:spChg>
      </pc:sldChg>
      <pc:sldChg chg="modSp add mod">
        <pc:chgData name="Abdelfattah Nabil" userId="77a49ace32e08614" providerId="LiveId" clId="{34AF34A9-6B61-4EA6-907A-5A58043BB8DD}" dt="2023-03-30T17:34:50.750" v="1655"/>
        <pc:sldMkLst>
          <pc:docMk/>
          <pc:sldMk cId="2777535340" sldId="377"/>
        </pc:sldMkLst>
        <pc:spChg chg="mod">
          <ac:chgData name="Abdelfattah Nabil" userId="77a49ace32e08614" providerId="LiveId" clId="{34AF34A9-6B61-4EA6-907A-5A58043BB8DD}" dt="2023-03-30T11:47:45.527" v="240" actId="12"/>
          <ac:spMkLst>
            <pc:docMk/>
            <pc:sldMk cId="2777535340" sldId="377"/>
            <ac:spMk id="2" creationId="{BE1C8A2A-FF81-8AA8-1AB3-AB8956F70684}"/>
          </ac:spMkLst>
        </pc:spChg>
        <pc:spChg chg="mod">
          <ac:chgData name="Abdelfattah Nabil" userId="77a49ace32e08614" providerId="LiveId" clId="{34AF34A9-6B61-4EA6-907A-5A58043BB8DD}" dt="2023-03-30T17:34:50.750" v="1655"/>
          <ac:spMkLst>
            <pc:docMk/>
            <pc:sldMk cId="2777535340" sldId="377"/>
            <ac:spMk id="136" creationId="{00000000-0000-0000-0000-000000000000}"/>
          </ac:spMkLst>
        </pc:spChg>
      </pc:sldChg>
      <pc:sldChg chg="modSp add mod">
        <pc:chgData name="Abdelfattah Nabil" userId="77a49ace32e08614" providerId="LiveId" clId="{34AF34A9-6B61-4EA6-907A-5A58043BB8DD}" dt="2023-03-30T20:54:52.424" v="2034" actId="20577"/>
        <pc:sldMkLst>
          <pc:docMk/>
          <pc:sldMk cId="2327049741" sldId="378"/>
        </pc:sldMkLst>
        <pc:spChg chg="mod">
          <ac:chgData name="Abdelfattah Nabil" userId="77a49ace32e08614" providerId="LiveId" clId="{34AF34A9-6B61-4EA6-907A-5A58043BB8DD}" dt="2023-03-30T20:54:52.424" v="2034" actId="20577"/>
          <ac:spMkLst>
            <pc:docMk/>
            <pc:sldMk cId="2327049741" sldId="378"/>
            <ac:spMk id="2" creationId="{BE1C8A2A-FF81-8AA8-1AB3-AB8956F70684}"/>
          </ac:spMkLst>
        </pc:spChg>
        <pc:spChg chg="mod">
          <ac:chgData name="Abdelfattah Nabil" userId="77a49ace32e08614" providerId="LiveId" clId="{34AF34A9-6B61-4EA6-907A-5A58043BB8DD}" dt="2023-03-30T17:34:46.913" v="1654"/>
          <ac:spMkLst>
            <pc:docMk/>
            <pc:sldMk cId="2327049741" sldId="378"/>
            <ac:spMk id="136" creationId="{00000000-0000-0000-0000-000000000000}"/>
          </ac:spMkLst>
        </pc:spChg>
      </pc:sldChg>
      <pc:sldChg chg="modSp add mod">
        <pc:chgData name="Abdelfattah Nabil" userId="77a49ace32e08614" providerId="LiveId" clId="{34AF34A9-6B61-4EA6-907A-5A58043BB8DD}" dt="2023-03-30T17:34:42.548" v="1653"/>
        <pc:sldMkLst>
          <pc:docMk/>
          <pc:sldMk cId="3402668855" sldId="379"/>
        </pc:sldMkLst>
        <pc:spChg chg="mod">
          <ac:chgData name="Abdelfattah Nabil" userId="77a49ace32e08614" providerId="LiveId" clId="{34AF34A9-6B61-4EA6-907A-5A58043BB8DD}" dt="2023-03-30T11:45:47.469" v="225" actId="14100"/>
          <ac:spMkLst>
            <pc:docMk/>
            <pc:sldMk cId="3402668855" sldId="379"/>
            <ac:spMk id="2" creationId="{BE1C8A2A-FF81-8AA8-1AB3-AB8956F70684}"/>
          </ac:spMkLst>
        </pc:spChg>
        <pc:spChg chg="mod">
          <ac:chgData name="Abdelfattah Nabil" userId="77a49ace32e08614" providerId="LiveId" clId="{34AF34A9-6B61-4EA6-907A-5A58043BB8DD}" dt="2023-03-30T17:34:42.548" v="1653"/>
          <ac:spMkLst>
            <pc:docMk/>
            <pc:sldMk cId="3402668855" sldId="379"/>
            <ac:spMk id="136" creationId="{00000000-0000-0000-0000-000000000000}"/>
          </ac:spMkLst>
        </pc:spChg>
      </pc:sldChg>
      <pc:sldChg chg="modSp add mod">
        <pc:chgData name="Abdelfattah Nabil" userId="77a49ace32e08614" providerId="LiveId" clId="{34AF34A9-6B61-4EA6-907A-5A58043BB8DD}" dt="2023-03-30T20:54:39.753" v="2033" actId="20577"/>
        <pc:sldMkLst>
          <pc:docMk/>
          <pc:sldMk cId="2211542125" sldId="380"/>
        </pc:sldMkLst>
        <pc:spChg chg="mod">
          <ac:chgData name="Abdelfattah Nabil" userId="77a49ace32e08614" providerId="LiveId" clId="{34AF34A9-6B61-4EA6-907A-5A58043BB8DD}" dt="2023-03-30T20:54:39.753" v="2033" actId="20577"/>
          <ac:spMkLst>
            <pc:docMk/>
            <pc:sldMk cId="2211542125" sldId="380"/>
            <ac:spMk id="2" creationId="{BE1C8A2A-FF81-8AA8-1AB3-AB8956F70684}"/>
          </ac:spMkLst>
        </pc:spChg>
        <pc:spChg chg="mod">
          <ac:chgData name="Abdelfattah Nabil" userId="77a49ace32e08614" providerId="LiveId" clId="{34AF34A9-6B61-4EA6-907A-5A58043BB8DD}" dt="2023-03-30T17:34:38.170" v="1652"/>
          <ac:spMkLst>
            <pc:docMk/>
            <pc:sldMk cId="2211542125" sldId="380"/>
            <ac:spMk id="136" creationId="{00000000-0000-0000-0000-000000000000}"/>
          </ac:spMkLst>
        </pc:spChg>
      </pc:sldChg>
      <pc:sldChg chg="modSp add mod">
        <pc:chgData name="Abdelfattah Nabil" userId="77a49ace32e08614" providerId="LiveId" clId="{34AF34A9-6B61-4EA6-907A-5A58043BB8DD}" dt="2023-03-30T17:34:34.017" v="1651"/>
        <pc:sldMkLst>
          <pc:docMk/>
          <pc:sldMk cId="3710100934" sldId="381"/>
        </pc:sldMkLst>
        <pc:spChg chg="mod">
          <ac:chgData name="Abdelfattah Nabil" userId="77a49ace32e08614" providerId="LiveId" clId="{34AF34A9-6B61-4EA6-907A-5A58043BB8DD}" dt="2023-03-30T12:06:36.555" v="446" actId="12"/>
          <ac:spMkLst>
            <pc:docMk/>
            <pc:sldMk cId="3710100934" sldId="381"/>
            <ac:spMk id="2" creationId="{BE1C8A2A-FF81-8AA8-1AB3-AB8956F70684}"/>
          </ac:spMkLst>
        </pc:spChg>
        <pc:spChg chg="mod">
          <ac:chgData name="Abdelfattah Nabil" userId="77a49ace32e08614" providerId="LiveId" clId="{34AF34A9-6B61-4EA6-907A-5A58043BB8DD}" dt="2023-03-30T17:34:34.017" v="1651"/>
          <ac:spMkLst>
            <pc:docMk/>
            <pc:sldMk cId="3710100934" sldId="381"/>
            <ac:spMk id="136" creationId="{00000000-0000-0000-0000-000000000000}"/>
          </ac:spMkLst>
        </pc:spChg>
      </pc:sldChg>
      <pc:sldChg chg="delSp modSp add mod">
        <pc:chgData name="Abdelfattah Nabil" userId="77a49ace32e08614" providerId="LiveId" clId="{34AF34A9-6B61-4EA6-907A-5A58043BB8DD}" dt="2023-03-30T12:54:21.547" v="956" actId="113"/>
        <pc:sldMkLst>
          <pc:docMk/>
          <pc:sldMk cId="2827491194" sldId="382"/>
        </pc:sldMkLst>
        <pc:spChg chg="mod">
          <ac:chgData name="Abdelfattah Nabil" userId="77a49ace32e08614" providerId="LiveId" clId="{34AF34A9-6B61-4EA6-907A-5A58043BB8DD}" dt="2023-03-30T12:54:21.547" v="956" actId="113"/>
          <ac:spMkLst>
            <pc:docMk/>
            <pc:sldMk cId="2827491194" sldId="382"/>
            <ac:spMk id="2" creationId="{BE1C8A2A-FF81-8AA8-1AB3-AB8956F70684}"/>
          </ac:spMkLst>
        </pc:spChg>
        <pc:spChg chg="del mod">
          <ac:chgData name="Abdelfattah Nabil" userId="77a49ace32e08614" providerId="LiveId" clId="{34AF34A9-6B61-4EA6-907A-5A58043BB8DD}" dt="2023-03-30T12:54:15.087" v="954" actId="478"/>
          <ac:spMkLst>
            <pc:docMk/>
            <pc:sldMk cId="2827491194" sldId="382"/>
            <ac:spMk id="138" creationId="{00000000-0000-0000-0000-000000000000}"/>
          </ac:spMkLst>
        </pc:spChg>
      </pc:sldChg>
      <pc:sldChg chg="addSp delSp modSp add mod">
        <pc:chgData name="Abdelfattah Nabil" userId="77a49ace32e08614" providerId="LiveId" clId="{34AF34A9-6B61-4EA6-907A-5A58043BB8DD}" dt="2023-03-30T13:27:14.285" v="1609" actId="20577"/>
        <pc:sldMkLst>
          <pc:docMk/>
          <pc:sldMk cId="1491053937" sldId="383"/>
        </pc:sldMkLst>
        <pc:spChg chg="add del mod">
          <ac:chgData name="Abdelfattah Nabil" userId="77a49ace32e08614" providerId="LiveId" clId="{34AF34A9-6B61-4EA6-907A-5A58043BB8DD}" dt="2023-03-30T13:27:14.285" v="1609" actId="20577"/>
          <ac:spMkLst>
            <pc:docMk/>
            <pc:sldMk cId="1491053937" sldId="383"/>
            <ac:spMk id="2" creationId="{BE1C8A2A-FF81-8AA8-1AB3-AB8956F70684}"/>
          </ac:spMkLst>
        </pc:spChg>
      </pc:sldChg>
      <pc:sldChg chg="modSp add mod">
        <pc:chgData name="Abdelfattah Nabil" userId="77a49ace32e08614" providerId="LiveId" clId="{34AF34A9-6B61-4EA6-907A-5A58043BB8DD}" dt="2023-03-30T12:46:54.758" v="840" actId="20577"/>
        <pc:sldMkLst>
          <pc:docMk/>
          <pc:sldMk cId="2585771219" sldId="384"/>
        </pc:sldMkLst>
        <pc:spChg chg="mod">
          <ac:chgData name="Abdelfattah Nabil" userId="77a49ace32e08614" providerId="LiveId" clId="{34AF34A9-6B61-4EA6-907A-5A58043BB8DD}" dt="2023-03-30T12:46:54.758" v="840" actId="20577"/>
          <ac:spMkLst>
            <pc:docMk/>
            <pc:sldMk cId="2585771219" sldId="384"/>
            <ac:spMk id="2" creationId="{BE1C8A2A-FF81-8AA8-1AB3-AB8956F70684}"/>
          </ac:spMkLst>
        </pc:spChg>
      </pc:sldChg>
      <pc:sldChg chg="modSp add mod">
        <pc:chgData name="Abdelfattah Nabil" userId="77a49ace32e08614" providerId="LiveId" clId="{34AF34A9-6B61-4EA6-907A-5A58043BB8DD}" dt="2023-03-30T12:42:28.808" v="746" actId="20577"/>
        <pc:sldMkLst>
          <pc:docMk/>
          <pc:sldMk cId="2390837218" sldId="385"/>
        </pc:sldMkLst>
        <pc:spChg chg="mod">
          <ac:chgData name="Abdelfattah Nabil" userId="77a49ace32e08614" providerId="LiveId" clId="{34AF34A9-6B61-4EA6-907A-5A58043BB8DD}" dt="2023-03-30T12:42:28.808" v="746" actId="20577"/>
          <ac:spMkLst>
            <pc:docMk/>
            <pc:sldMk cId="2390837218" sldId="385"/>
            <ac:spMk id="2" creationId="{BE1C8A2A-FF81-8AA8-1AB3-AB8956F70684}"/>
          </ac:spMkLst>
        </pc:spChg>
      </pc:sldChg>
      <pc:sldChg chg="modSp add mod">
        <pc:chgData name="Abdelfattah Nabil" userId="77a49ace32e08614" providerId="LiveId" clId="{34AF34A9-6B61-4EA6-907A-5A58043BB8DD}" dt="2023-03-30T12:32:57.296" v="581" actId="20577"/>
        <pc:sldMkLst>
          <pc:docMk/>
          <pc:sldMk cId="3577386135" sldId="386"/>
        </pc:sldMkLst>
        <pc:spChg chg="mod">
          <ac:chgData name="Abdelfattah Nabil" userId="77a49ace32e08614" providerId="LiveId" clId="{34AF34A9-6B61-4EA6-907A-5A58043BB8DD}" dt="2023-03-30T12:32:57.296" v="581" actId="20577"/>
          <ac:spMkLst>
            <pc:docMk/>
            <pc:sldMk cId="3577386135" sldId="386"/>
            <ac:spMk id="2" creationId="{BE1C8A2A-FF81-8AA8-1AB3-AB8956F70684}"/>
          </ac:spMkLst>
        </pc:spChg>
      </pc:sldChg>
      <pc:sldChg chg="modSp add mod">
        <pc:chgData name="Abdelfattah Nabil" userId="77a49ace32e08614" providerId="LiveId" clId="{34AF34A9-6B61-4EA6-907A-5A58043BB8DD}" dt="2023-03-30T12:31:13.765" v="554" actId="20577"/>
        <pc:sldMkLst>
          <pc:docMk/>
          <pc:sldMk cId="1334008874" sldId="387"/>
        </pc:sldMkLst>
        <pc:spChg chg="mod">
          <ac:chgData name="Abdelfattah Nabil" userId="77a49ace32e08614" providerId="LiveId" clId="{34AF34A9-6B61-4EA6-907A-5A58043BB8DD}" dt="2023-03-30T12:31:13.765" v="554" actId="20577"/>
          <ac:spMkLst>
            <pc:docMk/>
            <pc:sldMk cId="1334008874" sldId="387"/>
            <ac:spMk id="2" creationId="{BE1C8A2A-FF81-8AA8-1AB3-AB8956F70684}"/>
          </ac:spMkLst>
        </pc:spChg>
      </pc:sldChg>
      <pc:sldChg chg="modSp add mod">
        <pc:chgData name="Abdelfattah Nabil" userId="77a49ace32e08614" providerId="LiveId" clId="{34AF34A9-6B61-4EA6-907A-5A58043BB8DD}" dt="2023-03-30T12:30:15.466" v="535" actId="12"/>
        <pc:sldMkLst>
          <pc:docMk/>
          <pc:sldMk cId="1252949714" sldId="388"/>
        </pc:sldMkLst>
        <pc:spChg chg="mod">
          <ac:chgData name="Abdelfattah Nabil" userId="77a49ace32e08614" providerId="LiveId" clId="{34AF34A9-6B61-4EA6-907A-5A58043BB8DD}" dt="2023-03-30T12:30:15.466" v="535" actId="12"/>
          <ac:spMkLst>
            <pc:docMk/>
            <pc:sldMk cId="1252949714" sldId="388"/>
            <ac:spMk id="2" creationId="{BE1C8A2A-FF81-8AA8-1AB3-AB8956F70684}"/>
          </ac:spMkLst>
        </pc:spChg>
      </pc:sldChg>
      <pc:sldChg chg="modSp add mod">
        <pc:chgData name="Abdelfattah Nabil" userId="77a49ace32e08614" providerId="LiveId" clId="{34AF34A9-6B61-4EA6-907A-5A58043BB8DD}" dt="2023-03-30T12:38:19.814" v="601" actId="20577"/>
        <pc:sldMkLst>
          <pc:docMk/>
          <pc:sldMk cId="3591346083" sldId="389"/>
        </pc:sldMkLst>
        <pc:spChg chg="mod">
          <ac:chgData name="Abdelfattah Nabil" userId="77a49ace32e08614" providerId="LiveId" clId="{34AF34A9-6B61-4EA6-907A-5A58043BB8DD}" dt="2023-03-30T12:38:19.814" v="601" actId="20577"/>
          <ac:spMkLst>
            <pc:docMk/>
            <pc:sldMk cId="3591346083" sldId="389"/>
            <ac:spMk id="2" creationId="{BE1C8A2A-FF81-8AA8-1AB3-AB8956F70684}"/>
          </ac:spMkLst>
        </pc:spChg>
      </pc:sldChg>
      <pc:sldChg chg="modSp add mod">
        <pc:chgData name="Abdelfattah Nabil" userId="77a49ace32e08614" providerId="LiveId" clId="{34AF34A9-6B61-4EA6-907A-5A58043BB8DD}" dt="2023-03-30T13:26:43.902" v="1595" actId="20577"/>
        <pc:sldMkLst>
          <pc:docMk/>
          <pc:sldMk cId="1068976652" sldId="390"/>
        </pc:sldMkLst>
        <pc:spChg chg="mod">
          <ac:chgData name="Abdelfattah Nabil" userId="77a49ace32e08614" providerId="LiveId" clId="{34AF34A9-6B61-4EA6-907A-5A58043BB8DD}" dt="2023-03-30T13:26:43.902" v="1595" actId="20577"/>
          <ac:spMkLst>
            <pc:docMk/>
            <pc:sldMk cId="1068976652" sldId="390"/>
            <ac:spMk id="2" creationId="{BE1C8A2A-FF81-8AA8-1AB3-AB8956F70684}"/>
          </ac:spMkLst>
        </pc:spChg>
      </pc:sldChg>
      <pc:sldChg chg="modSp add del mod">
        <pc:chgData name="Abdelfattah Nabil" userId="77a49ace32e08614" providerId="LiveId" clId="{34AF34A9-6B61-4EA6-907A-5A58043BB8DD}" dt="2023-03-30T13:25:51.998" v="1582" actId="47"/>
        <pc:sldMkLst>
          <pc:docMk/>
          <pc:sldMk cId="480911270" sldId="391"/>
        </pc:sldMkLst>
        <pc:spChg chg="mod">
          <ac:chgData name="Abdelfattah Nabil" userId="77a49ace32e08614" providerId="LiveId" clId="{34AF34A9-6B61-4EA6-907A-5A58043BB8DD}" dt="2023-03-30T13:25:46.062" v="1581" actId="21"/>
          <ac:spMkLst>
            <pc:docMk/>
            <pc:sldMk cId="480911270" sldId="391"/>
            <ac:spMk id="2" creationId="{BE1C8A2A-FF81-8AA8-1AB3-AB8956F70684}"/>
          </ac:spMkLst>
        </pc:spChg>
      </pc:sldChg>
      <pc:sldChg chg="delSp modSp add mod">
        <pc:chgData name="Abdelfattah Nabil" userId="77a49ace32e08614" providerId="LiveId" clId="{34AF34A9-6B61-4EA6-907A-5A58043BB8DD}" dt="2023-03-30T13:26:03.660" v="1586" actId="20577"/>
        <pc:sldMkLst>
          <pc:docMk/>
          <pc:sldMk cId="1742267154" sldId="392"/>
        </pc:sldMkLst>
        <pc:spChg chg="mod">
          <ac:chgData name="Abdelfattah Nabil" userId="77a49ace32e08614" providerId="LiveId" clId="{34AF34A9-6B61-4EA6-907A-5A58043BB8DD}" dt="2023-03-30T13:26:03.660" v="1586" actId="20577"/>
          <ac:spMkLst>
            <pc:docMk/>
            <pc:sldMk cId="1742267154" sldId="392"/>
            <ac:spMk id="2" creationId="{BE1C8A2A-FF81-8AA8-1AB3-AB8956F70684}"/>
          </ac:spMkLst>
        </pc:spChg>
        <pc:spChg chg="del">
          <ac:chgData name="Abdelfattah Nabil" userId="77a49ace32e08614" providerId="LiveId" clId="{34AF34A9-6B61-4EA6-907A-5A58043BB8DD}" dt="2023-03-30T11:50:58.760" v="293" actId="478"/>
          <ac:spMkLst>
            <pc:docMk/>
            <pc:sldMk cId="1742267154" sldId="392"/>
            <ac:spMk id="138" creationId="{00000000-0000-0000-0000-000000000000}"/>
          </ac:spMkLst>
        </pc:spChg>
      </pc:sldChg>
      <pc:sldChg chg="delSp modSp add mod">
        <pc:chgData name="Abdelfattah Nabil" userId="77a49ace32e08614" providerId="LiveId" clId="{34AF34A9-6B61-4EA6-907A-5A58043BB8DD}" dt="2023-03-30T18:02:46.358" v="1670" actId="14100"/>
        <pc:sldMkLst>
          <pc:docMk/>
          <pc:sldMk cId="1200626578" sldId="393"/>
        </pc:sldMkLst>
        <pc:spChg chg="mod">
          <ac:chgData name="Abdelfattah Nabil" userId="77a49ace32e08614" providerId="LiveId" clId="{34AF34A9-6B61-4EA6-907A-5A58043BB8DD}" dt="2023-03-30T18:02:46.358" v="1670" actId="14100"/>
          <ac:spMkLst>
            <pc:docMk/>
            <pc:sldMk cId="1200626578" sldId="393"/>
            <ac:spMk id="2" creationId="{BE1C8A2A-FF81-8AA8-1AB3-AB8956F70684}"/>
          </ac:spMkLst>
        </pc:spChg>
        <pc:spChg chg="del">
          <ac:chgData name="Abdelfattah Nabil" userId="77a49ace32e08614" providerId="LiveId" clId="{34AF34A9-6B61-4EA6-907A-5A58043BB8DD}" dt="2023-03-30T11:50:44.889" v="290" actId="478"/>
          <ac:spMkLst>
            <pc:docMk/>
            <pc:sldMk cId="1200626578" sldId="393"/>
            <ac:spMk id="138" creationId="{00000000-0000-0000-0000-000000000000}"/>
          </ac:spMkLst>
        </pc:spChg>
      </pc:sldChg>
      <pc:sldChg chg="modSp add mod">
        <pc:chgData name="Abdelfattah Nabil" userId="77a49ace32e08614" providerId="LiveId" clId="{34AF34A9-6B61-4EA6-907A-5A58043BB8DD}" dt="2023-03-30T12:04:57.532" v="429"/>
        <pc:sldMkLst>
          <pc:docMk/>
          <pc:sldMk cId="3506505352" sldId="394"/>
        </pc:sldMkLst>
        <pc:spChg chg="mod">
          <ac:chgData name="Abdelfattah Nabil" userId="77a49ace32e08614" providerId="LiveId" clId="{34AF34A9-6B61-4EA6-907A-5A58043BB8DD}" dt="2023-03-30T12:04:57.532" v="429"/>
          <ac:spMkLst>
            <pc:docMk/>
            <pc:sldMk cId="3506505352" sldId="394"/>
            <ac:spMk id="2" creationId="{BE1C8A2A-FF81-8AA8-1AB3-AB8956F70684}"/>
          </ac:spMkLst>
        </pc:spChg>
      </pc:sldChg>
      <pc:sldChg chg="modSp add mod">
        <pc:chgData name="Abdelfattah Nabil" userId="77a49ace32e08614" providerId="LiveId" clId="{34AF34A9-6B61-4EA6-907A-5A58043BB8DD}" dt="2023-03-30T21:00:06.813" v="2038" actId="20577"/>
        <pc:sldMkLst>
          <pc:docMk/>
          <pc:sldMk cId="787763723" sldId="395"/>
        </pc:sldMkLst>
        <pc:spChg chg="mod">
          <ac:chgData name="Abdelfattah Nabil" userId="77a49ace32e08614" providerId="LiveId" clId="{34AF34A9-6B61-4EA6-907A-5A58043BB8DD}" dt="2023-03-30T21:00:06.813" v="2038" actId="20577"/>
          <ac:spMkLst>
            <pc:docMk/>
            <pc:sldMk cId="787763723" sldId="395"/>
            <ac:spMk id="2" creationId="{BE1C8A2A-FF81-8AA8-1AB3-AB8956F70684}"/>
          </ac:spMkLst>
        </pc:spChg>
      </pc:sldChg>
      <pc:sldChg chg="modSp add del mod">
        <pc:chgData name="Abdelfattah Nabil" userId="77a49ace32e08614" providerId="LiveId" clId="{34AF34A9-6B61-4EA6-907A-5A58043BB8DD}" dt="2023-03-30T12:05:03.183" v="430" actId="47"/>
        <pc:sldMkLst>
          <pc:docMk/>
          <pc:sldMk cId="2165668961" sldId="396"/>
        </pc:sldMkLst>
        <pc:spChg chg="mod">
          <ac:chgData name="Abdelfattah Nabil" userId="77a49ace32e08614" providerId="LiveId" clId="{34AF34A9-6B61-4EA6-907A-5A58043BB8DD}" dt="2023-03-30T12:04:41.948" v="425"/>
          <ac:spMkLst>
            <pc:docMk/>
            <pc:sldMk cId="2165668961" sldId="396"/>
            <ac:spMk id="2" creationId="{BE1C8A2A-FF81-8AA8-1AB3-AB8956F70684}"/>
          </ac:spMkLst>
        </pc:spChg>
      </pc:sldChg>
      <pc:sldChg chg="modSp add mod">
        <pc:chgData name="Abdelfattah Nabil" userId="77a49ace32e08614" providerId="LiveId" clId="{34AF34A9-6B61-4EA6-907A-5A58043BB8DD}" dt="2023-03-30T12:31:41.915" v="561" actId="1076"/>
        <pc:sldMkLst>
          <pc:docMk/>
          <pc:sldMk cId="3160687677" sldId="396"/>
        </pc:sldMkLst>
        <pc:spChg chg="mod">
          <ac:chgData name="Abdelfattah Nabil" userId="77a49ace32e08614" providerId="LiveId" clId="{34AF34A9-6B61-4EA6-907A-5A58043BB8DD}" dt="2023-03-30T12:31:41.915" v="561" actId="1076"/>
          <ac:spMkLst>
            <pc:docMk/>
            <pc:sldMk cId="3160687677" sldId="396"/>
            <ac:spMk id="2" creationId="{BE1C8A2A-FF81-8AA8-1AB3-AB8956F70684}"/>
          </ac:spMkLst>
        </pc:spChg>
      </pc:sldChg>
      <pc:sldChg chg="modSp add mod">
        <pc:chgData name="Abdelfattah Nabil" userId="77a49ace32e08614" providerId="LiveId" clId="{34AF34A9-6B61-4EA6-907A-5A58043BB8DD}" dt="2023-03-30T12:36:20.462" v="592" actId="20577"/>
        <pc:sldMkLst>
          <pc:docMk/>
          <pc:sldMk cId="1356017077" sldId="397"/>
        </pc:sldMkLst>
        <pc:spChg chg="mod">
          <ac:chgData name="Abdelfattah Nabil" userId="77a49ace32e08614" providerId="LiveId" clId="{34AF34A9-6B61-4EA6-907A-5A58043BB8DD}" dt="2023-03-30T12:36:20.462" v="592" actId="20577"/>
          <ac:spMkLst>
            <pc:docMk/>
            <pc:sldMk cId="1356017077" sldId="397"/>
            <ac:spMk id="2" creationId="{BE1C8A2A-FF81-8AA8-1AB3-AB8956F70684}"/>
          </ac:spMkLst>
        </pc:spChg>
      </pc:sldChg>
      <pc:sldChg chg="modSp add mod">
        <pc:chgData name="Abdelfattah Nabil" userId="77a49ace32e08614" providerId="LiveId" clId="{34AF34A9-6B61-4EA6-907A-5A58043BB8DD}" dt="2023-03-30T13:26:54.281" v="1603" actId="5793"/>
        <pc:sldMkLst>
          <pc:docMk/>
          <pc:sldMk cId="845162233" sldId="398"/>
        </pc:sldMkLst>
        <pc:spChg chg="mod">
          <ac:chgData name="Abdelfattah Nabil" userId="77a49ace32e08614" providerId="LiveId" clId="{34AF34A9-6B61-4EA6-907A-5A58043BB8DD}" dt="2023-03-30T13:26:54.281" v="1603" actId="5793"/>
          <ac:spMkLst>
            <pc:docMk/>
            <pc:sldMk cId="845162233" sldId="398"/>
            <ac:spMk id="2" creationId="{BE1C8A2A-FF81-8AA8-1AB3-AB8956F70684}"/>
          </ac:spMkLst>
        </pc:spChg>
      </pc:sldChg>
      <pc:sldChg chg="modSp add mod">
        <pc:chgData name="Abdelfattah Nabil" userId="77a49ace32e08614" providerId="LiveId" clId="{34AF34A9-6B61-4EA6-907A-5A58043BB8DD}" dt="2023-03-30T13:27:01.205" v="1604" actId="14100"/>
        <pc:sldMkLst>
          <pc:docMk/>
          <pc:sldMk cId="1974630150" sldId="399"/>
        </pc:sldMkLst>
        <pc:spChg chg="mod">
          <ac:chgData name="Abdelfattah Nabil" userId="77a49ace32e08614" providerId="LiveId" clId="{34AF34A9-6B61-4EA6-907A-5A58043BB8DD}" dt="2023-03-30T13:27:01.205" v="1604" actId="14100"/>
          <ac:spMkLst>
            <pc:docMk/>
            <pc:sldMk cId="1974630150" sldId="399"/>
            <ac:spMk id="2" creationId="{BE1C8A2A-FF81-8AA8-1AB3-AB8956F70684}"/>
          </ac:spMkLst>
        </pc:spChg>
      </pc:sldChg>
      <pc:sldChg chg="modSp add mod">
        <pc:chgData name="Abdelfattah Nabil" userId="77a49ace32e08614" providerId="LiveId" clId="{34AF34A9-6B61-4EA6-907A-5A58043BB8DD}" dt="2023-03-30T12:56:04.184" v="1056" actId="20577"/>
        <pc:sldMkLst>
          <pc:docMk/>
          <pc:sldMk cId="195142825" sldId="400"/>
        </pc:sldMkLst>
        <pc:spChg chg="mod">
          <ac:chgData name="Abdelfattah Nabil" userId="77a49ace32e08614" providerId="LiveId" clId="{34AF34A9-6B61-4EA6-907A-5A58043BB8DD}" dt="2023-03-30T12:56:04.184" v="1056" actId="20577"/>
          <ac:spMkLst>
            <pc:docMk/>
            <pc:sldMk cId="195142825" sldId="400"/>
            <ac:spMk id="2" creationId="{BE1C8A2A-FF81-8AA8-1AB3-AB8956F70684}"/>
          </ac:spMkLst>
        </pc:spChg>
      </pc:sldChg>
      <pc:sldChg chg="delSp modSp add mod">
        <pc:chgData name="Abdelfattah Nabil" userId="77a49ace32e08614" providerId="LiveId" clId="{34AF34A9-6B61-4EA6-907A-5A58043BB8DD}" dt="2023-03-30T18:29:16.413" v="2013" actId="20577"/>
        <pc:sldMkLst>
          <pc:docMk/>
          <pc:sldMk cId="372588388" sldId="401"/>
        </pc:sldMkLst>
        <pc:spChg chg="mod">
          <ac:chgData name="Abdelfattah Nabil" userId="77a49ace32e08614" providerId="LiveId" clId="{34AF34A9-6B61-4EA6-907A-5A58043BB8DD}" dt="2023-03-30T18:29:16.413" v="2013" actId="20577"/>
          <ac:spMkLst>
            <pc:docMk/>
            <pc:sldMk cId="372588388" sldId="401"/>
            <ac:spMk id="2" creationId="{F4A7E1EA-A047-B133-0691-C054E025AF42}"/>
          </ac:spMkLst>
        </pc:spChg>
        <pc:spChg chg="del">
          <ac:chgData name="Abdelfattah Nabil" userId="77a49ace32e08614" providerId="LiveId" clId="{34AF34A9-6B61-4EA6-907A-5A58043BB8DD}" dt="2023-03-30T18:28:02.532" v="1997" actId="478"/>
          <ac:spMkLst>
            <pc:docMk/>
            <pc:sldMk cId="372588388" sldId="401"/>
            <ac:spMk id="138" creationId="{00000000-0000-0000-0000-000000000000}"/>
          </ac:spMkLst>
        </pc:spChg>
      </pc:sldChg>
    </pc:docChg>
  </pc:docChgLst>
  <pc:docChgLst>
    <pc:chgData name="Abdelfattah Nabil" userId="77a49ace32e08614" providerId="LiveId" clId="{B653801A-04F8-4147-83C8-7541D61AC6D0}"/>
    <pc:docChg chg="modSld">
      <pc:chgData name="Abdelfattah Nabil" userId="77a49ace32e08614" providerId="LiveId" clId="{B653801A-04F8-4147-83C8-7541D61AC6D0}" dt="2023-03-26T02:19:28.729" v="29" actId="20577"/>
      <pc:docMkLst>
        <pc:docMk/>
      </pc:docMkLst>
      <pc:sldChg chg="modSp mod">
        <pc:chgData name="Abdelfattah Nabil" userId="77a49ace32e08614" providerId="LiveId" clId="{B653801A-04F8-4147-83C8-7541D61AC6D0}" dt="2023-03-26T00:22:06.286" v="0" actId="1076"/>
        <pc:sldMkLst>
          <pc:docMk/>
          <pc:sldMk cId="0" sldId="256"/>
        </pc:sldMkLst>
        <pc:spChg chg="mod">
          <ac:chgData name="Abdelfattah Nabil" userId="77a49ace32e08614" providerId="LiveId" clId="{B653801A-04F8-4147-83C8-7541D61AC6D0}" dt="2023-03-26T00:22:06.286" v="0" actId="1076"/>
          <ac:spMkLst>
            <pc:docMk/>
            <pc:sldMk cId="0" sldId="256"/>
            <ac:spMk id="85" creationId="{00000000-0000-0000-0000-000000000000}"/>
          </ac:spMkLst>
        </pc:spChg>
      </pc:sldChg>
      <pc:sldChg chg="modSp mod">
        <pc:chgData name="Abdelfattah Nabil" userId="77a49ace32e08614" providerId="LiveId" clId="{B653801A-04F8-4147-83C8-7541D61AC6D0}" dt="2023-03-26T02:19:28.729" v="29" actId="20577"/>
        <pc:sldMkLst>
          <pc:docMk/>
          <pc:sldMk cId="0" sldId="298"/>
        </pc:sldMkLst>
        <pc:spChg chg="mod">
          <ac:chgData name="Abdelfattah Nabil" userId="77a49ace32e08614" providerId="LiveId" clId="{B653801A-04F8-4147-83C8-7541D61AC6D0}" dt="2023-03-26T02:19:28.729" v="29" actId="20577"/>
          <ac:spMkLst>
            <pc:docMk/>
            <pc:sldMk cId="0" sldId="298"/>
            <ac:spMk id="820" creationId="{00000000-0000-0000-0000-000000000000}"/>
          </ac:spMkLst>
        </pc:spChg>
      </pc:sldChg>
      <pc:sldChg chg="modSp mod">
        <pc:chgData name="Abdelfattah Nabil" userId="77a49ace32e08614" providerId="LiveId" clId="{B653801A-04F8-4147-83C8-7541D61AC6D0}" dt="2023-03-26T02:17:42.540" v="1" actId="20577"/>
        <pc:sldMkLst>
          <pc:docMk/>
          <pc:sldMk cId="2131956306" sldId="311"/>
        </pc:sldMkLst>
        <pc:spChg chg="mod">
          <ac:chgData name="Abdelfattah Nabil" userId="77a49ace32e08614" providerId="LiveId" clId="{B653801A-04F8-4147-83C8-7541D61AC6D0}" dt="2023-03-26T02:17:42.540" v="1" actId="20577"/>
          <ac:spMkLst>
            <pc:docMk/>
            <pc:sldMk cId="2131956306" sldId="311"/>
            <ac:spMk id="2" creationId="{BED9FA74-14F8-549E-7241-E0743AB58ACB}"/>
          </ac:spMkLst>
        </pc:spChg>
      </pc:sldChg>
      <pc:sldChg chg="modSp mod">
        <pc:chgData name="Abdelfattah Nabil" userId="77a49ace32e08614" providerId="LiveId" clId="{B653801A-04F8-4147-83C8-7541D61AC6D0}" dt="2023-03-26T02:18:17.231" v="3" actId="20577"/>
        <pc:sldMkLst>
          <pc:docMk/>
          <pc:sldMk cId="802177890" sldId="312"/>
        </pc:sldMkLst>
        <pc:spChg chg="mod">
          <ac:chgData name="Abdelfattah Nabil" userId="77a49ace32e08614" providerId="LiveId" clId="{B653801A-04F8-4147-83C8-7541D61AC6D0}" dt="2023-03-26T02:18:17.231" v="3" actId="20577"/>
          <ac:spMkLst>
            <pc:docMk/>
            <pc:sldMk cId="802177890" sldId="312"/>
            <ac:spMk id="2" creationId="{BAD89C4A-41DA-2071-B6B6-EE197050FF2C}"/>
          </ac:spMkLst>
        </pc:spChg>
      </pc:sldChg>
      <pc:sldChg chg="modSp mod">
        <pc:chgData name="Abdelfattah Nabil" userId="77a49ace32e08614" providerId="LiveId" clId="{B653801A-04F8-4147-83C8-7541D61AC6D0}" dt="2023-03-26T02:18:32.506" v="5" actId="20577"/>
        <pc:sldMkLst>
          <pc:docMk/>
          <pc:sldMk cId="1525309972" sldId="327"/>
        </pc:sldMkLst>
        <pc:spChg chg="mod">
          <ac:chgData name="Abdelfattah Nabil" userId="77a49ace32e08614" providerId="LiveId" clId="{B653801A-04F8-4147-83C8-7541D61AC6D0}" dt="2023-03-26T02:18:32.506" v="5" actId="20577"/>
          <ac:spMkLst>
            <pc:docMk/>
            <pc:sldMk cId="1525309972" sldId="327"/>
            <ac:spMk id="2" creationId="{F4A7E1EA-A047-B133-0691-C054E025AF42}"/>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669411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749346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499848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6061316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118496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788247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4806720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48198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132021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966829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0992067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4271015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6973774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2853784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2557550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2754981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9868299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8467422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0231410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1276139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309051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2819738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6299327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967022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5086779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1127818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6630198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1990455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6289320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5755533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1089046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3612783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4771803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2609074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6511414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5850804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0352619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134435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5426639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8276987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9044375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24810793"/>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02929892"/>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1039751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7310661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62147522"/>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2179115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1"/>
        <p:cNvGrpSpPr/>
        <p:nvPr/>
      </p:nvGrpSpPr>
      <p:grpSpPr>
        <a:xfrm>
          <a:off x="0" y="0"/>
          <a:ext cx="0" cy="0"/>
          <a:chOff x="0" y="0"/>
          <a:chExt cx="0" cy="0"/>
        </a:xfrm>
      </p:grpSpPr>
      <p:sp>
        <p:nvSpPr>
          <p:cNvPr id="812" name="Google Shape;812;p4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13" name="Google Shape;813;p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45"/>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45"/>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4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4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4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7"/>
        <p:cNvGrpSpPr/>
        <p:nvPr/>
      </p:nvGrpSpPr>
      <p:grpSpPr>
        <a:xfrm>
          <a:off x="0" y="0"/>
          <a:ext cx="0" cy="0"/>
          <a:chOff x="0" y="0"/>
          <a:chExt cx="0" cy="0"/>
        </a:xfrm>
      </p:grpSpPr>
      <p:sp>
        <p:nvSpPr>
          <p:cNvPr id="18" name="Google Shape;18;p4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4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4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4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47"/>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4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4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4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48"/>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48"/>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4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4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4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4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49"/>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49"/>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4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4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4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50"/>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50"/>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50"/>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50"/>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50"/>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5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5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5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5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5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5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5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52"/>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52"/>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52"/>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5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5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5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53"/>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53"/>
          <p:cNvSpPr>
            <a:spLocks noGrp="1"/>
          </p:cNvSpPr>
          <p:nvPr>
            <p:ph type="pic" idx="2"/>
          </p:nvPr>
        </p:nvSpPr>
        <p:spPr>
          <a:xfrm>
            <a:off x="5183188" y="987425"/>
            <a:ext cx="6172200" cy="4873625"/>
          </a:xfrm>
          <a:prstGeom prst="rect">
            <a:avLst/>
          </a:prstGeom>
          <a:noFill/>
          <a:ln>
            <a:noFill/>
          </a:ln>
        </p:spPr>
      </p:sp>
      <p:sp>
        <p:nvSpPr>
          <p:cNvPr id="64" name="Google Shape;64;p53"/>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5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5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5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5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54"/>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5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5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5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55"/>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55"/>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5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5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5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4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44"/>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4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4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4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ar-EG"/>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jfi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5.jfif"/><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5.jfif"/><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5.jfif"/><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5.jfif"/><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5.jfif"/><Relationship Id="rId5" Type="http://schemas.openxmlformats.org/officeDocument/2006/relationships/image" Target="../media/image8.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5.jfif"/><Relationship Id="rId5" Type="http://schemas.openxmlformats.org/officeDocument/2006/relationships/image" Target="../media/image8.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5.jfif"/><Relationship Id="rId5" Type="http://schemas.openxmlformats.org/officeDocument/2006/relationships/image" Target="../media/image8.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5.jfif"/><Relationship Id="rId5" Type="http://schemas.openxmlformats.org/officeDocument/2006/relationships/image" Target="../media/image8.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5.jfif"/><Relationship Id="rId5" Type="http://schemas.openxmlformats.org/officeDocument/2006/relationships/image" Target="../media/image8.pn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jfif"/><Relationship Id="rId5" Type="http://schemas.openxmlformats.org/officeDocument/2006/relationships/image" Target="../media/image8.pn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5.jfif"/><Relationship Id="rId5" Type="http://schemas.openxmlformats.org/officeDocument/2006/relationships/image" Target="../media/image8.pn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5.jfif"/><Relationship Id="rId5" Type="http://schemas.openxmlformats.org/officeDocument/2006/relationships/image" Target="../media/image8.png"/><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5.jfif"/><Relationship Id="rId5" Type="http://schemas.openxmlformats.org/officeDocument/2006/relationships/image" Target="../media/image8.png"/><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5.jfif"/><Relationship Id="rId5" Type="http://schemas.openxmlformats.org/officeDocument/2006/relationships/image" Target="../media/image8.png"/><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5.jfif"/><Relationship Id="rId5" Type="http://schemas.openxmlformats.org/officeDocument/2006/relationships/image" Target="../media/image8.png"/><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5.jfif"/><Relationship Id="rId5" Type="http://schemas.openxmlformats.org/officeDocument/2006/relationships/image" Target="../media/image8.png"/><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5.jfif"/><Relationship Id="rId5" Type="http://schemas.openxmlformats.org/officeDocument/2006/relationships/image" Target="../media/image8.png"/><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5.jfif"/><Relationship Id="rId5" Type="http://schemas.openxmlformats.org/officeDocument/2006/relationships/image" Target="../media/image8.png"/><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5.jfif"/><Relationship Id="rId5" Type="http://schemas.openxmlformats.org/officeDocument/2006/relationships/image" Target="../media/image8.png"/><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5.jfif"/><Relationship Id="rId5" Type="http://schemas.openxmlformats.org/officeDocument/2006/relationships/image" Target="../media/image8.png"/><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5.jfif"/><Relationship Id="rId5" Type="http://schemas.openxmlformats.org/officeDocument/2006/relationships/image" Target="../media/image8.png"/><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5.jfif"/><Relationship Id="rId5" Type="http://schemas.openxmlformats.org/officeDocument/2006/relationships/image" Target="../media/image8.png"/><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5.jfif"/><Relationship Id="rId5" Type="http://schemas.openxmlformats.org/officeDocument/2006/relationships/image" Target="../media/image8.png"/><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5.jfif"/><Relationship Id="rId5" Type="http://schemas.openxmlformats.org/officeDocument/2006/relationships/image" Target="../media/image8.png"/><Relationship Id="rId4" Type="http://schemas.openxmlformats.org/officeDocument/2006/relationships/image" Target="../media/image7.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image" Target="../media/image5.jfif"/><Relationship Id="rId5" Type="http://schemas.openxmlformats.org/officeDocument/2006/relationships/image" Target="../media/image8.png"/><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image" Target="../media/image5.jfif"/><Relationship Id="rId5" Type="http://schemas.openxmlformats.org/officeDocument/2006/relationships/image" Target="../media/image8.png"/><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image" Target="../media/image5.jfif"/><Relationship Id="rId5" Type="http://schemas.openxmlformats.org/officeDocument/2006/relationships/image" Target="../media/image8.png"/><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image" Target="../media/image5.jfif"/><Relationship Id="rId5" Type="http://schemas.openxmlformats.org/officeDocument/2006/relationships/image" Target="../media/image8.png"/><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2.xml"/><Relationship Id="rId6" Type="http://schemas.openxmlformats.org/officeDocument/2006/relationships/image" Target="../media/image5.jfif"/><Relationship Id="rId5" Type="http://schemas.openxmlformats.org/officeDocument/2006/relationships/image" Target="../media/image8.png"/><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2.xml"/><Relationship Id="rId6" Type="http://schemas.openxmlformats.org/officeDocument/2006/relationships/image" Target="../media/image5.jfif"/><Relationship Id="rId5" Type="http://schemas.openxmlformats.org/officeDocument/2006/relationships/image" Target="../media/image8.png"/><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image" Target="../media/image5.jfif"/><Relationship Id="rId5" Type="http://schemas.openxmlformats.org/officeDocument/2006/relationships/image" Target="../media/image8.png"/><Relationship Id="rId4" Type="http://schemas.openxmlformats.org/officeDocument/2006/relationships/image" Target="../media/image7.pn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2.xml"/><Relationship Id="rId6" Type="http://schemas.openxmlformats.org/officeDocument/2006/relationships/image" Target="../media/image5.jfif"/><Relationship Id="rId5" Type="http://schemas.openxmlformats.org/officeDocument/2006/relationships/image" Target="../media/image8.png"/><Relationship Id="rId4" Type="http://schemas.openxmlformats.org/officeDocument/2006/relationships/image" Target="../media/image7.pn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2.xml"/><Relationship Id="rId6" Type="http://schemas.openxmlformats.org/officeDocument/2006/relationships/image" Target="../media/image5.jfif"/><Relationship Id="rId5" Type="http://schemas.openxmlformats.org/officeDocument/2006/relationships/image" Target="../media/image8.png"/><Relationship Id="rId4" Type="http://schemas.openxmlformats.org/officeDocument/2006/relationships/image" Target="../media/image7.pn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2.xml"/><Relationship Id="rId6" Type="http://schemas.openxmlformats.org/officeDocument/2006/relationships/image" Target="../media/image5.jfif"/><Relationship Id="rId5" Type="http://schemas.openxmlformats.org/officeDocument/2006/relationships/image" Target="../media/image8.png"/><Relationship Id="rId4" Type="http://schemas.openxmlformats.org/officeDocument/2006/relationships/image" Target="../media/image7.pn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2.xml"/><Relationship Id="rId6" Type="http://schemas.openxmlformats.org/officeDocument/2006/relationships/image" Target="../media/image5.jfif"/><Relationship Id="rId5" Type="http://schemas.openxmlformats.org/officeDocument/2006/relationships/image" Target="../media/image8.png"/><Relationship Id="rId4" Type="http://schemas.openxmlformats.org/officeDocument/2006/relationships/image" Target="../media/image7.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2.xml"/><Relationship Id="rId6" Type="http://schemas.openxmlformats.org/officeDocument/2006/relationships/image" Target="../media/image5.jfif"/><Relationship Id="rId5" Type="http://schemas.openxmlformats.org/officeDocument/2006/relationships/image" Target="../media/image8.png"/><Relationship Id="rId4" Type="http://schemas.openxmlformats.org/officeDocument/2006/relationships/image" Target="../media/image7.pn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2.xml"/><Relationship Id="rId6" Type="http://schemas.openxmlformats.org/officeDocument/2006/relationships/image" Target="../media/image5.jfif"/><Relationship Id="rId5" Type="http://schemas.openxmlformats.org/officeDocument/2006/relationships/image" Target="../media/image8.png"/><Relationship Id="rId4" Type="http://schemas.openxmlformats.org/officeDocument/2006/relationships/image" Target="../media/image7.png"/></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2.xml"/><Relationship Id="rId6" Type="http://schemas.openxmlformats.org/officeDocument/2006/relationships/image" Target="../media/image5.jfif"/><Relationship Id="rId5" Type="http://schemas.openxmlformats.org/officeDocument/2006/relationships/image" Target="../media/image8.png"/><Relationship Id="rId4" Type="http://schemas.openxmlformats.org/officeDocument/2006/relationships/image" Target="../media/image7.png"/></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2.xml"/><Relationship Id="rId6" Type="http://schemas.openxmlformats.org/officeDocument/2006/relationships/image" Target="../media/image5.jfif"/><Relationship Id="rId5" Type="http://schemas.openxmlformats.org/officeDocument/2006/relationships/image" Target="../media/image8.png"/><Relationship Id="rId4" Type="http://schemas.openxmlformats.org/officeDocument/2006/relationships/image" Target="../media/image7.png"/></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2.xml"/><Relationship Id="rId6" Type="http://schemas.openxmlformats.org/officeDocument/2006/relationships/image" Target="../media/image5.jfif"/><Relationship Id="rId5" Type="http://schemas.openxmlformats.org/officeDocument/2006/relationships/image" Target="../media/image8.png"/><Relationship Id="rId4" Type="http://schemas.openxmlformats.org/officeDocument/2006/relationships/image" Target="../media/image7.png"/></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2.xml"/><Relationship Id="rId6" Type="http://schemas.openxmlformats.org/officeDocument/2006/relationships/image" Target="../media/image5.jfif"/><Relationship Id="rId5" Type="http://schemas.openxmlformats.org/officeDocument/2006/relationships/image" Target="../media/image8.png"/><Relationship Id="rId4" Type="http://schemas.openxmlformats.org/officeDocument/2006/relationships/image" Target="../media/image7.png"/></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2.xml"/><Relationship Id="rId6" Type="http://schemas.openxmlformats.org/officeDocument/2006/relationships/image" Target="../media/image5.jfif"/><Relationship Id="rId5" Type="http://schemas.openxmlformats.org/officeDocument/2006/relationships/image" Target="../media/image8.png"/><Relationship Id="rId4" Type="http://schemas.openxmlformats.org/officeDocument/2006/relationships/image" Target="../media/image7.png"/></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2.xml"/><Relationship Id="rId6" Type="http://schemas.openxmlformats.org/officeDocument/2006/relationships/image" Target="../media/image5.jfif"/><Relationship Id="rId5" Type="http://schemas.openxmlformats.org/officeDocument/2006/relationships/image" Target="../media/image8.png"/><Relationship Id="rId4" Type="http://schemas.openxmlformats.org/officeDocument/2006/relationships/image" Target="../media/image7.png"/></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5.jfif"/><Relationship Id="rId2" Type="http://schemas.openxmlformats.org/officeDocument/2006/relationships/notesSlide" Target="../notesSlides/notesSlide46.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8.png"/><Relationship Id="rId4" Type="http://schemas.openxmlformats.org/officeDocument/2006/relationships/image" Target="../media/image7.png"/></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5.jfif"/><Relationship Id="rId2" Type="http://schemas.openxmlformats.org/officeDocument/2006/relationships/notesSlide" Target="../notesSlides/notesSlide47.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8.png"/><Relationship Id="rId4" Type="http://schemas.openxmlformats.org/officeDocument/2006/relationships/image" Target="../media/image7.png"/></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8.xml"/><Relationship Id="rId1" Type="http://schemas.openxmlformats.org/officeDocument/2006/relationships/slideLayout" Target="../slideLayouts/slideLayout2.xml"/><Relationship Id="rId6" Type="http://schemas.openxmlformats.org/officeDocument/2006/relationships/image" Target="../media/image5.jfif"/><Relationship Id="rId5" Type="http://schemas.openxmlformats.org/officeDocument/2006/relationships/image" Target="../media/image8.png"/><Relationship Id="rId4" Type="http://schemas.openxmlformats.org/officeDocument/2006/relationships/image" Target="../media/image7.png"/></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9.xml"/><Relationship Id="rId1" Type="http://schemas.openxmlformats.org/officeDocument/2006/relationships/slideLayout" Target="../slideLayouts/slideLayout2.xml"/><Relationship Id="rId6" Type="http://schemas.openxmlformats.org/officeDocument/2006/relationships/image" Target="../media/image5.jfif"/><Relationship Id="rId5" Type="http://schemas.openxmlformats.org/officeDocument/2006/relationships/image" Target="../media/image8.png"/><Relationship Id="rId4" Type="http://schemas.openxmlformats.org/officeDocument/2006/relationships/image" Target="../media/image7.png"/></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0.xml"/><Relationship Id="rId1" Type="http://schemas.openxmlformats.org/officeDocument/2006/relationships/slideLayout" Target="../slideLayouts/slideLayout2.xml"/><Relationship Id="rId6" Type="http://schemas.openxmlformats.org/officeDocument/2006/relationships/image" Target="../media/image5.jfif"/><Relationship Id="rId5" Type="http://schemas.openxmlformats.org/officeDocument/2006/relationships/image" Target="../media/image8.png"/><Relationship Id="rId4" Type="http://schemas.openxmlformats.org/officeDocument/2006/relationships/image" Target="../media/image7.png"/></Relationships>
</file>

<file path=ppt/slides/_rels/slide5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5.jfif"/><Relationship Id="rId2" Type="http://schemas.openxmlformats.org/officeDocument/2006/relationships/notesSlide" Target="../notesSlides/notesSlide51.xml"/><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pic>
        <p:nvPicPr>
          <p:cNvPr id="84" name="Google Shape;84;p1"/>
          <p:cNvPicPr preferRelativeResize="0"/>
          <p:nvPr/>
        </p:nvPicPr>
        <p:blipFill rotWithShape="1">
          <a:blip r:embed="rId3">
            <a:alphaModFix/>
          </a:blip>
          <a:srcRect/>
          <a:stretch/>
        </p:blipFill>
        <p:spPr>
          <a:xfrm>
            <a:off x="575549" y="0"/>
            <a:ext cx="11616451" cy="6680068"/>
          </a:xfrm>
          <a:prstGeom prst="rect">
            <a:avLst/>
          </a:prstGeom>
          <a:noFill/>
          <a:ln>
            <a:noFill/>
          </a:ln>
        </p:spPr>
      </p:pic>
      <p:sp>
        <p:nvSpPr>
          <p:cNvPr id="85" name="Google Shape;85;p1"/>
          <p:cNvSpPr/>
          <p:nvPr/>
        </p:nvSpPr>
        <p:spPr>
          <a:xfrm rot="10800000">
            <a:off x="0" y="-93134"/>
            <a:ext cx="12350045" cy="7044267"/>
          </a:xfrm>
          <a:prstGeom prst="rect">
            <a:avLst/>
          </a:prstGeom>
          <a:gradFill>
            <a:gsLst>
              <a:gs pos="0">
                <a:srgbClr val="86CEFF">
                  <a:alpha val="32941"/>
                </a:srgbClr>
              </a:gs>
              <a:gs pos="50000">
                <a:srgbClr val="B6DFFF">
                  <a:alpha val="21960"/>
                </a:srgbClr>
              </a:gs>
              <a:gs pos="100000">
                <a:srgbClr val="DBEEFE">
                  <a:alpha val="43921"/>
                </a:srgbClr>
              </a:gs>
            </a:gsLst>
            <a:lin ang="5400000" scaled="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86" name="Google Shape;86;p1"/>
          <p:cNvPicPr preferRelativeResize="0"/>
          <p:nvPr/>
        </p:nvPicPr>
        <p:blipFill rotWithShape="1">
          <a:blip r:embed="rId4">
            <a:alphaModFix/>
          </a:blip>
          <a:srcRect l="984" r="913" b="11911"/>
          <a:stretch/>
        </p:blipFill>
        <p:spPr>
          <a:xfrm>
            <a:off x="0" y="4199708"/>
            <a:ext cx="12200709" cy="2688772"/>
          </a:xfrm>
          <a:prstGeom prst="rect">
            <a:avLst/>
          </a:prstGeom>
          <a:noFill/>
          <a:ln>
            <a:noFill/>
          </a:ln>
        </p:spPr>
      </p:pic>
      <p:pic>
        <p:nvPicPr>
          <p:cNvPr id="88" name="Google Shape;88;p1"/>
          <p:cNvPicPr preferRelativeResize="0"/>
          <p:nvPr/>
        </p:nvPicPr>
        <p:blipFill rotWithShape="1">
          <a:blip r:embed="rId5">
            <a:alphaModFix/>
          </a:blip>
          <a:srcRect/>
          <a:stretch/>
        </p:blipFill>
        <p:spPr>
          <a:xfrm>
            <a:off x="47787" y="482483"/>
            <a:ext cx="4928806" cy="1851612"/>
          </a:xfrm>
          <a:prstGeom prst="rect">
            <a:avLst/>
          </a:prstGeom>
          <a:noFill/>
          <a:ln>
            <a:noFill/>
          </a:ln>
        </p:spPr>
      </p:pic>
      <p:sp>
        <p:nvSpPr>
          <p:cNvPr id="89" name="Google Shape;89;p1"/>
          <p:cNvSpPr txBox="1"/>
          <p:nvPr/>
        </p:nvSpPr>
        <p:spPr>
          <a:xfrm>
            <a:off x="730762" y="500348"/>
            <a:ext cx="3090911" cy="1815841"/>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Simplified Arabic"/>
              <a:buNone/>
            </a:pPr>
            <a:r>
              <a:rPr lang="ar-EG" sz="2800" b="0" i="0" u="none" strike="noStrike" cap="none" dirty="0">
                <a:solidFill>
                  <a:srgbClr val="FFFFFF"/>
                </a:solidFill>
                <a:latin typeface="Simplified Arabic"/>
                <a:ea typeface="Simplified Arabic"/>
                <a:cs typeface="Simplified Arabic"/>
                <a:sym typeface="Simplified Arabic"/>
              </a:rPr>
              <a:t>مقدمة في الإعلام الرقمي </a:t>
            </a:r>
            <a:endParaRPr dirty="0"/>
          </a:p>
          <a:p>
            <a:pPr marL="0" marR="0" lvl="0" indent="0" algn="ctr" rtl="0">
              <a:lnSpc>
                <a:spcPct val="100000"/>
              </a:lnSpc>
              <a:spcBef>
                <a:spcPts val="0"/>
              </a:spcBef>
              <a:spcAft>
                <a:spcPts val="0"/>
              </a:spcAft>
              <a:buClr>
                <a:srgbClr val="00B0F0"/>
              </a:buClr>
              <a:buSzPts val="2800"/>
              <a:buFont typeface="Tajawal Medium"/>
              <a:buNone/>
            </a:pPr>
            <a:r>
              <a:rPr lang="ar-EG" sz="2800" b="0" i="0" u="none" strike="noStrike" cap="none" dirty="0">
                <a:solidFill>
                  <a:srgbClr val="00B0F0"/>
                </a:solidFill>
                <a:latin typeface="Tajawal Medium"/>
                <a:ea typeface="Tajawal Medium"/>
                <a:cs typeface="Tajawal Medium"/>
                <a:sym typeface="Tajawal Medium"/>
              </a:rPr>
              <a:t>المحاضرة التاسعة</a:t>
            </a:r>
            <a:endParaRPr sz="2800" b="0" i="0" u="none" strike="noStrike" cap="none" dirty="0">
              <a:solidFill>
                <a:srgbClr val="00B0F0"/>
              </a:solidFill>
              <a:latin typeface="Tajawal Medium"/>
              <a:ea typeface="Tajawal Medium"/>
              <a:cs typeface="Tajawal Medium"/>
              <a:sym typeface="Tajawal Medium"/>
            </a:endParaRPr>
          </a:p>
          <a:p>
            <a:pPr marL="0" marR="0" lvl="0" indent="0" algn="ctr" rtl="0">
              <a:lnSpc>
                <a:spcPct val="100000"/>
              </a:lnSpc>
              <a:spcBef>
                <a:spcPts val="0"/>
              </a:spcBef>
              <a:spcAft>
                <a:spcPts val="0"/>
              </a:spcAft>
              <a:buClr>
                <a:srgbClr val="FFFFFF"/>
              </a:buClr>
              <a:buSzPts val="2800"/>
              <a:buFont typeface="Tajawal Medium"/>
              <a:buNone/>
            </a:pPr>
            <a:r>
              <a:rPr lang="ar-EG" sz="2800" b="0" i="0" u="none" strike="noStrike" cap="none" dirty="0">
                <a:solidFill>
                  <a:srgbClr val="FFFFFF"/>
                </a:solidFill>
                <a:latin typeface="Tajawal Medium"/>
                <a:ea typeface="Tajawal Medium"/>
                <a:cs typeface="Tajawal Medium"/>
                <a:sym typeface="Tajawal Medium"/>
              </a:rPr>
              <a:t>د. عبدالفتاح نبيل</a:t>
            </a:r>
            <a:endParaRPr sz="2800" b="0" i="0" u="none" strike="noStrike" cap="none" dirty="0">
              <a:solidFill>
                <a:srgbClr val="FFFFFF"/>
              </a:solidFill>
              <a:latin typeface="Tajawal Medium"/>
              <a:ea typeface="Tajawal Medium"/>
              <a:cs typeface="Tajawal Medium"/>
              <a:sym typeface="Tajawal Medium"/>
            </a:endParaRPr>
          </a:p>
          <a:p>
            <a:pPr marL="0" marR="0" lvl="0" indent="0" algn="ctr" rtl="0">
              <a:lnSpc>
                <a:spcPct val="100000"/>
              </a:lnSpc>
              <a:spcBef>
                <a:spcPts val="0"/>
              </a:spcBef>
              <a:spcAft>
                <a:spcPts val="0"/>
              </a:spcAft>
              <a:buClr>
                <a:schemeClr val="dk1"/>
              </a:buClr>
              <a:buSzPts val="2800"/>
              <a:buFont typeface="Calibri"/>
              <a:buNone/>
            </a:pPr>
            <a:endParaRPr sz="2800" b="0" i="0" u="none" strike="noStrike" cap="none" dirty="0">
              <a:solidFill>
                <a:srgbClr val="FFFFFF"/>
              </a:solidFill>
              <a:latin typeface="Tajawal Medium"/>
              <a:ea typeface="Tajawal Medium"/>
              <a:cs typeface="Tajawal Medium"/>
              <a:sym typeface="Tajawal Medium"/>
            </a:endParaRPr>
          </a:p>
        </p:txBody>
      </p:sp>
      <p:pic>
        <p:nvPicPr>
          <p:cNvPr id="90" name="Google Shape;90;p1"/>
          <p:cNvPicPr preferRelativeResize="0"/>
          <p:nvPr/>
        </p:nvPicPr>
        <p:blipFill rotWithShape="1">
          <a:blip r:embed="rId6">
            <a:alphaModFix/>
          </a:blip>
          <a:srcRect/>
          <a:stretch/>
        </p:blipFill>
        <p:spPr>
          <a:xfrm>
            <a:off x="8162108" y="4691218"/>
            <a:ext cx="4038601" cy="1034667"/>
          </a:xfrm>
          <a:prstGeom prst="rect">
            <a:avLst/>
          </a:prstGeom>
          <a:noFill/>
          <a:ln>
            <a:noFill/>
          </a:ln>
        </p:spPr>
      </p:pic>
      <p:sp>
        <p:nvSpPr>
          <p:cNvPr id="91" name="Google Shape;91;p1"/>
          <p:cNvSpPr txBox="1"/>
          <p:nvPr/>
        </p:nvSpPr>
        <p:spPr>
          <a:xfrm>
            <a:off x="9453015" y="4672003"/>
            <a:ext cx="3831863" cy="181588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Tajawal Medium"/>
              <a:buNone/>
            </a:pPr>
            <a:r>
              <a:rPr lang="ar-EG" sz="2800" b="0" i="0" u="none" strike="noStrike" cap="none">
                <a:solidFill>
                  <a:srgbClr val="FFFFFF"/>
                </a:solidFill>
                <a:latin typeface="Tajawal Medium"/>
                <a:ea typeface="Tajawal Medium"/>
                <a:cs typeface="Tajawal Medium"/>
                <a:sym typeface="Tajawal Medium"/>
              </a:rPr>
              <a:t>كود المقرر</a:t>
            </a:r>
            <a:endParaRPr/>
          </a:p>
          <a:p>
            <a:pPr marL="0" marR="0" lvl="0" indent="0" algn="l" rtl="0">
              <a:lnSpc>
                <a:spcPct val="100000"/>
              </a:lnSpc>
              <a:spcBef>
                <a:spcPts val="0"/>
              </a:spcBef>
              <a:spcAft>
                <a:spcPts val="0"/>
              </a:spcAft>
              <a:buClr>
                <a:srgbClr val="FFFFFF"/>
              </a:buClr>
              <a:buSzPts val="2800"/>
              <a:buFont typeface="Tajawal Medium"/>
              <a:buNone/>
            </a:pPr>
            <a:r>
              <a:rPr lang="ar-EG" sz="2800" b="0" i="0" u="none" strike="noStrike" cap="none">
                <a:solidFill>
                  <a:srgbClr val="FFFFFF"/>
                </a:solidFill>
                <a:latin typeface="Tajawal Medium"/>
                <a:ea typeface="Tajawal Medium"/>
                <a:cs typeface="Tajawal Medium"/>
                <a:sym typeface="Tajawal Medium"/>
              </a:rPr>
              <a:t>DGM111</a:t>
            </a:r>
            <a:endParaRPr/>
          </a:p>
          <a:p>
            <a:pPr marL="0" marR="0" lvl="0" indent="0" algn="l" rtl="0">
              <a:lnSpc>
                <a:spcPct val="100000"/>
              </a:lnSpc>
              <a:spcBef>
                <a:spcPts val="0"/>
              </a:spcBef>
              <a:spcAft>
                <a:spcPts val="0"/>
              </a:spcAft>
              <a:buClr>
                <a:srgbClr val="FFFFFF"/>
              </a:buClr>
              <a:buSzPts val="2800"/>
              <a:buFont typeface="Tajawal Medium"/>
              <a:buNone/>
            </a:pPr>
            <a:r>
              <a:rPr lang="ar-EG" sz="2800" b="0" i="0" u="none" strike="noStrike" cap="none">
                <a:solidFill>
                  <a:srgbClr val="FFFFFF"/>
                </a:solidFill>
                <a:latin typeface="Tajawal Medium"/>
                <a:ea typeface="Tajawal Medium"/>
                <a:cs typeface="Tajawal Medium"/>
                <a:sym typeface="Tajawal Medium"/>
              </a:rPr>
              <a:t>   </a:t>
            </a:r>
            <a:endParaRPr/>
          </a:p>
          <a:p>
            <a:pPr marL="0" marR="0" lvl="0" indent="0" algn="l" rtl="0">
              <a:lnSpc>
                <a:spcPct val="100000"/>
              </a:lnSpc>
              <a:spcBef>
                <a:spcPts val="0"/>
              </a:spcBef>
              <a:spcAft>
                <a:spcPts val="0"/>
              </a:spcAft>
              <a:buClr>
                <a:schemeClr val="dk1"/>
              </a:buClr>
              <a:buSzPts val="2800"/>
              <a:buFont typeface="Calibri"/>
              <a:buNone/>
            </a:pPr>
            <a:endParaRPr sz="2800" b="0" i="0" u="none" strike="noStrike" cap="none">
              <a:solidFill>
                <a:srgbClr val="FF9518"/>
              </a:solidFill>
              <a:latin typeface="Tajawal Medium"/>
              <a:ea typeface="Tajawal Medium"/>
              <a:cs typeface="Tajawal Medium"/>
              <a:sym typeface="Tajawal Medium"/>
            </a:endParaRPr>
          </a:p>
        </p:txBody>
      </p:sp>
      <p:pic>
        <p:nvPicPr>
          <p:cNvPr id="3" name="Picture 2">
            <a:extLst>
              <a:ext uri="{FF2B5EF4-FFF2-40B4-BE49-F238E27FC236}">
                <a16:creationId xmlns:a16="http://schemas.microsoft.com/office/drawing/2014/main" id="{6EDE3D08-CC80-0755-8D15-2CB7AE48B47D}"/>
              </a:ext>
            </a:extLst>
          </p:cNvPr>
          <p:cNvPicPr>
            <a:picLocks noChangeAspect="1"/>
          </p:cNvPicPr>
          <p:nvPr/>
        </p:nvPicPr>
        <p:blipFill>
          <a:blip r:embed="rId7"/>
          <a:stretch>
            <a:fillRect/>
          </a:stretch>
        </p:blipFill>
        <p:spPr>
          <a:xfrm>
            <a:off x="683390" y="5059680"/>
            <a:ext cx="1828800" cy="182880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pic>
        <p:nvPicPr>
          <p:cNvPr id="97" name="Google Shape;97;p2"/>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98" name="Google Shape;98;p2"/>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99" name="Google Shape;99;p2"/>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00" name="Google Shape;100;p2"/>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101" name="Google Shape;101;p2"/>
          <p:cNvSpPr txBox="1"/>
          <p:nvPr/>
        </p:nvSpPr>
        <p:spPr>
          <a:xfrm>
            <a:off x="2440788" y="482573"/>
            <a:ext cx="5121967" cy="707886"/>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4000"/>
              <a:buFont typeface="Tajawal Medium"/>
              <a:buNone/>
            </a:pPr>
            <a:r>
              <a:rPr lang="ar-EG" sz="4000" b="1" i="0" u="none" strike="noStrike" cap="none">
                <a:solidFill>
                  <a:srgbClr val="FFFFFF"/>
                </a:solidFill>
                <a:latin typeface="Tajawal Medium"/>
                <a:ea typeface="Tajawal Medium"/>
                <a:cs typeface="Tajawal Medium"/>
                <a:sym typeface="Tajawal Medium"/>
              </a:rPr>
              <a:t>الأجندة</a:t>
            </a:r>
            <a:endParaRPr sz="4000" b="1" i="0" u="none" strike="noStrike" cap="none">
              <a:solidFill>
                <a:srgbClr val="FF9518"/>
              </a:solidFill>
              <a:latin typeface="Tajawal Medium"/>
              <a:ea typeface="Tajawal Medium"/>
              <a:cs typeface="Tajawal Medium"/>
              <a:sym typeface="Tajawal Medium"/>
            </a:endParaRPr>
          </a:p>
        </p:txBody>
      </p:sp>
      <p:sp>
        <p:nvSpPr>
          <p:cNvPr id="102" name="Google Shape;102;p2"/>
          <p:cNvSpPr txBox="1"/>
          <p:nvPr/>
        </p:nvSpPr>
        <p:spPr>
          <a:xfrm rot="-1361033">
            <a:off x="-152721" y="164858"/>
            <a:ext cx="2402396"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grpSp>
        <p:nvGrpSpPr>
          <p:cNvPr id="103" name="Google Shape;103;p2"/>
          <p:cNvGrpSpPr/>
          <p:nvPr/>
        </p:nvGrpSpPr>
        <p:grpSpPr>
          <a:xfrm>
            <a:off x="5214217" y="1562306"/>
            <a:ext cx="6126253" cy="768000"/>
            <a:chOff x="3168700" y="1131591"/>
            <a:chExt cx="5427365" cy="576000"/>
          </a:xfrm>
        </p:grpSpPr>
        <p:sp>
          <p:nvSpPr>
            <p:cNvPr id="104" name="Google Shape;104;p2"/>
            <p:cNvSpPr/>
            <p:nvPr/>
          </p:nvSpPr>
          <p:spPr>
            <a:xfrm rot="-5400000">
              <a:off x="5612780" y="-1240513"/>
              <a:ext cx="432048" cy="5320208"/>
            </a:xfrm>
            <a:prstGeom prst="round2SameRect">
              <a:avLst>
                <a:gd name="adj1" fmla="val 50000"/>
                <a:gd name="adj2" fmla="val 0"/>
              </a:avLst>
            </a:prstGeom>
            <a:solidFill>
              <a:schemeClr val="accent1"/>
            </a:solidFill>
            <a:ln>
              <a:noFill/>
            </a:ln>
          </p:spPr>
          <p:txBody>
            <a:bodyPr spcFirstLastPara="1" wrap="square" lIns="121900" tIns="60950" rIns="121900" bIns="60950" anchor="ctr" anchorCtr="0">
              <a:noAutofit/>
            </a:bodyPr>
            <a:lstStyle/>
            <a:p>
              <a:pPr marL="0" marR="0" lvl="0" indent="0" algn="ctr" rtl="0">
                <a:lnSpc>
                  <a:spcPct val="100000"/>
                </a:lnSpc>
                <a:spcBef>
                  <a:spcPts val="0"/>
                </a:spcBef>
                <a:spcAft>
                  <a:spcPts val="0"/>
                </a:spcAft>
                <a:buClr>
                  <a:schemeClr val="lt1"/>
                </a:buClr>
                <a:buSzPts val="2400"/>
                <a:buFont typeface="Calibri"/>
                <a:buNone/>
              </a:pPr>
              <a:endParaRPr sz="2400" b="0" i="0" u="none" strike="noStrike" cap="none">
                <a:solidFill>
                  <a:srgbClr val="FFFFFF"/>
                </a:solidFill>
                <a:latin typeface="Arial"/>
                <a:ea typeface="Arial"/>
                <a:cs typeface="Arial"/>
                <a:sym typeface="Arial"/>
              </a:endParaRPr>
            </a:p>
          </p:txBody>
        </p:sp>
        <p:sp>
          <p:nvSpPr>
            <p:cNvPr id="105" name="Google Shape;105;p2"/>
            <p:cNvSpPr/>
            <p:nvPr/>
          </p:nvSpPr>
          <p:spPr>
            <a:xfrm rot="-5400000" flipH="1">
              <a:off x="8020065" y="1131591"/>
              <a:ext cx="576000" cy="576000"/>
            </a:xfrm>
            <a:prstGeom prst="ellipse">
              <a:avLst/>
            </a:prstGeom>
            <a:solidFill>
              <a:schemeClr val="lt1"/>
            </a:solidFill>
            <a:ln w="50800" cap="flat" cmpd="sng">
              <a:solidFill>
                <a:schemeClr val="accen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3733"/>
                <a:buFont typeface="Calibri"/>
                <a:buNone/>
              </a:pPr>
              <a:endParaRPr sz="3733" b="0" i="0" u="none" strike="noStrike" cap="none">
                <a:solidFill>
                  <a:srgbClr val="FFFFFF"/>
                </a:solidFill>
                <a:latin typeface="Arial"/>
                <a:ea typeface="Arial"/>
                <a:cs typeface="Arial"/>
                <a:sym typeface="Arial"/>
              </a:endParaRPr>
            </a:p>
          </p:txBody>
        </p:sp>
        <p:sp>
          <p:nvSpPr>
            <p:cNvPr id="106" name="Google Shape;106;p2"/>
            <p:cNvSpPr txBox="1"/>
            <p:nvPr/>
          </p:nvSpPr>
          <p:spPr>
            <a:xfrm>
              <a:off x="8023164" y="1234926"/>
              <a:ext cx="569802" cy="369332"/>
            </a:xfrm>
            <a:prstGeom prst="rect">
              <a:avLst/>
            </a:prstGeom>
            <a:noFill/>
            <a:ln>
              <a:noFill/>
            </a:ln>
          </p:spPr>
          <p:txBody>
            <a:bodyPr spcFirstLastPara="1" wrap="square" lIns="91425" tIns="0" rIns="91425" bIns="0" anchor="ctr" anchorCtr="0">
              <a:spAutoFit/>
            </a:bodyPr>
            <a:lstStyle/>
            <a:p>
              <a:pPr marL="0" marR="0" lvl="0" indent="0" algn="ctr" rtl="0">
                <a:lnSpc>
                  <a:spcPct val="100000"/>
                </a:lnSpc>
                <a:spcBef>
                  <a:spcPts val="0"/>
                </a:spcBef>
                <a:spcAft>
                  <a:spcPts val="0"/>
                </a:spcAft>
                <a:buClr>
                  <a:srgbClr val="0070C0"/>
                </a:buClr>
                <a:buSzPts val="3200"/>
                <a:buFont typeface="Arial"/>
                <a:buNone/>
              </a:pPr>
              <a:r>
                <a:rPr lang="ar-EG" sz="3200" b="1" i="0" u="none" strike="noStrike" cap="none">
                  <a:solidFill>
                    <a:srgbClr val="0070C0"/>
                  </a:solidFill>
                  <a:latin typeface="Arial"/>
                  <a:ea typeface="Arial"/>
                  <a:cs typeface="Arial"/>
                  <a:sym typeface="Arial"/>
                </a:rPr>
                <a:t>1</a:t>
              </a:r>
              <a:endParaRPr/>
            </a:p>
          </p:txBody>
        </p:sp>
      </p:grpSp>
      <p:grpSp>
        <p:nvGrpSpPr>
          <p:cNvPr id="107" name="Google Shape;107;p2"/>
          <p:cNvGrpSpPr/>
          <p:nvPr/>
        </p:nvGrpSpPr>
        <p:grpSpPr>
          <a:xfrm>
            <a:off x="5214217" y="2698067"/>
            <a:ext cx="6130385" cy="768000"/>
            <a:chOff x="3168700" y="1131591"/>
            <a:chExt cx="5427365" cy="576000"/>
          </a:xfrm>
        </p:grpSpPr>
        <p:sp>
          <p:nvSpPr>
            <p:cNvPr id="108" name="Google Shape;108;p2"/>
            <p:cNvSpPr/>
            <p:nvPr/>
          </p:nvSpPr>
          <p:spPr>
            <a:xfrm rot="-5400000">
              <a:off x="5612780" y="-1240513"/>
              <a:ext cx="432048" cy="5320208"/>
            </a:xfrm>
            <a:prstGeom prst="round2SameRect">
              <a:avLst>
                <a:gd name="adj1" fmla="val 50000"/>
                <a:gd name="adj2" fmla="val 0"/>
              </a:avLst>
            </a:prstGeom>
            <a:solidFill>
              <a:schemeClr val="accent1"/>
            </a:solidFill>
            <a:ln>
              <a:noFill/>
            </a:ln>
          </p:spPr>
          <p:txBody>
            <a:bodyPr spcFirstLastPara="1" wrap="square" lIns="121900" tIns="60950" rIns="121900" bIns="60950" anchor="ctr" anchorCtr="0">
              <a:noAutofit/>
            </a:bodyPr>
            <a:lstStyle/>
            <a:p>
              <a:pPr marL="0" marR="0" lvl="0" indent="0" algn="ctr" rtl="0">
                <a:lnSpc>
                  <a:spcPct val="100000"/>
                </a:lnSpc>
                <a:spcBef>
                  <a:spcPts val="0"/>
                </a:spcBef>
                <a:spcAft>
                  <a:spcPts val="0"/>
                </a:spcAft>
                <a:buClr>
                  <a:schemeClr val="lt1"/>
                </a:buClr>
                <a:buSzPts val="2400"/>
                <a:buFont typeface="Calibri"/>
                <a:buNone/>
              </a:pPr>
              <a:endParaRPr sz="2400" b="0" i="0" u="none" strike="noStrike" cap="none">
                <a:solidFill>
                  <a:srgbClr val="FFFFFF"/>
                </a:solidFill>
                <a:latin typeface="Arial"/>
                <a:ea typeface="Arial"/>
                <a:cs typeface="Arial"/>
                <a:sym typeface="Arial"/>
              </a:endParaRPr>
            </a:p>
          </p:txBody>
        </p:sp>
        <p:sp>
          <p:nvSpPr>
            <p:cNvPr id="109" name="Google Shape;109;p2"/>
            <p:cNvSpPr/>
            <p:nvPr/>
          </p:nvSpPr>
          <p:spPr>
            <a:xfrm rot="-5400000" flipH="1">
              <a:off x="8020065" y="1131591"/>
              <a:ext cx="576000" cy="576000"/>
            </a:xfrm>
            <a:prstGeom prst="ellipse">
              <a:avLst/>
            </a:prstGeom>
            <a:solidFill>
              <a:schemeClr val="lt1"/>
            </a:solidFill>
            <a:ln w="50800" cap="flat" cmpd="sng">
              <a:solidFill>
                <a:schemeClr val="accen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3733"/>
                <a:buFont typeface="Calibri"/>
                <a:buNone/>
              </a:pPr>
              <a:endParaRPr sz="3733" b="0" i="0" u="none" strike="noStrike" cap="none">
                <a:solidFill>
                  <a:srgbClr val="FFFFFF"/>
                </a:solidFill>
                <a:latin typeface="Arial"/>
                <a:ea typeface="Arial"/>
                <a:cs typeface="Arial"/>
                <a:sym typeface="Arial"/>
              </a:endParaRPr>
            </a:p>
          </p:txBody>
        </p:sp>
        <p:sp>
          <p:nvSpPr>
            <p:cNvPr id="110" name="Google Shape;110;p2"/>
            <p:cNvSpPr txBox="1"/>
            <p:nvPr/>
          </p:nvSpPr>
          <p:spPr>
            <a:xfrm>
              <a:off x="8023164" y="1234926"/>
              <a:ext cx="569802" cy="369332"/>
            </a:xfrm>
            <a:prstGeom prst="rect">
              <a:avLst/>
            </a:prstGeom>
            <a:noFill/>
            <a:ln>
              <a:noFill/>
            </a:ln>
          </p:spPr>
          <p:txBody>
            <a:bodyPr spcFirstLastPara="1" wrap="square" lIns="91425" tIns="0" rIns="91425" bIns="0" anchor="ctr" anchorCtr="0">
              <a:spAutoFit/>
            </a:bodyPr>
            <a:lstStyle/>
            <a:p>
              <a:pPr marL="0" marR="0" lvl="0" indent="0" algn="ctr" rtl="0">
                <a:lnSpc>
                  <a:spcPct val="100000"/>
                </a:lnSpc>
                <a:spcBef>
                  <a:spcPts val="0"/>
                </a:spcBef>
                <a:spcAft>
                  <a:spcPts val="0"/>
                </a:spcAft>
                <a:buClr>
                  <a:srgbClr val="0070C0"/>
                </a:buClr>
                <a:buSzPts val="3200"/>
                <a:buFont typeface="Arial"/>
                <a:buNone/>
              </a:pPr>
              <a:r>
                <a:rPr lang="ar-EG" sz="3200" b="1" i="0" u="none" strike="noStrike" cap="none">
                  <a:solidFill>
                    <a:srgbClr val="0070C0"/>
                  </a:solidFill>
                  <a:latin typeface="Arial"/>
                  <a:ea typeface="Arial"/>
                  <a:cs typeface="Arial"/>
                  <a:sym typeface="Arial"/>
                </a:rPr>
                <a:t>2</a:t>
              </a:r>
              <a:endParaRPr/>
            </a:p>
          </p:txBody>
        </p:sp>
      </p:grpSp>
      <p:sp>
        <p:nvSpPr>
          <p:cNvPr id="111" name="Google Shape;111;p2"/>
          <p:cNvSpPr txBox="1"/>
          <p:nvPr/>
        </p:nvSpPr>
        <p:spPr>
          <a:xfrm>
            <a:off x="4255796" y="1684144"/>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dirty="0">
                <a:solidFill>
                  <a:srgbClr val="FFFFFF"/>
                </a:solidFill>
                <a:latin typeface="Simplified Arabic"/>
                <a:ea typeface="Simplified Arabic"/>
                <a:cs typeface="Simplified Arabic"/>
                <a:sym typeface="Simplified Arabic"/>
              </a:rPr>
              <a:t>الضوابط الأخلاقية في الإعلام الرقمي</a:t>
            </a:r>
            <a:endParaRPr sz="2800" b="0" i="0" u="none" strike="noStrike" cap="none" dirty="0">
              <a:solidFill>
                <a:srgbClr val="FFFFFF"/>
              </a:solidFill>
              <a:latin typeface="Simplified Arabic"/>
              <a:ea typeface="Simplified Arabic"/>
              <a:cs typeface="Simplified Arabic"/>
              <a:sym typeface="Simplified Arabic"/>
            </a:endParaRPr>
          </a:p>
        </p:txBody>
      </p:sp>
      <p:sp>
        <p:nvSpPr>
          <p:cNvPr id="112" name="Google Shape;112;p2"/>
          <p:cNvSpPr txBox="1"/>
          <p:nvPr/>
        </p:nvSpPr>
        <p:spPr>
          <a:xfrm>
            <a:off x="4361598" y="394782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البث المباشر (live)</a:t>
            </a:r>
            <a:endParaRPr sz="2800" b="0" i="0" u="none" strike="noStrike" cap="none">
              <a:solidFill>
                <a:srgbClr val="FFFFFF"/>
              </a:solidFill>
              <a:latin typeface="Simplified Arabic"/>
              <a:ea typeface="Simplified Arabic"/>
              <a:cs typeface="Simplified Arabic"/>
              <a:sym typeface="Simplified Arabic"/>
            </a:endParaRPr>
          </a:p>
        </p:txBody>
      </p:sp>
      <p:sp>
        <p:nvSpPr>
          <p:cNvPr id="113" name="Google Shape;113;p2"/>
          <p:cNvSpPr txBox="1"/>
          <p:nvPr/>
        </p:nvSpPr>
        <p:spPr>
          <a:xfrm>
            <a:off x="5149547" y="4099821"/>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البث المباشر (live)</a:t>
            </a:r>
            <a:endParaRPr sz="2800" b="0" i="0" u="none" strike="noStrike" cap="none">
              <a:solidFill>
                <a:srgbClr val="FFFFFF"/>
              </a:solidFill>
              <a:latin typeface="Simplified Arabic"/>
              <a:ea typeface="Simplified Arabic"/>
              <a:cs typeface="Simplified Arabic"/>
              <a:sym typeface="Simplified Arabic"/>
            </a:endParaRPr>
          </a:p>
        </p:txBody>
      </p:sp>
      <p:sp>
        <p:nvSpPr>
          <p:cNvPr id="114" name="Google Shape;114;p2"/>
          <p:cNvSpPr txBox="1"/>
          <p:nvPr/>
        </p:nvSpPr>
        <p:spPr>
          <a:xfrm>
            <a:off x="4891172" y="4353533"/>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صحافة الفيديو</a:t>
            </a:r>
            <a:endParaRPr sz="2800" b="0" i="0" u="none" strike="noStrike" cap="none">
              <a:solidFill>
                <a:srgbClr val="FFFFFF"/>
              </a:solidFill>
              <a:latin typeface="Simplified Arabic"/>
              <a:ea typeface="Simplified Arabic"/>
              <a:cs typeface="Simplified Arabic"/>
              <a:sym typeface="Simplified Arabic"/>
            </a:endParaRPr>
          </a:p>
        </p:txBody>
      </p:sp>
      <p:grpSp>
        <p:nvGrpSpPr>
          <p:cNvPr id="115" name="Google Shape;115;p2"/>
          <p:cNvGrpSpPr/>
          <p:nvPr/>
        </p:nvGrpSpPr>
        <p:grpSpPr>
          <a:xfrm>
            <a:off x="5239127" y="3764517"/>
            <a:ext cx="6130385" cy="768000"/>
            <a:chOff x="3168700" y="1131591"/>
            <a:chExt cx="5427365" cy="576000"/>
          </a:xfrm>
        </p:grpSpPr>
        <p:sp>
          <p:nvSpPr>
            <p:cNvPr id="116" name="Google Shape;116;p2"/>
            <p:cNvSpPr/>
            <p:nvPr/>
          </p:nvSpPr>
          <p:spPr>
            <a:xfrm rot="-5400000">
              <a:off x="5612780" y="-1240513"/>
              <a:ext cx="432048" cy="5320208"/>
            </a:xfrm>
            <a:prstGeom prst="round2SameRect">
              <a:avLst>
                <a:gd name="adj1" fmla="val 50000"/>
                <a:gd name="adj2" fmla="val 0"/>
              </a:avLst>
            </a:prstGeom>
            <a:solidFill>
              <a:schemeClr val="accent1"/>
            </a:solidFill>
            <a:ln>
              <a:noFill/>
            </a:ln>
          </p:spPr>
          <p:txBody>
            <a:bodyPr spcFirstLastPara="1" wrap="square" lIns="121900" tIns="60950" rIns="121900" bIns="60950" anchor="ctr" anchorCtr="0">
              <a:noAutofit/>
            </a:bodyPr>
            <a:lstStyle/>
            <a:p>
              <a:pPr marL="0" marR="0" lvl="0" indent="0" algn="ctr" rtl="0">
                <a:lnSpc>
                  <a:spcPct val="100000"/>
                </a:lnSpc>
                <a:spcBef>
                  <a:spcPts val="0"/>
                </a:spcBef>
                <a:spcAft>
                  <a:spcPts val="0"/>
                </a:spcAft>
                <a:buClr>
                  <a:schemeClr val="lt1"/>
                </a:buClr>
                <a:buSzPts val="2400"/>
                <a:buFont typeface="Calibri"/>
                <a:buNone/>
              </a:pPr>
              <a:endParaRPr sz="2400" b="0" i="0" u="none" strike="noStrike" cap="none">
                <a:solidFill>
                  <a:srgbClr val="FFFFFF"/>
                </a:solidFill>
                <a:latin typeface="Arial"/>
                <a:ea typeface="Arial"/>
                <a:cs typeface="Arial"/>
                <a:sym typeface="Arial"/>
              </a:endParaRPr>
            </a:p>
          </p:txBody>
        </p:sp>
        <p:sp>
          <p:nvSpPr>
            <p:cNvPr id="117" name="Google Shape;117;p2"/>
            <p:cNvSpPr/>
            <p:nvPr/>
          </p:nvSpPr>
          <p:spPr>
            <a:xfrm rot="-5400000" flipH="1">
              <a:off x="8020065" y="1131591"/>
              <a:ext cx="576000" cy="576000"/>
            </a:xfrm>
            <a:prstGeom prst="ellipse">
              <a:avLst/>
            </a:prstGeom>
            <a:solidFill>
              <a:schemeClr val="lt1"/>
            </a:solidFill>
            <a:ln w="50800" cap="flat" cmpd="sng">
              <a:solidFill>
                <a:schemeClr val="accen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3733"/>
                <a:buFont typeface="Calibri"/>
                <a:buNone/>
              </a:pPr>
              <a:endParaRPr sz="3733" b="0" i="0" u="none" strike="noStrike" cap="none">
                <a:solidFill>
                  <a:srgbClr val="FFFFFF"/>
                </a:solidFill>
                <a:latin typeface="Arial"/>
                <a:ea typeface="Arial"/>
                <a:cs typeface="Arial"/>
                <a:sym typeface="Arial"/>
              </a:endParaRPr>
            </a:p>
          </p:txBody>
        </p:sp>
        <p:sp>
          <p:nvSpPr>
            <p:cNvPr id="118" name="Google Shape;118;p2"/>
            <p:cNvSpPr txBox="1"/>
            <p:nvPr/>
          </p:nvSpPr>
          <p:spPr>
            <a:xfrm>
              <a:off x="8023164" y="1234926"/>
              <a:ext cx="569802" cy="369332"/>
            </a:xfrm>
            <a:prstGeom prst="rect">
              <a:avLst/>
            </a:prstGeom>
            <a:noFill/>
            <a:ln>
              <a:noFill/>
            </a:ln>
          </p:spPr>
          <p:txBody>
            <a:bodyPr spcFirstLastPara="1" wrap="square" lIns="91425" tIns="0" rIns="91425" bIns="0" anchor="ctr" anchorCtr="0">
              <a:spAutoFit/>
            </a:bodyPr>
            <a:lstStyle/>
            <a:p>
              <a:pPr marL="0" marR="0" lvl="0" indent="0" algn="ctr" rtl="0">
                <a:lnSpc>
                  <a:spcPct val="100000"/>
                </a:lnSpc>
                <a:spcBef>
                  <a:spcPts val="0"/>
                </a:spcBef>
                <a:spcAft>
                  <a:spcPts val="0"/>
                </a:spcAft>
                <a:buClr>
                  <a:srgbClr val="0070C0"/>
                </a:buClr>
                <a:buSzPts val="3200"/>
                <a:buFont typeface="Arial"/>
                <a:buNone/>
              </a:pPr>
              <a:r>
                <a:rPr lang="ar-EG" sz="3200" b="1" i="0" u="none" strike="noStrike" cap="none">
                  <a:solidFill>
                    <a:srgbClr val="0070C0"/>
                  </a:solidFill>
                  <a:latin typeface="Arial"/>
                  <a:ea typeface="Arial"/>
                  <a:cs typeface="Arial"/>
                  <a:sym typeface="Arial"/>
                </a:rPr>
                <a:t>3</a:t>
              </a:r>
              <a:endParaRPr/>
            </a:p>
          </p:txBody>
        </p:sp>
      </p:grpSp>
      <p:sp>
        <p:nvSpPr>
          <p:cNvPr id="119" name="Google Shape;119;p2"/>
          <p:cNvSpPr txBox="1"/>
          <p:nvPr/>
        </p:nvSpPr>
        <p:spPr>
          <a:xfrm>
            <a:off x="4255796" y="2756852"/>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dirty="0">
                <a:solidFill>
                  <a:srgbClr val="FFFFFF"/>
                </a:solidFill>
                <a:latin typeface="Simplified Arabic"/>
                <a:ea typeface="Simplified Arabic"/>
                <a:cs typeface="Simplified Arabic"/>
                <a:sym typeface="Simplified Arabic"/>
              </a:rPr>
              <a:t>تشريعات الإعلام الرقمي</a:t>
            </a:r>
            <a:endParaRPr sz="2800" b="0" i="0" u="none" strike="noStrike" cap="none" dirty="0">
              <a:solidFill>
                <a:srgbClr val="FFFFFF"/>
              </a:solidFill>
              <a:latin typeface="Simplified Arabic"/>
              <a:ea typeface="Simplified Arabic"/>
              <a:cs typeface="Simplified Arabic"/>
              <a:sym typeface="Simplified Arabic"/>
            </a:endParaRPr>
          </a:p>
        </p:txBody>
      </p:sp>
      <p:sp>
        <p:nvSpPr>
          <p:cNvPr id="120" name="Google Shape;120;p2"/>
          <p:cNvSpPr txBox="1"/>
          <p:nvPr/>
        </p:nvSpPr>
        <p:spPr>
          <a:xfrm>
            <a:off x="4240256" y="3846109"/>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dirty="0">
                <a:solidFill>
                  <a:srgbClr val="FFFFFF"/>
                </a:solidFill>
                <a:latin typeface="Simplified Arabic"/>
                <a:ea typeface="Simplified Arabic"/>
                <a:cs typeface="Simplified Arabic"/>
                <a:sym typeface="Simplified Arabic"/>
              </a:rPr>
              <a:t>الخصوصية في الإعلام الرقمي</a:t>
            </a:r>
            <a:endParaRPr lang="ar-EG" sz="2800" b="0" i="0" u="none" strike="noStrike" cap="none" dirty="0">
              <a:solidFill>
                <a:srgbClr val="FFFFFF"/>
              </a:solidFill>
              <a:latin typeface="Simplified Arabic"/>
              <a:ea typeface="Simplified Arabic"/>
              <a:cs typeface="Simplified Arabic"/>
              <a:sym typeface="Simplified Arabic"/>
            </a:endParaRPr>
          </a:p>
        </p:txBody>
      </p:sp>
      <p:sp>
        <p:nvSpPr>
          <p:cNvPr id="121" name="Google Shape;121;p2"/>
          <p:cNvSpPr txBox="1"/>
          <p:nvPr/>
        </p:nvSpPr>
        <p:spPr>
          <a:xfrm>
            <a:off x="4361598" y="461623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طرق ابتكار فكرة للديجيتال</a:t>
            </a:r>
            <a:endParaRPr/>
          </a:p>
        </p:txBody>
      </p:sp>
      <p:grpSp>
        <p:nvGrpSpPr>
          <p:cNvPr id="122" name="Google Shape;122;p2"/>
          <p:cNvGrpSpPr/>
          <p:nvPr/>
        </p:nvGrpSpPr>
        <p:grpSpPr>
          <a:xfrm>
            <a:off x="5206587" y="4830177"/>
            <a:ext cx="6130385" cy="768000"/>
            <a:chOff x="3168700" y="1131591"/>
            <a:chExt cx="5427365" cy="576000"/>
          </a:xfrm>
        </p:grpSpPr>
        <p:sp>
          <p:nvSpPr>
            <p:cNvPr id="123" name="Google Shape;123;p2"/>
            <p:cNvSpPr/>
            <p:nvPr/>
          </p:nvSpPr>
          <p:spPr>
            <a:xfrm rot="-5400000">
              <a:off x="5612780" y="-1240513"/>
              <a:ext cx="432048" cy="5320208"/>
            </a:xfrm>
            <a:prstGeom prst="round2SameRect">
              <a:avLst>
                <a:gd name="adj1" fmla="val 50000"/>
                <a:gd name="adj2" fmla="val 0"/>
              </a:avLst>
            </a:prstGeom>
            <a:solidFill>
              <a:schemeClr val="accent1"/>
            </a:solidFill>
            <a:ln>
              <a:noFill/>
            </a:ln>
          </p:spPr>
          <p:txBody>
            <a:bodyPr spcFirstLastPara="1" wrap="square" lIns="121900" tIns="60950" rIns="121900" bIns="60950" anchor="ctr" anchorCtr="0">
              <a:noAutofit/>
            </a:bodyPr>
            <a:lstStyle/>
            <a:p>
              <a:pPr marL="0" marR="0" lvl="0" indent="0" algn="ctr" rtl="0">
                <a:lnSpc>
                  <a:spcPct val="100000"/>
                </a:lnSpc>
                <a:spcBef>
                  <a:spcPts val="0"/>
                </a:spcBef>
                <a:spcAft>
                  <a:spcPts val="0"/>
                </a:spcAft>
                <a:buClr>
                  <a:schemeClr val="lt1"/>
                </a:buClr>
                <a:buSzPts val="2400"/>
                <a:buFont typeface="Calibri"/>
                <a:buNone/>
              </a:pPr>
              <a:endParaRPr sz="2400" b="0" i="0" u="none" strike="noStrike" cap="none">
                <a:solidFill>
                  <a:srgbClr val="FFFFFF"/>
                </a:solidFill>
                <a:latin typeface="Arial"/>
                <a:ea typeface="Arial"/>
                <a:cs typeface="Arial"/>
                <a:sym typeface="Arial"/>
              </a:endParaRPr>
            </a:p>
          </p:txBody>
        </p:sp>
        <p:sp>
          <p:nvSpPr>
            <p:cNvPr id="124" name="Google Shape;124;p2"/>
            <p:cNvSpPr/>
            <p:nvPr/>
          </p:nvSpPr>
          <p:spPr>
            <a:xfrm rot="-5400000" flipH="1">
              <a:off x="8020065" y="1131591"/>
              <a:ext cx="576000" cy="576000"/>
            </a:xfrm>
            <a:prstGeom prst="ellipse">
              <a:avLst/>
            </a:prstGeom>
            <a:solidFill>
              <a:schemeClr val="lt1"/>
            </a:solidFill>
            <a:ln w="50800" cap="flat" cmpd="sng">
              <a:solidFill>
                <a:schemeClr val="accen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3733"/>
                <a:buFont typeface="Calibri"/>
                <a:buNone/>
              </a:pPr>
              <a:endParaRPr sz="3733" b="0" i="0" u="none" strike="noStrike" cap="none">
                <a:solidFill>
                  <a:srgbClr val="FFFFFF"/>
                </a:solidFill>
                <a:latin typeface="Arial"/>
                <a:ea typeface="Arial"/>
                <a:cs typeface="Arial"/>
                <a:sym typeface="Arial"/>
              </a:endParaRPr>
            </a:p>
          </p:txBody>
        </p:sp>
        <p:sp>
          <p:nvSpPr>
            <p:cNvPr id="125" name="Google Shape;125;p2"/>
            <p:cNvSpPr txBox="1"/>
            <p:nvPr/>
          </p:nvSpPr>
          <p:spPr>
            <a:xfrm>
              <a:off x="8023164" y="1234926"/>
              <a:ext cx="569802" cy="369332"/>
            </a:xfrm>
            <a:prstGeom prst="rect">
              <a:avLst/>
            </a:prstGeom>
            <a:noFill/>
            <a:ln>
              <a:noFill/>
            </a:ln>
          </p:spPr>
          <p:txBody>
            <a:bodyPr spcFirstLastPara="1" wrap="square" lIns="91425" tIns="0" rIns="91425" bIns="0" anchor="ctr" anchorCtr="0">
              <a:spAutoFit/>
            </a:bodyPr>
            <a:lstStyle/>
            <a:p>
              <a:pPr marL="0" marR="0" lvl="0" indent="0" algn="ctr" rtl="0">
                <a:lnSpc>
                  <a:spcPct val="100000"/>
                </a:lnSpc>
                <a:spcBef>
                  <a:spcPts val="0"/>
                </a:spcBef>
                <a:spcAft>
                  <a:spcPts val="0"/>
                </a:spcAft>
                <a:buClr>
                  <a:srgbClr val="0070C0"/>
                </a:buClr>
                <a:buSzPts val="3200"/>
                <a:buFont typeface="Arial"/>
                <a:buNone/>
              </a:pPr>
              <a:r>
                <a:rPr lang="ar-EG" sz="3200" b="1" i="0" u="none" strike="noStrike" cap="none">
                  <a:solidFill>
                    <a:srgbClr val="0070C0"/>
                  </a:solidFill>
                  <a:latin typeface="Arial"/>
                  <a:ea typeface="Arial"/>
                  <a:cs typeface="Arial"/>
                  <a:sym typeface="Arial"/>
                </a:rPr>
                <a:t>4</a:t>
              </a:r>
              <a:endParaRPr/>
            </a:p>
          </p:txBody>
        </p:sp>
      </p:grpSp>
      <p:sp>
        <p:nvSpPr>
          <p:cNvPr id="126" name="Google Shape;126;p2"/>
          <p:cNvSpPr txBox="1"/>
          <p:nvPr/>
        </p:nvSpPr>
        <p:spPr>
          <a:xfrm>
            <a:off x="4240560" y="4943676"/>
            <a:ext cx="6272212" cy="783829"/>
          </a:xfrm>
          <a:prstGeom prst="rect">
            <a:avLst/>
          </a:prstGeom>
          <a:noFill/>
          <a:ln>
            <a:noFill/>
          </a:ln>
        </p:spPr>
        <p:txBody>
          <a:bodyPr spcFirstLastPara="1" wrap="square" lIns="91425" tIns="45700" rIns="91425" bIns="45700" anchor="t" anchorCtr="0">
            <a:spAutoFit/>
          </a:bodyPr>
          <a:lstStyle/>
          <a:p>
            <a:pPr marL="0" marR="0" lvl="0" indent="0" algn="just" defTabSz="914400" rtl="1" eaLnBrk="1" fontAlgn="auto" latinLnBrk="0" hangingPunct="1">
              <a:lnSpc>
                <a:spcPct val="107000"/>
              </a:lnSpc>
              <a:spcBef>
                <a:spcPts val="0"/>
              </a:spcBef>
              <a:spcAft>
                <a:spcPts val="0"/>
              </a:spcAft>
              <a:buClr>
                <a:srgbClr val="FFFFFF"/>
              </a:buClr>
              <a:buSzPts val="2800"/>
              <a:buFont typeface="Simplified Arabic"/>
              <a:buNone/>
              <a:tabLst/>
              <a:defRPr/>
            </a:pPr>
            <a:r>
              <a:rPr kumimoji="0" lang="ar-EG" sz="2800" b="1" i="0" u="none" strike="noStrike" kern="0" cap="none" spc="0" normalizeH="0" baseline="0" noProof="0" dirty="0">
                <a:ln>
                  <a:noFill/>
                </a:ln>
                <a:solidFill>
                  <a:srgbClr val="FFFFFF"/>
                </a:solidFill>
                <a:effectLst/>
                <a:uLnTx/>
                <a:uFillTx/>
                <a:latin typeface="Simplified Arabic"/>
                <a:ea typeface="Simplified Arabic"/>
                <a:cs typeface="Simplified Arabic"/>
                <a:sym typeface="Simplified Arabic"/>
              </a:rPr>
              <a:t>الضوابط المهنية في الإعلام الرقمي</a:t>
            </a:r>
            <a:endParaRPr kumimoji="0" lang="ar-EG" sz="2800" b="0" i="0" u="none" strike="noStrike" kern="0" cap="none" spc="0" normalizeH="0" baseline="0" noProof="0" dirty="0">
              <a:ln>
                <a:noFill/>
              </a:ln>
              <a:solidFill>
                <a:srgbClr val="FFFFFF"/>
              </a:solidFill>
              <a:effectLst/>
              <a:uLnTx/>
              <a:uFillTx/>
              <a:latin typeface="Simplified Arabic"/>
              <a:ea typeface="Simplified Arabic"/>
              <a:cs typeface="Simplified Arabic"/>
              <a:sym typeface="Simplified Arabic"/>
            </a:endParaRPr>
          </a:p>
          <a:p>
            <a:pPr marL="0" marR="0" lvl="0" indent="0" algn="just" rtl="1">
              <a:lnSpc>
                <a:spcPct val="107000"/>
              </a:lnSpc>
              <a:spcBef>
                <a:spcPts val="0"/>
              </a:spcBef>
              <a:spcAft>
                <a:spcPts val="0"/>
              </a:spcAft>
              <a:buClr>
                <a:srgbClr val="FFFFFF"/>
              </a:buClr>
              <a:buSzPts val="2800"/>
              <a:buFont typeface="Simplified Arabic"/>
              <a:buNone/>
            </a:pPr>
            <a:endParaRPr lang="en-US" dirty="0"/>
          </a:p>
        </p:txBody>
      </p:sp>
      <p:pic>
        <p:nvPicPr>
          <p:cNvPr id="3" name="Picture 2">
            <a:extLst>
              <a:ext uri="{FF2B5EF4-FFF2-40B4-BE49-F238E27FC236}">
                <a16:creationId xmlns:a16="http://schemas.microsoft.com/office/drawing/2014/main" id="{338DD9B4-E62B-38FD-3360-F1A920A735AE}"/>
              </a:ext>
            </a:extLst>
          </p:cNvPr>
          <p:cNvPicPr>
            <a:picLocks noChangeAspect="1"/>
          </p:cNvPicPr>
          <p:nvPr/>
        </p:nvPicPr>
        <p:blipFill>
          <a:blip r:embed="rId6"/>
          <a:stretch>
            <a:fillRect/>
          </a:stretch>
        </p:blipFill>
        <p:spPr>
          <a:xfrm>
            <a:off x="1162530" y="3095041"/>
            <a:ext cx="2413752" cy="2413752"/>
          </a:xfrm>
          <a:prstGeom prst="rect">
            <a:avLst/>
          </a:prstGeom>
        </p:spPr>
      </p:pic>
      <p:pic>
        <p:nvPicPr>
          <p:cNvPr id="4" name="Picture 3">
            <a:extLst>
              <a:ext uri="{FF2B5EF4-FFF2-40B4-BE49-F238E27FC236}">
                <a16:creationId xmlns:a16="http://schemas.microsoft.com/office/drawing/2014/main" id="{A3445C11-0E72-595C-1F6D-2F9A1A587025}"/>
              </a:ext>
            </a:extLst>
          </p:cNvPr>
          <p:cNvPicPr>
            <a:picLocks noChangeAspect="1"/>
          </p:cNvPicPr>
          <p:nvPr/>
        </p:nvPicPr>
        <p:blipFill>
          <a:blip r:embed="rId7"/>
          <a:stretch>
            <a:fillRect/>
          </a:stretch>
        </p:blipFill>
        <p:spPr>
          <a:xfrm>
            <a:off x="407246" y="5420696"/>
            <a:ext cx="1437304" cy="1437304"/>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2" name="Google Shape;132;p3"/>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17447"/>
            <a:ext cx="5121967" cy="750975"/>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i="0" u="none" strike="noStrike" cap="none" dirty="0">
                <a:solidFill>
                  <a:srgbClr val="FFFFFF"/>
                </a:solidFill>
                <a:latin typeface="Simplified Arabic"/>
                <a:ea typeface="Simplified Arabic"/>
                <a:cs typeface="Simplified Arabic"/>
                <a:sym typeface="Simplified Arabic"/>
              </a:rPr>
              <a:t>أخلاقيات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116173" y="2303310"/>
            <a:ext cx="10401785" cy="2200049"/>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None/>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مع النمو الكبير في استخدام التطبيقات الاجتماعية حول العالم، تزداد الحاجة إلى </a:t>
            </a:r>
            <a:r>
              <a:rPr lang="ar-EG" sz="3200" i="0" u="none" strike="noStrike" cap="none">
                <a:solidFill>
                  <a:schemeClr val="dk1"/>
                </a:solidFill>
                <a:latin typeface="Simplified Arabic" panose="02020603050405020304" pitchFamily="18" charset="-78"/>
                <a:ea typeface="Calibri"/>
                <a:cs typeface="Simplified Arabic" panose="02020603050405020304" pitchFamily="18" charset="-78"/>
                <a:sym typeface="Calibri"/>
              </a:rPr>
              <a:t>أخلاقيات </a:t>
            </a:r>
            <a:r>
              <a:rPr lang="ar-EG" sz="3200">
                <a:solidFill>
                  <a:schemeClr val="dk1"/>
                </a:solidFill>
                <a:latin typeface="Simplified Arabic" panose="02020603050405020304" pitchFamily="18" charset="-78"/>
                <a:ea typeface="Calibri"/>
                <a:cs typeface="Simplified Arabic" panose="02020603050405020304" pitchFamily="18" charset="-78"/>
                <a:sym typeface="Calibri"/>
              </a:rPr>
              <a:t>للإ</a:t>
            </a:r>
            <a:r>
              <a:rPr lang="ar-EG" sz="3200" i="0" u="none" strike="noStrike" cap="none">
                <a:solidFill>
                  <a:schemeClr val="dk1"/>
                </a:solidFill>
                <a:latin typeface="Simplified Arabic" panose="02020603050405020304" pitchFamily="18" charset="-78"/>
                <a:ea typeface="Calibri"/>
                <a:cs typeface="Simplified Arabic" panose="02020603050405020304" pitchFamily="18" charset="-78"/>
                <a:sym typeface="Calibri"/>
              </a:rPr>
              <a:t>علام </a:t>
            </a: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الرقمي والتصرف بمسؤولية أثناء الظهور على شبكة الإنترنت سواءً كنت تعمل لحسابك الشخصي أو حتى إذا كنت تمثل إحدى العلامات التجارية أو أحد العاملين في هذا المجال.</a:t>
            </a:r>
            <a:endParaRPr lang="ar-EG" sz="3200" i="0" u="none" strike="noStrike" cap="none" dirty="0">
              <a:solidFill>
                <a:srgbClr val="24A9E1"/>
              </a:solidFill>
              <a:latin typeface="Simplified Arabic" panose="02020603050405020304" pitchFamily="18" charset="-78"/>
              <a:ea typeface="Simplified Arabic"/>
              <a:cs typeface="Simplified Arabic" panose="02020603050405020304" pitchFamily="18" charset="-78"/>
              <a:sym typeface="Simplified Arabic"/>
            </a:endParaRPr>
          </a:p>
        </p:txBody>
      </p:sp>
      <p:pic>
        <p:nvPicPr>
          <p:cNvPr id="3" name="Picture 2">
            <a:extLst>
              <a:ext uri="{FF2B5EF4-FFF2-40B4-BE49-F238E27FC236}">
                <a16:creationId xmlns:a16="http://schemas.microsoft.com/office/drawing/2014/main" id="{C361FBE1-9DE8-66E5-45E7-6F2FB6BDF3FF}"/>
              </a:ext>
            </a:extLst>
          </p:cNvPr>
          <p:cNvPicPr>
            <a:picLocks noChangeAspect="1"/>
          </p:cNvPicPr>
          <p:nvPr/>
        </p:nvPicPr>
        <p:blipFill>
          <a:blip r:embed="rId6"/>
          <a:stretch>
            <a:fillRect/>
          </a:stretch>
        </p:blipFill>
        <p:spPr>
          <a:xfrm>
            <a:off x="407246" y="5420696"/>
            <a:ext cx="1437304" cy="1437304"/>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2" name="Google Shape;132;p3"/>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17447"/>
            <a:ext cx="5121967" cy="750975"/>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i="0" u="none" strike="noStrike" cap="none" dirty="0">
                <a:solidFill>
                  <a:srgbClr val="FFFFFF"/>
                </a:solidFill>
                <a:latin typeface="Simplified Arabic"/>
                <a:ea typeface="Simplified Arabic"/>
                <a:cs typeface="Simplified Arabic"/>
                <a:sym typeface="Simplified Arabic"/>
              </a:rPr>
              <a:t>أخلاقيات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116173" y="2303310"/>
            <a:ext cx="10401785" cy="2726988"/>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None/>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هناك حقوق يتمتع بها أو يطالب بها الإعلاميون في البيئة التقليدية، تنطبق</a:t>
            </a:r>
          </a:p>
          <a:p>
            <a:pPr marL="0" marR="0" lvl="0" indent="0" algn="just" rtl="1">
              <a:lnSpc>
                <a:spcPct val="107000"/>
              </a:lnSpc>
              <a:spcBef>
                <a:spcPts val="0"/>
              </a:spcBef>
              <a:spcAft>
                <a:spcPts val="0"/>
              </a:spcAft>
              <a:buNone/>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بشكل أو بآخر </a:t>
            </a:r>
            <a:r>
              <a:rPr lang="ar-EG" sz="3200" dirty="0">
                <a:solidFill>
                  <a:schemeClr val="dk1"/>
                </a:solidFill>
                <a:latin typeface="Simplified Arabic" panose="02020603050405020304" pitchFamily="18" charset="-78"/>
                <a:ea typeface="Calibri"/>
                <a:cs typeface="Simplified Arabic" panose="02020603050405020304" pitchFamily="18" charset="-78"/>
                <a:sym typeface="Calibri"/>
              </a:rPr>
              <a:t>على</a:t>
            </a: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 الإعلاميين العاملين في الإعلام الرقمي بشكل عام، سواء كانت حقوقًا مهنية أو سياسية، إضافة إلى ما تضفيه عليهم البيئة الجديدة من حقوق مثل حرية التعبير، وحرية الوصول إلى مصادر المعلومات، والحق في التواصل التفاعلي والفوري مع جمهورهم</a:t>
            </a:r>
            <a:endParaRPr lang="ar-EG" sz="3200" i="0" u="none" strike="noStrike" cap="none" dirty="0">
              <a:solidFill>
                <a:srgbClr val="24A9E1"/>
              </a:solidFill>
              <a:latin typeface="Simplified Arabic" panose="02020603050405020304" pitchFamily="18" charset="-78"/>
              <a:ea typeface="Simplified Arabic"/>
              <a:cs typeface="Simplified Arabic" panose="02020603050405020304" pitchFamily="18" charset="-78"/>
              <a:sym typeface="Simplified Arabic"/>
            </a:endParaRPr>
          </a:p>
        </p:txBody>
      </p:sp>
      <p:pic>
        <p:nvPicPr>
          <p:cNvPr id="3" name="Picture 2">
            <a:extLst>
              <a:ext uri="{FF2B5EF4-FFF2-40B4-BE49-F238E27FC236}">
                <a16:creationId xmlns:a16="http://schemas.microsoft.com/office/drawing/2014/main" id="{EEA16C4E-D0BF-6E40-42B2-C98DCE2D3AFC}"/>
              </a:ext>
            </a:extLst>
          </p:cNvPr>
          <p:cNvPicPr>
            <a:picLocks noChangeAspect="1"/>
          </p:cNvPicPr>
          <p:nvPr/>
        </p:nvPicPr>
        <p:blipFill>
          <a:blip r:embed="rId6"/>
          <a:stretch>
            <a:fillRect/>
          </a:stretch>
        </p:blipFill>
        <p:spPr>
          <a:xfrm>
            <a:off x="407246" y="5420696"/>
            <a:ext cx="1437304" cy="1437304"/>
          </a:xfrm>
          <a:prstGeom prst="rect">
            <a:avLst/>
          </a:prstGeom>
        </p:spPr>
      </p:pic>
    </p:spTree>
    <p:extLst>
      <p:ext uri="{BB962C8B-B14F-4D97-AF65-F5344CB8AC3E}">
        <p14:creationId xmlns:p14="http://schemas.microsoft.com/office/powerpoint/2010/main" val="14926293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2" name="Google Shape;132;p3"/>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17447"/>
            <a:ext cx="5121967" cy="750975"/>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i="0" u="none" strike="noStrike" cap="none" dirty="0">
                <a:solidFill>
                  <a:srgbClr val="FFFFFF"/>
                </a:solidFill>
                <a:latin typeface="Simplified Arabic"/>
                <a:ea typeface="Simplified Arabic"/>
                <a:cs typeface="Simplified Arabic"/>
                <a:sym typeface="Simplified Arabic"/>
              </a:rPr>
              <a:t>أخلاقيات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116173" y="2303310"/>
            <a:ext cx="10401785" cy="2200049"/>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None/>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ومنح القانون الأمريكي الصحفي الإلكتروني كل الحقوق التي يتمتع بها الصحفي التقليدي، وعلى رأسها حقه في الحفاظ على سرية مصادره، واعتبر أن مهمته الأساسية هي نشر الأخبار، والتغطية الاستقصائية والتفسيرية للحدث وعلى ذلك يشترط أن تكون مهنته الأساسية هي الصحافة</a:t>
            </a:r>
            <a:endParaRPr lang="ar-EG" sz="3200" i="0" u="none" strike="noStrike" cap="none" dirty="0">
              <a:solidFill>
                <a:srgbClr val="24A9E1"/>
              </a:solidFill>
              <a:latin typeface="Simplified Arabic" panose="02020603050405020304" pitchFamily="18" charset="-78"/>
              <a:ea typeface="Simplified Arabic"/>
              <a:cs typeface="Simplified Arabic" panose="02020603050405020304" pitchFamily="18" charset="-78"/>
              <a:sym typeface="Simplified Arabic"/>
            </a:endParaRPr>
          </a:p>
        </p:txBody>
      </p:sp>
      <p:pic>
        <p:nvPicPr>
          <p:cNvPr id="3" name="Picture 2">
            <a:extLst>
              <a:ext uri="{FF2B5EF4-FFF2-40B4-BE49-F238E27FC236}">
                <a16:creationId xmlns:a16="http://schemas.microsoft.com/office/drawing/2014/main" id="{584CAA39-6CAB-57DD-C8FE-774297B609AE}"/>
              </a:ext>
            </a:extLst>
          </p:cNvPr>
          <p:cNvPicPr>
            <a:picLocks noChangeAspect="1"/>
          </p:cNvPicPr>
          <p:nvPr/>
        </p:nvPicPr>
        <p:blipFill>
          <a:blip r:embed="rId6"/>
          <a:stretch>
            <a:fillRect/>
          </a:stretch>
        </p:blipFill>
        <p:spPr>
          <a:xfrm>
            <a:off x="407246" y="5420696"/>
            <a:ext cx="1437304" cy="1437304"/>
          </a:xfrm>
          <a:prstGeom prst="rect">
            <a:avLst/>
          </a:prstGeom>
        </p:spPr>
      </p:pic>
    </p:spTree>
    <p:extLst>
      <p:ext uri="{BB962C8B-B14F-4D97-AF65-F5344CB8AC3E}">
        <p14:creationId xmlns:p14="http://schemas.microsoft.com/office/powerpoint/2010/main" val="22428476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2" name="Google Shape;132;p3"/>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17447"/>
            <a:ext cx="5121967" cy="750975"/>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i="0" u="none" strike="noStrike" cap="none" dirty="0">
                <a:solidFill>
                  <a:srgbClr val="FFFFFF"/>
                </a:solidFill>
                <a:latin typeface="Simplified Arabic"/>
                <a:ea typeface="Simplified Arabic"/>
                <a:cs typeface="Simplified Arabic"/>
                <a:sym typeface="Simplified Arabic"/>
              </a:rPr>
              <a:t>أخلاقيات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228758" y="1847370"/>
            <a:ext cx="10401785" cy="2726988"/>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None/>
            </a:pPr>
            <a:r>
              <a:rPr lang="ar-EG" sz="32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واجبات الإعلاميين في الإعلام الرقمي: </a:t>
            </a:r>
          </a:p>
          <a:p>
            <a:pPr marL="0" marR="0" lvl="0" indent="0" algn="just" rtl="1">
              <a:lnSpc>
                <a:spcPct val="107000"/>
              </a:lnSpc>
              <a:spcBef>
                <a:spcPts val="0"/>
              </a:spcBef>
              <a:spcAft>
                <a:spcPts val="0"/>
              </a:spcAft>
              <a:buNone/>
            </a:pPr>
            <a:endParaRPr lang="ar-EG" sz="3200" dirty="0">
              <a:solidFill>
                <a:schemeClr val="dk1"/>
              </a:solidFill>
              <a:latin typeface="Simplified Arabic" panose="02020603050405020304" pitchFamily="18" charset="-78"/>
              <a:ea typeface="Simplified Arabic"/>
              <a:cs typeface="Simplified Arabic" panose="02020603050405020304" pitchFamily="18" charset="-78"/>
              <a:sym typeface="Calibri"/>
            </a:endParaRPr>
          </a:p>
          <a:p>
            <a:pPr marL="0" marR="0" lvl="0" indent="0" algn="just" rtl="1">
              <a:lnSpc>
                <a:spcPct val="107000"/>
              </a:lnSpc>
              <a:spcBef>
                <a:spcPts val="0"/>
              </a:spcBef>
              <a:spcAft>
                <a:spcPts val="0"/>
              </a:spcAft>
              <a:buNone/>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تنطبق الواجبات المفروضة على العاملين في البيئة التقليدية على العاملين في الإعلام الرقمي أيضًا، إلا أن هناك ثمة صعوبات في تطبيق بعضها، كما يتخذ البعض الآخر أشكالاً مختلفة وهي كما يلي: </a:t>
            </a:r>
          </a:p>
        </p:txBody>
      </p:sp>
      <p:pic>
        <p:nvPicPr>
          <p:cNvPr id="3" name="Picture 2">
            <a:extLst>
              <a:ext uri="{FF2B5EF4-FFF2-40B4-BE49-F238E27FC236}">
                <a16:creationId xmlns:a16="http://schemas.microsoft.com/office/drawing/2014/main" id="{7BE09BBC-F856-6AEA-6B93-9533345EBC0D}"/>
              </a:ext>
            </a:extLst>
          </p:cNvPr>
          <p:cNvPicPr>
            <a:picLocks noChangeAspect="1"/>
          </p:cNvPicPr>
          <p:nvPr/>
        </p:nvPicPr>
        <p:blipFill>
          <a:blip r:embed="rId6"/>
          <a:stretch>
            <a:fillRect/>
          </a:stretch>
        </p:blipFill>
        <p:spPr>
          <a:xfrm>
            <a:off x="407246" y="5420696"/>
            <a:ext cx="1437304" cy="1437304"/>
          </a:xfrm>
          <a:prstGeom prst="rect">
            <a:avLst/>
          </a:prstGeom>
        </p:spPr>
      </p:pic>
    </p:spTree>
    <p:extLst>
      <p:ext uri="{BB962C8B-B14F-4D97-AF65-F5344CB8AC3E}">
        <p14:creationId xmlns:p14="http://schemas.microsoft.com/office/powerpoint/2010/main" val="21059500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2" name="Google Shape;132;p3"/>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17447"/>
            <a:ext cx="5121967" cy="750975"/>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i="0" u="none" strike="noStrike" cap="none" dirty="0">
                <a:solidFill>
                  <a:srgbClr val="FFFFFF"/>
                </a:solidFill>
                <a:latin typeface="Simplified Arabic"/>
                <a:ea typeface="Simplified Arabic"/>
                <a:cs typeface="Simplified Arabic"/>
                <a:sym typeface="Simplified Arabic"/>
              </a:rPr>
              <a:t>أخلاقيات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138475" y="1764090"/>
            <a:ext cx="10401785" cy="3780866"/>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ضرورة الدفاع عن حرية التعبير الإلكتروني</a:t>
            </a:r>
          </a:p>
          <a:p>
            <a:pPr marL="457200" marR="0" lvl="0" indent="-457200" algn="just" rtl="1">
              <a:lnSpc>
                <a:spcPct val="107000"/>
              </a:lnSpc>
              <a:spcBef>
                <a:spcPts val="0"/>
              </a:spcBef>
              <a:spcAft>
                <a:spcPts val="0"/>
              </a:spcAft>
              <a:buFont typeface="Arial" panose="020B0604020202020204" pitchFamily="34" charset="0"/>
              <a:buChar char="•"/>
            </a:pPr>
            <a:endPar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 الحق في ممارسة الإعلام الرقمي</a:t>
            </a:r>
          </a:p>
          <a:p>
            <a:pPr marL="457200" marR="0" lvl="0" indent="-457200" algn="just" rtl="1">
              <a:lnSpc>
                <a:spcPct val="107000"/>
              </a:lnSpc>
              <a:spcBef>
                <a:spcPts val="0"/>
              </a:spcBef>
              <a:spcAft>
                <a:spcPts val="0"/>
              </a:spcAft>
              <a:buFont typeface="Arial" panose="020B0604020202020204" pitchFamily="34" charset="0"/>
              <a:buChar char="•"/>
            </a:pPr>
            <a:endPar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عدم التعدي على حقوق المواقع الأخرى، أو تعطيلها عن أداء عملها، أو تحرير مواد أو فيروسات أو روابط قد تؤثر على مصداقيتها وعلى سير العمل</a:t>
            </a: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بها.</a:t>
            </a:r>
            <a:endParaRPr lang="ar-EG" sz="3200" i="0" u="none" strike="noStrike" cap="none" dirty="0">
              <a:solidFill>
                <a:srgbClr val="24A9E1"/>
              </a:solidFill>
              <a:latin typeface="Simplified Arabic" panose="02020603050405020304" pitchFamily="18" charset="-78"/>
              <a:ea typeface="Simplified Arabic"/>
              <a:cs typeface="Simplified Arabic" panose="02020603050405020304" pitchFamily="18" charset="-78"/>
              <a:sym typeface="Simplified Arabic"/>
            </a:endParaRPr>
          </a:p>
        </p:txBody>
      </p:sp>
      <p:pic>
        <p:nvPicPr>
          <p:cNvPr id="3" name="Picture 2">
            <a:extLst>
              <a:ext uri="{FF2B5EF4-FFF2-40B4-BE49-F238E27FC236}">
                <a16:creationId xmlns:a16="http://schemas.microsoft.com/office/drawing/2014/main" id="{7B040799-1F6D-6361-644C-08D9E3BB89CF}"/>
              </a:ext>
            </a:extLst>
          </p:cNvPr>
          <p:cNvPicPr>
            <a:picLocks noChangeAspect="1"/>
          </p:cNvPicPr>
          <p:nvPr/>
        </p:nvPicPr>
        <p:blipFill>
          <a:blip r:embed="rId6"/>
          <a:stretch>
            <a:fillRect/>
          </a:stretch>
        </p:blipFill>
        <p:spPr>
          <a:xfrm>
            <a:off x="407246" y="5420696"/>
            <a:ext cx="1437304" cy="1437304"/>
          </a:xfrm>
          <a:prstGeom prst="rect">
            <a:avLst/>
          </a:prstGeom>
        </p:spPr>
      </p:pic>
    </p:spTree>
    <p:extLst>
      <p:ext uri="{BB962C8B-B14F-4D97-AF65-F5344CB8AC3E}">
        <p14:creationId xmlns:p14="http://schemas.microsoft.com/office/powerpoint/2010/main" val="40920459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2" name="Google Shape;132;p3"/>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17447"/>
            <a:ext cx="5121967" cy="750975"/>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i="0" u="none" strike="noStrike" cap="none" dirty="0">
                <a:solidFill>
                  <a:srgbClr val="FFFFFF"/>
                </a:solidFill>
                <a:latin typeface="Simplified Arabic"/>
                <a:ea typeface="Simplified Arabic"/>
                <a:cs typeface="Simplified Arabic"/>
                <a:sym typeface="Simplified Arabic"/>
              </a:rPr>
              <a:t>أخلاقيات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138475" y="1944230"/>
            <a:ext cx="10401785" cy="3780866"/>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العمل على صياغة مواثيق مهنية تتناسب مع طبيعة الإعلام الرقمي.</a:t>
            </a:r>
          </a:p>
          <a:p>
            <a:pPr marR="0" lvl="0" algn="just" rtl="1">
              <a:lnSpc>
                <a:spcPct val="107000"/>
              </a:lnSpc>
              <a:spcBef>
                <a:spcPts val="0"/>
              </a:spcBef>
              <a:spcAft>
                <a:spcPts val="0"/>
              </a:spcAft>
            </a:pPr>
            <a:endPar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الحرص على تنقية المهنة ممن لا يحترمون ضوابطها الأخلاقية وعدم الربط بمواقعهم.</a:t>
            </a:r>
          </a:p>
          <a:p>
            <a:pPr marR="0" lvl="0" algn="just" rtl="1">
              <a:lnSpc>
                <a:spcPct val="107000"/>
              </a:lnSpc>
              <a:spcBef>
                <a:spcPts val="0"/>
              </a:spcBef>
              <a:spcAft>
                <a:spcPts val="0"/>
              </a:spcAft>
            </a:pPr>
            <a:endParaRPr lang="ar-EG" sz="3200" dirty="0">
              <a:solidFill>
                <a:schemeClr val="dk1"/>
              </a:solidFill>
              <a:latin typeface="Simplified Arabic" panose="02020603050405020304" pitchFamily="18" charset="-78"/>
              <a:ea typeface="Simplified Arabic"/>
              <a:cs typeface="Simplified Arabic" panose="02020603050405020304" pitchFamily="18" charset="-78"/>
              <a:sym typeface="Calibri"/>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 عدم استغلال الإمكانيات الخاصة بالمؤسسات الإعلامية التقليدية في تصميم مواقع إعلامية خاصة.</a:t>
            </a:r>
          </a:p>
        </p:txBody>
      </p:sp>
      <p:pic>
        <p:nvPicPr>
          <p:cNvPr id="3" name="Picture 2">
            <a:extLst>
              <a:ext uri="{FF2B5EF4-FFF2-40B4-BE49-F238E27FC236}">
                <a16:creationId xmlns:a16="http://schemas.microsoft.com/office/drawing/2014/main" id="{9451C2EC-221A-89B6-6088-2C745DC3D443}"/>
              </a:ext>
            </a:extLst>
          </p:cNvPr>
          <p:cNvPicPr>
            <a:picLocks noChangeAspect="1"/>
          </p:cNvPicPr>
          <p:nvPr/>
        </p:nvPicPr>
        <p:blipFill>
          <a:blip r:embed="rId6"/>
          <a:stretch>
            <a:fillRect/>
          </a:stretch>
        </p:blipFill>
        <p:spPr>
          <a:xfrm>
            <a:off x="407246" y="5420696"/>
            <a:ext cx="1437304" cy="1437304"/>
          </a:xfrm>
          <a:prstGeom prst="rect">
            <a:avLst/>
          </a:prstGeom>
        </p:spPr>
      </p:pic>
    </p:spTree>
    <p:extLst>
      <p:ext uri="{BB962C8B-B14F-4D97-AF65-F5344CB8AC3E}">
        <p14:creationId xmlns:p14="http://schemas.microsoft.com/office/powerpoint/2010/main" val="5726460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2" name="Google Shape;132;p3"/>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17447"/>
            <a:ext cx="5121967" cy="750975"/>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i="0" u="none" strike="noStrike" cap="none" dirty="0">
                <a:solidFill>
                  <a:srgbClr val="FFFFFF"/>
                </a:solidFill>
                <a:latin typeface="Simplified Arabic"/>
                <a:ea typeface="Simplified Arabic"/>
                <a:cs typeface="Simplified Arabic"/>
                <a:sym typeface="Simplified Arabic"/>
              </a:rPr>
              <a:t>أخلاقيات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116173" y="2101396"/>
            <a:ext cx="10401785" cy="2200049"/>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عدم التعدي على أسماء الحقول الخاصة بالآخرين أو التمسح بها</a:t>
            </a:r>
          </a:p>
          <a:p>
            <a:pPr marR="0" lvl="0" algn="just" rtl="1">
              <a:lnSpc>
                <a:spcPct val="107000"/>
              </a:lnSpc>
              <a:spcBef>
                <a:spcPts val="0"/>
              </a:spcBef>
              <a:spcAft>
                <a:spcPts val="0"/>
              </a:spcAft>
            </a:pPr>
            <a:endPar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 عدم استغلال المميزات التي توفرها تكنولوجيا الإعلام الرقمي في الانتقاص من حقوق الآخرين أو إزعاجهم أو التعدي على ممتلكاتهم أو خصوصياتهم.</a:t>
            </a:r>
            <a:endParaRPr lang="ar-EG" sz="3200" i="0" u="none" strike="noStrike" cap="none" dirty="0">
              <a:solidFill>
                <a:srgbClr val="24A9E1"/>
              </a:solidFill>
              <a:latin typeface="Simplified Arabic" panose="02020603050405020304" pitchFamily="18" charset="-78"/>
              <a:ea typeface="Simplified Arabic"/>
              <a:cs typeface="Simplified Arabic" panose="02020603050405020304" pitchFamily="18" charset="-78"/>
              <a:sym typeface="Simplified Arabic"/>
            </a:endParaRPr>
          </a:p>
        </p:txBody>
      </p:sp>
      <p:pic>
        <p:nvPicPr>
          <p:cNvPr id="3" name="Picture 2">
            <a:extLst>
              <a:ext uri="{FF2B5EF4-FFF2-40B4-BE49-F238E27FC236}">
                <a16:creationId xmlns:a16="http://schemas.microsoft.com/office/drawing/2014/main" id="{E102F857-E9E6-3862-9CB3-7119D4105048}"/>
              </a:ext>
            </a:extLst>
          </p:cNvPr>
          <p:cNvPicPr>
            <a:picLocks noChangeAspect="1"/>
          </p:cNvPicPr>
          <p:nvPr/>
        </p:nvPicPr>
        <p:blipFill>
          <a:blip r:embed="rId6"/>
          <a:stretch>
            <a:fillRect/>
          </a:stretch>
        </p:blipFill>
        <p:spPr>
          <a:xfrm>
            <a:off x="407246" y="5420696"/>
            <a:ext cx="1437304" cy="1437304"/>
          </a:xfrm>
          <a:prstGeom prst="rect">
            <a:avLst/>
          </a:prstGeom>
        </p:spPr>
      </p:pic>
    </p:spTree>
    <p:extLst>
      <p:ext uri="{BB962C8B-B14F-4D97-AF65-F5344CB8AC3E}">
        <p14:creationId xmlns:p14="http://schemas.microsoft.com/office/powerpoint/2010/main" val="2603027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2" name="Google Shape;132;p3"/>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17447"/>
            <a:ext cx="5121967" cy="750975"/>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i="0" u="none" strike="noStrike" cap="none" dirty="0">
                <a:solidFill>
                  <a:srgbClr val="FFFFFF"/>
                </a:solidFill>
                <a:latin typeface="Simplified Arabic"/>
                <a:ea typeface="Simplified Arabic"/>
                <a:cs typeface="Simplified Arabic"/>
                <a:sym typeface="Simplified Arabic"/>
              </a:rPr>
              <a:t>تشريعات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228758" y="1665141"/>
            <a:ext cx="10401785" cy="4834745"/>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هناك بعض القوانين والتشريعات الخاصة بمستخدمي وسائل الإعلام الجديد وهي:</a:t>
            </a:r>
          </a:p>
          <a:p>
            <a:pPr marR="0" lvl="0" algn="just" rtl="1">
              <a:lnSpc>
                <a:spcPct val="107000"/>
              </a:lnSpc>
              <a:spcBef>
                <a:spcPts val="0"/>
              </a:spcBef>
              <a:spcAft>
                <a:spcPts val="0"/>
              </a:spcAft>
            </a:pPr>
            <a:endParaRPr lang="ar-EG" sz="3200" dirty="0">
              <a:solidFill>
                <a:schemeClr val="dk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r>
              <a:rPr lang="ar-EG" sz="32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الرخصة والتسجيل: </a:t>
            </a:r>
          </a:p>
          <a:p>
            <a:pPr marR="0" lvl="0" algn="just" rtl="1">
              <a:lnSpc>
                <a:spcPct val="107000"/>
              </a:lnSpc>
              <a:spcBef>
                <a:spcPts val="0"/>
              </a:spcBef>
              <a:spcAft>
                <a:spcPts val="0"/>
              </a:spcAft>
            </a:pPr>
            <a:endParaRPr lang="ar-EG" sz="3200" b="1" dirty="0">
              <a:solidFill>
                <a:schemeClr val="dk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أوصت لجنة حقوق الإنسان في الأمم المتحدة على أن المدونين، والصحفيين المحترفين، لا يجب إخضاعهم للتسجيل وشروط حيازة الرُخصّ، وكذلك أن يتم منحهم ترخيص فقط عند الحاجة لتمكينهم من الوصول إلى مكان معين أو حدث معين.</a:t>
            </a:r>
          </a:p>
          <a:p>
            <a:pPr marL="457200" marR="0" lvl="0" indent="-457200" algn="just" rtl="1">
              <a:lnSpc>
                <a:spcPct val="107000"/>
              </a:lnSpc>
              <a:spcBef>
                <a:spcPts val="0"/>
              </a:spcBef>
              <a:spcAft>
                <a:spcPts val="0"/>
              </a:spcAft>
              <a:buFont typeface="Arial" panose="020B0604020202020204" pitchFamily="34" charset="0"/>
              <a:buChar char="•"/>
            </a:pPr>
            <a:endParaRPr lang="ar-EG" sz="3200" i="0" u="none" strike="noStrike" cap="none" dirty="0">
              <a:solidFill>
                <a:srgbClr val="24A9E1"/>
              </a:solidFill>
              <a:latin typeface="Simplified Arabic" panose="02020603050405020304" pitchFamily="18" charset="-78"/>
              <a:ea typeface="Simplified Arabic"/>
              <a:cs typeface="Simplified Arabic" panose="02020603050405020304" pitchFamily="18" charset="-78"/>
              <a:sym typeface="Simplified Arabic"/>
            </a:endParaRPr>
          </a:p>
        </p:txBody>
      </p:sp>
      <p:pic>
        <p:nvPicPr>
          <p:cNvPr id="3" name="Picture 2">
            <a:extLst>
              <a:ext uri="{FF2B5EF4-FFF2-40B4-BE49-F238E27FC236}">
                <a16:creationId xmlns:a16="http://schemas.microsoft.com/office/drawing/2014/main" id="{D079BA38-1D16-5AB6-F2E3-7754A02CC5D6}"/>
              </a:ext>
            </a:extLst>
          </p:cNvPr>
          <p:cNvPicPr>
            <a:picLocks noChangeAspect="1"/>
          </p:cNvPicPr>
          <p:nvPr/>
        </p:nvPicPr>
        <p:blipFill>
          <a:blip r:embed="rId6"/>
          <a:stretch>
            <a:fillRect/>
          </a:stretch>
        </p:blipFill>
        <p:spPr>
          <a:xfrm>
            <a:off x="407246" y="5420696"/>
            <a:ext cx="1437304" cy="1437304"/>
          </a:xfrm>
          <a:prstGeom prst="rect">
            <a:avLst/>
          </a:prstGeom>
        </p:spPr>
      </p:pic>
    </p:spTree>
    <p:extLst>
      <p:ext uri="{BB962C8B-B14F-4D97-AF65-F5344CB8AC3E}">
        <p14:creationId xmlns:p14="http://schemas.microsoft.com/office/powerpoint/2010/main" val="14722071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2" name="Google Shape;132;p3"/>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17447"/>
            <a:ext cx="5121967" cy="750975"/>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i="0" u="none" strike="noStrike" cap="none" dirty="0">
                <a:solidFill>
                  <a:srgbClr val="FFFFFF"/>
                </a:solidFill>
                <a:latin typeface="Simplified Arabic"/>
                <a:ea typeface="Simplified Arabic"/>
                <a:cs typeface="Simplified Arabic"/>
                <a:sym typeface="Simplified Arabic"/>
              </a:rPr>
              <a:t>تشريعات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228758" y="1889718"/>
            <a:ext cx="10401785" cy="2726988"/>
          </a:xfrm>
          <a:prstGeom prst="rect">
            <a:avLst/>
          </a:prstGeom>
          <a:noFill/>
          <a:ln>
            <a:noFill/>
          </a:ln>
        </p:spPr>
        <p:txBody>
          <a:bodyPr spcFirstLastPara="1" wrap="square" lIns="91425" tIns="45700" rIns="91425" bIns="45700" anchor="t" anchorCtr="0">
            <a:spAutoFit/>
          </a:bodyPr>
          <a:lstStyle/>
          <a:p>
            <a:pPr lvl="1" algn="just" rtl="1">
              <a:lnSpc>
                <a:spcPct val="107000"/>
              </a:lnSpc>
            </a:pPr>
            <a:r>
              <a:rPr lang="ar-EG" sz="32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سلطات محدودة في التحرير الصحفي: </a:t>
            </a:r>
          </a:p>
          <a:p>
            <a:pPr marR="0" lvl="0" algn="just" rtl="1">
              <a:lnSpc>
                <a:spcPct val="107000"/>
              </a:lnSpc>
              <a:spcBef>
                <a:spcPts val="0"/>
              </a:spcBef>
              <a:spcAft>
                <a:spcPts val="0"/>
              </a:spcAft>
            </a:pPr>
            <a:endParaRPr lang="ar-EG" sz="3200" dirty="0">
              <a:solidFill>
                <a:schemeClr val="dk1"/>
              </a:solidFill>
              <a:latin typeface="Simplified Arabic" panose="02020603050405020304" pitchFamily="18" charset="-78"/>
              <a:ea typeface="Simplified Arabic"/>
              <a:cs typeface="Simplified Arabic" panose="02020603050405020304" pitchFamily="18" charset="-78"/>
              <a:sym typeface="Calibri"/>
            </a:endParaRPr>
          </a:p>
          <a:p>
            <a:pPr marR="0" lvl="0" algn="just" rtl="1">
              <a:lnSpc>
                <a:spcPct val="107000"/>
              </a:lnSpc>
              <a:spcBef>
                <a:spcPts val="0"/>
              </a:spcBef>
              <a:spcAft>
                <a:spcPts val="0"/>
              </a:spcAft>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تعترف اللجنة الوزارية الأوروبية، في تقريرها لعام 2011 المتعلق بالمنظور الجديد للإعلام، بأن الاختلافات في مستويات التحرير الصحفي والتنقيح يحتم إيجاد مستويات مختلفة من المسؤولية التي تطال تحرير المواد المنشورة.</a:t>
            </a:r>
          </a:p>
        </p:txBody>
      </p:sp>
      <p:pic>
        <p:nvPicPr>
          <p:cNvPr id="3" name="Picture 2">
            <a:extLst>
              <a:ext uri="{FF2B5EF4-FFF2-40B4-BE49-F238E27FC236}">
                <a16:creationId xmlns:a16="http://schemas.microsoft.com/office/drawing/2014/main" id="{9CF3D626-C7F7-1A09-FC5F-47D8B150198F}"/>
              </a:ext>
            </a:extLst>
          </p:cNvPr>
          <p:cNvPicPr>
            <a:picLocks noChangeAspect="1"/>
          </p:cNvPicPr>
          <p:nvPr/>
        </p:nvPicPr>
        <p:blipFill>
          <a:blip r:embed="rId6"/>
          <a:stretch>
            <a:fillRect/>
          </a:stretch>
        </p:blipFill>
        <p:spPr>
          <a:xfrm>
            <a:off x="407246" y="5420696"/>
            <a:ext cx="1437304" cy="1437304"/>
          </a:xfrm>
          <a:prstGeom prst="rect">
            <a:avLst/>
          </a:prstGeom>
        </p:spPr>
      </p:pic>
    </p:spTree>
    <p:extLst>
      <p:ext uri="{BB962C8B-B14F-4D97-AF65-F5344CB8AC3E}">
        <p14:creationId xmlns:p14="http://schemas.microsoft.com/office/powerpoint/2010/main" val="39267425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2" name="Google Shape;132;p3"/>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17447"/>
            <a:ext cx="5121967" cy="750975"/>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i="0" u="none" strike="noStrike" cap="none" dirty="0">
                <a:solidFill>
                  <a:srgbClr val="FFFFFF"/>
                </a:solidFill>
                <a:latin typeface="Simplified Arabic"/>
                <a:ea typeface="Simplified Arabic"/>
                <a:cs typeface="Simplified Arabic"/>
                <a:sym typeface="Simplified Arabic"/>
              </a:rPr>
              <a:t>تشريعات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138475" y="1732604"/>
            <a:ext cx="10401785" cy="3253927"/>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pPr>
            <a:r>
              <a:rPr lang="ar-EG" sz="32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المسؤولية المدنية والجنائية:</a:t>
            </a:r>
          </a:p>
          <a:p>
            <a:pPr marL="457200" marR="0" lvl="0" indent="-457200" algn="just" rtl="1">
              <a:lnSpc>
                <a:spcPct val="107000"/>
              </a:lnSpc>
              <a:spcBef>
                <a:spcPts val="0"/>
              </a:spcBef>
              <a:spcAft>
                <a:spcPts val="0"/>
              </a:spcAft>
              <a:buFont typeface="Arial" panose="020B0604020202020204" pitchFamily="34" charset="0"/>
              <a:buChar char="•"/>
            </a:pPr>
            <a:endParaRPr lang="ar-EG" sz="3200" dirty="0">
              <a:solidFill>
                <a:schemeClr val="tx1"/>
              </a:solidFill>
              <a:latin typeface="Simplified Arabic" panose="02020603050405020304" pitchFamily="18" charset="-78"/>
              <a:ea typeface="Simplified Arabic"/>
              <a:cs typeface="Simplified Arabic" panose="02020603050405020304" pitchFamily="18" charset="-78"/>
              <a:sym typeface="Calibri"/>
            </a:endParaRPr>
          </a:p>
          <a:p>
            <a:pPr marR="0" lvl="0" algn="just" rtl="1">
              <a:lnSpc>
                <a:spcPct val="107000"/>
              </a:lnSpc>
              <a:spcBef>
                <a:spcPts val="0"/>
              </a:spcBef>
              <a:spcAft>
                <a:spcPts val="0"/>
              </a:spcAft>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لا يميز القانون، بصورة عامة، بين الصحفيين وبقية أفراد المجتمع في القضايا المتعلقة بالمسؤولية المدنية والجنائية، وبموجب ذلك فليس لدى المدونين أو الصحفيين الهواة الحصانة التي يضمنها هذا القانون، قوانين التشهير تعتبر مثال على ذلك.</a:t>
            </a:r>
          </a:p>
        </p:txBody>
      </p:sp>
      <p:pic>
        <p:nvPicPr>
          <p:cNvPr id="3" name="Picture 2">
            <a:extLst>
              <a:ext uri="{FF2B5EF4-FFF2-40B4-BE49-F238E27FC236}">
                <a16:creationId xmlns:a16="http://schemas.microsoft.com/office/drawing/2014/main" id="{1BFF60FE-459B-6C0C-4B67-D6669CE795E5}"/>
              </a:ext>
            </a:extLst>
          </p:cNvPr>
          <p:cNvPicPr>
            <a:picLocks noChangeAspect="1"/>
          </p:cNvPicPr>
          <p:nvPr/>
        </p:nvPicPr>
        <p:blipFill>
          <a:blip r:embed="rId6"/>
          <a:stretch>
            <a:fillRect/>
          </a:stretch>
        </p:blipFill>
        <p:spPr>
          <a:xfrm>
            <a:off x="407246" y="5420696"/>
            <a:ext cx="1437304" cy="1437304"/>
          </a:xfrm>
          <a:prstGeom prst="rect">
            <a:avLst/>
          </a:prstGeom>
        </p:spPr>
      </p:pic>
    </p:spTree>
    <p:extLst>
      <p:ext uri="{BB962C8B-B14F-4D97-AF65-F5344CB8AC3E}">
        <p14:creationId xmlns:p14="http://schemas.microsoft.com/office/powerpoint/2010/main" val="21109398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2" name="Google Shape;132;p3"/>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17447"/>
            <a:ext cx="5121967" cy="750975"/>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i="0" u="none" strike="noStrike" cap="none" dirty="0">
                <a:solidFill>
                  <a:srgbClr val="FFFFFF"/>
                </a:solidFill>
                <a:latin typeface="Simplified Arabic"/>
                <a:ea typeface="Simplified Arabic"/>
                <a:cs typeface="Simplified Arabic"/>
                <a:sym typeface="Simplified Arabic"/>
              </a:rPr>
              <a:t>تشريعات الإعلام الرقمي</a:t>
            </a:r>
            <a:endParaRPr lang="ar-EG"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138475" y="1732604"/>
            <a:ext cx="10401785" cy="3780866"/>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pPr>
            <a:r>
              <a:rPr lang="ar-EG" sz="32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الحماية القانونية:</a:t>
            </a:r>
            <a:endParaRPr lang="en-US" sz="32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endParaRPr lang="en-US" sz="3200"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ليس هناك في الوقت الحالي مجموعة معايير قانونية دولية تختص بالحماية  القانونية للعاملين بالإعلام الرقمي، ولكن بقدر ما أن هنالك واجبات على</a:t>
            </a:r>
            <a:r>
              <a:rPr lang="en-US"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 </a:t>
            </a: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المدون تتمثل بالالتزام بالقانون كباقي أفراد المجتمع. </a:t>
            </a:r>
          </a:p>
          <a:p>
            <a:pPr marR="0" lvl="0" algn="just" rtl="1">
              <a:lnSpc>
                <a:spcPct val="107000"/>
              </a:lnSpc>
              <a:spcBef>
                <a:spcPts val="0"/>
              </a:spcBef>
              <a:spcAft>
                <a:spcPts val="0"/>
              </a:spcAft>
            </a:pPr>
            <a:endParaRPr lang="ar-EG" sz="3200" dirty="0">
              <a:solidFill>
                <a:schemeClr val="tx1"/>
              </a:solidFill>
              <a:latin typeface="Simplified Arabic" panose="02020603050405020304" pitchFamily="18" charset="-78"/>
              <a:ea typeface="Simplified Arabic"/>
              <a:cs typeface="Simplified Arabic" panose="02020603050405020304" pitchFamily="18" charset="-78"/>
              <a:sym typeface="Calibri"/>
            </a:endParaRPr>
          </a:p>
          <a:p>
            <a:pPr marR="0" lvl="0" algn="just" rtl="1">
              <a:lnSpc>
                <a:spcPct val="107000"/>
              </a:lnSpc>
              <a:spcBef>
                <a:spcPts val="0"/>
              </a:spcBef>
              <a:spcAft>
                <a:spcPts val="0"/>
              </a:spcAft>
            </a:pPr>
            <a:endPar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pic>
        <p:nvPicPr>
          <p:cNvPr id="4" name="Picture 3">
            <a:extLst>
              <a:ext uri="{FF2B5EF4-FFF2-40B4-BE49-F238E27FC236}">
                <a16:creationId xmlns:a16="http://schemas.microsoft.com/office/drawing/2014/main" id="{DAE001E8-6801-0042-7DB7-A9414664933B}"/>
              </a:ext>
            </a:extLst>
          </p:cNvPr>
          <p:cNvPicPr>
            <a:picLocks noChangeAspect="1"/>
          </p:cNvPicPr>
          <p:nvPr/>
        </p:nvPicPr>
        <p:blipFill>
          <a:blip r:embed="rId6"/>
          <a:stretch>
            <a:fillRect/>
          </a:stretch>
        </p:blipFill>
        <p:spPr>
          <a:xfrm>
            <a:off x="407246" y="5420696"/>
            <a:ext cx="1437304" cy="1437304"/>
          </a:xfrm>
          <a:prstGeom prst="rect">
            <a:avLst/>
          </a:prstGeom>
        </p:spPr>
      </p:pic>
    </p:spTree>
    <p:extLst>
      <p:ext uri="{BB962C8B-B14F-4D97-AF65-F5344CB8AC3E}">
        <p14:creationId xmlns:p14="http://schemas.microsoft.com/office/powerpoint/2010/main" val="5438119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2" name="Google Shape;132;p3"/>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17447"/>
            <a:ext cx="5121967" cy="750975"/>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dirty="0">
                <a:solidFill>
                  <a:srgbClr val="FFFFFF"/>
                </a:solidFill>
                <a:latin typeface="Simplified Arabic"/>
                <a:ea typeface="Simplified Arabic"/>
                <a:cs typeface="Simplified Arabic"/>
                <a:sym typeface="Simplified Arabic"/>
              </a:rPr>
              <a:t>حقوق</a:t>
            </a:r>
            <a:r>
              <a:rPr lang="ar-EG" sz="4000" b="1" i="0" u="none" strike="noStrike" cap="none" dirty="0">
                <a:solidFill>
                  <a:srgbClr val="FFFFFF"/>
                </a:solidFill>
                <a:latin typeface="Simplified Arabic"/>
                <a:ea typeface="Simplified Arabic"/>
                <a:cs typeface="Simplified Arabic"/>
                <a:sym typeface="Simplified Arabic"/>
              </a:rPr>
              <a:t>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240048" y="2031612"/>
            <a:ext cx="10148268" cy="4834745"/>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وضعت المنظمات الدولية ذات العلاقة بعملية النشر الإلكتروني مجموعة من الحقوق في الإعلام الرقمي على النحو التالي: </a:t>
            </a:r>
          </a:p>
          <a:p>
            <a:pPr marR="0" lvl="0" algn="just" rtl="1">
              <a:lnSpc>
                <a:spcPct val="107000"/>
              </a:lnSpc>
              <a:spcBef>
                <a:spcPts val="0"/>
              </a:spcBef>
              <a:spcAft>
                <a:spcPts val="0"/>
              </a:spcAft>
            </a:pPr>
            <a:endPar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r>
              <a:rPr lang="ar-EG" sz="3200" b="1" i="0" u="none" strike="noStrike" cap="none">
                <a:solidFill>
                  <a:schemeClr val="tx1"/>
                </a:solidFill>
                <a:latin typeface="Simplified Arabic" panose="02020603050405020304" pitchFamily="18" charset="-78"/>
                <a:ea typeface="Calibri"/>
                <a:cs typeface="Simplified Arabic" panose="02020603050405020304" pitchFamily="18" charset="-78"/>
                <a:sym typeface="Calibri"/>
              </a:rPr>
              <a:t>حقوق  الاتصال </a:t>
            </a:r>
            <a:r>
              <a:rPr lang="ar-EG" sz="32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 </a:t>
            </a:r>
          </a:p>
          <a:p>
            <a:pPr marR="0" lvl="0" algn="just" rtl="1">
              <a:lnSpc>
                <a:spcPct val="107000"/>
              </a:lnSpc>
              <a:spcBef>
                <a:spcPts val="0"/>
              </a:spcBef>
              <a:spcAft>
                <a:spcPts val="0"/>
              </a:spcAft>
            </a:pPr>
            <a:endPar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 الحق في الحصول على المعلومات من أي مصدر.</a:t>
            </a:r>
          </a:p>
          <a:p>
            <a:pPr marR="0" lvl="0" algn="just" rtl="1">
              <a:lnSpc>
                <a:spcPct val="107000"/>
              </a:lnSpc>
              <a:spcBef>
                <a:spcPts val="0"/>
              </a:spcBef>
              <a:spcAft>
                <a:spcPts val="0"/>
              </a:spcAft>
            </a:pPr>
            <a:endPar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endParaRPr lang="ar-EG" sz="3200" dirty="0">
              <a:solidFill>
                <a:schemeClr val="tx1"/>
              </a:solidFill>
              <a:latin typeface="Simplified Arabic" panose="02020603050405020304" pitchFamily="18" charset="-78"/>
              <a:ea typeface="Simplified Arabic"/>
              <a:cs typeface="Simplified Arabic" panose="02020603050405020304" pitchFamily="18" charset="-78"/>
              <a:sym typeface="Calibri"/>
            </a:endParaRPr>
          </a:p>
          <a:p>
            <a:pPr marR="0" lvl="0" algn="just" rtl="1">
              <a:lnSpc>
                <a:spcPct val="107000"/>
              </a:lnSpc>
              <a:spcBef>
                <a:spcPts val="0"/>
              </a:spcBef>
              <a:spcAft>
                <a:spcPts val="0"/>
              </a:spcAft>
            </a:pPr>
            <a:endParaRPr lang="ar-EG" sz="3200" b="1"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pic>
        <p:nvPicPr>
          <p:cNvPr id="3" name="Picture 2">
            <a:extLst>
              <a:ext uri="{FF2B5EF4-FFF2-40B4-BE49-F238E27FC236}">
                <a16:creationId xmlns:a16="http://schemas.microsoft.com/office/drawing/2014/main" id="{0707413F-A6EB-F8E2-C017-36F26E664E02}"/>
              </a:ext>
            </a:extLst>
          </p:cNvPr>
          <p:cNvPicPr>
            <a:picLocks noChangeAspect="1"/>
          </p:cNvPicPr>
          <p:nvPr/>
        </p:nvPicPr>
        <p:blipFill>
          <a:blip r:embed="rId6"/>
          <a:stretch>
            <a:fillRect/>
          </a:stretch>
        </p:blipFill>
        <p:spPr>
          <a:xfrm>
            <a:off x="407246" y="5420696"/>
            <a:ext cx="1437304" cy="1437304"/>
          </a:xfrm>
          <a:prstGeom prst="rect">
            <a:avLst/>
          </a:prstGeom>
        </p:spPr>
      </p:pic>
    </p:spTree>
    <p:extLst>
      <p:ext uri="{BB962C8B-B14F-4D97-AF65-F5344CB8AC3E}">
        <p14:creationId xmlns:p14="http://schemas.microsoft.com/office/powerpoint/2010/main" val="11337832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2" name="Google Shape;132;p3"/>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17447"/>
            <a:ext cx="5121967" cy="750975"/>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dirty="0">
                <a:solidFill>
                  <a:srgbClr val="FFFFFF"/>
                </a:solidFill>
                <a:latin typeface="Simplified Arabic"/>
                <a:ea typeface="Simplified Arabic"/>
                <a:cs typeface="Simplified Arabic"/>
                <a:sym typeface="Simplified Arabic"/>
              </a:rPr>
              <a:t>حقوق</a:t>
            </a:r>
            <a:r>
              <a:rPr lang="ar-EG" sz="4000" b="1" i="0" u="none" strike="noStrike" cap="none" dirty="0">
                <a:solidFill>
                  <a:srgbClr val="FFFFFF"/>
                </a:solidFill>
                <a:latin typeface="Simplified Arabic"/>
                <a:ea typeface="Simplified Arabic"/>
                <a:cs typeface="Simplified Arabic"/>
                <a:sym typeface="Simplified Arabic"/>
              </a:rPr>
              <a:t> الإعلام الرقمي</a:t>
            </a:r>
            <a:endParaRPr lang="ar-EG"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874166" y="2031612"/>
            <a:ext cx="9514150" cy="3780866"/>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الحق في نقل أي معلومات إلى أي شخص.</a:t>
            </a:r>
          </a:p>
          <a:p>
            <a:pPr marL="457200" marR="0" lvl="0" indent="-457200" algn="just" rtl="1">
              <a:lnSpc>
                <a:spcPct val="107000"/>
              </a:lnSpc>
              <a:spcBef>
                <a:spcPts val="0"/>
              </a:spcBef>
              <a:spcAft>
                <a:spcPts val="0"/>
              </a:spcAft>
              <a:buFont typeface="Arial" panose="020B0604020202020204" pitchFamily="34" charset="0"/>
              <a:buChar char="•"/>
            </a:pPr>
            <a:endPar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 الحق في نشر أي معلومات في أي شكل وبدون إضرار بحقوق الملكية الفكرية.</a:t>
            </a:r>
          </a:p>
          <a:p>
            <a:pPr marL="457200" marR="0" lvl="0" indent="-457200" algn="just" rtl="1">
              <a:lnSpc>
                <a:spcPct val="107000"/>
              </a:lnSpc>
              <a:spcBef>
                <a:spcPts val="0"/>
              </a:spcBef>
              <a:spcAft>
                <a:spcPts val="0"/>
              </a:spcAft>
              <a:buFont typeface="Arial" panose="020B0604020202020204" pitchFamily="34" charset="0"/>
              <a:buChar char="•"/>
            </a:pPr>
            <a:endParaRPr lang="ar-EG" sz="3200" b="1" dirty="0">
              <a:solidFill>
                <a:schemeClr val="tx1"/>
              </a:solidFill>
              <a:latin typeface="Simplified Arabic" panose="02020603050405020304" pitchFamily="18" charset="-78"/>
              <a:ea typeface="Simplified Arabic"/>
              <a:cs typeface="Simplified Arabic" panose="02020603050405020304" pitchFamily="18" charset="-78"/>
              <a:sym typeface="Calibri"/>
            </a:endParaRPr>
          </a:p>
          <a:p>
            <a:pPr marL="457200" indent="-457200" algn="just" rtl="1">
              <a:lnSpc>
                <a:spcPct val="107000"/>
              </a:lnSpc>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 الحق في حماية حقوق الملكية الفكرية.</a:t>
            </a:r>
          </a:p>
          <a:p>
            <a:pPr marL="457200" marR="0" lvl="0" indent="-457200" algn="just" rtl="1">
              <a:lnSpc>
                <a:spcPct val="107000"/>
              </a:lnSpc>
              <a:spcBef>
                <a:spcPts val="0"/>
              </a:spcBef>
              <a:spcAft>
                <a:spcPts val="0"/>
              </a:spcAft>
              <a:buFont typeface="Arial" panose="020B0604020202020204" pitchFamily="34" charset="0"/>
              <a:buChar char="•"/>
            </a:pPr>
            <a:endParaRPr lang="ar-EG" sz="3200" b="1"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pic>
        <p:nvPicPr>
          <p:cNvPr id="3" name="Picture 2">
            <a:extLst>
              <a:ext uri="{FF2B5EF4-FFF2-40B4-BE49-F238E27FC236}">
                <a16:creationId xmlns:a16="http://schemas.microsoft.com/office/drawing/2014/main" id="{1C37A78A-6EAC-85D7-12F5-73547B8746CF}"/>
              </a:ext>
            </a:extLst>
          </p:cNvPr>
          <p:cNvPicPr>
            <a:picLocks noChangeAspect="1"/>
          </p:cNvPicPr>
          <p:nvPr/>
        </p:nvPicPr>
        <p:blipFill>
          <a:blip r:embed="rId6"/>
          <a:stretch>
            <a:fillRect/>
          </a:stretch>
        </p:blipFill>
        <p:spPr>
          <a:xfrm>
            <a:off x="407246" y="5420696"/>
            <a:ext cx="1437304" cy="1437304"/>
          </a:xfrm>
          <a:prstGeom prst="rect">
            <a:avLst/>
          </a:prstGeom>
        </p:spPr>
      </p:pic>
    </p:spTree>
    <p:extLst>
      <p:ext uri="{BB962C8B-B14F-4D97-AF65-F5344CB8AC3E}">
        <p14:creationId xmlns:p14="http://schemas.microsoft.com/office/powerpoint/2010/main" val="371010093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2" name="Google Shape;132;p3"/>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17447"/>
            <a:ext cx="5121967" cy="750975"/>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dirty="0">
                <a:solidFill>
                  <a:srgbClr val="FFFFFF"/>
                </a:solidFill>
                <a:latin typeface="Simplified Arabic"/>
                <a:ea typeface="Simplified Arabic"/>
                <a:cs typeface="Simplified Arabic"/>
                <a:sym typeface="Simplified Arabic"/>
              </a:rPr>
              <a:t>حقوق</a:t>
            </a:r>
            <a:r>
              <a:rPr lang="ar-EG" sz="4000" b="1" i="0" u="none" strike="noStrike" cap="none" dirty="0">
                <a:solidFill>
                  <a:srgbClr val="FFFFFF"/>
                </a:solidFill>
                <a:latin typeface="Simplified Arabic"/>
                <a:ea typeface="Simplified Arabic"/>
                <a:cs typeface="Simplified Arabic"/>
                <a:sym typeface="Simplified Arabic"/>
              </a:rPr>
              <a:t> الإعلام الرقمي</a:t>
            </a:r>
            <a:endParaRPr lang="ar-EG"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971090" y="1500568"/>
            <a:ext cx="10484075" cy="3780866"/>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pPr>
            <a:r>
              <a:rPr lang="ar-EG" sz="32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حقوق السرية : </a:t>
            </a:r>
          </a:p>
          <a:p>
            <a:pPr marR="0" lvl="0" algn="just" rtl="1">
              <a:lnSpc>
                <a:spcPct val="107000"/>
              </a:lnSpc>
              <a:spcBef>
                <a:spcPts val="0"/>
              </a:spcBef>
              <a:spcAft>
                <a:spcPts val="0"/>
              </a:spcAft>
            </a:pPr>
            <a:endPar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 حق كل شخص في أن يوظف المعلومات وأن يستخدمها بشكل موجز أو موسع.</a:t>
            </a:r>
          </a:p>
          <a:p>
            <a:pPr marR="0" lvl="0" algn="just" rtl="1">
              <a:lnSpc>
                <a:spcPct val="107000"/>
              </a:lnSpc>
              <a:spcBef>
                <a:spcPts val="0"/>
              </a:spcBef>
              <a:spcAft>
                <a:spcPts val="0"/>
              </a:spcAft>
            </a:pPr>
            <a:endPar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 حق كل شخص في رفض الكشف عن هوية منشأ المعلومات التي يرسلها أو</a:t>
            </a:r>
          </a:p>
          <a:p>
            <a:pPr marR="0" lvl="0" algn="just" rtl="1">
              <a:lnSpc>
                <a:spcPct val="107000"/>
              </a:lnSpc>
              <a:spcBef>
                <a:spcPts val="0"/>
              </a:spcBef>
              <a:spcAft>
                <a:spcPts val="0"/>
              </a:spcAft>
            </a:pPr>
            <a:r>
              <a:rPr lang="ar-EG" sz="3200" dirty="0">
                <a:solidFill>
                  <a:schemeClr val="tx1"/>
                </a:solidFill>
                <a:latin typeface="Simplified Arabic" panose="02020603050405020304" pitchFamily="18" charset="-78"/>
                <a:ea typeface="Calibri"/>
                <a:cs typeface="Simplified Arabic" panose="02020603050405020304" pitchFamily="18" charset="-78"/>
                <a:sym typeface="Calibri"/>
              </a:rPr>
              <a:t>ي</a:t>
            </a: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ستقبلها</a:t>
            </a:r>
          </a:p>
        </p:txBody>
      </p:sp>
      <p:pic>
        <p:nvPicPr>
          <p:cNvPr id="3" name="Picture 2">
            <a:extLst>
              <a:ext uri="{FF2B5EF4-FFF2-40B4-BE49-F238E27FC236}">
                <a16:creationId xmlns:a16="http://schemas.microsoft.com/office/drawing/2014/main" id="{15138DBB-7BA7-AE6F-7822-6F46FF09AC53}"/>
              </a:ext>
            </a:extLst>
          </p:cNvPr>
          <p:cNvPicPr>
            <a:picLocks noChangeAspect="1"/>
          </p:cNvPicPr>
          <p:nvPr/>
        </p:nvPicPr>
        <p:blipFill>
          <a:blip r:embed="rId6"/>
          <a:stretch>
            <a:fillRect/>
          </a:stretch>
        </p:blipFill>
        <p:spPr>
          <a:xfrm>
            <a:off x="407246" y="5420696"/>
            <a:ext cx="1437304" cy="1437304"/>
          </a:xfrm>
          <a:prstGeom prst="rect">
            <a:avLst/>
          </a:prstGeom>
        </p:spPr>
      </p:pic>
    </p:spTree>
    <p:extLst>
      <p:ext uri="{BB962C8B-B14F-4D97-AF65-F5344CB8AC3E}">
        <p14:creationId xmlns:p14="http://schemas.microsoft.com/office/powerpoint/2010/main" val="22115421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17447"/>
            <a:ext cx="5121967" cy="750975"/>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dirty="0">
                <a:solidFill>
                  <a:srgbClr val="FFFFFF"/>
                </a:solidFill>
                <a:latin typeface="Simplified Arabic"/>
                <a:ea typeface="Simplified Arabic"/>
                <a:cs typeface="Simplified Arabic"/>
                <a:sym typeface="Simplified Arabic"/>
              </a:rPr>
              <a:t>حقوق</a:t>
            </a:r>
            <a:r>
              <a:rPr lang="ar-EG" sz="4000" b="1" i="0" u="none" strike="noStrike" cap="none" dirty="0">
                <a:solidFill>
                  <a:srgbClr val="FFFFFF"/>
                </a:solidFill>
                <a:latin typeface="Simplified Arabic"/>
                <a:ea typeface="Simplified Arabic"/>
                <a:cs typeface="Simplified Arabic"/>
                <a:sym typeface="Simplified Arabic"/>
              </a:rPr>
              <a:t> الإعلام الرقمي</a:t>
            </a:r>
            <a:endParaRPr lang="ar-EG"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486086" y="2031612"/>
            <a:ext cx="9902229" cy="3253927"/>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 الحق في إرشاد الآخرين بعد الحصول على موافقتهم المسبقة.</a:t>
            </a:r>
          </a:p>
          <a:p>
            <a:pPr marR="0" lvl="0" algn="just" rtl="1">
              <a:lnSpc>
                <a:spcPct val="107000"/>
              </a:lnSpc>
              <a:spcBef>
                <a:spcPts val="0"/>
              </a:spcBef>
              <a:spcAft>
                <a:spcPts val="0"/>
              </a:spcAft>
            </a:pPr>
            <a:endPar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الحق في تجاهل المعلومات في أي شكل.</a:t>
            </a:r>
          </a:p>
          <a:p>
            <a:pPr marL="457200" marR="0" lvl="0" indent="-457200" algn="just" rtl="1">
              <a:lnSpc>
                <a:spcPct val="107000"/>
              </a:lnSpc>
              <a:spcBef>
                <a:spcPts val="0"/>
              </a:spcBef>
              <a:spcAft>
                <a:spcPts val="0"/>
              </a:spcAft>
              <a:buFont typeface="Arial" panose="020B0604020202020204" pitchFamily="34" charset="0"/>
              <a:buChar char="•"/>
            </a:pPr>
            <a:endParaRPr lang="ar-EG" sz="3200" b="1" dirty="0">
              <a:solidFill>
                <a:schemeClr val="tx1"/>
              </a:solidFill>
              <a:latin typeface="Simplified Arabic" panose="02020603050405020304" pitchFamily="18" charset="-78"/>
              <a:ea typeface="Simplified Arabic"/>
              <a:cs typeface="Simplified Arabic" panose="02020603050405020304" pitchFamily="18" charset="-78"/>
              <a:sym typeface="Calibri"/>
            </a:endParaRPr>
          </a:p>
          <a:p>
            <a:pPr marL="457200" indent="-457200" algn="just" rtl="1">
              <a:lnSpc>
                <a:spcPct val="107000"/>
              </a:lnSpc>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حق كل شخص في رفض الكشف عن أي معلومات يبثها أو يستقبلها.</a:t>
            </a:r>
          </a:p>
          <a:p>
            <a:pPr marR="0" lvl="0" algn="just" rtl="1">
              <a:lnSpc>
                <a:spcPct val="107000"/>
              </a:lnSpc>
              <a:spcBef>
                <a:spcPts val="0"/>
              </a:spcBef>
              <a:spcAft>
                <a:spcPts val="0"/>
              </a:spcAft>
            </a:pPr>
            <a:endParaRPr lang="ar-EG" sz="3200" b="1"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340266885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2" name="Google Shape;132;p3"/>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17447"/>
            <a:ext cx="5121967" cy="750975"/>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dirty="0">
                <a:solidFill>
                  <a:srgbClr val="FFFFFF"/>
                </a:solidFill>
                <a:latin typeface="Simplified Arabic"/>
                <a:ea typeface="Simplified Arabic"/>
                <a:cs typeface="Simplified Arabic"/>
                <a:sym typeface="Simplified Arabic"/>
              </a:rPr>
              <a:t>حقوق</a:t>
            </a:r>
            <a:r>
              <a:rPr lang="ar-EG" sz="4000" b="1" i="0" u="none" strike="noStrike" cap="none" dirty="0">
                <a:solidFill>
                  <a:srgbClr val="FFFFFF"/>
                </a:solidFill>
                <a:latin typeface="Simplified Arabic"/>
                <a:ea typeface="Simplified Arabic"/>
                <a:cs typeface="Simplified Arabic"/>
                <a:sym typeface="Simplified Arabic"/>
              </a:rPr>
              <a:t> الإعلام الرقمي</a:t>
            </a:r>
            <a:endParaRPr lang="ar-EG"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056640" y="2031612"/>
            <a:ext cx="10331675" cy="3253927"/>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 </a:t>
            </a:r>
            <a:r>
              <a:rPr lang="ar-EG" sz="32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حقوق</a:t>
            </a: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 </a:t>
            </a:r>
            <a:r>
              <a:rPr lang="ar-EG" sz="32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التقاضي</a:t>
            </a: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 : </a:t>
            </a:r>
          </a:p>
          <a:p>
            <a:pPr marR="0" lvl="0" algn="just" rtl="1">
              <a:lnSpc>
                <a:spcPct val="107000"/>
              </a:lnSpc>
              <a:spcBef>
                <a:spcPts val="0"/>
              </a:spcBef>
              <a:spcAft>
                <a:spcPts val="0"/>
              </a:spcAft>
            </a:pPr>
            <a:endPar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حق كل شخص في أن يحاكم وفق القوانين التي تطبق بشكل طبيعي.</a:t>
            </a:r>
          </a:p>
          <a:p>
            <a:pPr marL="457200" marR="0" lvl="0" indent="-457200" algn="just" rtl="1">
              <a:lnSpc>
                <a:spcPct val="107000"/>
              </a:lnSpc>
              <a:spcBef>
                <a:spcPts val="0"/>
              </a:spcBef>
              <a:spcAft>
                <a:spcPts val="0"/>
              </a:spcAft>
              <a:buFont typeface="Arial" panose="020B0604020202020204" pitchFamily="34" charset="0"/>
              <a:buChar char="•"/>
            </a:pPr>
            <a:endPar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 الحق في البحث عن مصادر شرعية ضد مرتكبي الأفعال والتعبيرات الضارة وليس ضد الوسيط سواء كان شخص أو منظمة أو وسيلة	</a:t>
            </a:r>
            <a:endParaRPr lang="ar-EG" sz="3200" b="1"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pic>
        <p:nvPicPr>
          <p:cNvPr id="3" name="Picture 2">
            <a:extLst>
              <a:ext uri="{FF2B5EF4-FFF2-40B4-BE49-F238E27FC236}">
                <a16:creationId xmlns:a16="http://schemas.microsoft.com/office/drawing/2014/main" id="{6A543AE6-B626-877F-6328-F7809CD833E7}"/>
              </a:ext>
            </a:extLst>
          </p:cNvPr>
          <p:cNvPicPr>
            <a:picLocks noChangeAspect="1"/>
          </p:cNvPicPr>
          <p:nvPr/>
        </p:nvPicPr>
        <p:blipFill>
          <a:blip r:embed="rId6"/>
          <a:stretch>
            <a:fillRect/>
          </a:stretch>
        </p:blipFill>
        <p:spPr>
          <a:xfrm>
            <a:off x="407246" y="5420696"/>
            <a:ext cx="1437304" cy="1437304"/>
          </a:xfrm>
          <a:prstGeom prst="rect">
            <a:avLst/>
          </a:prstGeom>
        </p:spPr>
      </p:pic>
    </p:spTree>
    <p:extLst>
      <p:ext uri="{BB962C8B-B14F-4D97-AF65-F5344CB8AC3E}">
        <p14:creationId xmlns:p14="http://schemas.microsoft.com/office/powerpoint/2010/main" val="23270497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2" name="Google Shape;132;p3"/>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17447"/>
            <a:ext cx="5121967" cy="750975"/>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dirty="0">
                <a:solidFill>
                  <a:srgbClr val="FFFFFF"/>
                </a:solidFill>
                <a:latin typeface="Simplified Arabic"/>
                <a:ea typeface="Simplified Arabic"/>
                <a:cs typeface="Simplified Arabic"/>
                <a:sym typeface="Simplified Arabic"/>
              </a:rPr>
              <a:t>حقوق</a:t>
            </a:r>
            <a:r>
              <a:rPr lang="ar-EG" sz="4000" b="1" i="0" u="none" strike="noStrike" cap="none" dirty="0">
                <a:solidFill>
                  <a:srgbClr val="FFFFFF"/>
                </a:solidFill>
                <a:latin typeface="Simplified Arabic"/>
                <a:ea typeface="Simplified Arabic"/>
                <a:cs typeface="Simplified Arabic"/>
                <a:sym typeface="Simplified Arabic"/>
              </a:rPr>
              <a:t> الإعلام الرقمي</a:t>
            </a:r>
            <a:endParaRPr lang="ar-EG"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341120" y="1610200"/>
            <a:ext cx="10006555" cy="4307806"/>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pPr>
            <a:r>
              <a:rPr lang="ar-EG" sz="32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حقوق التمثيل:</a:t>
            </a:r>
          </a:p>
          <a:p>
            <a:pPr marR="0" lvl="0" algn="just" rtl="1">
              <a:lnSpc>
                <a:spcPct val="107000"/>
              </a:lnSpc>
              <a:spcBef>
                <a:spcPts val="0"/>
              </a:spcBef>
              <a:spcAft>
                <a:spcPts val="0"/>
              </a:spcAft>
            </a:pPr>
            <a:endPar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 الحق في مراجعة وتنفيذ العقد المنظم للتشغيل.</a:t>
            </a:r>
          </a:p>
          <a:p>
            <a:pPr marL="457200" marR="0" lvl="0" indent="-457200" algn="just" rtl="1">
              <a:lnSpc>
                <a:spcPct val="107000"/>
              </a:lnSpc>
              <a:spcBef>
                <a:spcPts val="0"/>
              </a:spcBef>
              <a:spcAft>
                <a:spcPts val="0"/>
              </a:spcAft>
              <a:buFont typeface="Arial" panose="020B0604020202020204" pitchFamily="34" charset="0"/>
              <a:buChar char="•"/>
            </a:pPr>
            <a:endPar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الحق في رفض مشاركة أي شخص في النظام لأي سبب إلا في إطار بنود العقد.</a:t>
            </a:r>
          </a:p>
          <a:p>
            <a:pPr marL="457200" marR="0" lvl="0" indent="-457200" algn="just" rtl="1">
              <a:lnSpc>
                <a:spcPct val="107000"/>
              </a:lnSpc>
              <a:spcBef>
                <a:spcPts val="0"/>
              </a:spcBef>
              <a:spcAft>
                <a:spcPts val="0"/>
              </a:spcAft>
              <a:buFont typeface="Arial" panose="020B0604020202020204" pitchFamily="34" charset="0"/>
              <a:buChar char="•"/>
            </a:pPr>
            <a:endPar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الحق في السيطرة على المعلومات التي تستقبل عن طريق القاصرين</a:t>
            </a:r>
            <a:endParaRPr lang="ar-EG" sz="3200" b="1"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pic>
        <p:nvPicPr>
          <p:cNvPr id="3" name="Picture 2">
            <a:extLst>
              <a:ext uri="{FF2B5EF4-FFF2-40B4-BE49-F238E27FC236}">
                <a16:creationId xmlns:a16="http://schemas.microsoft.com/office/drawing/2014/main" id="{31539D7D-8BD0-709A-B20F-7D47AE7153C5}"/>
              </a:ext>
            </a:extLst>
          </p:cNvPr>
          <p:cNvPicPr>
            <a:picLocks noChangeAspect="1"/>
          </p:cNvPicPr>
          <p:nvPr/>
        </p:nvPicPr>
        <p:blipFill>
          <a:blip r:embed="rId6"/>
          <a:stretch>
            <a:fillRect/>
          </a:stretch>
        </p:blipFill>
        <p:spPr>
          <a:xfrm>
            <a:off x="407246" y="5420696"/>
            <a:ext cx="1437304" cy="1437304"/>
          </a:xfrm>
          <a:prstGeom prst="rect">
            <a:avLst/>
          </a:prstGeom>
        </p:spPr>
      </p:pic>
    </p:spTree>
    <p:extLst>
      <p:ext uri="{BB962C8B-B14F-4D97-AF65-F5344CB8AC3E}">
        <p14:creationId xmlns:p14="http://schemas.microsoft.com/office/powerpoint/2010/main" val="27775353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2" name="Google Shape;132;p3"/>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136" name="Google Shape;136;p3"/>
          <p:cNvSpPr txBox="1"/>
          <p:nvPr/>
        </p:nvSpPr>
        <p:spPr>
          <a:xfrm>
            <a:off x="2269935" y="511270"/>
            <a:ext cx="5121967" cy="75093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dirty="0">
                <a:solidFill>
                  <a:srgbClr val="FFFFFF"/>
                </a:solidFill>
                <a:latin typeface="Simplified Arabic"/>
                <a:ea typeface="Simplified Arabic"/>
                <a:cs typeface="Simplified Arabic"/>
                <a:sym typeface="Simplified Arabic"/>
              </a:rPr>
              <a:t>الخصوصية في</a:t>
            </a:r>
            <a:r>
              <a:rPr lang="ar-EG" sz="4000" b="1" i="0" u="none" strike="noStrike" cap="none" dirty="0">
                <a:solidFill>
                  <a:srgbClr val="FFFFFF"/>
                </a:solidFill>
                <a:latin typeface="Simplified Arabic"/>
                <a:ea typeface="Simplified Arabic"/>
                <a:cs typeface="Simplified Arabic"/>
                <a:sym typeface="Simplified Arabic"/>
              </a:rPr>
              <a:t>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115163" y="1665141"/>
            <a:ext cx="10402795" cy="4307806"/>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يتضمن مفهوم الخصوصية في الإعلام الرقمي 3 ثلاثة أنواع هي:</a:t>
            </a:r>
          </a:p>
          <a:p>
            <a:pPr marR="0" lvl="0" algn="just" rtl="1">
              <a:lnSpc>
                <a:spcPct val="107000"/>
              </a:lnSpc>
              <a:spcBef>
                <a:spcPts val="0"/>
              </a:spcBef>
              <a:spcAft>
                <a:spcPts val="0"/>
              </a:spcAft>
            </a:pPr>
            <a:endParaRPr lang="ar-EG" sz="3200"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الخصوصية كحق لحماية الأفراد من مظاهر الاعتداء المادي على حياتهم وممتلكاتهم وتسمى الخصوصية المادية.</a:t>
            </a:r>
          </a:p>
          <a:p>
            <a:pPr marL="457200" marR="0" lvl="0" indent="-457200" algn="just" rtl="1">
              <a:lnSpc>
                <a:spcPct val="107000"/>
              </a:lnSpc>
              <a:spcBef>
                <a:spcPts val="0"/>
              </a:spcBef>
              <a:spcAft>
                <a:spcPts val="0"/>
              </a:spcAft>
              <a:buFont typeface="Arial" panose="020B0604020202020204" pitchFamily="34" charset="0"/>
              <a:buChar char="•"/>
            </a:pPr>
            <a:endPar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الخصوصية المعنوية وهي حماية القيم والعناصر المعنوية للشخص بما في ذلك معتقداته.</a:t>
            </a:r>
          </a:p>
          <a:p>
            <a:pPr marR="0" lvl="0" algn="just" rtl="1">
              <a:lnSpc>
                <a:spcPct val="107000"/>
              </a:lnSpc>
              <a:spcBef>
                <a:spcPts val="0"/>
              </a:spcBef>
              <a:spcAft>
                <a:spcPts val="0"/>
              </a:spcAft>
            </a:pPr>
            <a:endParaRPr lang="ar-EG" sz="3200" b="1"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pic>
        <p:nvPicPr>
          <p:cNvPr id="3" name="Picture 2">
            <a:extLst>
              <a:ext uri="{FF2B5EF4-FFF2-40B4-BE49-F238E27FC236}">
                <a16:creationId xmlns:a16="http://schemas.microsoft.com/office/drawing/2014/main" id="{B0E0251F-FBFE-EFD0-A1E4-7A01B0C280A3}"/>
              </a:ext>
            </a:extLst>
          </p:cNvPr>
          <p:cNvPicPr>
            <a:picLocks noChangeAspect="1"/>
          </p:cNvPicPr>
          <p:nvPr/>
        </p:nvPicPr>
        <p:blipFill>
          <a:blip r:embed="rId6"/>
          <a:stretch>
            <a:fillRect/>
          </a:stretch>
        </p:blipFill>
        <p:spPr>
          <a:xfrm>
            <a:off x="407246" y="5420696"/>
            <a:ext cx="1437304" cy="1437304"/>
          </a:xfrm>
          <a:prstGeom prst="rect">
            <a:avLst/>
          </a:prstGeom>
        </p:spPr>
      </p:pic>
    </p:spTree>
    <p:extLst>
      <p:ext uri="{BB962C8B-B14F-4D97-AF65-F5344CB8AC3E}">
        <p14:creationId xmlns:p14="http://schemas.microsoft.com/office/powerpoint/2010/main" val="104857186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2" name="Google Shape;132;p3"/>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136" name="Google Shape;136;p3"/>
          <p:cNvSpPr txBox="1"/>
          <p:nvPr/>
        </p:nvSpPr>
        <p:spPr>
          <a:xfrm>
            <a:off x="2269935" y="511270"/>
            <a:ext cx="5121967" cy="75093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dirty="0">
                <a:solidFill>
                  <a:srgbClr val="FFFFFF"/>
                </a:solidFill>
                <a:latin typeface="Simplified Arabic"/>
                <a:ea typeface="Simplified Arabic"/>
                <a:cs typeface="Simplified Arabic"/>
                <a:sym typeface="Simplified Arabic"/>
              </a:rPr>
              <a:t>الخصوصية في</a:t>
            </a:r>
            <a:r>
              <a:rPr lang="ar-EG" sz="4000" b="1" i="0" u="none" strike="noStrike" cap="none" dirty="0">
                <a:solidFill>
                  <a:srgbClr val="FFFFFF"/>
                </a:solidFill>
                <a:latin typeface="Simplified Arabic"/>
                <a:ea typeface="Simplified Arabic"/>
                <a:cs typeface="Simplified Arabic"/>
                <a:sym typeface="Simplified Arabic"/>
              </a:rPr>
              <a:t>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473200" y="2259520"/>
            <a:ext cx="10044758" cy="2200049"/>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الخصوصية كحق عام وتشمل كافة أوجه الحماية من الاعتداءات والتدخل في حياة الخاصة أيًا كان مظهرها أو طبيعتها وحق الأفراد في السيطرة على المعلومات والبيانات الخاصة في مواجهة تحديات عصر التقنية الرقمية.</a:t>
            </a:r>
            <a:endParaRPr lang="ar-EG" sz="3200" b="1"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pic>
        <p:nvPicPr>
          <p:cNvPr id="3" name="Picture 2">
            <a:extLst>
              <a:ext uri="{FF2B5EF4-FFF2-40B4-BE49-F238E27FC236}">
                <a16:creationId xmlns:a16="http://schemas.microsoft.com/office/drawing/2014/main" id="{65B72C89-72CA-6597-DC9F-E087E8FA74A1}"/>
              </a:ext>
            </a:extLst>
          </p:cNvPr>
          <p:cNvPicPr>
            <a:picLocks noChangeAspect="1"/>
          </p:cNvPicPr>
          <p:nvPr/>
        </p:nvPicPr>
        <p:blipFill>
          <a:blip r:embed="rId6"/>
          <a:stretch>
            <a:fillRect/>
          </a:stretch>
        </p:blipFill>
        <p:spPr>
          <a:xfrm>
            <a:off x="407246" y="5420696"/>
            <a:ext cx="1437304" cy="1437304"/>
          </a:xfrm>
          <a:prstGeom prst="rect">
            <a:avLst/>
          </a:prstGeom>
        </p:spPr>
      </p:pic>
    </p:spTree>
    <p:extLst>
      <p:ext uri="{BB962C8B-B14F-4D97-AF65-F5344CB8AC3E}">
        <p14:creationId xmlns:p14="http://schemas.microsoft.com/office/powerpoint/2010/main" val="12006265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2" name="Google Shape;132;p3"/>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136" name="Google Shape;136;p3"/>
          <p:cNvSpPr txBox="1"/>
          <p:nvPr/>
        </p:nvSpPr>
        <p:spPr>
          <a:xfrm>
            <a:off x="2269935" y="511270"/>
            <a:ext cx="5121967" cy="75093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dirty="0">
                <a:solidFill>
                  <a:srgbClr val="FFFFFF"/>
                </a:solidFill>
                <a:latin typeface="Simplified Arabic"/>
                <a:ea typeface="Simplified Arabic"/>
                <a:cs typeface="Simplified Arabic"/>
                <a:sym typeface="Simplified Arabic"/>
              </a:rPr>
              <a:t>الخصوصية في</a:t>
            </a:r>
            <a:r>
              <a:rPr lang="ar-EG" sz="4000" b="1" i="0" u="none" strike="noStrike" cap="none" dirty="0">
                <a:solidFill>
                  <a:srgbClr val="FFFFFF"/>
                </a:solidFill>
                <a:latin typeface="Simplified Arabic"/>
                <a:ea typeface="Simplified Arabic"/>
                <a:cs typeface="Simplified Arabic"/>
                <a:sym typeface="Simplified Arabic"/>
              </a:rPr>
              <a:t>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863600" y="2031612"/>
            <a:ext cx="10524715" cy="4307806"/>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تضع وسائل الإعلام الرقمي بنودًا للخصوصية والالتزامات الأخلاقية الخاصة بمستخدمي تلك الوسائل، إذ تلزم بعض وسائل الإعلام الجديد المستخدمين الالتزام بتلك البنود والموافقة عليها قبل التسجيل في تلك الوسائل</a:t>
            </a:r>
            <a:r>
              <a:rPr lang="en-US"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a:t>
            </a:r>
          </a:p>
          <a:p>
            <a:pPr marR="0" lvl="0" algn="just" rtl="1">
              <a:lnSpc>
                <a:spcPct val="107000"/>
              </a:lnSpc>
              <a:spcBef>
                <a:spcPts val="0"/>
              </a:spcBef>
              <a:spcAft>
                <a:spcPts val="0"/>
              </a:spcAft>
            </a:pPr>
            <a:endParaRPr lang="en-US" sz="3200" dirty="0">
              <a:solidFill>
                <a:schemeClr val="tx1"/>
              </a:solidFill>
              <a:latin typeface="Simplified Arabic" panose="02020603050405020304" pitchFamily="18" charset="-78"/>
              <a:ea typeface="Calibri"/>
              <a:cs typeface="Simplified Arabic" panose="02020603050405020304" pitchFamily="18" charset="-78"/>
              <a:sym typeface="Calibri"/>
            </a:endParaRPr>
          </a:p>
          <a:p>
            <a:pPr algn="just" rtl="1">
              <a:lnSpc>
                <a:spcPct val="107000"/>
              </a:lnSpc>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ووضعت المنظمات الدولية ذات العلاقة بعملية النشر الإلكتروني مجموعة من الحقوق في الإعلام الرقمي على النحو التالي: </a:t>
            </a:r>
          </a:p>
          <a:p>
            <a:pPr marR="0" lvl="0" algn="just" rtl="1">
              <a:lnSpc>
                <a:spcPct val="107000"/>
              </a:lnSpc>
              <a:spcBef>
                <a:spcPts val="0"/>
              </a:spcBef>
              <a:spcAft>
                <a:spcPts val="0"/>
              </a:spcAft>
            </a:pPr>
            <a:endParaRPr lang="en-US"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endParaRPr lang="ar-EG" sz="3200" b="1"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pic>
        <p:nvPicPr>
          <p:cNvPr id="3" name="Picture 2">
            <a:extLst>
              <a:ext uri="{FF2B5EF4-FFF2-40B4-BE49-F238E27FC236}">
                <a16:creationId xmlns:a16="http://schemas.microsoft.com/office/drawing/2014/main" id="{E82841AE-CC70-7852-B32B-922ADFB3D3E0}"/>
              </a:ext>
            </a:extLst>
          </p:cNvPr>
          <p:cNvPicPr>
            <a:picLocks noChangeAspect="1"/>
          </p:cNvPicPr>
          <p:nvPr/>
        </p:nvPicPr>
        <p:blipFill>
          <a:blip r:embed="rId6"/>
          <a:stretch>
            <a:fillRect/>
          </a:stretch>
        </p:blipFill>
        <p:spPr>
          <a:xfrm>
            <a:off x="407246" y="5420696"/>
            <a:ext cx="1437304" cy="1437304"/>
          </a:xfrm>
          <a:prstGeom prst="rect">
            <a:avLst/>
          </a:prstGeom>
        </p:spPr>
      </p:pic>
    </p:spTree>
    <p:extLst>
      <p:ext uri="{BB962C8B-B14F-4D97-AF65-F5344CB8AC3E}">
        <p14:creationId xmlns:p14="http://schemas.microsoft.com/office/powerpoint/2010/main" val="174226715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2" name="Google Shape;132;p3"/>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136" name="Google Shape;136;p3"/>
          <p:cNvSpPr txBox="1"/>
          <p:nvPr/>
        </p:nvSpPr>
        <p:spPr>
          <a:xfrm>
            <a:off x="2269935" y="511270"/>
            <a:ext cx="5121967" cy="75093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dirty="0">
                <a:solidFill>
                  <a:srgbClr val="FFFFFF"/>
                </a:solidFill>
                <a:latin typeface="Simplified Arabic"/>
                <a:ea typeface="Simplified Arabic"/>
                <a:cs typeface="Simplified Arabic"/>
                <a:sym typeface="Simplified Arabic"/>
              </a:rPr>
              <a:t>الخصوصية في</a:t>
            </a:r>
            <a:r>
              <a:rPr lang="ar-EG" sz="4000" b="1" i="0" u="none" strike="noStrike" cap="none" dirty="0">
                <a:solidFill>
                  <a:srgbClr val="FFFFFF"/>
                </a:solidFill>
                <a:latin typeface="Simplified Arabic"/>
                <a:ea typeface="Simplified Arabic"/>
                <a:cs typeface="Simplified Arabic"/>
                <a:sym typeface="Simplified Arabic"/>
              </a:rPr>
              <a:t>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564640" y="2031612"/>
            <a:ext cx="9823675" cy="2726988"/>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pPr>
            <a:r>
              <a:rPr lang="ar-EG" sz="3200" b="1" dirty="0">
                <a:solidFill>
                  <a:schemeClr val="tx1"/>
                </a:solidFill>
                <a:latin typeface="Simplified Arabic" panose="02020603050405020304" pitchFamily="18" charset="-78"/>
                <a:ea typeface="Calibri"/>
                <a:cs typeface="Simplified Arabic" panose="02020603050405020304" pitchFamily="18" charset="-78"/>
                <a:sym typeface="Calibri"/>
              </a:rPr>
              <a:t>أولًا: موقع </a:t>
            </a:r>
            <a:r>
              <a:rPr lang="ar-EG" sz="32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تويتر : </a:t>
            </a:r>
          </a:p>
          <a:p>
            <a:pPr marR="0" lvl="0" algn="just" rtl="1">
              <a:lnSpc>
                <a:spcPct val="107000"/>
              </a:lnSpc>
              <a:spcBef>
                <a:spcPts val="0"/>
              </a:spcBef>
              <a:spcAft>
                <a:spcPts val="0"/>
              </a:spcAft>
            </a:pPr>
            <a:endParaRPr lang="ar-EG" sz="3200" b="1" dirty="0">
              <a:solidFill>
                <a:schemeClr val="tx1"/>
              </a:solidFill>
              <a:latin typeface="Simplified Arabic" panose="02020603050405020304" pitchFamily="18" charset="-78"/>
              <a:ea typeface="Simplified Arabic"/>
              <a:cs typeface="Simplified Arabic" panose="02020603050405020304" pitchFamily="18" charset="-78"/>
              <a:sym typeface="Calibri"/>
            </a:endParaRPr>
          </a:p>
          <a:p>
            <a:pPr marR="0" lvl="0" algn="just" rtl="1">
              <a:lnSpc>
                <a:spcPct val="107000"/>
              </a:lnSpc>
              <a:spcBef>
                <a:spcPts val="0"/>
              </a:spcBef>
              <a:spcAft>
                <a:spcPts val="0"/>
              </a:spcAft>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تحكم شروط الخدمة الخاصة بتويتر وصولك إلى الخدمة وشروط استخدامها، وهناك سياسة خصوصية مستقلة تتعامل مع عملية جمع المعلومات واستخدامها عن طريق تويتر</a:t>
            </a:r>
          </a:p>
        </p:txBody>
      </p:sp>
      <p:pic>
        <p:nvPicPr>
          <p:cNvPr id="3" name="Picture 2">
            <a:extLst>
              <a:ext uri="{FF2B5EF4-FFF2-40B4-BE49-F238E27FC236}">
                <a16:creationId xmlns:a16="http://schemas.microsoft.com/office/drawing/2014/main" id="{56F888EE-8C3B-510B-6023-80B66AB89C76}"/>
              </a:ext>
            </a:extLst>
          </p:cNvPr>
          <p:cNvPicPr>
            <a:picLocks noChangeAspect="1"/>
          </p:cNvPicPr>
          <p:nvPr/>
        </p:nvPicPr>
        <p:blipFill>
          <a:blip r:embed="rId6"/>
          <a:stretch>
            <a:fillRect/>
          </a:stretch>
        </p:blipFill>
        <p:spPr>
          <a:xfrm>
            <a:off x="407246" y="5420696"/>
            <a:ext cx="1437304" cy="1437304"/>
          </a:xfrm>
          <a:prstGeom prst="rect">
            <a:avLst/>
          </a:prstGeom>
        </p:spPr>
      </p:pic>
    </p:spTree>
    <p:extLst>
      <p:ext uri="{BB962C8B-B14F-4D97-AF65-F5344CB8AC3E}">
        <p14:creationId xmlns:p14="http://schemas.microsoft.com/office/powerpoint/2010/main" val="106897665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2" name="Google Shape;132;p3"/>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136" name="Google Shape;136;p3"/>
          <p:cNvSpPr txBox="1"/>
          <p:nvPr/>
        </p:nvSpPr>
        <p:spPr>
          <a:xfrm>
            <a:off x="2269935" y="511270"/>
            <a:ext cx="5121967" cy="75093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dirty="0">
                <a:solidFill>
                  <a:srgbClr val="FFFFFF"/>
                </a:solidFill>
                <a:latin typeface="Simplified Arabic"/>
                <a:ea typeface="Simplified Arabic"/>
                <a:cs typeface="Simplified Arabic"/>
                <a:sym typeface="Simplified Arabic"/>
              </a:rPr>
              <a:t>الخصوصية في</a:t>
            </a:r>
            <a:r>
              <a:rPr lang="ar-EG" sz="4000" b="1" i="0" u="none" strike="noStrike" cap="none" dirty="0">
                <a:solidFill>
                  <a:srgbClr val="FFFFFF"/>
                </a:solidFill>
                <a:latin typeface="Simplified Arabic"/>
                <a:ea typeface="Simplified Arabic"/>
                <a:cs typeface="Simplified Arabic"/>
                <a:sym typeface="Simplified Arabic"/>
              </a:rPr>
              <a:t>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733357" y="1743857"/>
            <a:ext cx="10736575" cy="4307806"/>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pPr>
            <a:r>
              <a:rPr lang="ar-EG" sz="32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الالتزامات: </a:t>
            </a:r>
          </a:p>
          <a:p>
            <a:pPr marR="0" lvl="0" algn="just" rtl="1">
              <a:lnSpc>
                <a:spcPct val="107000"/>
              </a:lnSpc>
              <a:spcBef>
                <a:spcPts val="0"/>
              </a:spcBef>
              <a:spcAft>
                <a:spcPts val="0"/>
              </a:spcAft>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عند التسجيل في تويتر، ينبغي أن توافق على قيود معينة على نوع المحتوى القابل للنشر، و لا يمكنك استخدامه إلا وفقًا للقوانين السارية، ومنها:</a:t>
            </a:r>
          </a:p>
          <a:p>
            <a:pPr marR="0" lvl="0" algn="just" rtl="1">
              <a:lnSpc>
                <a:spcPct val="107000"/>
              </a:lnSpc>
              <a:spcBef>
                <a:spcPts val="0"/>
              </a:spcBef>
              <a:spcAft>
                <a:spcPts val="0"/>
              </a:spcAft>
            </a:pPr>
            <a:endParaRPr lang="ar-EG" sz="3200"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a:p>
            <a:pPr marR="0" lvl="0" algn="just" rtl="1">
              <a:lnSpc>
                <a:spcPct val="107000"/>
              </a:lnSpc>
              <a:spcBef>
                <a:spcPts val="0"/>
              </a:spcBef>
              <a:spcAft>
                <a:spcPts val="0"/>
              </a:spcAft>
            </a:pPr>
            <a:r>
              <a:rPr lang="ar-EG" sz="3200" b="1"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الأخلاق والسلوك اللائق: </a:t>
            </a: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يجب ألا يقل عمر مستخدمي تويتر عن  13عامًا، وألا ينشر تهديدات مباشرة ومحددة بالعنف تجاه الآخرين، ويحظر عليه استخدام صور منافية للأخلاق أو إباحية.</a:t>
            </a:r>
          </a:p>
          <a:p>
            <a:pPr marR="0" lvl="0" algn="just" rtl="1">
              <a:lnSpc>
                <a:spcPct val="107000"/>
              </a:lnSpc>
              <a:spcBef>
                <a:spcPts val="0"/>
              </a:spcBef>
              <a:spcAft>
                <a:spcPts val="0"/>
              </a:spcAft>
            </a:pPr>
            <a:endPar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pic>
        <p:nvPicPr>
          <p:cNvPr id="3" name="Picture 2">
            <a:extLst>
              <a:ext uri="{FF2B5EF4-FFF2-40B4-BE49-F238E27FC236}">
                <a16:creationId xmlns:a16="http://schemas.microsoft.com/office/drawing/2014/main" id="{DDD79BBA-85AF-6C8D-EC63-BB265BC156F5}"/>
              </a:ext>
            </a:extLst>
          </p:cNvPr>
          <p:cNvPicPr>
            <a:picLocks noChangeAspect="1"/>
          </p:cNvPicPr>
          <p:nvPr/>
        </p:nvPicPr>
        <p:blipFill>
          <a:blip r:embed="rId6"/>
          <a:stretch>
            <a:fillRect/>
          </a:stretch>
        </p:blipFill>
        <p:spPr>
          <a:xfrm>
            <a:off x="407246" y="5420696"/>
            <a:ext cx="1437304" cy="1437304"/>
          </a:xfrm>
          <a:prstGeom prst="rect">
            <a:avLst/>
          </a:prstGeom>
        </p:spPr>
      </p:pic>
    </p:spTree>
    <p:extLst>
      <p:ext uri="{BB962C8B-B14F-4D97-AF65-F5344CB8AC3E}">
        <p14:creationId xmlns:p14="http://schemas.microsoft.com/office/powerpoint/2010/main" val="359134608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2" name="Google Shape;132;p3"/>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136" name="Google Shape;136;p3"/>
          <p:cNvSpPr txBox="1"/>
          <p:nvPr/>
        </p:nvSpPr>
        <p:spPr>
          <a:xfrm>
            <a:off x="2269935" y="511270"/>
            <a:ext cx="5121967" cy="75093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dirty="0">
                <a:solidFill>
                  <a:srgbClr val="FFFFFF"/>
                </a:solidFill>
                <a:latin typeface="Simplified Arabic"/>
                <a:ea typeface="Simplified Arabic"/>
                <a:cs typeface="Simplified Arabic"/>
                <a:sym typeface="Simplified Arabic"/>
              </a:rPr>
              <a:t>الخصوصية في</a:t>
            </a:r>
            <a:r>
              <a:rPr lang="ar-EG" sz="4000" b="1" i="0" u="none" strike="noStrike" cap="none" dirty="0">
                <a:solidFill>
                  <a:srgbClr val="FFFFFF"/>
                </a:solidFill>
                <a:latin typeface="Simplified Arabic"/>
                <a:ea typeface="Simplified Arabic"/>
                <a:cs typeface="Simplified Arabic"/>
                <a:sym typeface="Simplified Arabic"/>
              </a:rPr>
              <a:t>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651740" y="1691462"/>
            <a:ext cx="10736575" cy="4307806"/>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pPr>
            <a:r>
              <a:rPr lang="ar-EG" sz="32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التحرش وتشويه السمعة:</a:t>
            </a:r>
          </a:p>
          <a:p>
            <a:pPr marR="0" lvl="0" algn="just" rtl="1">
              <a:lnSpc>
                <a:spcPct val="107000"/>
              </a:lnSpc>
              <a:spcBef>
                <a:spcPts val="0"/>
              </a:spcBef>
              <a:spcAft>
                <a:spcPts val="0"/>
              </a:spcAft>
            </a:pPr>
            <a:endParaRPr lang="ar-EG" sz="3200" b="1" dirty="0">
              <a:solidFill>
                <a:schemeClr val="tx1"/>
              </a:solidFill>
              <a:latin typeface="Simplified Arabic" panose="02020603050405020304" pitchFamily="18" charset="-78"/>
              <a:ea typeface="Simplified Arabic"/>
              <a:cs typeface="Simplified Arabic" panose="02020603050405020304" pitchFamily="18" charset="-78"/>
              <a:sym typeface="Calibri"/>
            </a:endParaRPr>
          </a:p>
          <a:p>
            <a:pPr marR="0" lvl="0" algn="just" rtl="1">
              <a:lnSpc>
                <a:spcPct val="107000"/>
              </a:lnSpc>
              <a:spcBef>
                <a:spcPts val="0"/>
              </a:spcBef>
              <a:spcAft>
                <a:spcPts val="0"/>
              </a:spcAft>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تحظر الإهانة أو التحرش الموجه، ويجب ألا يستخدم في الاتصالات من "النوع غير المرغوب به" كما في الآتي:</a:t>
            </a:r>
          </a:p>
          <a:p>
            <a:pPr marR="0" lvl="0" algn="just" rtl="1">
              <a:lnSpc>
                <a:spcPct val="107000"/>
              </a:lnSpc>
              <a:spcBef>
                <a:spcPts val="0"/>
              </a:spcBef>
              <a:spcAft>
                <a:spcPts val="0"/>
              </a:spcAft>
            </a:pPr>
            <a:endParaRPr lang="ar-EG" sz="3200" b="1"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"إعادة إرسال" الحسابات عبر وسائل آلية في محاولة لجذب الانتباه إلى حساب أو رابط معين.</a:t>
            </a:r>
          </a:p>
          <a:p>
            <a:pPr marR="0" lvl="0" algn="just" rtl="1">
              <a:lnSpc>
                <a:spcPct val="107000"/>
              </a:lnSpc>
              <a:spcBef>
                <a:spcPts val="0"/>
              </a:spcBef>
              <a:spcAft>
                <a:spcPts val="0"/>
              </a:spcAft>
            </a:pPr>
            <a:endParaRPr lang="ar-EG" sz="3200" b="1"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pic>
        <p:nvPicPr>
          <p:cNvPr id="3" name="Picture 2">
            <a:extLst>
              <a:ext uri="{FF2B5EF4-FFF2-40B4-BE49-F238E27FC236}">
                <a16:creationId xmlns:a16="http://schemas.microsoft.com/office/drawing/2014/main" id="{FB4C9739-7E1B-FBFD-389A-C4BD7F682E60}"/>
              </a:ext>
            </a:extLst>
          </p:cNvPr>
          <p:cNvPicPr>
            <a:picLocks noChangeAspect="1"/>
          </p:cNvPicPr>
          <p:nvPr/>
        </p:nvPicPr>
        <p:blipFill>
          <a:blip r:embed="rId6"/>
          <a:stretch>
            <a:fillRect/>
          </a:stretch>
        </p:blipFill>
        <p:spPr>
          <a:xfrm>
            <a:off x="407246" y="5420696"/>
            <a:ext cx="1437304" cy="1437304"/>
          </a:xfrm>
          <a:prstGeom prst="rect">
            <a:avLst/>
          </a:prstGeom>
        </p:spPr>
      </p:pic>
    </p:spTree>
    <p:extLst>
      <p:ext uri="{BB962C8B-B14F-4D97-AF65-F5344CB8AC3E}">
        <p14:creationId xmlns:p14="http://schemas.microsoft.com/office/powerpoint/2010/main" val="125294971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2" name="Google Shape;132;p3"/>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136" name="Google Shape;136;p3"/>
          <p:cNvSpPr txBox="1"/>
          <p:nvPr/>
        </p:nvSpPr>
        <p:spPr>
          <a:xfrm>
            <a:off x="2269935" y="511270"/>
            <a:ext cx="5121967" cy="75093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dirty="0">
                <a:solidFill>
                  <a:srgbClr val="FFFFFF"/>
                </a:solidFill>
                <a:latin typeface="Simplified Arabic"/>
                <a:ea typeface="Simplified Arabic"/>
                <a:cs typeface="Simplified Arabic"/>
                <a:sym typeface="Simplified Arabic"/>
              </a:rPr>
              <a:t>الخصوصية في</a:t>
            </a:r>
            <a:r>
              <a:rPr lang="ar-EG" sz="4000" b="1" i="0" u="none" strike="noStrike" cap="none" dirty="0">
                <a:solidFill>
                  <a:srgbClr val="FFFFFF"/>
                </a:solidFill>
                <a:latin typeface="Simplified Arabic"/>
                <a:ea typeface="Simplified Arabic"/>
                <a:cs typeface="Simplified Arabic"/>
                <a:sym typeface="Simplified Arabic"/>
              </a:rPr>
              <a:t>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971090" y="1751407"/>
            <a:ext cx="10463755" cy="4307806"/>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سلوك "المتابعة العدواني" مثل المتابعة الجماعية وعدم المتابعة الجماعية للفت الانتباه.</a:t>
            </a:r>
          </a:p>
          <a:p>
            <a:pPr marL="457200" marR="0" lvl="0" indent="-457200" algn="just" rtl="1">
              <a:lnSpc>
                <a:spcPct val="107000"/>
              </a:lnSpc>
              <a:spcBef>
                <a:spcPts val="0"/>
              </a:spcBef>
              <a:spcAft>
                <a:spcPts val="0"/>
              </a:spcAft>
              <a:buFont typeface="Arial" panose="020B0604020202020204" pitchFamily="34" charset="0"/>
              <a:buChar char="•"/>
            </a:pPr>
            <a:endPar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إساءة استخدام وظيفة الرد الجماعي(لإرسال رسائل غير مرغوب بها للمستخدمين).</a:t>
            </a:r>
          </a:p>
          <a:p>
            <a:pPr marL="457200" marR="0" lvl="0" indent="-457200" algn="just" rtl="1">
              <a:lnSpc>
                <a:spcPct val="107000"/>
              </a:lnSpc>
              <a:spcBef>
                <a:spcPts val="0"/>
              </a:spcBef>
              <a:spcAft>
                <a:spcPts val="0"/>
              </a:spcAft>
              <a:buFont typeface="Arial" panose="020B0604020202020204" pitchFamily="34" charset="0"/>
              <a:buChar char="•"/>
            </a:pPr>
            <a:endPar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الإرسال المتكرر إلى الموضوعات التي تمثل اتجاهات عامة أو إرسال تحديثات مزدوجة لمحاولة لفت الانتباه</a:t>
            </a:r>
            <a:endParaRPr lang="ar-EG" sz="3200" b="1"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pic>
        <p:nvPicPr>
          <p:cNvPr id="3" name="Picture 2">
            <a:extLst>
              <a:ext uri="{FF2B5EF4-FFF2-40B4-BE49-F238E27FC236}">
                <a16:creationId xmlns:a16="http://schemas.microsoft.com/office/drawing/2014/main" id="{16D443E1-990A-5361-0079-9EA06C86885C}"/>
              </a:ext>
            </a:extLst>
          </p:cNvPr>
          <p:cNvPicPr>
            <a:picLocks noChangeAspect="1"/>
          </p:cNvPicPr>
          <p:nvPr/>
        </p:nvPicPr>
        <p:blipFill>
          <a:blip r:embed="rId6"/>
          <a:stretch>
            <a:fillRect/>
          </a:stretch>
        </p:blipFill>
        <p:spPr>
          <a:xfrm>
            <a:off x="407246" y="5420696"/>
            <a:ext cx="1437304" cy="1437304"/>
          </a:xfrm>
          <a:prstGeom prst="rect">
            <a:avLst/>
          </a:prstGeom>
        </p:spPr>
      </p:pic>
    </p:spTree>
    <p:extLst>
      <p:ext uri="{BB962C8B-B14F-4D97-AF65-F5344CB8AC3E}">
        <p14:creationId xmlns:p14="http://schemas.microsoft.com/office/powerpoint/2010/main" val="133400887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2" name="Google Shape;132;p3"/>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136" name="Google Shape;136;p3"/>
          <p:cNvSpPr txBox="1"/>
          <p:nvPr/>
        </p:nvSpPr>
        <p:spPr>
          <a:xfrm>
            <a:off x="2269935" y="511270"/>
            <a:ext cx="5121967" cy="75093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dirty="0">
                <a:solidFill>
                  <a:srgbClr val="FFFFFF"/>
                </a:solidFill>
                <a:latin typeface="Simplified Arabic"/>
                <a:ea typeface="Simplified Arabic"/>
                <a:cs typeface="Simplified Arabic"/>
                <a:sym typeface="Simplified Arabic"/>
              </a:rPr>
              <a:t>الخصوصية في</a:t>
            </a:r>
            <a:r>
              <a:rPr lang="ar-EG" sz="4000" b="1" i="0" u="none" strike="noStrike" cap="none" dirty="0">
                <a:solidFill>
                  <a:srgbClr val="FFFFFF"/>
                </a:solidFill>
                <a:latin typeface="Simplified Arabic"/>
                <a:ea typeface="Simplified Arabic"/>
                <a:cs typeface="Simplified Arabic"/>
                <a:sym typeface="Simplified Arabic"/>
              </a:rPr>
              <a:t>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971090" y="2025339"/>
            <a:ext cx="10463755" cy="2200049"/>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إنشاء حسابات متعددة لأغراض التعطيل أو إساءة الاستخدام.</a:t>
            </a:r>
          </a:p>
          <a:p>
            <a:pPr marR="0" lvl="0" algn="just" rtl="1">
              <a:lnSpc>
                <a:spcPct val="107000"/>
              </a:lnSpc>
              <a:spcBef>
                <a:spcPts val="0"/>
              </a:spcBef>
              <a:spcAft>
                <a:spcPts val="0"/>
              </a:spcAft>
            </a:pPr>
            <a:endPar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استخدام مواقع الويب الخارجية التي ّ تدعي أنها تحصل لك على مزيد من المتابعين</a:t>
            </a:r>
            <a:endParaRPr lang="ar-EG" sz="3200" b="1"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pic>
        <p:nvPicPr>
          <p:cNvPr id="3" name="Picture 2">
            <a:extLst>
              <a:ext uri="{FF2B5EF4-FFF2-40B4-BE49-F238E27FC236}">
                <a16:creationId xmlns:a16="http://schemas.microsoft.com/office/drawing/2014/main" id="{23474AC3-8E32-0E31-3974-4A04F97E4195}"/>
              </a:ext>
            </a:extLst>
          </p:cNvPr>
          <p:cNvPicPr>
            <a:picLocks noChangeAspect="1"/>
          </p:cNvPicPr>
          <p:nvPr/>
        </p:nvPicPr>
        <p:blipFill>
          <a:blip r:embed="rId6"/>
          <a:stretch>
            <a:fillRect/>
          </a:stretch>
        </p:blipFill>
        <p:spPr>
          <a:xfrm>
            <a:off x="407246" y="5420696"/>
            <a:ext cx="1437304" cy="1437304"/>
          </a:xfrm>
          <a:prstGeom prst="rect">
            <a:avLst/>
          </a:prstGeom>
        </p:spPr>
      </p:pic>
    </p:spTree>
    <p:extLst>
      <p:ext uri="{BB962C8B-B14F-4D97-AF65-F5344CB8AC3E}">
        <p14:creationId xmlns:p14="http://schemas.microsoft.com/office/powerpoint/2010/main" val="316068767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2" name="Google Shape;132;p3"/>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136" name="Google Shape;136;p3"/>
          <p:cNvSpPr txBox="1"/>
          <p:nvPr/>
        </p:nvSpPr>
        <p:spPr>
          <a:xfrm>
            <a:off x="2269935" y="511270"/>
            <a:ext cx="5121967" cy="75093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dirty="0">
                <a:solidFill>
                  <a:srgbClr val="FFFFFF"/>
                </a:solidFill>
                <a:latin typeface="Simplified Arabic"/>
                <a:ea typeface="Simplified Arabic"/>
                <a:cs typeface="Simplified Arabic"/>
                <a:sym typeface="Simplified Arabic"/>
              </a:rPr>
              <a:t>الخصوصية في</a:t>
            </a:r>
            <a:r>
              <a:rPr lang="ar-EG" sz="4000" b="1" i="0" u="none" strike="noStrike" cap="none" dirty="0">
                <a:solidFill>
                  <a:srgbClr val="FFFFFF"/>
                </a:solidFill>
                <a:latin typeface="Simplified Arabic"/>
                <a:ea typeface="Simplified Arabic"/>
                <a:cs typeface="Simplified Arabic"/>
                <a:sym typeface="Simplified Arabic"/>
              </a:rPr>
              <a:t>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844550" y="1751407"/>
            <a:ext cx="8635049" cy="6415562"/>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pPr>
            <a:r>
              <a:rPr lang="ar-EG" sz="32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الخصوصية</a:t>
            </a: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 </a:t>
            </a:r>
            <a:endParaRPr lang="en-US"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endParaRPr lang="en-US" sz="3200"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تعني سرية المعلومات الخاصة بالأشخاص، وقد تشمل المعلومات الخاصة معلومات بطاقات الائتمان والعناوين وأرقام الهواتف</a:t>
            </a:r>
            <a:r>
              <a:rPr lang="en-US" sz="3200" dirty="0">
                <a:solidFill>
                  <a:schemeClr val="tx1"/>
                </a:solidFill>
                <a:latin typeface="Simplified Arabic" panose="02020603050405020304" pitchFamily="18" charset="-78"/>
                <a:ea typeface="Calibri"/>
                <a:cs typeface="Simplified Arabic" panose="02020603050405020304" pitchFamily="18" charset="-78"/>
                <a:sym typeface="Calibri"/>
              </a:rPr>
              <a:t> </a:t>
            </a:r>
            <a:r>
              <a:rPr lang="ar-SY" sz="3200" dirty="0">
                <a:solidFill>
                  <a:schemeClr val="tx1"/>
                </a:solidFill>
                <a:latin typeface="Simplified Arabic" panose="02020603050405020304" pitchFamily="18" charset="-78"/>
                <a:ea typeface="Calibri"/>
                <a:cs typeface="Simplified Arabic" panose="02020603050405020304" pitchFamily="18" charset="-78"/>
                <a:sym typeface="Calibri"/>
              </a:rPr>
              <a:t>والضمان الاجتماعي أو أرقام الهوية الوطنية أو الصور أو مقاطع الفيديو التي ُتعد معلومات خاصة</a:t>
            </a:r>
            <a:r>
              <a:rPr lang="en-US" sz="3200" dirty="0">
                <a:solidFill>
                  <a:schemeClr val="tx1"/>
                </a:solidFill>
                <a:latin typeface="Simplified Arabic" panose="02020603050405020304" pitchFamily="18" charset="-78"/>
                <a:ea typeface="Calibri"/>
                <a:cs typeface="Simplified Arabic" panose="02020603050405020304" pitchFamily="18" charset="-78"/>
                <a:sym typeface="Calibri"/>
              </a:rPr>
              <a:t>.</a:t>
            </a:r>
            <a:endParaRPr lang="en-US"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endParaRPr lang="en-US" sz="3200"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endPar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endParaRPr lang="ar-EG" sz="3200"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endPar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endParaRPr lang="ar-EG" sz="3200" b="1" dirty="0">
              <a:solidFill>
                <a:schemeClr val="tx1"/>
              </a:solidFill>
              <a:latin typeface="Simplified Arabic" panose="02020603050405020304" pitchFamily="18" charset="-78"/>
              <a:ea typeface="Simplified Arabic"/>
              <a:cs typeface="Simplified Arabic" panose="02020603050405020304" pitchFamily="18" charset="-78"/>
              <a:sym typeface="Calibri"/>
            </a:endParaRPr>
          </a:p>
          <a:p>
            <a:pPr marR="0" lvl="0" algn="just" rtl="1">
              <a:lnSpc>
                <a:spcPct val="107000"/>
              </a:lnSpc>
              <a:spcBef>
                <a:spcPts val="0"/>
              </a:spcBef>
              <a:spcAft>
                <a:spcPts val="0"/>
              </a:spcAft>
            </a:pPr>
            <a:endParaRPr lang="ar-EG" sz="3200" b="1"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pic>
        <p:nvPicPr>
          <p:cNvPr id="3" name="Picture 2">
            <a:extLst>
              <a:ext uri="{FF2B5EF4-FFF2-40B4-BE49-F238E27FC236}">
                <a16:creationId xmlns:a16="http://schemas.microsoft.com/office/drawing/2014/main" id="{5FBF809C-A625-8501-A8D4-164734F7E793}"/>
              </a:ext>
            </a:extLst>
          </p:cNvPr>
          <p:cNvPicPr>
            <a:picLocks noChangeAspect="1"/>
          </p:cNvPicPr>
          <p:nvPr/>
        </p:nvPicPr>
        <p:blipFill>
          <a:blip r:embed="rId6"/>
          <a:stretch>
            <a:fillRect/>
          </a:stretch>
        </p:blipFill>
        <p:spPr>
          <a:xfrm>
            <a:off x="407246" y="5420696"/>
            <a:ext cx="1437304" cy="1437304"/>
          </a:xfrm>
          <a:prstGeom prst="rect">
            <a:avLst/>
          </a:prstGeom>
        </p:spPr>
      </p:pic>
    </p:spTree>
    <p:extLst>
      <p:ext uri="{BB962C8B-B14F-4D97-AF65-F5344CB8AC3E}">
        <p14:creationId xmlns:p14="http://schemas.microsoft.com/office/powerpoint/2010/main" val="357738613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2" name="Google Shape;132;p3"/>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136" name="Google Shape;136;p3"/>
          <p:cNvSpPr txBox="1"/>
          <p:nvPr/>
        </p:nvSpPr>
        <p:spPr>
          <a:xfrm>
            <a:off x="2269935" y="511270"/>
            <a:ext cx="5121967" cy="75093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dirty="0">
                <a:solidFill>
                  <a:srgbClr val="FFFFFF"/>
                </a:solidFill>
                <a:latin typeface="Simplified Arabic"/>
                <a:ea typeface="Simplified Arabic"/>
                <a:cs typeface="Simplified Arabic"/>
                <a:sym typeface="Simplified Arabic"/>
              </a:rPr>
              <a:t>الخصوصية في</a:t>
            </a:r>
            <a:r>
              <a:rPr lang="ar-EG" sz="4000" b="1" i="0" u="none" strike="noStrike" cap="none" dirty="0">
                <a:solidFill>
                  <a:srgbClr val="FFFFFF"/>
                </a:solidFill>
                <a:latin typeface="Simplified Arabic"/>
                <a:ea typeface="Simplified Arabic"/>
                <a:cs typeface="Simplified Arabic"/>
                <a:sym typeface="Simplified Arabic"/>
              </a:rPr>
              <a:t>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651740" y="2031612"/>
            <a:ext cx="10736575" cy="2726988"/>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pPr>
            <a:r>
              <a:rPr lang="ar-EG" sz="32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الحقوق في المحتوى</a:t>
            </a:r>
            <a:r>
              <a:rPr lang="en-US" sz="32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a:t>
            </a:r>
            <a:endParaRPr lang="ar-EG" sz="32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endParaRPr lang="ar-EG" sz="32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يحتوي تويتر على حقوق واسعة النطاق تخص استخدام وتعديل المحتوى المرسل،</a:t>
            </a:r>
          </a:p>
          <a:p>
            <a:pPr marR="0" lvl="0" algn="just" rtl="1">
              <a:lnSpc>
                <a:spcPct val="107000"/>
              </a:lnSpc>
              <a:spcBef>
                <a:spcPts val="0"/>
              </a:spcBef>
              <a:spcAft>
                <a:spcPts val="0"/>
              </a:spcAft>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كما يجوز لتويتر نقل المحتوى الخاص إلى مؤسسات أو أفراد آخرين شركاء لتويتر، طبقًا لضوابط محددة، كما يجوز لشركاء تويتر هؤلاء توزيع المحتوى الخاص</a:t>
            </a:r>
            <a:r>
              <a:rPr lang="en-US"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a:t>
            </a:r>
            <a:endPar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pic>
        <p:nvPicPr>
          <p:cNvPr id="3" name="Picture 2">
            <a:extLst>
              <a:ext uri="{FF2B5EF4-FFF2-40B4-BE49-F238E27FC236}">
                <a16:creationId xmlns:a16="http://schemas.microsoft.com/office/drawing/2014/main" id="{D7CB1A18-C524-CEC5-6828-8D5CA1E10A16}"/>
              </a:ext>
            </a:extLst>
          </p:cNvPr>
          <p:cNvPicPr>
            <a:picLocks noChangeAspect="1"/>
          </p:cNvPicPr>
          <p:nvPr/>
        </p:nvPicPr>
        <p:blipFill>
          <a:blip r:embed="rId6"/>
          <a:stretch>
            <a:fillRect/>
          </a:stretch>
        </p:blipFill>
        <p:spPr>
          <a:xfrm>
            <a:off x="407246" y="5420696"/>
            <a:ext cx="1437304" cy="1437304"/>
          </a:xfrm>
          <a:prstGeom prst="rect">
            <a:avLst/>
          </a:prstGeom>
        </p:spPr>
      </p:pic>
    </p:spTree>
    <p:extLst>
      <p:ext uri="{BB962C8B-B14F-4D97-AF65-F5344CB8AC3E}">
        <p14:creationId xmlns:p14="http://schemas.microsoft.com/office/powerpoint/2010/main" val="135601707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2" name="Google Shape;132;p3"/>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136" name="Google Shape;136;p3"/>
          <p:cNvSpPr txBox="1"/>
          <p:nvPr/>
        </p:nvSpPr>
        <p:spPr>
          <a:xfrm>
            <a:off x="2269935" y="511270"/>
            <a:ext cx="5121967" cy="75093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dirty="0">
                <a:solidFill>
                  <a:srgbClr val="FFFFFF"/>
                </a:solidFill>
                <a:latin typeface="Simplified Arabic"/>
                <a:ea typeface="Simplified Arabic"/>
                <a:cs typeface="Simplified Arabic"/>
                <a:sym typeface="Simplified Arabic"/>
              </a:rPr>
              <a:t>الخصوصية في</a:t>
            </a:r>
            <a:r>
              <a:rPr lang="ar-EG" sz="4000" b="1" i="0" u="none" strike="noStrike" cap="none" dirty="0">
                <a:solidFill>
                  <a:srgbClr val="FFFFFF"/>
                </a:solidFill>
                <a:latin typeface="Simplified Arabic"/>
                <a:ea typeface="Simplified Arabic"/>
                <a:cs typeface="Simplified Arabic"/>
                <a:sym typeface="Simplified Arabic"/>
              </a:rPr>
              <a:t>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781383" y="1511985"/>
            <a:ext cx="10736575" cy="4834745"/>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pPr>
            <a:r>
              <a:rPr lang="ar-EG" sz="32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ثانيا – موقع فيس بوك : </a:t>
            </a:r>
          </a:p>
          <a:p>
            <a:pPr marR="0" lvl="0" algn="just" rtl="1">
              <a:lnSpc>
                <a:spcPct val="107000"/>
              </a:lnSpc>
              <a:spcBef>
                <a:spcPts val="0"/>
              </a:spcBef>
              <a:spcAft>
                <a:spcPts val="0"/>
              </a:spcAft>
            </a:pPr>
            <a:endParaRPr lang="ar-EG" sz="32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وضع فيس بوك مجموعة من الالتزامات التي يجب أن يراعيها المستخدم عند التسجيل في الموقع ومنها: </a:t>
            </a:r>
          </a:p>
          <a:p>
            <a:pPr marR="0" lvl="0" algn="just" rtl="1">
              <a:lnSpc>
                <a:spcPct val="107000"/>
              </a:lnSpc>
              <a:spcBef>
                <a:spcPts val="0"/>
              </a:spcBef>
              <a:spcAft>
                <a:spcPts val="0"/>
              </a:spcAft>
            </a:pPr>
            <a:endParaRPr lang="ar-EG" sz="3200" dirty="0">
              <a:solidFill>
                <a:schemeClr val="tx1"/>
              </a:solidFill>
              <a:latin typeface="Simplified Arabic" panose="02020603050405020304" pitchFamily="18" charset="-78"/>
              <a:ea typeface="Simplified Arabic"/>
              <a:cs typeface="Simplified Arabic" panose="02020603050405020304" pitchFamily="18" charset="-78"/>
              <a:sym typeface="Calibri"/>
            </a:endParaRPr>
          </a:p>
          <a:p>
            <a:pPr marR="0" lvl="0" algn="just" rtl="1">
              <a:lnSpc>
                <a:spcPct val="107000"/>
              </a:lnSpc>
              <a:spcBef>
                <a:spcPts val="0"/>
              </a:spcBef>
              <a:spcAft>
                <a:spcPts val="0"/>
              </a:spcAft>
            </a:pPr>
            <a:r>
              <a:rPr lang="ar-SY" sz="3200" dirty="0">
                <a:solidFill>
                  <a:schemeClr val="tx1"/>
                </a:solidFill>
                <a:latin typeface="Simplified Arabic" panose="02020603050405020304" pitchFamily="18" charset="-78"/>
                <a:ea typeface="Simplified Arabic"/>
                <a:cs typeface="Simplified Arabic" panose="02020603050405020304" pitchFamily="18" charset="-78"/>
                <a:sym typeface="Calibri"/>
              </a:rPr>
              <a:t>يجب </a:t>
            </a:r>
            <a:r>
              <a:rPr lang="ar-EG" sz="3200" dirty="0">
                <a:solidFill>
                  <a:schemeClr val="tx1"/>
                </a:solidFill>
                <a:latin typeface="Simplified Arabic" panose="02020603050405020304" pitchFamily="18" charset="-78"/>
                <a:ea typeface="Simplified Arabic"/>
                <a:cs typeface="Simplified Arabic" panose="02020603050405020304" pitchFamily="18" charset="-78"/>
                <a:sym typeface="Calibri"/>
              </a:rPr>
              <a:t>أ</a:t>
            </a:r>
            <a:r>
              <a:rPr lang="ar-SY" sz="3200" dirty="0">
                <a:solidFill>
                  <a:schemeClr val="tx1"/>
                </a:solidFill>
                <a:latin typeface="Simplified Arabic" panose="02020603050405020304" pitchFamily="18" charset="-78"/>
                <a:ea typeface="Simplified Arabic"/>
                <a:cs typeface="Simplified Arabic" panose="02020603050405020304" pitchFamily="18" charset="-78"/>
                <a:sym typeface="Calibri"/>
              </a:rPr>
              <a:t>لا يقل عمر </a:t>
            </a:r>
            <a:r>
              <a:rPr lang="ar-EG" sz="3200" dirty="0">
                <a:solidFill>
                  <a:schemeClr val="tx1"/>
                </a:solidFill>
                <a:latin typeface="Simplified Arabic" panose="02020603050405020304" pitchFamily="18" charset="-78"/>
                <a:ea typeface="Simplified Arabic"/>
                <a:cs typeface="Simplified Arabic" panose="02020603050405020304" pitchFamily="18" charset="-78"/>
                <a:sym typeface="Calibri"/>
              </a:rPr>
              <a:t>ال</a:t>
            </a:r>
            <a:r>
              <a:rPr lang="ar-SY" sz="3200" dirty="0">
                <a:solidFill>
                  <a:schemeClr val="tx1"/>
                </a:solidFill>
                <a:latin typeface="Simplified Arabic" panose="02020603050405020304" pitchFamily="18" charset="-78"/>
                <a:ea typeface="Simplified Arabic"/>
                <a:cs typeface="Simplified Arabic" panose="02020603050405020304" pitchFamily="18" charset="-78"/>
                <a:sym typeface="Calibri"/>
              </a:rPr>
              <a:t>مستخدمي</a:t>
            </a:r>
            <a:r>
              <a:rPr lang="ar-EG" sz="3200" dirty="0">
                <a:solidFill>
                  <a:schemeClr val="tx1"/>
                </a:solidFill>
                <a:latin typeface="Simplified Arabic" panose="02020603050405020304" pitchFamily="18" charset="-78"/>
                <a:ea typeface="Simplified Arabic"/>
                <a:cs typeface="Simplified Arabic" panose="02020603050405020304" pitchFamily="18" charset="-78"/>
                <a:sym typeface="Calibri"/>
              </a:rPr>
              <a:t>ن</a:t>
            </a:r>
            <a:r>
              <a:rPr lang="ar-SY" sz="3200" dirty="0">
                <a:solidFill>
                  <a:schemeClr val="tx1"/>
                </a:solidFill>
                <a:latin typeface="Simplified Arabic" panose="02020603050405020304" pitchFamily="18" charset="-78"/>
                <a:ea typeface="Simplified Arabic"/>
                <a:cs typeface="Simplified Arabic" panose="02020603050405020304" pitchFamily="18" charset="-78"/>
                <a:sym typeface="Calibri"/>
              </a:rPr>
              <a:t> عن  13عامًا، ويجب أن لا ترسل عبر</a:t>
            </a:r>
            <a:r>
              <a:rPr lang="ar-EG" sz="3200" dirty="0">
                <a:solidFill>
                  <a:schemeClr val="tx1"/>
                </a:solidFill>
                <a:latin typeface="Simplified Arabic" panose="02020603050405020304" pitchFamily="18" charset="-78"/>
                <a:ea typeface="Simplified Arabic"/>
                <a:cs typeface="Simplified Arabic" panose="02020603050405020304" pitchFamily="18" charset="-78"/>
                <a:sym typeface="Calibri"/>
              </a:rPr>
              <a:t>ه </a:t>
            </a:r>
            <a:r>
              <a:rPr lang="ar-SY" sz="3200" dirty="0">
                <a:solidFill>
                  <a:schemeClr val="tx1"/>
                </a:solidFill>
                <a:latin typeface="Simplified Arabic" panose="02020603050405020304" pitchFamily="18" charset="-78"/>
                <a:ea typeface="Simplified Arabic"/>
                <a:cs typeface="Simplified Arabic" panose="02020603050405020304" pitchFamily="18" charset="-78"/>
                <a:sym typeface="Calibri"/>
              </a:rPr>
              <a:t>أي محتوى يشتمل على خطاب كراهية، أو يحرض على العنف أو يمثل تهديد</a:t>
            </a:r>
            <a:r>
              <a:rPr lang="ar-EG" sz="3200" dirty="0">
                <a:solidFill>
                  <a:schemeClr val="tx1"/>
                </a:solidFill>
                <a:latin typeface="Simplified Arabic" panose="02020603050405020304" pitchFamily="18" charset="-78"/>
                <a:ea typeface="Simplified Arabic"/>
                <a:cs typeface="Simplified Arabic" panose="02020603050405020304" pitchFamily="18" charset="-78"/>
                <a:sym typeface="Calibri"/>
              </a:rPr>
              <a:t>ً</a:t>
            </a:r>
            <a:r>
              <a:rPr lang="ar-SY" sz="3200" dirty="0">
                <a:solidFill>
                  <a:schemeClr val="tx1"/>
                </a:solidFill>
                <a:latin typeface="Simplified Arabic" panose="02020603050405020304" pitchFamily="18" charset="-78"/>
                <a:ea typeface="Simplified Arabic"/>
                <a:cs typeface="Simplified Arabic" panose="02020603050405020304" pitchFamily="18" charset="-78"/>
                <a:sym typeface="Calibri"/>
              </a:rPr>
              <a:t>ا أو يحتوي على عنف مصور</a:t>
            </a:r>
            <a:r>
              <a:rPr lang="en-US" sz="3200" dirty="0">
                <a:solidFill>
                  <a:schemeClr val="tx1"/>
                </a:solidFill>
                <a:latin typeface="Simplified Arabic" panose="02020603050405020304" pitchFamily="18" charset="-78"/>
                <a:ea typeface="Simplified Arabic"/>
                <a:cs typeface="Simplified Arabic" panose="02020603050405020304" pitchFamily="18" charset="-78"/>
                <a:sym typeface="Calibri"/>
              </a:rPr>
              <a:t>.</a:t>
            </a:r>
          </a:p>
          <a:p>
            <a:pPr marR="0" lvl="0" algn="just" rtl="1">
              <a:lnSpc>
                <a:spcPct val="107000"/>
              </a:lnSpc>
              <a:spcBef>
                <a:spcPts val="0"/>
              </a:spcBef>
              <a:spcAft>
                <a:spcPts val="0"/>
              </a:spcAft>
            </a:pPr>
            <a:endPar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pic>
        <p:nvPicPr>
          <p:cNvPr id="3" name="Picture 2">
            <a:extLst>
              <a:ext uri="{FF2B5EF4-FFF2-40B4-BE49-F238E27FC236}">
                <a16:creationId xmlns:a16="http://schemas.microsoft.com/office/drawing/2014/main" id="{114C0AD9-6F0B-DCB8-EBE4-ADC9E40A0BDC}"/>
              </a:ext>
            </a:extLst>
          </p:cNvPr>
          <p:cNvPicPr>
            <a:picLocks noChangeAspect="1"/>
          </p:cNvPicPr>
          <p:nvPr/>
        </p:nvPicPr>
        <p:blipFill>
          <a:blip r:embed="rId6"/>
          <a:stretch>
            <a:fillRect/>
          </a:stretch>
        </p:blipFill>
        <p:spPr>
          <a:xfrm>
            <a:off x="407246" y="5420696"/>
            <a:ext cx="1437304" cy="1437304"/>
          </a:xfrm>
          <a:prstGeom prst="rect">
            <a:avLst/>
          </a:prstGeom>
        </p:spPr>
      </p:pic>
    </p:spTree>
    <p:extLst>
      <p:ext uri="{BB962C8B-B14F-4D97-AF65-F5344CB8AC3E}">
        <p14:creationId xmlns:p14="http://schemas.microsoft.com/office/powerpoint/2010/main" val="84516223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2" name="Google Shape;132;p3"/>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136" name="Google Shape;136;p3"/>
          <p:cNvSpPr txBox="1"/>
          <p:nvPr/>
        </p:nvSpPr>
        <p:spPr>
          <a:xfrm>
            <a:off x="2269935" y="511270"/>
            <a:ext cx="5121967" cy="75093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dirty="0">
                <a:solidFill>
                  <a:srgbClr val="FFFFFF"/>
                </a:solidFill>
                <a:latin typeface="Simplified Arabic"/>
                <a:ea typeface="Simplified Arabic"/>
                <a:cs typeface="Simplified Arabic"/>
                <a:sym typeface="Simplified Arabic"/>
              </a:rPr>
              <a:t>الخصوصية في</a:t>
            </a:r>
            <a:r>
              <a:rPr lang="ar-EG" sz="4000" b="1" i="0" u="none" strike="noStrike" cap="none" dirty="0">
                <a:solidFill>
                  <a:srgbClr val="FFFFFF"/>
                </a:solidFill>
                <a:latin typeface="Simplified Arabic"/>
                <a:ea typeface="Simplified Arabic"/>
                <a:cs typeface="Simplified Arabic"/>
                <a:sym typeface="Simplified Arabic"/>
              </a:rPr>
              <a:t>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005840" y="2031612"/>
            <a:ext cx="10341213" cy="3253927"/>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كما يحظر فيس بوك إرسال أية مواد إباحية أو مواد تحتوي على صور عارية، ولا ُيسمح بتشغيل أي تطبيق يشتمل على محتوى ذي صلة بالكحوليات أو المواعدة الغرامية أو أي محتوى آخر مخصص للبالغين، إلا مع الالتزام بالضوابط المناسبة.</a:t>
            </a:r>
          </a:p>
          <a:p>
            <a:pPr marR="0" lvl="0" algn="just" rtl="1">
              <a:lnSpc>
                <a:spcPct val="107000"/>
              </a:lnSpc>
              <a:spcBef>
                <a:spcPts val="0"/>
              </a:spcBef>
              <a:spcAft>
                <a:spcPts val="0"/>
              </a:spcAft>
            </a:pPr>
            <a:endParaRPr lang="ar-EG" sz="3200"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a:p>
            <a:pPr marR="0" lvl="0" algn="just" rtl="1">
              <a:lnSpc>
                <a:spcPct val="107000"/>
              </a:lnSpc>
              <a:spcBef>
                <a:spcPts val="0"/>
              </a:spcBef>
              <a:spcAft>
                <a:spcPts val="0"/>
              </a:spcAft>
            </a:pPr>
            <a:endPar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pic>
        <p:nvPicPr>
          <p:cNvPr id="3" name="Picture 2">
            <a:extLst>
              <a:ext uri="{FF2B5EF4-FFF2-40B4-BE49-F238E27FC236}">
                <a16:creationId xmlns:a16="http://schemas.microsoft.com/office/drawing/2014/main" id="{8210C829-16B8-0EED-A198-891AD4ABF0E0}"/>
              </a:ext>
            </a:extLst>
          </p:cNvPr>
          <p:cNvPicPr>
            <a:picLocks noChangeAspect="1"/>
          </p:cNvPicPr>
          <p:nvPr/>
        </p:nvPicPr>
        <p:blipFill>
          <a:blip r:embed="rId6"/>
          <a:stretch>
            <a:fillRect/>
          </a:stretch>
        </p:blipFill>
        <p:spPr>
          <a:xfrm>
            <a:off x="407246" y="5420696"/>
            <a:ext cx="1437304" cy="1437304"/>
          </a:xfrm>
          <a:prstGeom prst="rect">
            <a:avLst/>
          </a:prstGeom>
        </p:spPr>
      </p:pic>
    </p:spTree>
    <p:extLst>
      <p:ext uri="{BB962C8B-B14F-4D97-AF65-F5344CB8AC3E}">
        <p14:creationId xmlns:p14="http://schemas.microsoft.com/office/powerpoint/2010/main" val="197463015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2" name="Google Shape;132;p3"/>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136" name="Google Shape;136;p3"/>
          <p:cNvSpPr txBox="1"/>
          <p:nvPr/>
        </p:nvSpPr>
        <p:spPr>
          <a:xfrm>
            <a:off x="2269935" y="511270"/>
            <a:ext cx="5121967" cy="75093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dirty="0">
                <a:solidFill>
                  <a:srgbClr val="FFFFFF"/>
                </a:solidFill>
                <a:latin typeface="Simplified Arabic"/>
                <a:ea typeface="Simplified Arabic"/>
                <a:cs typeface="Simplified Arabic"/>
                <a:sym typeface="Simplified Arabic"/>
              </a:rPr>
              <a:t>الخصوصية في</a:t>
            </a:r>
            <a:r>
              <a:rPr lang="ar-EG" sz="4000" b="1" i="0" u="none" strike="noStrike" cap="none" dirty="0">
                <a:solidFill>
                  <a:srgbClr val="FFFFFF"/>
                </a:solidFill>
                <a:latin typeface="Simplified Arabic"/>
                <a:ea typeface="Simplified Arabic"/>
                <a:cs typeface="Simplified Arabic"/>
                <a:sym typeface="Simplified Arabic"/>
              </a:rPr>
              <a:t>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782320" y="2031612"/>
            <a:ext cx="10605995" cy="2726988"/>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pPr>
            <a:r>
              <a:rPr lang="ar-EG" sz="32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التحرش وتشويه السمعة :  </a:t>
            </a: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يجب أن لا يمارس مستخدمو موقع فيس بوك أعمال التعدي أو التخويف أو التحرش بالآخرين</a:t>
            </a:r>
            <a:r>
              <a:rPr lang="en-US"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a:t>
            </a:r>
          </a:p>
          <a:p>
            <a:pPr marR="0" lvl="0" algn="just" rtl="1">
              <a:lnSpc>
                <a:spcPct val="107000"/>
              </a:lnSpc>
              <a:spcBef>
                <a:spcPts val="0"/>
              </a:spcBef>
              <a:spcAft>
                <a:spcPts val="0"/>
              </a:spcAft>
            </a:pPr>
            <a:endParaRPr lang="en-US" sz="3200" b="1" dirty="0">
              <a:solidFill>
                <a:schemeClr val="tx1"/>
              </a:solidFill>
              <a:latin typeface="Simplified Arabic" panose="02020603050405020304" pitchFamily="18" charset="-78"/>
              <a:ea typeface="Simplified Arabic"/>
              <a:cs typeface="Simplified Arabic" panose="02020603050405020304" pitchFamily="18" charset="-78"/>
              <a:sym typeface="Calibri"/>
            </a:endParaRPr>
          </a:p>
          <a:p>
            <a:pPr marR="0" lvl="0" algn="just" rtl="1">
              <a:lnSpc>
                <a:spcPct val="107000"/>
              </a:lnSpc>
              <a:spcBef>
                <a:spcPts val="0"/>
              </a:spcBef>
              <a:spcAft>
                <a:spcPts val="0"/>
              </a:spcAft>
            </a:pPr>
            <a:r>
              <a:rPr lang="ar-EG" sz="3200" b="1" dirty="0">
                <a:solidFill>
                  <a:schemeClr val="tx1"/>
                </a:solidFill>
                <a:latin typeface="Simplified Arabic" panose="02020603050405020304" pitchFamily="18" charset="-78"/>
                <a:ea typeface="Simplified Arabic"/>
                <a:cs typeface="Simplified Arabic" panose="02020603050405020304" pitchFamily="18" charset="-78"/>
                <a:sym typeface="Calibri"/>
              </a:rPr>
              <a:t>الخصوصية</a:t>
            </a:r>
            <a:r>
              <a:rPr lang="ar-EG" sz="3200" dirty="0">
                <a:solidFill>
                  <a:schemeClr val="tx1"/>
                </a:solidFill>
                <a:latin typeface="Simplified Arabic" panose="02020603050405020304" pitchFamily="18" charset="-78"/>
                <a:ea typeface="Simplified Arabic"/>
                <a:cs typeface="Simplified Arabic" panose="02020603050405020304" pitchFamily="18" charset="-78"/>
                <a:sym typeface="Calibri"/>
              </a:rPr>
              <a:t>: يجب ألا يرسل مستخدمو الموقع وثائق أو معلومات مالية حساسة تخص أي شخص آخر عبره</a:t>
            </a:r>
            <a:r>
              <a:rPr lang="en-US" sz="3200" dirty="0">
                <a:solidFill>
                  <a:schemeClr val="tx1"/>
                </a:solidFill>
                <a:latin typeface="Simplified Arabic" panose="02020603050405020304" pitchFamily="18" charset="-78"/>
                <a:ea typeface="Simplified Arabic"/>
                <a:cs typeface="Simplified Arabic" panose="02020603050405020304" pitchFamily="18" charset="-78"/>
                <a:sym typeface="Calibri"/>
              </a:rPr>
              <a:t>.</a:t>
            </a:r>
            <a:endPar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pic>
        <p:nvPicPr>
          <p:cNvPr id="3" name="Picture 2">
            <a:extLst>
              <a:ext uri="{FF2B5EF4-FFF2-40B4-BE49-F238E27FC236}">
                <a16:creationId xmlns:a16="http://schemas.microsoft.com/office/drawing/2014/main" id="{D0F5BF8C-FD42-E6BD-65BA-3F110AEF5B4B}"/>
              </a:ext>
            </a:extLst>
          </p:cNvPr>
          <p:cNvPicPr>
            <a:picLocks noChangeAspect="1"/>
          </p:cNvPicPr>
          <p:nvPr/>
        </p:nvPicPr>
        <p:blipFill>
          <a:blip r:embed="rId6"/>
          <a:stretch>
            <a:fillRect/>
          </a:stretch>
        </p:blipFill>
        <p:spPr>
          <a:xfrm>
            <a:off x="407246" y="5420696"/>
            <a:ext cx="1437304" cy="1437304"/>
          </a:xfrm>
          <a:prstGeom prst="rect">
            <a:avLst/>
          </a:prstGeom>
        </p:spPr>
      </p:pic>
    </p:spTree>
    <p:extLst>
      <p:ext uri="{BB962C8B-B14F-4D97-AF65-F5344CB8AC3E}">
        <p14:creationId xmlns:p14="http://schemas.microsoft.com/office/powerpoint/2010/main" val="239083721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2" name="Google Shape;132;p3"/>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136" name="Google Shape;136;p3"/>
          <p:cNvSpPr txBox="1"/>
          <p:nvPr/>
        </p:nvSpPr>
        <p:spPr>
          <a:xfrm>
            <a:off x="2269935" y="511270"/>
            <a:ext cx="5121967" cy="75093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dirty="0">
                <a:solidFill>
                  <a:srgbClr val="FFFFFF"/>
                </a:solidFill>
                <a:latin typeface="Simplified Arabic"/>
                <a:ea typeface="Simplified Arabic"/>
                <a:cs typeface="Simplified Arabic"/>
                <a:sym typeface="Simplified Arabic"/>
              </a:rPr>
              <a:t>الخصوصية في</a:t>
            </a:r>
            <a:r>
              <a:rPr lang="ar-EG" sz="4000" b="1" i="0" u="none" strike="noStrike" cap="none" dirty="0">
                <a:solidFill>
                  <a:srgbClr val="FFFFFF"/>
                </a:solidFill>
                <a:latin typeface="Simplified Arabic"/>
                <a:ea typeface="Simplified Arabic"/>
                <a:cs typeface="Simplified Arabic"/>
                <a:sym typeface="Simplified Arabic"/>
              </a:rPr>
              <a:t>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651740" y="2031612"/>
            <a:ext cx="10736575" cy="4307806"/>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pPr>
            <a:r>
              <a:rPr lang="ar-EG" sz="32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أمن المعلومات</a:t>
            </a: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 هو أي شيء من شأنه إلحاق الضرر بعمل الموقع أو مظهره، فعلى سبيل المثال، يجب ألا يقوم المستخدمون بتحميل فيروسات أو أية رموز خبيثة أخرى</a:t>
            </a:r>
            <a:r>
              <a:rPr lang="en-US"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a:t>
            </a:r>
          </a:p>
          <a:p>
            <a:pPr marR="0" lvl="0" algn="just" rtl="1">
              <a:lnSpc>
                <a:spcPct val="107000"/>
              </a:lnSpc>
              <a:spcBef>
                <a:spcPts val="0"/>
              </a:spcBef>
              <a:spcAft>
                <a:spcPts val="0"/>
              </a:spcAft>
            </a:pPr>
            <a:endParaRPr lang="ar-EG" sz="3200"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r>
              <a:rPr lang="ar-EG" sz="32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أحكام متنوعة</a:t>
            </a:r>
            <a:r>
              <a:rPr lang="ar-EG" sz="3200" dirty="0">
                <a:solidFill>
                  <a:schemeClr val="tx1"/>
                </a:solidFill>
                <a:latin typeface="Simplified Arabic" panose="02020603050405020304" pitchFamily="18" charset="-78"/>
                <a:ea typeface="Calibri"/>
                <a:cs typeface="Simplified Arabic" panose="02020603050405020304" pitchFamily="18" charset="-78"/>
                <a:sym typeface="Calibri"/>
              </a:rPr>
              <a:t>: هناك قيد عام على قيام المستخدمين بإرسال محتوى ينتهك حقوق أي شخص آخر، أو انتهاك المستخدم لحقوق الملكية الفكرية الخاصة بالآخرين</a:t>
            </a:r>
            <a:r>
              <a:rPr lang="en-US" sz="3200" dirty="0">
                <a:solidFill>
                  <a:schemeClr val="tx1"/>
                </a:solidFill>
                <a:latin typeface="Simplified Arabic" panose="02020603050405020304" pitchFamily="18" charset="-78"/>
                <a:ea typeface="Calibri"/>
                <a:cs typeface="Simplified Arabic" panose="02020603050405020304" pitchFamily="18" charset="-78"/>
                <a:sym typeface="Calibri"/>
              </a:rPr>
              <a:t>.</a:t>
            </a:r>
            <a:endPar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endParaRPr lang="ar-EG" sz="3200" dirty="0">
              <a:solidFill>
                <a:schemeClr val="tx1"/>
              </a:solidFill>
              <a:latin typeface="Simplified Arabic" panose="02020603050405020304" pitchFamily="18" charset="-78"/>
              <a:ea typeface="Simplified Arabic"/>
              <a:cs typeface="Simplified Arabic" panose="02020603050405020304" pitchFamily="18" charset="-78"/>
              <a:sym typeface="Calibri"/>
            </a:endParaRPr>
          </a:p>
          <a:p>
            <a:pPr marR="0" lvl="0" algn="just" rtl="1">
              <a:lnSpc>
                <a:spcPct val="107000"/>
              </a:lnSpc>
              <a:spcBef>
                <a:spcPts val="0"/>
              </a:spcBef>
              <a:spcAft>
                <a:spcPts val="0"/>
              </a:spcAft>
            </a:pPr>
            <a:endParaRPr lang="ar-EG" sz="3200" b="1"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pic>
        <p:nvPicPr>
          <p:cNvPr id="3" name="Picture 2">
            <a:extLst>
              <a:ext uri="{FF2B5EF4-FFF2-40B4-BE49-F238E27FC236}">
                <a16:creationId xmlns:a16="http://schemas.microsoft.com/office/drawing/2014/main" id="{B7A95439-D6F9-3905-261F-6E32B6C8DA1E}"/>
              </a:ext>
            </a:extLst>
          </p:cNvPr>
          <p:cNvPicPr>
            <a:picLocks noChangeAspect="1"/>
          </p:cNvPicPr>
          <p:nvPr/>
        </p:nvPicPr>
        <p:blipFill>
          <a:blip r:embed="rId6"/>
          <a:stretch>
            <a:fillRect/>
          </a:stretch>
        </p:blipFill>
        <p:spPr>
          <a:xfrm>
            <a:off x="407246" y="5420696"/>
            <a:ext cx="1437304" cy="1437304"/>
          </a:xfrm>
          <a:prstGeom prst="rect">
            <a:avLst/>
          </a:prstGeom>
        </p:spPr>
      </p:pic>
    </p:spTree>
    <p:extLst>
      <p:ext uri="{BB962C8B-B14F-4D97-AF65-F5344CB8AC3E}">
        <p14:creationId xmlns:p14="http://schemas.microsoft.com/office/powerpoint/2010/main" val="258577121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2" name="Google Shape;132;p3"/>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136" name="Google Shape;136;p3"/>
          <p:cNvSpPr txBox="1"/>
          <p:nvPr/>
        </p:nvSpPr>
        <p:spPr>
          <a:xfrm>
            <a:off x="2269935" y="511270"/>
            <a:ext cx="5121967" cy="75093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dirty="0">
                <a:solidFill>
                  <a:srgbClr val="FFFFFF"/>
                </a:solidFill>
                <a:latin typeface="Simplified Arabic"/>
                <a:ea typeface="Simplified Arabic"/>
                <a:cs typeface="Simplified Arabic"/>
                <a:sym typeface="Simplified Arabic"/>
              </a:rPr>
              <a:t>الخصوصية في</a:t>
            </a:r>
            <a:r>
              <a:rPr lang="ar-EG" sz="4000" b="1" i="0" u="none" strike="noStrike" cap="none" dirty="0">
                <a:solidFill>
                  <a:srgbClr val="FFFFFF"/>
                </a:solidFill>
                <a:latin typeface="Simplified Arabic"/>
                <a:ea typeface="Simplified Arabic"/>
                <a:cs typeface="Simplified Arabic"/>
                <a:sym typeface="Simplified Arabic"/>
              </a:rPr>
              <a:t>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651740" y="2031612"/>
            <a:ext cx="10736575" cy="4307806"/>
          </a:xfrm>
          <a:prstGeom prst="rect">
            <a:avLst/>
          </a:prstGeom>
          <a:noFill/>
          <a:ln>
            <a:noFill/>
          </a:ln>
        </p:spPr>
        <p:txBody>
          <a:bodyPr spcFirstLastPara="1" wrap="square" lIns="91425" tIns="45700" rIns="91425" bIns="45700" anchor="t" anchorCtr="0">
            <a:spAutoFit/>
          </a:bodyPr>
          <a:lstStyle/>
          <a:p>
            <a:pPr algn="just" rtl="1">
              <a:lnSpc>
                <a:spcPct val="107000"/>
              </a:lnSpc>
            </a:pPr>
            <a:r>
              <a:rPr lang="ar-EG" sz="3200" b="1" dirty="0">
                <a:solidFill>
                  <a:schemeClr val="tx1"/>
                </a:solidFill>
                <a:latin typeface="Simplified Arabic" panose="02020603050405020304" pitchFamily="18" charset="-78"/>
                <a:ea typeface="Simplified Arabic"/>
                <a:cs typeface="Simplified Arabic" panose="02020603050405020304" pitchFamily="18" charset="-78"/>
                <a:sym typeface="Calibri"/>
              </a:rPr>
              <a:t>ثالثًا – موقع يوتيوب: </a:t>
            </a:r>
          </a:p>
          <a:p>
            <a:pPr algn="just" rtl="1">
              <a:lnSpc>
                <a:spcPct val="107000"/>
              </a:lnSpc>
            </a:pPr>
            <a:endParaRPr lang="ar-EG" sz="32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algn="just" rtl="1">
              <a:lnSpc>
                <a:spcPct val="107000"/>
              </a:lnSpc>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وضع الموقع مجموعة من الالتزامات التي يجب أن يراعيها المستخدم عند التسجيل في الموقع ومنها ينبغي أن توافق على التزامات وقيود معينة على نوع المحتوى القابل للنشر، وألا تقوم بتحميل أي محتوى يتضمن مواد يحظر القانون امتلاكك إياها أو يحظر استخدام يوتيوب له</a:t>
            </a:r>
            <a:r>
              <a:rPr lang="en-US"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a:t>
            </a:r>
            <a:endPar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r>
              <a:rPr lang="ar-EG" sz="3200" b="1" dirty="0">
                <a:solidFill>
                  <a:schemeClr val="tx1"/>
                </a:solidFill>
                <a:latin typeface="Simplified Arabic" panose="02020603050405020304" pitchFamily="18" charset="-78"/>
                <a:ea typeface="Simplified Arabic"/>
                <a:cs typeface="Simplified Arabic" panose="02020603050405020304" pitchFamily="18" charset="-78"/>
                <a:sym typeface="Calibri"/>
              </a:rPr>
              <a:t> </a:t>
            </a:r>
          </a:p>
          <a:p>
            <a:pPr marR="0" lvl="0" algn="just" rtl="1">
              <a:lnSpc>
                <a:spcPct val="107000"/>
              </a:lnSpc>
              <a:spcBef>
                <a:spcPts val="0"/>
              </a:spcBef>
              <a:spcAft>
                <a:spcPts val="0"/>
              </a:spcAft>
            </a:pPr>
            <a:endParaRPr lang="ar-EG" sz="3200" b="1" dirty="0">
              <a:solidFill>
                <a:schemeClr val="tx1"/>
              </a:solidFill>
              <a:latin typeface="Simplified Arabic" panose="02020603050405020304" pitchFamily="18" charset="-78"/>
              <a:ea typeface="Simplified Arabic"/>
              <a:cs typeface="Simplified Arabic" panose="02020603050405020304" pitchFamily="18" charset="-78"/>
              <a:sym typeface="Calibri"/>
            </a:endParaRPr>
          </a:p>
        </p:txBody>
      </p:sp>
      <p:pic>
        <p:nvPicPr>
          <p:cNvPr id="3" name="Picture 2">
            <a:extLst>
              <a:ext uri="{FF2B5EF4-FFF2-40B4-BE49-F238E27FC236}">
                <a16:creationId xmlns:a16="http://schemas.microsoft.com/office/drawing/2014/main" id="{6DE9DEDC-C002-03CC-4535-5DE7E2FAC4D7}"/>
              </a:ext>
            </a:extLst>
          </p:cNvPr>
          <p:cNvPicPr>
            <a:picLocks noChangeAspect="1"/>
          </p:cNvPicPr>
          <p:nvPr/>
        </p:nvPicPr>
        <p:blipFill>
          <a:blip r:embed="rId6"/>
          <a:stretch>
            <a:fillRect/>
          </a:stretch>
        </p:blipFill>
        <p:spPr>
          <a:xfrm>
            <a:off x="407246" y="5420696"/>
            <a:ext cx="1437304" cy="1437304"/>
          </a:xfrm>
          <a:prstGeom prst="rect">
            <a:avLst/>
          </a:prstGeom>
        </p:spPr>
      </p:pic>
    </p:spTree>
    <p:extLst>
      <p:ext uri="{BB962C8B-B14F-4D97-AF65-F5344CB8AC3E}">
        <p14:creationId xmlns:p14="http://schemas.microsoft.com/office/powerpoint/2010/main" val="149105393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2" name="Google Shape;132;p3"/>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136" name="Google Shape;136;p3"/>
          <p:cNvSpPr txBox="1"/>
          <p:nvPr/>
        </p:nvSpPr>
        <p:spPr>
          <a:xfrm>
            <a:off x="2269935" y="511270"/>
            <a:ext cx="5121967" cy="75093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dirty="0">
                <a:solidFill>
                  <a:srgbClr val="FFFFFF"/>
                </a:solidFill>
                <a:latin typeface="Simplified Arabic"/>
                <a:ea typeface="Simplified Arabic"/>
                <a:cs typeface="Simplified Arabic"/>
                <a:sym typeface="Simplified Arabic"/>
              </a:rPr>
              <a:t>الخصوصية في</a:t>
            </a:r>
            <a:r>
              <a:rPr lang="ar-EG" sz="4000" b="1" i="0" u="none" strike="noStrike" cap="none" dirty="0">
                <a:solidFill>
                  <a:srgbClr val="FFFFFF"/>
                </a:solidFill>
                <a:latin typeface="Simplified Arabic"/>
                <a:ea typeface="Simplified Arabic"/>
                <a:cs typeface="Simplified Arabic"/>
                <a:sym typeface="Simplified Arabic"/>
              </a:rPr>
              <a:t>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849182" y="1773474"/>
            <a:ext cx="10691078" cy="3780866"/>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pPr>
            <a:r>
              <a:rPr lang="ar-EG" sz="32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الأخلاق والسلوك اللائق: </a:t>
            </a:r>
            <a:endParaRPr lang="en-US" sz="32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endParaRPr lang="en-US" sz="3200"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يجب أن لا يقوم المستخدمون بتحميل أيًا من المحتويات ذو طبيعة إباحية أو جنسية صريحة، أو التي تشجع على الأنشطة الخطيرة أو غير القانونية، بما في ذلك تعليم صنع القنابل أو تعاطي المخدرات، والمحتويات التي تشتمل على عنف، أو محتوى مثيرًا للجنس، أو يروج للكراهية والعنف ضد أفراد أو مجموعات بناء على العرق أو الدين. </a:t>
            </a:r>
            <a:endParaRPr lang="ar-EG" sz="3200" b="1"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pic>
        <p:nvPicPr>
          <p:cNvPr id="3" name="Picture 2">
            <a:extLst>
              <a:ext uri="{FF2B5EF4-FFF2-40B4-BE49-F238E27FC236}">
                <a16:creationId xmlns:a16="http://schemas.microsoft.com/office/drawing/2014/main" id="{DCABDE57-0CA5-9B52-B817-C8F9E84199A9}"/>
              </a:ext>
            </a:extLst>
          </p:cNvPr>
          <p:cNvPicPr>
            <a:picLocks noChangeAspect="1"/>
          </p:cNvPicPr>
          <p:nvPr/>
        </p:nvPicPr>
        <p:blipFill>
          <a:blip r:embed="rId6"/>
          <a:stretch>
            <a:fillRect/>
          </a:stretch>
        </p:blipFill>
        <p:spPr>
          <a:xfrm>
            <a:off x="407246" y="5420696"/>
            <a:ext cx="1437304" cy="1437304"/>
          </a:xfrm>
          <a:prstGeom prst="rect">
            <a:avLst/>
          </a:prstGeom>
        </p:spPr>
      </p:pic>
    </p:spTree>
    <p:extLst>
      <p:ext uri="{BB962C8B-B14F-4D97-AF65-F5344CB8AC3E}">
        <p14:creationId xmlns:p14="http://schemas.microsoft.com/office/powerpoint/2010/main" val="282749119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2" name="Google Shape;132;p3"/>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136" name="Google Shape;136;p3"/>
          <p:cNvSpPr txBox="1"/>
          <p:nvPr/>
        </p:nvSpPr>
        <p:spPr>
          <a:xfrm>
            <a:off x="2269935" y="511270"/>
            <a:ext cx="5121967" cy="75093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dirty="0">
                <a:solidFill>
                  <a:srgbClr val="FFFFFF"/>
                </a:solidFill>
                <a:latin typeface="Simplified Arabic"/>
                <a:ea typeface="Simplified Arabic"/>
                <a:cs typeface="Simplified Arabic"/>
                <a:sym typeface="Simplified Arabic"/>
              </a:rPr>
              <a:t>الخصوصية في</a:t>
            </a:r>
            <a:r>
              <a:rPr lang="ar-EG" sz="4000" b="1" i="0" u="none" strike="noStrike" cap="none" dirty="0">
                <a:solidFill>
                  <a:srgbClr val="FFFFFF"/>
                </a:solidFill>
                <a:latin typeface="Simplified Arabic"/>
                <a:ea typeface="Simplified Arabic"/>
                <a:cs typeface="Simplified Arabic"/>
                <a:sym typeface="Simplified Arabic"/>
              </a:rPr>
              <a:t>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849182" y="1773474"/>
            <a:ext cx="10691078" cy="3253927"/>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pPr>
            <a:r>
              <a:rPr lang="ar-EG" sz="32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التحرش وتشويه السمعة: </a:t>
            </a:r>
            <a:endParaRPr lang="en-US" sz="32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endParaRPr lang="en-US" sz="3200"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يحظر على المستخدمين القيام بأي سلوك عنيف أو المطاردة أو التهديد أو التحرش بالآخرين، وقد يشمل التحرش نسخ مخطط قنوات أي مستخدم باستخدام أي اسم مستخدم مماثل أو انتحال صفة شخص آخر، وقد يتم منع أي مستخدم يقوم بهذه الأشياء دائمًا من استخدام الموقع.</a:t>
            </a:r>
            <a:endParaRPr lang="ar-EG" sz="3200" b="1"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pic>
        <p:nvPicPr>
          <p:cNvPr id="3" name="Picture 2">
            <a:extLst>
              <a:ext uri="{FF2B5EF4-FFF2-40B4-BE49-F238E27FC236}">
                <a16:creationId xmlns:a16="http://schemas.microsoft.com/office/drawing/2014/main" id="{DFFCF4F4-2BDC-EA23-C080-90B349D0F43C}"/>
              </a:ext>
            </a:extLst>
          </p:cNvPr>
          <p:cNvPicPr>
            <a:picLocks noChangeAspect="1"/>
          </p:cNvPicPr>
          <p:nvPr/>
        </p:nvPicPr>
        <p:blipFill>
          <a:blip r:embed="rId6"/>
          <a:stretch>
            <a:fillRect/>
          </a:stretch>
        </p:blipFill>
        <p:spPr>
          <a:xfrm>
            <a:off x="407246" y="5420696"/>
            <a:ext cx="1437304" cy="1437304"/>
          </a:xfrm>
          <a:prstGeom prst="rect">
            <a:avLst/>
          </a:prstGeom>
        </p:spPr>
      </p:pic>
    </p:spTree>
    <p:extLst>
      <p:ext uri="{BB962C8B-B14F-4D97-AF65-F5344CB8AC3E}">
        <p14:creationId xmlns:p14="http://schemas.microsoft.com/office/powerpoint/2010/main" val="19514282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2" name="Google Shape;132;p3"/>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17447"/>
            <a:ext cx="5121967" cy="750975"/>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dirty="0">
                <a:solidFill>
                  <a:srgbClr val="FFFFFF"/>
                </a:solidFill>
                <a:latin typeface="Simplified Arabic"/>
                <a:ea typeface="Simplified Arabic"/>
                <a:cs typeface="Simplified Arabic"/>
                <a:sym typeface="Simplified Arabic"/>
              </a:rPr>
              <a:t>الخصوصية في</a:t>
            </a:r>
            <a:r>
              <a:rPr lang="ar-EG" sz="4000" b="1" i="0" u="none" strike="noStrike" cap="none" dirty="0">
                <a:solidFill>
                  <a:srgbClr val="FFFFFF"/>
                </a:solidFill>
                <a:latin typeface="Simplified Arabic"/>
                <a:ea typeface="Simplified Arabic"/>
                <a:cs typeface="Simplified Arabic"/>
                <a:sym typeface="Simplified Arabic"/>
              </a:rPr>
              <a:t> الإعلام الرقمي</a:t>
            </a:r>
            <a:endParaRPr lang="ar-EG"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971090" y="1623528"/>
            <a:ext cx="10341835" cy="4307806"/>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pPr>
            <a:r>
              <a:rPr lang="ar-EG" sz="32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أحكام متنوعة: </a:t>
            </a:r>
          </a:p>
          <a:p>
            <a:pPr marR="0" lvl="0" algn="just" rtl="1">
              <a:lnSpc>
                <a:spcPct val="107000"/>
              </a:lnSpc>
              <a:spcBef>
                <a:spcPts val="0"/>
              </a:spcBef>
              <a:spcAft>
                <a:spcPts val="0"/>
              </a:spcAft>
            </a:pPr>
            <a:endParaRPr lang="ar-EG" sz="3200" b="1" dirty="0">
              <a:solidFill>
                <a:schemeClr val="tx1"/>
              </a:solidFill>
              <a:latin typeface="Simplified Arabic" panose="02020603050405020304" pitchFamily="18" charset="-78"/>
              <a:ea typeface="Simplified Arabic"/>
              <a:cs typeface="Simplified Arabic" panose="02020603050405020304" pitchFamily="18" charset="-78"/>
              <a:sym typeface="Calibri"/>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يحظر على المستخدمين توزيع أي محتوى من محتويات يوتيوب أو الوصول إليه عبر أي تقنية خلاف موقع ويب يوتيوب ومشغل يوتيوب، إلا بعد الحصول على موافقة يوتيوب</a:t>
            </a:r>
            <a:r>
              <a:rPr lang="en-US"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a:t>
            </a:r>
            <a:endPar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a:p>
            <a:pPr marL="457200" marR="0" lvl="0" indent="-457200" algn="just" rtl="1">
              <a:lnSpc>
                <a:spcPct val="107000"/>
              </a:lnSpc>
              <a:spcBef>
                <a:spcPts val="0"/>
              </a:spcBef>
              <a:spcAft>
                <a:spcPts val="0"/>
              </a:spcAft>
              <a:buFont typeface="Arial" panose="020B0604020202020204" pitchFamily="34" charset="0"/>
              <a:buChar char="•"/>
            </a:pPr>
            <a:endParaRPr lang="en-US"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لا يجوز للمستخدمين الوصول إلى موقع يوتيوب إلا للأغراض الشخصية غير التجارية</a:t>
            </a:r>
            <a:r>
              <a:rPr lang="en-US"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a:t>
            </a:r>
            <a:endPar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pic>
        <p:nvPicPr>
          <p:cNvPr id="3" name="Picture 2">
            <a:extLst>
              <a:ext uri="{FF2B5EF4-FFF2-40B4-BE49-F238E27FC236}">
                <a16:creationId xmlns:a16="http://schemas.microsoft.com/office/drawing/2014/main" id="{F1FA1F95-02A9-FB99-A8FF-D6A4D02530FD}"/>
              </a:ext>
            </a:extLst>
          </p:cNvPr>
          <p:cNvPicPr>
            <a:picLocks noChangeAspect="1"/>
          </p:cNvPicPr>
          <p:nvPr/>
        </p:nvPicPr>
        <p:blipFill>
          <a:blip r:embed="rId6"/>
          <a:stretch>
            <a:fillRect/>
          </a:stretch>
        </p:blipFill>
        <p:spPr>
          <a:xfrm>
            <a:off x="407246" y="5420696"/>
            <a:ext cx="1437304" cy="1437304"/>
          </a:xfrm>
          <a:prstGeom prst="rect">
            <a:avLst/>
          </a:prstGeom>
        </p:spPr>
      </p:pic>
    </p:spTree>
    <p:extLst>
      <p:ext uri="{BB962C8B-B14F-4D97-AF65-F5344CB8AC3E}">
        <p14:creationId xmlns:p14="http://schemas.microsoft.com/office/powerpoint/2010/main" val="171300545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2" name="Google Shape;132;p3"/>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17447"/>
            <a:ext cx="5121967" cy="750975"/>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dirty="0">
                <a:solidFill>
                  <a:srgbClr val="FFFFFF"/>
                </a:solidFill>
                <a:latin typeface="Simplified Arabic"/>
                <a:ea typeface="Simplified Arabic"/>
                <a:cs typeface="Simplified Arabic"/>
                <a:sym typeface="Simplified Arabic"/>
              </a:rPr>
              <a:t>الخصوصية في</a:t>
            </a:r>
            <a:r>
              <a:rPr lang="ar-EG" sz="4000" b="1" i="0" u="none" strike="noStrike" cap="none" dirty="0">
                <a:solidFill>
                  <a:srgbClr val="FFFFFF"/>
                </a:solidFill>
                <a:latin typeface="Simplified Arabic"/>
                <a:ea typeface="Simplified Arabic"/>
                <a:cs typeface="Simplified Arabic"/>
                <a:sym typeface="Simplified Arabic"/>
              </a:rPr>
              <a:t> الإعلام الرقمي</a:t>
            </a:r>
            <a:endParaRPr lang="ar-EG"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319302" y="1696627"/>
            <a:ext cx="10159557" cy="4834745"/>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pPr>
            <a:r>
              <a:rPr lang="ar-EG" sz="3200" b="1" dirty="0">
                <a:solidFill>
                  <a:schemeClr val="tx1"/>
                </a:solidFill>
                <a:latin typeface="Simplified Arabic" panose="02020603050405020304" pitchFamily="18" charset="-78"/>
                <a:ea typeface="Simplified Arabic"/>
                <a:cs typeface="Simplified Arabic" panose="02020603050405020304" pitchFamily="18" charset="-78"/>
                <a:sym typeface="Calibri"/>
              </a:rPr>
              <a:t>رابعًا – </a:t>
            </a:r>
            <a:r>
              <a:rPr lang="ar-EG" sz="3200" b="1" dirty="0" err="1">
                <a:solidFill>
                  <a:schemeClr val="tx1"/>
                </a:solidFill>
                <a:latin typeface="Simplified Arabic" panose="02020603050405020304" pitchFamily="18" charset="-78"/>
                <a:ea typeface="Simplified Arabic"/>
                <a:cs typeface="Simplified Arabic" panose="02020603050405020304" pitchFamily="18" charset="-78"/>
                <a:sym typeface="Calibri"/>
              </a:rPr>
              <a:t>إنستجرام</a:t>
            </a:r>
            <a:r>
              <a:rPr lang="ar-EG" sz="3200" b="1" dirty="0">
                <a:solidFill>
                  <a:schemeClr val="tx1"/>
                </a:solidFill>
                <a:latin typeface="Simplified Arabic" panose="02020603050405020304" pitchFamily="18" charset="-78"/>
                <a:ea typeface="Simplified Arabic"/>
                <a:cs typeface="Simplified Arabic" panose="02020603050405020304" pitchFamily="18" charset="-78"/>
                <a:sym typeface="Calibri"/>
              </a:rPr>
              <a:t>: </a:t>
            </a:r>
          </a:p>
          <a:p>
            <a:pPr marR="0" lvl="0" algn="just" rtl="1">
              <a:lnSpc>
                <a:spcPct val="107000"/>
              </a:lnSpc>
              <a:spcBef>
                <a:spcPts val="0"/>
              </a:spcBef>
              <a:spcAft>
                <a:spcPts val="0"/>
              </a:spcAft>
            </a:pPr>
            <a:endParaRPr lang="ar-EG" sz="3200" b="1" dirty="0">
              <a:solidFill>
                <a:schemeClr val="tx1"/>
              </a:solidFill>
              <a:latin typeface="Simplified Arabic" panose="02020603050405020304" pitchFamily="18" charset="-78"/>
              <a:ea typeface="Simplified Arabic"/>
              <a:cs typeface="Simplified Arabic" panose="02020603050405020304" pitchFamily="18" charset="-78"/>
              <a:sym typeface="Calibri"/>
            </a:endParaRPr>
          </a:p>
          <a:p>
            <a:pPr marR="0" lvl="0" algn="just" rtl="1">
              <a:lnSpc>
                <a:spcPct val="107000"/>
              </a:lnSpc>
              <a:spcBef>
                <a:spcPts val="0"/>
              </a:spcBef>
              <a:spcAft>
                <a:spcPts val="0"/>
              </a:spcAft>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وضع الموقع مجموعة من الالتزامات التي يجب أن يراعيها المستخدم عند التسجيل في الموقع مثل إزالة المحتوى الممنوع وتعطيل حساب المستخدم المخالف، واعتباره انتهاكًا لشروط وأحكام الموقع، ويجب معرفة أنه قد يعاقب مرتكبو هذه السلوكيات في بعض البلدان</a:t>
            </a:r>
            <a:r>
              <a:rPr lang="en-US"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a:t>
            </a: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 </a:t>
            </a:r>
            <a:endParaRPr lang="ar-EG" sz="3200" b="1" dirty="0">
              <a:solidFill>
                <a:schemeClr val="tx1"/>
              </a:solidFill>
              <a:latin typeface="Simplified Arabic" panose="02020603050405020304" pitchFamily="18" charset="-78"/>
              <a:ea typeface="Simplified Arabic"/>
              <a:cs typeface="Simplified Arabic" panose="02020603050405020304" pitchFamily="18" charset="-78"/>
              <a:sym typeface="Calibri"/>
            </a:endParaRPr>
          </a:p>
          <a:p>
            <a:pPr marR="0" lvl="0" algn="just" rtl="1">
              <a:lnSpc>
                <a:spcPct val="107000"/>
              </a:lnSpc>
              <a:spcBef>
                <a:spcPts val="0"/>
              </a:spcBef>
              <a:spcAft>
                <a:spcPts val="0"/>
              </a:spcAft>
            </a:pPr>
            <a:endParaRPr lang="ar-EG" sz="3200" b="1" dirty="0">
              <a:solidFill>
                <a:schemeClr val="tx1"/>
              </a:solidFill>
              <a:latin typeface="Simplified Arabic" panose="02020603050405020304" pitchFamily="18" charset="-78"/>
              <a:ea typeface="Simplified Arabic"/>
              <a:cs typeface="Simplified Arabic" panose="02020603050405020304" pitchFamily="18" charset="-78"/>
              <a:sym typeface="Calibri"/>
            </a:endParaRPr>
          </a:p>
          <a:p>
            <a:pPr marR="0" lvl="0" algn="just" rtl="1">
              <a:lnSpc>
                <a:spcPct val="107000"/>
              </a:lnSpc>
              <a:spcBef>
                <a:spcPts val="0"/>
              </a:spcBef>
              <a:spcAft>
                <a:spcPts val="0"/>
              </a:spcAft>
            </a:pPr>
            <a:endParaRPr lang="ar-EG" sz="3200" b="1" dirty="0">
              <a:solidFill>
                <a:schemeClr val="tx1"/>
              </a:solidFill>
              <a:latin typeface="Simplified Arabic" panose="02020603050405020304" pitchFamily="18" charset="-78"/>
              <a:ea typeface="Simplified Arabic"/>
              <a:cs typeface="Simplified Arabic" panose="02020603050405020304" pitchFamily="18" charset="-78"/>
              <a:sym typeface="Calibri"/>
            </a:endParaRPr>
          </a:p>
          <a:p>
            <a:pPr marR="0" lvl="0" algn="just" rtl="1">
              <a:lnSpc>
                <a:spcPct val="107000"/>
              </a:lnSpc>
              <a:spcBef>
                <a:spcPts val="0"/>
              </a:spcBef>
              <a:spcAft>
                <a:spcPts val="0"/>
              </a:spcAft>
            </a:pPr>
            <a:endParaRPr lang="ar-EG" sz="3200" b="1"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pic>
        <p:nvPicPr>
          <p:cNvPr id="3" name="Picture 2">
            <a:extLst>
              <a:ext uri="{FF2B5EF4-FFF2-40B4-BE49-F238E27FC236}">
                <a16:creationId xmlns:a16="http://schemas.microsoft.com/office/drawing/2014/main" id="{0BE04F5B-6DB4-AEFD-004D-88849086014C}"/>
              </a:ext>
            </a:extLst>
          </p:cNvPr>
          <p:cNvPicPr>
            <a:picLocks noChangeAspect="1"/>
          </p:cNvPicPr>
          <p:nvPr/>
        </p:nvPicPr>
        <p:blipFill>
          <a:blip r:embed="rId6"/>
          <a:stretch>
            <a:fillRect/>
          </a:stretch>
        </p:blipFill>
        <p:spPr>
          <a:xfrm>
            <a:off x="407246" y="5420696"/>
            <a:ext cx="1437304" cy="1437304"/>
          </a:xfrm>
          <a:prstGeom prst="rect">
            <a:avLst/>
          </a:prstGeom>
        </p:spPr>
      </p:pic>
    </p:spTree>
    <p:extLst>
      <p:ext uri="{BB962C8B-B14F-4D97-AF65-F5344CB8AC3E}">
        <p14:creationId xmlns:p14="http://schemas.microsoft.com/office/powerpoint/2010/main" val="238078359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2" name="Google Shape;132;p3"/>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17447"/>
            <a:ext cx="5121967" cy="750975"/>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i="0" u="none" strike="noStrike" cap="none" dirty="0">
                <a:solidFill>
                  <a:srgbClr val="FFFFFF"/>
                </a:solidFill>
                <a:latin typeface="Simplified Arabic"/>
                <a:ea typeface="Simplified Arabic"/>
                <a:cs typeface="Simplified Arabic"/>
                <a:sym typeface="Simplified Arabic"/>
              </a:rPr>
              <a:t>أخلاقيات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138475" y="1732604"/>
            <a:ext cx="10401785" cy="3253927"/>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pPr>
            <a:r>
              <a:rPr lang="ar-EG" sz="3200" b="1" dirty="0">
                <a:solidFill>
                  <a:schemeClr val="tx1"/>
                </a:solidFill>
                <a:latin typeface="Simplified Arabic" panose="02020603050405020304" pitchFamily="18" charset="-78"/>
                <a:ea typeface="Simplified Arabic"/>
                <a:cs typeface="Simplified Arabic" panose="02020603050405020304" pitchFamily="18" charset="-78"/>
                <a:sym typeface="Calibri"/>
              </a:rPr>
              <a:t>الأخلاقيات والسلوك السليم: </a:t>
            </a:r>
            <a:endParaRPr lang="en-US" sz="3200" b="1" dirty="0">
              <a:solidFill>
                <a:schemeClr val="tx1"/>
              </a:solidFill>
              <a:latin typeface="Simplified Arabic" panose="02020603050405020304" pitchFamily="18" charset="-78"/>
              <a:ea typeface="Simplified Arabic"/>
              <a:cs typeface="Simplified Arabic" panose="02020603050405020304" pitchFamily="18" charset="-78"/>
              <a:sym typeface="Calibri"/>
            </a:endParaRPr>
          </a:p>
          <a:p>
            <a:pPr marR="0" lvl="0" algn="just" rtl="1">
              <a:lnSpc>
                <a:spcPct val="107000"/>
              </a:lnSpc>
              <a:spcBef>
                <a:spcPts val="0"/>
              </a:spcBef>
              <a:spcAft>
                <a:spcPts val="0"/>
              </a:spcAft>
            </a:pPr>
            <a:endParaRPr lang="ar-EG" sz="3200" b="1" dirty="0">
              <a:solidFill>
                <a:schemeClr val="tx1"/>
              </a:solidFill>
              <a:latin typeface="Simplified Arabic" panose="02020603050405020304" pitchFamily="18" charset="-78"/>
              <a:ea typeface="Simplified Arabic"/>
              <a:cs typeface="Simplified Arabic" panose="02020603050405020304" pitchFamily="18" charset="-78"/>
              <a:sym typeface="Calibri"/>
            </a:endParaRPr>
          </a:p>
          <a:p>
            <a:pPr marR="0" lvl="0" algn="just" rtl="1">
              <a:lnSpc>
                <a:spcPct val="107000"/>
              </a:lnSpc>
              <a:spcBef>
                <a:spcPts val="0"/>
              </a:spcBef>
              <a:spcAft>
                <a:spcPts val="0"/>
              </a:spcAft>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يحظر الموقع على المستخدمين المسجلين نشر أي محتوى لا يتفق مع الآداب العامة والنظام العام والسلوك الحسن مثل الصور التي تعرض العنف أو التعري أو</a:t>
            </a:r>
          </a:p>
          <a:p>
            <a:pPr marR="0" lvl="0" algn="just" rtl="1">
              <a:lnSpc>
                <a:spcPct val="107000"/>
              </a:lnSpc>
              <a:spcBef>
                <a:spcPts val="0"/>
              </a:spcBef>
              <a:spcAft>
                <a:spcPts val="0"/>
              </a:spcAft>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التمييز أو الإباحية أو الإيحاء الجنسي أو غيرها</a:t>
            </a:r>
            <a:r>
              <a:rPr lang="en-US"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a:t>
            </a:r>
          </a:p>
          <a:p>
            <a:pPr marR="0" lvl="0" algn="just" rtl="1">
              <a:lnSpc>
                <a:spcPct val="107000"/>
              </a:lnSpc>
              <a:spcBef>
                <a:spcPts val="0"/>
              </a:spcBef>
              <a:spcAft>
                <a:spcPts val="0"/>
              </a:spcAft>
            </a:pPr>
            <a:endPar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pic>
        <p:nvPicPr>
          <p:cNvPr id="3" name="Picture 2">
            <a:extLst>
              <a:ext uri="{FF2B5EF4-FFF2-40B4-BE49-F238E27FC236}">
                <a16:creationId xmlns:a16="http://schemas.microsoft.com/office/drawing/2014/main" id="{E5C69B81-A162-42F5-E409-73754EB1E869}"/>
              </a:ext>
            </a:extLst>
          </p:cNvPr>
          <p:cNvPicPr>
            <a:picLocks noChangeAspect="1"/>
          </p:cNvPicPr>
          <p:nvPr/>
        </p:nvPicPr>
        <p:blipFill>
          <a:blip r:embed="rId6"/>
          <a:stretch>
            <a:fillRect/>
          </a:stretch>
        </p:blipFill>
        <p:spPr>
          <a:xfrm>
            <a:off x="407246" y="5420696"/>
            <a:ext cx="1437304" cy="1437304"/>
          </a:xfrm>
          <a:prstGeom prst="rect">
            <a:avLst/>
          </a:prstGeom>
        </p:spPr>
      </p:pic>
    </p:spTree>
    <p:extLst>
      <p:ext uri="{BB962C8B-B14F-4D97-AF65-F5344CB8AC3E}">
        <p14:creationId xmlns:p14="http://schemas.microsoft.com/office/powerpoint/2010/main" val="273027141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2" name="Google Shape;132;p3"/>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17447"/>
            <a:ext cx="5121967" cy="750975"/>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i="0" u="none" strike="noStrike" cap="none" dirty="0">
                <a:solidFill>
                  <a:srgbClr val="FFFFFF"/>
                </a:solidFill>
                <a:latin typeface="Simplified Arabic"/>
                <a:ea typeface="Simplified Arabic"/>
                <a:cs typeface="Simplified Arabic"/>
                <a:sym typeface="Simplified Arabic"/>
              </a:rPr>
              <a:t>أخلاقيات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138475" y="1732604"/>
            <a:ext cx="10401785" cy="3253927"/>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pPr>
            <a:r>
              <a:rPr lang="ar-EG" sz="3200" b="1"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Calibri"/>
              </a:rPr>
              <a:t>الخصوصية</a:t>
            </a:r>
            <a:r>
              <a:rPr lang="ar-EG" sz="3200" b="1" dirty="0">
                <a:solidFill>
                  <a:schemeClr val="tx1"/>
                </a:solidFill>
                <a:latin typeface="Simplified Arabic" panose="02020603050405020304" pitchFamily="18" charset="-78"/>
                <a:ea typeface="Simplified Arabic"/>
                <a:cs typeface="Simplified Arabic" panose="02020603050405020304" pitchFamily="18" charset="-78"/>
                <a:sym typeface="Calibri"/>
              </a:rPr>
              <a:t>: </a:t>
            </a:r>
          </a:p>
          <a:p>
            <a:pPr marR="0" lvl="0" algn="just" rtl="1">
              <a:lnSpc>
                <a:spcPct val="107000"/>
              </a:lnSpc>
              <a:spcBef>
                <a:spcPts val="0"/>
              </a:spcBef>
              <a:spcAft>
                <a:spcPts val="0"/>
              </a:spcAft>
            </a:pPr>
            <a:endParaRPr lang="ar-EG" sz="3200" b="1"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Calibri"/>
            </a:endParaRPr>
          </a:p>
          <a:p>
            <a:pPr marR="0" lvl="0" algn="just" rtl="1">
              <a:lnSpc>
                <a:spcPct val="107000"/>
              </a:lnSpc>
              <a:spcBef>
                <a:spcPts val="0"/>
              </a:spcBef>
              <a:spcAft>
                <a:spcPts val="0"/>
              </a:spcAft>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تحظر شروط وأحكام </a:t>
            </a:r>
            <a:r>
              <a:rPr lang="ar-EG" sz="3200" i="0" u="none" strike="noStrike" cap="none" dirty="0" err="1">
                <a:solidFill>
                  <a:schemeClr val="tx1"/>
                </a:solidFill>
                <a:latin typeface="Simplified Arabic" panose="02020603050405020304" pitchFamily="18" charset="-78"/>
                <a:ea typeface="Simplified Arabic"/>
                <a:cs typeface="Simplified Arabic" panose="02020603050405020304" pitchFamily="18" charset="-78"/>
                <a:sym typeface="Simplified Arabic"/>
              </a:rPr>
              <a:t>إنستجرام</a:t>
            </a: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 المستخدمين المسجلين من انتهاك خصوصية كل منهم الآخر، وعدم نشر البيانات الشخصية أو بطاقات الائتمان أو الضمان الاجتماعي أو أرقام الهويات الوطنية أو أرقام الهواتف أو عناوين البريد الإلكتروني</a:t>
            </a:r>
            <a:r>
              <a:rPr lang="en-US" sz="3200"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a:t>
            </a:r>
            <a:endPar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pic>
        <p:nvPicPr>
          <p:cNvPr id="3" name="Picture 2">
            <a:extLst>
              <a:ext uri="{FF2B5EF4-FFF2-40B4-BE49-F238E27FC236}">
                <a16:creationId xmlns:a16="http://schemas.microsoft.com/office/drawing/2014/main" id="{1CE568C3-8D2A-09EC-36F1-77E4A476BB2A}"/>
              </a:ext>
            </a:extLst>
          </p:cNvPr>
          <p:cNvPicPr>
            <a:picLocks noChangeAspect="1"/>
          </p:cNvPicPr>
          <p:nvPr/>
        </p:nvPicPr>
        <p:blipFill>
          <a:blip r:embed="rId6"/>
          <a:stretch>
            <a:fillRect/>
          </a:stretch>
        </p:blipFill>
        <p:spPr>
          <a:xfrm>
            <a:off x="407246" y="5420696"/>
            <a:ext cx="1437304" cy="1437304"/>
          </a:xfrm>
          <a:prstGeom prst="rect">
            <a:avLst/>
          </a:prstGeom>
        </p:spPr>
      </p:pic>
    </p:spTree>
    <p:extLst>
      <p:ext uri="{BB962C8B-B14F-4D97-AF65-F5344CB8AC3E}">
        <p14:creationId xmlns:p14="http://schemas.microsoft.com/office/powerpoint/2010/main" val="257698550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2" name="Google Shape;132;p3"/>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136" name="Google Shape;136;p3"/>
          <p:cNvSpPr txBox="1"/>
          <p:nvPr/>
        </p:nvSpPr>
        <p:spPr>
          <a:xfrm>
            <a:off x="1116173" y="522389"/>
            <a:ext cx="6809212" cy="75093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i="0" u="none" strike="noStrike" cap="none" dirty="0">
                <a:solidFill>
                  <a:srgbClr val="FFFFFF"/>
                </a:solidFill>
                <a:latin typeface="Simplified Arabic"/>
                <a:ea typeface="Simplified Arabic"/>
                <a:cs typeface="Simplified Arabic"/>
                <a:sym typeface="Simplified Arabic"/>
              </a:rPr>
              <a:t>دعوات دولية لالتزام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116173" y="1650934"/>
            <a:ext cx="10401785" cy="3253927"/>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برزت العديد من الدعوات والمقترحات على الصعيد الدولي في شكل مبادرات</a:t>
            </a:r>
          </a:p>
          <a:p>
            <a:pPr marR="0" lvl="0" algn="just" rtl="1">
              <a:lnSpc>
                <a:spcPct val="107000"/>
              </a:lnSpc>
              <a:spcBef>
                <a:spcPts val="0"/>
              </a:spcBef>
              <a:spcAft>
                <a:spcPts val="0"/>
              </a:spcAft>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تلزم بها مستخدمي وسائل الإعلام الجديد تمثل أهمها فيما يلي: </a:t>
            </a:r>
          </a:p>
          <a:p>
            <a:pPr marR="0" lvl="0" algn="just" rtl="1">
              <a:lnSpc>
                <a:spcPct val="107000"/>
              </a:lnSpc>
              <a:spcBef>
                <a:spcPts val="0"/>
              </a:spcBef>
              <a:spcAft>
                <a:spcPts val="0"/>
              </a:spcAft>
            </a:pPr>
            <a:endParaRPr lang="ar-EG" sz="3200"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وضع تشريعات لأمن المعلومات في كل بلد مع وجود شرطة مدربة وقضاة مختصين وضباط معنيين بتطبيق القانون توكل إليهم مسؤولية منع وقوع الجرائم وحدوث أعمال مشينة في الشبكة.</a:t>
            </a:r>
          </a:p>
        </p:txBody>
      </p:sp>
      <p:pic>
        <p:nvPicPr>
          <p:cNvPr id="3" name="Picture 2">
            <a:extLst>
              <a:ext uri="{FF2B5EF4-FFF2-40B4-BE49-F238E27FC236}">
                <a16:creationId xmlns:a16="http://schemas.microsoft.com/office/drawing/2014/main" id="{2AC8DF6A-B5F6-5E62-C77D-5C3D3D0C7239}"/>
              </a:ext>
            </a:extLst>
          </p:cNvPr>
          <p:cNvPicPr>
            <a:picLocks noChangeAspect="1"/>
          </p:cNvPicPr>
          <p:nvPr/>
        </p:nvPicPr>
        <p:blipFill>
          <a:blip r:embed="rId6"/>
          <a:stretch>
            <a:fillRect/>
          </a:stretch>
        </p:blipFill>
        <p:spPr>
          <a:xfrm>
            <a:off x="407246" y="5420696"/>
            <a:ext cx="1437304" cy="1437304"/>
          </a:xfrm>
          <a:prstGeom prst="rect">
            <a:avLst/>
          </a:prstGeom>
        </p:spPr>
      </p:pic>
    </p:spTree>
    <p:extLst>
      <p:ext uri="{BB962C8B-B14F-4D97-AF65-F5344CB8AC3E}">
        <p14:creationId xmlns:p14="http://schemas.microsoft.com/office/powerpoint/2010/main" val="40536833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2" name="Google Shape;132;p3"/>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136" name="Google Shape;136;p3"/>
          <p:cNvSpPr txBox="1"/>
          <p:nvPr/>
        </p:nvSpPr>
        <p:spPr>
          <a:xfrm>
            <a:off x="1116173" y="522389"/>
            <a:ext cx="6809212" cy="75093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i="0" u="none" strike="noStrike" cap="none" dirty="0">
                <a:solidFill>
                  <a:srgbClr val="FFFFFF"/>
                </a:solidFill>
                <a:latin typeface="Simplified Arabic"/>
                <a:ea typeface="Simplified Arabic"/>
                <a:cs typeface="Simplified Arabic"/>
                <a:sym typeface="Simplified Arabic"/>
              </a:rPr>
              <a:t>دعوات دولية لالتزام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116173" y="1650934"/>
            <a:ext cx="10401785" cy="3253927"/>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 ضرورة حماية الأطفال والحيلولة دون دخولهم المواقع الإباحية ، والحد من الجريمة على الشبكة أيا كان نوعها لاسيما جريمة الإرهاب.</a:t>
            </a:r>
          </a:p>
          <a:p>
            <a:pPr marL="457200" marR="0" lvl="0" indent="-457200" algn="just" rtl="1">
              <a:lnSpc>
                <a:spcPct val="107000"/>
              </a:lnSpc>
              <a:spcBef>
                <a:spcPts val="0"/>
              </a:spcBef>
              <a:spcAft>
                <a:spcPts val="0"/>
              </a:spcAft>
              <a:buFont typeface="Arial" panose="020B0604020202020204" pitchFamily="34" charset="0"/>
              <a:buChar char="•"/>
            </a:pPr>
            <a:endParaRPr lang="ar-EG" sz="3200"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دعا البرلمان الأوروبي إلى تحرك دولي لضبط تبادل المواد الإباحية والعنصرية على الإنترنت والى تكوين (</a:t>
            </a:r>
            <a:r>
              <a:rPr lang="ar-EG" sz="3200" i="0" u="none" strike="noStrike" cap="none">
                <a:solidFill>
                  <a:schemeClr val="tx1"/>
                </a:solidFill>
                <a:latin typeface="Simplified Arabic" panose="02020603050405020304" pitchFamily="18" charset="-78"/>
                <a:ea typeface="Simplified Arabic"/>
                <a:cs typeface="Simplified Arabic" panose="02020603050405020304" pitchFamily="18" charset="-78"/>
                <a:sym typeface="Simplified Arabic"/>
              </a:rPr>
              <a:t>شرطة الإنترنت</a:t>
            </a:r>
            <a:r>
              <a:rPr lang="ar-EG" sz="3200">
                <a:solidFill>
                  <a:schemeClr val="tx1"/>
                </a:solidFill>
                <a:latin typeface="Simplified Arabic" panose="02020603050405020304" pitchFamily="18" charset="-78"/>
                <a:ea typeface="Simplified Arabic"/>
                <a:cs typeface="Simplified Arabic" panose="02020603050405020304" pitchFamily="18" charset="-78"/>
                <a:sym typeface="Simplified Arabic"/>
              </a:rPr>
              <a:t>) </a:t>
            </a:r>
            <a:r>
              <a:rPr lang="ar-EG" sz="3200" i="0" u="none" strike="noStrike" cap="none">
                <a:solidFill>
                  <a:schemeClr val="tx1"/>
                </a:solidFill>
                <a:latin typeface="Simplified Arabic" panose="02020603050405020304" pitchFamily="18" charset="-78"/>
                <a:ea typeface="Simplified Arabic"/>
                <a:cs typeface="Simplified Arabic" panose="02020603050405020304" pitchFamily="18" charset="-78"/>
                <a:sym typeface="Simplified Arabic"/>
              </a:rPr>
              <a:t>ووضع </a:t>
            </a: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اتفاقات دولية لمكافحة من يسيئون استخدام الإنترنت</a:t>
            </a:r>
          </a:p>
        </p:txBody>
      </p:sp>
      <p:pic>
        <p:nvPicPr>
          <p:cNvPr id="3" name="Picture 2">
            <a:extLst>
              <a:ext uri="{FF2B5EF4-FFF2-40B4-BE49-F238E27FC236}">
                <a16:creationId xmlns:a16="http://schemas.microsoft.com/office/drawing/2014/main" id="{5190532A-83A0-16E7-A15C-1B24A5CF39CA}"/>
              </a:ext>
            </a:extLst>
          </p:cNvPr>
          <p:cNvPicPr>
            <a:picLocks noChangeAspect="1"/>
          </p:cNvPicPr>
          <p:nvPr/>
        </p:nvPicPr>
        <p:blipFill>
          <a:blip r:embed="rId6"/>
          <a:stretch>
            <a:fillRect/>
          </a:stretch>
        </p:blipFill>
        <p:spPr>
          <a:xfrm>
            <a:off x="407246" y="5420696"/>
            <a:ext cx="1437304" cy="1437304"/>
          </a:xfrm>
          <a:prstGeom prst="rect">
            <a:avLst/>
          </a:prstGeom>
        </p:spPr>
      </p:pic>
    </p:spTree>
    <p:extLst>
      <p:ext uri="{BB962C8B-B14F-4D97-AF65-F5344CB8AC3E}">
        <p14:creationId xmlns:p14="http://schemas.microsoft.com/office/powerpoint/2010/main" val="78776372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2" name="Google Shape;132;p3"/>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136" name="Google Shape;136;p3"/>
          <p:cNvSpPr txBox="1"/>
          <p:nvPr/>
        </p:nvSpPr>
        <p:spPr>
          <a:xfrm>
            <a:off x="1116173" y="522389"/>
            <a:ext cx="6809212" cy="75093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i="0" u="none" strike="noStrike" cap="none" dirty="0">
                <a:solidFill>
                  <a:srgbClr val="FFFFFF"/>
                </a:solidFill>
                <a:latin typeface="Simplified Arabic"/>
                <a:ea typeface="Simplified Arabic"/>
                <a:cs typeface="Simplified Arabic"/>
                <a:sym typeface="Simplified Arabic"/>
              </a:rPr>
              <a:t>دعوات دولية لالتزام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116173" y="1650934"/>
            <a:ext cx="10401785" cy="4834745"/>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في الولايات المتحدة اتفقت آراء الباحثين في التشريعات الخاصة باستخدام شبكة الإنترنت على اتجاهين: </a:t>
            </a:r>
          </a:p>
          <a:p>
            <a:pPr marR="0" lvl="0" algn="just" rtl="1">
              <a:lnSpc>
                <a:spcPct val="107000"/>
              </a:lnSpc>
              <a:spcBef>
                <a:spcPts val="0"/>
              </a:spcBef>
              <a:spcAft>
                <a:spcPts val="0"/>
              </a:spcAft>
            </a:pPr>
            <a:endParaRPr lang="ar-EG" sz="3200"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a:p>
            <a:pPr marR="0" lvl="0" algn="just" rtl="1">
              <a:lnSpc>
                <a:spcPct val="107000"/>
              </a:lnSpc>
              <a:spcBef>
                <a:spcPts val="0"/>
              </a:spcBef>
              <a:spcAft>
                <a:spcPts val="0"/>
              </a:spcAft>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اتجاه يرى ضرورة مراجعة جميع القوانين المتعلقة بهذا الموضوع وتعديلها </a:t>
            </a:r>
            <a:r>
              <a:rPr lang="ar-EG" sz="3200" i="0" u="none" strike="noStrike" cap="none" dirty="0" err="1">
                <a:solidFill>
                  <a:schemeClr val="tx1"/>
                </a:solidFill>
                <a:latin typeface="Simplified Arabic" panose="02020603050405020304" pitchFamily="18" charset="-78"/>
                <a:ea typeface="Simplified Arabic"/>
                <a:cs typeface="Simplified Arabic" panose="02020603050405020304" pitchFamily="18" charset="-78"/>
                <a:sym typeface="Simplified Arabic"/>
              </a:rPr>
              <a:t>لتتواءم</a:t>
            </a: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 مع الوضع الجديد.</a:t>
            </a:r>
          </a:p>
          <a:p>
            <a:pPr marR="0" lvl="0" algn="just" rtl="1">
              <a:lnSpc>
                <a:spcPct val="107000"/>
              </a:lnSpc>
              <a:spcBef>
                <a:spcPts val="0"/>
              </a:spcBef>
              <a:spcAft>
                <a:spcPts val="0"/>
              </a:spcAft>
            </a:pPr>
            <a:endParaRPr lang="ar-EG" sz="3200"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a:p>
            <a:pPr marR="0" lvl="0" algn="just" rtl="1">
              <a:lnSpc>
                <a:spcPct val="107000"/>
              </a:lnSpc>
              <a:spcBef>
                <a:spcPts val="0"/>
              </a:spcBef>
              <a:spcAft>
                <a:spcPts val="0"/>
              </a:spcAft>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 الاتجاه الثاني يرى بأهمية أن تركز القوانين والتعديلات على مكافحة الخداع</a:t>
            </a:r>
          </a:p>
          <a:p>
            <a:pPr marR="0" lvl="0" algn="just" rtl="1">
              <a:lnSpc>
                <a:spcPct val="107000"/>
              </a:lnSpc>
              <a:spcBef>
                <a:spcPts val="0"/>
              </a:spcBef>
              <a:spcAft>
                <a:spcPts val="0"/>
              </a:spcAft>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وسوء استخدام هذه الوسائل</a:t>
            </a:r>
          </a:p>
          <a:p>
            <a:pPr marR="0" lvl="0" algn="just" rtl="1">
              <a:lnSpc>
                <a:spcPct val="107000"/>
              </a:lnSpc>
              <a:spcBef>
                <a:spcPts val="0"/>
              </a:spcBef>
              <a:spcAft>
                <a:spcPts val="0"/>
              </a:spcAft>
            </a:pPr>
            <a:endPar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pic>
        <p:nvPicPr>
          <p:cNvPr id="3" name="Picture 2">
            <a:extLst>
              <a:ext uri="{FF2B5EF4-FFF2-40B4-BE49-F238E27FC236}">
                <a16:creationId xmlns:a16="http://schemas.microsoft.com/office/drawing/2014/main" id="{79C4CAFB-5719-5D36-0B67-4E9AD873E9B6}"/>
              </a:ext>
            </a:extLst>
          </p:cNvPr>
          <p:cNvPicPr>
            <a:picLocks noChangeAspect="1"/>
          </p:cNvPicPr>
          <p:nvPr/>
        </p:nvPicPr>
        <p:blipFill>
          <a:blip r:embed="rId6"/>
          <a:stretch>
            <a:fillRect/>
          </a:stretch>
        </p:blipFill>
        <p:spPr>
          <a:xfrm>
            <a:off x="407246" y="5420696"/>
            <a:ext cx="1437304" cy="1437304"/>
          </a:xfrm>
          <a:prstGeom prst="rect">
            <a:avLst/>
          </a:prstGeom>
        </p:spPr>
      </p:pic>
    </p:spTree>
    <p:extLst>
      <p:ext uri="{BB962C8B-B14F-4D97-AF65-F5344CB8AC3E}">
        <p14:creationId xmlns:p14="http://schemas.microsoft.com/office/powerpoint/2010/main" val="350650535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2" name="Google Shape;132;p3"/>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17447"/>
            <a:ext cx="5975607" cy="75093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i="0" u="none" strike="noStrike" cap="none" dirty="0">
                <a:solidFill>
                  <a:srgbClr val="FFFFFF"/>
                </a:solidFill>
                <a:latin typeface="Simplified Arabic"/>
                <a:ea typeface="Simplified Arabic"/>
                <a:cs typeface="Simplified Arabic"/>
                <a:sym typeface="Simplified Arabic"/>
              </a:rPr>
              <a:t>أخلاقيات مهنية في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F4A7E1EA-A047-B133-0691-C054E025AF42}"/>
              </a:ext>
            </a:extLst>
          </p:cNvPr>
          <p:cNvSpPr txBox="1"/>
          <p:nvPr/>
        </p:nvSpPr>
        <p:spPr>
          <a:xfrm>
            <a:off x="971090" y="1495166"/>
            <a:ext cx="10303311" cy="325392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None/>
            </a:pPr>
            <a:r>
              <a:rPr lang="ar-EG" sz="32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الحيادية والموضوعية </a:t>
            </a:r>
          </a:p>
          <a:p>
            <a:pPr marL="0" marR="0" lvl="0" indent="0" algn="just" rtl="1">
              <a:lnSpc>
                <a:spcPct val="107000"/>
              </a:lnSpc>
              <a:spcBef>
                <a:spcPts val="0"/>
              </a:spcBef>
              <a:spcAft>
                <a:spcPts val="0"/>
              </a:spcAft>
              <a:buNone/>
            </a:pPr>
            <a:endParaRPr lang="ar-EG" sz="32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endParaRPr>
          </a:p>
          <a:p>
            <a:pPr marL="0" marR="0" lvl="0" indent="0" algn="just" rtl="1">
              <a:lnSpc>
                <a:spcPct val="107000"/>
              </a:lnSpc>
              <a:spcBef>
                <a:spcPts val="0"/>
              </a:spcBef>
              <a:spcAft>
                <a:spcPts val="0"/>
              </a:spcAft>
              <a:buNone/>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تتميز الصحافة الرقمية بنقل الأخبار بحيادية تامة دون أي التحيز، أو نقل الأخبار من منظور الأفراد الشخصي، أو آرائهم المتعلقة بالخبر، إذًا إن من أخلاقيات الصحافة الرقمية تغطية الأحداث بحيادية، بالإضافة إلى تحليل الأحداث بطريقة موضوعية ومحايدة.</a:t>
            </a:r>
          </a:p>
        </p:txBody>
      </p:sp>
      <p:pic>
        <p:nvPicPr>
          <p:cNvPr id="3" name="Picture 2">
            <a:extLst>
              <a:ext uri="{FF2B5EF4-FFF2-40B4-BE49-F238E27FC236}">
                <a16:creationId xmlns:a16="http://schemas.microsoft.com/office/drawing/2014/main" id="{03422F3B-1E11-53F5-314E-D2357A928FED}"/>
              </a:ext>
            </a:extLst>
          </p:cNvPr>
          <p:cNvPicPr>
            <a:picLocks noChangeAspect="1"/>
          </p:cNvPicPr>
          <p:nvPr/>
        </p:nvPicPr>
        <p:blipFill>
          <a:blip r:embed="rId6"/>
          <a:stretch>
            <a:fillRect/>
          </a:stretch>
        </p:blipFill>
        <p:spPr>
          <a:xfrm>
            <a:off x="407246" y="5420696"/>
            <a:ext cx="1437304" cy="1437304"/>
          </a:xfrm>
          <a:prstGeom prst="rect">
            <a:avLst/>
          </a:prstGeom>
        </p:spPr>
      </p:pic>
    </p:spTree>
    <p:extLst>
      <p:ext uri="{BB962C8B-B14F-4D97-AF65-F5344CB8AC3E}">
        <p14:creationId xmlns:p14="http://schemas.microsoft.com/office/powerpoint/2010/main" val="146363695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2" name="Google Shape;132;p3"/>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17447"/>
            <a:ext cx="5975607" cy="75093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i="0" u="none" strike="noStrike" cap="none" dirty="0">
                <a:solidFill>
                  <a:srgbClr val="FFFFFF"/>
                </a:solidFill>
                <a:latin typeface="Simplified Arabic"/>
                <a:ea typeface="Simplified Arabic"/>
                <a:cs typeface="Simplified Arabic"/>
                <a:sym typeface="Simplified Arabic"/>
              </a:rPr>
              <a:t>أخلاقيات مهنية في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F4A7E1EA-A047-B133-0691-C054E025AF42}"/>
              </a:ext>
            </a:extLst>
          </p:cNvPr>
          <p:cNvSpPr txBox="1"/>
          <p:nvPr/>
        </p:nvSpPr>
        <p:spPr>
          <a:xfrm>
            <a:off x="971090" y="1495166"/>
            <a:ext cx="10303311" cy="3780866"/>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None/>
            </a:pPr>
            <a:r>
              <a:rPr lang="ar-EG" sz="32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استخدام المهارات الصحفية المتميزة </a:t>
            </a:r>
          </a:p>
          <a:p>
            <a:pPr marL="0" marR="0" lvl="0" indent="0" algn="just" rtl="1">
              <a:lnSpc>
                <a:spcPct val="107000"/>
              </a:lnSpc>
              <a:spcBef>
                <a:spcPts val="0"/>
              </a:spcBef>
              <a:spcAft>
                <a:spcPts val="0"/>
              </a:spcAft>
              <a:buNone/>
            </a:pPr>
            <a:endParaRPr lang="ar-EG" sz="32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endParaRPr>
          </a:p>
          <a:p>
            <a:pPr marL="0" marR="0" lvl="0" indent="0" algn="just" rtl="1">
              <a:lnSpc>
                <a:spcPct val="107000"/>
              </a:lnSpc>
              <a:spcBef>
                <a:spcPts val="0"/>
              </a:spcBef>
              <a:spcAft>
                <a:spcPts val="0"/>
              </a:spcAft>
              <a:buNone/>
            </a:pPr>
            <a:endParaRPr lang="ar-EG" sz="32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endParaRPr>
          </a:p>
          <a:p>
            <a:pPr marL="0" marR="0" lvl="0" indent="0" algn="just" rtl="1">
              <a:lnSpc>
                <a:spcPct val="107000"/>
              </a:lnSpc>
              <a:spcBef>
                <a:spcPts val="0"/>
              </a:spcBef>
              <a:spcAft>
                <a:spcPts val="0"/>
              </a:spcAft>
              <a:buNone/>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تشمل هذه المهارات القدرات الاستقصائية، والمهارات البحثية، والمعرفة بكيفية عمل المؤسسات، بالإضافة إلى امتلاك مهارات الاتصال التي سهلتها تكنولوجيا الوسائط الرقمية، والمبادئ الأخلاقية كالالتزام بالدقة، والتحقق، والاحترافية، لذلك يعد امتلاك هذه المهارات جزءًا لا يتجزأ من أخلاقيات الصحافة الرقمية.</a:t>
            </a:r>
            <a:endPar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pic>
        <p:nvPicPr>
          <p:cNvPr id="3" name="Picture 2">
            <a:extLst>
              <a:ext uri="{FF2B5EF4-FFF2-40B4-BE49-F238E27FC236}">
                <a16:creationId xmlns:a16="http://schemas.microsoft.com/office/drawing/2014/main" id="{EF46A87E-C21F-F928-389F-A3821D8BF750}"/>
              </a:ext>
            </a:extLst>
          </p:cNvPr>
          <p:cNvPicPr>
            <a:picLocks noChangeAspect="1"/>
          </p:cNvPicPr>
          <p:nvPr/>
        </p:nvPicPr>
        <p:blipFill>
          <a:blip r:embed="rId6"/>
          <a:stretch>
            <a:fillRect/>
          </a:stretch>
        </p:blipFill>
        <p:spPr>
          <a:xfrm>
            <a:off x="407246" y="5420696"/>
            <a:ext cx="1437304" cy="1437304"/>
          </a:xfrm>
          <a:prstGeom prst="rect">
            <a:avLst/>
          </a:prstGeom>
        </p:spPr>
      </p:pic>
    </p:spTree>
    <p:extLst>
      <p:ext uri="{BB962C8B-B14F-4D97-AF65-F5344CB8AC3E}">
        <p14:creationId xmlns:p14="http://schemas.microsoft.com/office/powerpoint/2010/main" val="153194171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2" name="Google Shape;132;p3"/>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17447"/>
            <a:ext cx="5975607" cy="75093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i="0" u="none" strike="noStrike" cap="none" dirty="0">
                <a:solidFill>
                  <a:srgbClr val="FFFFFF"/>
                </a:solidFill>
                <a:latin typeface="Simplified Arabic"/>
                <a:ea typeface="Simplified Arabic"/>
                <a:cs typeface="Simplified Arabic"/>
                <a:sym typeface="Simplified Arabic"/>
              </a:rPr>
              <a:t>أخلاقيات مهنية في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F4A7E1EA-A047-B133-0691-C054E025AF42}"/>
              </a:ext>
            </a:extLst>
          </p:cNvPr>
          <p:cNvSpPr txBox="1"/>
          <p:nvPr/>
        </p:nvSpPr>
        <p:spPr>
          <a:xfrm>
            <a:off x="2331714" y="1495166"/>
            <a:ext cx="8942687" cy="4307806"/>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None/>
            </a:pPr>
            <a:r>
              <a:rPr lang="ar-EG" sz="32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التحقق من سلامة الصور </a:t>
            </a:r>
          </a:p>
          <a:p>
            <a:pPr marL="0" marR="0" lvl="0" indent="0" algn="just" rtl="1">
              <a:lnSpc>
                <a:spcPct val="107000"/>
              </a:lnSpc>
              <a:spcBef>
                <a:spcPts val="0"/>
              </a:spcBef>
              <a:spcAft>
                <a:spcPts val="0"/>
              </a:spcAft>
              <a:buNone/>
            </a:pPr>
            <a:endParaRPr lang="ar-EG" sz="32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endParaRPr>
          </a:p>
          <a:p>
            <a:pPr marL="0" marR="0" lvl="0" indent="0" algn="just" rtl="1">
              <a:lnSpc>
                <a:spcPct val="107000"/>
              </a:lnSpc>
              <a:spcBef>
                <a:spcPts val="0"/>
              </a:spcBef>
              <a:spcAft>
                <a:spcPts val="0"/>
              </a:spcAft>
              <a:buNone/>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يمتلك الأفراد إلى جانب الصحفيين طرقاً جديدة وسهلة لالتقاط الصور ونشرها؛ كالصور الفوتوغرافية، والفيديو، بالإضافة إلى التقنيات التي تسمح بمعالجتها وإجراء التغيرات، والتعديلات، والإضافات عليها.</a:t>
            </a:r>
          </a:p>
          <a:p>
            <a:pPr marL="0" marR="0" lvl="0" indent="0" algn="just" rtl="1">
              <a:lnSpc>
                <a:spcPct val="107000"/>
              </a:lnSpc>
              <a:spcBef>
                <a:spcPts val="0"/>
              </a:spcBef>
              <a:spcAft>
                <a:spcPts val="0"/>
              </a:spcAft>
              <a:buNone/>
            </a:pPr>
            <a:endParaRPr lang="ar-EG" sz="3200" dirty="0">
              <a:solidFill>
                <a:schemeClr val="dk1"/>
              </a:solidFill>
              <a:latin typeface="Simplified Arabic" panose="02020603050405020304" pitchFamily="18" charset="-78"/>
              <a:ea typeface="Calibri"/>
              <a:cs typeface="Simplified Arabic" panose="02020603050405020304" pitchFamily="18" charset="-78"/>
              <a:sym typeface="Calibri"/>
            </a:endParaRPr>
          </a:p>
          <a:p>
            <a:pPr marL="0" marR="0" lvl="0" indent="0" algn="just" rtl="1">
              <a:lnSpc>
                <a:spcPct val="107000"/>
              </a:lnSpc>
              <a:spcBef>
                <a:spcPts val="0"/>
              </a:spcBef>
              <a:spcAft>
                <a:spcPts val="0"/>
              </a:spcAft>
              <a:buNone/>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فيجب التأكد من أن صحة هذه الصور، وتعلقها بالحدث المعني للخبر، والتحقق بأنه لم يتم التلاعب بها.</a:t>
            </a:r>
            <a:endPar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pic>
        <p:nvPicPr>
          <p:cNvPr id="4" name="Picture 3">
            <a:extLst>
              <a:ext uri="{FF2B5EF4-FFF2-40B4-BE49-F238E27FC236}">
                <a16:creationId xmlns:a16="http://schemas.microsoft.com/office/drawing/2014/main" id="{49374991-BF23-C86E-C729-157EACE735F4}"/>
              </a:ext>
            </a:extLst>
          </p:cNvPr>
          <p:cNvPicPr>
            <a:picLocks noChangeAspect="1"/>
          </p:cNvPicPr>
          <p:nvPr/>
        </p:nvPicPr>
        <p:blipFill>
          <a:blip r:embed="rId6"/>
          <a:stretch>
            <a:fillRect/>
          </a:stretch>
        </p:blipFill>
        <p:spPr>
          <a:xfrm>
            <a:off x="396031" y="3550731"/>
            <a:ext cx="1958248" cy="1958248"/>
          </a:xfrm>
          <a:prstGeom prst="rect">
            <a:avLst/>
          </a:prstGeom>
        </p:spPr>
      </p:pic>
      <p:pic>
        <p:nvPicPr>
          <p:cNvPr id="3" name="Picture 2">
            <a:extLst>
              <a:ext uri="{FF2B5EF4-FFF2-40B4-BE49-F238E27FC236}">
                <a16:creationId xmlns:a16="http://schemas.microsoft.com/office/drawing/2014/main" id="{E31EF9AB-ABE7-E159-5F7E-67ACA4BEA072}"/>
              </a:ext>
            </a:extLst>
          </p:cNvPr>
          <p:cNvPicPr>
            <a:picLocks noChangeAspect="1"/>
          </p:cNvPicPr>
          <p:nvPr/>
        </p:nvPicPr>
        <p:blipFill>
          <a:blip r:embed="rId7"/>
          <a:stretch>
            <a:fillRect/>
          </a:stretch>
        </p:blipFill>
        <p:spPr>
          <a:xfrm>
            <a:off x="407246" y="5420696"/>
            <a:ext cx="1437304" cy="1437304"/>
          </a:xfrm>
          <a:prstGeom prst="rect">
            <a:avLst/>
          </a:prstGeom>
        </p:spPr>
      </p:pic>
    </p:spTree>
    <p:extLst>
      <p:ext uri="{BB962C8B-B14F-4D97-AF65-F5344CB8AC3E}">
        <p14:creationId xmlns:p14="http://schemas.microsoft.com/office/powerpoint/2010/main" val="368365727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2" name="Google Shape;132;p3"/>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17447"/>
            <a:ext cx="5975607" cy="75093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i="0" u="none" strike="noStrike" cap="none" dirty="0">
                <a:solidFill>
                  <a:srgbClr val="FFFFFF"/>
                </a:solidFill>
                <a:latin typeface="Simplified Arabic"/>
                <a:ea typeface="Simplified Arabic"/>
                <a:cs typeface="Simplified Arabic"/>
                <a:sym typeface="Simplified Arabic"/>
              </a:rPr>
              <a:t>أخلاقيات مهنية في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F4A7E1EA-A047-B133-0691-C054E025AF42}"/>
              </a:ext>
            </a:extLst>
          </p:cNvPr>
          <p:cNvSpPr txBox="1"/>
          <p:nvPr/>
        </p:nvSpPr>
        <p:spPr>
          <a:xfrm>
            <a:off x="3938954" y="1495166"/>
            <a:ext cx="7335447" cy="4307806"/>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None/>
            </a:pPr>
            <a:r>
              <a:rPr lang="ar-EG" sz="32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مراقبة المواقع </a:t>
            </a:r>
          </a:p>
          <a:p>
            <a:pPr marL="0" marR="0" lvl="0" indent="0" algn="just" rtl="1">
              <a:lnSpc>
                <a:spcPct val="107000"/>
              </a:lnSpc>
              <a:spcBef>
                <a:spcPts val="0"/>
              </a:spcBef>
              <a:spcAft>
                <a:spcPts val="0"/>
              </a:spcAft>
              <a:buNone/>
            </a:pPr>
            <a:endParaRPr lang="ar-EG" sz="32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endParaRPr>
          </a:p>
          <a:p>
            <a:pPr marL="0" marR="0" lvl="0" indent="0" algn="just" rtl="1">
              <a:lnSpc>
                <a:spcPct val="107000"/>
              </a:lnSpc>
              <a:spcBef>
                <a:spcPts val="0"/>
              </a:spcBef>
              <a:spcAft>
                <a:spcPts val="0"/>
              </a:spcAft>
              <a:buNone/>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يجب على العاملين والمحررين في الصحافة الرقمية مراقبة مواقعهم الإلكترونية وصفحاتهم على وسائل التواصل الاجتماعي، واتخاذ التدابير لمنع نشر أي محتوى غير قانوني، أو ينتهك كرامة الإنسان، أو يتعدى على خصوصية أي فرد، أو يحض على الكراهية، ويجب أن تتم هذه المراقبة قبل النشر.</a:t>
            </a:r>
            <a:endPar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pic>
        <p:nvPicPr>
          <p:cNvPr id="4" name="Picture 3">
            <a:extLst>
              <a:ext uri="{FF2B5EF4-FFF2-40B4-BE49-F238E27FC236}">
                <a16:creationId xmlns:a16="http://schemas.microsoft.com/office/drawing/2014/main" id="{D0FA4F2B-E291-14F1-417D-1C99036342C9}"/>
              </a:ext>
            </a:extLst>
          </p:cNvPr>
          <p:cNvPicPr>
            <a:picLocks noChangeAspect="1"/>
          </p:cNvPicPr>
          <p:nvPr/>
        </p:nvPicPr>
        <p:blipFill>
          <a:blip r:embed="rId6"/>
          <a:stretch>
            <a:fillRect/>
          </a:stretch>
        </p:blipFill>
        <p:spPr>
          <a:xfrm>
            <a:off x="867817" y="3015298"/>
            <a:ext cx="2438740" cy="2438740"/>
          </a:xfrm>
          <a:prstGeom prst="rect">
            <a:avLst/>
          </a:prstGeom>
        </p:spPr>
      </p:pic>
      <p:pic>
        <p:nvPicPr>
          <p:cNvPr id="3" name="Picture 2">
            <a:extLst>
              <a:ext uri="{FF2B5EF4-FFF2-40B4-BE49-F238E27FC236}">
                <a16:creationId xmlns:a16="http://schemas.microsoft.com/office/drawing/2014/main" id="{E2A3C8DC-ED44-1E36-1641-9775E876B640}"/>
              </a:ext>
            </a:extLst>
          </p:cNvPr>
          <p:cNvPicPr>
            <a:picLocks noChangeAspect="1"/>
          </p:cNvPicPr>
          <p:nvPr/>
        </p:nvPicPr>
        <p:blipFill>
          <a:blip r:embed="rId7"/>
          <a:stretch>
            <a:fillRect/>
          </a:stretch>
        </p:blipFill>
        <p:spPr>
          <a:xfrm>
            <a:off x="407246" y="5420696"/>
            <a:ext cx="1437304" cy="1437304"/>
          </a:xfrm>
          <a:prstGeom prst="rect">
            <a:avLst/>
          </a:prstGeom>
        </p:spPr>
      </p:pic>
    </p:spTree>
    <p:extLst>
      <p:ext uri="{BB962C8B-B14F-4D97-AF65-F5344CB8AC3E}">
        <p14:creationId xmlns:p14="http://schemas.microsoft.com/office/powerpoint/2010/main" val="155153946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2" name="Google Shape;132;p3"/>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17447"/>
            <a:ext cx="5975607" cy="75093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i="0" u="none" strike="noStrike" cap="none" dirty="0">
                <a:solidFill>
                  <a:srgbClr val="FFFFFF"/>
                </a:solidFill>
                <a:latin typeface="Simplified Arabic"/>
                <a:ea typeface="Simplified Arabic"/>
                <a:cs typeface="Simplified Arabic"/>
                <a:sym typeface="Simplified Arabic"/>
              </a:rPr>
              <a:t>أخلاقيات مهنية في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F4A7E1EA-A047-B133-0691-C054E025AF42}"/>
              </a:ext>
            </a:extLst>
          </p:cNvPr>
          <p:cNvSpPr txBox="1"/>
          <p:nvPr/>
        </p:nvSpPr>
        <p:spPr>
          <a:xfrm>
            <a:off x="971090" y="1495166"/>
            <a:ext cx="10303311" cy="325392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None/>
            </a:pPr>
            <a:r>
              <a:rPr lang="ar-EG" sz="32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متابعة المواقع المخصصة للأطفال والشباب </a:t>
            </a:r>
          </a:p>
          <a:p>
            <a:pPr marL="0" marR="0" lvl="0" indent="0" algn="just" rtl="1">
              <a:lnSpc>
                <a:spcPct val="107000"/>
              </a:lnSpc>
              <a:spcBef>
                <a:spcPts val="0"/>
              </a:spcBef>
              <a:spcAft>
                <a:spcPts val="0"/>
              </a:spcAft>
              <a:buNone/>
            </a:pPr>
            <a:endParaRPr lang="ar-EG" sz="32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endParaRPr>
          </a:p>
          <a:p>
            <a:pPr marL="0" marR="0" lvl="0" indent="0" algn="just" rtl="1">
              <a:lnSpc>
                <a:spcPct val="107000"/>
              </a:lnSpc>
              <a:spcBef>
                <a:spcPts val="0"/>
              </a:spcBef>
              <a:spcAft>
                <a:spcPts val="0"/>
              </a:spcAft>
              <a:buNone/>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تعد عملية مراقبة المواقع المخصصة في المقام الأول للأطفال والشباب من أخلاقيات الصحافة الرقمية، حيث تعتني وتهتم بهذا الجانب لمنع حالات التنمر عبر الإنترنت، أو نشر أي المحتويات ضارة قد تحض على العنف، وإلحاق الضرر بالآخرين.</a:t>
            </a:r>
          </a:p>
        </p:txBody>
      </p:sp>
      <p:pic>
        <p:nvPicPr>
          <p:cNvPr id="3" name="Picture 2">
            <a:extLst>
              <a:ext uri="{FF2B5EF4-FFF2-40B4-BE49-F238E27FC236}">
                <a16:creationId xmlns:a16="http://schemas.microsoft.com/office/drawing/2014/main" id="{099EBDB6-6155-54D4-F5A3-3C206F41EC5F}"/>
              </a:ext>
            </a:extLst>
          </p:cNvPr>
          <p:cNvPicPr>
            <a:picLocks noChangeAspect="1"/>
          </p:cNvPicPr>
          <p:nvPr/>
        </p:nvPicPr>
        <p:blipFill>
          <a:blip r:embed="rId6"/>
          <a:stretch>
            <a:fillRect/>
          </a:stretch>
        </p:blipFill>
        <p:spPr>
          <a:xfrm>
            <a:off x="407246" y="5420696"/>
            <a:ext cx="1437304" cy="1437304"/>
          </a:xfrm>
          <a:prstGeom prst="rect">
            <a:avLst/>
          </a:prstGeom>
        </p:spPr>
      </p:pic>
    </p:spTree>
    <p:extLst>
      <p:ext uri="{BB962C8B-B14F-4D97-AF65-F5344CB8AC3E}">
        <p14:creationId xmlns:p14="http://schemas.microsoft.com/office/powerpoint/2010/main" val="84572704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2" name="Google Shape;132;p3"/>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17447"/>
            <a:ext cx="5975607" cy="75093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i="0" u="none" strike="noStrike" cap="none" dirty="0">
                <a:solidFill>
                  <a:srgbClr val="FFFFFF"/>
                </a:solidFill>
                <a:latin typeface="Simplified Arabic"/>
                <a:ea typeface="Simplified Arabic"/>
                <a:cs typeface="Simplified Arabic"/>
                <a:sym typeface="Simplified Arabic"/>
              </a:rPr>
              <a:t>أخلاقيات مهنية في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F4A7E1EA-A047-B133-0691-C054E025AF42}"/>
              </a:ext>
            </a:extLst>
          </p:cNvPr>
          <p:cNvSpPr txBox="1"/>
          <p:nvPr/>
        </p:nvSpPr>
        <p:spPr>
          <a:xfrm>
            <a:off x="971090" y="1495166"/>
            <a:ext cx="10303311" cy="3780866"/>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None/>
            </a:pPr>
            <a:r>
              <a:rPr lang="ar-EG" sz="32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تتبع التعليقات الإلكترونية </a:t>
            </a:r>
          </a:p>
          <a:p>
            <a:pPr marL="0" marR="0" lvl="0" indent="0" algn="just" rtl="1">
              <a:lnSpc>
                <a:spcPct val="107000"/>
              </a:lnSpc>
              <a:spcBef>
                <a:spcPts val="0"/>
              </a:spcBef>
              <a:spcAft>
                <a:spcPts val="0"/>
              </a:spcAft>
              <a:buNone/>
            </a:pPr>
            <a:endParaRPr lang="ar-EG" sz="32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endParaRPr>
          </a:p>
          <a:p>
            <a:pPr marL="0" marR="0" lvl="0" indent="0" algn="just" rtl="1">
              <a:lnSpc>
                <a:spcPct val="107000"/>
              </a:lnSpc>
              <a:spcBef>
                <a:spcPts val="0"/>
              </a:spcBef>
              <a:spcAft>
                <a:spcPts val="0"/>
              </a:spcAft>
              <a:buNone/>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يتابع العاملون في الصحافة الرقمية التعليقات التي تعرض السلامة الأفراد الجسدية للخطر، أو التي قد تسبب انتهاكات خطرة لحقوق الإنسان، ويلجؤون للاستفادة من الآليات الفعالة التي تحدد مصدر هذه التعليقات، وتسهل عملية التبليغ عن الأفراد الذين يقومون بكتابة تعليقات منافية للآداب، وتعرض الأفراد الآخرين للتهديد أو الخطر.</a:t>
            </a:r>
            <a:endPar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pic>
        <p:nvPicPr>
          <p:cNvPr id="3" name="Picture 2">
            <a:extLst>
              <a:ext uri="{FF2B5EF4-FFF2-40B4-BE49-F238E27FC236}">
                <a16:creationId xmlns:a16="http://schemas.microsoft.com/office/drawing/2014/main" id="{C2662B69-5D1D-B40D-391B-0475B3436E70}"/>
              </a:ext>
            </a:extLst>
          </p:cNvPr>
          <p:cNvPicPr>
            <a:picLocks noChangeAspect="1"/>
          </p:cNvPicPr>
          <p:nvPr/>
        </p:nvPicPr>
        <p:blipFill>
          <a:blip r:embed="rId6"/>
          <a:stretch>
            <a:fillRect/>
          </a:stretch>
        </p:blipFill>
        <p:spPr>
          <a:xfrm>
            <a:off x="407246" y="5420696"/>
            <a:ext cx="1437304" cy="1437304"/>
          </a:xfrm>
          <a:prstGeom prst="rect">
            <a:avLst/>
          </a:prstGeom>
        </p:spPr>
      </p:pic>
    </p:spTree>
    <p:extLst>
      <p:ext uri="{BB962C8B-B14F-4D97-AF65-F5344CB8AC3E}">
        <p14:creationId xmlns:p14="http://schemas.microsoft.com/office/powerpoint/2010/main" val="131608030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2" name="Google Shape;132;p3"/>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17447"/>
            <a:ext cx="5975607" cy="75093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i="0" u="none" strike="noStrike" cap="none" dirty="0">
                <a:solidFill>
                  <a:srgbClr val="FFFFFF"/>
                </a:solidFill>
                <a:latin typeface="Simplified Arabic"/>
                <a:ea typeface="Simplified Arabic"/>
                <a:cs typeface="Simplified Arabic"/>
                <a:sym typeface="Simplified Arabic"/>
              </a:rPr>
              <a:t>أخلاقيات مهنية في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F4A7E1EA-A047-B133-0691-C054E025AF42}"/>
              </a:ext>
            </a:extLst>
          </p:cNvPr>
          <p:cNvSpPr txBox="1"/>
          <p:nvPr/>
        </p:nvSpPr>
        <p:spPr>
          <a:xfrm>
            <a:off x="1214647" y="1863901"/>
            <a:ext cx="10303311" cy="2726988"/>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None/>
            </a:pPr>
            <a:r>
              <a:rPr lang="ar-EG" sz="32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البُعد عن الأخبار الزائفة</a:t>
            </a:r>
          </a:p>
          <a:p>
            <a:pPr marL="0" marR="0" lvl="0" indent="0" algn="just" rtl="1">
              <a:lnSpc>
                <a:spcPct val="107000"/>
              </a:lnSpc>
              <a:spcBef>
                <a:spcPts val="0"/>
              </a:spcBef>
              <a:spcAft>
                <a:spcPts val="0"/>
              </a:spcAft>
              <a:buNone/>
            </a:pPr>
            <a:endParaRPr lang="ar-EG" sz="32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endParaRPr>
          </a:p>
          <a:p>
            <a:pPr marL="0" marR="0" lvl="0" indent="0" algn="just" rtl="1">
              <a:lnSpc>
                <a:spcPct val="107000"/>
              </a:lnSpc>
              <a:spcBef>
                <a:spcPts val="0"/>
              </a:spcBef>
              <a:spcAft>
                <a:spcPts val="0"/>
              </a:spcAft>
              <a:buNone/>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من أخلاقيات الإعلام الرقمي أن يبتعد العاملون في المجال عن نشر الأخبار الزائفة والتأكد من مصادر الأخبار وعدم التسرع في نشر الأخبار والتحقق من الأخبار والصور المنشورة والفيديوهات</a:t>
            </a:r>
            <a:r>
              <a:rPr lang="en-US" sz="3200" i="0" u="none" strike="noStrike" cap="none">
                <a:solidFill>
                  <a:schemeClr val="dk1"/>
                </a:solidFill>
                <a:latin typeface="Simplified Arabic" panose="02020603050405020304" pitchFamily="18" charset="-78"/>
                <a:ea typeface="Calibri"/>
                <a:cs typeface="Simplified Arabic" panose="02020603050405020304" pitchFamily="18" charset="-78"/>
                <a:sym typeface="Calibri"/>
              </a:rPr>
              <a:t>.</a:t>
            </a:r>
            <a:r>
              <a:rPr lang="ar-EG" sz="3200" i="0" u="none" strike="noStrike" cap="none">
                <a:solidFill>
                  <a:schemeClr val="dk1"/>
                </a:solidFill>
                <a:latin typeface="Simplified Arabic" panose="02020603050405020304" pitchFamily="18" charset="-78"/>
                <a:ea typeface="Calibri"/>
                <a:cs typeface="Simplified Arabic" panose="02020603050405020304" pitchFamily="18" charset="-78"/>
                <a:sym typeface="Calibri"/>
              </a:rPr>
              <a:t> </a:t>
            </a:r>
            <a:endPar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pic>
        <p:nvPicPr>
          <p:cNvPr id="3" name="Picture 2">
            <a:extLst>
              <a:ext uri="{FF2B5EF4-FFF2-40B4-BE49-F238E27FC236}">
                <a16:creationId xmlns:a16="http://schemas.microsoft.com/office/drawing/2014/main" id="{DC7FED98-9712-116B-41D9-EE9E41F5C6E3}"/>
              </a:ext>
            </a:extLst>
          </p:cNvPr>
          <p:cNvPicPr>
            <a:picLocks noChangeAspect="1"/>
          </p:cNvPicPr>
          <p:nvPr/>
        </p:nvPicPr>
        <p:blipFill>
          <a:blip r:embed="rId6"/>
          <a:stretch>
            <a:fillRect/>
          </a:stretch>
        </p:blipFill>
        <p:spPr>
          <a:xfrm>
            <a:off x="407246" y="5420696"/>
            <a:ext cx="1437304" cy="1437304"/>
          </a:xfrm>
          <a:prstGeom prst="rect">
            <a:avLst/>
          </a:prstGeom>
        </p:spPr>
      </p:pic>
    </p:spTree>
    <p:extLst>
      <p:ext uri="{BB962C8B-B14F-4D97-AF65-F5344CB8AC3E}">
        <p14:creationId xmlns:p14="http://schemas.microsoft.com/office/powerpoint/2010/main" val="37258838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814"/>
        <p:cNvGrpSpPr/>
        <p:nvPr/>
      </p:nvGrpSpPr>
      <p:grpSpPr>
        <a:xfrm>
          <a:off x="0" y="0"/>
          <a:ext cx="0" cy="0"/>
          <a:chOff x="0" y="0"/>
          <a:chExt cx="0" cy="0"/>
        </a:xfrm>
      </p:grpSpPr>
      <p:pic>
        <p:nvPicPr>
          <p:cNvPr id="816" name="Google Shape;816;p43"/>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817" name="Google Shape;817;p43"/>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818" name="Google Shape;818;p43"/>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819" name="Google Shape;819;p43"/>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20" name="Google Shape;820;p43"/>
          <p:cNvSpPr txBox="1"/>
          <p:nvPr/>
        </p:nvSpPr>
        <p:spPr>
          <a:xfrm rot="-1363315">
            <a:off x="-5518" y="252835"/>
            <a:ext cx="2217660" cy="95406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800" b="0" i="0" u="none" strike="noStrike" cap="none" dirty="0">
                <a:solidFill>
                  <a:schemeClr val="lt1"/>
                </a:solidFill>
                <a:latin typeface="Tajawal Medium"/>
                <a:ea typeface="Tajawal Medium"/>
                <a:cs typeface="Tajawal Medium"/>
                <a:sym typeface="Tajawal Medium"/>
              </a:rPr>
              <a:t>المحاضرة </a:t>
            </a:r>
            <a:r>
              <a:rPr lang="ar-EG" sz="2800" dirty="0">
                <a:solidFill>
                  <a:schemeClr val="lt1"/>
                </a:solidFill>
                <a:latin typeface="Tajawal Medium"/>
                <a:ea typeface="Tajawal Medium"/>
                <a:cs typeface="Tajawal Medium"/>
                <a:sym typeface="Tajawal Medium"/>
              </a:rPr>
              <a:t> التاسعة</a:t>
            </a:r>
            <a:endParaRPr sz="2800" b="0" i="0" u="none" strike="noStrike" cap="none" dirty="0">
              <a:solidFill>
                <a:schemeClr val="lt1"/>
              </a:solidFill>
              <a:latin typeface="Tajawal Medium"/>
              <a:ea typeface="Tajawal Medium"/>
              <a:cs typeface="Tajawal Medium"/>
              <a:sym typeface="Tajawal Medium"/>
            </a:endParaRPr>
          </a:p>
        </p:txBody>
      </p:sp>
      <p:pic>
        <p:nvPicPr>
          <p:cNvPr id="821" name="Google Shape;821;p43"/>
          <p:cNvPicPr preferRelativeResize="0"/>
          <p:nvPr/>
        </p:nvPicPr>
        <p:blipFill rotWithShape="1">
          <a:blip r:embed="rId6">
            <a:alphaModFix/>
          </a:blip>
          <a:srcRect/>
          <a:stretch/>
        </p:blipFill>
        <p:spPr>
          <a:xfrm>
            <a:off x="3676650" y="1399471"/>
            <a:ext cx="4514850" cy="4514850"/>
          </a:xfrm>
          <a:prstGeom prst="rect">
            <a:avLst/>
          </a:prstGeom>
          <a:noFill/>
          <a:ln>
            <a:noFill/>
          </a:ln>
        </p:spPr>
      </p:pic>
      <p:sp>
        <p:nvSpPr>
          <p:cNvPr id="822" name="Google Shape;822;p43"/>
          <p:cNvSpPr txBox="1"/>
          <p:nvPr/>
        </p:nvSpPr>
        <p:spPr>
          <a:xfrm>
            <a:off x="2314660" y="528084"/>
            <a:ext cx="6801278" cy="707886"/>
          </a:xfrm>
          <a:prstGeom prst="rect">
            <a:avLst/>
          </a:prstGeom>
          <a:noFill/>
          <a:ln>
            <a:noFill/>
          </a:ln>
        </p:spPr>
        <p:txBody>
          <a:bodyPr spcFirstLastPara="1" wrap="square" lIns="91425" tIns="45700" rIns="91425" bIns="45700" anchor="t" anchorCtr="0">
            <a:spAutoFit/>
          </a:bodyPr>
          <a:lstStyle/>
          <a:p>
            <a:pPr marL="0" marR="0" lvl="0" indent="0" algn="ctr" rtl="1">
              <a:lnSpc>
                <a:spcPct val="100000"/>
              </a:lnSpc>
              <a:spcBef>
                <a:spcPts val="0"/>
              </a:spcBef>
              <a:spcAft>
                <a:spcPts val="0"/>
              </a:spcAft>
              <a:buClr>
                <a:srgbClr val="FFFFFF"/>
              </a:buClr>
              <a:buSzPts val="4000"/>
              <a:buFont typeface="Tajawal Medium"/>
              <a:buNone/>
            </a:pPr>
            <a:r>
              <a:rPr lang="ar-EG" sz="4000" b="0" i="0" u="none" strike="noStrike" cap="none">
                <a:solidFill>
                  <a:srgbClr val="FFFFFF"/>
                </a:solidFill>
                <a:latin typeface="Tajawal Medium"/>
                <a:ea typeface="Tajawal Medium"/>
                <a:cs typeface="Tajawal Medium"/>
                <a:sym typeface="Tajawal Medium"/>
              </a:rPr>
              <a:t>شكرًا بالتوفيق</a:t>
            </a:r>
            <a:endParaRPr sz="4000" b="0" i="0" u="none" strike="noStrike" cap="none">
              <a:solidFill>
                <a:srgbClr val="FF9518"/>
              </a:solidFill>
              <a:latin typeface="Tajawal Medium"/>
              <a:ea typeface="Tajawal Medium"/>
              <a:cs typeface="Tajawal Medium"/>
              <a:sym typeface="Tajawal Medium"/>
            </a:endParaRPr>
          </a:p>
        </p:txBody>
      </p:sp>
      <p:pic>
        <p:nvPicPr>
          <p:cNvPr id="2" name="Picture 1">
            <a:extLst>
              <a:ext uri="{FF2B5EF4-FFF2-40B4-BE49-F238E27FC236}">
                <a16:creationId xmlns:a16="http://schemas.microsoft.com/office/drawing/2014/main" id="{4D23B5CD-22E0-20DA-DD17-1CBDE30B1CE5}"/>
              </a:ext>
            </a:extLst>
          </p:cNvPr>
          <p:cNvPicPr>
            <a:picLocks noChangeAspect="1"/>
          </p:cNvPicPr>
          <p:nvPr/>
        </p:nvPicPr>
        <p:blipFill>
          <a:blip r:embed="rId7"/>
          <a:stretch>
            <a:fillRect/>
          </a:stretch>
        </p:blipFill>
        <p:spPr>
          <a:xfrm>
            <a:off x="407246" y="5420696"/>
            <a:ext cx="1437304" cy="1437304"/>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620</TotalTime>
  <Words>2850</Words>
  <Application>Microsoft Office PowerPoint</Application>
  <PresentationFormat>Widescreen</PresentationFormat>
  <Paragraphs>391</Paragraphs>
  <Slides>51</Slides>
  <Notes>51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51</vt:i4>
      </vt:variant>
    </vt:vector>
  </HeadingPairs>
  <TitlesOfParts>
    <vt:vector size="57" baseType="lpstr">
      <vt:lpstr>Simplified Arabic</vt:lpstr>
      <vt:lpstr>Arial</vt:lpstr>
      <vt:lpstr>Tajawal Medium</vt:lpstr>
      <vt:lpstr>Tajawal ExtraBold</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Abdelfattah Nabil</cp:lastModifiedBy>
  <cp:revision>25</cp:revision>
  <dcterms:created xsi:type="dcterms:W3CDTF">2021-08-03T13:03:26Z</dcterms:created>
  <dcterms:modified xsi:type="dcterms:W3CDTF">2024-05-18T06:56:46Z</dcterms:modified>
</cp:coreProperties>
</file>