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D586B-6A2A-4E1E-AB38-37D32971CF41}" type="datetimeFigureOut">
              <a:rPr lang="ar-EG" smtClean="0"/>
              <a:t>22/11/1446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E013C-B206-466A-85A4-6AC0C8EDB4E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46080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D586B-6A2A-4E1E-AB38-37D32971CF41}" type="datetimeFigureOut">
              <a:rPr lang="ar-EG" smtClean="0"/>
              <a:t>22/11/1446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E013C-B206-466A-85A4-6AC0C8EDB4E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59304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30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699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609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Quantification and Measurement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614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169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255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Quantification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337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Quantification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1864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smtClean="0">
                <a:solidFill>
                  <a:srgbClr val="FF0000"/>
                </a:solidFill>
              </a:rPr>
              <a:t>Quantification</a:t>
            </a:r>
            <a:r>
              <a:rPr lang="en-US" smtClean="0"/>
              <a:t> in social science takes </a:t>
            </a:r>
            <a:r>
              <a:rPr lang="en-US" smtClean="0">
                <a:solidFill>
                  <a:srgbClr val="FF0000"/>
                </a:solidFill>
              </a:rPr>
              <a:t>two forms: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347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6007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>
                <a:solidFill>
                  <a:schemeClr val="tx1"/>
                </a:solidFill>
              </a:rPr>
              <a:t>Discrete quantification</a:t>
            </a:r>
            <a:endParaRPr lang="en-US" sz="3200" b="1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0255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5051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799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9947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1282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2781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8" rtl="0">
              <a:lnSpc>
                <a:spcPct val="150000"/>
              </a:lnSpc>
            </a:pPr>
            <a:r>
              <a:rPr lang="en-US" sz="4000" b="1" smtClean="0"/>
              <a:t>MEASUREMENT</a:t>
            </a:r>
            <a:endParaRPr lang="en-US" sz="32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1192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845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9201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06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4142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8710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7469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2680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3975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3744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9973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2266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3535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406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5369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5856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8575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The Hypothesis (Cont…)</a:t>
            </a:r>
            <a:endParaRPr lang="x-none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8259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The Hypothesis (Cont…)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6374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The Hypothesis (Cont…)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95516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 hypothesis should always:</a:t>
            </a:r>
            <a:endParaRPr lang="x-none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5421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Examples of Hypotheses</a:t>
            </a:r>
            <a:endParaRPr lang="x-none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7722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Examples of Hypotheses</a:t>
            </a:r>
            <a:endParaRPr lang="x-none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3579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344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</Words>
  <Application>Microsoft Office PowerPoint</Application>
  <PresentationFormat>Widescreen</PresentationFormat>
  <Paragraphs>13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Quantification and Measurement</vt:lpstr>
      <vt:lpstr>PowerPoint Presentation</vt:lpstr>
      <vt:lpstr>PowerPoint Presentation</vt:lpstr>
      <vt:lpstr>Quantification</vt:lpstr>
      <vt:lpstr>Quantification</vt:lpstr>
      <vt:lpstr>Quantification in social science takes two forms:</vt:lpstr>
      <vt:lpstr>PowerPoint Presentation</vt:lpstr>
      <vt:lpstr>Discrete quantification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MEASUREMENT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Hypothesis (Cont…)</vt:lpstr>
      <vt:lpstr>The Hypothesis (Cont…)</vt:lpstr>
      <vt:lpstr>The Hypothesis (Cont…)</vt:lpstr>
      <vt:lpstr>A hypothesis should always:</vt:lpstr>
      <vt:lpstr>Examples of Hypotheses</vt:lpstr>
      <vt:lpstr>Examples of Hypotheses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2025-05-19T10:57:32Z</dcterms:created>
  <dcterms:modified xsi:type="dcterms:W3CDTF">2025-05-19T10:57:32Z</dcterms:modified>
</cp:coreProperties>
</file>