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8523AD-53EF-429C-A297-6E2D5E5709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643C2ADF-D316-45F2-AE16-DADA490619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D540D76-A126-496D-BBFA-DBC9650B2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E07D67F-7A6F-4F96-8AE7-FA9A5F3B3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716AB6C-98FA-4129-B1AC-FC4D8CEE5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43633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61A3C93-F4FB-46C8-AEAF-FCAB2BFA2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53FC292-57F7-41C2-951B-100ED8321F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3AEAF94-B028-47BE-890A-C02A7226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EEDBAF2-1DC8-42FD-80D3-BAE7B181C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A2D966A-947E-4F54-8B82-E1C3BE291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65390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7BFBFEE-A20F-4542-8105-73AB82C35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B54A7DB-019A-4957-B3EE-45452B83D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3D06F19-7202-45AE-82AE-8ECD2DD12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FECF28F3-C20D-4F39-8954-04E5F5EF2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817C442-5164-436C-9C23-BFE13A208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67711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2AABD20-DBB5-4D71-9D6F-4FE76C82D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5813EE3-4EC5-4B11-AB04-61495F1BE8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7AC6A4D4-3B43-44A2-80B4-5D62DF8F7C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CB0E92BA-F9BC-4B8E-A8BC-E74831F57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1D97BB58-58F2-445C-AB74-772BB63E9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7F02F679-4064-44AE-B441-0CC17A00D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06670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8E74EF4-3B19-4B10-BCB6-FF2EE9B7B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1769F16-36FB-4201-B969-B0CF438AE4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2A5FF092-3778-45C3-B8AC-0262F74317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508DCC3F-3C2A-4324-B44C-71A4CE82EC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A9D1F508-01EE-454B-8ED5-92D001F1BC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7C740EA5-FF49-4AF3-BA75-19EA21B01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DB6CFCB1-7A6B-4B7C-A7D4-C1FCDAADD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5B0D7743-5EFE-4D6E-BCB4-AA368877B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51186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DB5638F-076E-4885-9A14-DF13753AB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77C992DE-5ACE-4595-A7D6-1F50809C9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3582AD88-9281-4204-9530-20D720E3D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87875BA0-4AF2-4ECB-A089-9F5CC4886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92871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F55F2B2A-A80E-4B0C-B15F-89F214D95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B838DDFE-3441-4BFE-9743-7E02B645B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392A4972-AFB6-4735-8A33-462DE0D3C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11386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5A09AE0-9BDD-4CF6-9F1A-36BE29786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01101D4-4444-4D12-9D82-7849830803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5E40B0F4-6AE3-422C-8AD6-35B7EFB4C0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D1D46140-0B10-42D7-ABDB-5D6F8FF16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E6F9BC46-1B93-44E7-841C-7EE9E5E1F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4D14F1C2-6B92-4F77-AC7E-C06A07DC8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16286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0094428-8ACB-4B93-815B-BEB6CF4FF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275E1466-498C-46DB-BF8A-647319C8E0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F36FFEC6-B36C-40BE-974D-81C7C34FA1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0069E799-A1EE-4600-A3C1-20C4E4D4C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5A8E51A9-CCBF-4867-A480-CFB366E81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CFF15749-8F15-428A-919D-BA331F66D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59548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DBE7EE5-C77F-4ED3-8C2F-B5C9286FF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86ED3815-1E9D-4CB1-82A9-79501BDA32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54DBB78-7EA7-404F-B658-3D7370248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905D227-E76A-45BB-B15C-661ED055C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AE54B10-BAAC-4FEF-898C-445C5E401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11053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4964D0EC-693D-4217-AC5D-5E8B1E80E4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D9FFA06E-D129-47AB-9240-C4CA90DF56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5E152C4-B3CA-445D-8A19-62386BE87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B5BEF1E-1667-4B2C-A3CC-7C6C1E0D9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0A47EB0-08CE-4F0E-BEDA-ED965BC34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35919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D3468F62-0B17-494A-92AA-15FEB1BDE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D8D3421F-1F75-4578-991E-045DBBB3E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7AE7490-CE5A-49B8-88D1-6FDCBD5CC7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5BE34-0857-45B5-BF6C-63903EA49C5F}" type="datetimeFigureOut">
              <a:rPr lang="ar-SA" smtClean="0"/>
              <a:t>13/11/47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3D61D84-9F07-46BF-BD1F-81B9827F38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D5778F9-6B3B-429B-A5A9-C75389FCDB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42E56-5F21-4FC2-9BCB-2748D0C9FD6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87290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D3306194-8E67-45BB-B27C-144C0B343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645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D73D87D-E3BE-4510-841C-F6BE7B47A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469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7C3B4DB-0091-4162-B360-209D6B6F0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92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51714C43-8304-4959-9B41-2347F5C48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8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F1A9C19B-F3D3-499E-8F4C-956CDC680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412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B5136776-93C9-4910-B2C4-344339C2EC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96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72F6721E-6B98-41DE-8633-BF4FF38B1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950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D09ED1F1-3F55-49FD-856E-0803C9FE2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197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9530CF7A-10FD-4B4C-8DF2-B3662FB81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673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F1E3B652-EE7D-4191-9E24-22E73D013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659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17012C3-2512-42F1-AC8D-166918EFA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947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D3B97579-16ED-4E7A-8518-A9729B3A6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21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FC9C8E4A-58AC-4B6B-98D3-C2901B25E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64459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شاشة عريضة</PresentationFormat>
  <Paragraphs>0</Paragraphs>
  <Slides>13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HOME</dc:creator>
  <cp:lastModifiedBy>HOME</cp:lastModifiedBy>
  <cp:revision>2</cp:revision>
  <dcterms:created xsi:type="dcterms:W3CDTF">2026-04-28T03:50:05Z</dcterms:created>
  <dcterms:modified xsi:type="dcterms:W3CDTF">2026-04-29T13:44:40Z</dcterms:modified>
</cp:coreProperties>
</file>