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13" Type="http://schemas.openxmlformats.org/officeDocument/2006/relationships/slide" Target="slides/slide8.xml"/><Relationship Id="rId39" Type="http://schemas.openxmlformats.org/officeDocument/2006/relationships/slide" Target="slides/slide34.xml"/><Relationship Id="rId18" Type="http://schemas.openxmlformats.org/officeDocument/2006/relationships/slide" Target="slides/slide1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customXml" Target="../customXml/item2.xml"/><Relationship Id="rId7" Type="http://schemas.openxmlformats.org/officeDocument/2006/relationships/slide" Target="slides/slide2.xml"/><Relationship Id="rId20" Type="http://schemas.openxmlformats.org/officeDocument/2006/relationships/slide" Target="slides/slide15.xml"/><Relationship Id="rId2" Type="http://schemas.openxmlformats.org/officeDocument/2006/relationships/viewProps" Target="viewProps.xml"/><Relationship Id="rId29" Type="http://schemas.openxmlformats.org/officeDocument/2006/relationships/slide" Target="slides/slide24.xml"/><Relationship Id="rId16" Type="http://schemas.openxmlformats.org/officeDocument/2006/relationships/slide" Target="slides/slide11.xml"/><Relationship Id="rId41" Type="http://schemas.openxmlformats.org/officeDocument/2006/relationships/customXml" Target="../customXml/item1.xml"/><Relationship Id="rId40" Type="http://schemas.openxmlformats.org/officeDocument/2006/relationships/slide" Target="slides/slide35.xml"/><Relationship Id="rId24" Type="http://schemas.openxmlformats.org/officeDocument/2006/relationships/slide" Target="slides/slide19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5" Type="http://schemas.openxmlformats.org/officeDocument/2006/relationships/notesMaster" Target="notesMasters/notesMaster1.xml"/><Relationship Id="rId15" Type="http://schemas.openxmlformats.org/officeDocument/2006/relationships/slide" Target="slides/slide10.xml"/><Relationship Id="rId36" Type="http://schemas.openxmlformats.org/officeDocument/2006/relationships/slide" Target="slides/slide31.xml"/><Relationship Id="rId31" Type="http://schemas.openxmlformats.org/officeDocument/2006/relationships/slide" Target="slides/slide2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22" Type="http://schemas.openxmlformats.org/officeDocument/2006/relationships/slide" Target="slides/slide1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14" Type="http://schemas.openxmlformats.org/officeDocument/2006/relationships/slide" Target="slides/slide9.xml"/><Relationship Id="rId8" Type="http://schemas.openxmlformats.org/officeDocument/2006/relationships/slide" Target="slides/slide3.xml"/><Relationship Id="rId3" Type="http://schemas.openxmlformats.org/officeDocument/2006/relationships/presProps" Target="presProps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38" Type="http://schemas.openxmlformats.org/officeDocument/2006/relationships/slide" Target="slides/slide3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0" name="Google Shape;17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9" name="Google Shape;19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6" name="Google Shape;216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5" name="Google Shape;23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7" name="Google Shape;24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0" name="Google Shape;270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3" name="Google Shape;28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2" name="Google Shape;322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0" name="Google Shape;340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6" name="Google Shape;366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9" name="Google Shape;399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3" name="Google Shape;41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6" name="Google Shape;42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9" name="Google Shape;439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2" name="Google Shape;45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5" name="Google Shape;465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8" name="Google Shape;478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2" name="Google Shape;492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6" name="Google Shape;506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9" name="Google Shape;519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2" name="Google Shape;532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5" name="Google Shape;545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7" name="Google Shape;557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7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9" name="Google Shape;569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0" name="Google Shape;580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3" name="Google Shape;593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4" name="Google Shape;594;p3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6" y="508820"/>
            <a:ext cx="3701700" cy="5184000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51" y="-3"/>
            <a:ext cx="8739300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2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10.xml"/><Relationship Id="rId22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9.xml"/><Relationship Id="rId21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23" Type="http://schemas.openxmlformats.org/officeDocument/2006/relationships/theme" Target="../theme/theme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hyperlink" Target="http://drive.google.com/file/d/1LrGF-SkBGaZ37_oTvrRfwHyKPBuPgW9I/view" TargetMode="External"/><Relationship Id="rId5" Type="http://schemas.openxmlformats.org/officeDocument/2006/relationships/hyperlink" Target="http://drive.google.com/file/d/103G3ImEddohiuiMwfDNeLEwG4NfmaNQ7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KwSmMSSh6433MEwSL3LA4fXY4K1Ye0Vp/view" TargetMode="External"/><Relationship Id="rId8" Type="http://schemas.openxmlformats.org/officeDocument/2006/relationships/hyperlink" Target="http://drive.google.com/file/d/1cPlEORXbyvW8f8SHnEM1xmXV1lwIa4_Q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3.png"/><Relationship Id="rId5" Type="http://schemas.openxmlformats.org/officeDocument/2006/relationships/hyperlink" Target="http://drive.google.com/file/d/1U0rEWrx-90rAIWZw_wSKDMFr_wupo5sA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RKa-Ed_6ZFkKyDi6X8gpq95eVTBQF8i7/view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hyperlink" Target="http://drive.google.com/file/d/15AzRVbD4kitlgd0YtBjeqp3GRayLxS0l/view" TargetMode="External"/><Relationship Id="rId6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3.png"/><Relationship Id="rId5" Type="http://schemas.openxmlformats.org/officeDocument/2006/relationships/hyperlink" Target="http://drive.google.com/file/d/1VoXKnpRR3N6OXV-R5EFkYPJWRpFANtqs/view" TargetMode="External"/><Relationship Id="rId6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image" Target="../media/image3.png"/><Relationship Id="rId5" Type="http://schemas.openxmlformats.org/officeDocument/2006/relationships/hyperlink" Target="http://drive.google.com/file/d/1VWjCPctjfZ6oUSfHu8ha5JuRF0bq-fcj/view" TargetMode="External"/><Relationship Id="rId6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9.png"/><Relationship Id="rId4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9.png"/><Relationship Id="rId4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png"/><Relationship Id="rId4" Type="http://schemas.openxmlformats.org/officeDocument/2006/relationships/image" Target="../media/image3.png"/><Relationship Id="rId5" Type="http://schemas.openxmlformats.org/officeDocument/2006/relationships/hyperlink" Target="http://drive.google.com/file/d/1B816KaTV6Ey9XF1gwIqGEWjtQSt5pwZB/view" TargetMode="External"/><Relationship Id="rId6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6.png"/><Relationship Id="rId4" Type="http://schemas.openxmlformats.org/officeDocument/2006/relationships/image" Target="../media/image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4.png"/><Relationship Id="rId4" Type="http://schemas.openxmlformats.org/officeDocument/2006/relationships/image" Target="../media/image17.png"/><Relationship Id="rId5" Type="http://schemas.openxmlformats.org/officeDocument/2006/relationships/image" Target="../media/image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0.png"/><Relationship Id="rId4" Type="http://schemas.openxmlformats.org/officeDocument/2006/relationships/image" Target="../media/image34.jp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2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9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9" y="4232264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7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7" y="5830970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2"/>
            <a:ext cx="26162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8" l="0" r="0" t="27876"/>
          <a:stretch/>
        </p:blipFill>
        <p:spPr>
          <a:xfrm>
            <a:off x="9264624" y="1695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13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10" y="935396"/>
            <a:ext cx="1404457" cy="11660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1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50"/>
              <a:buFont typeface="Times New Roman"/>
              <a:buNone/>
            </a:pPr>
            <a:r>
              <a:t/>
            </a:r>
            <a:endParaRPr b="0" i="0" sz="24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7"/>
            <a:ext cx="26162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7476" l="23211" r="26654" t="22119"/>
          <a:stretch/>
        </p:blipFill>
        <p:spPr>
          <a:xfrm>
            <a:off x="408676" y="313500"/>
            <a:ext cx="9088427" cy="6087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4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972775" y="1685500"/>
            <a:ext cx="98628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13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1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47449" l="27341" r="32057" t="32298"/>
          <a:stretch/>
        </p:blipFill>
        <p:spPr>
          <a:xfrm>
            <a:off x="1668327" y="1778650"/>
            <a:ext cx="8299575" cy="4056326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5"/>
          <p:cNvSpPr txBox="1"/>
          <p:nvPr/>
        </p:nvSpPr>
        <p:spPr>
          <a:xfrm>
            <a:off x="4339727" y="3652263"/>
            <a:ext cx="7541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I’m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5"/>
          <p:cNvSpPr txBox="1"/>
          <p:nvPr/>
        </p:nvSpPr>
        <p:spPr>
          <a:xfrm>
            <a:off x="5475202" y="4135375"/>
            <a:ext cx="418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my 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5"/>
          <p:cNvSpPr txBox="1"/>
          <p:nvPr/>
        </p:nvSpPr>
        <p:spPr>
          <a:xfrm>
            <a:off x="4535625" y="4761850"/>
            <a:ext cx="734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name’s 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5"/>
          <p:cNvSpPr txBox="1"/>
          <p:nvPr/>
        </p:nvSpPr>
        <p:spPr>
          <a:xfrm>
            <a:off x="6551302" y="5268075"/>
            <a:ext cx="5413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from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25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2500">
        <p:fade thruBlk="1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685500"/>
            <a:ext cx="108126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13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1" y="1083677"/>
            <a:ext cx="6279000" cy="4154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1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 and match the speakers to their business cards</a:t>
            </a:r>
            <a:endParaRPr b="0" i="0" sz="2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26"/>
          <p:cNvPicPr preferRelativeResize="0"/>
          <p:nvPr/>
        </p:nvPicPr>
        <p:blipFill rotWithShape="1">
          <a:blip r:embed="rId3">
            <a:alphaModFix/>
          </a:blip>
          <a:srcRect b="27187" l="33443" r="24196" t="27578"/>
          <a:stretch/>
        </p:blipFill>
        <p:spPr>
          <a:xfrm>
            <a:off x="758576" y="1629129"/>
            <a:ext cx="10594925" cy="477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6"/>
          <p:cNvSpPr txBox="1"/>
          <p:nvPr/>
        </p:nvSpPr>
        <p:spPr>
          <a:xfrm>
            <a:off x="6678851" y="22169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6678851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9200" y="2192700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1219200" y="4308875"/>
            <a:ext cx="307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 title="1_0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6" title="1_02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6" title="1_03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306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6" title="1_04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1695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27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9" name="Google Shape;179;p27"/>
          <p:cNvPicPr preferRelativeResize="0"/>
          <p:nvPr/>
        </p:nvPicPr>
        <p:blipFill rotWithShape="1">
          <a:blip r:embed="rId3">
            <a:alphaModFix/>
          </a:blip>
          <a:srcRect b="39305" l="32737" r="22106" t="34876"/>
          <a:stretch/>
        </p:blipFill>
        <p:spPr>
          <a:xfrm>
            <a:off x="2346900" y="1749500"/>
            <a:ext cx="9020573" cy="4232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180" name="Google Shape;180;p27"/>
          <p:cNvSpPr txBox="1"/>
          <p:nvPr/>
        </p:nvSpPr>
        <p:spPr>
          <a:xfrm>
            <a:off x="3627751" y="51953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Emma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5351850" y="5195375"/>
            <a:ext cx="633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Payton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7404200" y="5195375"/>
            <a:ext cx="4447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Anyukov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9170127" y="5125453"/>
            <a:ext cx="2362500" cy="8001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Davieson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sosa@rtas.com.ar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4" name="Google Shape;184;p27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7" title="1_0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7" title="1_06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 rotWithShape="1">
          <a:blip r:embed="rId3">
            <a:alphaModFix/>
          </a:blip>
          <a:srcRect b="9108" l="21144" r="15490" t="14989"/>
          <a:stretch/>
        </p:blipFill>
        <p:spPr>
          <a:xfrm>
            <a:off x="1388401" y="1307225"/>
            <a:ext cx="10041475" cy="499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8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29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" name="Google Shape;205;p29"/>
          <p:cNvPicPr preferRelativeResize="0"/>
          <p:nvPr/>
        </p:nvPicPr>
        <p:blipFill rotWithShape="1">
          <a:blip r:embed="rId3">
            <a:alphaModFix/>
          </a:blip>
          <a:srcRect b="37726" l="20612" r="23063" t="27738"/>
          <a:stretch/>
        </p:blipFill>
        <p:spPr>
          <a:xfrm>
            <a:off x="758577" y="1307225"/>
            <a:ext cx="10671303" cy="466062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9"/>
          <p:cNvSpPr txBox="1"/>
          <p:nvPr/>
        </p:nvSpPr>
        <p:spPr>
          <a:xfrm>
            <a:off x="6147000" y="2594852"/>
            <a:ext cx="2015400" cy="4924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near London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7140925" y="30152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teenagers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6608100" y="3575363"/>
            <a:ext cx="2889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325975" y="4067978"/>
            <a:ext cx="23838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</a:t>
            </a:r>
            <a:r>
              <a:rPr b="0" i="0" lang="en-US" sz="18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the UK and Europe</a:t>
            </a:r>
            <a:endParaRPr b="0" i="0" sz="18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7640125" y="4471925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8451975" y="4964525"/>
            <a:ext cx="578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9" title="1_0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0"/>
          <p:cNvSpPr/>
          <p:nvPr/>
        </p:nvSpPr>
        <p:spPr>
          <a:xfrm>
            <a:off x="617275" y="1307225"/>
            <a:ext cx="10812600" cy="4998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889000" y="2391850"/>
            <a:ext cx="9862800" cy="1862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30"/>
          <p:cNvPicPr preferRelativeResize="0"/>
          <p:nvPr/>
        </p:nvPicPr>
        <p:blipFill rotWithShape="1">
          <a:blip r:embed="rId3">
            <a:alphaModFix/>
          </a:blip>
          <a:srcRect b="14612" l="33311" r="22106" t="62121"/>
          <a:stretch/>
        </p:blipFill>
        <p:spPr>
          <a:xfrm>
            <a:off x="617275" y="1307225"/>
            <a:ext cx="10812600" cy="4913876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0"/>
          <p:cNvSpPr txBox="1"/>
          <p:nvPr/>
        </p:nvSpPr>
        <p:spPr>
          <a:xfrm>
            <a:off x="3823675" y="266482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6021200" y="2664826"/>
            <a:ext cx="1077600" cy="53857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Where</a:t>
            </a:r>
            <a:endParaRPr b="0" i="0" sz="23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366075" y="2664825"/>
            <a:ext cx="107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b="0" i="0" sz="22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4201575" y="3251377"/>
            <a:ext cx="881700" cy="55396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what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18675" y="3167400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why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620051" y="4596277"/>
            <a:ext cx="797700" cy="55396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wait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6832802" y="4596277"/>
            <a:ext cx="965700" cy="55396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offers</a:t>
            </a:r>
            <a:endParaRPr b="0" i="0" sz="24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3669751" y="5150376"/>
            <a:ext cx="1217700" cy="50780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exchange</a:t>
            </a:r>
            <a:endParaRPr b="0" i="0" sz="21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0" title="1_0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1" name="Google Shape;241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31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31"/>
          <p:cNvPicPr preferRelativeResize="0"/>
          <p:nvPr/>
        </p:nvPicPr>
        <p:blipFill rotWithShape="1">
          <a:blip r:embed="rId3">
            <a:alphaModFix/>
          </a:blip>
          <a:srcRect b="10867" l="19251" r="25125" t="21592"/>
          <a:stretch/>
        </p:blipFill>
        <p:spPr>
          <a:xfrm>
            <a:off x="674601" y="1212850"/>
            <a:ext cx="10755275" cy="5106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1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3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32"/>
          <p:cNvPicPr preferRelativeResize="0"/>
          <p:nvPr/>
        </p:nvPicPr>
        <p:blipFill rotWithShape="1">
          <a:blip r:embed="rId3">
            <a:alphaModFix/>
          </a:blip>
          <a:srcRect b="16999" l="32626" r="27424" t="16827"/>
          <a:stretch/>
        </p:blipFill>
        <p:spPr>
          <a:xfrm>
            <a:off x="942300" y="1153275"/>
            <a:ext cx="10487573" cy="53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2"/>
          <p:cNvSpPr txBox="1"/>
          <p:nvPr/>
        </p:nvSpPr>
        <p:spPr>
          <a:xfrm>
            <a:off x="5377225" y="2101503"/>
            <a:ext cx="6858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CEO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2"/>
          <p:cNvSpPr txBox="1"/>
          <p:nvPr/>
        </p:nvSpPr>
        <p:spPr>
          <a:xfrm>
            <a:off x="5482225" y="2664825"/>
            <a:ext cx="475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1155CC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b="0" i="0" sz="1700" u="none" cap="none" strike="noStrike">
              <a:solidFill>
                <a:srgbClr val="1155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5279251" y="2356928"/>
            <a:ext cx="11898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American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2"/>
          <p:cNvSpPr txBox="1"/>
          <p:nvPr/>
        </p:nvSpPr>
        <p:spPr>
          <a:xfrm>
            <a:off x="5083325" y="2996478"/>
            <a:ext cx="5136600" cy="73863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4587"/>
                </a:solidFill>
                <a:latin typeface="Calibri"/>
                <a:ea typeface="Calibri"/>
                <a:cs typeface="Calibri"/>
                <a:sym typeface="Calibri"/>
              </a:rPr>
              <a:t>Having Pizza and playing  basketball with her children</a:t>
            </a:r>
            <a:endParaRPr b="0" i="0" sz="1800" u="none" cap="none" strike="noStrike">
              <a:solidFill>
                <a:srgbClr val="1C458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6748851" y="4246350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6663351" y="4524725"/>
            <a:ext cx="47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5958025" y="4834175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in London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7404200" y="5135250"/>
            <a:ext cx="1404600" cy="4462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around 4:3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32"/>
          <p:cNvSpPr txBox="1"/>
          <p:nvPr/>
        </p:nvSpPr>
        <p:spPr>
          <a:xfrm>
            <a:off x="6748851" y="5470388"/>
            <a:ext cx="2211300" cy="44624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one week a month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2"/>
          <p:cNvSpPr txBox="1"/>
          <p:nvPr/>
        </p:nvSpPr>
        <p:spPr>
          <a:xfrm>
            <a:off x="6748851" y="5690550"/>
            <a:ext cx="3785400" cy="70785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F. she doesn’t have time for other things</a:t>
            </a:r>
            <a:endParaRPr b="1" i="0" sz="17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9324075" y="5978300"/>
            <a:ext cx="405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8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p32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3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3"/>
          <p:cNvPicPr preferRelativeResize="0"/>
          <p:nvPr/>
        </p:nvPicPr>
        <p:blipFill rotWithShape="1">
          <a:blip r:embed="rId3">
            <a:alphaModFix/>
          </a:blip>
          <a:srcRect b="14689" l="20114" r="23981" t="30641"/>
          <a:stretch/>
        </p:blipFill>
        <p:spPr>
          <a:xfrm>
            <a:off x="716600" y="1019078"/>
            <a:ext cx="10245000" cy="543865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280" name="Google Shape;280;p3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4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b="5626" l="20615" r="37986" t="26405"/>
          <a:stretch/>
        </p:blipFill>
        <p:spPr>
          <a:xfrm>
            <a:off x="1654325" y="935400"/>
            <a:ext cx="8397552" cy="538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4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5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5"/>
          <p:cNvSpPr/>
          <p:nvPr/>
        </p:nvSpPr>
        <p:spPr>
          <a:xfrm>
            <a:off x="589275" y="1019075"/>
            <a:ext cx="10812600" cy="53817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5"/>
          <p:cNvPicPr preferRelativeResize="0"/>
          <p:nvPr/>
        </p:nvPicPr>
        <p:blipFill rotWithShape="1">
          <a:blip r:embed="rId3">
            <a:alphaModFix/>
          </a:blip>
          <a:srcRect b="18699" l="21486" r="23758" t="20687"/>
          <a:stretch/>
        </p:blipFill>
        <p:spPr>
          <a:xfrm>
            <a:off x="617276" y="1019079"/>
            <a:ext cx="10784603" cy="53816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306" name="Google Shape;306;p35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35" title="1_1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0142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8" name="Google Shape;318;p36"/>
          <p:cNvPicPr preferRelativeResize="0"/>
          <p:nvPr/>
        </p:nvPicPr>
        <p:blipFill rotWithShape="1">
          <a:blip r:embed="rId3">
            <a:alphaModFix/>
          </a:blip>
          <a:srcRect b="55296" l="33313" r="33392" t="17429"/>
          <a:stretch/>
        </p:blipFill>
        <p:spPr>
          <a:xfrm>
            <a:off x="1369927" y="1231804"/>
            <a:ext cx="9507701" cy="4638101"/>
          </a:xfrm>
          <a:prstGeom prst="rect">
            <a:avLst/>
          </a:prstGeom>
          <a:noFill/>
          <a:ln>
            <a:noFill/>
          </a:ln>
          <a:effectLst>
            <a:reflection blurRad="0" dir="5400000" dist="38100" endA="0" endPos="30000" fadeDir="5400012" kx="0" rotWithShape="0" algn="bl" stPos="0" sy="-100000" ky="0"/>
          </a:effectLst>
        </p:spPr>
      </p:pic>
      <p:pic>
        <p:nvPicPr>
          <p:cNvPr id="319" name="Google Shape;319;p36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3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37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p37"/>
          <p:cNvPicPr preferRelativeResize="0"/>
          <p:nvPr/>
        </p:nvPicPr>
        <p:blipFill rotWithShape="1">
          <a:blip r:embed="rId3">
            <a:alphaModFix/>
          </a:blip>
          <a:srcRect b="17672" l="32166" r="28686" t="59876"/>
          <a:stretch/>
        </p:blipFill>
        <p:spPr>
          <a:xfrm>
            <a:off x="1962225" y="1083275"/>
            <a:ext cx="8033651" cy="51162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332" name="Google Shape;332;p37"/>
          <p:cNvCxnSpPr/>
          <p:nvPr/>
        </p:nvCxnSpPr>
        <p:spPr>
          <a:xfrm>
            <a:off x="4565475" y="2370900"/>
            <a:ext cx="1637400" cy="160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3" name="Google Shape;333;p37"/>
          <p:cNvCxnSpPr/>
          <p:nvPr/>
        </p:nvCxnSpPr>
        <p:spPr>
          <a:xfrm flipH="1" rot="10800000">
            <a:off x="5265275" y="2482750"/>
            <a:ext cx="979800" cy="741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4" name="Google Shape;334;p37"/>
          <p:cNvCxnSpPr/>
          <p:nvPr/>
        </p:nvCxnSpPr>
        <p:spPr>
          <a:xfrm>
            <a:off x="4551475" y="3994425"/>
            <a:ext cx="1637400" cy="159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5" name="Google Shape;335;p37"/>
          <p:cNvCxnSpPr/>
          <p:nvPr/>
        </p:nvCxnSpPr>
        <p:spPr>
          <a:xfrm flipH="1" rot="10800000">
            <a:off x="5153300" y="4806175"/>
            <a:ext cx="1063800" cy="42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6" name="Google Shape;336;p37"/>
          <p:cNvCxnSpPr/>
          <p:nvPr/>
        </p:nvCxnSpPr>
        <p:spPr>
          <a:xfrm flipH="1" rot="10800000">
            <a:off x="4313551" y="3196575"/>
            <a:ext cx="1903500" cy="2393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337" name="Google Shape;337;p37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8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8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9" name="Google Shape;349;p38"/>
          <p:cNvPicPr preferRelativeResize="0"/>
          <p:nvPr/>
        </p:nvPicPr>
        <p:blipFill rotWithShape="1">
          <a:blip r:embed="rId3">
            <a:alphaModFix/>
          </a:blip>
          <a:srcRect b="29306" l="14944" r="25128" t="27833"/>
          <a:stretch/>
        </p:blipFill>
        <p:spPr>
          <a:xfrm>
            <a:off x="617276" y="1019075"/>
            <a:ext cx="1078460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350" name="Google Shape;350;p38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9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b="13075" l="16894" r="37530" t="18855"/>
          <a:stretch/>
        </p:blipFill>
        <p:spPr>
          <a:xfrm>
            <a:off x="842552" y="1019075"/>
            <a:ext cx="1055932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363" name="Google Shape;363;p39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3" name="Google Shape;373;p40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4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5" name="Google Shape;375;p40"/>
          <p:cNvPicPr preferRelativeResize="0"/>
          <p:nvPr/>
        </p:nvPicPr>
        <p:blipFill rotWithShape="1">
          <a:blip r:embed="rId3">
            <a:alphaModFix/>
          </a:blip>
          <a:srcRect b="25019" l="28947" r="28347" t="52531"/>
          <a:stretch/>
        </p:blipFill>
        <p:spPr>
          <a:xfrm>
            <a:off x="942301" y="1125279"/>
            <a:ext cx="9417475" cy="401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40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8" name="Google Shape;388;p41"/>
          <p:cNvPicPr preferRelativeResize="0"/>
          <p:nvPr/>
        </p:nvPicPr>
        <p:blipFill rotWithShape="1">
          <a:blip r:embed="rId3">
            <a:alphaModFix/>
          </a:blip>
          <a:srcRect b="36040" l="14370" r="26048" t="24160"/>
          <a:stretch/>
        </p:blipFill>
        <p:spPr>
          <a:xfrm>
            <a:off x="617276" y="1019075"/>
            <a:ext cx="1078460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389" name="Google Shape;389;p41"/>
          <p:cNvSpPr txBox="1"/>
          <p:nvPr/>
        </p:nvSpPr>
        <p:spPr>
          <a:xfrm>
            <a:off x="8848227" y="2654028"/>
            <a:ext cx="21837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Sales department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9618000" y="3205802"/>
            <a:ext cx="17838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three months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7404200" y="3757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41"/>
          <p:cNvSpPr txBox="1"/>
          <p:nvPr/>
        </p:nvSpPr>
        <p:spPr>
          <a:xfrm>
            <a:off x="8620300" y="42345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8620302" y="4866078"/>
            <a:ext cx="2311500" cy="46163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F. the same company</a:t>
            </a:r>
            <a:endParaRPr b="1" i="0" sz="1800" u="none" cap="none" strike="noStrike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41"/>
          <p:cNvSpPr txBox="1"/>
          <p:nvPr/>
        </p:nvSpPr>
        <p:spPr>
          <a:xfrm>
            <a:off x="7261125" y="5394675"/>
            <a:ext cx="45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FF00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b="1" i="0" sz="1900" u="none" cap="none" strike="noStrike">
              <a:solidFill>
                <a:srgbClr val="00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5" name="Google Shape;395;p41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41" title="1_14_15_1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8" name="Google Shape;408;p42"/>
          <p:cNvPicPr preferRelativeResize="0"/>
          <p:nvPr/>
        </p:nvPicPr>
        <p:blipFill rotWithShape="1">
          <a:blip r:embed="rId3">
            <a:alphaModFix/>
          </a:blip>
          <a:srcRect b="43463" l="18620" r="23408" t="17870"/>
          <a:stretch/>
        </p:blipFill>
        <p:spPr>
          <a:xfrm>
            <a:off x="617276" y="1092126"/>
            <a:ext cx="10784603" cy="52267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09" name="Google Shape;409;p42"/>
          <p:cNvSpPr txBox="1"/>
          <p:nvPr/>
        </p:nvSpPr>
        <p:spPr>
          <a:xfrm>
            <a:off x="2346902" y="542075"/>
            <a:ext cx="448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 1</a:t>
            </a:r>
            <a:endParaRPr b="1" i="0" sz="2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43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b="10125" l="19766" r="23983" t="19872"/>
          <a:stretch/>
        </p:blipFill>
        <p:spPr>
          <a:xfrm>
            <a:off x="617276" y="1076700"/>
            <a:ext cx="10784603" cy="5242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23" name="Google Shape;423;p4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4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2" name="Google Shape;43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3" name="Google Shape;433;p44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44"/>
          <p:cNvPicPr preferRelativeResize="0"/>
          <p:nvPr/>
        </p:nvPicPr>
        <p:blipFill rotWithShape="1">
          <a:blip r:embed="rId3">
            <a:alphaModFix/>
          </a:blip>
          <a:srcRect b="11417" l="19762" r="20883" t="38863"/>
          <a:stretch/>
        </p:blipFill>
        <p:spPr>
          <a:xfrm>
            <a:off x="617275" y="935400"/>
            <a:ext cx="10812600" cy="53991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5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45"/>
          <p:cNvSpPr/>
          <p:nvPr/>
        </p:nvSpPr>
        <p:spPr>
          <a:xfrm>
            <a:off x="589275" y="1499175"/>
            <a:ext cx="10812600" cy="48195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8" name="Google Shape;448;p45"/>
          <p:cNvPicPr preferRelativeResize="0"/>
          <p:nvPr/>
        </p:nvPicPr>
        <p:blipFill rotWithShape="1">
          <a:blip r:embed="rId3">
            <a:alphaModFix/>
          </a:blip>
          <a:srcRect b="29849" l="19249" r="22719" t="53144"/>
          <a:stretch/>
        </p:blipFill>
        <p:spPr>
          <a:xfrm>
            <a:off x="617276" y="1307225"/>
            <a:ext cx="10784603" cy="39748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49" name="Google Shape;449;p45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4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4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6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0" name="Google Shape;460;p46"/>
          <p:cNvPicPr preferRelativeResize="0"/>
          <p:nvPr/>
        </p:nvPicPr>
        <p:blipFill rotWithShape="1">
          <a:blip r:embed="rId3">
            <a:alphaModFix/>
          </a:blip>
          <a:srcRect b="18119" l="26769" r="28689" t="15483"/>
          <a:stretch/>
        </p:blipFill>
        <p:spPr>
          <a:xfrm>
            <a:off x="870552" y="1019079"/>
            <a:ext cx="10468949" cy="5381699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46"/>
          <p:cNvSpPr txBox="1"/>
          <p:nvPr/>
        </p:nvSpPr>
        <p:spPr>
          <a:xfrm>
            <a:off x="1931425" y="350400"/>
            <a:ext cx="3000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Email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2" name="Google Shape;462;p46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7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47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7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1" name="Google Shape;471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2" name="Google Shape;472;p47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3" name="Google Shape;473;p47"/>
          <p:cNvPicPr preferRelativeResize="0"/>
          <p:nvPr/>
        </p:nvPicPr>
        <p:blipFill rotWithShape="1">
          <a:blip r:embed="rId3">
            <a:alphaModFix/>
          </a:blip>
          <a:srcRect b="24636" l="26539" r="29265" t="37467"/>
          <a:stretch/>
        </p:blipFill>
        <p:spPr>
          <a:xfrm>
            <a:off x="617277" y="1231804"/>
            <a:ext cx="10694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47"/>
          <p:cNvSpPr txBox="1"/>
          <p:nvPr/>
        </p:nvSpPr>
        <p:spPr>
          <a:xfrm>
            <a:off x="2857951" y="564928"/>
            <a:ext cx="2799300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Informal Email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5" name="Google Shape;475;p47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48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48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8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48"/>
          <p:cNvSpPr txBox="1"/>
          <p:nvPr/>
        </p:nvSpPr>
        <p:spPr>
          <a:xfrm>
            <a:off x="2510625" y="502078"/>
            <a:ext cx="4431600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Formal and informal emails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7" name="Google Shape;487;p48"/>
          <p:cNvPicPr preferRelativeResize="0"/>
          <p:nvPr/>
        </p:nvPicPr>
        <p:blipFill rotWithShape="1">
          <a:blip r:embed="rId3">
            <a:alphaModFix/>
          </a:blip>
          <a:srcRect b="55271" l="6910" r="34773" t="21740"/>
          <a:stretch/>
        </p:blipFill>
        <p:spPr>
          <a:xfrm>
            <a:off x="1052501" y="1087075"/>
            <a:ext cx="7347851" cy="28611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88" name="Google Shape;488;p48"/>
          <p:cNvPicPr preferRelativeResize="0"/>
          <p:nvPr/>
        </p:nvPicPr>
        <p:blipFill rotWithShape="1">
          <a:blip r:embed="rId4">
            <a:alphaModFix/>
          </a:blip>
          <a:srcRect b="48023" l="6562" r="40169" t="28475"/>
          <a:stretch/>
        </p:blipFill>
        <p:spPr>
          <a:xfrm>
            <a:off x="2626825" y="4021704"/>
            <a:ext cx="7109923" cy="24360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89" name="Google Shape;489;p48"/>
          <p:cNvPicPr preferRelativeResize="0"/>
          <p:nvPr/>
        </p:nvPicPr>
        <p:blipFill rotWithShape="1">
          <a:blip r:embed="rId5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9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49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8" name="Google Shape;49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9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9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1" name="Google Shape;501;p49"/>
          <p:cNvPicPr preferRelativeResize="0"/>
          <p:nvPr/>
        </p:nvPicPr>
        <p:blipFill rotWithShape="1">
          <a:blip r:embed="rId3">
            <a:alphaModFix/>
          </a:blip>
          <a:srcRect b="48284" l="34230" r="27199" t="24777"/>
          <a:stretch/>
        </p:blipFill>
        <p:spPr>
          <a:xfrm>
            <a:off x="589275" y="1083275"/>
            <a:ext cx="10812600" cy="5235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502" name="Google Shape;502;p49"/>
          <p:cNvSpPr txBox="1"/>
          <p:nvPr/>
        </p:nvSpPr>
        <p:spPr>
          <a:xfrm>
            <a:off x="2285827" y="350403"/>
            <a:ext cx="2616300" cy="58474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Extra Practice</a:t>
            </a:r>
            <a:endParaRPr b="1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3" name="Google Shape;503;p49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0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50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50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50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5" name="Google Shape;515;p50"/>
          <p:cNvPicPr preferRelativeResize="0"/>
          <p:nvPr/>
        </p:nvPicPr>
        <p:blipFill rotWithShape="1">
          <a:blip r:embed="rId3">
            <a:alphaModFix/>
          </a:blip>
          <a:srcRect b="15824" l="34120" r="24666" t="52049"/>
          <a:stretch/>
        </p:blipFill>
        <p:spPr>
          <a:xfrm>
            <a:off x="617276" y="1097275"/>
            <a:ext cx="10784603" cy="52216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16" name="Google Shape;516;p50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51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51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1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6" name="Google Shape;526;p51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1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8" name="Google Shape;528;p51"/>
          <p:cNvPicPr preferRelativeResize="0"/>
          <p:nvPr/>
        </p:nvPicPr>
        <p:blipFill rotWithShape="1">
          <a:blip r:embed="rId3">
            <a:alphaModFix/>
          </a:blip>
          <a:srcRect b="30823" l="34004" r="34998" t="16681"/>
          <a:stretch/>
        </p:blipFill>
        <p:spPr>
          <a:xfrm>
            <a:off x="856551" y="1019079"/>
            <a:ext cx="10412976" cy="52125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29" name="Google Shape;529;p51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52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52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52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8" name="Google Shape;53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9" name="Google Shape;539;p52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52"/>
          <p:cNvSpPr/>
          <p:nvPr/>
        </p:nvSpPr>
        <p:spPr>
          <a:xfrm>
            <a:off x="589275" y="1019075"/>
            <a:ext cx="10812600" cy="52998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1" name="Google Shape;541;p52"/>
          <p:cNvPicPr preferRelativeResize="0"/>
          <p:nvPr/>
        </p:nvPicPr>
        <p:blipFill rotWithShape="1">
          <a:blip r:embed="rId3">
            <a:alphaModFix/>
          </a:blip>
          <a:srcRect b="23281" l="27347" r="23748" t="16992"/>
          <a:stretch/>
        </p:blipFill>
        <p:spPr>
          <a:xfrm>
            <a:off x="617276" y="933975"/>
            <a:ext cx="10784603" cy="52998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42" name="Google Shape;542;p52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2513151" y="1019076"/>
            <a:ext cx="62790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3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Capitalization Rules + Examples</a:t>
            </a:r>
            <a:endParaRPr b="1" i="0" sz="3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1" name="Google Shape;55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2" name="Google Shape;552;p53"/>
          <p:cNvSpPr txBox="1"/>
          <p:nvPr/>
        </p:nvSpPr>
        <p:spPr>
          <a:xfrm>
            <a:off x="942302" y="1685500"/>
            <a:ext cx="93195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1" i="0" lang="en-US" sz="26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Capitalize</a:t>
            </a: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b="1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 The first word in a Sentence 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You haven’t told me the answer yet. </a:t>
            </a:r>
            <a:endParaRPr b="0" i="0" sz="2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 Names of people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J</a:t>
            </a: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ohn/ William / Smith/ Ahmed/ Sally/……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Ex: John attended the lecture yesterday.</a:t>
            </a:r>
            <a:endParaRPr b="0" i="0" sz="26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Proper Adjectives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Have you ever tried Chicago-style pizza?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 The Pronoun “I”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Sandra and I are going to the movies later tonight.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53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4" name="Google Shape;554;p53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54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54"/>
          <p:cNvSpPr txBox="1"/>
          <p:nvPr/>
        </p:nvSpPr>
        <p:spPr>
          <a:xfrm>
            <a:off x="1153151" y="1570503"/>
            <a:ext cx="9430500" cy="4548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3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 Countries/ cities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Egypt, Saudi Arabia, Sudan, America, Paris, Cairo, New York , ….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 Nationalities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 is American.</a:t>
            </a:r>
            <a:endParaRPr b="0" i="0" sz="22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 Languages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Arabic, English, French,...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8- Days and months; historical eras and named events; holidays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a Monday in July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Middle Ages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Napoleonic Wars</a:t>
            </a:r>
            <a:endParaRPr b="0" i="0" sz="21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619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Char char="●"/>
            </a:pPr>
            <a:r>
              <a:rPr b="0" i="0" lang="en-US" sz="21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Christmas Day</a:t>
            </a:r>
            <a:endParaRPr b="0" i="0" sz="21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5" name="Google Shape;565;p54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6" name="Google Shape;566;p54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5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9- Schools, colleges, and universities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Adam has joined Midocean University.  </a:t>
            </a:r>
            <a:endParaRPr b="0" i="0" sz="22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10- Names of companies and trademarks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Coca-Cola / Pepsi / Sony/ starbucks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11- Monuments</a:t>
            </a:r>
            <a:endParaRPr b="0" i="0" sz="2600" u="none" cap="none" strike="noStrike">
              <a:solidFill>
                <a:srgbClr val="FF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Eiffel Tower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6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12- Acronyms and Initials  </a:t>
            </a:r>
            <a:endParaRPr b="0" i="0" sz="26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Ex: The scientists at NASA launched a new mission.</a:t>
            </a:r>
            <a:endParaRPr b="0" i="0" sz="2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(National Aeronautics and Space Administration)</a:t>
            </a:r>
            <a:r>
              <a:rPr b="0" i="0" lang="en-US" sz="2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0" i="0" sz="2200" u="none" cap="none" strike="noStrike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2" name="Google Shape;572;p55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3" name="Google Shape;573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5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7" name="Google Shape;577;p55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56"/>
          <p:cNvSpPr/>
          <p:nvPr/>
        </p:nvSpPr>
        <p:spPr>
          <a:xfrm>
            <a:off x="617275" y="1231800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6"/>
          <p:cNvSpPr txBox="1"/>
          <p:nvPr/>
        </p:nvSpPr>
        <p:spPr>
          <a:xfrm>
            <a:off x="2513151" y="1019078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6"/>
          <p:cNvSpPr txBox="1"/>
          <p:nvPr/>
        </p:nvSpPr>
        <p:spPr>
          <a:xfrm>
            <a:off x="1153151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6" name="Google Shape;586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7" name="Google Shape;587;p56"/>
          <p:cNvSpPr txBox="1"/>
          <p:nvPr/>
        </p:nvSpPr>
        <p:spPr>
          <a:xfrm>
            <a:off x="4787902" y="6400767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6"/>
          <p:cNvSpPr/>
          <p:nvPr/>
        </p:nvSpPr>
        <p:spPr>
          <a:xfrm>
            <a:off x="589275" y="1019075"/>
            <a:ext cx="10812600" cy="5087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9" name="Google Shape;589;p56"/>
          <p:cNvPicPr preferRelativeResize="0"/>
          <p:nvPr/>
        </p:nvPicPr>
        <p:blipFill rotWithShape="1">
          <a:blip r:embed="rId3">
            <a:alphaModFix/>
          </a:blip>
          <a:srcRect b="37021" l="33894" r="23862" t="39251"/>
          <a:stretch/>
        </p:blipFill>
        <p:spPr>
          <a:xfrm>
            <a:off x="674601" y="1083275"/>
            <a:ext cx="10727275" cy="511620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590" name="Google Shape;590;p56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3F3F3"/>
        </a:solidFill>
      </p:bgPr>
    </p:bg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1" y="6168740"/>
            <a:ext cx="2279267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7"/>
          <p:cNvSpPr txBox="1"/>
          <p:nvPr/>
        </p:nvSpPr>
        <p:spPr>
          <a:xfrm>
            <a:off x="534383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57"/>
          <p:cNvSpPr/>
          <p:nvPr/>
        </p:nvSpPr>
        <p:spPr>
          <a:xfrm>
            <a:off x="1340019" y="1410091"/>
            <a:ext cx="9661359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7"/>
          <p:cNvSpPr/>
          <p:nvPr/>
        </p:nvSpPr>
        <p:spPr>
          <a:xfrm>
            <a:off x="1468702" y="1356250"/>
            <a:ext cx="9473700" cy="4312200"/>
          </a:xfrm>
          <a:prstGeom prst="rect">
            <a:avLst/>
          </a:prstGeom>
          <a:blipFill rotWithShape="1">
            <a:blip r:embed="rId4">
              <a:alphaModFix/>
            </a:blip>
            <a:tile algn="ctr" flip="none" tx="0" sx="99000" ty="-381000" sy="98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0" name="Google Shape;600;p57"/>
          <p:cNvPicPr preferRelativeResize="0"/>
          <p:nvPr/>
        </p:nvPicPr>
        <p:blipFill rotWithShape="1">
          <a:blip r:embed="rId5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360F5C-D224-44F9-9F3C-4755947FF3C1}"/>
</file>

<file path=customXml/itemProps2.xml><?xml version="1.0" encoding="utf-8"?>
<ds:datastoreItem xmlns:ds="http://schemas.openxmlformats.org/officeDocument/2006/customXml" ds:itemID="{C9ECA947-7BB4-4963-B08E-9C3A922578C4}"/>
</file>