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handoutMasterIdLst>
    <p:handoutMasterId r:id="rId49"/>
  </p:handoutMasterIdLst>
  <p:sldIdLst>
    <p:sldId id="303" r:id="rId5"/>
    <p:sldId id="313" r:id="rId6"/>
    <p:sldId id="630" r:id="rId7"/>
    <p:sldId id="499" r:id="rId8"/>
    <p:sldId id="637" r:id="rId9"/>
    <p:sldId id="638" r:id="rId10"/>
    <p:sldId id="639" r:id="rId11"/>
    <p:sldId id="640" r:id="rId12"/>
    <p:sldId id="641" r:id="rId13"/>
    <p:sldId id="642" r:id="rId14"/>
    <p:sldId id="643" r:id="rId15"/>
    <p:sldId id="644" r:id="rId16"/>
    <p:sldId id="645" r:id="rId17"/>
    <p:sldId id="646" r:id="rId18"/>
    <p:sldId id="647" r:id="rId19"/>
    <p:sldId id="648" r:id="rId20"/>
    <p:sldId id="649" r:id="rId21"/>
    <p:sldId id="650" r:id="rId22"/>
    <p:sldId id="651" r:id="rId23"/>
    <p:sldId id="652" r:id="rId24"/>
    <p:sldId id="653" r:id="rId25"/>
    <p:sldId id="654" r:id="rId26"/>
    <p:sldId id="655" r:id="rId27"/>
    <p:sldId id="656" r:id="rId28"/>
    <p:sldId id="657" r:id="rId29"/>
    <p:sldId id="658" r:id="rId30"/>
    <p:sldId id="660" r:id="rId31"/>
    <p:sldId id="659" r:id="rId32"/>
    <p:sldId id="661" r:id="rId33"/>
    <p:sldId id="662" r:id="rId34"/>
    <p:sldId id="663" r:id="rId35"/>
    <p:sldId id="664" r:id="rId36"/>
    <p:sldId id="665" r:id="rId37"/>
    <p:sldId id="666" r:id="rId38"/>
    <p:sldId id="667" r:id="rId39"/>
    <p:sldId id="668" r:id="rId40"/>
    <p:sldId id="669" r:id="rId41"/>
    <p:sldId id="670" r:id="rId42"/>
    <p:sldId id="671" r:id="rId43"/>
    <p:sldId id="672" r:id="rId44"/>
    <p:sldId id="673" r:id="rId45"/>
    <p:sldId id="541"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630"/>
            <p14:sldId id="499"/>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60"/>
            <p14:sldId id="659"/>
            <p14:sldId id="661"/>
            <p14:sldId id="662"/>
            <p14:sldId id="663"/>
            <p14:sldId id="664"/>
            <p14:sldId id="665"/>
            <p14:sldId id="666"/>
            <p14:sldId id="667"/>
            <p14:sldId id="668"/>
            <p14:sldId id="669"/>
            <p14:sldId id="670"/>
            <p14:sldId id="671"/>
            <p14:sldId id="672"/>
            <p14:sldId id="673"/>
            <p14:sldId id="54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D3956"/>
    <a:srgbClr val="203E5F"/>
    <a:srgbClr val="FFD200"/>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36A93D-7EAF-4EFC-8C1C-B1C1DAF5E09D}" v="1" dt="2024-11-06T12:57:08.4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904" autoAdjust="0"/>
    <p:restoredTop sz="94660"/>
  </p:normalViewPr>
  <p:slideViewPr>
    <p:cSldViewPr snapToGrid="0">
      <p:cViewPr varScale="1">
        <p:scale>
          <a:sx n="101" d="100"/>
          <a:sy n="101" d="100"/>
        </p:scale>
        <p:origin x="1320"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Halawany" userId="93acd4f6-3999-43c0-a02f-17f31116eace" providerId="ADAL" clId="{1236A93D-7EAF-4EFC-8C1C-B1C1DAF5E09D}"/>
    <pc:docChg chg="modSld">
      <pc:chgData name="AbdullahHalawany" userId="93acd4f6-3999-43c0-a02f-17f31116eace" providerId="ADAL" clId="{1236A93D-7EAF-4EFC-8C1C-B1C1DAF5E09D}" dt="2024-11-06T12:57:08.479" v="0"/>
      <pc:docMkLst>
        <pc:docMk/>
      </pc:docMkLst>
      <pc:sldChg chg="delSp modTransition modAnim">
        <pc:chgData name="AbdullahHalawany" userId="93acd4f6-3999-43c0-a02f-17f31116eace" providerId="ADAL" clId="{1236A93D-7EAF-4EFC-8C1C-B1C1DAF5E09D}" dt="2024-11-06T12:57:08.479" v="0"/>
        <pc:sldMkLst>
          <pc:docMk/>
          <pc:sldMk cId="0" sldId="303"/>
        </pc:sldMkLst>
        <pc:picChg chg="del">
          <ac:chgData name="AbdullahHalawany" userId="93acd4f6-3999-43c0-a02f-17f31116eace" providerId="ADAL" clId="{1236A93D-7EAF-4EFC-8C1C-B1C1DAF5E09D}" dt="2024-11-06T12:57:08.479" v="0"/>
          <ac:picMkLst>
            <pc:docMk/>
            <pc:sldMk cId="0" sldId="303"/>
            <ac:picMk id="8" creationId="{1D885504-CBA6-CF13-5F9F-7F9686AA822C}"/>
          </ac:picMkLst>
        </pc:picChg>
      </pc:sldChg>
      <pc:sldChg chg="delSp modTransition modAnim">
        <pc:chgData name="AbdullahHalawany" userId="93acd4f6-3999-43c0-a02f-17f31116eace" providerId="ADAL" clId="{1236A93D-7EAF-4EFC-8C1C-B1C1DAF5E09D}" dt="2024-11-06T12:57:08.479" v="0"/>
        <pc:sldMkLst>
          <pc:docMk/>
          <pc:sldMk cId="0" sldId="313"/>
        </pc:sldMkLst>
        <pc:picChg chg="del">
          <ac:chgData name="AbdullahHalawany" userId="93acd4f6-3999-43c0-a02f-17f31116eace" providerId="ADAL" clId="{1236A93D-7EAF-4EFC-8C1C-B1C1DAF5E09D}" dt="2024-11-06T12:57:08.479" v="0"/>
          <ac:picMkLst>
            <pc:docMk/>
            <pc:sldMk cId="0" sldId="313"/>
            <ac:picMk id="15" creationId="{73391AA5-D048-4A70-7797-18F24157CB0C}"/>
          </ac:picMkLst>
        </pc:picChg>
      </pc:sldChg>
      <pc:sldChg chg="delSp modTransition modAnim">
        <pc:chgData name="AbdullahHalawany" userId="93acd4f6-3999-43c0-a02f-17f31116eace" providerId="ADAL" clId="{1236A93D-7EAF-4EFC-8C1C-B1C1DAF5E09D}" dt="2024-11-06T12:57:08.479" v="0"/>
        <pc:sldMkLst>
          <pc:docMk/>
          <pc:sldMk cId="0" sldId="349"/>
        </pc:sldMkLst>
        <pc:picChg chg="del">
          <ac:chgData name="AbdullahHalawany" userId="93acd4f6-3999-43c0-a02f-17f31116eace" providerId="ADAL" clId="{1236A93D-7EAF-4EFC-8C1C-B1C1DAF5E09D}" dt="2024-11-06T12:57:08.479" v="0"/>
          <ac:picMkLst>
            <pc:docMk/>
            <pc:sldMk cId="0" sldId="349"/>
            <ac:picMk id="5" creationId="{72856270-7CEA-5A3A-D8A3-498F8A5034E4}"/>
          </ac:picMkLst>
        </pc:picChg>
      </pc:sldChg>
      <pc:sldChg chg="delSp modTransition modAnim">
        <pc:chgData name="AbdullahHalawany" userId="93acd4f6-3999-43c0-a02f-17f31116eace" providerId="ADAL" clId="{1236A93D-7EAF-4EFC-8C1C-B1C1DAF5E09D}" dt="2024-11-06T12:57:08.479" v="0"/>
        <pc:sldMkLst>
          <pc:docMk/>
          <pc:sldMk cId="191888453" sldId="499"/>
        </pc:sldMkLst>
        <pc:picChg chg="del">
          <ac:chgData name="AbdullahHalawany" userId="93acd4f6-3999-43c0-a02f-17f31116eace" providerId="ADAL" clId="{1236A93D-7EAF-4EFC-8C1C-B1C1DAF5E09D}" dt="2024-11-06T12:57:08.479" v="0"/>
          <ac:picMkLst>
            <pc:docMk/>
            <pc:sldMk cId="191888453" sldId="499"/>
            <ac:picMk id="4" creationId="{99C69A56-E1A3-856F-EC75-4C024AE7AD20}"/>
          </ac:picMkLst>
        </pc:picChg>
      </pc:sldChg>
      <pc:sldChg chg="delSp modTransition modAnim">
        <pc:chgData name="AbdullahHalawany" userId="93acd4f6-3999-43c0-a02f-17f31116eace" providerId="ADAL" clId="{1236A93D-7EAF-4EFC-8C1C-B1C1DAF5E09D}" dt="2024-11-06T12:57:08.479" v="0"/>
        <pc:sldMkLst>
          <pc:docMk/>
          <pc:sldMk cId="3023639722" sldId="541"/>
        </pc:sldMkLst>
        <pc:picChg chg="del">
          <ac:chgData name="AbdullahHalawany" userId="93acd4f6-3999-43c0-a02f-17f31116eace" providerId="ADAL" clId="{1236A93D-7EAF-4EFC-8C1C-B1C1DAF5E09D}" dt="2024-11-06T12:57:08.479" v="0"/>
          <ac:picMkLst>
            <pc:docMk/>
            <pc:sldMk cId="3023639722" sldId="541"/>
            <ac:picMk id="11" creationId="{0D1E3D6B-4CDC-2D49-0F47-C06DACE2BAC5}"/>
          </ac:picMkLst>
        </pc:picChg>
      </pc:sldChg>
      <pc:sldChg chg="delSp modTransition modAnim">
        <pc:chgData name="AbdullahHalawany" userId="93acd4f6-3999-43c0-a02f-17f31116eace" providerId="ADAL" clId="{1236A93D-7EAF-4EFC-8C1C-B1C1DAF5E09D}" dt="2024-11-06T12:57:08.479" v="0"/>
        <pc:sldMkLst>
          <pc:docMk/>
          <pc:sldMk cId="2400596205" sldId="630"/>
        </pc:sldMkLst>
        <pc:picChg chg="del">
          <ac:chgData name="AbdullahHalawany" userId="93acd4f6-3999-43c0-a02f-17f31116eace" providerId="ADAL" clId="{1236A93D-7EAF-4EFC-8C1C-B1C1DAF5E09D}" dt="2024-11-06T12:57:08.479" v="0"/>
          <ac:picMkLst>
            <pc:docMk/>
            <pc:sldMk cId="2400596205" sldId="630"/>
            <ac:picMk id="15" creationId="{89A7CDA6-DEA5-65CC-DED7-56FAC370371F}"/>
          </ac:picMkLst>
        </pc:picChg>
      </pc:sldChg>
      <pc:sldChg chg="delSp modTransition modAnim">
        <pc:chgData name="AbdullahHalawany" userId="93acd4f6-3999-43c0-a02f-17f31116eace" providerId="ADAL" clId="{1236A93D-7EAF-4EFC-8C1C-B1C1DAF5E09D}" dt="2024-11-06T12:57:08.479" v="0"/>
        <pc:sldMkLst>
          <pc:docMk/>
          <pc:sldMk cId="2248372235" sldId="637"/>
        </pc:sldMkLst>
        <pc:picChg chg="del">
          <ac:chgData name="AbdullahHalawany" userId="93acd4f6-3999-43c0-a02f-17f31116eace" providerId="ADAL" clId="{1236A93D-7EAF-4EFC-8C1C-B1C1DAF5E09D}" dt="2024-11-06T12:57:08.479" v="0"/>
          <ac:picMkLst>
            <pc:docMk/>
            <pc:sldMk cId="2248372235" sldId="637"/>
            <ac:picMk id="24" creationId="{15B2043A-8A8C-3E4C-195E-1797015A9ABC}"/>
          </ac:picMkLst>
        </pc:picChg>
      </pc:sldChg>
      <pc:sldChg chg="delSp modTransition modAnim">
        <pc:chgData name="AbdullahHalawany" userId="93acd4f6-3999-43c0-a02f-17f31116eace" providerId="ADAL" clId="{1236A93D-7EAF-4EFC-8C1C-B1C1DAF5E09D}" dt="2024-11-06T12:57:08.479" v="0"/>
        <pc:sldMkLst>
          <pc:docMk/>
          <pc:sldMk cId="2755572611" sldId="638"/>
        </pc:sldMkLst>
        <pc:picChg chg="del">
          <ac:chgData name="AbdullahHalawany" userId="93acd4f6-3999-43c0-a02f-17f31116eace" providerId="ADAL" clId="{1236A93D-7EAF-4EFC-8C1C-B1C1DAF5E09D}" dt="2024-11-06T12:57:08.479" v="0"/>
          <ac:picMkLst>
            <pc:docMk/>
            <pc:sldMk cId="2755572611" sldId="638"/>
            <ac:picMk id="24" creationId="{92F2E3A9-600A-42F5-714E-A6E5ABC0F36A}"/>
          </ac:picMkLst>
        </pc:picChg>
      </pc:sldChg>
      <pc:sldChg chg="delSp modTransition modAnim">
        <pc:chgData name="AbdullahHalawany" userId="93acd4f6-3999-43c0-a02f-17f31116eace" providerId="ADAL" clId="{1236A93D-7EAF-4EFC-8C1C-B1C1DAF5E09D}" dt="2024-11-06T12:57:08.479" v="0"/>
        <pc:sldMkLst>
          <pc:docMk/>
          <pc:sldMk cId="696329521" sldId="639"/>
        </pc:sldMkLst>
        <pc:picChg chg="del">
          <ac:chgData name="AbdullahHalawany" userId="93acd4f6-3999-43c0-a02f-17f31116eace" providerId="ADAL" clId="{1236A93D-7EAF-4EFC-8C1C-B1C1DAF5E09D}" dt="2024-11-06T12:57:08.479" v="0"/>
          <ac:picMkLst>
            <pc:docMk/>
            <pc:sldMk cId="696329521" sldId="639"/>
            <ac:picMk id="9" creationId="{E9161275-51C7-097B-C4BA-6AE5D5E2A142}"/>
          </ac:picMkLst>
        </pc:picChg>
      </pc:sldChg>
      <pc:sldChg chg="delSp modTransition modAnim">
        <pc:chgData name="AbdullahHalawany" userId="93acd4f6-3999-43c0-a02f-17f31116eace" providerId="ADAL" clId="{1236A93D-7EAF-4EFC-8C1C-B1C1DAF5E09D}" dt="2024-11-06T12:57:08.479" v="0"/>
        <pc:sldMkLst>
          <pc:docMk/>
          <pc:sldMk cId="4121049977" sldId="640"/>
        </pc:sldMkLst>
        <pc:picChg chg="del">
          <ac:chgData name="AbdullahHalawany" userId="93acd4f6-3999-43c0-a02f-17f31116eace" providerId="ADAL" clId="{1236A93D-7EAF-4EFC-8C1C-B1C1DAF5E09D}" dt="2024-11-06T12:57:08.479" v="0"/>
          <ac:picMkLst>
            <pc:docMk/>
            <pc:sldMk cId="4121049977" sldId="640"/>
            <ac:picMk id="9" creationId="{1DE9B541-418D-7246-8591-FECE26ADE2FE}"/>
          </ac:picMkLst>
        </pc:picChg>
      </pc:sldChg>
      <pc:sldChg chg="delSp modTransition modAnim">
        <pc:chgData name="AbdullahHalawany" userId="93acd4f6-3999-43c0-a02f-17f31116eace" providerId="ADAL" clId="{1236A93D-7EAF-4EFC-8C1C-B1C1DAF5E09D}" dt="2024-11-06T12:57:08.479" v="0"/>
        <pc:sldMkLst>
          <pc:docMk/>
          <pc:sldMk cId="1463353255" sldId="641"/>
        </pc:sldMkLst>
        <pc:picChg chg="del">
          <ac:chgData name="AbdullahHalawany" userId="93acd4f6-3999-43c0-a02f-17f31116eace" providerId="ADAL" clId="{1236A93D-7EAF-4EFC-8C1C-B1C1DAF5E09D}" dt="2024-11-06T12:57:08.479" v="0"/>
          <ac:picMkLst>
            <pc:docMk/>
            <pc:sldMk cId="1463353255" sldId="641"/>
            <ac:picMk id="9" creationId="{7769068A-FB49-F284-00F4-33F038B55A36}"/>
          </ac:picMkLst>
        </pc:picChg>
      </pc:sldChg>
      <pc:sldChg chg="delSp modTransition modAnim">
        <pc:chgData name="AbdullahHalawany" userId="93acd4f6-3999-43c0-a02f-17f31116eace" providerId="ADAL" clId="{1236A93D-7EAF-4EFC-8C1C-B1C1DAF5E09D}" dt="2024-11-06T12:57:08.479" v="0"/>
        <pc:sldMkLst>
          <pc:docMk/>
          <pc:sldMk cId="2951499622" sldId="642"/>
        </pc:sldMkLst>
        <pc:picChg chg="del">
          <ac:chgData name="AbdullahHalawany" userId="93acd4f6-3999-43c0-a02f-17f31116eace" providerId="ADAL" clId="{1236A93D-7EAF-4EFC-8C1C-B1C1DAF5E09D}" dt="2024-11-06T12:57:08.479" v="0"/>
          <ac:picMkLst>
            <pc:docMk/>
            <pc:sldMk cId="2951499622" sldId="642"/>
            <ac:picMk id="9" creationId="{EF9C24C1-A974-40C1-4BA1-D2FD98354238}"/>
          </ac:picMkLst>
        </pc:picChg>
      </pc:sldChg>
      <pc:sldChg chg="delSp modTransition modAnim">
        <pc:chgData name="AbdullahHalawany" userId="93acd4f6-3999-43c0-a02f-17f31116eace" providerId="ADAL" clId="{1236A93D-7EAF-4EFC-8C1C-B1C1DAF5E09D}" dt="2024-11-06T12:57:08.479" v="0"/>
        <pc:sldMkLst>
          <pc:docMk/>
          <pc:sldMk cId="4245836293" sldId="643"/>
        </pc:sldMkLst>
        <pc:picChg chg="del">
          <ac:chgData name="AbdullahHalawany" userId="93acd4f6-3999-43c0-a02f-17f31116eace" providerId="ADAL" clId="{1236A93D-7EAF-4EFC-8C1C-B1C1DAF5E09D}" dt="2024-11-06T12:57:08.479" v="0"/>
          <ac:picMkLst>
            <pc:docMk/>
            <pc:sldMk cId="4245836293" sldId="643"/>
            <ac:picMk id="9" creationId="{146C6800-D8DB-FF85-4BBC-10451C15F2B8}"/>
          </ac:picMkLst>
        </pc:picChg>
      </pc:sldChg>
      <pc:sldChg chg="delSp modTransition modAnim">
        <pc:chgData name="AbdullahHalawany" userId="93acd4f6-3999-43c0-a02f-17f31116eace" providerId="ADAL" clId="{1236A93D-7EAF-4EFC-8C1C-B1C1DAF5E09D}" dt="2024-11-06T12:57:08.479" v="0"/>
        <pc:sldMkLst>
          <pc:docMk/>
          <pc:sldMk cId="1297584613" sldId="644"/>
        </pc:sldMkLst>
        <pc:picChg chg="del">
          <ac:chgData name="AbdullahHalawany" userId="93acd4f6-3999-43c0-a02f-17f31116eace" providerId="ADAL" clId="{1236A93D-7EAF-4EFC-8C1C-B1C1DAF5E09D}" dt="2024-11-06T12:57:08.479" v="0"/>
          <ac:picMkLst>
            <pc:docMk/>
            <pc:sldMk cId="1297584613" sldId="644"/>
            <ac:picMk id="26" creationId="{2C4F3534-FC11-4333-8742-8F8D7E1831E6}"/>
          </ac:picMkLst>
        </pc:picChg>
      </pc:sldChg>
      <pc:sldChg chg="delSp modTransition modAnim">
        <pc:chgData name="AbdullahHalawany" userId="93acd4f6-3999-43c0-a02f-17f31116eace" providerId="ADAL" clId="{1236A93D-7EAF-4EFC-8C1C-B1C1DAF5E09D}" dt="2024-11-06T12:57:08.479" v="0"/>
        <pc:sldMkLst>
          <pc:docMk/>
          <pc:sldMk cId="1437157617" sldId="645"/>
        </pc:sldMkLst>
        <pc:picChg chg="del">
          <ac:chgData name="AbdullahHalawany" userId="93acd4f6-3999-43c0-a02f-17f31116eace" providerId="ADAL" clId="{1236A93D-7EAF-4EFC-8C1C-B1C1DAF5E09D}" dt="2024-11-06T12:57:08.479" v="0"/>
          <ac:picMkLst>
            <pc:docMk/>
            <pc:sldMk cId="1437157617" sldId="645"/>
            <ac:picMk id="7" creationId="{FD96EEDA-38D5-70CB-9AE1-EC3185817292}"/>
          </ac:picMkLst>
        </pc:picChg>
      </pc:sldChg>
      <pc:sldChg chg="delSp modTransition modAnim">
        <pc:chgData name="AbdullahHalawany" userId="93acd4f6-3999-43c0-a02f-17f31116eace" providerId="ADAL" clId="{1236A93D-7EAF-4EFC-8C1C-B1C1DAF5E09D}" dt="2024-11-06T12:57:08.479" v="0"/>
        <pc:sldMkLst>
          <pc:docMk/>
          <pc:sldMk cId="2491006614" sldId="646"/>
        </pc:sldMkLst>
        <pc:picChg chg="del">
          <ac:chgData name="AbdullahHalawany" userId="93acd4f6-3999-43c0-a02f-17f31116eace" providerId="ADAL" clId="{1236A93D-7EAF-4EFC-8C1C-B1C1DAF5E09D}" dt="2024-11-06T12:57:08.479" v="0"/>
          <ac:picMkLst>
            <pc:docMk/>
            <pc:sldMk cId="2491006614" sldId="646"/>
            <ac:picMk id="5" creationId="{47CA10D8-5F17-C52C-A40E-CC993DB530CE}"/>
          </ac:picMkLst>
        </pc:picChg>
      </pc:sldChg>
      <pc:sldChg chg="delSp modTransition modAnim">
        <pc:chgData name="AbdullahHalawany" userId="93acd4f6-3999-43c0-a02f-17f31116eace" providerId="ADAL" clId="{1236A93D-7EAF-4EFC-8C1C-B1C1DAF5E09D}" dt="2024-11-06T12:57:08.479" v="0"/>
        <pc:sldMkLst>
          <pc:docMk/>
          <pc:sldMk cId="4276158864" sldId="647"/>
        </pc:sldMkLst>
        <pc:picChg chg="del">
          <ac:chgData name="AbdullahHalawany" userId="93acd4f6-3999-43c0-a02f-17f31116eace" providerId="ADAL" clId="{1236A93D-7EAF-4EFC-8C1C-B1C1DAF5E09D}" dt="2024-11-06T12:57:08.479" v="0"/>
          <ac:picMkLst>
            <pc:docMk/>
            <pc:sldMk cId="4276158864" sldId="647"/>
            <ac:picMk id="4" creationId="{F3625751-0B61-EA0E-930C-D3EFCFCB829A}"/>
          </ac:picMkLst>
        </pc:picChg>
      </pc:sldChg>
      <pc:sldChg chg="delSp modTransition modAnim">
        <pc:chgData name="AbdullahHalawany" userId="93acd4f6-3999-43c0-a02f-17f31116eace" providerId="ADAL" clId="{1236A93D-7EAF-4EFC-8C1C-B1C1DAF5E09D}" dt="2024-11-06T12:57:08.479" v="0"/>
        <pc:sldMkLst>
          <pc:docMk/>
          <pc:sldMk cId="1489498953" sldId="648"/>
        </pc:sldMkLst>
        <pc:picChg chg="del">
          <ac:chgData name="AbdullahHalawany" userId="93acd4f6-3999-43c0-a02f-17f31116eace" providerId="ADAL" clId="{1236A93D-7EAF-4EFC-8C1C-B1C1DAF5E09D}" dt="2024-11-06T12:57:08.479" v="0"/>
          <ac:picMkLst>
            <pc:docMk/>
            <pc:sldMk cId="1489498953" sldId="648"/>
            <ac:picMk id="4" creationId="{D9A99F6C-FF82-8C55-49D5-7437ED10F641}"/>
          </ac:picMkLst>
        </pc:picChg>
      </pc:sldChg>
      <pc:sldChg chg="delSp modTransition modAnim">
        <pc:chgData name="AbdullahHalawany" userId="93acd4f6-3999-43c0-a02f-17f31116eace" providerId="ADAL" clId="{1236A93D-7EAF-4EFC-8C1C-B1C1DAF5E09D}" dt="2024-11-06T12:57:08.479" v="0"/>
        <pc:sldMkLst>
          <pc:docMk/>
          <pc:sldMk cId="2140302870" sldId="649"/>
        </pc:sldMkLst>
        <pc:picChg chg="del">
          <ac:chgData name="AbdullahHalawany" userId="93acd4f6-3999-43c0-a02f-17f31116eace" providerId="ADAL" clId="{1236A93D-7EAF-4EFC-8C1C-B1C1DAF5E09D}" dt="2024-11-06T12:57:08.479" v="0"/>
          <ac:picMkLst>
            <pc:docMk/>
            <pc:sldMk cId="2140302870" sldId="649"/>
            <ac:picMk id="8" creationId="{4D5EA4D2-1230-9015-3682-F12DE723A786}"/>
          </ac:picMkLst>
        </pc:picChg>
      </pc:sldChg>
      <pc:sldChg chg="delSp modTransition modAnim">
        <pc:chgData name="AbdullahHalawany" userId="93acd4f6-3999-43c0-a02f-17f31116eace" providerId="ADAL" clId="{1236A93D-7EAF-4EFC-8C1C-B1C1DAF5E09D}" dt="2024-11-06T12:57:08.479" v="0"/>
        <pc:sldMkLst>
          <pc:docMk/>
          <pc:sldMk cId="2363962009" sldId="650"/>
        </pc:sldMkLst>
        <pc:picChg chg="del">
          <ac:chgData name="AbdullahHalawany" userId="93acd4f6-3999-43c0-a02f-17f31116eace" providerId="ADAL" clId="{1236A93D-7EAF-4EFC-8C1C-B1C1DAF5E09D}" dt="2024-11-06T12:57:08.479" v="0"/>
          <ac:picMkLst>
            <pc:docMk/>
            <pc:sldMk cId="2363962009" sldId="650"/>
            <ac:picMk id="9" creationId="{D39C6B20-9283-2C24-49C3-6BC87FA757A5}"/>
          </ac:picMkLst>
        </pc:picChg>
      </pc:sldChg>
      <pc:sldChg chg="delSp modTransition modAnim">
        <pc:chgData name="AbdullahHalawany" userId="93acd4f6-3999-43c0-a02f-17f31116eace" providerId="ADAL" clId="{1236A93D-7EAF-4EFC-8C1C-B1C1DAF5E09D}" dt="2024-11-06T12:57:08.479" v="0"/>
        <pc:sldMkLst>
          <pc:docMk/>
          <pc:sldMk cId="258874516" sldId="651"/>
        </pc:sldMkLst>
        <pc:picChg chg="del">
          <ac:chgData name="AbdullahHalawany" userId="93acd4f6-3999-43c0-a02f-17f31116eace" providerId="ADAL" clId="{1236A93D-7EAF-4EFC-8C1C-B1C1DAF5E09D}" dt="2024-11-06T12:57:08.479" v="0"/>
          <ac:picMkLst>
            <pc:docMk/>
            <pc:sldMk cId="258874516" sldId="651"/>
            <ac:picMk id="5" creationId="{1E191C60-BD3F-E0E6-58DF-51A4315019F6}"/>
          </ac:picMkLst>
        </pc:picChg>
      </pc:sldChg>
      <pc:sldChg chg="delSp modTransition modAnim">
        <pc:chgData name="AbdullahHalawany" userId="93acd4f6-3999-43c0-a02f-17f31116eace" providerId="ADAL" clId="{1236A93D-7EAF-4EFC-8C1C-B1C1DAF5E09D}" dt="2024-11-06T12:57:08.479" v="0"/>
        <pc:sldMkLst>
          <pc:docMk/>
          <pc:sldMk cId="472902988" sldId="652"/>
        </pc:sldMkLst>
        <pc:picChg chg="del">
          <ac:chgData name="AbdullahHalawany" userId="93acd4f6-3999-43c0-a02f-17f31116eace" providerId="ADAL" clId="{1236A93D-7EAF-4EFC-8C1C-B1C1DAF5E09D}" dt="2024-11-06T12:57:08.479" v="0"/>
          <ac:picMkLst>
            <pc:docMk/>
            <pc:sldMk cId="472902988" sldId="652"/>
            <ac:picMk id="6" creationId="{E88D732D-FEA0-E990-C9DD-D2F31D7F7D2E}"/>
          </ac:picMkLst>
        </pc:picChg>
      </pc:sldChg>
      <pc:sldChg chg="delSp modTransition modAnim">
        <pc:chgData name="AbdullahHalawany" userId="93acd4f6-3999-43c0-a02f-17f31116eace" providerId="ADAL" clId="{1236A93D-7EAF-4EFC-8C1C-B1C1DAF5E09D}" dt="2024-11-06T12:57:08.479" v="0"/>
        <pc:sldMkLst>
          <pc:docMk/>
          <pc:sldMk cId="1821979276" sldId="653"/>
        </pc:sldMkLst>
        <pc:picChg chg="del">
          <ac:chgData name="AbdullahHalawany" userId="93acd4f6-3999-43c0-a02f-17f31116eace" providerId="ADAL" clId="{1236A93D-7EAF-4EFC-8C1C-B1C1DAF5E09D}" dt="2024-11-06T12:57:08.479" v="0"/>
          <ac:picMkLst>
            <pc:docMk/>
            <pc:sldMk cId="1821979276" sldId="653"/>
            <ac:picMk id="14" creationId="{4F55A53A-2580-4F3D-C7C5-EACD99022F09}"/>
          </ac:picMkLst>
        </pc:picChg>
      </pc:sldChg>
      <pc:sldChg chg="delSp modTransition modAnim">
        <pc:chgData name="AbdullahHalawany" userId="93acd4f6-3999-43c0-a02f-17f31116eace" providerId="ADAL" clId="{1236A93D-7EAF-4EFC-8C1C-B1C1DAF5E09D}" dt="2024-11-06T12:57:08.479" v="0"/>
        <pc:sldMkLst>
          <pc:docMk/>
          <pc:sldMk cId="4023752274" sldId="654"/>
        </pc:sldMkLst>
        <pc:picChg chg="del">
          <ac:chgData name="AbdullahHalawany" userId="93acd4f6-3999-43c0-a02f-17f31116eace" providerId="ADAL" clId="{1236A93D-7EAF-4EFC-8C1C-B1C1DAF5E09D}" dt="2024-11-06T12:57:08.479" v="0"/>
          <ac:picMkLst>
            <pc:docMk/>
            <pc:sldMk cId="4023752274" sldId="654"/>
            <ac:picMk id="8" creationId="{070D3242-ECEC-9D79-E583-1337EC4C0359}"/>
          </ac:picMkLst>
        </pc:picChg>
      </pc:sldChg>
      <pc:sldChg chg="delSp modTransition modAnim">
        <pc:chgData name="AbdullahHalawany" userId="93acd4f6-3999-43c0-a02f-17f31116eace" providerId="ADAL" clId="{1236A93D-7EAF-4EFC-8C1C-B1C1DAF5E09D}" dt="2024-11-06T12:57:08.479" v="0"/>
        <pc:sldMkLst>
          <pc:docMk/>
          <pc:sldMk cId="4187161174" sldId="655"/>
        </pc:sldMkLst>
        <pc:picChg chg="del">
          <ac:chgData name="AbdullahHalawany" userId="93acd4f6-3999-43c0-a02f-17f31116eace" providerId="ADAL" clId="{1236A93D-7EAF-4EFC-8C1C-B1C1DAF5E09D}" dt="2024-11-06T12:57:08.479" v="0"/>
          <ac:picMkLst>
            <pc:docMk/>
            <pc:sldMk cId="4187161174" sldId="655"/>
            <ac:picMk id="9" creationId="{DDD07F07-845A-09CF-B99E-425EBC9E12F0}"/>
          </ac:picMkLst>
        </pc:picChg>
      </pc:sldChg>
      <pc:sldChg chg="delSp modTransition modAnim">
        <pc:chgData name="AbdullahHalawany" userId="93acd4f6-3999-43c0-a02f-17f31116eace" providerId="ADAL" clId="{1236A93D-7EAF-4EFC-8C1C-B1C1DAF5E09D}" dt="2024-11-06T12:57:08.479" v="0"/>
        <pc:sldMkLst>
          <pc:docMk/>
          <pc:sldMk cId="2289564669" sldId="656"/>
        </pc:sldMkLst>
        <pc:picChg chg="del">
          <ac:chgData name="AbdullahHalawany" userId="93acd4f6-3999-43c0-a02f-17f31116eace" providerId="ADAL" clId="{1236A93D-7EAF-4EFC-8C1C-B1C1DAF5E09D}" dt="2024-11-06T12:57:08.479" v="0"/>
          <ac:picMkLst>
            <pc:docMk/>
            <pc:sldMk cId="2289564669" sldId="656"/>
            <ac:picMk id="5" creationId="{2B46D4FE-A3EE-FDCB-009D-C78000648F72}"/>
          </ac:picMkLst>
        </pc:picChg>
      </pc:sldChg>
      <pc:sldChg chg="delSp modTransition modAnim">
        <pc:chgData name="AbdullahHalawany" userId="93acd4f6-3999-43c0-a02f-17f31116eace" providerId="ADAL" clId="{1236A93D-7EAF-4EFC-8C1C-B1C1DAF5E09D}" dt="2024-11-06T12:57:08.479" v="0"/>
        <pc:sldMkLst>
          <pc:docMk/>
          <pc:sldMk cId="880816418" sldId="657"/>
        </pc:sldMkLst>
        <pc:picChg chg="del">
          <ac:chgData name="AbdullahHalawany" userId="93acd4f6-3999-43c0-a02f-17f31116eace" providerId="ADAL" clId="{1236A93D-7EAF-4EFC-8C1C-B1C1DAF5E09D}" dt="2024-11-06T12:57:08.479" v="0"/>
          <ac:picMkLst>
            <pc:docMk/>
            <pc:sldMk cId="880816418" sldId="657"/>
            <ac:picMk id="8" creationId="{E5FE77BB-669E-A9E4-2E84-6E4A55292591}"/>
          </ac:picMkLst>
        </pc:picChg>
      </pc:sldChg>
      <pc:sldChg chg="delSp modTransition modAnim">
        <pc:chgData name="AbdullahHalawany" userId="93acd4f6-3999-43c0-a02f-17f31116eace" providerId="ADAL" clId="{1236A93D-7EAF-4EFC-8C1C-B1C1DAF5E09D}" dt="2024-11-06T12:57:08.479" v="0"/>
        <pc:sldMkLst>
          <pc:docMk/>
          <pc:sldMk cId="230219781" sldId="658"/>
        </pc:sldMkLst>
        <pc:picChg chg="del">
          <ac:chgData name="AbdullahHalawany" userId="93acd4f6-3999-43c0-a02f-17f31116eace" providerId="ADAL" clId="{1236A93D-7EAF-4EFC-8C1C-B1C1DAF5E09D}" dt="2024-11-06T12:57:08.479" v="0"/>
          <ac:picMkLst>
            <pc:docMk/>
            <pc:sldMk cId="230219781" sldId="658"/>
            <ac:picMk id="18" creationId="{580152A0-DE87-FF5D-8DD7-31D3CBFFCFFE}"/>
          </ac:picMkLst>
        </pc:picChg>
      </pc:sldChg>
      <pc:sldChg chg="delSp modTransition modAnim">
        <pc:chgData name="AbdullahHalawany" userId="93acd4f6-3999-43c0-a02f-17f31116eace" providerId="ADAL" clId="{1236A93D-7EAF-4EFC-8C1C-B1C1DAF5E09D}" dt="2024-11-06T12:57:08.479" v="0"/>
        <pc:sldMkLst>
          <pc:docMk/>
          <pc:sldMk cId="2474895022" sldId="659"/>
        </pc:sldMkLst>
        <pc:picChg chg="del">
          <ac:chgData name="AbdullahHalawany" userId="93acd4f6-3999-43c0-a02f-17f31116eace" providerId="ADAL" clId="{1236A93D-7EAF-4EFC-8C1C-B1C1DAF5E09D}" dt="2024-11-06T12:57:08.479" v="0"/>
          <ac:picMkLst>
            <pc:docMk/>
            <pc:sldMk cId="2474895022" sldId="659"/>
            <ac:picMk id="4" creationId="{27C138D2-3579-6EFD-5C6C-4AB4BAFD214E}"/>
          </ac:picMkLst>
        </pc:picChg>
      </pc:sldChg>
      <pc:sldChg chg="delSp modTransition modAnim">
        <pc:chgData name="AbdullahHalawany" userId="93acd4f6-3999-43c0-a02f-17f31116eace" providerId="ADAL" clId="{1236A93D-7EAF-4EFC-8C1C-B1C1DAF5E09D}" dt="2024-11-06T12:57:08.479" v="0"/>
        <pc:sldMkLst>
          <pc:docMk/>
          <pc:sldMk cId="1202814541" sldId="660"/>
        </pc:sldMkLst>
        <pc:picChg chg="del">
          <ac:chgData name="AbdullahHalawany" userId="93acd4f6-3999-43c0-a02f-17f31116eace" providerId="ADAL" clId="{1236A93D-7EAF-4EFC-8C1C-B1C1DAF5E09D}" dt="2024-11-06T12:57:08.479" v="0"/>
          <ac:picMkLst>
            <pc:docMk/>
            <pc:sldMk cId="1202814541" sldId="660"/>
            <ac:picMk id="5" creationId="{25AB2CE2-3CE2-A058-99C0-3EB48785DD92}"/>
          </ac:picMkLst>
        </pc:picChg>
      </pc:sldChg>
      <pc:sldChg chg="delSp modTransition modAnim">
        <pc:chgData name="AbdullahHalawany" userId="93acd4f6-3999-43c0-a02f-17f31116eace" providerId="ADAL" clId="{1236A93D-7EAF-4EFC-8C1C-B1C1DAF5E09D}" dt="2024-11-06T12:57:08.479" v="0"/>
        <pc:sldMkLst>
          <pc:docMk/>
          <pc:sldMk cId="514828995" sldId="661"/>
        </pc:sldMkLst>
        <pc:picChg chg="del">
          <ac:chgData name="AbdullahHalawany" userId="93acd4f6-3999-43c0-a02f-17f31116eace" providerId="ADAL" clId="{1236A93D-7EAF-4EFC-8C1C-B1C1DAF5E09D}" dt="2024-11-06T12:57:08.479" v="0"/>
          <ac:picMkLst>
            <pc:docMk/>
            <pc:sldMk cId="514828995" sldId="661"/>
            <ac:picMk id="4" creationId="{DB0699ED-0189-60EE-A897-73F1B421671F}"/>
          </ac:picMkLst>
        </pc:picChg>
      </pc:sldChg>
      <pc:sldChg chg="delSp modTransition modAnim">
        <pc:chgData name="AbdullahHalawany" userId="93acd4f6-3999-43c0-a02f-17f31116eace" providerId="ADAL" clId="{1236A93D-7EAF-4EFC-8C1C-B1C1DAF5E09D}" dt="2024-11-06T12:57:08.479" v="0"/>
        <pc:sldMkLst>
          <pc:docMk/>
          <pc:sldMk cId="2432604299" sldId="662"/>
        </pc:sldMkLst>
        <pc:picChg chg="del">
          <ac:chgData name="AbdullahHalawany" userId="93acd4f6-3999-43c0-a02f-17f31116eace" providerId="ADAL" clId="{1236A93D-7EAF-4EFC-8C1C-B1C1DAF5E09D}" dt="2024-11-06T12:57:08.479" v="0"/>
          <ac:picMkLst>
            <pc:docMk/>
            <pc:sldMk cId="2432604299" sldId="662"/>
            <ac:picMk id="4" creationId="{66807323-3401-7D9B-A89D-AC438F19ED65}"/>
          </ac:picMkLst>
        </pc:picChg>
      </pc:sldChg>
      <pc:sldChg chg="delSp modTransition modAnim">
        <pc:chgData name="AbdullahHalawany" userId="93acd4f6-3999-43c0-a02f-17f31116eace" providerId="ADAL" clId="{1236A93D-7EAF-4EFC-8C1C-B1C1DAF5E09D}" dt="2024-11-06T12:57:08.479" v="0"/>
        <pc:sldMkLst>
          <pc:docMk/>
          <pc:sldMk cId="3218397807" sldId="663"/>
        </pc:sldMkLst>
        <pc:picChg chg="del">
          <ac:chgData name="AbdullahHalawany" userId="93acd4f6-3999-43c0-a02f-17f31116eace" providerId="ADAL" clId="{1236A93D-7EAF-4EFC-8C1C-B1C1DAF5E09D}" dt="2024-11-06T12:57:08.479" v="0"/>
          <ac:picMkLst>
            <pc:docMk/>
            <pc:sldMk cId="3218397807" sldId="663"/>
            <ac:picMk id="4" creationId="{585A4681-CB65-0E23-0094-46AA5622CF82}"/>
          </ac:picMkLst>
        </pc:picChg>
      </pc:sldChg>
      <pc:sldChg chg="delSp modTransition modAnim">
        <pc:chgData name="AbdullahHalawany" userId="93acd4f6-3999-43c0-a02f-17f31116eace" providerId="ADAL" clId="{1236A93D-7EAF-4EFC-8C1C-B1C1DAF5E09D}" dt="2024-11-06T12:57:08.479" v="0"/>
        <pc:sldMkLst>
          <pc:docMk/>
          <pc:sldMk cId="1824693792" sldId="664"/>
        </pc:sldMkLst>
        <pc:picChg chg="del">
          <ac:chgData name="AbdullahHalawany" userId="93acd4f6-3999-43c0-a02f-17f31116eace" providerId="ADAL" clId="{1236A93D-7EAF-4EFC-8C1C-B1C1DAF5E09D}" dt="2024-11-06T12:57:08.479" v="0"/>
          <ac:picMkLst>
            <pc:docMk/>
            <pc:sldMk cId="1824693792" sldId="664"/>
            <ac:picMk id="4" creationId="{F457802F-05DC-CF49-F63A-0D7B1B11A06A}"/>
          </ac:picMkLst>
        </pc:picChg>
      </pc:sldChg>
      <pc:sldChg chg="delSp modTransition modAnim">
        <pc:chgData name="AbdullahHalawany" userId="93acd4f6-3999-43c0-a02f-17f31116eace" providerId="ADAL" clId="{1236A93D-7EAF-4EFC-8C1C-B1C1DAF5E09D}" dt="2024-11-06T12:57:08.479" v="0"/>
        <pc:sldMkLst>
          <pc:docMk/>
          <pc:sldMk cId="927011253" sldId="665"/>
        </pc:sldMkLst>
        <pc:picChg chg="del">
          <ac:chgData name="AbdullahHalawany" userId="93acd4f6-3999-43c0-a02f-17f31116eace" providerId="ADAL" clId="{1236A93D-7EAF-4EFC-8C1C-B1C1DAF5E09D}" dt="2024-11-06T12:57:08.479" v="0"/>
          <ac:picMkLst>
            <pc:docMk/>
            <pc:sldMk cId="927011253" sldId="665"/>
            <ac:picMk id="6" creationId="{E0C7EBB5-58BF-2DCB-7C6E-8F475F29D557}"/>
          </ac:picMkLst>
        </pc:picChg>
      </pc:sldChg>
      <pc:sldChg chg="delSp modTransition modAnim">
        <pc:chgData name="AbdullahHalawany" userId="93acd4f6-3999-43c0-a02f-17f31116eace" providerId="ADAL" clId="{1236A93D-7EAF-4EFC-8C1C-B1C1DAF5E09D}" dt="2024-11-06T12:57:08.479" v="0"/>
        <pc:sldMkLst>
          <pc:docMk/>
          <pc:sldMk cId="2363739707" sldId="666"/>
        </pc:sldMkLst>
        <pc:picChg chg="del">
          <ac:chgData name="AbdullahHalawany" userId="93acd4f6-3999-43c0-a02f-17f31116eace" providerId="ADAL" clId="{1236A93D-7EAF-4EFC-8C1C-B1C1DAF5E09D}" dt="2024-11-06T12:57:08.479" v="0"/>
          <ac:picMkLst>
            <pc:docMk/>
            <pc:sldMk cId="2363739707" sldId="666"/>
            <ac:picMk id="12" creationId="{657D45DB-3695-5231-4356-A66D7986F409}"/>
          </ac:picMkLst>
        </pc:picChg>
      </pc:sldChg>
      <pc:sldChg chg="delSp modTransition modAnim">
        <pc:chgData name="AbdullahHalawany" userId="93acd4f6-3999-43c0-a02f-17f31116eace" providerId="ADAL" clId="{1236A93D-7EAF-4EFC-8C1C-B1C1DAF5E09D}" dt="2024-11-06T12:57:08.479" v="0"/>
        <pc:sldMkLst>
          <pc:docMk/>
          <pc:sldMk cId="2293537352" sldId="667"/>
        </pc:sldMkLst>
        <pc:picChg chg="del">
          <ac:chgData name="AbdullahHalawany" userId="93acd4f6-3999-43c0-a02f-17f31116eace" providerId="ADAL" clId="{1236A93D-7EAF-4EFC-8C1C-B1C1DAF5E09D}" dt="2024-11-06T12:57:08.479" v="0"/>
          <ac:picMkLst>
            <pc:docMk/>
            <pc:sldMk cId="2293537352" sldId="667"/>
            <ac:picMk id="4" creationId="{AFF8FE89-57D8-39BD-CE22-6F2CC20FF1F8}"/>
          </ac:picMkLst>
        </pc:picChg>
      </pc:sldChg>
      <pc:sldChg chg="delSp modTransition modAnim">
        <pc:chgData name="AbdullahHalawany" userId="93acd4f6-3999-43c0-a02f-17f31116eace" providerId="ADAL" clId="{1236A93D-7EAF-4EFC-8C1C-B1C1DAF5E09D}" dt="2024-11-06T12:57:08.479" v="0"/>
        <pc:sldMkLst>
          <pc:docMk/>
          <pc:sldMk cId="1588295327" sldId="668"/>
        </pc:sldMkLst>
        <pc:picChg chg="del">
          <ac:chgData name="AbdullahHalawany" userId="93acd4f6-3999-43c0-a02f-17f31116eace" providerId="ADAL" clId="{1236A93D-7EAF-4EFC-8C1C-B1C1DAF5E09D}" dt="2024-11-06T12:57:08.479" v="0"/>
          <ac:picMkLst>
            <pc:docMk/>
            <pc:sldMk cId="1588295327" sldId="668"/>
            <ac:picMk id="5" creationId="{80B3A0E7-39D3-16FA-6654-7CCDEF480A80}"/>
          </ac:picMkLst>
        </pc:picChg>
      </pc:sldChg>
      <pc:sldChg chg="delSp modTransition modAnim">
        <pc:chgData name="AbdullahHalawany" userId="93acd4f6-3999-43c0-a02f-17f31116eace" providerId="ADAL" clId="{1236A93D-7EAF-4EFC-8C1C-B1C1DAF5E09D}" dt="2024-11-06T12:57:08.479" v="0"/>
        <pc:sldMkLst>
          <pc:docMk/>
          <pc:sldMk cId="3902295858" sldId="669"/>
        </pc:sldMkLst>
        <pc:picChg chg="del">
          <ac:chgData name="AbdullahHalawany" userId="93acd4f6-3999-43c0-a02f-17f31116eace" providerId="ADAL" clId="{1236A93D-7EAF-4EFC-8C1C-B1C1DAF5E09D}" dt="2024-11-06T12:57:08.479" v="0"/>
          <ac:picMkLst>
            <pc:docMk/>
            <pc:sldMk cId="3902295858" sldId="669"/>
            <ac:picMk id="4" creationId="{4DAEAAFE-F8F0-3C1B-6988-AD664A1C6ED3}"/>
          </ac:picMkLst>
        </pc:picChg>
      </pc:sldChg>
      <pc:sldChg chg="delSp modTransition modAnim">
        <pc:chgData name="AbdullahHalawany" userId="93acd4f6-3999-43c0-a02f-17f31116eace" providerId="ADAL" clId="{1236A93D-7EAF-4EFC-8C1C-B1C1DAF5E09D}" dt="2024-11-06T12:57:08.479" v="0"/>
        <pc:sldMkLst>
          <pc:docMk/>
          <pc:sldMk cId="491080595" sldId="670"/>
        </pc:sldMkLst>
        <pc:picChg chg="del">
          <ac:chgData name="AbdullahHalawany" userId="93acd4f6-3999-43c0-a02f-17f31116eace" providerId="ADAL" clId="{1236A93D-7EAF-4EFC-8C1C-B1C1DAF5E09D}" dt="2024-11-06T12:57:08.479" v="0"/>
          <ac:picMkLst>
            <pc:docMk/>
            <pc:sldMk cId="491080595" sldId="670"/>
            <ac:picMk id="4" creationId="{B7B22407-DB13-D1CB-AD4B-63DFCA4C9F13}"/>
          </ac:picMkLst>
        </pc:picChg>
      </pc:sldChg>
      <pc:sldChg chg="delSp modTransition modAnim">
        <pc:chgData name="AbdullahHalawany" userId="93acd4f6-3999-43c0-a02f-17f31116eace" providerId="ADAL" clId="{1236A93D-7EAF-4EFC-8C1C-B1C1DAF5E09D}" dt="2024-11-06T12:57:08.479" v="0"/>
        <pc:sldMkLst>
          <pc:docMk/>
          <pc:sldMk cId="1808158043" sldId="671"/>
        </pc:sldMkLst>
        <pc:picChg chg="del">
          <ac:chgData name="AbdullahHalawany" userId="93acd4f6-3999-43c0-a02f-17f31116eace" providerId="ADAL" clId="{1236A93D-7EAF-4EFC-8C1C-B1C1DAF5E09D}" dt="2024-11-06T12:57:08.479" v="0"/>
          <ac:picMkLst>
            <pc:docMk/>
            <pc:sldMk cId="1808158043" sldId="671"/>
            <ac:picMk id="5" creationId="{D7E1950C-8433-D1B0-174E-011D4A7786CE}"/>
          </ac:picMkLst>
        </pc:picChg>
      </pc:sldChg>
      <pc:sldChg chg="delSp modTransition modAnim">
        <pc:chgData name="AbdullahHalawany" userId="93acd4f6-3999-43c0-a02f-17f31116eace" providerId="ADAL" clId="{1236A93D-7EAF-4EFC-8C1C-B1C1DAF5E09D}" dt="2024-11-06T12:57:08.479" v="0"/>
        <pc:sldMkLst>
          <pc:docMk/>
          <pc:sldMk cId="21108233" sldId="672"/>
        </pc:sldMkLst>
        <pc:picChg chg="del">
          <ac:chgData name="AbdullahHalawany" userId="93acd4f6-3999-43c0-a02f-17f31116eace" providerId="ADAL" clId="{1236A93D-7EAF-4EFC-8C1C-B1C1DAF5E09D}" dt="2024-11-06T12:57:08.479" v="0"/>
          <ac:picMkLst>
            <pc:docMk/>
            <pc:sldMk cId="21108233" sldId="672"/>
            <ac:picMk id="4" creationId="{C37A9F29-8205-3582-7FD3-DA5D713D864C}"/>
          </ac:picMkLst>
        </pc:picChg>
      </pc:sldChg>
      <pc:sldChg chg="delSp modTransition modAnim">
        <pc:chgData name="AbdullahHalawany" userId="93acd4f6-3999-43c0-a02f-17f31116eace" providerId="ADAL" clId="{1236A93D-7EAF-4EFC-8C1C-B1C1DAF5E09D}" dt="2024-11-06T12:57:08.479" v="0"/>
        <pc:sldMkLst>
          <pc:docMk/>
          <pc:sldMk cId="289597835" sldId="673"/>
        </pc:sldMkLst>
        <pc:picChg chg="del">
          <ac:chgData name="AbdullahHalawany" userId="93acd4f6-3999-43c0-a02f-17f31116eace" providerId="ADAL" clId="{1236A93D-7EAF-4EFC-8C1C-B1C1DAF5E09D}" dt="2024-11-06T12:57:08.479" v="0"/>
          <ac:picMkLst>
            <pc:docMk/>
            <pc:sldMk cId="289597835" sldId="673"/>
            <ac:picMk id="4" creationId="{2CCF823B-626D-5F02-03D2-686D5ED5ED23}"/>
          </ac:picMkLst>
        </pc:picChg>
      </pc:sldChg>
    </pc:docChg>
  </pc:docChgLst>
</pc:chgInfo>
</file>

<file path=ppt/diagrams/_rels/data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8.sv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svg"/><Relationship Id="rId1" Type="http://schemas.openxmlformats.org/officeDocument/2006/relationships/image" Target="../media/image11.png"/><Relationship Id="rId6" Type="http://schemas.openxmlformats.org/officeDocument/2006/relationships/image" Target="../media/image16.svg"/><Relationship Id="rId5" Type="http://schemas.openxmlformats.org/officeDocument/2006/relationships/image" Target="../media/image15.png"/><Relationship Id="rId4" Type="http://schemas.openxmlformats.org/officeDocument/2006/relationships/image" Target="../media/image1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71BC6C-1DC7-4D16-A3CC-8F6A927E9A6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8CC7B93-9F82-4042-A1CD-FD418701A725}">
      <dgm:prSet custT="1"/>
      <dgm:spPr/>
      <dgm:t>
        <a:bodyPr/>
        <a:lstStyle/>
        <a:p>
          <a:r>
            <a:rPr lang="en-US" altLang="en-US" sz="2800" b="1" dirty="0"/>
            <a:t>Outsourcing</a:t>
          </a:r>
          <a:endParaRPr lang="ar-EG" altLang="en-US" sz="2800" b="1" dirty="0"/>
        </a:p>
      </dgm:t>
    </dgm:pt>
    <dgm:pt modelId="{236776CA-0BCB-423D-922E-906E1564C4D7}" type="parTrans" cxnId="{D9BF79C3-3101-45EA-B7EA-E56F3F562678}">
      <dgm:prSet/>
      <dgm:spPr/>
      <dgm:t>
        <a:bodyPr/>
        <a:lstStyle/>
        <a:p>
          <a:pPr>
            <a:lnSpc>
              <a:spcPct val="120000"/>
            </a:lnSpc>
          </a:pPr>
          <a:endParaRPr lang="en-US" sz="2400"/>
        </a:p>
      </dgm:t>
    </dgm:pt>
    <dgm:pt modelId="{834D3694-29DE-42DE-BFEC-8DB79937CD0C}" type="sibTrans" cxnId="{D9BF79C3-3101-45EA-B7EA-E56F3F562678}">
      <dgm:prSet/>
      <dgm:spPr/>
      <dgm:t>
        <a:bodyPr/>
        <a:lstStyle/>
        <a:p>
          <a:pPr>
            <a:lnSpc>
              <a:spcPct val="120000"/>
            </a:lnSpc>
          </a:pPr>
          <a:endParaRPr lang="en-US" sz="2400"/>
        </a:p>
      </dgm:t>
    </dgm:pt>
    <dgm:pt modelId="{369CF301-F8D8-451A-8A2B-048857B536D1}">
      <dgm:prSet custT="1"/>
      <dgm:spPr/>
      <dgm:t>
        <a:bodyPr/>
        <a:lstStyle/>
        <a:p>
          <a:pPr rtl="0">
            <a:lnSpc>
              <a:spcPct val="130000"/>
            </a:lnSpc>
            <a:spcAft>
              <a:spcPts val="600"/>
            </a:spcAft>
          </a:pPr>
          <a:r>
            <a:rPr lang="en-US" sz="2400" dirty="0">
              <a:solidFill>
                <a:prstClr val="black">
                  <a:hueOff val="0"/>
                  <a:satOff val="0"/>
                  <a:lumOff val="0"/>
                  <a:alphaOff val="0"/>
                </a:prstClr>
              </a:solidFill>
              <a:latin typeface="Calibri" panose="020F0502020204030204"/>
              <a:ea typeface="+mn-ea"/>
              <a:cs typeface="+mn-cs"/>
            </a:rPr>
            <a:t>Outsourcing Definition </a:t>
          </a:r>
          <a:endParaRPr lang="en-US" sz="2400" b="0" dirty="0">
            <a:latin typeface="+mn-lt"/>
          </a:endParaRPr>
        </a:p>
      </dgm:t>
    </dgm:pt>
    <dgm:pt modelId="{DCA72BCD-BAD7-4BE7-A543-23593EA93C82}" type="parTrans" cxnId="{724C0310-3239-494F-BBBC-EEAC2142521E}">
      <dgm:prSet/>
      <dgm:spPr/>
      <dgm:t>
        <a:bodyPr/>
        <a:lstStyle/>
        <a:p>
          <a:endParaRPr lang="en-US"/>
        </a:p>
      </dgm:t>
    </dgm:pt>
    <dgm:pt modelId="{56FA8B9A-073D-4B0A-9C2B-4048E438613F}" type="sibTrans" cxnId="{724C0310-3239-494F-BBBC-EEAC2142521E}">
      <dgm:prSet/>
      <dgm:spPr/>
      <dgm:t>
        <a:bodyPr/>
        <a:lstStyle/>
        <a:p>
          <a:endParaRPr lang="en-US"/>
        </a:p>
      </dgm:t>
    </dgm:pt>
    <dgm:pt modelId="{88E6086E-8B78-48BD-908F-D1E912E44D5A}">
      <dgm:prSet custT="1"/>
      <dgm:spPr/>
      <dgm:t>
        <a:bodyPr/>
        <a:lstStyle/>
        <a:p>
          <a:pPr rtl="0">
            <a:lnSpc>
              <a:spcPct val="130000"/>
            </a:lnSpc>
            <a:spcAft>
              <a:spcPts val="600"/>
            </a:spcAft>
          </a:pPr>
          <a:r>
            <a:rPr lang="en-US" sz="2400" dirty="0">
              <a:solidFill>
                <a:prstClr val="black">
                  <a:hueOff val="0"/>
                  <a:satOff val="0"/>
                  <a:lumOff val="0"/>
                  <a:alphaOff val="0"/>
                </a:prstClr>
              </a:solidFill>
              <a:latin typeface="Calibri" panose="020F0502020204030204"/>
              <a:ea typeface="+mn-ea"/>
              <a:cs typeface="+mn-cs"/>
            </a:rPr>
            <a:t>Outsourcing Environment</a:t>
          </a:r>
        </a:p>
      </dgm:t>
    </dgm:pt>
    <dgm:pt modelId="{CF55E3BC-A93F-4757-8B81-BAB715DA4327}" type="parTrans" cxnId="{01677F8D-DAE0-4833-ADE6-785FCDE3ADB2}">
      <dgm:prSet/>
      <dgm:spPr/>
      <dgm:t>
        <a:bodyPr/>
        <a:lstStyle/>
        <a:p>
          <a:pPr rtl="1"/>
          <a:endParaRPr lang="ar-EG"/>
        </a:p>
      </dgm:t>
    </dgm:pt>
    <dgm:pt modelId="{7C479BCD-6687-4221-ABA8-5375F2FAD03C}" type="sibTrans" cxnId="{01677F8D-DAE0-4833-ADE6-785FCDE3ADB2}">
      <dgm:prSet/>
      <dgm:spPr/>
      <dgm:t>
        <a:bodyPr/>
        <a:lstStyle/>
        <a:p>
          <a:pPr rtl="1"/>
          <a:endParaRPr lang="ar-EG"/>
        </a:p>
      </dgm:t>
    </dgm:pt>
    <dgm:pt modelId="{CD068C39-7471-47F2-A22F-7634BAFFBE62}">
      <dgm:prSet custT="1"/>
      <dgm:spPr/>
      <dgm:t>
        <a:bodyPr/>
        <a:lstStyle/>
        <a:p>
          <a:pPr rtl="0">
            <a:lnSpc>
              <a:spcPct val="130000"/>
            </a:lnSpc>
            <a:spcAft>
              <a:spcPts val="600"/>
            </a:spcAft>
          </a:pPr>
          <a:r>
            <a:rPr lang="en-US" sz="2400" dirty="0">
              <a:solidFill>
                <a:prstClr val="black">
                  <a:hueOff val="0"/>
                  <a:satOff val="0"/>
                  <a:lumOff val="0"/>
                  <a:alphaOff val="0"/>
                </a:prstClr>
              </a:solidFill>
              <a:latin typeface="Calibri" panose="020F0502020204030204"/>
              <a:ea typeface="+mn-ea"/>
              <a:cs typeface="+mn-cs"/>
            </a:rPr>
            <a:t>Advantages of Outsourcing</a:t>
          </a:r>
        </a:p>
      </dgm:t>
    </dgm:pt>
    <dgm:pt modelId="{8353153D-4011-4EFA-9C97-A43051A743C4}" type="parTrans" cxnId="{89D438EB-9092-466A-AD05-3D697332FDD2}">
      <dgm:prSet/>
      <dgm:spPr/>
      <dgm:t>
        <a:bodyPr/>
        <a:lstStyle/>
        <a:p>
          <a:pPr rtl="1"/>
          <a:endParaRPr lang="ar-EG"/>
        </a:p>
      </dgm:t>
    </dgm:pt>
    <dgm:pt modelId="{7D2BED6C-0611-41C2-AEC8-B4B91F2ADCAE}" type="sibTrans" cxnId="{89D438EB-9092-466A-AD05-3D697332FDD2}">
      <dgm:prSet/>
      <dgm:spPr/>
      <dgm:t>
        <a:bodyPr/>
        <a:lstStyle/>
        <a:p>
          <a:pPr rtl="1"/>
          <a:endParaRPr lang="ar-EG"/>
        </a:p>
      </dgm:t>
    </dgm:pt>
    <dgm:pt modelId="{2EB3474C-8093-48D8-B433-3276AD4D47BC}">
      <dgm:prSet custT="1"/>
      <dgm:spPr/>
      <dgm:t>
        <a:bodyPr/>
        <a:lstStyle/>
        <a:p>
          <a:pPr rtl="0">
            <a:lnSpc>
              <a:spcPct val="130000"/>
            </a:lnSpc>
            <a:spcAft>
              <a:spcPts val="600"/>
            </a:spcAft>
          </a:pPr>
          <a:r>
            <a:rPr lang="en-US" sz="2400" dirty="0">
              <a:solidFill>
                <a:prstClr val="black">
                  <a:hueOff val="0"/>
                  <a:satOff val="0"/>
                  <a:lumOff val="0"/>
                  <a:alphaOff val="0"/>
                </a:prstClr>
              </a:solidFill>
              <a:latin typeface="Calibri" panose="020F0502020204030204"/>
              <a:ea typeface="+mn-ea"/>
              <a:cs typeface="+mn-cs"/>
            </a:rPr>
            <a:t>Disadvantages Outsourcing</a:t>
          </a:r>
        </a:p>
      </dgm:t>
    </dgm:pt>
    <dgm:pt modelId="{38E39AB3-410B-44D8-971C-A0130826D4AE}" type="parTrans" cxnId="{92D2450C-E78F-4F88-A6AE-68168CCE05BF}">
      <dgm:prSet/>
      <dgm:spPr/>
      <dgm:t>
        <a:bodyPr/>
        <a:lstStyle/>
        <a:p>
          <a:pPr rtl="1"/>
          <a:endParaRPr lang="ar-EG"/>
        </a:p>
      </dgm:t>
    </dgm:pt>
    <dgm:pt modelId="{45679035-E84B-4DB9-988C-7EA1CB865A37}" type="sibTrans" cxnId="{92D2450C-E78F-4F88-A6AE-68168CCE05BF}">
      <dgm:prSet/>
      <dgm:spPr/>
      <dgm:t>
        <a:bodyPr/>
        <a:lstStyle/>
        <a:p>
          <a:pPr rtl="1"/>
          <a:endParaRPr lang="ar-EG"/>
        </a:p>
      </dgm:t>
    </dgm:pt>
    <dgm:pt modelId="{B31EF6BC-BEB6-4469-B004-729D01F06DDA}">
      <dgm:prSet custT="1"/>
      <dgm:spPr/>
      <dgm:t>
        <a:bodyPr/>
        <a:lstStyle/>
        <a:p>
          <a:pPr rtl="0">
            <a:lnSpc>
              <a:spcPct val="130000"/>
            </a:lnSpc>
            <a:spcAft>
              <a:spcPts val="600"/>
            </a:spcAft>
          </a:pPr>
          <a:r>
            <a:rPr lang="en-US" sz="2400" dirty="0">
              <a:solidFill>
                <a:prstClr val="black">
                  <a:hueOff val="0"/>
                  <a:satOff val="0"/>
                  <a:lumOff val="0"/>
                  <a:alphaOff val="0"/>
                </a:prstClr>
              </a:solidFill>
              <a:latin typeface="Calibri" panose="020F0502020204030204"/>
              <a:ea typeface="+mn-ea"/>
              <a:cs typeface="+mn-cs"/>
            </a:rPr>
            <a:t>Partnering Relationships versus Traditional Practices</a:t>
          </a:r>
        </a:p>
      </dgm:t>
    </dgm:pt>
    <dgm:pt modelId="{86B3A6EC-6628-470F-9544-4C9ABF0F7AC9}" type="parTrans" cxnId="{23D52328-60E2-4AFC-B6B9-AFAABFC01202}">
      <dgm:prSet/>
      <dgm:spPr/>
      <dgm:t>
        <a:bodyPr/>
        <a:lstStyle/>
        <a:p>
          <a:pPr rtl="1"/>
          <a:endParaRPr lang="ar-EG"/>
        </a:p>
      </dgm:t>
    </dgm:pt>
    <dgm:pt modelId="{895C0B15-8BA1-4C44-BBAF-0522B4DC5FDA}" type="sibTrans" cxnId="{23D52328-60E2-4AFC-B6B9-AFAABFC01202}">
      <dgm:prSet/>
      <dgm:spPr/>
      <dgm:t>
        <a:bodyPr/>
        <a:lstStyle/>
        <a:p>
          <a:pPr rtl="1"/>
          <a:endParaRPr lang="ar-EG"/>
        </a:p>
      </dgm:t>
    </dgm:pt>
    <dgm:pt modelId="{2C2194A1-6574-4F9A-8C8D-28EF155314C8}">
      <dgm:prSet custT="1"/>
      <dgm:spPr/>
      <dgm:t>
        <a:bodyPr/>
        <a:lstStyle/>
        <a:p>
          <a:pPr rtl="0">
            <a:lnSpc>
              <a:spcPct val="130000"/>
            </a:lnSpc>
            <a:spcAft>
              <a:spcPts val="600"/>
            </a:spcAft>
          </a:pPr>
          <a:r>
            <a:rPr lang="en-US" sz="2400" dirty="0">
              <a:solidFill>
                <a:prstClr val="black">
                  <a:hueOff val="0"/>
                  <a:satOff val="0"/>
                  <a:lumOff val="0"/>
                  <a:alphaOff val="0"/>
                </a:prstClr>
              </a:solidFill>
              <a:latin typeface="Calibri" panose="020F0502020204030204"/>
              <a:ea typeface="+mn-ea"/>
              <a:cs typeface="+mn-cs"/>
            </a:rPr>
            <a:t>Best Practices in Outsourcing Project Work</a:t>
          </a:r>
        </a:p>
      </dgm:t>
    </dgm:pt>
    <dgm:pt modelId="{06A1EBCE-6CBD-467A-B5C9-96DD1E799AD3}" type="parTrans" cxnId="{B677973C-0A52-43F3-877E-690DBA23309E}">
      <dgm:prSet/>
      <dgm:spPr/>
      <dgm:t>
        <a:bodyPr/>
        <a:lstStyle/>
        <a:p>
          <a:pPr rtl="1"/>
          <a:endParaRPr lang="ar-EG"/>
        </a:p>
      </dgm:t>
    </dgm:pt>
    <dgm:pt modelId="{F734C945-4B80-4ADB-96B7-B52A3D54BC75}" type="sibTrans" cxnId="{B677973C-0A52-43F3-877E-690DBA23309E}">
      <dgm:prSet/>
      <dgm:spPr/>
      <dgm:t>
        <a:bodyPr/>
        <a:lstStyle/>
        <a:p>
          <a:pPr rtl="1"/>
          <a:endParaRPr lang="ar-EG"/>
        </a:p>
      </dgm:t>
    </dgm:pt>
    <dgm:pt modelId="{AE0A4D26-5C34-480C-91F3-B9EF6064E009}">
      <dgm:prSet custT="1"/>
      <dgm:spPr/>
      <dgm:t>
        <a:bodyPr/>
        <a:lstStyle/>
        <a:p>
          <a:pPr rtl="0">
            <a:lnSpc>
              <a:spcPct val="130000"/>
            </a:lnSpc>
            <a:spcAft>
              <a:spcPts val="600"/>
            </a:spcAft>
          </a:pPr>
          <a:r>
            <a:rPr lang="en-US" sz="2400" dirty="0">
              <a:solidFill>
                <a:prstClr val="black">
                  <a:hueOff val="0"/>
                  <a:satOff val="0"/>
                  <a:lumOff val="0"/>
                  <a:alphaOff val="0"/>
                </a:prstClr>
              </a:solidFill>
              <a:latin typeface="Calibri" panose="020F0502020204030204"/>
              <a:ea typeface="+mn-ea"/>
              <a:cs typeface="+mn-cs"/>
            </a:rPr>
            <a:t>Four Strategies for Communicating with Outsourcers</a:t>
          </a:r>
        </a:p>
      </dgm:t>
    </dgm:pt>
    <dgm:pt modelId="{9CDFD5E7-B506-486D-B85B-559D7B349723}" type="parTrans" cxnId="{F319D095-3540-498B-89B3-8F7A9A53BD87}">
      <dgm:prSet/>
      <dgm:spPr/>
      <dgm:t>
        <a:bodyPr/>
        <a:lstStyle/>
        <a:p>
          <a:pPr rtl="1"/>
          <a:endParaRPr lang="ar-EG"/>
        </a:p>
      </dgm:t>
    </dgm:pt>
    <dgm:pt modelId="{415AC04C-E6C0-45DF-AB24-131F4F60C3FA}" type="sibTrans" cxnId="{F319D095-3540-498B-89B3-8F7A9A53BD87}">
      <dgm:prSet/>
      <dgm:spPr/>
      <dgm:t>
        <a:bodyPr/>
        <a:lstStyle/>
        <a:p>
          <a:pPr rtl="1"/>
          <a:endParaRPr lang="ar-EG"/>
        </a:p>
      </dgm:t>
    </dgm:pt>
    <dgm:pt modelId="{81028E18-3CAE-4B42-8CE4-9862CA4DE508}">
      <dgm:prSet custT="1"/>
      <dgm:spPr/>
      <dgm:t>
        <a:bodyPr/>
        <a:lstStyle/>
        <a:p>
          <a:pPr rtl="0">
            <a:lnSpc>
              <a:spcPct val="130000"/>
            </a:lnSpc>
            <a:spcAft>
              <a:spcPts val="600"/>
            </a:spcAft>
          </a:pPr>
          <a:r>
            <a:rPr lang="en-US" sz="2400" dirty="0">
              <a:solidFill>
                <a:prstClr val="black">
                  <a:hueOff val="0"/>
                  <a:satOff val="0"/>
                  <a:lumOff val="0"/>
                  <a:alphaOff val="0"/>
                </a:prstClr>
              </a:solidFill>
              <a:latin typeface="Calibri" panose="020F0502020204030204"/>
              <a:ea typeface="+mn-ea"/>
              <a:cs typeface="+mn-cs"/>
            </a:rPr>
            <a:t>Request for Proposal (RFP)</a:t>
          </a:r>
          <a:endParaRPr lang="ar-EG" sz="2400" dirty="0"/>
        </a:p>
      </dgm:t>
    </dgm:pt>
    <dgm:pt modelId="{70B8C8BB-0430-4F3D-BE88-1F7E781B8E1D}" type="parTrans" cxnId="{445826A8-2AB6-4E66-9767-7707FAD995CB}">
      <dgm:prSet/>
      <dgm:spPr/>
      <dgm:t>
        <a:bodyPr/>
        <a:lstStyle/>
        <a:p>
          <a:pPr rtl="1"/>
          <a:endParaRPr lang="ar-EG"/>
        </a:p>
      </dgm:t>
    </dgm:pt>
    <dgm:pt modelId="{FC1AC684-4916-4FE2-AAF3-43263FD30B5F}" type="sibTrans" cxnId="{445826A8-2AB6-4E66-9767-7707FAD995CB}">
      <dgm:prSet/>
      <dgm:spPr/>
      <dgm:t>
        <a:bodyPr/>
        <a:lstStyle/>
        <a:p>
          <a:pPr rtl="1"/>
          <a:endParaRPr lang="ar-EG"/>
        </a:p>
      </dgm:t>
    </dgm:pt>
    <dgm:pt modelId="{09E8FE90-B015-4B8D-8DA9-FA66FFA6C6D6}" type="pres">
      <dgm:prSet presAssocID="{DB71BC6C-1DC7-4D16-A3CC-8F6A927E9A64}" presName="linear" presStyleCnt="0">
        <dgm:presLayoutVars>
          <dgm:animLvl val="lvl"/>
          <dgm:resizeHandles val="exact"/>
        </dgm:presLayoutVars>
      </dgm:prSet>
      <dgm:spPr/>
    </dgm:pt>
    <dgm:pt modelId="{A3AA10BE-60E7-4B26-B05A-3CB6405B4F49}" type="pres">
      <dgm:prSet presAssocID="{58CC7B93-9F82-4042-A1CD-FD418701A725}" presName="parentText" presStyleLbl="node1" presStyleIdx="0" presStyleCnt="1" custScaleY="97949" custLinFactNeighborY="-8070">
        <dgm:presLayoutVars>
          <dgm:chMax val="0"/>
          <dgm:bulletEnabled val="1"/>
        </dgm:presLayoutVars>
      </dgm:prSet>
      <dgm:spPr/>
    </dgm:pt>
    <dgm:pt modelId="{897CB477-63AF-4C54-A6C6-26EFE54EB411}" type="pres">
      <dgm:prSet presAssocID="{58CC7B93-9F82-4042-A1CD-FD418701A725}" presName="childText" presStyleLbl="revTx" presStyleIdx="0" presStyleCnt="1" custScaleY="111080">
        <dgm:presLayoutVars>
          <dgm:bulletEnabled val="1"/>
        </dgm:presLayoutVars>
      </dgm:prSet>
      <dgm:spPr/>
    </dgm:pt>
  </dgm:ptLst>
  <dgm:cxnLst>
    <dgm:cxn modelId="{314B0C06-6FDF-46C1-A05D-54CD65773B0C}" type="presOf" srcId="{81028E18-3CAE-4B42-8CE4-9862CA4DE508}" destId="{897CB477-63AF-4C54-A6C6-26EFE54EB411}" srcOrd="0" destOrd="7" presId="urn:microsoft.com/office/officeart/2005/8/layout/vList2"/>
    <dgm:cxn modelId="{8EA23806-1FCC-453C-B3D0-4F119B2771BB}" type="presOf" srcId="{58CC7B93-9F82-4042-A1CD-FD418701A725}" destId="{A3AA10BE-60E7-4B26-B05A-3CB6405B4F49}" srcOrd="0" destOrd="0" presId="urn:microsoft.com/office/officeart/2005/8/layout/vList2"/>
    <dgm:cxn modelId="{92D2450C-E78F-4F88-A6AE-68168CCE05BF}" srcId="{58CC7B93-9F82-4042-A1CD-FD418701A725}" destId="{2EB3474C-8093-48D8-B433-3276AD4D47BC}" srcOrd="3" destOrd="0" parTransId="{38E39AB3-410B-44D8-971C-A0130826D4AE}" sibTransId="{45679035-E84B-4DB9-988C-7EA1CB865A37}"/>
    <dgm:cxn modelId="{724C0310-3239-494F-BBBC-EEAC2142521E}" srcId="{58CC7B93-9F82-4042-A1CD-FD418701A725}" destId="{369CF301-F8D8-451A-8A2B-048857B536D1}" srcOrd="0" destOrd="0" parTransId="{DCA72BCD-BAD7-4BE7-A543-23593EA93C82}" sibTransId="{56FA8B9A-073D-4B0A-9C2B-4048E438613F}"/>
    <dgm:cxn modelId="{BB649C19-D5C6-41A3-82C7-9EA5C91FC92C}" type="presOf" srcId="{AE0A4D26-5C34-480C-91F3-B9EF6064E009}" destId="{897CB477-63AF-4C54-A6C6-26EFE54EB411}" srcOrd="0" destOrd="6" presId="urn:microsoft.com/office/officeart/2005/8/layout/vList2"/>
    <dgm:cxn modelId="{E12AF920-4CFD-48AB-B4C1-0F9243F1701C}" type="presOf" srcId="{88E6086E-8B78-48BD-908F-D1E912E44D5A}" destId="{897CB477-63AF-4C54-A6C6-26EFE54EB411}" srcOrd="0" destOrd="1" presId="urn:microsoft.com/office/officeart/2005/8/layout/vList2"/>
    <dgm:cxn modelId="{23D52328-60E2-4AFC-B6B9-AFAABFC01202}" srcId="{58CC7B93-9F82-4042-A1CD-FD418701A725}" destId="{B31EF6BC-BEB6-4469-B004-729D01F06DDA}" srcOrd="4" destOrd="0" parTransId="{86B3A6EC-6628-470F-9544-4C9ABF0F7AC9}" sibTransId="{895C0B15-8BA1-4C44-BBAF-0522B4DC5FDA}"/>
    <dgm:cxn modelId="{0217A23A-5550-4742-8AFA-C78D5B2BB1B5}" type="presOf" srcId="{B31EF6BC-BEB6-4469-B004-729D01F06DDA}" destId="{897CB477-63AF-4C54-A6C6-26EFE54EB411}" srcOrd="0" destOrd="4" presId="urn:microsoft.com/office/officeart/2005/8/layout/vList2"/>
    <dgm:cxn modelId="{B677973C-0A52-43F3-877E-690DBA23309E}" srcId="{58CC7B93-9F82-4042-A1CD-FD418701A725}" destId="{2C2194A1-6574-4F9A-8C8D-28EF155314C8}" srcOrd="5" destOrd="0" parTransId="{06A1EBCE-6CBD-467A-B5C9-96DD1E799AD3}" sibTransId="{F734C945-4B80-4ADB-96B7-B52A3D54BC75}"/>
    <dgm:cxn modelId="{EFB0C66A-0A6E-470B-B151-7A916500D454}" type="presOf" srcId="{2C2194A1-6574-4F9A-8C8D-28EF155314C8}" destId="{897CB477-63AF-4C54-A6C6-26EFE54EB411}" srcOrd="0" destOrd="5" presId="urn:microsoft.com/office/officeart/2005/8/layout/vList2"/>
    <dgm:cxn modelId="{4D56B06C-E5B3-4B56-B387-65AD8DDD3AA4}" type="presOf" srcId="{DB71BC6C-1DC7-4D16-A3CC-8F6A927E9A64}" destId="{09E8FE90-B015-4B8D-8DA9-FA66FFA6C6D6}" srcOrd="0" destOrd="0" presId="urn:microsoft.com/office/officeart/2005/8/layout/vList2"/>
    <dgm:cxn modelId="{01677F8D-DAE0-4833-ADE6-785FCDE3ADB2}" srcId="{58CC7B93-9F82-4042-A1CD-FD418701A725}" destId="{88E6086E-8B78-48BD-908F-D1E912E44D5A}" srcOrd="1" destOrd="0" parTransId="{CF55E3BC-A93F-4757-8B81-BAB715DA4327}" sibTransId="{7C479BCD-6687-4221-ABA8-5375F2FAD03C}"/>
    <dgm:cxn modelId="{6EB18590-D554-40BA-BD70-E7569E7DA13B}" type="presOf" srcId="{CD068C39-7471-47F2-A22F-7634BAFFBE62}" destId="{897CB477-63AF-4C54-A6C6-26EFE54EB411}" srcOrd="0" destOrd="2" presId="urn:microsoft.com/office/officeart/2005/8/layout/vList2"/>
    <dgm:cxn modelId="{F319D095-3540-498B-89B3-8F7A9A53BD87}" srcId="{58CC7B93-9F82-4042-A1CD-FD418701A725}" destId="{AE0A4D26-5C34-480C-91F3-B9EF6064E009}" srcOrd="6" destOrd="0" parTransId="{9CDFD5E7-B506-486D-B85B-559D7B349723}" sibTransId="{415AC04C-E6C0-45DF-AB24-131F4F60C3FA}"/>
    <dgm:cxn modelId="{A06BD3A1-57F5-42A1-9CD2-68CA5B853633}" type="presOf" srcId="{2EB3474C-8093-48D8-B433-3276AD4D47BC}" destId="{897CB477-63AF-4C54-A6C6-26EFE54EB411}" srcOrd="0" destOrd="3" presId="urn:microsoft.com/office/officeart/2005/8/layout/vList2"/>
    <dgm:cxn modelId="{445826A8-2AB6-4E66-9767-7707FAD995CB}" srcId="{58CC7B93-9F82-4042-A1CD-FD418701A725}" destId="{81028E18-3CAE-4B42-8CE4-9862CA4DE508}" srcOrd="7" destOrd="0" parTransId="{70B8C8BB-0430-4F3D-BE88-1F7E781B8E1D}" sibTransId="{FC1AC684-4916-4FE2-AAF3-43263FD30B5F}"/>
    <dgm:cxn modelId="{D9BF79C3-3101-45EA-B7EA-E56F3F562678}" srcId="{DB71BC6C-1DC7-4D16-A3CC-8F6A927E9A64}" destId="{58CC7B93-9F82-4042-A1CD-FD418701A725}" srcOrd="0" destOrd="0" parTransId="{236776CA-0BCB-423D-922E-906E1564C4D7}" sibTransId="{834D3694-29DE-42DE-BFEC-8DB79937CD0C}"/>
    <dgm:cxn modelId="{5FC225C6-6DF3-422B-AE6B-34F9D27DA293}" type="presOf" srcId="{369CF301-F8D8-451A-8A2B-048857B536D1}" destId="{897CB477-63AF-4C54-A6C6-26EFE54EB411}" srcOrd="0" destOrd="0" presId="urn:microsoft.com/office/officeart/2005/8/layout/vList2"/>
    <dgm:cxn modelId="{89D438EB-9092-466A-AD05-3D697332FDD2}" srcId="{58CC7B93-9F82-4042-A1CD-FD418701A725}" destId="{CD068C39-7471-47F2-A22F-7634BAFFBE62}" srcOrd="2" destOrd="0" parTransId="{8353153D-4011-4EFA-9C97-A43051A743C4}" sibTransId="{7D2BED6C-0611-41C2-AEC8-B4B91F2ADCAE}"/>
    <dgm:cxn modelId="{3681A7F7-4D1C-405E-B0CC-F94DFF22E549}" type="presParOf" srcId="{09E8FE90-B015-4B8D-8DA9-FA66FFA6C6D6}" destId="{A3AA10BE-60E7-4B26-B05A-3CB6405B4F49}" srcOrd="0" destOrd="0" presId="urn:microsoft.com/office/officeart/2005/8/layout/vList2"/>
    <dgm:cxn modelId="{60FD64C6-747D-4D5E-9764-E4312F016A9D}" type="presParOf" srcId="{09E8FE90-B015-4B8D-8DA9-FA66FFA6C6D6}" destId="{897CB477-63AF-4C54-A6C6-26EFE54EB411}" srcOrd="1"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5DB2B2-8062-4916-88A3-A5D01E857262}"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F989023B-8B8B-47C3-94E3-CD39AE1A5CF2}">
      <dgm:prSet/>
      <dgm:spPr/>
      <dgm:t>
        <a:bodyPr/>
        <a:lstStyle/>
        <a:p>
          <a:r>
            <a:rPr lang="en-US"/>
            <a:t>Well-Defined Requirements and Procedures</a:t>
          </a:r>
        </a:p>
      </dgm:t>
    </dgm:pt>
    <dgm:pt modelId="{76857632-36F2-46E5-9A18-B58D3B36CF57}" type="parTrans" cxnId="{911FD6B0-26C1-486D-A326-5F368396DE9B}">
      <dgm:prSet/>
      <dgm:spPr/>
      <dgm:t>
        <a:bodyPr/>
        <a:lstStyle/>
        <a:p>
          <a:endParaRPr lang="en-US"/>
        </a:p>
      </dgm:t>
    </dgm:pt>
    <dgm:pt modelId="{63FEAA04-A008-4BB4-93A0-E340962255F6}" type="sibTrans" cxnId="{911FD6B0-26C1-486D-A326-5F368396DE9B}">
      <dgm:prSet/>
      <dgm:spPr/>
      <dgm:t>
        <a:bodyPr/>
        <a:lstStyle/>
        <a:p>
          <a:endParaRPr lang="en-US"/>
        </a:p>
      </dgm:t>
    </dgm:pt>
    <dgm:pt modelId="{042ABACD-4B6A-4699-8542-B7AAFEDAF130}">
      <dgm:prSet/>
      <dgm:spPr/>
      <dgm:t>
        <a:bodyPr/>
        <a:lstStyle/>
        <a:p>
          <a:r>
            <a:rPr lang="en-US"/>
            <a:t>Extensive Training and Team-Building Activities</a:t>
          </a:r>
        </a:p>
      </dgm:t>
    </dgm:pt>
    <dgm:pt modelId="{17D05581-8F12-4E51-9A1D-B3C381CEC9AF}" type="parTrans" cxnId="{5CFBA986-08A6-47DE-B6A8-52BB355A69CC}">
      <dgm:prSet/>
      <dgm:spPr/>
      <dgm:t>
        <a:bodyPr/>
        <a:lstStyle/>
        <a:p>
          <a:endParaRPr lang="en-US"/>
        </a:p>
      </dgm:t>
    </dgm:pt>
    <dgm:pt modelId="{757372C0-CA7B-4342-AC5B-0E608641162C}" type="sibTrans" cxnId="{5CFBA986-08A6-47DE-B6A8-52BB355A69CC}">
      <dgm:prSet/>
      <dgm:spPr/>
      <dgm:t>
        <a:bodyPr/>
        <a:lstStyle/>
        <a:p>
          <a:endParaRPr lang="en-US"/>
        </a:p>
      </dgm:t>
    </dgm:pt>
    <dgm:pt modelId="{392C235D-8720-4709-A1A4-B40D2B8073E4}">
      <dgm:prSet/>
      <dgm:spPr/>
      <dgm:t>
        <a:bodyPr/>
        <a:lstStyle/>
        <a:p>
          <a:r>
            <a:rPr lang="en-US"/>
            <a:t>Well-Established Conflict Management Processes in Place</a:t>
          </a:r>
        </a:p>
      </dgm:t>
    </dgm:pt>
    <dgm:pt modelId="{404C6F4D-676B-43E7-B872-E3BEE9469FFC}" type="parTrans" cxnId="{0A92A6F7-4751-47A0-AD72-3026F822FD10}">
      <dgm:prSet/>
      <dgm:spPr/>
      <dgm:t>
        <a:bodyPr/>
        <a:lstStyle/>
        <a:p>
          <a:endParaRPr lang="en-US"/>
        </a:p>
      </dgm:t>
    </dgm:pt>
    <dgm:pt modelId="{413F4EC0-178F-4A44-9436-39A8ECECA1C1}" type="sibTrans" cxnId="{0A92A6F7-4751-47A0-AD72-3026F822FD10}">
      <dgm:prSet/>
      <dgm:spPr/>
      <dgm:t>
        <a:bodyPr/>
        <a:lstStyle/>
        <a:p>
          <a:endParaRPr lang="en-US"/>
        </a:p>
      </dgm:t>
    </dgm:pt>
    <dgm:pt modelId="{3C23850A-4735-4E12-A70F-4A539D2CCADB}">
      <dgm:prSet/>
      <dgm:spPr/>
      <dgm:t>
        <a:bodyPr/>
        <a:lstStyle/>
        <a:p>
          <a:r>
            <a:rPr lang="en-US"/>
            <a:t>Frequent Review and Status Updates</a:t>
          </a:r>
        </a:p>
      </dgm:t>
    </dgm:pt>
    <dgm:pt modelId="{8B58AE73-6F40-4C3F-949D-58248638FA90}" type="parTrans" cxnId="{DB6F61A3-B38C-43C0-ACE1-F56ED5CFF331}">
      <dgm:prSet/>
      <dgm:spPr/>
      <dgm:t>
        <a:bodyPr/>
        <a:lstStyle/>
        <a:p>
          <a:endParaRPr lang="en-US"/>
        </a:p>
      </dgm:t>
    </dgm:pt>
    <dgm:pt modelId="{914AF198-A340-4B0C-8940-C779B89C31F9}" type="sibTrans" cxnId="{DB6F61A3-B38C-43C0-ACE1-F56ED5CFF331}">
      <dgm:prSet/>
      <dgm:spPr/>
      <dgm:t>
        <a:bodyPr/>
        <a:lstStyle/>
        <a:p>
          <a:endParaRPr lang="en-US"/>
        </a:p>
      </dgm:t>
    </dgm:pt>
    <dgm:pt modelId="{7B31D1CF-D30B-4964-8DF3-5922D1F9B4A3}">
      <dgm:prSet/>
      <dgm:spPr/>
      <dgm:t>
        <a:bodyPr/>
        <a:lstStyle/>
        <a:p>
          <a:r>
            <a:rPr lang="en-US"/>
            <a:t>Co-Location When Needed</a:t>
          </a:r>
        </a:p>
      </dgm:t>
    </dgm:pt>
    <dgm:pt modelId="{49D9794C-E6AB-4AF0-A1E4-7ED3DA064C2F}" type="parTrans" cxnId="{120A887E-BAA0-4454-9EF5-8480DEA9B6B2}">
      <dgm:prSet/>
      <dgm:spPr/>
      <dgm:t>
        <a:bodyPr/>
        <a:lstStyle/>
        <a:p>
          <a:endParaRPr lang="en-US"/>
        </a:p>
      </dgm:t>
    </dgm:pt>
    <dgm:pt modelId="{8DC5B37D-130E-4EA4-86CE-F3252CC85155}" type="sibTrans" cxnId="{120A887E-BAA0-4454-9EF5-8480DEA9B6B2}">
      <dgm:prSet/>
      <dgm:spPr/>
      <dgm:t>
        <a:bodyPr/>
        <a:lstStyle/>
        <a:p>
          <a:endParaRPr lang="en-US"/>
        </a:p>
      </dgm:t>
    </dgm:pt>
    <dgm:pt modelId="{D74950A0-43EC-47A6-B768-9ED3A539A9BD}">
      <dgm:prSet/>
      <dgm:spPr/>
      <dgm:t>
        <a:bodyPr/>
        <a:lstStyle/>
        <a:p>
          <a:r>
            <a:rPr lang="en-US"/>
            <a:t>Fair and Incentive-Laden Contracts</a:t>
          </a:r>
        </a:p>
      </dgm:t>
    </dgm:pt>
    <dgm:pt modelId="{4A376C92-5A0A-4986-A9C9-4C17B0AA947D}" type="parTrans" cxnId="{DC50F4C3-9929-4A8D-BC38-15D1036966CC}">
      <dgm:prSet/>
      <dgm:spPr/>
      <dgm:t>
        <a:bodyPr/>
        <a:lstStyle/>
        <a:p>
          <a:endParaRPr lang="en-US"/>
        </a:p>
      </dgm:t>
    </dgm:pt>
    <dgm:pt modelId="{92041D47-14C9-4003-81AE-6552EAC8A4E3}" type="sibTrans" cxnId="{DC50F4C3-9929-4A8D-BC38-15D1036966CC}">
      <dgm:prSet/>
      <dgm:spPr/>
      <dgm:t>
        <a:bodyPr/>
        <a:lstStyle/>
        <a:p>
          <a:endParaRPr lang="en-US"/>
        </a:p>
      </dgm:t>
    </dgm:pt>
    <dgm:pt modelId="{12EE0DDF-33A7-477D-8893-64DC62ADE5C5}">
      <dgm:prSet/>
      <dgm:spPr/>
      <dgm:t>
        <a:bodyPr/>
        <a:lstStyle/>
        <a:p>
          <a:r>
            <a:rPr lang="en-US"/>
            <a:t>Long-Term Outsourcing Relationships</a:t>
          </a:r>
        </a:p>
      </dgm:t>
    </dgm:pt>
    <dgm:pt modelId="{9FACC657-85B9-4722-81BF-E8F479DE3FC9}" type="parTrans" cxnId="{A051D24D-3731-48A8-BFEC-27C018F19622}">
      <dgm:prSet/>
      <dgm:spPr/>
      <dgm:t>
        <a:bodyPr/>
        <a:lstStyle/>
        <a:p>
          <a:endParaRPr lang="en-US"/>
        </a:p>
      </dgm:t>
    </dgm:pt>
    <dgm:pt modelId="{B641F7E5-62B4-4456-9227-ACD1701D6004}" type="sibTrans" cxnId="{A051D24D-3731-48A8-BFEC-27C018F19622}">
      <dgm:prSet/>
      <dgm:spPr/>
      <dgm:t>
        <a:bodyPr/>
        <a:lstStyle/>
        <a:p>
          <a:endParaRPr lang="en-US"/>
        </a:p>
      </dgm:t>
    </dgm:pt>
    <dgm:pt modelId="{8A271760-E5FC-412E-BBD7-426F30CE5C60}" type="pres">
      <dgm:prSet presAssocID="{2B5DB2B2-8062-4916-88A3-A5D01E857262}" presName="diagram" presStyleCnt="0">
        <dgm:presLayoutVars>
          <dgm:dir/>
          <dgm:resizeHandles val="exact"/>
        </dgm:presLayoutVars>
      </dgm:prSet>
      <dgm:spPr/>
    </dgm:pt>
    <dgm:pt modelId="{60E59AB3-4DD1-4AB4-BCF2-E54A63D3B359}" type="pres">
      <dgm:prSet presAssocID="{F989023B-8B8B-47C3-94E3-CD39AE1A5CF2}" presName="node" presStyleLbl="node1" presStyleIdx="0" presStyleCnt="7">
        <dgm:presLayoutVars>
          <dgm:bulletEnabled val="1"/>
        </dgm:presLayoutVars>
      </dgm:prSet>
      <dgm:spPr/>
    </dgm:pt>
    <dgm:pt modelId="{46B0AEDD-5AD7-40F8-BEF6-8A6A3BF5514A}" type="pres">
      <dgm:prSet presAssocID="{63FEAA04-A008-4BB4-93A0-E340962255F6}" presName="sibTrans" presStyleCnt="0"/>
      <dgm:spPr/>
    </dgm:pt>
    <dgm:pt modelId="{E79709B1-63B5-4AC4-B944-3EBD7DD3061E}" type="pres">
      <dgm:prSet presAssocID="{042ABACD-4B6A-4699-8542-B7AAFEDAF130}" presName="node" presStyleLbl="node1" presStyleIdx="1" presStyleCnt="7">
        <dgm:presLayoutVars>
          <dgm:bulletEnabled val="1"/>
        </dgm:presLayoutVars>
      </dgm:prSet>
      <dgm:spPr/>
    </dgm:pt>
    <dgm:pt modelId="{C0536372-78E0-44C2-BF31-6694DE10E1F8}" type="pres">
      <dgm:prSet presAssocID="{757372C0-CA7B-4342-AC5B-0E608641162C}" presName="sibTrans" presStyleCnt="0"/>
      <dgm:spPr/>
    </dgm:pt>
    <dgm:pt modelId="{F0600BA5-E957-4980-BA9E-38884EE02C69}" type="pres">
      <dgm:prSet presAssocID="{392C235D-8720-4709-A1A4-B40D2B8073E4}" presName="node" presStyleLbl="node1" presStyleIdx="2" presStyleCnt="7">
        <dgm:presLayoutVars>
          <dgm:bulletEnabled val="1"/>
        </dgm:presLayoutVars>
      </dgm:prSet>
      <dgm:spPr/>
    </dgm:pt>
    <dgm:pt modelId="{DB0995A3-CAB7-4618-A50D-1C35CE5AE23F}" type="pres">
      <dgm:prSet presAssocID="{413F4EC0-178F-4A44-9436-39A8ECECA1C1}" presName="sibTrans" presStyleCnt="0"/>
      <dgm:spPr/>
    </dgm:pt>
    <dgm:pt modelId="{2BFA606C-22F4-409F-9D7D-BBA48FD4335D}" type="pres">
      <dgm:prSet presAssocID="{3C23850A-4735-4E12-A70F-4A539D2CCADB}" presName="node" presStyleLbl="node1" presStyleIdx="3" presStyleCnt="7">
        <dgm:presLayoutVars>
          <dgm:bulletEnabled val="1"/>
        </dgm:presLayoutVars>
      </dgm:prSet>
      <dgm:spPr/>
    </dgm:pt>
    <dgm:pt modelId="{452722EA-631B-4D04-B03C-3EFF84D5C792}" type="pres">
      <dgm:prSet presAssocID="{914AF198-A340-4B0C-8940-C779B89C31F9}" presName="sibTrans" presStyleCnt="0"/>
      <dgm:spPr/>
    </dgm:pt>
    <dgm:pt modelId="{3B46DA9C-7747-4390-B640-99DCED3DEFB6}" type="pres">
      <dgm:prSet presAssocID="{7B31D1CF-D30B-4964-8DF3-5922D1F9B4A3}" presName="node" presStyleLbl="node1" presStyleIdx="4" presStyleCnt="7">
        <dgm:presLayoutVars>
          <dgm:bulletEnabled val="1"/>
        </dgm:presLayoutVars>
      </dgm:prSet>
      <dgm:spPr/>
    </dgm:pt>
    <dgm:pt modelId="{87EA5D86-670F-4855-A5A7-45C926B9DF15}" type="pres">
      <dgm:prSet presAssocID="{8DC5B37D-130E-4EA4-86CE-F3252CC85155}" presName="sibTrans" presStyleCnt="0"/>
      <dgm:spPr/>
    </dgm:pt>
    <dgm:pt modelId="{AD92C994-9B44-4D51-9D74-631718473284}" type="pres">
      <dgm:prSet presAssocID="{D74950A0-43EC-47A6-B768-9ED3A539A9BD}" presName="node" presStyleLbl="node1" presStyleIdx="5" presStyleCnt="7">
        <dgm:presLayoutVars>
          <dgm:bulletEnabled val="1"/>
        </dgm:presLayoutVars>
      </dgm:prSet>
      <dgm:spPr/>
    </dgm:pt>
    <dgm:pt modelId="{B618FE10-EABD-456C-9EC3-E5F076BEC91E}" type="pres">
      <dgm:prSet presAssocID="{92041D47-14C9-4003-81AE-6552EAC8A4E3}" presName="sibTrans" presStyleCnt="0"/>
      <dgm:spPr/>
    </dgm:pt>
    <dgm:pt modelId="{822BD4B8-928A-41DF-8F67-F0501BB21E42}" type="pres">
      <dgm:prSet presAssocID="{12EE0DDF-33A7-477D-8893-64DC62ADE5C5}" presName="node" presStyleLbl="node1" presStyleIdx="6" presStyleCnt="7">
        <dgm:presLayoutVars>
          <dgm:bulletEnabled val="1"/>
        </dgm:presLayoutVars>
      </dgm:prSet>
      <dgm:spPr/>
    </dgm:pt>
  </dgm:ptLst>
  <dgm:cxnLst>
    <dgm:cxn modelId="{27B4D819-4733-4CBD-AF39-1FDCBEDD6DA2}" type="presOf" srcId="{2B5DB2B2-8062-4916-88A3-A5D01E857262}" destId="{8A271760-E5FC-412E-BBD7-426F30CE5C60}" srcOrd="0" destOrd="0" presId="urn:microsoft.com/office/officeart/2005/8/layout/default"/>
    <dgm:cxn modelId="{189DB13A-031D-4C19-BDAC-EB0AB4E34214}" type="presOf" srcId="{042ABACD-4B6A-4699-8542-B7AAFEDAF130}" destId="{E79709B1-63B5-4AC4-B944-3EBD7DD3061E}" srcOrd="0" destOrd="0" presId="urn:microsoft.com/office/officeart/2005/8/layout/default"/>
    <dgm:cxn modelId="{A051D24D-3731-48A8-BFEC-27C018F19622}" srcId="{2B5DB2B2-8062-4916-88A3-A5D01E857262}" destId="{12EE0DDF-33A7-477D-8893-64DC62ADE5C5}" srcOrd="6" destOrd="0" parTransId="{9FACC657-85B9-4722-81BF-E8F479DE3FC9}" sibTransId="{B641F7E5-62B4-4456-9227-ACD1701D6004}"/>
    <dgm:cxn modelId="{BAEA8A79-F2A9-4BA9-8618-0776251F7F2B}" type="presOf" srcId="{12EE0DDF-33A7-477D-8893-64DC62ADE5C5}" destId="{822BD4B8-928A-41DF-8F67-F0501BB21E42}" srcOrd="0" destOrd="0" presId="urn:microsoft.com/office/officeart/2005/8/layout/default"/>
    <dgm:cxn modelId="{120A887E-BAA0-4454-9EF5-8480DEA9B6B2}" srcId="{2B5DB2B2-8062-4916-88A3-A5D01E857262}" destId="{7B31D1CF-D30B-4964-8DF3-5922D1F9B4A3}" srcOrd="4" destOrd="0" parTransId="{49D9794C-E6AB-4AF0-A1E4-7ED3DA064C2F}" sibTransId="{8DC5B37D-130E-4EA4-86CE-F3252CC85155}"/>
    <dgm:cxn modelId="{5CFBA986-08A6-47DE-B6A8-52BB355A69CC}" srcId="{2B5DB2B2-8062-4916-88A3-A5D01E857262}" destId="{042ABACD-4B6A-4699-8542-B7AAFEDAF130}" srcOrd="1" destOrd="0" parTransId="{17D05581-8F12-4E51-9A1D-B3C381CEC9AF}" sibTransId="{757372C0-CA7B-4342-AC5B-0E608641162C}"/>
    <dgm:cxn modelId="{DB6F61A3-B38C-43C0-ACE1-F56ED5CFF331}" srcId="{2B5DB2B2-8062-4916-88A3-A5D01E857262}" destId="{3C23850A-4735-4E12-A70F-4A539D2CCADB}" srcOrd="3" destOrd="0" parTransId="{8B58AE73-6F40-4C3F-949D-58248638FA90}" sibTransId="{914AF198-A340-4B0C-8940-C779B89C31F9}"/>
    <dgm:cxn modelId="{451BACA3-B3B4-4D06-BE05-9686938D7DC6}" type="presOf" srcId="{F989023B-8B8B-47C3-94E3-CD39AE1A5CF2}" destId="{60E59AB3-4DD1-4AB4-BCF2-E54A63D3B359}" srcOrd="0" destOrd="0" presId="urn:microsoft.com/office/officeart/2005/8/layout/default"/>
    <dgm:cxn modelId="{12BB3BAE-63BE-4DF8-A828-03D5F58CAB6C}" type="presOf" srcId="{7B31D1CF-D30B-4964-8DF3-5922D1F9B4A3}" destId="{3B46DA9C-7747-4390-B640-99DCED3DEFB6}" srcOrd="0" destOrd="0" presId="urn:microsoft.com/office/officeart/2005/8/layout/default"/>
    <dgm:cxn modelId="{911FD6B0-26C1-486D-A326-5F368396DE9B}" srcId="{2B5DB2B2-8062-4916-88A3-A5D01E857262}" destId="{F989023B-8B8B-47C3-94E3-CD39AE1A5CF2}" srcOrd="0" destOrd="0" parTransId="{76857632-36F2-46E5-9A18-B58D3B36CF57}" sibTransId="{63FEAA04-A008-4BB4-93A0-E340962255F6}"/>
    <dgm:cxn modelId="{5F1DBFBE-FFD9-4158-968B-96A2BB69D32A}" type="presOf" srcId="{D74950A0-43EC-47A6-B768-9ED3A539A9BD}" destId="{AD92C994-9B44-4D51-9D74-631718473284}" srcOrd="0" destOrd="0" presId="urn:microsoft.com/office/officeart/2005/8/layout/default"/>
    <dgm:cxn modelId="{DC50F4C3-9929-4A8D-BC38-15D1036966CC}" srcId="{2B5DB2B2-8062-4916-88A3-A5D01E857262}" destId="{D74950A0-43EC-47A6-B768-9ED3A539A9BD}" srcOrd="5" destOrd="0" parTransId="{4A376C92-5A0A-4986-A9C9-4C17B0AA947D}" sibTransId="{92041D47-14C9-4003-81AE-6552EAC8A4E3}"/>
    <dgm:cxn modelId="{68BE9AD0-1514-455C-A694-ACC2A8F3F87B}" type="presOf" srcId="{3C23850A-4735-4E12-A70F-4A539D2CCADB}" destId="{2BFA606C-22F4-409F-9D7D-BBA48FD4335D}" srcOrd="0" destOrd="0" presId="urn:microsoft.com/office/officeart/2005/8/layout/default"/>
    <dgm:cxn modelId="{A45E4BE3-0C1C-4ECB-8974-02D74CA61D46}" type="presOf" srcId="{392C235D-8720-4709-A1A4-B40D2B8073E4}" destId="{F0600BA5-E957-4980-BA9E-38884EE02C69}" srcOrd="0" destOrd="0" presId="urn:microsoft.com/office/officeart/2005/8/layout/default"/>
    <dgm:cxn modelId="{0A92A6F7-4751-47A0-AD72-3026F822FD10}" srcId="{2B5DB2B2-8062-4916-88A3-A5D01E857262}" destId="{392C235D-8720-4709-A1A4-B40D2B8073E4}" srcOrd="2" destOrd="0" parTransId="{404C6F4D-676B-43E7-B872-E3BEE9469FFC}" sibTransId="{413F4EC0-178F-4A44-9436-39A8ECECA1C1}"/>
    <dgm:cxn modelId="{32D705C9-9CB7-4AC0-9E4D-45741A04D82C}" type="presParOf" srcId="{8A271760-E5FC-412E-BBD7-426F30CE5C60}" destId="{60E59AB3-4DD1-4AB4-BCF2-E54A63D3B359}" srcOrd="0" destOrd="0" presId="urn:microsoft.com/office/officeart/2005/8/layout/default"/>
    <dgm:cxn modelId="{A9C6B309-C472-4AAD-9DFD-A91092C33EDA}" type="presParOf" srcId="{8A271760-E5FC-412E-BBD7-426F30CE5C60}" destId="{46B0AEDD-5AD7-40F8-BEF6-8A6A3BF5514A}" srcOrd="1" destOrd="0" presId="urn:microsoft.com/office/officeart/2005/8/layout/default"/>
    <dgm:cxn modelId="{67B1322F-C700-4D74-9B9C-4A1040DDB908}" type="presParOf" srcId="{8A271760-E5FC-412E-BBD7-426F30CE5C60}" destId="{E79709B1-63B5-4AC4-B944-3EBD7DD3061E}" srcOrd="2" destOrd="0" presId="urn:microsoft.com/office/officeart/2005/8/layout/default"/>
    <dgm:cxn modelId="{03359DE7-191C-47A8-A370-5D50B1CBCF24}" type="presParOf" srcId="{8A271760-E5FC-412E-BBD7-426F30CE5C60}" destId="{C0536372-78E0-44C2-BF31-6694DE10E1F8}" srcOrd="3" destOrd="0" presId="urn:microsoft.com/office/officeart/2005/8/layout/default"/>
    <dgm:cxn modelId="{799ECB21-3935-4A16-8CA0-8B6E44EC4E28}" type="presParOf" srcId="{8A271760-E5FC-412E-BBD7-426F30CE5C60}" destId="{F0600BA5-E957-4980-BA9E-38884EE02C69}" srcOrd="4" destOrd="0" presId="urn:microsoft.com/office/officeart/2005/8/layout/default"/>
    <dgm:cxn modelId="{C94D69B3-FB3D-415D-A89B-CC5AC8343D76}" type="presParOf" srcId="{8A271760-E5FC-412E-BBD7-426F30CE5C60}" destId="{DB0995A3-CAB7-4618-A50D-1C35CE5AE23F}" srcOrd="5" destOrd="0" presId="urn:microsoft.com/office/officeart/2005/8/layout/default"/>
    <dgm:cxn modelId="{ED9359F6-96D0-4EE8-8222-F4CD16773BCE}" type="presParOf" srcId="{8A271760-E5FC-412E-BBD7-426F30CE5C60}" destId="{2BFA606C-22F4-409F-9D7D-BBA48FD4335D}" srcOrd="6" destOrd="0" presId="urn:microsoft.com/office/officeart/2005/8/layout/default"/>
    <dgm:cxn modelId="{D765EC26-7078-47C8-809B-CFE2C6992DCF}" type="presParOf" srcId="{8A271760-E5FC-412E-BBD7-426F30CE5C60}" destId="{452722EA-631B-4D04-B03C-3EFF84D5C792}" srcOrd="7" destOrd="0" presId="urn:microsoft.com/office/officeart/2005/8/layout/default"/>
    <dgm:cxn modelId="{06E6C508-5A41-4F85-9185-9ABBFD575E13}" type="presParOf" srcId="{8A271760-E5FC-412E-BBD7-426F30CE5C60}" destId="{3B46DA9C-7747-4390-B640-99DCED3DEFB6}" srcOrd="8" destOrd="0" presId="urn:microsoft.com/office/officeart/2005/8/layout/default"/>
    <dgm:cxn modelId="{F27907DB-DE93-4082-AE79-F7BD3F6E0DEB}" type="presParOf" srcId="{8A271760-E5FC-412E-BBD7-426F30CE5C60}" destId="{87EA5D86-670F-4855-A5A7-45C926B9DF15}" srcOrd="9" destOrd="0" presId="urn:microsoft.com/office/officeart/2005/8/layout/default"/>
    <dgm:cxn modelId="{28571D9F-48FF-4EF7-A808-4373668410CA}" type="presParOf" srcId="{8A271760-E5FC-412E-BBD7-426F30CE5C60}" destId="{AD92C994-9B44-4D51-9D74-631718473284}" srcOrd="10" destOrd="0" presId="urn:microsoft.com/office/officeart/2005/8/layout/default"/>
    <dgm:cxn modelId="{853D213B-D811-44C0-9A26-9B95B631B605}" type="presParOf" srcId="{8A271760-E5FC-412E-BBD7-426F30CE5C60}" destId="{B618FE10-EABD-456C-9EC3-E5F076BEC91E}" srcOrd="11" destOrd="0" presId="urn:microsoft.com/office/officeart/2005/8/layout/default"/>
    <dgm:cxn modelId="{D2095312-4FD9-4CF7-B5E8-08E5D18734AE}" type="presParOf" srcId="{8A271760-E5FC-412E-BBD7-426F30CE5C60}" destId="{822BD4B8-928A-41DF-8F67-F0501BB21E42}"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4EECAF9-182A-4934-B30E-68DE1A99CBD0}" type="doc">
      <dgm:prSet loTypeId="urn:microsoft.com/office/officeart/2018/2/layout/IconVerticalSolidList" loCatId="icon" qsTypeId="urn:microsoft.com/office/officeart/2005/8/quickstyle/simple1" qsCatId="simple" csTypeId="urn:microsoft.com/office/officeart/2005/8/colors/colorful5" csCatId="colorful" phldr="1"/>
      <dgm:spPr/>
      <dgm:t>
        <a:bodyPr/>
        <a:lstStyle/>
        <a:p>
          <a:endParaRPr lang="en-US"/>
        </a:p>
      </dgm:t>
    </dgm:pt>
    <dgm:pt modelId="{045041F9-9CEF-48C7-BA49-88DA5275F8C4}">
      <dgm:prSet custT="1"/>
      <dgm:spPr/>
      <dgm:t>
        <a:bodyPr/>
        <a:lstStyle/>
        <a:p>
          <a:pPr>
            <a:lnSpc>
              <a:spcPct val="100000"/>
            </a:lnSpc>
          </a:pPr>
          <a:r>
            <a:rPr lang="en-US" sz="2000" b="1" dirty="0"/>
            <a:t>Strategy 1:</a:t>
          </a:r>
          <a:r>
            <a:rPr lang="en-US" sz="2000" dirty="0"/>
            <a:t> Recognize Cultural Differences</a:t>
          </a:r>
        </a:p>
      </dgm:t>
    </dgm:pt>
    <dgm:pt modelId="{772759EF-BB0D-4FA7-AD3B-3829E615B050}" type="parTrans" cxnId="{1D9C7036-F0E8-4C87-B1F3-A4BF2E205790}">
      <dgm:prSet/>
      <dgm:spPr/>
      <dgm:t>
        <a:bodyPr/>
        <a:lstStyle/>
        <a:p>
          <a:endParaRPr lang="en-US" sz="1800"/>
        </a:p>
      </dgm:t>
    </dgm:pt>
    <dgm:pt modelId="{62D5C30B-8196-453D-8A9C-9314460171AD}" type="sibTrans" cxnId="{1D9C7036-F0E8-4C87-B1F3-A4BF2E205790}">
      <dgm:prSet/>
      <dgm:spPr/>
      <dgm:t>
        <a:bodyPr/>
        <a:lstStyle/>
        <a:p>
          <a:endParaRPr lang="en-US" sz="1800"/>
        </a:p>
      </dgm:t>
    </dgm:pt>
    <dgm:pt modelId="{3DDD804F-C9F3-4DA5-8917-23FE3F3735A7}">
      <dgm:prSet custT="1"/>
      <dgm:spPr/>
      <dgm:t>
        <a:bodyPr/>
        <a:lstStyle/>
        <a:p>
          <a:pPr>
            <a:lnSpc>
              <a:spcPct val="100000"/>
            </a:lnSpc>
          </a:pPr>
          <a:r>
            <a:rPr lang="en-US" sz="2000" b="1" dirty="0"/>
            <a:t>Strategy 2:</a:t>
          </a:r>
          <a:r>
            <a:rPr lang="en-US" sz="2000" dirty="0"/>
            <a:t> Choose The Right Words</a:t>
          </a:r>
        </a:p>
      </dgm:t>
    </dgm:pt>
    <dgm:pt modelId="{FDF791D6-4F79-409F-94F4-93C2E069BF1F}" type="parTrans" cxnId="{897921A2-E28E-4ED4-B49C-A35BE79EBD36}">
      <dgm:prSet/>
      <dgm:spPr/>
      <dgm:t>
        <a:bodyPr/>
        <a:lstStyle/>
        <a:p>
          <a:endParaRPr lang="en-US" sz="1800"/>
        </a:p>
      </dgm:t>
    </dgm:pt>
    <dgm:pt modelId="{63AC1F98-E965-4512-9FAE-6C1B18A2B331}" type="sibTrans" cxnId="{897921A2-E28E-4ED4-B49C-A35BE79EBD36}">
      <dgm:prSet/>
      <dgm:spPr/>
      <dgm:t>
        <a:bodyPr/>
        <a:lstStyle/>
        <a:p>
          <a:endParaRPr lang="en-US" sz="1800"/>
        </a:p>
      </dgm:t>
    </dgm:pt>
    <dgm:pt modelId="{89ADD746-9913-45BB-BEB8-D864CA107EEA}">
      <dgm:prSet custT="1"/>
      <dgm:spPr/>
      <dgm:t>
        <a:bodyPr/>
        <a:lstStyle/>
        <a:p>
          <a:pPr>
            <a:lnSpc>
              <a:spcPct val="100000"/>
            </a:lnSpc>
          </a:pPr>
          <a:r>
            <a:rPr lang="en-US" sz="2000" b="1" dirty="0"/>
            <a:t>Strategy 3:</a:t>
          </a:r>
          <a:r>
            <a:rPr lang="en-US" sz="2000" dirty="0"/>
            <a:t> Confirm Your Requirements</a:t>
          </a:r>
        </a:p>
      </dgm:t>
    </dgm:pt>
    <dgm:pt modelId="{0AE0ED2A-EF3E-4AB5-BF72-20169EDD1EB5}" type="parTrans" cxnId="{DDF4AD87-B729-40DD-83D4-8DDAEE94F5FC}">
      <dgm:prSet/>
      <dgm:spPr/>
      <dgm:t>
        <a:bodyPr/>
        <a:lstStyle/>
        <a:p>
          <a:endParaRPr lang="en-US" sz="1800"/>
        </a:p>
      </dgm:t>
    </dgm:pt>
    <dgm:pt modelId="{56AD84F9-9F33-4976-805E-63A493496413}" type="sibTrans" cxnId="{DDF4AD87-B729-40DD-83D4-8DDAEE94F5FC}">
      <dgm:prSet/>
      <dgm:spPr/>
      <dgm:t>
        <a:bodyPr/>
        <a:lstStyle/>
        <a:p>
          <a:endParaRPr lang="en-US" sz="1800"/>
        </a:p>
      </dgm:t>
    </dgm:pt>
    <dgm:pt modelId="{F162BCFF-F91D-4AE9-8787-44D2C07D175F}">
      <dgm:prSet custT="1"/>
      <dgm:spPr/>
      <dgm:t>
        <a:bodyPr/>
        <a:lstStyle/>
        <a:p>
          <a:pPr>
            <a:lnSpc>
              <a:spcPct val="100000"/>
            </a:lnSpc>
          </a:pPr>
          <a:r>
            <a:rPr lang="en-US" sz="2000" b="1" dirty="0"/>
            <a:t>Strategy 4:</a:t>
          </a:r>
          <a:r>
            <a:rPr lang="en-US" sz="2000" dirty="0"/>
            <a:t> Set Deadlines</a:t>
          </a:r>
        </a:p>
      </dgm:t>
    </dgm:pt>
    <dgm:pt modelId="{9268165B-3882-47EF-8136-8BE189FF7BBF}" type="parTrans" cxnId="{62C3FFB0-984E-4ADD-8836-2B4955176507}">
      <dgm:prSet/>
      <dgm:spPr/>
      <dgm:t>
        <a:bodyPr/>
        <a:lstStyle/>
        <a:p>
          <a:endParaRPr lang="en-US" sz="1800"/>
        </a:p>
      </dgm:t>
    </dgm:pt>
    <dgm:pt modelId="{EB06635E-752F-4508-988E-24FDE79F8BB8}" type="sibTrans" cxnId="{62C3FFB0-984E-4ADD-8836-2B4955176507}">
      <dgm:prSet/>
      <dgm:spPr/>
      <dgm:t>
        <a:bodyPr/>
        <a:lstStyle/>
        <a:p>
          <a:endParaRPr lang="en-US" sz="1800"/>
        </a:p>
      </dgm:t>
    </dgm:pt>
    <dgm:pt modelId="{70617457-0E02-4F84-AB4B-FCEEDEDB6E75}">
      <dgm:prSet custT="1"/>
      <dgm:spPr/>
      <dgm:t>
        <a:bodyPr/>
        <a:lstStyle/>
        <a:p>
          <a:pPr>
            <a:lnSpc>
              <a:spcPct val="100000"/>
            </a:lnSpc>
            <a:buFont typeface="Arial" panose="020B0604020202020204" pitchFamily="34" charset="0"/>
            <a:buNone/>
          </a:pPr>
          <a:r>
            <a:rPr lang="en-US" sz="1600" dirty="0"/>
            <a:t>Not everyone you communicate with shares your assumptions. Especially true with foreign outsourcers.</a:t>
          </a:r>
        </a:p>
      </dgm:t>
    </dgm:pt>
    <dgm:pt modelId="{A1FC5573-7E3E-49EC-A5FC-10E8B80153D5}" type="parTrans" cxnId="{2A3980B3-3CE5-41D7-8127-2EF073892CA6}">
      <dgm:prSet/>
      <dgm:spPr/>
      <dgm:t>
        <a:bodyPr/>
        <a:lstStyle/>
        <a:p>
          <a:endParaRPr lang="en-US" sz="1800"/>
        </a:p>
      </dgm:t>
    </dgm:pt>
    <dgm:pt modelId="{9CC09065-E077-4B4B-B8DD-667AA688AECA}" type="sibTrans" cxnId="{2A3980B3-3CE5-41D7-8127-2EF073892CA6}">
      <dgm:prSet/>
      <dgm:spPr/>
      <dgm:t>
        <a:bodyPr/>
        <a:lstStyle/>
        <a:p>
          <a:endParaRPr lang="en-US" sz="1800"/>
        </a:p>
      </dgm:t>
    </dgm:pt>
    <dgm:pt modelId="{D253F586-5045-4D03-A017-8546183084FA}">
      <dgm:prSet custT="1"/>
      <dgm:spPr/>
      <dgm:t>
        <a:bodyPr/>
        <a:lstStyle/>
        <a:p>
          <a:pPr>
            <a:lnSpc>
              <a:spcPct val="100000"/>
            </a:lnSpc>
          </a:pPr>
          <a:r>
            <a:rPr lang="en-US" sz="1600" dirty="0"/>
            <a:t>Language barrier.</a:t>
          </a:r>
        </a:p>
        <a:p>
          <a:pPr>
            <a:lnSpc>
              <a:spcPct val="100000"/>
            </a:lnSpc>
          </a:pPr>
          <a:r>
            <a:rPr lang="en-US" sz="1600" dirty="0"/>
            <a:t>Speak in a direct manner using short sentences made of basic, simple words.</a:t>
          </a:r>
        </a:p>
      </dgm:t>
    </dgm:pt>
    <dgm:pt modelId="{AC80DC31-54C4-497B-9EAC-981C16D44752}" type="parTrans" cxnId="{328FB408-C12E-455E-9B06-30FF95AADCD2}">
      <dgm:prSet/>
      <dgm:spPr/>
      <dgm:t>
        <a:bodyPr/>
        <a:lstStyle/>
        <a:p>
          <a:endParaRPr lang="en-US" sz="1800"/>
        </a:p>
      </dgm:t>
    </dgm:pt>
    <dgm:pt modelId="{E90FDB48-9D8D-4CDB-BE63-01F81FA31A67}" type="sibTrans" cxnId="{328FB408-C12E-455E-9B06-30FF95AADCD2}">
      <dgm:prSet/>
      <dgm:spPr/>
      <dgm:t>
        <a:bodyPr/>
        <a:lstStyle/>
        <a:p>
          <a:endParaRPr lang="en-US" sz="1800"/>
        </a:p>
      </dgm:t>
    </dgm:pt>
    <dgm:pt modelId="{544B89F0-491E-4EE0-B7E7-2B3EDBE90C20}">
      <dgm:prSet custT="1"/>
      <dgm:spPr/>
      <dgm:t>
        <a:bodyPr/>
        <a:lstStyle/>
        <a:p>
          <a:pPr>
            <a:lnSpc>
              <a:spcPct val="100000"/>
            </a:lnSpc>
          </a:pPr>
          <a:r>
            <a:rPr lang="en-US" sz="1600" dirty="0"/>
            <a:t>Document your requirements.</a:t>
          </a:r>
        </a:p>
        <a:p>
          <a:pPr>
            <a:lnSpc>
              <a:spcPct val="100000"/>
            </a:lnSpc>
          </a:pPr>
          <a:r>
            <a:rPr lang="en-US" sz="1600" dirty="0"/>
            <a:t>Insist your outsourcer re-document your requirements.</a:t>
          </a:r>
        </a:p>
        <a:p>
          <a:pPr>
            <a:lnSpc>
              <a:spcPct val="100000"/>
            </a:lnSpc>
          </a:pPr>
          <a:r>
            <a:rPr lang="en-US" sz="1600" dirty="0"/>
            <a:t>Request a prototype. </a:t>
          </a:r>
        </a:p>
      </dgm:t>
    </dgm:pt>
    <dgm:pt modelId="{62AB2396-831C-4109-AFC9-15523FA40B2C}" type="parTrans" cxnId="{32A03841-C564-426B-9AA6-AFE8188E898E}">
      <dgm:prSet/>
      <dgm:spPr/>
      <dgm:t>
        <a:bodyPr/>
        <a:lstStyle/>
        <a:p>
          <a:endParaRPr lang="en-US" sz="1800"/>
        </a:p>
      </dgm:t>
    </dgm:pt>
    <dgm:pt modelId="{1146B281-3BB9-47F2-BFC1-19096531F799}" type="sibTrans" cxnId="{32A03841-C564-426B-9AA6-AFE8188E898E}">
      <dgm:prSet/>
      <dgm:spPr/>
      <dgm:t>
        <a:bodyPr/>
        <a:lstStyle/>
        <a:p>
          <a:endParaRPr lang="en-US" sz="1800"/>
        </a:p>
      </dgm:t>
    </dgm:pt>
    <dgm:pt modelId="{4E9C4DAE-BC25-4EB5-9474-44FEE559D2C4}">
      <dgm:prSet custT="1"/>
      <dgm:spPr/>
      <dgm:t>
        <a:bodyPr/>
        <a:lstStyle/>
        <a:p>
          <a:pPr>
            <a:lnSpc>
              <a:spcPct val="100000"/>
            </a:lnSpc>
          </a:pPr>
          <a:r>
            <a:rPr lang="en-US" sz="1600" dirty="0"/>
            <a:t>Add a penalty clause to your contract or enforce late fees.</a:t>
          </a:r>
        </a:p>
      </dgm:t>
    </dgm:pt>
    <dgm:pt modelId="{05A5B7CD-581D-4588-93F0-56069D3E01D0}" type="parTrans" cxnId="{97C57934-3B75-48FE-A689-51C59EE82889}">
      <dgm:prSet/>
      <dgm:spPr/>
      <dgm:t>
        <a:bodyPr/>
        <a:lstStyle/>
        <a:p>
          <a:endParaRPr lang="en-US" sz="1800"/>
        </a:p>
      </dgm:t>
    </dgm:pt>
    <dgm:pt modelId="{86A89189-7739-4379-BEEF-043D97AAB15A}" type="sibTrans" cxnId="{97C57934-3B75-48FE-A689-51C59EE82889}">
      <dgm:prSet/>
      <dgm:spPr/>
      <dgm:t>
        <a:bodyPr/>
        <a:lstStyle/>
        <a:p>
          <a:endParaRPr lang="en-US" sz="1800"/>
        </a:p>
      </dgm:t>
    </dgm:pt>
    <dgm:pt modelId="{1EE0890A-141B-47DF-B6DF-5EC237E35439}" type="pres">
      <dgm:prSet presAssocID="{14EECAF9-182A-4934-B30E-68DE1A99CBD0}" presName="root" presStyleCnt="0">
        <dgm:presLayoutVars>
          <dgm:dir/>
          <dgm:resizeHandles val="exact"/>
        </dgm:presLayoutVars>
      </dgm:prSet>
      <dgm:spPr/>
    </dgm:pt>
    <dgm:pt modelId="{B361ECCA-BD47-47FC-A419-3CDAC1053330}" type="pres">
      <dgm:prSet presAssocID="{045041F9-9CEF-48C7-BA49-88DA5275F8C4}" presName="compNode" presStyleCnt="0"/>
      <dgm:spPr/>
    </dgm:pt>
    <dgm:pt modelId="{4FAC2B49-CAAE-4A3A-A087-16C8F333A2DF}" type="pres">
      <dgm:prSet presAssocID="{045041F9-9CEF-48C7-BA49-88DA5275F8C4}" presName="bgRect" presStyleLbl="bgShp" presStyleIdx="0" presStyleCnt="4" custScaleY="144851"/>
      <dgm:spPr/>
    </dgm:pt>
    <dgm:pt modelId="{E3B0C97A-FDD8-4965-90F8-3766233304D5}" type="pres">
      <dgm:prSet presAssocID="{045041F9-9CEF-48C7-BA49-88DA5275F8C4}"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Earth Globe Americas"/>
        </a:ext>
      </dgm:extLst>
    </dgm:pt>
    <dgm:pt modelId="{A3D16AA1-465A-4934-9747-E558D562C703}" type="pres">
      <dgm:prSet presAssocID="{045041F9-9CEF-48C7-BA49-88DA5275F8C4}" presName="spaceRect" presStyleCnt="0"/>
      <dgm:spPr/>
    </dgm:pt>
    <dgm:pt modelId="{CA915CCE-1441-4E9E-941B-926B917AFBE4}" type="pres">
      <dgm:prSet presAssocID="{045041F9-9CEF-48C7-BA49-88DA5275F8C4}" presName="parTx" presStyleLbl="revTx" presStyleIdx="0" presStyleCnt="8">
        <dgm:presLayoutVars>
          <dgm:chMax val="0"/>
          <dgm:chPref val="0"/>
        </dgm:presLayoutVars>
      </dgm:prSet>
      <dgm:spPr/>
    </dgm:pt>
    <dgm:pt modelId="{918471AC-E167-49EA-88C5-373D1300790F}" type="pres">
      <dgm:prSet presAssocID="{045041F9-9CEF-48C7-BA49-88DA5275F8C4}" presName="desTx" presStyleLbl="revTx" presStyleIdx="1" presStyleCnt="8">
        <dgm:presLayoutVars/>
      </dgm:prSet>
      <dgm:spPr/>
    </dgm:pt>
    <dgm:pt modelId="{6D1A62A7-1F3F-49B7-A639-B28764AA6A8B}" type="pres">
      <dgm:prSet presAssocID="{62D5C30B-8196-453D-8A9C-9314460171AD}" presName="sibTrans" presStyleCnt="0"/>
      <dgm:spPr/>
    </dgm:pt>
    <dgm:pt modelId="{07000008-F51D-4760-B621-C9B5E379F814}" type="pres">
      <dgm:prSet presAssocID="{3DDD804F-C9F3-4DA5-8917-23FE3F3735A7}" presName="compNode" presStyleCnt="0"/>
      <dgm:spPr/>
    </dgm:pt>
    <dgm:pt modelId="{5BD36A32-E4CB-4FA1-8F2C-7A85DAB8D7C5}" type="pres">
      <dgm:prSet presAssocID="{3DDD804F-C9F3-4DA5-8917-23FE3F3735A7}" presName="bgRect" presStyleLbl="bgShp" presStyleIdx="1" presStyleCnt="4" custScaleY="135182"/>
      <dgm:spPr/>
    </dgm:pt>
    <dgm:pt modelId="{F5665CBF-698B-4F74-8E84-654A86271337}" type="pres">
      <dgm:prSet presAssocID="{3DDD804F-C9F3-4DA5-8917-23FE3F3735A7}"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Map compass"/>
        </a:ext>
      </dgm:extLst>
    </dgm:pt>
    <dgm:pt modelId="{EA05ED29-3CE0-41BF-80B4-CD29FFBF4249}" type="pres">
      <dgm:prSet presAssocID="{3DDD804F-C9F3-4DA5-8917-23FE3F3735A7}" presName="spaceRect" presStyleCnt="0"/>
      <dgm:spPr/>
    </dgm:pt>
    <dgm:pt modelId="{09BD340D-CE6E-4F3E-A169-4AA37295F44F}" type="pres">
      <dgm:prSet presAssocID="{3DDD804F-C9F3-4DA5-8917-23FE3F3735A7}" presName="parTx" presStyleLbl="revTx" presStyleIdx="2" presStyleCnt="8">
        <dgm:presLayoutVars>
          <dgm:chMax val="0"/>
          <dgm:chPref val="0"/>
        </dgm:presLayoutVars>
      </dgm:prSet>
      <dgm:spPr/>
    </dgm:pt>
    <dgm:pt modelId="{626D1F5B-FC4A-4DA5-A630-7D09042537EB}" type="pres">
      <dgm:prSet presAssocID="{3DDD804F-C9F3-4DA5-8917-23FE3F3735A7}" presName="desTx" presStyleLbl="revTx" presStyleIdx="3" presStyleCnt="8">
        <dgm:presLayoutVars/>
      </dgm:prSet>
      <dgm:spPr/>
    </dgm:pt>
    <dgm:pt modelId="{E6AD90AE-B35E-4532-951F-B0F1C0E850FC}" type="pres">
      <dgm:prSet presAssocID="{63AC1F98-E965-4512-9FAE-6C1B18A2B331}" presName="sibTrans" presStyleCnt="0"/>
      <dgm:spPr/>
    </dgm:pt>
    <dgm:pt modelId="{85F41B04-F614-4973-8A01-E7F17AC41A9E}" type="pres">
      <dgm:prSet presAssocID="{89ADD746-9913-45BB-BEB8-D864CA107EEA}" presName="compNode" presStyleCnt="0"/>
      <dgm:spPr/>
    </dgm:pt>
    <dgm:pt modelId="{A39E0121-4796-4281-9D70-1FDE9EC55BF6}" type="pres">
      <dgm:prSet presAssocID="{89ADD746-9913-45BB-BEB8-D864CA107EEA}" presName="bgRect" presStyleLbl="bgShp" presStyleIdx="2" presStyleCnt="4" custScaleY="127558"/>
      <dgm:spPr/>
    </dgm:pt>
    <dgm:pt modelId="{5066162C-6E27-4FE5-B3C8-BBBACE29D2DC}" type="pres">
      <dgm:prSet presAssocID="{89ADD746-9913-45BB-BEB8-D864CA107EEA}"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mark"/>
        </a:ext>
      </dgm:extLst>
    </dgm:pt>
    <dgm:pt modelId="{E5ADFD5E-A61F-4266-B53D-35F809EAB694}" type="pres">
      <dgm:prSet presAssocID="{89ADD746-9913-45BB-BEB8-D864CA107EEA}" presName="spaceRect" presStyleCnt="0"/>
      <dgm:spPr/>
    </dgm:pt>
    <dgm:pt modelId="{CFEB40C9-96BA-474F-83CC-0EE1A9AD51AE}" type="pres">
      <dgm:prSet presAssocID="{89ADD746-9913-45BB-BEB8-D864CA107EEA}" presName="parTx" presStyleLbl="revTx" presStyleIdx="4" presStyleCnt="8">
        <dgm:presLayoutVars>
          <dgm:chMax val="0"/>
          <dgm:chPref val="0"/>
        </dgm:presLayoutVars>
      </dgm:prSet>
      <dgm:spPr/>
    </dgm:pt>
    <dgm:pt modelId="{1F783B1E-4C0E-4209-B9B7-80759BA18957}" type="pres">
      <dgm:prSet presAssocID="{89ADD746-9913-45BB-BEB8-D864CA107EEA}" presName="desTx" presStyleLbl="revTx" presStyleIdx="5" presStyleCnt="8">
        <dgm:presLayoutVars/>
      </dgm:prSet>
      <dgm:spPr/>
    </dgm:pt>
    <dgm:pt modelId="{BE2FCEB5-D5B6-4D6B-90CC-0CEA00329A06}" type="pres">
      <dgm:prSet presAssocID="{56AD84F9-9F33-4976-805E-63A493496413}" presName="sibTrans" presStyleCnt="0"/>
      <dgm:spPr/>
    </dgm:pt>
    <dgm:pt modelId="{ADD133DC-7F5E-4BA8-B4A3-48F003301A68}" type="pres">
      <dgm:prSet presAssocID="{F162BCFF-F91D-4AE9-8787-44D2C07D175F}" presName="compNode" presStyleCnt="0"/>
      <dgm:spPr/>
    </dgm:pt>
    <dgm:pt modelId="{2879D95D-671E-4D4A-8CE8-A6281E6F46A8}" type="pres">
      <dgm:prSet presAssocID="{F162BCFF-F91D-4AE9-8787-44D2C07D175F}" presName="bgRect" presStyleLbl="bgShp" presStyleIdx="3" presStyleCnt="4" custScaleY="132092"/>
      <dgm:spPr/>
    </dgm:pt>
    <dgm:pt modelId="{A243E784-13B6-46CB-8D6C-EFD0E205DF79}" type="pres">
      <dgm:prSet presAssocID="{F162BCFF-F91D-4AE9-8787-44D2C07D175F}"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topwatch"/>
        </a:ext>
      </dgm:extLst>
    </dgm:pt>
    <dgm:pt modelId="{2EFE7183-A124-4CF0-B16E-991B680285B8}" type="pres">
      <dgm:prSet presAssocID="{F162BCFF-F91D-4AE9-8787-44D2C07D175F}" presName="spaceRect" presStyleCnt="0"/>
      <dgm:spPr/>
    </dgm:pt>
    <dgm:pt modelId="{2405B263-44C1-4422-BBE6-A22E6A0C0719}" type="pres">
      <dgm:prSet presAssocID="{F162BCFF-F91D-4AE9-8787-44D2C07D175F}" presName="parTx" presStyleLbl="revTx" presStyleIdx="6" presStyleCnt="8">
        <dgm:presLayoutVars>
          <dgm:chMax val="0"/>
          <dgm:chPref val="0"/>
        </dgm:presLayoutVars>
      </dgm:prSet>
      <dgm:spPr/>
    </dgm:pt>
    <dgm:pt modelId="{B729B649-517A-43EE-B427-BA817AC189BA}" type="pres">
      <dgm:prSet presAssocID="{F162BCFF-F91D-4AE9-8787-44D2C07D175F}" presName="desTx" presStyleLbl="revTx" presStyleIdx="7" presStyleCnt="8">
        <dgm:presLayoutVars/>
      </dgm:prSet>
      <dgm:spPr/>
    </dgm:pt>
  </dgm:ptLst>
  <dgm:cxnLst>
    <dgm:cxn modelId="{9D3AF500-1A9F-4F50-8A39-E34A120BF1BF}" type="presOf" srcId="{14EECAF9-182A-4934-B30E-68DE1A99CBD0}" destId="{1EE0890A-141B-47DF-B6DF-5EC237E35439}" srcOrd="0" destOrd="0" presId="urn:microsoft.com/office/officeart/2018/2/layout/IconVerticalSolidList"/>
    <dgm:cxn modelId="{06D16A01-D16B-4315-A88D-30D26CAEB9CC}" type="presOf" srcId="{89ADD746-9913-45BB-BEB8-D864CA107EEA}" destId="{CFEB40C9-96BA-474F-83CC-0EE1A9AD51AE}" srcOrd="0" destOrd="0" presId="urn:microsoft.com/office/officeart/2018/2/layout/IconVerticalSolidList"/>
    <dgm:cxn modelId="{328FB408-C12E-455E-9B06-30FF95AADCD2}" srcId="{3DDD804F-C9F3-4DA5-8917-23FE3F3735A7}" destId="{D253F586-5045-4D03-A017-8546183084FA}" srcOrd="0" destOrd="0" parTransId="{AC80DC31-54C4-497B-9EAC-981C16D44752}" sibTransId="{E90FDB48-9D8D-4CDB-BE63-01F81FA31A67}"/>
    <dgm:cxn modelId="{F459D813-F6F7-481B-BEC2-27066F73CCD3}" type="presOf" srcId="{4E9C4DAE-BC25-4EB5-9474-44FEE559D2C4}" destId="{B729B649-517A-43EE-B427-BA817AC189BA}" srcOrd="0" destOrd="0" presId="urn:microsoft.com/office/officeart/2018/2/layout/IconVerticalSolidList"/>
    <dgm:cxn modelId="{97C57934-3B75-48FE-A689-51C59EE82889}" srcId="{F162BCFF-F91D-4AE9-8787-44D2C07D175F}" destId="{4E9C4DAE-BC25-4EB5-9474-44FEE559D2C4}" srcOrd="0" destOrd="0" parTransId="{05A5B7CD-581D-4588-93F0-56069D3E01D0}" sibTransId="{86A89189-7739-4379-BEEF-043D97AAB15A}"/>
    <dgm:cxn modelId="{1D9C7036-F0E8-4C87-B1F3-A4BF2E205790}" srcId="{14EECAF9-182A-4934-B30E-68DE1A99CBD0}" destId="{045041F9-9CEF-48C7-BA49-88DA5275F8C4}" srcOrd="0" destOrd="0" parTransId="{772759EF-BB0D-4FA7-AD3B-3829E615B050}" sibTransId="{62D5C30B-8196-453D-8A9C-9314460171AD}"/>
    <dgm:cxn modelId="{32A03841-C564-426B-9AA6-AFE8188E898E}" srcId="{89ADD746-9913-45BB-BEB8-D864CA107EEA}" destId="{544B89F0-491E-4EE0-B7E7-2B3EDBE90C20}" srcOrd="0" destOrd="0" parTransId="{62AB2396-831C-4109-AFC9-15523FA40B2C}" sibTransId="{1146B281-3BB9-47F2-BFC1-19096531F799}"/>
    <dgm:cxn modelId="{BAD4416E-21C3-4317-980C-394668D3A20E}" type="presOf" srcId="{F162BCFF-F91D-4AE9-8787-44D2C07D175F}" destId="{2405B263-44C1-4422-BBE6-A22E6A0C0719}" srcOrd="0" destOrd="0" presId="urn:microsoft.com/office/officeart/2018/2/layout/IconVerticalSolidList"/>
    <dgm:cxn modelId="{8A82BD52-2DEF-4E66-AFA3-D83FA57D4A80}" type="presOf" srcId="{3DDD804F-C9F3-4DA5-8917-23FE3F3735A7}" destId="{09BD340D-CE6E-4F3E-A169-4AA37295F44F}" srcOrd="0" destOrd="0" presId="urn:microsoft.com/office/officeart/2018/2/layout/IconVerticalSolidList"/>
    <dgm:cxn modelId="{DDF4AD87-B729-40DD-83D4-8DDAEE94F5FC}" srcId="{14EECAF9-182A-4934-B30E-68DE1A99CBD0}" destId="{89ADD746-9913-45BB-BEB8-D864CA107EEA}" srcOrd="2" destOrd="0" parTransId="{0AE0ED2A-EF3E-4AB5-BF72-20169EDD1EB5}" sibTransId="{56AD84F9-9F33-4976-805E-63A493496413}"/>
    <dgm:cxn modelId="{CFD5B587-1DF5-4997-9786-A1C8A2B08F32}" type="presOf" srcId="{544B89F0-491E-4EE0-B7E7-2B3EDBE90C20}" destId="{1F783B1E-4C0E-4209-B9B7-80759BA18957}" srcOrd="0" destOrd="0" presId="urn:microsoft.com/office/officeart/2018/2/layout/IconVerticalSolidList"/>
    <dgm:cxn modelId="{8B5BB09B-758D-4860-A135-BFB0B1B4CFF6}" type="presOf" srcId="{70617457-0E02-4F84-AB4B-FCEEDEDB6E75}" destId="{918471AC-E167-49EA-88C5-373D1300790F}" srcOrd="0" destOrd="0" presId="urn:microsoft.com/office/officeart/2018/2/layout/IconVerticalSolidList"/>
    <dgm:cxn modelId="{85E2EFA1-257F-4EE1-8DDE-885E6EFAEEEC}" type="presOf" srcId="{D253F586-5045-4D03-A017-8546183084FA}" destId="{626D1F5B-FC4A-4DA5-A630-7D09042537EB}" srcOrd="0" destOrd="0" presId="urn:microsoft.com/office/officeart/2018/2/layout/IconVerticalSolidList"/>
    <dgm:cxn modelId="{897921A2-E28E-4ED4-B49C-A35BE79EBD36}" srcId="{14EECAF9-182A-4934-B30E-68DE1A99CBD0}" destId="{3DDD804F-C9F3-4DA5-8917-23FE3F3735A7}" srcOrd="1" destOrd="0" parTransId="{FDF791D6-4F79-409F-94F4-93C2E069BF1F}" sibTransId="{63AC1F98-E965-4512-9FAE-6C1B18A2B331}"/>
    <dgm:cxn modelId="{62C3FFB0-984E-4ADD-8836-2B4955176507}" srcId="{14EECAF9-182A-4934-B30E-68DE1A99CBD0}" destId="{F162BCFF-F91D-4AE9-8787-44D2C07D175F}" srcOrd="3" destOrd="0" parTransId="{9268165B-3882-47EF-8136-8BE189FF7BBF}" sibTransId="{EB06635E-752F-4508-988E-24FDE79F8BB8}"/>
    <dgm:cxn modelId="{2A3980B3-3CE5-41D7-8127-2EF073892CA6}" srcId="{045041F9-9CEF-48C7-BA49-88DA5275F8C4}" destId="{70617457-0E02-4F84-AB4B-FCEEDEDB6E75}" srcOrd="0" destOrd="0" parTransId="{A1FC5573-7E3E-49EC-A5FC-10E8B80153D5}" sibTransId="{9CC09065-E077-4B4B-B8DD-667AA688AECA}"/>
    <dgm:cxn modelId="{87D365C3-5466-47FB-ABC1-42FA6392DB4B}" type="presOf" srcId="{045041F9-9CEF-48C7-BA49-88DA5275F8C4}" destId="{CA915CCE-1441-4E9E-941B-926B917AFBE4}" srcOrd="0" destOrd="0" presId="urn:microsoft.com/office/officeart/2018/2/layout/IconVerticalSolidList"/>
    <dgm:cxn modelId="{5FE3CB72-9F11-40B8-B6CA-B0157AA1A0C9}" type="presParOf" srcId="{1EE0890A-141B-47DF-B6DF-5EC237E35439}" destId="{B361ECCA-BD47-47FC-A419-3CDAC1053330}" srcOrd="0" destOrd="0" presId="urn:microsoft.com/office/officeart/2018/2/layout/IconVerticalSolidList"/>
    <dgm:cxn modelId="{998D1A3B-CBE3-4D38-A156-2BF62232111E}" type="presParOf" srcId="{B361ECCA-BD47-47FC-A419-3CDAC1053330}" destId="{4FAC2B49-CAAE-4A3A-A087-16C8F333A2DF}" srcOrd="0" destOrd="0" presId="urn:microsoft.com/office/officeart/2018/2/layout/IconVerticalSolidList"/>
    <dgm:cxn modelId="{ED79B3EF-601D-4B7F-98A7-64C7D011801C}" type="presParOf" srcId="{B361ECCA-BD47-47FC-A419-3CDAC1053330}" destId="{E3B0C97A-FDD8-4965-90F8-3766233304D5}" srcOrd="1" destOrd="0" presId="urn:microsoft.com/office/officeart/2018/2/layout/IconVerticalSolidList"/>
    <dgm:cxn modelId="{FCC58DC9-6918-4F75-942E-907E3CA24EEE}" type="presParOf" srcId="{B361ECCA-BD47-47FC-A419-3CDAC1053330}" destId="{A3D16AA1-465A-4934-9747-E558D562C703}" srcOrd="2" destOrd="0" presId="urn:microsoft.com/office/officeart/2018/2/layout/IconVerticalSolidList"/>
    <dgm:cxn modelId="{1428794F-2405-4086-9ACD-9863E2819ED1}" type="presParOf" srcId="{B361ECCA-BD47-47FC-A419-3CDAC1053330}" destId="{CA915CCE-1441-4E9E-941B-926B917AFBE4}" srcOrd="3" destOrd="0" presId="urn:microsoft.com/office/officeart/2018/2/layout/IconVerticalSolidList"/>
    <dgm:cxn modelId="{31A1C019-277E-4935-9194-D40BF50F7587}" type="presParOf" srcId="{B361ECCA-BD47-47FC-A419-3CDAC1053330}" destId="{918471AC-E167-49EA-88C5-373D1300790F}" srcOrd="4" destOrd="0" presId="urn:microsoft.com/office/officeart/2018/2/layout/IconVerticalSolidList"/>
    <dgm:cxn modelId="{94B1667B-D850-4393-B0DB-109B21084ED5}" type="presParOf" srcId="{1EE0890A-141B-47DF-B6DF-5EC237E35439}" destId="{6D1A62A7-1F3F-49B7-A639-B28764AA6A8B}" srcOrd="1" destOrd="0" presId="urn:microsoft.com/office/officeart/2018/2/layout/IconVerticalSolidList"/>
    <dgm:cxn modelId="{0D9F8886-6637-4B51-9659-67DE8BC5838B}" type="presParOf" srcId="{1EE0890A-141B-47DF-B6DF-5EC237E35439}" destId="{07000008-F51D-4760-B621-C9B5E379F814}" srcOrd="2" destOrd="0" presId="urn:microsoft.com/office/officeart/2018/2/layout/IconVerticalSolidList"/>
    <dgm:cxn modelId="{74F183F5-D76D-4FB8-B9C7-2D2470971E68}" type="presParOf" srcId="{07000008-F51D-4760-B621-C9B5E379F814}" destId="{5BD36A32-E4CB-4FA1-8F2C-7A85DAB8D7C5}" srcOrd="0" destOrd="0" presId="urn:microsoft.com/office/officeart/2018/2/layout/IconVerticalSolidList"/>
    <dgm:cxn modelId="{931C21C0-9060-405D-9F45-A9B3FD0F3C24}" type="presParOf" srcId="{07000008-F51D-4760-B621-C9B5E379F814}" destId="{F5665CBF-698B-4F74-8E84-654A86271337}" srcOrd="1" destOrd="0" presId="urn:microsoft.com/office/officeart/2018/2/layout/IconVerticalSolidList"/>
    <dgm:cxn modelId="{0B15F5C8-80D6-4ED1-9CBF-7ECEBDF2AE74}" type="presParOf" srcId="{07000008-F51D-4760-B621-C9B5E379F814}" destId="{EA05ED29-3CE0-41BF-80B4-CD29FFBF4249}" srcOrd="2" destOrd="0" presId="urn:microsoft.com/office/officeart/2018/2/layout/IconVerticalSolidList"/>
    <dgm:cxn modelId="{25653B22-4835-4838-9D62-AB59702178C2}" type="presParOf" srcId="{07000008-F51D-4760-B621-C9B5E379F814}" destId="{09BD340D-CE6E-4F3E-A169-4AA37295F44F}" srcOrd="3" destOrd="0" presId="urn:microsoft.com/office/officeart/2018/2/layout/IconVerticalSolidList"/>
    <dgm:cxn modelId="{55375255-BE56-4B96-8E9B-82EAA894953A}" type="presParOf" srcId="{07000008-F51D-4760-B621-C9B5E379F814}" destId="{626D1F5B-FC4A-4DA5-A630-7D09042537EB}" srcOrd="4" destOrd="0" presId="urn:microsoft.com/office/officeart/2018/2/layout/IconVerticalSolidList"/>
    <dgm:cxn modelId="{3CA14CE8-693F-4F5B-9B82-5E5AEE0EC2CB}" type="presParOf" srcId="{1EE0890A-141B-47DF-B6DF-5EC237E35439}" destId="{E6AD90AE-B35E-4532-951F-B0F1C0E850FC}" srcOrd="3" destOrd="0" presId="urn:microsoft.com/office/officeart/2018/2/layout/IconVerticalSolidList"/>
    <dgm:cxn modelId="{A1078E82-55E9-4B67-9F9A-CD2406F1645F}" type="presParOf" srcId="{1EE0890A-141B-47DF-B6DF-5EC237E35439}" destId="{85F41B04-F614-4973-8A01-E7F17AC41A9E}" srcOrd="4" destOrd="0" presId="urn:microsoft.com/office/officeart/2018/2/layout/IconVerticalSolidList"/>
    <dgm:cxn modelId="{2E18571D-2F83-4EF0-BAF0-A939355A734E}" type="presParOf" srcId="{85F41B04-F614-4973-8A01-E7F17AC41A9E}" destId="{A39E0121-4796-4281-9D70-1FDE9EC55BF6}" srcOrd="0" destOrd="0" presId="urn:microsoft.com/office/officeart/2018/2/layout/IconVerticalSolidList"/>
    <dgm:cxn modelId="{65A7D301-E401-4E14-9F7C-CEBEB66317A9}" type="presParOf" srcId="{85F41B04-F614-4973-8A01-E7F17AC41A9E}" destId="{5066162C-6E27-4FE5-B3C8-BBBACE29D2DC}" srcOrd="1" destOrd="0" presId="urn:microsoft.com/office/officeart/2018/2/layout/IconVerticalSolidList"/>
    <dgm:cxn modelId="{EBE4D035-ADA7-4B00-B862-D868E09BC872}" type="presParOf" srcId="{85F41B04-F614-4973-8A01-E7F17AC41A9E}" destId="{E5ADFD5E-A61F-4266-B53D-35F809EAB694}" srcOrd="2" destOrd="0" presId="urn:microsoft.com/office/officeart/2018/2/layout/IconVerticalSolidList"/>
    <dgm:cxn modelId="{680F925E-5BBC-4377-827D-2C86320818CE}" type="presParOf" srcId="{85F41B04-F614-4973-8A01-E7F17AC41A9E}" destId="{CFEB40C9-96BA-474F-83CC-0EE1A9AD51AE}" srcOrd="3" destOrd="0" presId="urn:microsoft.com/office/officeart/2018/2/layout/IconVerticalSolidList"/>
    <dgm:cxn modelId="{E201B05D-C5C7-4AC3-A5F5-794371E7415F}" type="presParOf" srcId="{85F41B04-F614-4973-8A01-E7F17AC41A9E}" destId="{1F783B1E-4C0E-4209-B9B7-80759BA18957}" srcOrd="4" destOrd="0" presId="urn:microsoft.com/office/officeart/2018/2/layout/IconVerticalSolidList"/>
    <dgm:cxn modelId="{10157993-1FD5-4303-86E3-FFB51A8128CA}" type="presParOf" srcId="{1EE0890A-141B-47DF-B6DF-5EC237E35439}" destId="{BE2FCEB5-D5B6-4D6B-90CC-0CEA00329A06}" srcOrd="5" destOrd="0" presId="urn:microsoft.com/office/officeart/2018/2/layout/IconVerticalSolidList"/>
    <dgm:cxn modelId="{451366A9-642C-40B6-BC6C-44FFC07D1C60}" type="presParOf" srcId="{1EE0890A-141B-47DF-B6DF-5EC237E35439}" destId="{ADD133DC-7F5E-4BA8-B4A3-48F003301A68}" srcOrd="6" destOrd="0" presId="urn:microsoft.com/office/officeart/2018/2/layout/IconVerticalSolidList"/>
    <dgm:cxn modelId="{4E9E2C54-9AED-4B5B-85BA-F02D770B4A3C}" type="presParOf" srcId="{ADD133DC-7F5E-4BA8-B4A3-48F003301A68}" destId="{2879D95D-671E-4D4A-8CE8-A6281E6F46A8}" srcOrd="0" destOrd="0" presId="urn:microsoft.com/office/officeart/2018/2/layout/IconVerticalSolidList"/>
    <dgm:cxn modelId="{B0B339DB-FF07-4379-B590-7BFA527C53FF}" type="presParOf" srcId="{ADD133DC-7F5E-4BA8-B4A3-48F003301A68}" destId="{A243E784-13B6-46CB-8D6C-EFD0E205DF79}" srcOrd="1" destOrd="0" presId="urn:microsoft.com/office/officeart/2018/2/layout/IconVerticalSolidList"/>
    <dgm:cxn modelId="{FD6019FF-1554-45A2-922F-B5DF138375D0}" type="presParOf" srcId="{ADD133DC-7F5E-4BA8-B4A3-48F003301A68}" destId="{2EFE7183-A124-4CF0-B16E-991B680285B8}" srcOrd="2" destOrd="0" presId="urn:microsoft.com/office/officeart/2018/2/layout/IconVerticalSolidList"/>
    <dgm:cxn modelId="{3D1DD7B9-BFB0-4019-BBA7-69F74247EB03}" type="presParOf" srcId="{ADD133DC-7F5E-4BA8-B4A3-48F003301A68}" destId="{2405B263-44C1-4422-BBE6-A22E6A0C0719}" srcOrd="3" destOrd="0" presId="urn:microsoft.com/office/officeart/2018/2/layout/IconVerticalSolidList"/>
    <dgm:cxn modelId="{64AC4A14-3298-495C-B10A-326E4893890D}" type="presParOf" srcId="{ADD133DC-7F5E-4BA8-B4A3-48F003301A68}" destId="{B729B649-517A-43EE-B427-BA817AC189BA}" srcOrd="4"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AA10BE-60E7-4B26-B05A-3CB6405B4F49}">
      <dsp:nvSpPr>
        <dsp:cNvPr id="0" name=""/>
        <dsp:cNvSpPr/>
      </dsp:nvSpPr>
      <dsp:spPr>
        <a:xfrm>
          <a:off x="0" y="0"/>
          <a:ext cx="8288037" cy="385962"/>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altLang="en-US" sz="2800" b="1" kern="1200" dirty="0"/>
            <a:t>Outsourcing</a:t>
          </a:r>
          <a:endParaRPr lang="ar-EG" altLang="en-US" sz="2800" b="1" kern="1200" dirty="0"/>
        </a:p>
      </dsp:txBody>
      <dsp:txXfrm>
        <a:off x="18841" y="18841"/>
        <a:ext cx="8250355" cy="348280"/>
      </dsp:txXfrm>
    </dsp:sp>
    <dsp:sp modelId="{897CB477-63AF-4C54-A6C6-26EFE54EB411}">
      <dsp:nvSpPr>
        <dsp:cNvPr id="0" name=""/>
        <dsp:cNvSpPr/>
      </dsp:nvSpPr>
      <dsp:spPr>
        <a:xfrm>
          <a:off x="0" y="389939"/>
          <a:ext cx="8288037" cy="39947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3145" tIns="30480" rIns="170688" bIns="30480" numCol="1" spcCol="1270" anchor="t" anchorCtr="0">
          <a:noAutofit/>
        </a:bodyPr>
        <a:lstStyle/>
        <a:p>
          <a:pPr marL="228600" lvl="1" indent="-228600" algn="l" defTabSz="1066800" rtl="0">
            <a:lnSpc>
              <a:spcPct val="130000"/>
            </a:lnSpc>
            <a:spcBef>
              <a:spcPct val="0"/>
            </a:spcBef>
            <a:spcAft>
              <a:spcPts val="600"/>
            </a:spcAft>
            <a:buChar char="•"/>
          </a:pPr>
          <a:r>
            <a:rPr lang="en-US" sz="2400" kern="1200" dirty="0">
              <a:solidFill>
                <a:prstClr val="black">
                  <a:hueOff val="0"/>
                  <a:satOff val="0"/>
                  <a:lumOff val="0"/>
                  <a:alphaOff val="0"/>
                </a:prstClr>
              </a:solidFill>
              <a:latin typeface="Calibri" panose="020F0502020204030204"/>
              <a:ea typeface="+mn-ea"/>
              <a:cs typeface="+mn-cs"/>
            </a:rPr>
            <a:t>Outsourcing Definition </a:t>
          </a:r>
          <a:endParaRPr lang="en-US" sz="2400" b="0" kern="1200" dirty="0">
            <a:latin typeface="+mn-lt"/>
          </a:endParaRPr>
        </a:p>
        <a:p>
          <a:pPr marL="228600" lvl="1" indent="-228600" algn="l" defTabSz="1066800" rtl="0">
            <a:lnSpc>
              <a:spcPct val="130000"/>
            </a:lnSpc>
            <a:spcBef>
              <a:spcPct val="0"/>
            </a:spcBef>
            <a:spcAft>
              <a:spcPts val="600"/>
            </a:spcAft>
            <a:buChar char="•"/>
          </a:pPr>
          <a:r>
            <a:rPr lang="en-US" sz="2400" kern="1200" dirty="0">
              <a:solidFill>
                <a:prstClr val="black">
                  <a:hueOff val="0"/>
                  <a:satOff val="0"/>
                  <a:lumOff val="0"/>
                  <a:alphaOff val="0"/>
                </a:prstClr>
              </a:solidFill>
              <a:latin typeface="Calibri" panose="020F0502020204030204"/>
              <a:ea typeface="+mn-ea"/>
              <a:cs typeface="+mn-cs"/>
            </a:rPr>
            <a:t>Outsourcing Environment</a:t>
          </a:r>
        </a:p>
        <a:p>
          <a:pPr marL="228600" lvl="1" indent="-228600" algn="l" defTabSz="1066800" rtl="0">
            <a:lnSpc>
              <a:spcPct val="130000"/>
            </a:lnSpc>
            <a:spcBef>
              <a:spcPct val="0"/>
            </a:spcBef>
            <a:spcAft>
              <a:spcPts val="600"/>
            </a:spcAft>
            <a:buChar char="•"/>
          </a:pPr>
          <a:r>
            <a:rPr lang="en-US" sz="2400" kern="1200" dirty="0">
              <a:solidFill>
                <a:prstClr val="black">
                  <a:hueOff val="0"/>
                  <a:satOff val="0"/>
                  <a:lumOff val="0"/>
                  <a:alphaOff val="0"/>
                </a:prstClr>
              </a:solidFill>
              <a:latin typeface="Calibri" panose="020F0502020204030204"/>
              <a:ea typeface="+mn-ea"/>
              <a:cs typeface="+mn-cs"/>
            </a:rPr>
            <a:t>Advantages of Outsourcing</a:t>
          </a:r>
        </a:p>
        <a:p>
          <a:pPr marL="228600" lvl="1" indent="-228600" algn="l" defTabSz="1066800" rtl="0">
            <a:lnSpc>
              <a:spcPct val="130000"/>
            </a:lnSpc>
            <a:spcBef>
              <a:spcPct val="0"/>
            </a:spcBef>
            <a:spcAft>
              <a:spcPts val="600"/>
            </a:spcAft>
            <a:buChar char="•"/>
          </a:pPr>
          <a:r>
            <a:rPr lang="en-US" sz="2400" kern="1200" dirty="0">
              <a:solidFill>
                <a:prstClr val="black">
                  <a:hueOff val="0"/>
                  <a:satOff val="0"/>
                  <a:lumOff val="0"/>
                  <a:alphaOff val="0"/>
                </a:prstClr>
              </a:solidFill>
              <a:latin typeface="Calibri" panose="020F0502020204030204"/>
              <a:ea typeface="+mn-ea"/>
              <a:cs typeface="+mn-cs"/>
            </a:rPr>
            <a:t>Disadvantages Outsourcing</a:t>
          </a:r>
        </a:p>
        <a:p>
          <a:pPr marL="228600" lvl="1" indent="-228600" algn="l" defTabSz="1066800" rtl="0">
            <a:lnSpc>
              <a:spcPct val="130000"/>
            </a:lnSpc>
            <a:spcBef>
              <a:spcPct val="0"/>
            </a:spcBef>
            <a:spcAft>
              <a:spcPts val="600"/>
            </a:spcAft>
            <a:buChar char="•"/>
          </a:pPr>
          <a:r>
            <a:rPr lang="en-US" sz="2400" kern="1200" dirty="0">
              <a:solidFill>
                <a:prstClr val="black">
                  <a:hueOff val="0"/>
                  <a:satOff val="0"/>
                  <a:lumOff val="0"/>
                  <a:alphaOff val="0"/>
                </a:prstClr>
              </a:solidFill>
              <a:latin typeface="Calibri" panose="020F0502020204030204"/>
              <a:ea typeface="+mn-ea"/>
              <a:cs typeface="+mn-cs"/>
            </a:rPr>
            <a:t>Partnering Relationships versus Traditional Practices</a:t>
          </a:r>
        </a:p>
        <a:p>
          <a:pPr marL="228600" lvl="1" indent="-228600" algn="l" defTabSz="1066800" rtl="0">
            <a:lnSpc>
              <a:spcPct val="130000"/>
            </a:lnSpc>
            <a:spcBef>
              <a:spcPct val="0"/>
            </a:spcBef>
            <a:spcAft>
              <a:spcPts val="600"/>
            </a:spcAft>
            <a:buChar char="•"/>
          </a:pPr>
          <a:r>
            <a:rPr lang="en-US" sz="2400" kern="1200" dirty="0">
              <a:solidFill>
                <a:prstClr val="black">
                  <a:hueOff val="0"/>
                  <a:satOff val="0"/>
                  <a:lumOff val="0"/>
                  <a:alphaOff val="0"/>
                </a:prstClr>
              </a:solidFill>
              <a:latin typeface="Calibri" panose="020F0502020204030204"/>
              <a:ea typeface="+mn-ea"/>
              <a:cs typeface="+mn-cs"/>
            </a:rPr>
            <a:t>Best Practices in Outsourcing Project Work</a:t>
          </a:r>
        </a:p>
        <a:p>
          <a:pPr marL="228600" lvl="1" indent="-228600" algn="l" defTabSz="1066800" rtl="0">
            <a:lnSpc>
              <a:spcPct val="130000"/>
            </a:lnSpc>
            <a:spcBef>
              <a:spcPct val="0"/>
            </a:spcBef>
            <a:spcAft>
              <a:spcPts val="600"/>
            </a:spcAft>
            <a:buChar char="•"/>
          </a:pPr>
          <a:r>
            <a:rPr lang="en-US" sz="2400" kern="1200" dirty="0">
              <a:solidFill>
                <a:prstClr val="black">
                  <a:hueOff val="0"/>
                  <a:satOff val="0"/>
                  <a:lumOff val="0"/>
                  <a:alphaOff val="0"/>
                </a:prstClr>
              </a:solidFill>
              <a:latin typeface="Calibri" panose="020F0502020204030204"/>
              <a:ea typeface="+mn-ea"/>
              <a:cs typeface="+mn-cs"/>
            </a:rPr>
            <a:t>Four Strategies for Communicating with Outsourcers</a:t>
          </a:r>
        </a:p>
        <a:p>
          <a:pPr marL="228600" lvl="1" indent="-228600" algn="l" defTabSz="1066800" rtl="0">
            <a:lnSpc>
              <a:spcPct val="130000"/>
            </a:lnSpc>
            <a:spcBef>
              <a:spcPct val="0"/>
            </a:spcBef>
            <a:spcAft>
              <a:spcPts val="600"/>
            </a:spcAft>
            <a:buChar char="•"/>
          </a:pPr>
          <a:r>
            <a:rPr lang="en-US" sz="2400" kern="1200" dirty="0">
              <a:solidFill>
                <a:prstClr val="black">
                  <a:hueOff val="0"/>
                  <a:satOff val="0"/>
                  <a:lumOff val="0"/>
                  <a:alphaOff val="0"/>
                </a:prstClr>
              </a:solidFill>
              <a:latin typeface="Calibri" panose="020F0502020204030204"/>
              <a:ea typeface="+mn-ea"/>
              <a:cs typeface="+mn-cs"/>
            </a:rPr>
            <a:t>Request for Proposal (RFP)</a:t>
          </a:r>
          <a:endParaRPr lang="ar-EG" sz="2400" kern="1200" dirty="0"/>
        </a:p>
      </dsp:txBody>
      <dsp:txXfrm>
        <a:off x="0" y="389939"/>
        <a:ext cx="8288037" cy="399478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0E59AB3-4DD1-4AB4-BCF2-E54A63D3B359}">
      <dsp:nvSpPr>
        <dsp:cNvPr id="0" name=""/>
        <dsp:cNvSpPr/>
      </dsp:nvSpPr>
      <dsp:spPr>
        <a:xfrm>
          <a:off x="2938" y="379711"/>
          <a:ext cx="2331305" cy="139878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Well-Defined Requirements and Procedures</a:t>
          </a:r>
        </a:p>
      </dsp:txBody>
      <dsp:txXfrm>
        <a:off x="2938" y="379711"/>
        <a:ext cx="2331305" cy="1398783"/>
      </dsp:txXfrm>
    </dsp:sp>
    <dsp:sp modelId="{E79709B1-63B5-4AC4-B944-3EBD7DD3061E}">
      <dsp:nvSpPr>
        <dsp:cNvPr id="0" name=""/>
        <dsp:cNvSpPr/>
      </dsp:nvSpPr>
      <dsp:spPr>
        <a:xfrm>
          <a:off x="2567374" y="379711"/>
          <a:ext cx="2331305" cy="1398783"/>
        </a:xfrm>
        <a:prstGeom prst="rect">
          <a:avLst/>
        </a:prstGeom>
        <a:solidFill>
          <a:schemeClr val="accent5">
            <a:hueOff val="-1126424"/>
            <a:satOff val="-2903"/>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Extensive Training and Team-Building Activities</a:t>
          </a:r>
        </a:p>
      </dsp:txBody>
      <dsp:txXfrm>
        <a:off x="2567374" y="379711"/>
        <a:ext cx="2331305" cy="1398783"/>
      </dsp:txXfrm>
    </dsp:sp>
    <dsp:sp modelId="{F0600BA5-E957-4980-BA9E-38884EE02C69}">
      <dsp:nvSpPr>
        <dsp:cNvPr id="0" name=""/>
        <dsp:cNvSpPr/>
      </dsp:nvSpPr>
      <dsp:spPr>
        <a:xfrm>
          <a:off x="5131811" y="379711"/>
          <a:ext cx="2331305" cy="1398783"/>
        </a:xfrm>
        <a:prstGeom prst="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Well-Established Conflict Management Processes in Place</a:t>
          </a:r>
        </a:p>
      </dsp:txBody>
      <dsp:txXfrm>
        <a:off x="5131811" y="379711"/>
        <a:ext cx="2331305" cy="1398783"/>
      </dsp:txXfrm>
    </dsp:sp>
    <dsp:sp modelId="{2BFA606C-22F4-409F-9D7D-BBA48FD4335D}">
      <dsp:nvSpPr>
        <dsp:cNvPr id="0" name=""/>
        <dsp:cNvSpPr/>
      </dsp:nvSpPr>
      <dsp:spPr>
        <a:xfrm>
          <a:off x="7696247" y="379711"/>
          <a:ext cx="2331305" cy="1398783"/>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Frequent Review and Status Updates</a:t>
          </a:r>
        </a:p>
      </dsp:txBody>
      <dsp:txXfrm>
        <a:off x="7696247" y="379711"/>
        <a:ext cx="2331305" cy="1398783"/>
      </dsp:txXfrm>
    </dsp:sp>
    <dsp:sp modelId="{3B46DA9C-7747-4390-B640-99DCED3DEFB6}">
      <dsp:nvSpPr>
        <dsp:cNvPr id="0" name=""/>
        <dsp:cNvSpPr/>
      </dsp:nvSpPr>
      <dsp:spPr>
        <a:xfrm>
          <a:off x="1285156" y="2011625"/>
          <a:ext cx="2331305" cy="1398783"/>
        </a:xfrm>
        <a:prstGeom prst="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Co-Location When Needed</a:t>
          </a:r>
        </a:p>
      </dsp:txBody>
      <dsp:txXfrm>
        <a:off x="1285156" y="2011625"/>
        <a:ext cx="2331305" cy="1398783"/>
      </dsp:txXfrm>
    </dsp:sp>
    <dsp:sp modelId="{AD92C994-9B44-4D51-9D74-631718473284}">
      <dsp:nvSpPr>
        <dsp:cNvPr id="0" name=""/>
        <dsp:cNvSpPr/>
      </dsp:nvSpPr>
      <dsp:spPr>
        <a:xfrm>
          <a:off x="3849593" y="2011625"/>
          <a:ext cx="2331305" cy="1398783"/>
        </a:xfrm>
        <a:prstGeom prst="rect">
          <a:avLst/>
        </a:prstGeom>
        <a:solidFill>
          <a:schemeClr val="accent5">
            <a:hueOff val="-5632119"/>
            <a:satOff val="-14516"/>
            <a:lumOff val="-9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Fair and Incentive-Laden Contracts</a:t>
          </a:r>
        </a:p>
      </dsp:txBody>
      <dsp:txXfrm>
        <a:off x="3849593" y="2011625"/>
        <a:ext cx="2331305" cy="1398783"/>
      </dsp:txXfrm>
    </dsp:sp>
    <dsp:sp modelId="{822BD4B8-928A-41DF-8F67-F0501BB21E42}">
      <dsp:nvSpPr>
        <dsp:cNvPr id="0" name=""/>
        <dsp:cNvSpPr/>
      </dsp:nvSpPr>
      <dsp:spPr>
        <a:xfrm>
          <a:off x="6414029" y="2011625"/>
          <a:ext cx="2331305" cy="1398783"/>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Long-Term Outsourcing Relationships</a:t>
          </a:r>
        </a:p>
      </dsp:txBody>
      <dsp:txXfrm>
        <a:off x="6414029" y="2011625"/>
        <a:ext cx="2331305" cy="139878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AC2B49-CAAE-4A3A-A087-16C8F333A2DF}">
      <dsp:nvSpPr>
        <dsp:cNvPr id="0" name=""/>
        <dsp:cNvSpPr/>
      </dsp:nvSpPr>
      <dsp:spPr>
        <a:xfrm>
          <a:off x="0" y="3213"/>
          <a:ext cx="10455965" cy="997562"/>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B0C97A-FDD8-4965-90F8-3766233304D5}">
      <dsp:nvSpPr>
        <dsp:cNvPr id="0" name=""/>
        <dsp:cNvSpPr/>
      </dsp:nvSpPr>
      <dsp:spPr>
        <a:xfrm>
          <a:off x="208326" y="312607"/>
          <a:ext cx="378774" cy="378774"/>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915CCE-1441-4E9E-941B-926B917AFBE4}">
      <dsp:nvSpPr>
        <dsp:cNvPr id="0" name=""/>
        <dsp:cNvSpPr/>
      </dsp:nvSpPr>
      <dsp:spPr>
        <a:xfrm>
          <a:off x="795427" y="157653"/>
          <a:ext cx="4705184" cy="688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885" tIns="72885" rIns="72885" bIns="72885" numCol="1" spcCol="1270" anchor="ctr" anchorCtr="0">
          <a:noAutofit/>
        </a:bodyPr>
        <a:lstStyle/>
        <a:p>
          <a:pPr marL="0" lvl="0" indent="0" algn="l" defTabSz="889000">
            <a:lnSpc>
              <a:spcPct val="100000"/>
            </a:lnSpc>
            <a:spcBef>
              <a:spcPct val="0"/>
            </a:spcBef>
            <a:spcAft>
              <a:spcPct val="35000"/>
            </a:spcAft>
            <a:buNone/>
          </a:pPr>
          <a:r>
            <a:rPr lang="en-US" sz="2000" b="1" kern="1200" dirty="0"/>
            <a:t>Strategy 1:</a:t>
          </a:r>
          <a:r>
            <a:rPr lang="en-US" sz="2000" kern="1200" dirty="0"/>
            <a:t> Recognize Cultural Differences</a:t>
          </a:r>
        </a:p>
      </dsp:txBody>
      <dsp:txXfrm>
        <a:off x="795427" y="157653"/>
        <a:ext cx="4705184" cy="688681"/>
      </dsp:txXfrm>
    </dsp:sp>
    <dsp:sp modelId="{918471AC-E167-49EA-88C5-373D1300790F}">
      <dsp:nvSpPr>
        <dsp:cNvPr id="0" name=""/>
        <dsp:cNvSpPr/>
      </dsp:nvSpPr>
      <dsp:spPr>
        <a:xfrm>
          <a:off x="5500611" y="157653"/>
          <a:ext cx="4954576" cy="688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885" tIns="72885" rIns="72885" bIns="72885" numCol="1" spcCol="1270" anchor="ctr" anchorCtr="0">
          <a:noAutofit/>
        </a:bodyPr>
        <a:lstStyle/>
        <a:p>
          <a:pPr marL="0" lvl="0" indent="0" algn="l" defTabSz="711200">
            <a:lnSpc>
              <a:spcPct val="100000"/>
            </a:lnSpc>
            <a:spcBef>
              <a:spcPct val="0"/>
            </a:spcBef>
            <a:spcAft>
              <a:spcPct val="35000"/>
            </a:spcAft>
            <a:buFont typeface="Arial" panose="020B0604020202020204" pitchFamily="34" charset="0"/>
            <a:buNone/>
          </a:pPr>
          <a:r>
            <a:rPr lang="en-US" sz="1600" kern="1200" dirty="0"/>
            <a:t>Not everyone you communicate with shares your assumptions. Especially true with foreign outsourcers.</a:t>
          </a:r>
        </a:p>
      </dsp:txBody>
      <dsp:txXfrm>
        <a:off x="5500611" y="157653"/>
        <a:ext cx="4954576" cy="688681"/>
      </dsp:txXfrm>
    </dsp:sp>
    <dsp:sp modelId="{5BD36A32-E4CB-4FA1-8F2C-7A85DAB8D7C5}">
      <dsp:nvSpPr>
        <dsp:cNvPr id="0" name=""/>
        <dsp:cNvSpPr/>
      </dsp:nvSpPr>
      <dsp:spPr>
        <a:xfrm>
          <a:off x="0" y="1172945"/>
          <a:ext cx="10455965" cy="930973"/>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5665CBF-698B-4F74-8E84-654A86271337}">
      <dsp:nvSpPr>
        <dsp:cNvPr id="0" name=""/>
        <dsp:cNvSpPr/>
      </dsp:nvSpPr>
      <dsp:spPr>
        <a:xfrm>
          <a:off x="208326" y="1449045"/>
          <a:ext cx="378774" cy="378774"/>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BD340D-CE6E-4F3E-A169-4AA37295F44F}">
      <dsp:nvSpPr>
        <dsp:cNvPr id="0" name=""/>
        <dsp:cNvSpPr/>
      </dsp:nvSpPr>
      <dsp:spPr>
        <a:xfrm>
          <a:off x="795427" y="1294091"/>
          <a:ext cx="4705184" cy="688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885" tIns="72885" rIns="72885" bIns="72885" numCol="1" spcCol="1270" anchor="ctr" anchorCtr="0">
          <a:noAutofit/>
        </a:bodyPr>
        <a:lstStyle/>
        <a:p>
          <a:pPr marL="0" lvl="0" indent="0" algn="l" defTabSz="889000">
            <a:lnSpc>
              <a:spcPct val="100000"/>
            </a:lnSpc>
            <a:spcBef>
              <a:spcPct val="0"/>
            </a:spcBef>
            <a:spcAft>
              <a:spcPct val="35000"/>
            </a:spcAft>
            <a:buNone/>
          </a:pPr>
          <a:r>
            <a:rPr lang="en-US" sz="2000" b="1" kern="1200" dirty="0"/>
            <a:t>Strategy 2:</a:t>
          </a:r>
          <a:r>
            <a:rPr lang="en-US" sz="2000" kern="1200" dirty="0"/>
            <a:t> Choose The Right Words</a:t>
          </a:r>
        </a:p>
      </dsp:txBody>
      <dsp:txXfrm>
        <a:off x="795427" y="1294091"/>
        <a:ext cx="4705184" cy="688681"/>
      </dsp:txXfrm>
    </dsp:sp>
    <dsp:sp modelId="{626D1F5B-FC4A-4DA5-A630-7D09042537EB}">
      <dsp:nvSpPr>
        <dsp:cNvPr id="0" name=""/>
        <dsp:cNvSpPr/>
      </dsp:nvSpPr>
      <dsp:spPr>
        <a:xfrm>
          <a:off x="5500611" y="1294091"/>
          <a:ext cx="4954576" cy="688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885" tIns="72885" rIns="72885" bIns="72885" numCol="1" spcCol="1270" anchor="ctr" anchorCtr="0">
          <a:noAutofit/>
        </a:bodyPr>
        <a:lstStyle/>
        <a:p>
          <a:pPr marL="0" lvl="0" indent="0" algn="l" defTabSz="711200">
            <a:lnSpc>
              <a:spcPct val="100000"/>
            </a:lnSpc>
            <a:spcBef>
              <a:spcPct val="0"/>
            </a:spcBef>
            <a:spcAft>
              <a:spcPct val="35000"/>
            </a:spcAft>
            <a:buNone/>
          </a:pPr>
          <a:r>
            <a:rPr lang="en-US" sz="1600" kern="1200" dirty="0"/>
            <a:t>Language barrier.</a:t>
          </a:r>
        </a:p>
        <a:p>
          <a:pPr marL="0" lvl="0" indent="0" algn="l" defTabSz="711200">
            <a:lnSpc>
              <a:spcPct val="100000"/>
            </a:lnSpc>
            <a:spcBef>
              <a:spcPct val="0"/>
            </a:spcBef>
            <a:spcAft>
              <a:spcPct val="35000"/>
            </a:spcAft>
            <a:buNone/>
          </a:pPr>
          <a:r>
            <a:rPr lang="en-US" sz="1600" kern="1200" dirty="0"/>
            <a:t>Speak in a direct manner using short sentences made of basic, simple words.</a:t>
          </a:r>
        </a:p>
      </dsp:txBody>
      <dsp:txXfrm>
        <a:off x="5500611" y="1294091"/>
        <a:ext cx="4954576" cy="688681"/>
      </dsp:txXfrm>
    </dsp:sp>
    <dsp:sp modelId="{A39E0121-4796-4281-9D70-1FDE9EC55BF6}">
      <dsp:nvSpPr>
        <dsp:cNvPr id="0" name=""/>
        <dsp:cNvSpPr/>
      </dsp:nvSpPr>
      <dsp:spPr>
        <a:xfrm>
          <a:off x="0" y="2276089"/>
          <a:ext cx="10455965" cy="878468"/>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66162C-6E27-4FE5-B3C8-BBBACE29D2DC}">
      <dsp:nvSpPr>
        <dsp:cNvPr id="0" name=""/>
        <dsp:cNvSpPr/>
      </dsp:nvSpPr>
      <dsp:spPr>
        <a:xfrm>
          <a:off x="208326" y="2525936"/>
          <a:ext cx="378774" cy="378774"/>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EB40C9-96BA-474F-83CC-0EE1A9AD51AE}">
      <dsp:nvSpPr>
        <dsp:cNvPr id="0" name=""/>
        <dsp:cNvSpPr/>
      </dsp:nvSpPr>
      <dsp:spPr>
        <a:xfrm>
          <a:off x="795427" y="2370983"/>
          <a:ext cx="4705184" cy="688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885" tIns="72885" rIns="72885" bIns="72885" numCol="1" spcCol="1270" anchor="ctr" anchorCtr="0">
          <a:noAutofit/>
        </a:bodyPr>
        <a:lstStyle/>
        <a:p>
          <a:pPr marL="0" lvl="0" indent="0" algn="l" defTabSz="889000">
            <a:lnSpc>
              <a:spcPct val="100000"/>
            </a:lnSpc>
            <a:spcBef>
              <a:spcPct val="0"/>
            </a:spcBef>
            <a:spcAft>
              <a:spcPct val="35000"/>
            </a:spcAft>
            <a:buNone/>
          </a:pPr>
          <a:r>
            <a:rPr lang="en-US" sz="2000" b="1" kern="1200" dirty="0"/>
            <a:t>Strategy 3:</a:t>
          </a:r>
          <a:r>
            <a:rPr lang="en-US" sz="2000" kern="1200" dirty="0"/>
            <a:t> Confirm Your Requirements</a:t>
          </a:r>
        </a:p>
      </dsp:txBody>
      <dsp:txXfrm>
        <a:off x="795427" y="2370983"/>
        <a:ext cx="4705184" cy="688681"/>
      </dsp:txXfrm>
    </dsp:sp>
    <dsp:sp modelId="{1F783B1E-4C0E-4209-B9B7-80759BA18957}">
      <dsp:nvSpPr>
        <dsp:cNvPr id="0" name=""/>
        <dsp:cNvSpPr/>
      </dsp:nvSpPr>
      <dsp:spPr>
        <a:xfrm>
          <a:off x="5500611" y="2370983"/>
          <a:ext cx="4954576" cy="688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885" tIns="72885" rIns="72885" bIns="72885" numCol="1" spcCol="1270" anchor="ctr" anchorCtr="0">
          <a:noAutofit/>
        </a:bodyPr>
        <a:lstStyle/>
        <a:p>
          <a:pPr marL="0" lvl="0" indent="0" algn="l" defTabSz="711200">
            <a:lnSpc>
              <a:spcPct val="100000"/>
            </a:lnSpc>
            <a:spcBef>
              <a:spcPct val="0"/>
            </a:spcBef>
            <a:spcAft>
              <a:spcPct val="35000"/>
            </a:spcAft>
            <a:buNone/>
          </a:pPr>
          <a:r>
            <a:rPr lang="en-US" sz="1600" kern="1200" dirty="0"/>
            <a:t>Document your requirements.</a:t>
          </a:r>
        </a:p>
        <a:p>
          <a:pPr marL="0" lvl="0" indent="0" algn="l" defTabSz="711200">
            <a:lnSpc>
              <a:spcPct val="100000"/>
            </a:lnSpc>
            <a:spcBef>
              <a:spcPct val="0"/>
            </a:spcBef>
            <a:spcAft>
              <a:spcPct val="35000"/>
            </a:spcAft>
            <a:buNone/>
          </a:pPr>
          <a:r>
            <a:rPr lang="en-US" sz="1600" kern="1200" dirty="0"/>
            <a:t>Insist your outsourcer re-document your requirements.</a:t>
          </a:r>
        </a:p>
        <a:p>
          <a:pPr marL="0" lvl="0" indent="0" algn="l" defTabSz="711200">
            <a:lnSpc>
              <a:spcPct val="100000"/>
            </a:lnSpc>
            <a:spcBef>
              <a:spcPct val="0"/>
            </a:spcBef>
            <a:spcAft>
              <a:spcPct val="35000"/>
            </a:spcAft>
            <a:buNone/>
          </a:pPr>
          <a:r>
            <a:rPr lang="en-US" sz="1600" kern="1200" dirty="0"/>
            <a:t>Request a prototype. </a:t>
          </a:r>
        </a:p>
      </dsp:txBody>
      <dsp:txXfrm>
        <a:off x="5500611" y="2370983"/>
        <a:ext cx="4954576" cy="688681"/>
      </dsp:txXfrm>
    </dsp:sp>
    <dsp:sp modelId="{2879D95D-671E-4D4A-8CE8-A6281E6F46A8}">
      <dsp:nvSpPr>
        <dsp:cNvPr id="0" name=""/>
        <dsp:cNvSpPr/>
      </dsp:nvSpPr>
      <dsp:spPr>
        <a:xfrm>
          <a:off x="0" y="3326728"/>
          <a:ext cx="10455965" cy="909693"/>
        </a:xfrm>
        <a:prstGeom prst="roundRect">
          <a:avLst>
            <a:gd name="adj" fmla="val 1000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43E784-13B6-46CB-8D6C-EFD0E205DF79}">
      <dsp:nvSpPr>
        <dsp:cNvPr id="0" name=""/>
        <dsp:cNvSpPr/>
      </dsp:nvSpPr>
      <dsp:spPr>
        <a:xfrm>
          <a:off x="208326" y="3592187"/>
          <a:ext cx="378774" cy="378774"/>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05B263-44C1-4422-BBE6-A22E6A0C0719}">
      <dsp:nvSpPr>
        <dsp:cNvPr id="0" name=""/>
        <dsp:cNvSpPr/>
      </dsp:nvSpPr>
      <dsp:spPr>
        <a:xfrm>
          <a:off x="795427" y="3437234"/>
          <a:ext cx="4705184" cy="688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885" tIns="72885" rIns="72885" bIns="72885" numCol="1" spcCol="1270" anchor="ctr" anchorCtr="0">
          <a:noAutofit/>
        </a:bodyPr>
        <a:lstStyle/>
        <a:p>
          <a:pPr marL="0" lvl="0" indent="0" algn="l" defTabSz="889000">
            <a:lnSpc>
              <a:spcPct val="100000"/>
            </a:lnSpc>
            <a:spcBef>
              <a:spcPct val="0"/>
            </a:spcBef>
            <a:spcAft>
              <a:spcPct val="35000"/>
            </a:spcAft>
            <a:buNone/>
          </a:pPr>
          <a:r>
            <a:rPr lang="en-US" sz="2000" b="1" kern="1200" dirty="0"/>
            <a:t>Strategy 4:</a:t>
          </a:r>
          <a:r>
            <a:rPr lang="en-US" sz="2000" kern="1200" dirty="0"/>
            <a:t> Set Deadlines</a:t>
          </a:r>
        </a:p>
      </dsp:txBody>
      <dsp:txXfrm>
        <a:off x="795427" y="3437234"/>
        <a:ext cx="4705184" cy="688681"/>
      </dsp:txXfrm>
    </dsp:sp>
    <dsp:sp modelId="{B729B649-517A-43EE-B427-BA817AC189BA}">
      <dsp:nvSpPr>
        <dsp:cNvPr id="0" name=""/>
        <dsp:cNvSpPr/>
      </dsp:nvSpPr>
      <dsp:spPr>
        <a:xfrm>
          <a:off x="5500611" y="3437234"/>
          <a:ext cx="4954576" cy="68868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885" tIns="72885" rIns="72885" bIns="72885" numCol="1" spcCol="1270" anchor="ctr" anchorCtr="0">
          <a:noAutofit/>
        </a:bodyPr>
        <a:lstStyle/>
        <a:p>
          <a:pPr marL="0" lvl="0" indent="0" algn="l" defTabSz="711200">
            <a:lnSpc>
              <a:spcPct val="100000"/>
            </a:lnSpc>
            <a:spcBef>
              <a:spcPct val="0"/>
            </a:spcBef>
            <a:spcAft>
              <a:spcPct val="35000"/>
            </a:spcAft>
            <a:buNone/>
          </a:pPr>
          <a:r>
            <a:rPr lang="en-US" sz="1600" kern="1200" dirty="0"/>
            <a:t>Add a penalty clause to your contract or enforce late fees.</a:t>
          </a:r>
        </a:p>
      </dsp:txBody>
      <dsp:txXfrm>
        <a:off x="5500611" y="3437234"/>
        <a:ext cx="4954576" cy="68868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05/05/1446</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394868393"/>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5.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4.png"/><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22.png"/><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5.xml"/><Relationship Id="rId5" Type="http://schemas.openxmlformats.org/officeDocument/2006/relationships/image" Target="../media/image25.png"/><Relationship Id="rId4" Type="http://schemas.openxmlformats.org/officeDocument/2006/relationships/image" Target="../media/image24.png"/></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14.xml"/><Relationship Id="rId5" Type="http://schemas.openxmlformats.org/officeDocument/2006/relationships/image" Target="../media/image29.png"/><Relationship Id="rId4" Type="http://schemas.openxmlformats.org/officeDocument/2006/relationships/image" Target="../media/image2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336415" cy="1077218"/>
          </a:xfrm>
          <a:prstGeom prst="rect">
            <a:avLst/>
          </a:prstGeom>
          <a:noFill/>
        </p:spPr>
        <p:txBody>
          <a:bodyPr wrap="square" rtlCol="0">
            <a:spAutoFit/>
          </a:bodyPr>
          <a:lstStyle/>
          <a:p>
            <a:r>
              <a:rPr lang="en-US" sz="3200" b="1" dirty="0">
                <a:solidFill>
                  <a:srgbClr val="00B0F0"/>
                </a:solidFill>
                <a:latin typeface="Alexandria" charset="0"/>
                <a:cs typeface="Alexandria" charset="0"/>
              </a:rPr>
              <a:t>Project Resources and Time Management</a:t>
            </a:r>
          </a:p>
        </p:txBody>
      </p:sp>
      <p:sp>
        <p:nvSpPr>
          <p:cNvPr id="10" name="Rectangle: Rounded Corners 9"/>
          <p:cNvSpPr/>
          <p:nvPr/>
        </p:nvSpPr>
        <p:spPr>
          <a:xfrm>
            <a:off x="6384738" y="4273825"/>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11" name="TextBox 10"/>
          <p:cNvSpPr txBox="1"/>
          <p:nvPr/>
        </p:nvSpPr>
        <p:spPr>
          <a:xfrm>
            <a:off x="6384738" y="3803633"/>
            <a:ext cx="3531122" cy="400110"/>
          </a:xfrm>
          <a:prstGeom prst="rect">
            <a:avLst/>
          </a:prstGeom>
          <a:noFill/>
        </p:spPr>
        <p:txBody>
          <a:bodyPr wrap="square" rtlCol="0">
            <a:spAutoFit/>
          </a:bodyPr>
          <a:lstStyle/>
          <a:p>
            <a:r>
              <a:rPr lang="en-US" sz="2000" dirty="0">
                <a:latin typeface="Alexandria" charset="0"/>
                <a:cs typeface="Alexandria" charset="0"/>
              </a:rPr>
              <a:t>PMG 605</a:t>
            </a:r>
          </a:p>
        </p:txBody>
      </p:sp>
      <p:sp>
        <p:nvSpPr>
          <p:cNvPr id="12" name="TextBox 11"/>
          <p:cNvSpPr txBox="1"/>
          <p:nvPr/>
        </p:nvSpPr>
        <p:spPr>
          <a:xfrm>
            <a:off x="459184" y="6187539"/>
            <a:ext cx="6665515"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Eng. Abdullah Jameel Halawany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6109251" y="4833682"/>
            <a:ext cx="5103554" cy="653691"/>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mn-lt"/>
              </a:rPr>
              <a:t>Outsourcing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2399" y="761292"/>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Session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6683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6628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93319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graphicFrame>
        <p:nvGraphicFramePr>
          <p:cNvPr id="29" name="Content Placeholder 4">
            <a:extLst>
              <a:ext uri="{FF2B5EF4-FFF2-40B4-BE49-F238E27FC236}">
                <a16:creationId xmlns:a16="http://schemas.microsoft.com/office/drawing/2014/main" id="{6C25496F-2985-4181-9F4C-F2994AC5600B}"/>
              </a:ext>
            </a:extLst>
          </p:cNvPr>
          <p:cNvGraphicFramePr>
            <a:graphicFrameLocks/>
          </p:cNvGraphicFramePr>
          <p:nvPr>
            <p:extLst>
              <p:ext uri="{D42A27DB-BD31-4B8C-83A1-F6EECF244321}">
                <p14:modId xmlns:p14="http://schemas.microsoft.com/office/powerpoint/2010/main" val="3777958616"/>
              </p:ext>
            </p:extLst>
          </p:nvPr>
        </p:nvGraphicFramePr>
        <p:xfrm>
          <a:off x="3385474" y="1788903"/>
          <a:ext cx="8288037" cy="438869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45137" y="2108620"/>
            <a:ext cx="4222539" cy="2992679"/>
          </a:xfrm>
          <a:prstGeom prst="rect">
            <a:avLst/>
          </a:prstGeom>
        </p:spPr>
        <p:txBody>
          <a:bodyPr wrap="square">
            <a:spAutoFit/>
          </a:bodyPr>
          <a:lstStyle/>
          <a:p>
            <a:pPr>
              <a:lnSpc>
                <a:spcPct val="120000"/>
              </a:lnSpc>
            </a:pPr>
            <a:r>
              <a:rPr lang="en-US" sz="3200" dirty="0">
                <a:solidFill>
                  <a:schemeClr val="bg1"/>
                </a:solidFill>
                <a:latin typeface="Alexandria" charset="0"/>
                <a:cs typeface="Alexandria" charset="0"/>
              </a:rPr>
              <a:t>Outsourcing: </a:t>
            </a:r>
          </a:p>
          <a:p>
            <a:pPr>
              <a:lnSpc>
                <a:spcPct val="120000"/>
              </a:lnSpc>
            </a:pPr>
            <a:r>
              <a:rPr lang="en-US" sz="3200" dirty="0">
                <a:solidFill>
                  <a:schemeClr val="bg1"/>
                </a:solidFill>
                <a:latin typeface="Alexandria" charset="0"/>
                <a:cs typeface="Alexandria" charset="0"/>
              </a:rPr>
              <a:t>Definition</a:t>
            </a:r>
          </a:p>
          <a:p>
            <a:pPr>
              <a:lnSpc>
                <a:spcPct val="120000"/>
              </a:lnSpc>
            </a:pPr>
            <a:r>
              <a:rPr lang="en-US" sz="3200" dirty="0">
                <a:solidFill>
                  <a:schemeClr val="bg1"/>
                </a:solidFill>
                <a:latin typeface="Alexandria" charset="0"/>
                <a:cs typeface="Alexandria" charset="0"/>
              </a:rPr>
              <a:t>Environment</a:t>
            </a:r>
          </a:p>
          <a:p>
            <a:pPr>
              <a:lnSpc>
                <a:spcPct val="120000"/>
              </a:lnSpc>
            </a:pPr>
            <a:r>
              <a:rPr lang="en-US" sz="3200" dirty="0">
                <a:solidFill>
                  <a:schemeClr val="bg1"/>
                </a:solidFill>
                <a:latin typeface="Alexandria" charset="0"/>
                <a:cs typeface="Alexandria" charset="0"/>
              </a:rPr>
              <a:t>Advantages</a:t>
            </a:r>
          </a:p>
          <a:p>
            <a:pPr>
              <a:lnSpc>
                <a:spcPct val="120000"/>
              </a:lnSpc>
            </a:pPr>
            <a:r>
              <a:rPr lang="en-US" sz="3200" dirty="0">
                <a:solidFill>
                  <a:schemeClr val="bg1"/>
                </a:solidFill>
                <a:latin typeface="Alexandria" charset="0"/>
                <a:cs typeface="Alexandria" charset="0"/>
              </a:rPr>
              <a:t>Disadvantages</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Outsourcing </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40059620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a:ln>
                  <a:noFill/>
                </a:ln>
                <a:solidFill>
                  <a:srgbClr val="44546A"/>
                </a:solidFill>
                <a:effectLst/>
                <a:uLnTx/>
                <a:uFillTx/>
                <a:latin typeface="Arial" panose="020B0604020202020204" pitchFamily="34" charset="0"/>
                <a:ea typeface="+mn-ea"/>
                <a:cs typeface="Times New Roman" panose="02020603050405020304" pitchFamily="18" charset="0"/>
              </a:rPr>
              <a:t>6–</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69496" y="2994990"/>
            <a:ext cx="6066448" cy="34075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3090" y="46108"/>
            <a:ext cx="5863397" cy="3531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188845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Outsourcing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The term outsourcing has traditionally been applied to the transferring of business functions or processes (e.g., customer support, IT, accounting) to other, often foreign companies. </a:t>
            </a:r>
          </a:p>
          <a:p>
            <a:pPr algn="just">
              <a:lnSpc>
                <a:spcPct val="150000"/>
              </a:lnSpc>
            </a:pPr>
            <a:r>
              <a:rPr lang="en-US" sz="2400" dirty="0"/>
              <a:t>For example, when you call your Internet provider to solve a technical problem you are likely to talk to a technician in Bangalore, India, or Bucharest, Romania.</a:t>
            </a:r>
          </a:p>
          <a:p>
            <a:pPr algn="just">
              <a:lnSpc>
                <a:spcPct val="150000"/>
              </a:lnSpc>
            </a:pPr>
            <a:r>
              <a:rPr lang="en-US" sz="2400" dirty="0"/>
              <a:t>Outsourcing is now being applied to contracting significant chunks of project work.</a:t>
            </a:r>
          </a:p>
        </p:txBody>
      </p:sp>
    </p:spTree>
    <p:extLst>
      <p:ext uri="{BB962C8B-B14F-4D97-AF65-F5344CB8AC3E}">
        <p14:creationId xmlns:p14="http://schemas.microsoft.com/office/powerpoint/2010/main" val="2248372235"/>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Outsourcing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200000"/>
              </a:lnSpc>
            </a:pPr>
            <a:r>
              <a:rPr lang="en-US" sz="2400" dirty="0"/>
              <a:t>It is rare in today’s flat world to find important projects that are being completed totally in-house. </a:t>
            </a:r>
          </a:p>
          <a:p>
            <a:pPr algn="just">
              <a:lnSpc>
                <a:spcPct val="200000"/>
              </a:lnSpc>
            </a:pPr>
            <a:r>
              <a:rPr lang="en-US" sz="2400" b="1" i="1" dirty="0">
                <a:solidFill>
                  <a:srgbClr val="C00000"/>
                </a:solidFill>
              </a:rPr>
              <a:t>Outsourcing</a:t>
            </a:r>
            <a:r>
              <a:rPr lang="en-US" sz="2400" dirty="0"/>
              <a:t> or </a:t>
            </a:r>
            <a:r>
              <a:rPr lang="en-US" sz="2400" b="1" i="1" dirty="0">
                <a:solidFill>
                  <a:srgbClr val="C00000"/>
                </a:solidFill>
              </a:rPr>
              <a:t>Contracting</a:t>
            </a:r>
            <a:r>
              <a:rPr lang="en-US" sz="2400" dirty="0"/>
              <a:t> significant segments of project work to other companies is commonplace.</a:t>
            </a:r>
          </a:p>
          <a:p>
            <a:pPr algn="just"/>
            <a:r>
              <a:rPr lang="en-US" sz="2400" dirty="0"/>
              <a:t>Why? Do not have the internal resources to carry on the project.</a:t>
            </a:r>
          </a:p>
        </p:txBody>
      </p:sp>
    </p:spTree>
    <p:extLst>
      <p:ext uri="{BB962C8B-B14F-4D97-AF65-F5344CB8AC3E}">
        <p14:creationId xmlns:p14="http://schemas.microsoft.com/office/powerpoint/2010/main" val="2755572611"/>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Outsourcing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Contracting project work has long been the norm in the construction industry, where firms hire general contractors who, in turn, hire and manage cadres of subcontractors to create new buildings and structures. </a:t>
            </a:r>
          </a:p>
          <a:p>
            <a:pPr algn="just">
              <a:lnSpc>
                <a:spcPct val="150000"/>
              </a:lnSpc>
            </a:pPr>
            <a:r>
              <a:rPr lang="en-US" sz="2000" dirty="0"/>
              <a:t>For example, the Chunnel project, which created a transportation tunnel between France and England, involved more than 250 organizations. </a:t>
            </a:r>
          </a:p>
          <a:p>
            <a:pPr algn="just">
              <a:lnSpc>
                <a:spcPct val="150000"/>
              </a:lnSpc>
            </a:pPr>
            <a:r>
              <a:rPr lang="en-US" sz="2000" dirty="0"/>
              <a:t>Contracting is not limited to large projects</a:t>
            </a:r>
          </a:p>
          <a:p>
            <a:pPr algn="just">
              <a:lnSpc>
                <a:spcPct val="150000"/>
              </a:lnSpc>
            </a:pPr>
            <a:r>
              <a:rPr lang="en-US" sz="2000" dirty="0"/>
              <a:t>The trend for the future suggests that more and more projects will involve working with people from different organizations</a:t>
            </a:r>
          </a:p>
        </p:txBody>
      </p:sp>
    </p:spTree>
    <p:extLst>
      <p:ext uri="{BB962C8B-B14F-4D97-AF65-F5344CB8AC3E}">
        <p14:creationId xmlns:p14="http://schemas.microsoft.com/office/powerpoint/2010/main" val="696329521"/>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Zero-gravity Reclining Chair Project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F9D700FB-20DA-444A-8F91-5C9BDB0FC0E3}"/>
              </a:ext>
            </a:extLst>
          </p:cNvPr>
          <p:cNvPicPr>
            <a:picLocks noChangeAspect="1"/>
          </p:cNvPicPr>
          <p:nvPr/>
        </p:nvPicPr>
        <p:blipFill>
          <a:blip r:embed="rId3"/>
          <a:stretch>
            <a:fillRect/>
          </a:stretch>
        </p:blipFill>
        <p:spPr>
          <a:xfrm>
            <a:off x="1786386" y="2194161"/>
            <a:ext cx="8181355" cy="3968101"/>
          </a:xfrm>
          <a:prstGeom prst="rect">
            <a:avLst/>
          </a:prstGeom>
        </p:spPr>
      </p:pic>
    </p:spTree>
    <p:extLst>
      <p:ext uri="{BB962C8B-B14F-4D97-AF65-F5344CB8AC3E}">
        <p14:creationId xmlns:p14="http://schemas.microsoft.com/office/powerpoint/2010/main" val="412104997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Outsourcing Environment</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000" dirty="0"/>
              <a:t>Many outsourced projects operate in a virtual environment in which people are linked by computers, emails, computer-aided design systems, and video teleconferencing. </a:t>
            </a:r>
          </a:p>
          <a:p>
            <a:pPr algn="just">
              <a:lnSpc>
                <a:spcPct val="150000"/>
              </a:lnSpc>
            </a:pPr>
            <a:r>
              <a:rPr lang="en-US" sz="2000" dirty="0"/>
              <a:t>They rarely, if ever, see one another face-to-face. </a:t>
            </a:r>
          </a:p>
          <a:p>
            <a:pPr algn="just">
              <a:lnSpc>
                <a:spcPct val="150000"/>
              </a:lnSpc>
            </a:pPr>
            <a:r>
              <a:rPr lang="en-US" sz="2000" dirty="0"/>
              <a:t>On other projects, participants from different organizations work closely together, for example, at a construction site or in shared office space.</a:t>
            </a:r>
          </a:p>
          <a:p>
            <a:pPr algn="just">
              <a:lnSpc>
                <a:spcPct val="150000"/>
              </a:lnSpc>
            </a:pPr>
            <a:r>
              <a:rPr lang="en-US" sz="2000" dirty="0"/>
              <a:t>In either case, people come and go as services are needed, they are not formal members of one organization, just technical experts who form a temporary alliance with an organization, fulfill their contractual obligations, and then move on to the next project.</a:t>
            </a:r>
          </a:p>
        </p:txBody>
      </p:sp>
    </p:spTree>
    <p:extLst>
      <p:ext uri="{BB962C8B-B14F-4D97-AF65-F5344CB8AC3E}">
        <p14:creationId xmlns:p14="http://schemas.microsoft.com/office/powerpoint/2010/main" val="146335325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Outsourcing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200000"/>
              </a:lnSpc>
              <a:buFont typeface="+mj-lt"/>
              <a:buAutoNum type="arabicPeriod"/>
            </a:pPr>
            <a:r>
              <a:rPr lang="en-US" b="1" i="1" dirty="0">
                <a:solidFill>
                  <a:schemeClr val="accent6">
                    <a:lumMod val="75000"/>
                  </a:schemeClr>
                </a:solidFill>
              </a:rPr>
              <a:t>Cost reduction</a:t>
            </a:r>
          </a:p>
          <a:p>
            <a:pPr marL="457200" indent="-457200">
              <a:lnSpc>
                <a:spcPct val="200000"/>
              </a:lnSpc>
              <a:buFont typeface="+mj-lt"/>
              <a:buAutoNum type="arabicPeriod"/>
            </a:pPr>
            <a:r>
              <a:rPr lang="en-US" b="1" i="1" dirty="0">
                <a:solidFill>
                  <a:schemeClr val="accent6">
                    <a:lumMod val="75000"/>
                  </a:schemeClr>
                </a:solidFill>
              </a:rPr>
              <a:t>Faster project completion</a:t>
            </a:r>
          </a:p>
          <a:p>
            <a:pPr marL="457200" indent="-457200">
              <a:lnSpc>
                <a:spcPct val="200000"/>
              </a:lnSpc>
              <a:buFont typeface="+mj-lt"/>
              <a:buAutoNum type="arabicPeriod"/>
            </a:pPr>
            <a:r>
              <a:rPr lang="en-US" b="1" i="1" dirty="0">
                <a:solidFill>
                  <a:schemeClr val="accent6">
                    <a:lumMod val="75000"/>
                  </a:schemeClr>
                </a:solidFill>
              </a:rPr>
              <a:t>High level of expertise</a:t>
            </a:r>
          </a:p>
          <a:p>
            <a:pPr marL="457200" indent="-457200">
              <a:lnSpc>
                <a:spcPct val="200000"/>
              </a:lnSpc>
              <a:buFont typeface="+mj-lt"/>
              <a:buAutoNum type="arabicPeriod"/>
            </a:pPr>
            <a:r>
              <a:rPr lang="en-US" b="1" i="1" dirty="0">
                <a:solidFill>
                  <a:schemeClr val="accent6">
                    <a:lumMod val="75000"/>
                  </a:schemeClr>
                </a:solidFill>
              </a:rPr>
              <a:t>Flexibility</a:t>
            </a:r>
          </a:p>
        </p:txBody>
      </p:sp>
    </p:spTree>
    <p:extLst>
      <p:ext uri="{BB962C8B-B14F-4D97-AF65-F5344CB8AC3E}">
        <p14:creationId xmlns:p14="http://schemas.microsoft.com/office/powerpoint/2010/main" val="2951499622"/>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Outsourcing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200000"/>
              </a:lnSpc>
              <a:buNone/>
            </a:pPr>
            <a:r>
              <a:rPr lang="en-US" sz="2400" b="1" i="1" dirty="0">
                <a:solidFill>
                  <a:schemeClr val="accent6">
                    <a:lumMod val="75000"/>
                  </a:schemeClr>
                </a:solidFill>
              </a:rPr>
              <a:t>1- Cost reduction</a:t>
            </a:r>
          </a:p>
          <a:p>
            <a:pPr algn="just">
              <a:lnSpc>
                <a:spcPct val="200000"/>
              </a:lnSpc>
            </a:pPr>
            <a:r>
              <a:rPr lang="en-US" sz="2400" dirty="0"/>
              <a:t>Companies can secure competitive prices for contracted services, especially if the work can be outsourced offshore. </a:t>
            </a:r>
          </a:p>
          <a:p>
            <a:pPr algn="just">
              <a:lnSpc>
                <a:spcPct val="200000"/>
              </a:lnSpc>
            </a:pPr>
            <a:r>
              <a:rPr lang="en-US" sz="2400" dirty="0"/>
              <a:t>Furthermore, overhead costs are dramatically cut since the company no longer has to internally maintain the contracted services.</a:t>
            </a:r>
          </a:p>
        </p:txBody>
      </p:sp>
    </p:spTree>
    <p:extLst>
      <p:ext uri="{BB962C8B-B14F-4D97-AF65-F5344CB8AC3E}">
        <p14:creationId xmlns:p14="http://schemas.microsoft.com/office/powerpoint/2010/main" val="4245836293"/>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Outsourcing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68110" y="1997081"/>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000" b="1" i="1" dirty="0">
                <a:solidFill>
                  <a:schemeClr val="accent6">
                    <a:lumMod val="75000"/>
                  </a:schemeClr>
                </a:solidFill>
              </a:rPr>
              <a:t>2- Faster project completion</a:t>
            </a:r>
          </a:p>
          <a:p>
            <a:pPr algn="just">
              <a:lnSpc>
                <a:spcPct val="150000"/>
              </a:lnSpc>
            </a:pPr>
            <a:r>
              <a:rPr lang="en-US" sz="2000" dirty="0"/>
              <a:t>Competitive pricing means more resources for the dollar. </a:t>
            </a:r>
          </a:p>
          <a:p>
            <a:pPr algn="just">
              <a:lnSpc>
                <a:spcPct val="200000"/>
              </a:lnSpc>
            </a:pPr>
            <a:r>
              <a:rPr lang="en-US" sz="2000" dirty="0"/>
              <a:t>For example, you can hire three Indian software engineers for the price of one American software engineer. </a:t>
            </a:r>
          </a:p>
          <a:p>
            <a:pPr algn="just">
              <a:lnSpc>
                <a:spcPct val="200000"/>
              </a:lnSpc>
            </a:pPr>
            <a:r>
              <a:rPr lang="en-US" sz="2000" dirty="0"/>
              <a:t>Furthermore, outsourcing can provide access to equipment that can accelerate completion of project tasks. For example, by contracting a backhoe operator you are able to accomplish in four hours what it would take a landscaping crew four days to complete.</a:t>
            </a:r>
          </a:p>
        </p:txBody>
      </p:sp>
    </p:spTree>
    <p:extLst>
      <p:ext uri="{BB962C8B-B14F-4D97-AF65-F5344CB8AC3E}">
        <p14:creationId xmlns:p14="http://schemas.microsoft.com/office/powerpoint/2010/main" val="129758461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Outsourcing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1967935"/>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buNone/>
            </a:pPr>
            <a:r>
              <a:rPr lang="en-US" sz="2400" b="1" i="1" dirty="0">
                <a:solidFill>
                  <a:schemeClr val="accent6">
                    <a:lumMod val="75000"/>
                  </a:schemeClr>
                </a:solidFill>
              </a:rPr>
              <a:t>3- High level of expertise</a:t>
            </a:r>
          </a:p>
          <a:p>
            <a:pPr>
              <a:lnSpc>
                <a:spcPct val="200000"/>
              </a:lnSpc>
            </a:pPr>
            <a:r>
              <a:rPr lang="en-US" sz="2400" dirty="0"/>
              <a:t>A high level of expertise and technology can be brought to bear on the project. </a:t>
            </a:r>
          </a:p>
          <a:p>
            <a:pPr>
              <a:lnSpc>
                <a:spcPct val="200000"/>
              </a:lnSpc>
            </a:pPr>
            <a:r>
              <a:rPr lang="en-US" sz="2400" dirty="0"/>
              <a:t>A company no longer has to keep up with technological advances. </a:t>
            </a:r>
          </a:p>
          <a:p>
            <a:pPr>
              <a:lnSpc>
                <a:spcPct val="200000"/>
              </a:lnSpc>
            </a:pPr>
            <a:r>
              <a:rPr lang="en-US" sz="2400" dirty="0"/>
              <a:t>Instead, it can focus on developing its core competencies and hire firms with the know-how to work on relevant segments of the project.</a:t>
            </a:r>
          </a:p>
        </p:txBody>
      </p:sp>
    </p:spTree>
    <p:extLst>
      <p:ext uri="{BB962C8B-B14F-4D97-AF65-F5344CB8AC3E}">
        <p14:creationId xmlns:p14="http://schemas.microsoft.com/office/powerpoint/2010/main" val="1437157617"/>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Advantages of Outsourcing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895750" y="2000139"/>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buNone/>
            </a:pPr>
            <a:r>
              <a:rPr lang="en-US" sz="2400" b="1" i="1" dirty="0">
                <a:solidFill>
                  <a:schemeClr val="accent6">
                    <a:lumMod val="75000"/>
                  </a:schemeClr>
                </a:solidFill>
              </a:rPr>
              <a:t>4- Flexibility</a:t>
            </a:r>
          </a:p>
          <a:p>
            <a:pPr>
              <a:lnSpc>
                <a:spcPct val="200000"/>
              </a:lnSpc>
            </a:pPr>
            <a:r>
              <a:rPr lang="en-US" sz="2400" dirty="0"/>
              <a:t>Organizations are no longer constrained by their own resources but can pursue a wide range of projects by combining their resources with talents of other companies. </a:t>
            </a:r>
          </a:p>
          <a:p>
            <a:pPr>
              <a:lnSpc>
                <a:spcPct val="200000"/>
              </a:lnSpc>
            </a:pPr>
            <a:r>
              <a:rPr lang="en-US" sz="2400" dirty="0"/>
              <a:t>Small companies can instantly go global by working with foreign partners.</a:t>
            </a:r>
          </a:p>
        </p:txBody>
      </p:sp>
    </p:spTree>
    <p:extLst>
      <p:ext uri="{BB962C8B-B14F-4D97-AF65-F5344CB8AC3E}">
        <p14:creationId xmlns:p14="http://schemas.microsoft.com/office/powerpoint/2010/main" val="2491006614"/>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Outsourcing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buFont typeface="+mj-lt"/>
              <a:buAutoNum type="arabicPeriod"/>
            </a:pPr>
            <a:r>
              <a:rPr lang="en-US" b="1" i="1" dirty="0">
                <a:solidFill>
                  <a:srgbClr val="C00000"/>
                </a:solidFill>
              </a:rPr>
              <a:t>Coordination breakdowns</a:t>
            </a:r>
          </a:p>
          <a:p>
            <a:pPr marL="457200" indent="-457200">
              <a:lnSpc>
                <a:spcPct val="150000"/>
              </a:lnSpc>
              <a:buFont typeface="+mj-lt"/>
              <a:buAutoNum type="arabicPeriod"/>
            </a:pPr>
            <a:r>
              <a:rPr lang="en-US" b="1" i="1" dirty="0">
                <a:solidFill>
                  <a:srgbClr val="C00000"/>
                </a:solidFill>
              </a:rPr>
              <a:t>Loss of control</a:t>
            </a:r>
          </a:p>
          <a:p>
            <a:pPr marL="457200" indent="-457200">
              <a:lnSpc>
                <a:spcPct val="150000"/>
              </a:lnSpc>
              <a:buFont typeface="+mj-lt"/>
              <a:buAutoNum type="arabicPeriod"/>
            </a:pPr>
            <a:r>
              <a:rPr lang="en-US" b="1" i="1" dirty="0">
                <a:solidFill>
                  <a:srgbClr val="C00000"/>
                </a:solidFill>
              </a:rPr>
              <a:t>Conflict</a:t>
            </a:r>
          </a:p>
          <a:p>
            <a:pPr marL="457200" indent="-457200">
              <a:lnSpc>
                <a:spcPct val="150000"/>
              </a:lnSpc>
              <a:buFont typeface="+mj-lt"/>
              <a:buAutoNum type="arabicPeriod"/>
            </a:pPr>
            <a:r>
              <a:rPr lang="en-US" b="1" i="1" dirty="0">
                <a:solidFill>
                  <a:srgbClr val="C00000"/>
                </a:solidFill>
              </a:rPr>
              <a:t>Security issues</a:t>
            </a:r>
          </a:p>
          <a:p>
            <a:pPr marL="457200" indent="-457200">
              <a:lnSpc>
                <a:spcPct val="150000"/>
              </a:lnSpc>
              <a:buFont typeface="+mj-lt"/>
              <a:buAutoNum type="arabicPeriod"/>
            </a:pPr>
            <a:r>
              <a:rPr lang="en-US" b="1" i="1" dirty="0">
                <a:solidFill>
                  <a:srgbClr val="C00000"/>
                </a:solidFill>
              </a:rPr>
              <a:t>Political hot potato</a:t>
            </a:r>
          </a:p>
        </p:txBody>
      </p:sp>
    </p:spTree>
    <p:extLst>
      <p:ext uri="{BB962C8B-B14F-4D97-AF65-F5344CB8AC3E}">
        <p14:creationId xmlns:p14="http://schemas.microsoft.com/office/powerpoint/2010/main" val="427615886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Outsourcing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buNone/>
            </a:pPr>
            <a:r>
              <a:rPr lang="en-US" sz="2400" b="1" i="1" dirty="0">
                <a:solidFill>
                  <a:srgbClr val="C00000"/>
                </a:solidFill>
              </a:rPr>
              <a:t>1- Coordination breakdowns</a:t>
            </a:r>
          </a:p>
          <a:p>
            <a:pPr algn="justLow">
              <a:lnSpc>
                <a:spcPct val="150000"/>
              </a:lnSpc>
            </a:pPr>
            <a:r>
              <a:rPr lang="en-US" sz="2400" dirty="0"/>
              <a:t>Coordination of professionals from different organizations can be challenging, especially if the project work requires close collaboration and mutual adjustment. </a:t>
            </a:r>
          </a:p>
          <a:p>
            <a:pPr algn="justLow">
              <a:lnSpc>
                <a:spcPct val="150000"/>
              </a:lnSpc>
            </a:pPr>
            <a:r>
              <a:rPr lang="en-US" sz="2400" dirty="0"/>
              <a:t>Breakdowns are worsened by physical separation with people working in different buildings, different cities, if not different countries.</a:t>
            </a:r>
          </a:p>
        </p:txBody>
      </p:sp>
    </p:spTree>
    <p:extLst>
      <p:ext uri="{BB962C8B-B14F-4D97-AF65-F5344CB8AC3E}">
        <p14:creationId xmlns:p14="http://schemas.microsoft.com/office/powerpoint/2010/main" val="1489498953"/>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Outsourcing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sz="2400" b="1" i="1" dirty="0">
                <a:solidFill>
                  <a:srgbClr val="C00000"/>
                </a:solidFill>
              </a:rPr>
              <a:t>2- Loss of control</a:t>
            </a:r>
          </a:p>
          <a:p>
            <a:pPr>
              <a:lnSpc>
                <a:spcPct val="150000"/>
              </a:lnSpc>
            </a:pPr>
            <a:r>
              <a:rPr lang="en-US" sz="2400" dirty="0"/>
              <a:t>There is potential loss of control over the project. </a:t>
            </a:r>
          </a:p>
          <a:p>
            <a:pPr>
              <a:lnSpc>
                <a:spcPct val="150000"/>
              </a:lnSpc>
            </a:pPr>
            <a:r>
              <a:rPr lang="en-US" sz="2400" dirty="0"/>
              <a:t>The core team depends on other organizations that they have no direct authority over. </a:t>
            </a:r>
          </a:p>
          <a:p>
            <a:pPr>
              <a:lnSpc>
                <a:spcPct val="150000"/>
              </a:lnSpc>
            </a:pPr>
            <a:r>
              <a:rPr lang="en-US" sz="2400" dirty="0"/>
              <a:t>While long-term survival of participating organizations depends on performance, a project may falter when one partner fails to deliver.</a:t>
            </a:r>
          </a:p>
        </p:txBody>
      </p:sp>
    </p:spTree>
    <p:extLst>
      <p:ext uri="{BB962C8B-B14F-4D97-AF65-F5344CB8AC3E}">
        <p14:creationId xmlns:p14="http://schemas.microsoft.com/office/powerpoint/2010/main" val="2140302870"/>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Outsourcing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buNone/>
            </a:pPr>
            <a:r>
              <a:rPr lang="en-US" sz="2400" b="1" i="1" dirty="0">
                <a:solidFill>
                  <a:srgbClr val="C00000"/>
                </a:solidFill>
              </a:rPr>
              <a:t>3- Conflict</a:t>
            </a:r>
          </a:p>
          <a:p>
            <a:pPr>
              <a:lnSpc>
                <a:spcPct val="200000"/>
              </a:lnSpc>
            </a:pPr>
            <a:r>
              <a:rPr lang="en-US" sz="2400" dirty="0"/>
              <a:t>Projects are more likely to interpersonal conflict since the different participants do not share the same values, priorities, and culture. </a:t>
            </a:r>
          </a:p>
          <a:p>
            <a:pPr>
              <a:lnSpc>
                <a:spcPct val="200000"/>
              </a:lnSpc>
            </a:pPr>
            <a:r>
              <a:rPr lang="en-US" sz="2400" dirty="0"/>
              <a:t>Trust, which is essential to project success, can be difficult to forge when interactions are limited, and people come from different organizations.</a:t>
            </a:r>
          </a:p>
        </p:txBody>
      </p:sp>
    </p:spTree>
    <p:extLst>
      <p:ext uri="{BB962C8B-B14F-4D97-AF65-F5344CB8AC3E}">
        <p14:creationId xmlns:p14="http://schemas.microsoft.com/office/powerpoint/2010/main" val="2363962009"/>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Outsourcing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sz="2400" b="1" i="1" dirty="0">
                <a:solidFill>
                  <a:srgbClr val="C00000"/>
                </a:solidFill>
              </a:rPr>
              <a:t>4- Security issues</a:t>
            </a:r>
          </a:p>
          <a:p>
            <a:pPr>
              <a:lnSpc>
                <a:spcPct val="150000"/>
              </a:lnSpc>
            </a:pPr>
            <a:r>
              <a:rPr lang="en-US" sz="2400" dirty="0"/>
              <a:t>Depending on the nature of the project, trade and business secrets may be revealed. </a:t>
            </a:r>
          </a:p>
          <a:p>
            <a:pPr>
              <a:lnSpc>
                <a:spcPct val="150000"/>
              </a:lnSpc>
            </a:pPr>
            <a:r>
              <a:rPr lang="en-US" sz="2400" dirty="0"/>
              <a:t>This can be problematic if the contractor also works for your competitor. </a:t>
            </a:r>
          </a:p>
          <a:p>
            <a:pPr>
              <a:lnSpc>
                <a:spcPct val="150000"/>
              </a:lnSpc>
            </a:pPr>
            <a:r>
              <a:rPr lang="en-US" sz="2400" dirty="0"/>
              <a:t>Confidentiality is another concern and companies have to be very careful when outsourcing processes like payroll, medical transcriptions, and insurance information.</a:t>
            </a:r>
          </a:p>
        </p:txBody>
      </p:sp>
    </p:spTree>
    <p:extLst>
      <p:ext uri="{BB962C8B-B14F-4D97-AF65-F5344CB8AC3E}">
        <p14:creationId xmlns:p14="http://schemas.microsoft.com/office/powerpoint/2010/main" val="258874516"/>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Disadvantages of Outsourcing</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2200" b="1" i="1" dirty="0">
                <a:solidFill>
                  <a:srgbClr val="C00000"/>
                </a:solidFill>
              </a:rPr>
              <a:t>5- Political hot potato</a:t>
            </a:r>
          </a:p>
          <a:p>
            <a:pPr algn="just">
              <a:lnSpc>
                <a:spcPct val="100000"/>
              </a:lnSpc>
            </a:pPr>
            <a:r>
              <a:rPr lang="en-US" sz="2200" dirty="0"/>
              <a:t>Foreign outsourcing of work is perceived as a major cause of underemployment </a:t>
            </a:r>
          </a:p>
          <a:p>
            <a:pPr algn="just">
              <a:lnSpc>
                <a:spcPct val="100000"/>
              </a:lnSpc>
            </a:pPr>
            <a:r>
              <a:rPr lang="en-US" sz="2200" dirty="0"/>
              <a:t>Companies are under increased pressure to keep jobs local.</a:t>
            </a:r>
          </a:p>
          <a:p>
            <a:pPr algn="just">
              <a:lnSpc>
                <a:spcPct val="100000"/>
              </a:lnSpc>
            </a:pPr>
            <a:r>
              <a:rPr lang="en-US" sz="2200" dirty="0"/>
              <a:t>Few people disagree that reducing costs is the primary motive behind outsourcing project work. </a:t>
            </a:r>
          </a:p>
          <a:p>
            <a:pPr algn="just">
              <a:lnSpc>
                <a:spcPct val="100000"/>
              </a:lnSpc>
            </a:pPr>
            <a:r>
              <a:rPr lang="en-US" sz="2200" dirty="0"/>
              <a:t>However, there are limits to outsourcing there appears to be a shift away from simply nailing the best low-cost deal to securing services from companies that provide the best value in terms of both cost and performance.</a:t>
            </a:r>
          </a:p>
          <a:p>
            <a:pPr algn="just">
              <a:lnSpc>
                <a:spcPct val="100000"/>
              </a:lnSpc>
            </a:pPr>
            <a:r>
              <a:rPr lang="en-US" sz="2200" dirty="0"/>
              <a:t>Performance is not limited to simply the quality of specific work but also ability to collaborate and work together. “Can we work with these people?”</a:t>
            </a:r>
          </a:p>
        </p:txBody>
      </p:sp>
    </p:spTree>
    <p:extLst>
      <p:ext uri="{BB962C8B-B14F-4D97-AF65-F5344CB8AC3E}">
        <p14:creationId xmlns:p14="http://schemas.microsoft.com/office/powerpoint/2010/main" val="472902988"/>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45137" y="2373660"/>
            <a:ext cx="4222539" cy="3159904"/>
          </a:xfrm>
          <a:prstGeom prst="rect">
            <a:avLst/>
          </a:prstGeom>
        </p:spPr>
        <p:txBody>
          <a:bodyPr wrap="square">
            <a:spAutoFit/>
          </a:bodyPr>
          <a:lstStyle/>
          <a:p>
            <a:pPr marL="342900" indent="-342900">
              <a:lnSpc>
                <a:spcPct val="120000"/>
              </a:lnSpc>
              <a:buFont typeface="Wingdings" panose="05000000000000000000" pitchFamily="2" charset="2"/>
              <a:buChar char="§"/>
            </a:pPr>
            <a:r>
              <a:rPr lang="en-US" sz="2400" dirty="0">
                <a:solidFill>
                  <a:schemeClr val="bg1"/>
                </a:solidFill>
                <a:latin typeface="Alexandria" charset="0"/>
                <a:cs typeface="Alexandria" charset="0"/>
              </a:rPr>
              <a:t>Partnering Relationships versus Traditional Practices</a:t>
            </a:r>
          </a:p>
          <a:p>
            <a:pPr marL="342900" indent="-342900">
              <a:lnSpc>
                <a:spcPct val="120000"/>
              </a:lnSpc>
              <a:buFont typeface="Wingdings" panose="05000000000000000000" pitchFamily="2" charset="2"/>
              <a:buChar char="§"/>
            </a:pPr>
            <a:endParaRPr lang="en-US" sz="2400" dirty="0">
              <a:solidFill>
                <a:schemeClr val="bg1"/>
              </a:solidFill>
              <a:latin typeface="Alexandria" charset="0"/>
              <a:cs typeface="Alexandria" charset="0"/>
            </a:endParaRPr>
          </a:p>
          <a:p>
            <a:pPr marL="342900" indent="-342900">
              <a:lnSpc>
                <a:spcPct val="120000"/>
              </a:lnSpc>
              <a:buFont typeface="Wingdings" panose="05000000000000000000" pitchFamily="2" charset="2"/>
              <a:buChar char="§"/>
            </a:pPr>
            <a:r>
              <a:rPr lang="en-US" sz="2400" dirty="0">
                <a:solidFill>
                  <a:schemeClr val="bg1"/>
                </a:solidFill>
                <a:latin typeface="Alexandria" charset="0"/>
                <a:cs typeface="Alexandria" charset="0"/>
              </a:rPr>
              <a:t>Best Practices in Outsourcing Project Work</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Outsourcing </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21979276"/>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873297"/>
            <a:ext cx="672783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Key Practices in Partnering Relationships </a:t>
            </a:r>
            <a:br>
              <a:rPr lang="en-US" sz="2400" b="1" dirty="0">
                <a:solidFill>
                  <a:srgbClr val="00B0F0"/>
                </a:solidFill>
                <a:latin typeface="Alexandria" charset="0"/>
                <a:cs typeface="Alexandria" charset="0"/>
              </a:rPr>
            </a:br>
            <a:r>
              <a:rPr lang="en-US" sz="2400" b="1" dirty="0">
                <a:solidFill>
                  <a:srgbClr val="00B0F0"/>
                </a:solidFill>
                <a:latin typeface="Alexandria" charset="0"/>
                <a:cs typeface="Alexandria" charset="0"/>
              </a:rPr>
              <a:t>versus Traditional Practices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4">
            <a:extLst>
              <a:ext uri="{FF2B5EF4-FFF2-40B4-BE49-F238E27FC236}">
                <a16:creationId xmlns:a16="http://schemas.microsoft.com/office/drawing/2014/main" id="{04498F75-1B38-430D-B876-8A634EBD1580}"/>
              </a:ext>
            </a:extLst>
          </p:cNvPr>
          <p:cNvSpPr>
            <a:spLocks noChangeArrowheads="1"/>
          </p:cNvSpPr>
          <p:nvPr/>
        </p:nvSpPr>
        <p:spPr bwMode="auto">
          <a:xfrm>
            <a:off x="1006036" y="2384447"/>
            <a:ext cx="4530970" cy="3527119"/>
          </a:xfrm>
          <a:prstGeom prst="rect">
            <a:avLst/>
          </a:prstGeom>
          <a:solidFill>
            <a:schemeClr val="bg1"/>
          </a:solidFill>
          <a:ln w="38100" cmpd="dbl">
            <a:solidFill>
              <a:schemeClr val="bg1"/>
            </a:solidFill>
            <a:miter lim="800000"/>
            <a:headEnd/>
            <a:tailEnd/>
          </a:ln>
        </p:spPr>
        <p:txBody>
          <a:bodyPr wrap="square">
            <a:spAutoFit/>
          </a:bodyPr>
          <a:lstStyle>
            <a:lvl1pPr eaLnBrk="0" hangingPunct="0">
              <a:defRPr sz="1000">
                <a:solidFill>
                  <a:schemeClr val="tx1"/>
                </a:solidFill>
                <a:latin typeface="Arial" panose="020B0604020202020204" pitchFamily="34" charset="0"/>
              </a:defRPr>
            </a:lvl1pPr>
            <a:lvl2pPr marL="742950" indent="-285750" eaLnBrk="0" hangingPunct="0">
              <a:defRPr sz="1000">
                <a:solidFill>
                  <a:schemeClr val="tx1"/>
                </a:solidFill>
                <a:latin typeface="Arial" panose="020B0604020202020204" pitchFamily="34" charset="0"/>
              </a:defRPr>
            </a:lvl2pPr>
            <a:lvl3pPr marL="1143000" indent="-228600" eaLnBrk="0" hangingPunct="0">
              <a:defRPr sz="1000">
                <a:solidFill>
                  <a:schemeClr val="tx1"/>
                </a:solidFill>
                <a:latin typeface="Arial" panose="020B0604020202020204" pitchFamily="34" charset="0"/>
              </a:defRPr>
            </a:lvl3pPr>
            <a:lvl4pPr marL="1600200" indent="-228600" eaLnBrk="0" hangingPunct="0">
              <a:defRPr sz="1000">
                <a:solidFill>
                  <a:schemeClr val="tx1"/>
                </a:solidFill>
                <a:latin typeface="Arial" panose="020B0604020202020204" pitchFamily="34" charset="0"/>
              </a:defRPr>
            </a:lvl4pPr>
            <a:lvl5pPr marL="2057400" indent="-228600" eaLnBrk="0" hangingPunct="0">
              <a:defRPr sz="1000">
                <a:solidFill>
                  <a:schemeClr val="tx1"/>
                </a:solidFill>
                <a:latin typeface="Arial" panose="020B060402020202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defRPr>
            </a:lvl9pPr>
          </a:lstStyle>
          <a:p>
            <a:pPr eaLnBrk="1" hangingPunct="1">
              <a:spcBef>
                <a:spcPct val="20000"/>
              </a:spcBef>
            </a:pPr>
            <a:r>
              <a:rPr lang="en-US" altLang="en-US" sz="1800" b="1" dirty="0"/>
              <a:t>Partnering Relationships</a:t>
            </a:r>
            <a:br>
              <a:rPr lang="en-US" altLang="en-US" sz="1800" b="1" dirty="0"/>
            </a:br>
            <a:r>
              <a:rPr lang="en-US" altLang="en-US" sz="1800" i="1" dirty="0"/>
              <a:t>Mutual trust </a:t>
            </a:r>
            <a:r>
              <a:rPr lang="en-US" altLang="en-US" sz="1800" dirty="0"/>
              <a:t>forms the basis for strong working relationships.</a:t>
            </a:r>
            <a:endParaRPr lang="en-US" altLang="en-US" sz="1800" i="1" dirty="0">
              <a:solidFill>
                <a:srgbClr val="CC3300"/>
              </a:solidFill>
            </a:endParaRPr>
          </a:p>
          <a:p>
            <a:pPr eaLnBrk="1" hangingPunct="1">
              <a:spcBef>
                <a:spcPct val="20000"/>
              </a:spcBef>
            </a:pPr>
            <a:r>
              <a:rPr lang="en-US" altLang="en-US" sz="1800" i="1" dirty="0">
                <a:solidFill>
                  <a:srgbClr val="CC3300"/>
                </a:solidFill>
              </a:rPr>
              <a:t>Shared goals and objectives </a:t>
            </a:r>
            <a:r>
              <a:rPr lang="en-US" altLang="en-US" sz="1800" dirty="0">
                <a:solidFill>
                  <a:srgbClr val="CC3300"/>
                </a:solidFill>
              </a:rPr>
              <a:t>ensure common direction.</a:t>
            </a:r>
            <a:br>
              <a:rPr lang="en-US" altLang="en-US" sz="1800" dirty="0">
                <a:solidFill>
                  <a:srgbClr val="CC3300"/>
                </a:solidFill>
              </a:rPr>
            </a:br>
            <a:r>
              <a:rPr lang="en-US" altLang="en-US" sz="1800" i="1" dirty="0"/>
              <a:t>Joint project team </a:t>
            </a:r>
            <a:r>
              <a:rPr lang="en-US" altLang="en-US" sz="1800" dirty="0"/>
              <a:t>exists with high level of interaction.</a:t>
            </a:r>
            <a:br>
              <a:rPr lang="en-US" altLang="en-US" sz="1800" dirty="0"/>
            </a:br>
            <a:r>
              <a:rPr lang="en-US" altLang="en-US" sz="1800" i="1" dirty="0">
                <a:solidFill>
                  <a:srgbClr val="CC3300"/>
                </a:solidFill>
              </a:rPr>
              <a:t>Open communications </a:t>
            </a:r>
            <a:r>
              <a:rPr lang="en-US" altLang="en-US" sz="1800" dirty="0">
                <a:solidFill>
                  <a:srgbClr val="CC3300"/>
                </a:solidFill>
              </a:rPr>
              <a:t>avoid misdirection and bolster effective working relationships.</a:t>
            </a:r>
            <a:endParaRPr lang="en-US" altLang="en-US" sz="1800" dirty="0"/>
          </a:p>
          <a:p>
            <a:pPr eaLnBrk="1" hangingPunct="1">
              <a:spcBef>
                <a:spcPct val="20000"/>
              </a:spcBef>
            </a:pPr>
            <a:r>
              <a:rPr lang="en-US" altLang="en-US" sz="1800" i="1" dirty="0"/>
              <a:t>Long-term commitment </a:t>
            </a:r>
            <a:r>
              <a:rPr lang="en-US" altLang="en-US" sz="1800" dirty="0"/>
              <a:t>provides the opportunity to attain continuous improvement.</a:t>
            </a:r>
          </a:p>
        </p:txBody>
      </p:sp>
      <p:sp>
        <p:nvSpPr>
          <p:cNvPr id="12" name="Rectangle 5">
            <a:extLst>
              <a:ext uri="{FF2B5EF4-FFF2-40B4-BE49-F238E27FC236}">
                <a16:creationId xmlns:a16="http://schemas.microsoft.com/office/drawing/2014/main" id="{19DCB7C7-6F20-45DD-91D2-7E7E2EFD4391}"/>
              </a:ext>
            </a:extLst>
          </p:cNvPr>
          <p:cNvSpPr>
            <a:spLocks noChangeArrowheads="1"/>
          </p:cNvSpPr>
          <p:nvPr/>
        </p:nvSpPr>
        <p:spPr bwMode="auto">
          <a:xfrm>
            <a:off x="6050144" y="2384447"/>
            <a:ext cx="5187698" cy="3305520"/>
          </a:xfrm>
          <a:prstGeom prst="rect">
            <a:avLst/>
          </a:prstGeom>
          <a:solidFill>
            <a:schemeClr val="bg1"/>
          </a:solidFill>
          <a:ln w="38100" cmpd="dbl">
            <a:solidFill>
              <a:schemeClr val="bg1"/>
            </a:solidFill>
            <a:miter lim="800000"/>
            <a:headEnd/>
            <a:tailEnd/>
          </a:ln>
        </p:spPr>
        <p:txBody>
          <a:bodyPr wrap="square">
            <a:spAutoFit/>
          </a:bodyPr>
          <a:lstStyle>
            <a:lvl1pPr eaLnBrk="0" hangingPunct="0">
              <a:defRPr sz="1000">
                <a:solidFill>
                  <a:schemeClr val="tx1"/>
                </a:solidFill>
                <a:latin typeface="Arial" panose="020B0604020202020204" pitchFamily="34" charset="0"/>
              </a:defRPr>
            </a:lvl1pPr>
            <a:lvl2pPr marL="742950" indent="-285750" eaLnBrk="0" hangingPunct="0">
              <a:defRPr sz="1000">
                <a:solidFill>
                  <a:schemeClr val="tx1"/>
                </a:solidFill>
                <a:latin typeface="Arial" panose="020B0604020202020204" pitchFamily="34" charset="0"/>
              </a:defRPr>
            </a:lvl2pPr>
            <a:lvl3pPr marL="1143000" indent="-228600" eaLnBrk="0" hangingPunct="0">
              <a:defRPr sz="1000">
                <a:solidFill>
                  <a:schemeClr val="tx1"/>
                </a:solidFill>
                <a:latin typeface="Arial" panose="020B0604020202020204" pitchFamily="34" charset="0"/>
              </a:defRPr>
            </a:lvl3pPr>
            <a:lvl4pPr marL="1600200" indent="-228600" eaLnBrk="0" hangingPunct="0">
              <a:defRPr sz="1000">
                <a:solidFill>
                  <a:schemeClr val="tx1"/>
                </a:solidFill>
                <a:latin typeface="Arial" panose="020B0604020202020204" pitchFamily="34" charset="0"/>
              </a:defRPr>
            </a:lvl4pPr>
            <a:lvl5pPr marL="2057400" indent="-228600" eaLnBrk="0" hangingPunct="0">
              <a:defRPr sz="1000">
                <a:solidFill>
                  <a:schemeClr val="tx1"/>
                </a:solidFill>
                <a:latin typeface="Arial" panose="020B060402020202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defRPr>
            </a:lvl9pPr>
          </a:lstStyle>
          <a:p>
            <a:pPr eaLnBrk="1" hangingPunct="1">
              <a:spcBef>
                <a:spcPct val="20000"/>
              </a:spcBef>
            </a:pPr>
            <a:r>
              <a:rPr lang="en-US" altLang="en-US" sz="1800" b="1" dirty="0"/>
              <a:t>Traditional Practices</a:t>
            </a:r>
            <a:br>
              <a:rPr lang="en-US" altLang="en-US" sz="1800" b="1" dirty="0"/>
            </a:br>
            <a:r>
              <a:rPr lang="en-US" altLang="en-US" sz="1800" b="1" dirty="0"/>
              <a:t> </a:t>
            </a:r>
            <a:r>
              <a:rPr lang="en-US" altLang="en-US" sz="1800" dirty="0"/>
              <a:t>Suspicion and distrust; each party is wary of the other.</a:t>
            </a:r>
          </a:p>
          <a:p>
            <a:pPr eaLnBrk="1" hangingPunct="1">
              <a:spcBef>
                <a:spcPct val="20000"/>
              </a:spcBef>
            </a:pPr>
            <a:r>
              <a:rPr lang="en-US" altLang="en-US" sz="1800" dirty="0">
                <a:solidFill>
                  <a:srgbClr val="CC3300"/>
                </a:solidFill>
              </a:rPr>
              <a:t>Each party’s goals and objectives, while similar, are geared to what is best for them.</a:t>
            </a:r>
            <a:endParaRPr lang="en-US" altLang="en-US" sz="1800" dirty="0"/>
          </a:p>
          <a:p>
            <a:pPr eaLnBrk="1" hangingPunct="1">
              <a:spcBef>
                <a:spcPct val="20000"/>
              </a:spcBef>
            </a:pPr>
            <a:r>
              <a:rPr lang="en-US" altLang="en-US" sz="1800" dirty="0"/>
              <a:t>Independent project teams; teams are spatially separated with managed interactions.</a:t>
            </a:r>
          </a:p>
          <a:p>
            <a:pPr eaLnBrk="1" hangingPunct="1">
              <a:spcBef>
                <a:spcPct val="20000"/>
              </a:spcBef>
            </a:pPr>
            <a:r>
              <a:rPr lang="en-US" altLang="en-US" sz="1800" dirty="0">
                <a:solidFill>
                  <a:srgbClr val="CC3300"/>
                </a:solidFill>
              </a:rPr>
              <a:t>Communications are structured and guarded.</a:t>
            </a:r>
            <a:endParaRPr lang="en-US" altLang="en-US" sz="1800" dirty="0"/>
          </a:p>
          <a:p>
            <a:pPr eaLnBrk="1" hangingPunct="1">
              <a:spcBef>
                <a:spcPct val="20000"/>
              </a:spcBef>
            </a:pPr>
            <a:endParaRPr lang="en-US" altLang="en-US" sz="1800" dirty="0"/>
          </a:p>
          <a:p>
            <a:pPr eaLnBrk="1" hangingPunct="1">
              <a:spcBef>
                <a:spcPct val="20000"/>
              </a:spcBef>
            </a:pPr>
            <a:r>
              <a:rPr lang="en-US" altLang="en-US" sz="1800" dirty="0"/>
              <a:t>Single project contracting is normal.</a:t>
            </a:r>
          </a:p>
          <a:p>
            <a:pPr eaLnBrk="1" hangingPunct="1">
              <a:spcBef>
                <a:spcPct val="20000"/>
              </a:spcBef>
            </a:pPr>
            <a:endParaRPr lang="en-US" altLang="en-US" sz="900" dirty="0"/>
          </a:p>
        </p:txBody>
      </p:sp>
    </p:spTree>
    <p:extLst>
      <p:ext uri="{BB962C8B-B14F-4D97-AF65-F5344CB8AC3E}">
        <p14:creationId xmlns:p14="http://schemas.microsoft.com/office/powerpoint/2010/main" val="402375227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873297"/>
            <a:ext cx="672783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Key Practices in Partnering Relationships </a:t>
            </a:r>
            <a:br>
              <a:rPr lang="en-US" sz="2400" b="1" dirty="0">
                <a:solidFill>
                  <a:srgbClr val="00B0F0"/>
                </a:solidFill>
                <a:latin typeface="Alexandria" charset="0"/>
                <a:cs typeface="Alexandria" charset="0"/>
              </a:rPr>
            </a:br>
            <a:r>
              <a:rPr lang="en-US" sz="2400" b="1" dirty="0">
                <a:solidFill>
                  <a:srgbClr val="00B0F0"/>
                </a:solidFill>
                <a:latin typeface="Alexandria" charset="0"/>
                <a:cs typeface="Alexandria" charset="0"/>
              </a:rPr>
              <a:t>versus Traditional Practices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4">
            <a:extLst>
              <a:ext uri="{FF2B5EF4-FFF2-40B4-BE49-F238E27FC236}">
                <a16:creationId xmlns:a16="http://schemas.microsoft.com/office/drawing/2014/main" id="{04498F75-1B38-430D-B876-8A634EBD1580}"/>
              </a:ext>
            </a:extLst>
          </p:cNvPr>
          <p:cNvSpPr>
            <a:spLocks noChangeArrowheads="1"/>
          </p:cNvSpPr>
          <p:nvPr/>
        </p:nvSpPr>
        <p:spPr bwMode="auto">
          <a:xfrm>
            <a:off x="1006036" y="2384447"/>
            <a:ext cx="4530970" cy="3637919"/>
          </a:xfrm>
          <a:prstGeom prst="rect">
            <a:avLst/>
          </a:prstGeom>
          <a:solidFill>
            <a:schemeClr val="bg1"/>
          </a:solidFill>
          <a:ln w="38100" cmpd="dbl">
            <a:solidFill>
              <a:schemeClr val="bg1"/>
            </a:solidFill>
            <a:miter lim="800000"/>
            <a:headEnd/>
            <a:tailEnd/>
          </a:ln>
        </p:spPr>
        <p:txBody>
          <a:bodyPr wrap="square">
            <a:spAutoFit/>
          </a:bodyPr>
          <a:lstStyle>
            <a:lvl1pPr eaLnBrk="0" hangingPunct="0">
              <a:defRPr sz="1000">
                <a:solidFill>
                  <a:schemeClr val="tx1"/>
                </a:solidFill>
                <a:latin typeface="Arial" panose="020B0604020202020204" pitchFamily="34" charset="0"/>
              </a:defRPr>
            </a:lvl1pPr>
            <a:lvl2pPr marL="742950" indent="-285750" eaLnBrk="0" hangingPunct="0">
              <a:defRPr sz="1000">
                <a:solidFill>
                  <a:schemeClr val="tx1"/>
                </a:solidFill>
                <a:latin typeface="Arial" panose="020B0604020202020204" pitchFamily="34" charset="0"/>
              </a:defRPr>
            </a:lvl2pPr>
            <a:lvl3pPr marL="1143000" indent="-228600" eaLnBrk="0" hangingPunct="0">
              <a:defRPr sz="1000">
                <a:solidFill>
                  <a:schemeClr val="tx1"/>
                </a:solidFill>
                <a:latin typeface="Arial" panose="020B0604020202020204" pitchFamily="34" charset="0"/>
              </a:defRPr>
            </a:lvl3pPr>
            <a:lvl4pPr marL="1600200" indent="-228600" eaLnBrk="0" hangingPunct="0">
              <a:defRPr sz="1000">
                <a:solidFill>
                  <a:schemeClr val="tx1"/>
                </a:solidFill>
                <a:latin typeface="Arial" panose="020B0604020202020204" pitchFamily="34" charset="0"/>
              </a:defRPr>
            </a:lvl4pPr>
            <a:lvl5pPr marL="2057400" indent="-228600" eaLnBrk="0" hangingPunct="0">
              <a:defRPr sz="1000">
                <a:solidFill>
                  <a:schemeClr val="tx1"/>
                </a:solidFill>
                <a:latin typeface="Arial" panose="020B060402020202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defRPr>
            </a:lvl9pPr>
          </a:lstStyle>
          <a:p>
            <a:pPr eaLnBrk="1" hangingPunct="1">
              <a:spcBef>
                <a:spcPct val="20000"/>
              </a:spcBef>
            </a:pPr>
            <a:r>
              <a:rPr lang="en-US" altLang="en-US" sz="1800" b="1" dirty="0"/>
              <a:t>Partnering Relationships</a:t>
            </a:r>
            <a:br>
              <a:rPr lang="en-US" altLang="en-US" sz="1800" b="1" dirty="0"/>
            </a:br>
            <a:r>
              <a:rPr lang="en-US" altLang="en-US" sz="1800" i="1" dirty="0"/>
              <a:t>Objective critique </a:t>
            </a:r>
            <a:r>
              <a:rPr lang="en-US" altLang="en-US" sz="1800" dirty="0"/>
              <a:t>is geared to candid assessment of performance.</a:t>
            </a:r>
            <a:endParaRPr lang="en-US" altLang="en-US" sz="1800" i="1" dirty="0"/>
          </a:p>
          <a:p>
            <a:pPr eaLnBrk="1" hangingPunct="1">
              <a:spcBef>
                <a:spcPct val="20000"/>
              </a:spcBef>
            </a:pPr>
            <a:r>
              <a:rPr lang="en-US" altLang="en-US" sz="1800" i="1" dirty="0">
                <a:solidFill>
                  <a:srgbClr val="CC3300"/>
                </a:solidFill>
              </a:rPr>
              <a:t>Access </a:t>
            </a:r>
            <a:r>
              <a:rPr lang="en-US" altLang="en-US" sz="1800" dirty="0">
                <a:solidFill>
                  <a:srgbClr val="CC3300"/>
                </a:solidFill>
              </a:rPr>
              <a:t>to each other’s organization resources is available. </a:t>
            </a:r>
          </a:p>
          <a:p>
            <a:pPr eaLnBrk="1" hangingPunct="1">
              <a:spcBef>
                <a:spcPct val="20000"/>
              </a:spcBef>
            </a:pPr>
            <a:r>
              <a:rPr lang="en-US" altLang="en-US" sz="1800" i="1" dirty="0"/>
              <a:t>Total company involvement </a:t>
            </a:r>
            <a:r>
              <a:rPr lang="en-US" altLang="en-US" sz="1800" dirty="0"/>
              <a:t>requires commitment from CEO to team members.</a:t>
            </a:r>
          </a:p>
          <a:p>
            <a:pPr eaLnBrk="1" hangingPunct="1">
              <a:spcBef>
                <a:spcPct val="20000"/>
              </a:spcBef>
            </a:pPr>
            <a:r>
              <a:rPr lang="en-US" altLang="en-US" sz="1800" i="1" dirty="0">
                <a:solidFill>
                  <a:srgbClr val="CC3300"/>
                </a:solidFill>
              </a:rPr>
              <a:t>Integration </a:t>
            </a:r>
            <a:r>
              <a:rPr lang="en-US" altLang="en-US" sz="1800" dirty="0">
                <a:solidFill>
                  <a:srgbClr val="CC3300"/>
                </a:solidFill>
              </a:rPr>
              <a:t>of administrative systems equipment takes place.</a:t>
            </a:r>
          </a:p>
          <a:p>
            <a:pPr eaLnBrk="1" hangingPunct="1">
              <a:spcBef>
                <a:spcPct val="20000"/>
              </a:spcBef>
            </a:pPr>
            <a:r>
              <a:rPr lang="en-US" altLang="en-US" sz="1800" i="1" dirty="0"/>
              <a:t>Risk is shared </a:t>
            </a:r>
            <a:r>
              <a:rPr lang="en-US" altLang="en-US" sz="1800" dirty="0"/>
              <a:t>jointly among the partners, encouraging innovation and continuous improvement.</a:t>
            </a:r>
          </a:p>
        </p:txBody>
      </p:sp>
      <p:sp>
        <p:nvSpPr>
          <p:cNvPr id="12" name="Rectangle 5">
            <a:extLst>
              <a:ext uri="{FF2B5EF4-FFF2-40B4-BE49-F238E27FC236}">
                <a16:creationId xmlns:a16="http://schemas.microsoft.com/office/drawing/2014/main" id="{19DCB7C7-6F20-45DD-91D2-7E7E2EFD4391}"/>
              </a:ext>
            </a:extLst>
          </p:cNvPr>
          <p:cNvSpPr>
            <a:spLocks noChangeArrowheads="1"/>
          </p:cNvSpPr>
          <p:nvPr/>
        </p:nvSpPr>
        <p:spPr bwMode="auto">
          <a:xfrm>
            <a:off x="6050144" y="2384447"/>
            <a:ext cx="5187698" cy="3360920"/>
          </a:xfrm>
          <a:prstGeom prst="rect">
            <a:avLst/>
          </a:prstGeom>
          <a:solidFill>
            <a:schemeClr val="bg1"/>
          </a:solidFill>
          <a:ln w="38100" cmpd="dbl">
            <a:solidFill>
              <a:schemeClr val="bg1"/>
            </a:solidFill>
            <a:miter lim="800000"/>
            <a:headEnd/>
            <a:tailEnd/>
          </a:ln>
        </p:spPr>
        <p:txBody>
          <a:bodyPr wrap="square">
            <a:spAutoFit/>
          </a:bodyPr>
          <a:lstStyle>
            <a:lvl1pPr eaLnBrk="0" hangingPunct="0">
              <a:defRPr sz="1000">
                <a:solidFill>
                  <a:schemeClr val="tx1"/>
                </a:solidFill>
                <a:latin typeface="Arial" panose="020B0604020202020204" pitchFamily="34" charset="0"/>
              </a:defRPr>
            </a:lvl1pPr>
            <a:lvl2pPr marL="742950" indent="-285750" eaLnBrk="0" hangingPunct="0">
              <a:defRPr sz="1000">
                <a:solidFill>
                  <a:schemeClr val="tx1"/>
                </a:solidFill>
                <a:latin typeface="Arial" panose="020B0604020202020204" pitchFamily="34" charset="0"/>
              </a:defRPr>
            </a:lvl2pPr>
            <a:lvl3pPr marL="1143000" indent="-228600" eaLnBrk="0" hangingPunct="0">
              <a:defRPr sz="1000">
                <a:solidFill>
                  <a:schemeClr val="tx1"/>
                </a:solidFill>
                <a:latin typeface="Arial" panose="020B0604020202020204" pitchFamily="34" charset="0"/>
              </a:defRPr>
            </a:lvl3pPr>
            <a:lvl4pPr marL="1600200" indent="-228600" eaLnBrk="0" hangingPunct="0">
              <a:defRPr sz="1000">
                <a:solidFill>
                  <a:schemeClr val="tx1"/>
                </a:solidFill>
                <a:latin typeface="Arial" panose="020B0604020202020204" pitchFamily="34" charset="0"/>
              </a:defRPr>
            </a:lvl4pPr>
            <a:lvl5pPr marL="2057400" indent="-228600" eaLnBrk="0" hangingPunct="0">
              <a:defRPr sz="1000">
                <a:solidFill>
                  <a:schemeClr val="tx1"/>
                </a:solidFill>
                <a:latin typeface="Arial" panose="020B060402020202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defRPr>
            </a:lvl9pPr>
          </a:lstStyle>
          <a:p>
            <a:pPr eaLnBrk="1" hangingPunct="1">
              <a:spcBef>
                <a:spcPct val="20000"/>
              </a:spcBef>
            </a:pPr>
            <a:r>
              <a:rPr lang="en-US" altLang="en-US" sz="1800" b="1" dirty="0"/>
              <a:t>Traditional Practices</a:t>
            </a:r>
            <a:br>
              <a:rPr lang="en-US" altLang="en-US" sz="1800" b="1" dirty="0"/>
            </a:br>
            <a:r>
              <a:rPr lang="en-US" altLang="en-US" sz="1800" dirty="0"/>
              <a:t>Objectivity is limited due to fear of reprisal and lack of continuous improvement opportunity. 	</a:t>
            </a:r>
          </a:p>
          <a:p>
            <a:pPr eaLnBrk="1" hangingPunct="1">
              <a:spcBef>
                <a:spcPct val="20000"/>
              </a:spcBef>
            </a:pPr>
            <a:r>
              <a:rPr lang="en-US" altLang="en-US" sz="1800" dirty="0">
                <a:solidFill>
                  <a:srgbClr val="CC3300"/>
                </a:solidFill>
              </a:rPr>
              <a:t>Access is limited with structured procedures and self-preservation taking priority over total optimization</a:t>
            </a:r>
            <a:r>
              <a:rPr lang="en-US" altLang="en-US" sz="1800" dirty="0"/>
              <a:t>.</a:t>
            </a:r>
          </a:p>
          <a:p>
            <a:pPr eaLnBrk="1" hangingPunct="1">
              <a:spcBef>
                <a:spcPct val="20000"/>
              </a:spcBef>
            </a:pPr>
            <a:r>
              <a:rPr lang="en-US" altLang="en-US" sz="1800" dirty="0"/>
              <a:t>Involvement is normally limited to project-level personnel.</a:t>
            </a:r>
          </a:p>
          <a:p>
            <a:pPr eaLnBrk="1" hangingPunct="1">
              <a:spcBef>
                <a:spcPct val="20000"/>
              </a:spcBef>
            </a:pPr>
            <a:r>
              <a:rPr lang="en-US" altLang="en-US" sz="1800" dirty="0">
                <a:solidFill>
                  <a:srgbClr val="CC3300"/>
                </a:solidFill>
              </a:rPr>
              <a:t>Duplication and/or translation takes place with attendant costs and delays.</a:t>
            </a:r>
          </a:p>
          <a:p>
            <a:pPr eaLnBrk="1" hangingPunct="1">
              <a:spcBef>
                <a:spcPct val="20000"/>
              </a:spcBef>
            </a:pPr>
            <a:r>
              <a:rPr lang="en-US" altLang="en-US" sz="1800" dirty="0"/>
              <a:t>Risk is transferred to the other party.</a:t>
            </a:r>
          </a:p>
        </p:txBody>
      </p:sp>
    </p:spTree>
    <p:extLst>
      <p:ext uri="{BB962C8B-B14F-4D97-AF65-F5344CB8AC3E}">
        <p14:creationId xmlns:p14="http://schemas.microsoft.com/office/powerpoint/2010/main" val="418716117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49360" y="1136489"/>
            <a:ext cx="807865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Best Practices in Outsourcing Project 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Content Placeholder 2">
            <a:extLst>
              <a:ext uri="{FF2B5EF4-FFF2-40B4-BE49-F238E27FC236}">
                <a16:creationId xmlns:a16="http://schemas.microsoft.com/office/drawing/2014/main" id="{F7426D74-95CA-476A-85B5-9367D0CE378D}"/>
              </a:ext>
            </a:extLst>
          </p:cNvPr>
          <p:cNvGraphicFramePr>
            <a:graphicFrameLocks/>
          </p:cNvGraphicFramePr>
          <p:nvPr>
            <p:extLst>
              <p:ext uri="{D42A27DB-BD31-4B8C-83A1-F6EECF244321}">
                <p14:modId xmlns:p14="http://schemas.microsoft.com/office/powerpoint/2010/main" val="2569324341"/>
              </p:ext>
            </p:extLst>
          </p:nvPr>
        </p:nvGraphicFramePr>
        <p:xfrm>
          <a:off x="1021820" y="2332383"/>
          <a:ext cx="10030492" cy="37901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8956466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49360" y="1145674"/>
            <a:ext cx="762145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Best Practices in Outsourcing Project 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400" b="1" dirty="0">
                <a:solidFill>
                  <a:srgbClr val="C00000"/>
                </a:solidFill>
              </a:rPr>
              <a:t>Well-Defined Requirements and Procedures</a:t>
            </a:r>
          </a:p>
          <a:p>
            <a:pPr algn="just"/>
            <a:r>
              <a:rPr lang="en-US" sz="2400" dirty="0"/>
              <a:t>Convincing people from different professions, organizations, and cultures to work together is difficult.</a:t>
            </a:r>
          </a:p>
          <a:p>
            <a:pPr algn="just"/>
            <a:r>
              <a:rPr lang="en-US" sz="2400" dirty="0"/>
              <a:t>If expectations and requirements are fuzzy or open to debate, this is even harder.</a:t>
            </a:r>
          </a:p>
          <a:p>
            <a:pPr algn="just"/>
            <a:r>
              <a:rPr lang="en-US" sz="2400" dirty="0"/>
              <a:t>Work with clearly defined deliverables with measurable outcomes.</a:t>
            </a:r>
          </a:p>
          <a:p>
            <a:pPr algn="just"/>
            <a:r>
              <a:rPr lang="en-US" sz="2400" dirty="0"/>
              <a:t>For example, the technical requirements are spelled out in detail.</a:t>
            </a:r>
          </a:p>
          <a:p>
            <a:pPr algn="just"/>
            <a:r>
              <a:rPr lang="en-US" sz="2400" dirty="0"/>
              <a:t>This can be problematic when you have firms with more advanced project management systems working with less developed organizations.</a:t>
            </a:r>
          </a:p>
        </p:txBody>
      </p:sp>
    </p:spTree>
    <p:extLst>
      <p:ext uri="{BB962C8B-B14F-4D97-AF65-F5344CB8AC3E}">
        <p14:creationId xmlns:p14="http://schemas.microsoft.com/office/powerpoint/2010/main" val="880816418"/>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07795" y="1098389"/>
            <a:ext cx="75643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Best Practices in Outsourcing Project 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sz="2400" b="1" dirty="0">
                <a:solidFill>
                  <a:srgbClr val="C00000"/>
                </a:solidFill>
              </a:rPr>
              <a:t>Extensive Training and Team-Building Activities</a:t>
            </a:r>
          </a:p>
          <a:p>
            <a:pPr>
              <a:lnSpc>
                <a:spcPct val="150000"/>
              </a:lnSpc>
            </a:pPr>
            <a:r>
              <a:rPr lang="en-US" sz="2400" dirty="0"/>
              <a:t>Smart firms recognize that people issues are as important if not more important, than technical issues.</a:t>
            </a:r>
          </a:p>
          <a:p>
            <a:pPr>
              <a:lnSpc>
                <a:spcPct val="150000"/>
              </a:lnSpc>
            </a:pPr>
            <a:r>
              <a:rPr lang="en-US" sz="2400" dirty="0"/>
              <a:t>They train their personnel to work effectively with people from other organizations and countries. </a:t>
            </a:r>
          </a:p>
          <a:p>
            <a:pPr>
              <a:lnSpc>
                <a:spcPct val="150000"/>
              </a:lnSpc>
            </a:pPr>
            <a:r>
              <a:rPr lang="en-US" sz="2400" dirty="0"/>
              <a:t>It is not limited to management but involves all the people, at all levels, who interact with and are dependent upon outsourcers.</a:t>
            </a:r>
          </a:p>
        </p:txBody>
      </p:sp>
    </p:spTree>
    <p:extLst>
      <p:ext uri="{BB962C8B-B14F-4D97-AF65-F5344CB8AC3E}">
        <p14:creationId xmlns:p14="http://schemas.microsoft.com/office/powerpoint/2010/main" val="230219781"/>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94390" y="1135753"/>
            <a:ext cx="815485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Best Practices in Outsourcing Project 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212D4AE7-57A6-4EFB-9094-3ED2E8F0DAAB}"/>
              </a:ext>
            </a:extLst>
          </p:cNvPr>
          <p:cNvPicPr>
            <a:picLocks noChangeAspect="1"/>
          </p:cNvPicPr>
          <p:nvPr/>
        </p:nvPicPr>
        <p:blipFill>
          <a:blip r:embed="rId3"/>
          <a:stretch>
            <a:fillRect/>
          </a:stretch>
        </p:blipFill>
        <p:spPr>
          <a:xfrm>
            <a:off x="4355928" y="1819653"/>
            <a:ext cx="6766350" cy="4584325"/>
          </a:xfrm>
          <a:prstGeom prst="rect">
            <a:avLst/>
          </a:prstGeom>
        </p:spPr>
      </p:pic>
      <p:sp>
        <p:nvSpPr>
          <p:cNvPr id="12" name="Content Placeholder 2">
            <a:extLst>
              <a:ext uri="{FF2B5EF4-FFF2-40B4-BE49-F238E27FC236}">
                <a16:creationId xmlns:a16="http://schemas.microsoft.com/office/drawing/2014/main" id="{C35DBD8B-D8DA-4DA6-BBC7-ECA5541E9CE6}"/>
              </a:ext>
            </a:extLst>
          </p:cNvPr>
          <p:cNvSpPr txBox="1">
            <a:spLocks/>
          </p:cNvSpPr>
          <p:nvPr/>
        </p:nvSpPr>
        <p:spPr>
          <a:xfrm>
            <a:off x="968561" y="2101396"/>
            <a:ext cx="2756408" cy="4221680"/>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3200" b="1">
                <a:solidFill>
                  <a:srgbClr val="C00000"/>
                </a:solidFill>
              </a:rPr>
              <a:t>Project Partnering Charter</a:t>
            </a:r>
            <a:endParaRPr lang="en-US" sz="3200" b="1" dirty="0">
              <a:solidFill>
                <a:srgbClr val="C00000"/>
              </a:solidFill>
            </a:endParaRPr>
          </a:p>
        </p:txBody>
      </p:sp>
    </p:spTree>
    <p:extLst>
      <p:ext uri="{BB962C8B-B14F-4D97-AF65-F5344CB8AC3E}">
        <p14:creationId xmlns:p14="http://schemas.microsoft.com/office/powerpoint/2010/main" val="120281454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07795" y="1143709"/>
            <a:ext cx="83263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Best Practices in Outsourcing Project 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200" b="1" dirty="0">
                <a:solidFill>
                  <a:srgbClr val="C00000"/>
                </a:solidFill>
              </a:rPr>
              <a:t>Well-Established Conflict Management Processes in Place</a:t>
            </a:r>
          </a:p>
          <a:p>
            <a:pPr algn="just"/>
            <a:r>
              <a:rPr lang="en-US" sz="2200" dirty="0"/>
              <a:t>Conflict is inevitable on a project.</a:t>
            </a:r>
          </a:p>
          <a:p>
            <a:pPr algn="just"/>
            <a:r>
              <a:rPr lang="en-US" sz="2200" dirty="0"/>
              <a:t>Dysfunctional conflict can catch fire and severely undermine project success.</a:t>
            </a:r>
          </a:p>
          <a:p>
            <a:pPr algn="just"/>
            <a:r>
              <a:rPr lang="en-US" sz="2200" dirty="0"/>
              <a:t>Outsourced projects are susceptible to conflicts since people are unaccustomed to working together and have different values and perspectives.</a:t>
            </a:r>
          </a:p>
          <a:p>
            <a:pPr algn="just"/>
            <a:r>
              <a:rPr lang="en-US" sz="2200" dirty="0"/>
              <a:t>Successful firms invest significant time and energy up front in establishing the “rules of engagement” so that disagreements are handled constructively.</a:t>
            </a:r>
          </a:p>
          <a:p>
            <a:pPr algn="just"/>
            <a:r>
              <a:rPr lang="en-US" sz="2200" dirty="0"/>
              <a:t>Escalation is the primary control mechanism for dealing with and resolving problems. </a:t>
            </a:r>
          </a:p>
          <a:p>
            <a:pPr algn="just"/>
            <a:r>
              <a:rPr lang="en-US" sz="2200" dirty="0"/>
              <a:t>The basic principle is that problems should be resolved at the lowest level within a set time limit (say, 24 hours), or they are “escalated” to the next level of management.</a:t>
            </a:r>
          </a:p>
        </p:txBody>
      </p:sp>
    </p:spTree>
    <p:extLst>
      <p:ext uri="{BB962C8B-B14F-4D97-AF65-F5344CB8AC3E}">
        <p14:creationId xmlns:p14="http://schemas.microsoft.com/office/powerpoint/2010/main" val="247489502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143709"/>
            <a:ext cx="817390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Best Practices in Outsourcing Project 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pPr>
            <a:r>
              <a:rPr lang="en-US" sz="2000" b="1" dirty="0">
                <a:solidFill>
                  <a:srgbClr val="C00000"/>
                </a:solidFill>
              </a:rPr>
              <a:t>Frequent Review and Status Updates</a:t>
            </a:r>
          </a:p>
          <a:p>
            <a:pPr algn="just">
              <a:lnSpc>
                <a:spcPct val="150000"/>
              </a:lnSpc>
            </a:pPr>
            <a:r>
              <a:rPr lang="en-US" sz="2000" dirty="0"/>
              <a:t>Project managers and other key personnel from all involved organizations meet on a regular basis to review and assess project performance. </a:t>
            </a:r>
          </a:p>
          <a:p>
            <a:pPr algn="just">
              <a:lnSpc>
                <a:spcPct val="150000"/>
              </a:lnSpc>
            </a:pPr>
            <a:r>
              <a:rPr lang="en-US" sz="2000" dirty="0"/>
              <a:t>Collaborating as partners is considered a legitimate project priority which is assessed along with time, cost, and performance. </a:t>
            </a:r>
          </a:p>
          <a:p>
            <a:pPr algn="just">
              <a:lnSpc>
                <a:spcPct val="150000"/>
              </a:lnSpc>
            </a:pPr>
            <a:r>
              <a:rPr lang="en-US" sz="2000" dirty="0"/>
              <a:t>Teamwork, communication, and timely problem resolution are evaluated.</a:t>
            </a:r>
          </a:p>
          <a:p>
            <a:pPr algn="just">
              <a:lnSpc>
                <a:spcPct val="150000"/>
              </a:lnSpc>
            </a:pPr>
            <a:r>
              <a:rPr lang="en-US" sz="2000" dirty="0"/>
              <a:t>This provides a forum for identifying problems not only with the project but also with working relationships so that they can be resolved quickly and appropriately.</a:t>
            </a:r>
          </a:p>
        </p:txBody>
      </p:sp>
    </p:spTree>
    <p:extLst>
      <p:ext uri="{BB962C8B-B14F-4D97-AF65-F5344CB8AC3E}">
        <p14:creationId xmlns:p14="http://schemas.microsoft.com/office/powerpoint/2010/main" val="514828995"/>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66747" y="1160640"/>
            <a:ext cx="846467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Best Practices in Outsourcing Project 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4" y="2159867"/>
            <a:ext cx="3894736"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solidFill>
                  <a:srgbClr val="C00000"/>
                </a:solidFill>
              </a:rPr>
              <a:t>Frequent Review and Status Updates</a:t>
            </a:r>
          </a:p>
          <a:p>
            <a:r>
              <a:rPr lang="en-US" sz="2000" dirty="0"/>
              <a:t>More and more companies are using online surveys to collect data from all project</a:t>
            </a:r>
          </a:p>
          <a:p>
            <a:r>
              <a:rPr lang="en-US" sz="2000" dirty="0"/>
              <a:t>participants about the quality of working .</a:t>
            </a:r>
          </a:p>
          <a:p>
            <a:r>
              <a:rPr lang="en-US" sz="2000" dirty="0"/>
              <a:t>With this data one can gauge the “pulse” of the project and identify issues that need to be addressed.</a:t>
            </a:r>
          </a:p>
        </p:txBody>
      </p:sp>
      <p:pic>
        <p:nvPicPr>
          <p:cNvPr id="11" name="Picture 10" descr="Timeline&#10;&#10;Description automatically generated with medium confidence">
            <a:extLst>
              <a:ext uri="{FF2B5EF4-FFF2-40B4-BE49-F238E27FC236}">
                <a16:creationId xmlns:a16="http://schemas.microsoft.com/office/drawing/2014/main" id="{E0DC753F-19A7-49A3-A529-D1B2191C7E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64297" y="1790700"/>
            <a:ext cx="6034459" cy="5071487"/>
          </a:xfrm>
          <a:prstGeom prst="rect">
            <a:avLst/>
          </a:prstGeom>
        </p:spPr>
      </p:pic>
    </p:spTree>
    <p:extLst>
      <p:ext uri="{BB962C8B-B14F-4D97-AF65-F5344CB8AC3E}">
        <p14:creationId xmlns:p14="http://schemas.microsoft.com/office/powerpoint/2010/main" val="2432604299"/>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74476" y="1114473"/>
            <a:ext cx="766907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Best Practices in Outsourcing Project 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a:solidFill>
                  <a:srgbClr val="C00000"/>
                </a:solidFill>
              </a:rPr>
              <a:t>Co-Location When Needed</a:t>
            </a:r>
          </a:p>
          <a:p>
            <a:r>
              <a:rPr lang="en-US" sz="2200" dirty="0"/>
              <a:t>One of the best ways to overcome inter organizational.</a:t>
            </a:r>
          </a:p>
          <a:p>
            <a:r>
              <a:rPr lang="en-US" sz="2200" dirty="0"/>
              <a:t>Smart companies rent or make available the necessary accommodations so that all key project personnel can work collectively together.</a:t>
            </a:r>
          </a:p>
          <a:p>
            <a:r>
              <a:rPr lang="en-US" sz="2200" dirty="0"/>
              <a:t>Experience tells us that co-location is critical and well worth the added expense and inconvenience.</a:t>
            </a:r>
          </a:p>
          <a:p>
            <a:r>
              <a:rPr lang="en-US" sz="2200" dirty="0"/>
              <a:t>Co-location is less relevant for independent work that does not require ongoing coordination between professionals from different organizations. This would be the case if you are outsourcing discrete, independent deliverables like beta testing or a marketing campaign.</a:t>
            </a:r>
          </a:p>
        </p:txBody>
      </p:sp>
    </p:spTree>
    <p:extLst>
      <p:ext uri="{BB962C8B-B14F-4D97-AF65-F5344CB8AC3E}">
        <p14:creationId xmlns:p14="http://schemas.microsoft.com/office/powerpoint/2010/main" val="321839780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07795" y="1126624"/>
            <a:ext cx="8383452"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Best Practices in Outsourcing Project 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b="1" dirty="0">
                <a:solidFill>
                  <a:srgbClr val="C00000"/>
                </a:solidFill>
              </a:rPr>
              <a:t>Fair and Incentive-Laden Contracts</a:t>
            </a:r>
          </a:p>
          <a:p>
            <a:pPr algn="just">
              <a:lnSpc>
                <a:spcPct val="150000"/>
              </a:lnSpc>
            </a:pPr>
            <a:r>
              <a:rPr lang="en-US" sz="2400" dirty="0"/>
              <a:t>When negotiating contracts, the goal is to reach a fair deal for all involved.</a:t>
            </a:r>
          </a:p>
          <a:p>
            <a:pPr algn="just">
              <a:lnSpc>
                <a:spcPct val="150000"/>
              </a:lnSpc>
            </a:pPr>
            <a:r>
              <a:rPr lang="en-US" sz="2400" dirty="0"/>
              <a:t>Performance-based contracts, in which significant incentives are established based on priorities of the project, are becoming increasingly popular.</a:t>
            </a:r>
          </a:p>
          <a:p>
            <a:pPr algn="just">
              <a:lnSpc>
                <a:spcPct val="150000"/>
              </a:lnSpc>
            </a:pPr>
            <a:r>
              <a:rPr lang="en-US" sz="2400" dirty="0"/>
              <a:t>For example, if time is critical, then contractors accrue payoffs for beating deadlines; if scope is critical, then bonuses are issued for exceeding performance expectations.</a:t>
            </a:r>
          </a:p>
        </p:txBody>
      </p:sp>
    </p:spTree>
    <p:extLst>
      <p:ext uri="{BB962C8B-B14F-4D97-AF65-F5344CB8AC3E}">
        <p14:creationId xmlns:p14="http://schemas.microsoft.com/office/powerpoint/2010/main" val="1824693792"/>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07795" y="1136149"/>
            <a:ext cx="873654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Best Practices in Outsourcing Project Work</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2000" b="1" dirty="0">
                <a:solidFill>
                  <a:srgbClr val="C00000"/>
                </a:solidFill>
              </a:rPr>
              <a:t>Long-Term Outsourcing Relationships</a:t>
            </a:r>
          </a:p>
          <a:p>
            <a:pPr algn="just"/>
            <a:r>
              <a:rPr lang="en-US" sz="2000" dirty="0"/>
              <a:t>Major benefits can be enjoyed when outsourcing arrangements extend across multiple projects and are long term.</a:t>
            </a:r>
          </a:p>
          <a:p>
            <a:pPr lvl="1" algn="just"/>
            <a:r>
              <a:rPr lang="en-US" sz="1800" b="1" i="1" dirty="0"/>
              <a:t>Reduced administrative costs</a:t>
            </a:r>
            <a:r>
              <a:rPr lang="en-US" sz="1800" dirty="0"/>
              <a:t>—The costs associated with bidding and selecting a contractor are eliminated.</a:t>
            </a:r>
          </a:p>
          <a:p>
            <a:pPr lvl="1" algn="just"/>
            <a:r>
              <a:rPr lang="en-US" sz="1800" b="1" dirty="0"/>
              <a:t>More efficient utilization of resources</a:t>
            </a:r>
            <a:r>
              <a:rPr lang="en-US" sz="1800" dirty="0"/>
              <a:t>—Contractors have a known forecast of work while owners can concentrate their workforce on core businesses and avoid the demanding swings of project support.</a:t>
            </a:r>
          </a:p>
          <a:p>
            <a:pPr lvl="1" algn="just"/>
            <a:r>
              <a:rPr lang="en-US" sz="1800" b="1" i="1" dirty="0"/>
              <a:t>Improved communication</a:t>
            </a:r>
            <a:r>
              <a:rPr lang="en-US" sz="1800" dirty="0"/>
              <a:t>—As partners gain experience with each other, they develop a common language and perspective, which reduces misunderstanding and enhances collaboration.</a:t>
            </a:r>
          </a:p>
          <a:p>
            <a:pPr lvl="1" algn="just"/>
            <a:r>
              <a:rPr lang="en-US" sz="1800" b="1" i="1" dirty="0"/>
              <a:t>Improved innovation</a:t>
            </a:r>
            <a:r>
              <a:rPr lang="en-US" sz="1800" dirty="0"/>
              <a:t>—The partners can discuss innovation and associated risks in a more open manner and share risks and rewards fairly.</a:t>
            </a:r>
          </a:p>
          <a:p>
            <a:pPr lvl="1" algn="just"/>
            <a:r>
              <a:rPr lang="en-US" sz="1800" b="1" i="1" dirty="0"/>
              <a:t>Improved performance</a:t>
            </a:r>
            <a:r>
              <a:rPr lang="en-US" sz="1800" dirty="0"/>
              <a:t>—Over time partners become more familiar with each other’s standards and expectations and can apply lessons learned from previous projects to current projects.</a:t>
            </a:r>
          </a:p>
        </p:txBody>
      </p:sp>
    </p:spTree>
    <p:extLst>
      <p:ext uri="{BB962C8B-B14F-4D97-AF65-F5344CB8AC3E}">
        <p14:creationId xmlns:p14="http://schemas.microsoft.com/office/powerpoint/2010/main" val="927011253"/>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86862" y="2386912"/>
            <a:ext cx="4507671" cy="2716706"/>
          </a:xfrm>
          <a:prstGeom prst="rect">
            <a:avLst/>
          </a:prstGeom>
        </p:spPr>
        <p:txBody>
          <a:bodyPr wrap="square">
            <a:spAutoFit/>
          </a:bodyPr>
          <a:lstStyle/>
          <a:p>
            <a:pPr marL="342900" indent="-342900">
              <a:lnSpc>
                <a:spcPct val="120000"/>
              </a:lnSpc>
              <a:buFont typeface="Wingdings" panose="05000000000000000000" pitchFamily="2" charset="2"/>
              <a:buChar char="§"/>
            </a:pPr>
            <a:r>
              <a:rPr lang="en-US" sz="2400" dirty="0">
                <a:solidFill>
                  <a:schemeClr val="bg1"/>
                </a:solidFill>
                <a:latin typeface="Alexandria" charset="0"/>
                <a:cs typeface="Alexandria" charset="0"/>
              </a:rPr>
              <a:t>Strategies for Communicating with Outsourcers</a:t>
            </a:r>
          </a:p>
          <a:p>
            <a:pPr marL="342900" indent="-342900">
              <a:lnSpc>
                <a:spcPct val="120000"/>
              </a:lnSpc>
              <a:buFont typeface="Wingdings" panose="05000000000000000000" pitchFamily="2" charset="2"/>
              <a:buChar char="§"/>
            </a:pPr>
            <a:endParaRPr lang="en-US" sz="2400" dirty="0">
              <a:solidFill>
                <a:schemeClr val="bg1"/>
              </a:solidFill>
              <a:latin typeface="Alexandria" charset="0"/>
              <a:cs typeface="Alexandria" charset="0"/>
            </a:endParaRPr>
          </a:p>
          <a:p>
            <a:pPr marL="342900" indent="-342900">
              <a:lnSpc>
                <a:spcPct val="120000"/>
              </a:lnSpc>
              <a:buFont typeface="Wingdings" panose="05000000000000000000" pitchFamily="2" charset="2"/>
              <a:buChar char="§"/>
            </a:pPr>
            <a:r>
              <a:rPr lang="en-US" sz="2400" dirty="0">
                <a:solidFill>
                  <a:schemeClr val="bg1"/>
                </a:solidFill>
                <a:latin typeface="Alexandria" charset="0"/>
                <a:cs typeface="Alexandria" charset="0"/>
              </a:rPr>
              <a:t>Request for Proposal (RFP)</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Outsourcing </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6373970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346765" y="1210211"/>
            <a:ext cx="985982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Four Strategies for Communicating with Outsourcers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Content Placeholder 2">
            <a:extLst>
              <a:ext uri="{FF2B5EF4-FFF2-40B4-BE49-F238E27FC236}">
                <a16:creationId xmlns:a16="http://schemas.microsoft.com/office/drawing/2014/main" id="{DC422D91-C408-4CCC-B26D-3FEF67AB5FBC}"/>
              </a:ext>
            </a:extLst>
          </p:cNvPr>
          <p:cNvGraphicFramePr>
            <a:graphicFrameLocks/>
          </p:cNvGraphicFramePr>
          <p:nvPr>
            <p:extLst>
              <p:ext uri="{D42A27DB-BD31-4B8C-83A1-F6EECF244321}">
                <p14:modId xmlns:p14="http://schemas.microsoft.com/office/powerpoint/2010/main" val="2284998902"/>
              </p:ext>
            </p:extLst>
          </p:nvPr>
        </p:nvGraphicFramePr>
        <p:xfrm>
          <a:off x="834886" y="2199864"/>
          <a:ext cx="10455966" cy="423963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93537352"/>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Request for Proposal (RFP)</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400" dirty="0"/>
              <a:t>The responsible project manager will require input from all stakeholders connected to the activities covered in the RFP.</a:t>
            </a:r>
          </a:p>
          <a:p>
            <a:pPr algn="just"/>
            <a:r>
              <a:rPr lang="en-US" sz="2400" dirty="0"/>
              <a:t>The RFP will be announced to external contractors/ vendors with adequate experience to implement the project. </a:t>
            </a:r>
          </a:p>
          <a:p>
            <a:pPr algn="just"/>
            <a:r>
              <a:rPr lang="en-US" sz="2400" dirty="0"/>
              <a:t>For example, government projects frequently advertise with a “request for proposal” to outside contractors for roads, buildings, airports, military hardware, space vehicles. </a:t>
            </a:r>
          </a:p>
          <a:p>
            <a:pPr algn="just"/>
            <a:r>
              <a:rPr lang="en-US" sz="2400" dirty="0"/>
              <a:t>Similarly, businesses use RFPs to solicit bids for building a clean room, developing a new manufacturing process, delivering software for insurance billing, conducting a market survey. </a:t>
            </a:r>
          </a:p>
        </p:txBody>
      </p:sp>
    </p:spTree>
    <p:extLst>
      <p:ext uri="{BB962C8B-B14F-4D97-AF65-F5344CB8AC3E}">
        <p14:creationId xmlns:p14="http://schemas.microsoft.com/office/powerpoint/2010/main" val="1588295327"/>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Request for Proposal (RFP)</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15803" y="2159867"/>
            <a:ext cx="10255779" cy="42029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200" dirty="0"/>
              <a:t>Requirements and features should be in enough detail that contractors have a clear description of the final deliverable that will meet the customer’s needs.</a:t>
            </a:r>
          </a:p>
          <a:p>
            <a:pPr algn="just">
              <a:lnSpc>
                <a:spcPct val="150000"/>
              </a:lnSpc>
            </a:pPr>
            <a:r>
              <a:rPr lang="en-US" sz="2200" dirty="0"/>
              <a:t>In practice, the most common error is to offer an RFP that lacks sufficient detail. </a:t>
            </a:r>
          </a:p>
          <a:p>
            <a:pPr algn="just">
              <a:lnSpc>
                <a:spcPct val="150000"/>
              </a:lnSpc>
            </a:pPr>
            <a:r>
              <a:rPr lang="en-US" sz="2200" dirty="0"/>
              <a:t>This lack of detail typically results in conflict issues, misunderstandings, often legal claims between the contractor and owner, and, ultimately, a dissatisfied customer.</a:t>
            </a:r>
          </a:p>
          <a:p>
            <a:pPr algn="just">
              <a:lnSpc>
                <a:spcPct val="150000"/>
              </a:lnSpc>
            </a:pPr>
            <a:r>
              <a:rPr lang="en-US" sz="2200" dirty="0"/>
              <a:t>All RFPs are different, but the following outline is a good starting point for the development of a detailed RFP.</a:t>
            </a:r>
          </a:p>
        </p:txBody>
      </p:sp>
    </p:spTree>
    <p:extLst>
      <p:ext uri="{BB962C8B-B14F-4D97-AF65-F5344CB8AC3E}">
        <p14:creationId xmlns:p14="http://schemas.microsoft.com/office/powerpoint/2010/main" val="3902295858"/>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513148" y="1019069"/>
            <a:ext cx="672783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Request for Proposal (RFP)</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FE299701-AD08-4F11-B9C9-CCFE2248E556}"/>
              </a:ext>
            </a:extLst>
          </p:cNvPr>
          <p:cNvPicPr>
            <a:picLocks noChangeAspect="1"/>
          </p:cNvPicPr>
          <p:nvPr/>
        </p:nvPicPr>
        <p:blipFill>
          <a:blip r:embed="rId3"/>
          <a:stretch>
            <a:fillRect/>
          </a:stretch>
        </p:blipFill>
        <p:spPr>
          <a:xfrm>
            <a:off x="921281" y="2114648"/>
            <a:ext cx="10163910" cy="4221679"/>
          </a:xfrm>
          <a:prstGeom prst="rect">
            <a:avLst/>
          </a:prstGeom>
        </p:spPr>
      </p:pic>
    </p:spTree>
    <p:extLst>
      <p:ext uri="{BB962C8B-B14F-4D97-AF65-F5344CB8AC3E}">
        <p14:creationId xmlns:p14="http://schemas.microsoft.com/office/powerpoint/2010/main" val="491080595"/>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186862" y="2545936"/>
            <a:ext cx="4507671" cy="1360822"/>
          </a:xfrm>
          <a:prstGeom prst="rect">
            <a:avLst/>
          </a:prstGeom>
        </p:spPr>
        <p:txBody>
          <a:bodyPr wrap="square">
            <a:spAutoFit/>
          </a:bodyPr>
          <a:lstStyle/>
          <a:p>
            <a:pPr>
              <a:lnSpc>
                <a:spcPct val="120000"/>
              </a:lnSpc>
            </a:pPr>
            <a:r>
              <a:rPr lang="en-US" sz="3600" dirty="0">
                <a:solidFill>
                  <a:schemeClr val="bg1"/>
                </a:solidFill>
                <a:latin typeface="Alexandria" charset="0"/>
                <a:cs typeface="Alexandria" charset="0"/>
              </a:rPr>
              <a:t>Summary of Today Session </a:t>
            </a:r>
          </a:p>
        </p:txBody>
      </p:sp>
      <p:grpSp>
        <p:nvGrpSpPr>
          <p:cNvPr id="10" name="Group 9"/>
          <p:cNvGrpSpPr/>
          <p:nvPr/>
        </p:nvGrpSpPr>
        <p:grpSpPr>
          <a:xfrm>
            <a:off x="5641526" y="2612881"/>
            <a:ext cx="5416620" cy="2206498"/>
            <a:chOff x="5641526" y="3499567"/>
            <a:chExt cx="5416620" cy="2206498"/>
          </a:xfrm>
        </p:grpSpPr>
        <p:sp>
          <p:nvSpPr>
            <p:cNvPr id="7" name="Rectangle 6"/>
            <p:cNvSpPr/>
            <p:nvPr/>
          </p:nvSpPr>
          <p:spPr>
            <a:xfrm>
              <a:off x="6310823" y="4998179"/>
              <a:ext cx="4747323" cy="707886"/>
            </a:xfrm>
            <a:prstGeom prst="rect">
              <a:avLst/>
            </a:prstGeom>
          </p:spPr>
          <p:txBody>
            <a:bodyPr wrap="square">
              <a:spAutoFit/>
            </a:bodyPr>
            <a:lstStyle/>
            <a:p>
              <a:pPr algn="ctr"/>
              <a:r>
                <a:rPr lang="en-US" sz="2000" dirty="0">
                  <a:solidFill>
                    <a:srgbClr val="203E5F"/>
                  </a:solidFill>
                </a:rPr>
                <a:t>PMG 605</a:t>
              </a:r>
            </a:p>
            <a:p>
              <a:pPr algn="ctr"/>
              <a:r>
                <a:rPr lang="en-US" sz="2000" dirty="0">
                  <a:solidFill>
                    <a:srgbClr val="203E5F"/>
                  </a:solidFill>
                </a:rPr>
                <a:t>Project Resources and Time Management</a:t>
              </a:r>
              <a:r>
                <a:rPr lang="en-US" sz="2000" dirty="0">
                  <a:solidFill>
                    <a:srgbClr val="203E5F"/>
                  </a:solidFill>
                  <a:latin typeface="Alexandria" charset="0"/>
                  <a:cs typeface="Alexandria" charset="0"/>
                </a:rPr>
                <a:t> </a:t>
              </a:r>
            </a:p>
          </p:txBody>
        </p:sp>
        <p:sp>
          <p:nvSpPr>
            <p:cNvPr id="17" name="TextBox 16"/>
            <p:cNvSpPr txBox="1"/>
            <p:nvPr/>
          </p:nvSpPr>
          <p:spPr>
            <a:xfrm>
              <a:off x="6847263" y="3955186"/>
              <a:ext cx="4210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Outsourcing </a:t>
              </a:r>
            </a:p>
          </p:txBody>
        </p:sp>
        <p:grpSp>
          <p:nvGrpSpPr>
            <p:cNvPr id="9" name="Group 8"/>
            <p:cNvGrpSpPr/>
            <p:nvPr/>
          </p:nvGrpSpPr>
          <p:grpSpPr>
            <a:xfrm>
              <a:off x="5641526" y="3499567"/>
              <a:ext cx="1190600" cy="993910"/>
              <a:chOff x="5641526" y="3499567"/>
              <a:chExt cx="1190600" cy="993910"/>
            </a:xfrm>
          </p:grpSpPr>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06</a:t>
                </a:r>
              </a:p>
            </p:txBody>
          </p:sp>
        </p:grpSp>
      </p:gr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08158043"/>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43281" y="0"/>
            <a:ext cx="6075432" cy="3242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0087" y="3154016"/>
            <a:ext cx="5571844" cy="3363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54493" y="3167272"/>
            <a:ext cx="6102994" cy="33369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08233"/>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6</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108" y="619332"/>
            <a:ext cx="5426075" cy="289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9108" y="3750294"/>
            <a:ext cx="5426075" cy="2902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963478" y="2211316"/>
            <a:ext cx="6047017" cy="31358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959783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316179"/>
            <a:ext cx="733127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736526" y="1349559"/>
            <a:ext cx="4906728" cy="696024"/>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Resources</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Content Placeholder 2"/>
          <p:cNvSpPr txBox="1">
            <a:spLocks/>
          </p:cNvSpPr>
          <p:nvPr/>
        </p:nvSpPr>
        <p:spPr>
          <a:xfrm>
            <a:off x="815202" y="2183868"/>
            <a:ext cx="7331272" cy="464642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Font typeface="Arial" panose="020B0604020202020204" pitchFamily="34" charset="0"/>
              <a:buNone/>
            </a:pPr>
            <a:r>
              <a:rPr lang="en-US" dirty="0"/>
              <a:t>Project Management</a:t>
            </a:r>
          </a:p>
          <a:p>
            <a:pPr marL="0" indent="0">
              <a:lnSpc>
                <a:spcPct val="100000"/>
              </a:lnSpc>
              <a:buFont typeface="Arial" panose="020B0604020202020204" pitchFamily="34" charset="0"/>
              <a:buNone/>
            </a:pPr>
            <a:r>
              <a:rPr lang="en-US" dirty="0"/>
              <a:t>The Managerial Process</a:t>
            </a:r>
          </a:p>
          <a:p>
            <a:pPr marL="0" indent="0">
              <a:lnSpc>
                <a:spcPct val="100000"/>
              </a:lnSpc>
              <a:buFont typeface="Arial" panose="020B0604020202020204" pitchFamily="34" charset="0"/>
              <a:buNone/>
            </a:pPr>
            <a:r>
              <a:rPr lang="en-US" dirty="0"/>
              <a:t>Fifth Edition</a:t>
            </a:r>
          </a:p>
          <a:p>
            <a:pPr marL="0" indent="0">
              <a:lnSpc>
                <a:spcPct val="100000"/>
              </a:lnSpc>
              <a:buFont typeface="Arial" panose="020B0604020202020204" pitchFamily="34" charset="0"/>
              <a:buNone/>
            </a:pPr>
            <a:r>
              <a:rPr lang="en-US" dirty="0"/>
              <a:t>By: Erik W. Larson</a:t>
            </a:r>
          </a:p>
          <a:p>
            <a:pPr marL="0" indent="0">
              <a:lnSpc>
                <a:spcPct val="100000"/>
              </a:lnSpc>
              <a:buFont typeface="Arial" panose="020B0604020202020204" pitchFamily="34" charset="0"/>
              <a:buNone/>
            </a:pPr>
            <a:r>
              <a:rPr lang="en-US" dirty="0"/>
              <a:t>Oregon State University</a:t>
            </a:r>
          </a:p>
          <a:p>
            <a:pPr marL="0" indent="0">
              <a:lnSpc>
                <a:spcPct val="100000"/>
              </a:lnSpc>
              <a:buFont typeface="Arial" panose="020B0604020202020204" pitchFamily="34" charset="0"/>
              <a:buNone/>
            </a:pPr>
            <a:r>
              <a:rPr lang="en-US" dirty="0"/>
              <a:t>Clifford F. Gray</a:t>
            </a:r>
          </a:p>
          <a:p>
            <a:pPr marL="0" indent="0">
              <a:lnSpc>
                <a:spcPct val="100000"/>
              </a:lnSpc>
              <a:buFont typeface="Arial" panose="020B0604020202020204" pitchFamily="34" charset="0"/>
              <a:buNone/>
            </a:pPr>
            <a:r>
              <a:rPr lang="en-US" dirty="0"/>
              <a:t>Oregon State University</a:t>
            </a:r>
          </a:p>
        </p:txBody>
      </p:sp>
      <p:sp>
        <p:nvSpPr>
          <p:cNvPr id="7"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6-42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23639722"/>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elements/1.1/"/>
    <ds:schemaRef ds:uri="http://schemas.microsoft.com/office/2006/documentManagement/types"/>
    <ds:schemaRef ds:uri="http://schemas.microsoft.com/office/infopath/2007/PartnerControls"/>
    <ds:schemaRef ds:uri="http://purl.org/dc/dcmitype/"/>
    <ds:schemaRef ds:uri="http://schemas.openxmlformats.org/package/2006/metadata/core-properties"/>
    <ds:schemaRef ds:uri="49100919-8a76-4266-be0c-7dc583902cb4"/>
    <ds:schemaRef ds:uri="http://www.w3.org/XML/1998/namespace"/>
    <ds:schemaRef ds:uri="d13aca44-ef33-4cf4-9980-7f0b00e6eeb9"/>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C42D9962-DE7B-4B04-88F5-574041A97D3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907</TotalTime>
  <Words>2504</Words>
  <Application>Microsoft Office PowerPoint</Application>
  <PresentationFormat>Widescreen</PresentationFormat>
  <Paragraphs>343</Paragraphs>
  <Slides>43</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AbdullahHalawany</cp:lastModifiedBy>
  <cp:revision>209</cp:revision>
  <dcterms:created xsi:type="dcterms:W3CDTF">2023-04-29T09:08:00Z</dcterms:created>
  <dcterms:modified xsi:type="dcterms:W3CDTF">2024-11-06T12:57:10Z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