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3B8DE-23AE-4271-94F0-6380E9948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2696D7-21EE-453D-9EF4-9BB729416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00A7A-F418-4A3B-90B1-B8864072B82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4EC7DC-7D19-4CDB-A8EB-706922E51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52900-C8C1-43CD-9190-4C12BC2B6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C9178-5094-4D70-8473-CCEA6A8A3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5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FC4DF2-5D67-4CF4-B13A-0A8E4A785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C64928-B3E8-4A44-8BA4-711A1D01B4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B2DDB-0107-44CE-995B-17F5B13553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00A7A-F418-4A3B-90B1-B8864072B82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C4055-A3A2-47F9-997D-FCDAEDCD7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BAD8D-C076-4730-9A78-876BDDAB28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C9178-5094-4D70-8473-CCEA6A8A31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65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EF2162-809C-4868-B1E8-4EA39CE1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6B4A1-35A3-4FD1-92C4-2D8AF0DD6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38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AF6AA7-ACEA-4EB3-9923-892DD7274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BDA25-9E14-48BF-BC92-42E183F01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5204F1-71C9-4C70-B790-37AEFFA6A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Storage System Characteristics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6A32FA-A78E-4415-9B87-67FDA309A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34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3ACAF2-7D67-46C1-9987-68ACFA3C7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Storage System Characteristics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FFB292-DD8B-4E14-8BC4-1902D6E42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63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C572E-ACB4-4D61-9F56-52840E71E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Logical vs. Physical Representation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E2147-ECAB-4887-93A8-47DB42E50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16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624B9-CEE7-40B0-B7E7-C9E26F696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0A556-7109-4FBA-999C-4A7252872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88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5AE20-F6BC-484C-8673-DF2B50542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A5787-9BA4-4028-BE27-B8ABBC672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70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D2F483-F8AB-44E8-BC3D-4CBB940D0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CEF23-29DF-4D7E-95A5-7E24EBEB6D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727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13E50-1CC1-4886-A184-9E23EE983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2C745-9A2B-4E3D-8264-3301197508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020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27F1B5-5A03-466C-82AE-F309D3E3D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CB635-0665-4CC1-86F4-A1157E585E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23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2D92A6-ABDD-4A27-8720-840E0B236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C0975-B3EC-4680-ACF4-D26F1B91C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14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65D9A6-8ECE-4B08-98EE-37CBE3ADB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Hard Drives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D5589-9C6D-406A-863F-525088374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662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FCD307-A037-4088-8C29-6E21C18C3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5FDDC-BBDF-426A-86E1-0BF38A74D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81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421E0-202C-4B30-8474-9AED39764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B47F1-51E8-4769-84DD-BADE2A9AE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05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907A94-83AB-4916-8C1B-58CBA81FB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106227-6E4E-4518-B9B6-14D99633D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932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8C8D0-6D96-4075-A47D-ADC4D07C1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EB0E5-515F-4E35-8D0C-C99CB975AA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85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7E1ED-4393-4D38-A00C-0073E3EA7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EAB96-30AF-48A6-8BF7-8628C7AEC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499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C9453-B3E3-4596-9DC9-9D0D7B813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75A6EB-6304-492A-A424-5E4BE9A45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703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FE6DB8-0402-48CF-9530-5B4147EAF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EA9DCD-6775-4938-A01A-DE3AED995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63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C607C-75AD-4E2E-9D84-6F5B22D89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Read-Only Discs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7F7A4-B1A6-4E0B-9359-27A086C423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0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C8A41-E819-490A-8EA5-E4791A935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Recordable Discs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7D831-4039-4915-AA37-86E8FCD60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095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8B0CCD-82EC-4BC2-955A-0EB72EAA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Rewritable Discs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BCECE-39C3-4A1D-83F5-F6E03264B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000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A9DB0-4920-47A2-8423-0B11EAAFD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Flash Memory Systems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0A973-2223-4DEE-836B-8ED57A4B96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792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1BAC3A-BEAB-44A1-A33D-622575ED1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Flash Memory Cards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99C9C-8935-4B5E-A73B-85965DAD3C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1905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3BD07D-53F8-49DF-AD08-FD32F9CF6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USB Flash Drives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72257F-D4C0-45E2-B9F3-7F2D15677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391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200122-F512-442B-8671-983209B85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Other Types of Storage Systems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926242-F845-4D60-8EE6-725FBAB13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8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0C66C-5442-43A6-9B9D-88235810B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Smart Cards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87386-6FC3-420C-9A82-CF56F2052B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6391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3BC2E7-BA5A-4AB3-8ECB-9225717F8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Smart Cards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BF866-51A2-47C0-8E7E-B07237ECF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7183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262173-BE79-41AA-A9DA-3168A78C6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Holographic Storage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29DD3-B492-4702-9927-306943B48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9C86C1-D275-41D5-8609-A04EECB11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Evaluating Your Storage Alternatives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EC919-CFCD-4434-A01E-AD8149FA1F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382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4BDF5-3B3C-41BE-BF44-4E76CB824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08998-D755-453B-B3E1-EA580D3F51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127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B22528-A5E2-4066-9B90-FF794156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Thank you</a:t>
            </a:r>
            <a:endParaRPr lang="en-US" sz="66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D20215-44C2-4252-903A-71513D08BB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02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17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Storage System Characteristics</vt:lpstr>
      <vt:lpstr>Storage System Characteristics</vt:lpstr>
      <vt:lpstr>Logical vs. Physical Representation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Hard Drives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Read-Only Discs</vt:lpstr>
      <vt:lpstr>Recordable Discs</vt:lpstr>
      <vt:lpstr>Rewritable Discs </vt:lpstr>
      <vt:lpstr>Flash Memory Systems</vt:lpstr>
      <vt:lpstr>Flash Memory Cards</vt:lpstr>
      <vt:lpstr>USB Flash Drives</vt:lpstr>
      <vt:lpstr>Other Types of Storage Systems</vt:lpstr>
      <vt:lpstr>Smart Cards</vt:lpstr>
      <vt:lpstr>Smart Cards</vt:lpstr>
      <vt:lpstr>Holographic Storage</vt:lpstr>
      <vt:lpstr>Evaluating Your Storage Alternatives</vt:lpstr>
      <vt:lpstr>Review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2024-07-03T19:40:55Z</dcterms:created>
  <dcterms:modified xsi:type="dcterms:W3CDTF">2024-07-03T19:40:55Z</dcterms:modified>
</cp:coreProperties>
</file>