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21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2192000" cy="6858000"/>
  <p:notesSz cx="6858000" cy="9144000"/>
  <p:embeddedFontLst>
    <p:embeddedFont>
      <p:font typeface="Alexandria" panose="020B0604020202020204" charset="-78"/>
      <p:regular r:id="rId22"/>
      <p:bold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ABD5EC8-038A-4F35-8550-918125D6315F}">
  <a:tblStyle styleId="{2ABD5EC8-038A-4F35-8550-918125D6315F}" styleName="Table_0">
    <a:wholeTbl>
      <a:tcTxStyle b="off" i="off">
        <a:font>
          <a:latin typeface="Calisto MT"/>
          <a:ea typeface="Calisto MT"/>
          <a:cs typeface="Calisto MT"/>
        </a:font>
        <a:srgbClr val="000000"/>
      </a:tcTxStyle>
      <a:tcStyle>
        <a:tcBdr>
          <a:lef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3E8E7"/>
          </a:solidFill>
        </a:fill>
      </a:tcStyle>
    </a:wholeTbl>
    <a:band1H>
      <a:tcTxStyle/>
      <a:tcStyle>
        <a:tcBdr/>
        <a:fill>
          <a:solidFill>
            <a:srgbClr val="E7CECB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7CECB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sto MT"/>
          <a:ea typeface="Calisto MT"/>
          <a:cs typeface="Calisto MT"/>
        </a:font>
        <a:srgbClr val="FFFFFF"/>
      </a:tcTxStyle>
      <a:tcStyle>
        <a:tcBdr/>
        <a:fill>
          <a:solidFill>
            <a:srgbClr val="BC451B"/>
          </a:solidFill>
        </a:fill>
      </a:tcStyle>
    </a:lastCol>
    <a:firstCol>
      <a:tcTxStyle b="on" i="off">
        <a:font>
          <a:latin typeface="Calisto MT"/>
          <a:ea typeface="Calisto MT"/>
          <a:cs typeface="Calisto MT"/>
        </a:font>
        <a:srgbClr val="FFFFFF"/>
      </a:tcTxStyle>
      <a:tcStyle>
        <a:tcBdr/>
        <a:fill>
          <a:solidFill>
            <a:srgbClr val="BC451B"/>
          </a:solidFill>
        </a:fill>
      </a:tcStyle>
    </a:firstCol>
    <a:lastRow>
      <a:tcTxStyle b="on" i="off">
        <a:font>
          <a:latin typeface="Calisto MT"/>
          <a:ea typeface="Calisto MT"/>
          <a:cs typeface="Calisto MT"/>
        </a:font>
        <a:srgbClr val="FFFFFF"/>
      </a:tcTxStyle>
      <a:tcStyle>
        <a:tcBdr>
          <a:top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BC451B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sto MT"/>
          <a:ea typeface="Calisto MT"/>
          <a:cs typeface="Calisto MT"/>
        </a:font>
        <a:srgbClr val="FFFFFF"/>
      </a:tcTxStyle>
      <a:tcStyle>
        <a:tcBdr>
          <a:bottom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BC451B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9EA2E02-DF22-4B84-9D4A-09E542C91B64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" name="Google Shape;11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d32ee3df2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g2d32ee3df2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g2d32ee3df2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d32ee3df2a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d32ee3df2a_0_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2d32ee3df2a_0_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d32ee3df2a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d32ee3df2a_0_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g2d32ee3df2a_0_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d32ee3df2a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g2d32ee3df2a_0_8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g2d32ee3df2a_0_8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d32ee3df2a_0_1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g2d32ee3df2a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d32ee3df2a_0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9" name="Google Shape;199;g2d32ee3df2a_0_2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g2d32ee3df2a_0_2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d32ee3df2a_0_2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g2d32ee3df2a_0_2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2d32ee3df2a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g2d32ee3df2a_0_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g2d32ee3df2a_0_8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d32ee3df2a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4" name="Google Shape;224;g2d32ee3df2a_0_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g2d32ee3df2a_0_9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d32ee3df2a_0_2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2" name="Google Shape;232;g2d32ee3df2a_0_2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g2d32ee3df2a_0_2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2d32ee3df2a_0_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0" name="Google Shape;240;g2d32ee3df2a_0_2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2d32ee3df2a_0_27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5" name="Google Shape;105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6" name="Google Shape;106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1</a:t>
            </a:r>
            <a:endParaRPr/>
          </a:p>
        </p:txBody>
      </p:sp>
      <p:sp>
        <p:nvSpPr>
          <p:cNvPr id="107" name="Google Shape;107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3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Introduction</a:t>
            </a:r>
            <a:endParaRPr/>
          </a:p>
        </p:txBody>
      </p:sp>
      <p:sp>
        <p:nvSpPr>
          <p:cNvPr id="108" name="Google Shape;108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r="28931"/>
          <a:stretch/>
        </p:blipFill>
        <p:spPr>
          <a:xfrm>
            <a:off x="7647000" y="-58050"/>
            <a:ext cx="4956750" cy="7053925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CBAA25-46AB-052E-CAE1-3B31F7418C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548" y="2013465"/>
            <a:ext cx="6718374" cy="192650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5D78089-52DE-85AB-4D59-3FAFEFBC83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5FF1E84-0FF0-CE89-8B88-7A82C3938F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6CE41B70-090D-0033-FFE1-75806D1307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5744"/>
            <a:ext cx="12192000" cy="622651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C86E055-EC73-862A-3FF6-0C3D1D7E6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9477"/>
            <a:ext cx="12192000" cy="641904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8B0129E-DB1B-8480-9B5E-93E5822DA4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3136"/>
            <a:ext cx="12192000" cy="645172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0FC650-960E-42ED-A8D9-6FA7EA8CD6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18161"/>
            <a:ext cx="6596444" cy="162167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D6D3CC0-B641-BDB1-A677-DB92F75AC1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C282B3-01DB-261E-D641-BD174FC06B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18161"/>
            <a:ext cx="6596444" cy="162167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FA536FA-6712-38D0-812F-A014C5814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54A8E7D-2879-3A00-2D4E-531A59EBBB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18161"/>
            <a:ext cx="6596444" cy="162167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79F2AF-0B5C-1D40-81C8-5C6496EF3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2596" y="222226"/>
            <a:ext cx="8766808" cy="641354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10E09E-8A75-44AA-631F-4D2E26AE4A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5949" y="447797"/>
            <a:ext cx="9480102" cy="596240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5777A5-AEE0-B4C8-69E9-07328E3DA7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35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5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252" name="Google Shape;252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5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4" name="Google Shape;254;p35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03A301-9A2A-4F7F-9869-7B8029B39E4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20067F88-EA06-432E-988C-54037B17D3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CB42B5-8216-4595-B0C3-3E4CF6F8D8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Widescreen</PresentationFormat>
  <Paragraphs>17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Alexandria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Al-Kellezli</cp:lastModifiedBy>
  <cp:revision>2</cp:revision>
  <dcterms:modified xsi:type="dcterms:W3CDTF">2025-05-30T13:26:52Z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