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Masters/slideMaster1.xml" ContentType="application/vnd.openxmlformats-officedocument.presentationml.slideMaster+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notesSlides/notesSlide36.xml" ContentType="application/vnd.openxmlformats-officedocument.presentationml.notesSlide+xml"/>
  <Override PartName="/ppt/notesSlides/notesSlide37.xml" ContentType="application/vnd.openxmlformats-officedocument.presentationml.notesSlide+xml"/>
  <Override PartName="/ppt/notesSlides/notesSlide39.xml" ContentType="application/vnd.openxmlformats-officedocument.presentationml.notesSlide+xml"/>
  <Override PartName="/ppt/notesSlides/notesSlide41.xml" ContentType="application/vnd.openxmlformats-officedocument.presentationml.notesSlide+xml"/>
  <Override PartName="/ppt/notesSlides/notesSlide40.xml" ContentType="application/vnd.openxmlformats-officedocument.presentationml.notesSlide+xml"/>
  <Override PartName="/ppt/notesSlides/notesSlide38.xml" ContentType="application/vnd.openxmlformats-officedocument.presentationml.notesSlide+xml"/>
  <Override PartName="/ppt/notesSlides/notesSlide13.xml" ContentType="application/vnd.openxmlformats-officedocument.presentationml.notesSlide+xml"/>
  <Override PartName="/ppt/notesMasters/notesMaster1.xml" ContentType="application/vnd.openxmlformats-officedocument.presentationml.notesMaster+xml"/>
  <Override PartName="/ppt/theme/theme1.xml" ContentType="application/vnd.openxmlformats-officedocument.theme+xml"/>
  <Override PartName="/ppt/theme/theme2.xml" ContentType="application/vnd.openxmlformats-officedocument.theme+xml"/>
  <Override PartName="/ppt/presProps.xml" ContentType="application/vnd.openxmlformats-officedocument.presentationml.presProps+xml"/>
  <Override PartName="/ppt/viewProps.xml" ContentType="application/vnd.openxmlformats-officedocument.presentationml.viewProps+xml"/>
  <Override PartName="/ppt/tableStyles.xml" ContentType="application/vnd.openxmlformats-officedocument.presentationml.tableStyles+xml"/>
  <Override PartName="/docProps/core.xml" ContentType="application/vnd.openxmlformats-package.core-properties+xml"/>
  <Override PartName="/docProps/custom.xml" ContentType="application/vnd.openxmlformats-officedocument.custom-properties+xml"/>
  <Override PartName="/ppt/changesInfos/changesInfo1.xml" ContentType="application/vnd.ms-powerpoint.changesinfo+xml"/>
  <Override PartName="/docProps/app.xml" ContentType="application/vnd.openxmlformats-officedocument.extended-properties+xml"/>
  <Override PartName="/ppt/revisionInfo.xml" ContentType="application/vnd.ms-powerpoint.revisioninfo+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47"/>
  </p:notesMasterIdLst>
  <p:sldIdLst>
    <p:sldId id="480" r:id="rId2"/>
    <p:sldId id="596" r:id="rId3"/>
    <p:sldId id="671" r:id="rId4"/>
    <p:sldId id="672" r:id="rId5"/>
    <p:sldId id="673" r:id="rId6"/>
    <p:sldId id="555" r:id="rId7"/>
    <p:sldId id="548" r:id="rId8"/>
    <p:sldId id="549" r:id="rId9"/>
    <p:sldId id="550" r:id="rId10"/>
    <p:sldId id="553" r:id="rId11"/>
    <p:sldId id="551" r:id="rId12"/>
    <p:sldId id="552" r:id="rId13"/>
    <p:sldId id="554" r:id="rId14"/>
    <p:sldId id="556" r:id="rId15"/>
    <p:sldId id="557" r:id="rId16"/>
    <p:sldId id="558" r:id="rId17"/>
    <p:sldId id="559" r:id="rId18"/>
    <p:sldId id="561" r:id="rId19"/>
    <p:sldId id="560" r:id="rId20"/>
    <p:sldId id="562" r:id="rId21"/>
    <p:sldId id="563" r:id="rId22"/>
    <p:sldId id="564" r:id="rId23"/>
    <p:sldId id="565" r:id="rId24"/>
    <p:sldId id="566" r:id="rId25"/>
    <p:sldId id="567" r:id="rId26"/>
    <p:sldId id="569" r:id="rId27"/>
    <p:sldId id="568" r:id="rId28"/>
    <p:sldId id="570" r:id="rId29"/>
    <p:sldId id="571" r:id="rId30"/>
    <p:sldId id="572" r:id="rId31"/>
    <p:sldId id="573" r:id="rId32"/>
    <p:sldId id="574" r:id="rId33"/>
    <p:sldId id="575" r:id="rId34"/>
    <p:sldId id="576" r:id="rId35"/>
    <p:sldId id="577" r:id="rId36"/>
    <p:sldId id="578" r:id="rId37"/>
    <p:sldId id="579" r:id="rId38"/>
    <p:sldId id="580" r:id="rId39"/>
    <p:sldId id="581" r:id="rId40"/>
    <p:sldId id="582" r:id="rId41"/>
    <p:sldId id="583" r:id="rId42"/>
    <p:sldId id="584" r:id="rId43"/>
    <p:sldId id="585" r:id="rId44"/>
    <p:sldId id="522" r:id="rId45"/>
    <p:sldId id="349" r:id="rId46"/>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596"/>
            <p14:sldId id="671"/>
            <p14:sldId id="672"/>
            <p14:sldId id="673"/>
            <p14:sldId id="555"/>
            <p14:sldId id="548"/>
            <p14:sldId id="549"/>
            <p14:sldId id="550"/>
            <p14:sldId id="553"/>
            <p14:sldId id="551"/>
            <p14:sldId id="552"/>
            <p14:sldId id="554"/>
            <p14:sldId id="556"/>
            <p14:sldId id="557"/>
            <p14:sldId id="558"/>
            <p14:sldId id="559"/>
            <p14:sldId id="561"/>
            <p14:sldId id="560"/>
            <p14:sldId id="562"/>
            <p14:sldId id="563"/>
            <p14:sldId id="564"/>
            <p14:sldId id="565"/>
            <p14:sldId id="566"/>
            <p14:sldId id="567"/>
            <p14:sldId id="569"/>
            <p14:sldId id="568"/>
            <p14:sldId id="570"/>
            <p14:sldId id="571"/>
            <p14:sldId id="572"/>
            <p14:sldId id="573"/>
            <p14:sldId id="574"/>
            <p14:sldId id="575"/>
            <p14:sldId id="576"/>
            <p14:sldId id="577"/>
            <p14:sldId id="578"/>
            <p14:sldId id="579"/>
            <p14:sldId id="580"/>
            <p14:sldId id="581"/>
            <p14:sldId id="582"/>
            <p14:sldId id="583"/>
            <p14:sldId id="584"/>
            <p14:sldId id="585"/>
            <p14:sldId id="522"/>
            <p14:sldId id="349"/>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852F4A"/>
    <a:srgbClr val="000000"/>
    <a:srgbClr val="669BBC"/>
    <a:srgbClr val="2D3956"/>
    <a:srgbClr val="8E5A6D"/>
    <a:srgbClr val="FAC748"/>
    <a:srgbClr val="FFFFFF"/>
    <a:srgbClr val="4472C4"/>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8E85AAAF-0453-473D-93A1-7E2BC6BC8B59}" v="10" dt="2023-12-08T17:14:28.693"/>
    <p1510:client id="{F2457DBA-F2B1-44DE-A6D2-055935261D51}" v="58" dt="2023-12-07T20:43:41.348"/>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4002" autoAdjust="0"/>
    <p:restoredTop sz="93792" autoAdjust="0"/>
  </p:normalViewPr>
  <p:slideViewPr>
    <p:cSldViewPr snapToGrid="0">
      <p:cViewPr varScale="1">
        <p:scale>
          <a:sx n="60" d="100"/>
          <a:sy n="60" d="100"/>
        </p:scale>
        <p:origin x="948" y="44"/>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notesMaster" Target="notesMasters/notesMaster1.xml"/><Relationship Id="rId50" Type="http://schemas.openxmlformats.org/officeDocument/2006/relationships/theme" Target="theme/theme1.xml"/><Relationship Id="rId55" Type="http://schemas.openxmlformats.org/officeDocument/2006/relationships/customXml" Target="../customXml/item2.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microsoft.com/office/2015/10/relationships/revisionInfo" Target="revisionInfo.xml"/><Relationship Id="rId5" Type="http://schemas.openxmlformats.org/officeDocument/2006/relationships/slide" Target="slides/slide4.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52" Type="http://schemas.microsoft.com/office/2016/11/relationships/changesInfo" Target="changesInfos/changesInfo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presProps" Target="presProps.xml"/><Relationship Id="rId56" Type="http://schemas.openxmlformats.org/officeDocument/2006/relationships/customXml" Target="../customXml/item3.xml"/><Relationship Id="rId8" Type="http://schemas.openxmlformats.org/officeDocument/2006/relationships/slide" Target="slides/slide7.xml"/><Relationship Id="rId51" Type="http://schemas.openxmlformats.org/officeDocument/2006/relationships/tableStyles" Target="tableStyles.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customXml" Target="../customXml/item1.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viewProps" Target="viewProps.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Kareem Ahmed" userId="668b7c42-9793-4d96-80a6-ccc644a66bcf" providerId="ADAL" clId="{B680E39B-5B0E-45C7-AEF3-6C8D34B94499}"/>
    <pc:docChg chg="undo redo custSel addSld delSld modSld sldOrd modSection">
      <pc:chgData name="Kareem Ahmed" userId="668b7c42-9793-4d96-80a6-ccc644a66bcf" providerId="ADAL" clId="{B680E39B-5B0E-45C7-AEF3-6C8D34B94499}" dt="2023-11-09T12:21:29.238" v="1601" actId="1076"/>
      <pc:docMkLst>
        <pc:docMk/>
      </pc:docMkLst>
      <pc:sldChg chg="del">
        <pc:chgData name="Kareem Ahmed" userId="668b7c42-9793-4d96-80a6-ccc644a66bcf" providerId="ADAL" clId="{B680E39B-5B0E-45C7-AEF3-6C8D34B94499}" dt="2023-11-09T09:40:38.011" v="142" actId="47"/>
        <pc:sldMkLst>
          <pc:docMk/>
          <pc:sldMk cId="3434396648" sldId="256"/>
        </pc:sldMkLst>
      </pc:sldChg>
      <pc:sldChg chg="del">
        <pc:chgData name="Kareem Ahmed" userId="668b7c42-9793-4d96-80a6-ccc644a66bcf" providerId="ADAL" clId="{B680E39B-5B0E-45C7-AEF3-6C8D34B94499}" dt="2023-11-08T23:16:10.748" v="38" actId="47"/>
        <pc:sldMkLst>
          <pc:docMk/>
          <pc:sldMk cId="2257388018" sldId="271"/>
        </pc:sldMkLst>
      </pc:sldChg>
      <pc:sldChg chg="modSp mod">
        <pc:chgData name="Kareem Ahmed" userId="668b7c42-9793-4d96-80a6-ccc644a66bcf" providerId="ADAL" clId="{B680E39B-5B0E-45C7-AEF3-6C8D34B94499}" dt="2023-11-09T09:44:20.045" v="200" actId="20577"/>
        <pc:sldMkLst>
          <pc:docMk/>
          <pc:sldMk cId="979261729" sldId="276"/>
        </pc:sldMkLst>
        <pc:spChg chg="mod">
          <ac:chgData name="Kareem Ahmed" userId="668b7c42-9793-4d96-80a6-ccc644a66bcf" providerId="ADAL" clId="{B680E39B-5B0E-45C7-AEF3-6C8D34B94499}" dt="2023-11-09T09:44:20.045" v="200" actId="20577"/>
          <ac:spMkLst>
            <pc:docMk/>
            <pc:sldMk cId="979261729" sldId="276"/>
            <ac:spMk id="3" creationId="{F9A80F9F-74DB-1D57-04E8-E20E92A09B0A}"/>
          </ac:spMkLst>
        </pc:spChg>
        <pc:spChg chg="mod">
          <ac:chgData name="Kareem Ahmed" userId="668b7c42-9793-4d96-80a6-ccc644a66bcf" providerId="ADAL" clId="{B680E39B-5B0E-45C7-AEF3-6C8D34B94499}" dt="2023-11-09T09:41:41.544" v="144" actId="20577"/>
          <ac:spMkLst>
            <pc:docMk/>
            <pc:sldMk cId="979261729" sldId="276"/>
            <ac:spMk id="10" creationId="{463D680D-A11B-0A8A-63D5-DD2C6F3FD516}"/>
          </ac:spMkLst>
        </pc:spChg>
        <pc:spChg chg="mod">
          <ac:chgData name="Kareem Ahmed" userId="668b7c42-9793-4d96-80a6-ccc644a66bcf" providerId="ADAL" clId="{B680E39B-5B0E-45C7-AEF3-6C8D34B94499}" dt="2023-11-09T09:44:00.246" v="174" actId="1076"/>
          <ac:spMkLst>
            <pc:docMk/>
            <pc:sldMk cId="979261729" sldId="276"/>
            <ac:spMk id="25" creationId="{2BC869EB-5623-4AA1-9123-4AF9DF916049}"/>
          </ac:spMkLst>
        </pc:spChg>
        <pc:spChg chg="mod">
          <ac:chgData name="Kareem Ahmed" userId="668b7c42-9793-4d96-80a6-ccc644a66bcf" providerId="ADAL" clId="{B680E39B-5B0E-45C7-AEF3-6C8D34B94499}" dt="2023-11-09T09:44:03.267" v="187" actId="1035"/>
          <ac:spMkLst>
            <pc:docMk/>
            <pc:sldMk cId="979261729" sldId="276"/>
            <ac:spMk id="48" creationId="{050976E4-0CF2-BA00-34CA-2F9419409B9E}"/>
          </ac:spMkLst>
        </pc:spChg>
      </pc:sldChg>
      <pc:sldChg chg="delSp modSp mod">
        <pc:chgData name="Kareem Ahmed" userId="668b7c42-9793-4d96-80a6-ccc644a66bcf" providerId="ADAL" clId="{B680E39B-5B0E-45C7-AEF3-6C8D34B94499}" dt="2023-11-09T09:22:42.679" v="57" actId="1036"/>
        <pc:sldMkLst>
          <pc:docMk/>
          <pc:sldMk cId="701632073" sldId="303"/>
        </pc:sldMkLst>
        <pc:spChg chg="mod">
          <ac:chgData name="Kareem Ahmed" userId="668b7c42-9793-4d96-80a6-ccc644a66bcf" providerId="ADAL" clId="{B680E39B-5B0E-45C7-AEF3-6C8D34B94499}" dt="2023-11-09T09:22:27.420" v="45" actId="1076"/>
          <ac:spMkLst>
            <pc:docMk/>
            <pc:sldMk cId="701632073" sldId="303"/>
            <ac:spMk id="9" creationId="{25760A6C-566F-B7E3-1EEE-CB29F0CF0113}"/>
          </ac:spMkLst>
        </pc:spChg>
        <pc:spChg chg="mod">
          <ac:chgData name="Kareem Ahmed" userId="668b7c42-9793-4d96-80a6-ccc644a66bcf" providerId="ADAL" clId="{B680E39B-5B0E-45C7-AEF3-6C8D34B94499}" dt="2023-11-09T09:22:42.679" v="57" actId="1036"/>
          <ac:spMkLst>
            <pc:docMk/>
            <pc:sldMk cId="701632073" sldId="303"/>
            <ac:spMk id="10" creationId="{844810E4-E8A9-2051-4D02-31024B944D7B}"/>
          </ac:spMkLst>
        </pc:spChg>
        <pc:spChg chg="del">
          <ac:chgData name="Kareem Ahmed" userId="668b7c42-9793-4d96-80a6-ccc644a66bcf" providerId="ADAL" clId="{B680E39B-5B0E-45C7-AEF3-6C8D34B94499}" dt="2023-11-08T23:15:03.522" v="18" actId="478"/>
          <ac:spMkLst>
            <pc:docMk/>
            <pc:sldMk cId="701632073" sldId="303"/>
            <ac:spMk id="11" creationId="{781F72BC-06B8-4FB5-F2D5-D8EA1BFF812E}"/>
          </ac:spMkLst>
        </pc:spChg>
        <pc:spChg chg="mod">
          <ac:chgData name="Kareem Ahmed" userId="668b7c42-9793-4d96-80a6-ccc644a66bcf" providerId="ADAL" clId="{B680E39B-5B0E-45C7-AEF3-6C8D34B94499}" dt="2023-11-08T23:15:43.450" v="36" actId="20577"/>
          <ac:spMkLst>
            <pc:docMk/>
            <pc:sldMk cId="701632073" sldId="303"/>
            <ac:spMk id="12" creationId="{8C520B7F-7764-8B81-C7C7-A7440DA2CCAF}"/>
          </ac:spMkLst>
        </pc:spChg>
      </pc:sldChg>
      <pc:sldChg chg="del">
        <pc:chgData name="Kareem Ahmed" userId="668b7c42-9793-4d96-80a6-ccc644a66bcf" providerId="ADAL" clId="{B680E39B-5B0E-45C7-AEF3-6C8D34B94499}" dt="2023-11-08T23:16:07.775" v="37" actId="47"/>
        <pc:sldMkLst>
          <pc:docMk/>
          <pc:sldMk cId="1520784841" sldId="306"/>
        </pc:sldMkLst>
      </pc:sldChg>
      <pc:sldChg chg="modSp mod">
        <pc:chgData name="Kareem Ahmed" userId="668b7c42-9793-4d96-80a6-ccc644a66bcf" providerId="ADAL" clId="{B680E39B-5B0E-45C7-AEF3-6C8D34B94499}" dt="2023-11-09T12:21:00.333" v="1598" actId="20577"/>
        <pc:sldMkLst>
          <pc:docMk/>
          <pc:sldMk cId="2569408148" sldId="313"/>
        </pc:sldMkLst>
        <pc:spChg chg="mod">
          <ac:chgData name="Kareem Ahmed" userId="668b7c42-9793-4d96-80a6-ccc644a66bcf" providerId="ADAL" clId="{B680E39B-5B0E-45C7-AEF3-6C8D34B94499}" dt="2023-11-09T09:40:29.808" v="141" actId="20577"/>
          <ac:spMkLst>
            <pc:docMk/>
            <pc:sldMk cId="2569408148" sldId="313"/>
            <ac:spMk id="25" creationId="{904B7CA6-23A4-2E24-5FFC-ECEA38831F6A}"/>
          </ac:spMkLst>
        </pc:spChg>
        <pc:spChg chg="mod">
          <ac:chgData name="Kareem Ahmed" userId="668b7c42-9793-4d96-80a6-ccc644a66bcf" providerId="ADAL" clId="{B680E39B-5B0E-45C7-AEF3-6C8D34B94499}" dt="2023-11-09T12:21:00.333" v="1598" actId="20577"/>
          <ac:spMkLst>
            <pc:docMk/>
            <pc:sldMk cId="2569408148" sldId="313"/>
            <ac:spMk id="31" creationId="{4527402C-3F97-690D-9C20-A459E375AEB7}"/>
          </ac:spMkLst>
        </pc:spChg>
        <pc:spChg chg="mod">
          <ac:chgData name="Kareem Ahmed" userId="668b7c42-9793-4d96-80a6-ccc644a66bcf" providerId="ADAL" clId="{B680E39B-5B0E-45C7-AEF3-6C8D34B94499}" dt="2023-11-09T09:40:21.860" v="133" actId="20577"/>
          <ac:spMkLst>
            <pc:docMk/>
            <pc:sldMk cId="2569408148" sldId="313"/>
            <ac:spMk id="34" creationId="{1E819771-40E4-115E-1677-879EF07CAA9A}"/>
          </ac:spMkLst>
        </pc:spChg>
      </pc:sldChg>
      <pc:sldChg chg="addSp delSp modSp del mod">
        <pc:chgData name="Kareem Ahmed" userId="668b7c42-9793-4d96-80a6-ccc644a66bcf" providerId="ADAL" clId="{B680E39B-5B0E-45C7-AEF3-6C8D34B94499}" dt="2023-11-09T12:17:30.641" v="1526" actId="47"/>
        <pc:sldMkLst>
          <pc:docMk/>
          <pc:sldMk cId="3774984797" sldId="480"/>
        </pc:sldMkLst>
        <pc:spChg chg="add mod">
          <ac:chgData name="Kareem Ahmed" userId="668b7c42-9793-4d96-80a6-ccc644a66bcf" providerId="ADAL" clId="{B680E39B-5B0E-45C7-AEF3-6C8D34B94499}" dt="2023-11-08T23:13:33.698" v="5" actId="207"/>
          <ac:spMkLst>
            <pc:docMk/>
            <pc:sldMk cId="3774984797" sldId="480"/>
            <ac:spMk id="2" creationId="{83476F66-81F9-8D0E-4211-CAC29778CC9A}"/>
          </ac:spMkLst>
        </pc:spChg>
        <pc:spChg chg="add mod">
          <ac:chgData name="Kareem Ahmed" userId="668b7c42-9793-4d96-80a6-ccc644a66bcf" providerId="ADAL" clId="{B680E39B-5B0E-45C7-AEF3-6C8D34B94499}" dt="2023-11-08T23:13:41.983" v="7" actId="20577"/>
          <ac:spMkLst>
            <pc:docMk/>
            <pc:sldMk cId="3774984797" sldId="480"/>
            <ac:spMk id="3" creationId="{AD72C204-18F6-D3A4-BC1C-8B093CD18777}"/>
          </ac:spMkLst>
        </pc:spChg>
        <pc:spChg chg="add mod">
          <ac:chgData name="Kareem Ahmed" userId="668b7c42-9793-4d96-80a6-ccc644a66bcf" providerId="ADAL" clId="{B680E39B-5B0E-45C7-AEF3-6C8D34B94499}" dt="2023-11-08T23:14:13.123" v="13" actId="207"/>
          <ac:spMkLst>
            <pc:docMk/>
            <pc:sldMk cId="3774984797" sldId="480"/>
            <ac:spMk id="5" creationId="{9EF8254B-F03F-5E33-BE78-3E3C4903CC17}"/>
          </ac:spMkLst>
        </pc:spChg>
        <pc:spChg chg="del">
          <ac:chgData name="Kareem Ahmed" userId="668b7c42-9793-4d96-80a6-ccc644a66bcf" providerId="ADAL" clId="{B680E39B-5B0E-45C7-AEF3-6C8D34B94499}" dt="2023-11-08T23:13:17.019" v="1" actId="478"/>
          <ac:spMkLst>
            <pc:docMk/>
            <pc:sldMk cId="3774984797" sldId="480"/>
            <ac:spMk id="30" creationId="{1BBD67B8-DB49-942C-018D-7F74C671F260}"/>
          </ac:spMkLst>
        </pc:spChg>
        <pc:spChg chg="del">
          <ac:chgData name="Kareem Ahmed" userId="668b7c42-9793-4d96-80a6-ccc644a66bcf" providerId="ADAL" clId="{B680E39B-5B0E-45C7-AEF3-6C8D34B94499}" dt="2023-11-08T23:13:12.936" v="0" actId="478"/>
          <ac:spMkLst>
            <pc:docMk/>
            <pc:sldMk cId="3774984797" sldId="480"/>
            <ac:spMk id="31" creationId="{16E4CC76-2D0D-6204-3FBC-B0856D8E8836}"/>
          </ac:spMkLst>
        </pc:spChg>
        <pc:spChg chg="del">
          <ac:chgData name="Kareem Ahmed" userId="668b7c42-9793-4d96-80a6-ccc644a66bcf" providerId="ADAL" clId="{B680E39B-5B0E-45C7-AEF3-6C8D34B94499}" dt="2023-11-08T23:13:58.179" v="9" actId="478"/>
          <ac:spMkLst>
            <pc:docMk/>
            <pc:sldMk cId="3774984797" sldId="480"/>
            <ac:spMk id="34" creationId="{15C30772-0DD8-7BE1-E943-20DE696CFBEA}"/>
          </ac:spMkLst>
        </pc:spChg>
        <pc:spChg chg="del">
          <ac:chgData name="Kareem Ahmed" userId="668b7c42-9793-4d96-80a6-ccc644a66bcf" providerId="ADAL" clId="{B680E39B-5B0E-45C7-AEF3-6C8D34B94499}" dt="2023-11-08T23:13:56.072" v="8" actId="478"/>
          <ac:spMkLst>
            <pc:docMk/>
            <pc:sldMk cId="3774984797" sldId="480"/>
            <ac:spMk id="46" creationId="{FA59789B-D841-DB76-25B9-1348B202C2B5}"/>
          </ac:spMkLst>
        </pc:spChg>
      </pc:sldChg>
      <pc:sldChg chg="addSp delSp modSp add mod">
        <pc:chgData name="Kareem Ahmed" userId="668b7c42-9793-4d96-80a6-ccc644a66bcf" providerId="ADAL" clId="{B680E39B-5B0E-45C7-AEF3-6C8D34B94499}" dt="2023-11-09T09:39:49.898" v="130" actId="14100"/>
        <pc:sldMkLst>
          <pc:docMk/>
          <pc:sldMk cId="1196546686" sldId="481"/>
        </pc:sldMkLst>
        <pc:spChg chg="mod">
          <ac:chgData name="Kareem Ahmed" userId="668b7c42-9793-4d96-80a6-ccc644a66bcf" providerId="ADAL" clId="{B680E39B-5B0E-45C7-AEF3-6C8D34B94499}" dt="2023-11-09T09:25:06.256" v="123" actId="1076"/>
          <ac:spMkLst>
            <pc:docMk/>
            <pc:sldMk cId="1196546686" sldId="481"/>
            <ac:spMk id="3" creationId="{F9A80F9F-74DB-1D57-04E8-E20E92A09B0A}"/>
          </ac:spMkLst>
        </pc:spChg>
        <pc:spChg chg="del">
          <ac:chgData name="Kareem Ahmed" userId="668b7c42-9793-4d96-80a6-ccc644a66bcf" providerId="ADAL" clId="{B680E39B-5B0E-45C7-AEF3-6C8D34B94499}" dt="2023-11-09T09:21:39.968" v="41" actId="478"/>
          <ac:spMkLst>
            <pc:docMk/>
            <pc:sldMk cId="1196546686" sldId="481"/>
            <ac:spMk id="5" creationId="{3985EAE6-BFA6-766D-A032-077E4DCB399E}"/>
          </ac:spMkLst>
        </pc:spChg>
        <pc:spChg chg="del">
          <ac:chgData name="Kareem Ahmed" userId="668b7c42-9793-4d96-80a6-ccc644a66bcf" providerId="ADAL" clId="{B680E39B-5B0E-45C7-AEF3-6C8D34B94499}" dt="2023-11-09T09:24:10.286" v="91" actId="478"/>
          <ac:spMkLst>
            <pc:docMk/>
            <pc:sldMk cId="1196546686" sldId="481"/>
            <ac:spMk id="6" creationId="{05E43288-C9C0-B2CA-0970-EB4E627B30CA}"/>
          </ac:spMkLst>
        </pc:spChg>
        <pc:spChg chg="del">
          <ac:chgData name="Kareem Ahmed" userId="668b7c42-9793-4d96-80a6-ccc644a66bcf" providerId="ADAL" clId="{B680E39B-5B0E-45C7-AEF3-6C8D34B94499}" dt="2023-11-09T09:21:38.491" v="40" actId="478"/>
          <ac:spMkLst>
            <pc:docMk/>
            <pc:sldMk cId="1196546686" sldId="481"/>
            <ac:spMk id="10" creationId="{463D680D-A11B-0A8A-63D5-DD2C6F3FD516}"/>
          </ac:spMkLst>
        </pc:spChg>
        <pc:spChg chg="del">
          <ac:chgData name="Kareem Ahmed" userId="668b7c42-9793-4d96-80a6-ccc644a66bcf" providerId="ADAL" clId="{B680E39B-5B0E-45C7-AEF3-6C8D34B94499}" dt="2023-11-09T09:21:42.016" v="42" actId="478"/>
          <ac:spMkLst>
            <pc:docMk/>
            <pc:sldMk cId="1196546686" sldId="481"/>
            <ac:spMk id="25" creationId="{2BC869EB-5623-4AA1-9123-4AF9DF916049}"/>
          </ac:spMkLst>
        </pc:spChg>
        <pc:spChg chg="del">
          <ac:chgData name="Kareem Ahmed" userId="668b7c42-9793-4d96-80a6-ccc644a66bcf" providerId="ADAL" clId="{B680E39B-5B0E-45C7-AEF3-6C8D34B94499}" dt="2023-11-09T09:21:44.863" v="43" actId="478"/>
          <ac:spMkLst>
            <pc:docMk/>
            <pc:sldMk cId="1196546686" sldId="481"/>
            <ac:spMk id="48" creationId="{050976E4-0CF2-BA00-34CA-2F9419409B9E}"/>
          </ac:spMkLst>
        </pc:spChg>
        <pc:picChg chg="add mod">
          <ac:chgData name="Kareem Ahmed" userId="668b7c42-9793-4d96-80a6-ccc644a66bcf" providerId="ADAL" clId="{B680E39B-5B0E-45C7-AEF3-6C8D34B94499}" dt="2023-11-09T09:39:49.898" v="130" actId="14100"/>
          <ac:picMkLst>
            <pc:docMk/>
            <pc:sldMk cId="1196546686" sldId="481"/>
            <ac:picMk id="1026" creationId="{BE5066BD-7735-8BCD-B127-E97B6F5ECC44}"/>
          </ac:picMkLst>
        </pc:picChg>
      </pc:sldChg>
      <pc:sldChg chg="modSp add mod">
        <pc:chgData name="Kareem Ahmed" userId="668b7c42-9793-4d96-80a6-ccc644a66bcf" providerId="ADAL" clId="{B680E39B-5B0E-45C7-AEF3-6C8D34B94499}" dt="2023-11-09T09:47:31.822" v="227" actId="12"/>
        <pc:sldMkLst>
          <pc:docMk/>
          <pc:sldMk cId="3127011209" sldId="482"/>
        </pc:sldMkLst>
        <pc:spChg chg="mod">
          <ac:chgData name="Kareem Ahmed" userId="668b7c42-9793-4d96-80a6-ccc644a66bcf" providerId="ADAL" clId="{B680E39B-5B0E-45C7-AEF3-6C8D34B94499}" dt="2023-11-09T09:47:31.822" v="227" actId="12"/>
          <ac:spMkLst>
            <pc:docMk/>
            <pc:sldMk cId="3127011209" sldId="482"/>
            <ac:spMk id="48" creationId="{050976E4-0CF2-BA00-34CA-2F9419409B9E}"/>
          </ac:spMkLst>
        </pc:spChg>
      </pc:sldChg>
      <pc:sldChg chg="delSp modSp add del mod">
        <pc:chgData name="Kareem Ahmed" userId="668b7c42-9793-4d96-80a6-ccc644a66bcf" providerId="ADAL" clId="{B680E39B-5B0E-45C7-AEF3-6C8D34B94499}" dt="2023-11-09T09:40:17.964" v="131" actId="47"/>
        <pc:sldMkLst>
          <pc:docMk/>
          <pc:sldMk cId="3840729255" sldId="482"/>
        </pc:sldMkLst>
        <pc:spChg chg="mod">
          <ac:chgData name="Kareem Ahmed" userId="668b7c42-9793-4d96-80a6-ccc644a66bcf" providerId="ADAL" clId="{B680E39B-5B0E-45C7-AEF3-6C8D34B94499}" dt="2023-11-09T09:24:47.127" v="119"/>
          <ac:spMkLst>
            <pc:docMk/>
            <pc:sldMk cId="3840729255" sldId="482"/>
            <ac:spMk id="3" creationId="{F9A80F9F-74DB-1D57-04E8-E20E92A09B0A}"/>
          </ac:spMkLst>
        </pc:spChg>
        <pc:spChg chg="del">
          <ac:chgData name="Kareem Ahmed" userId="668b7c42-9793-4d96-80a6-ccc644a66bcf" providerId="ADAL" clId="{B680E39B-5B0E-45C7-AEF3-6C8D34B94499}" dt="2023-11-09T09:24:14.082" v="92" actId="478"/>
          <ac:spMkLst>
            <pc:docMk/>
            <pc:sldMk cId="3840729255" sldId="482"/>
            <ac:spMk id="6" creationId="{05E43288-C9C0-B2CA-0970-EB4E627B30CA}"/>
          </ac:spMkLst>
        </pc:spChg>
      </pc:sldChg>
      <pc:sldChg chg="modSp add mod">
        <pc:chgData name="Kareem Ahmed" userId="668b7c42-9793-4d96-80a6-ccc644a66bcf" providerId="ADAL" clId="{B680E39B-5B0E-45C7-AEF3-6C8D34B94499}" dt="2023-11-09T09:48:53.314" v="250" actId="20577"/>
        <pc:sldMkLst>
          <pc:docMk/>
          <pc:sldMk cId="3021628612" sldId="483"/>
        </pc:sldMkLst>
        <pc:spChg chg="mod">
          <ac:chgData name="Kareem Ahmed" userId="668b7c42-9793-4d96-80a6-ccc644a66bcf" providerId="ADAL" clId="{B680E39B-5B0E-45C7-AEF3-6C8D34B94499}" dt="2023-11-09T09:48:53.314" v="250" actId="20577"/>
          <ac:spMkLst>
            <pc:docMk/>
            <pc:sldMk cId="3021628612" sldId="483"/>
            <ac:spMk id="48" creationId="{050976E4-0CF2-BA00-34CA-2F9419409B9E}"/>
          </ac:spMkLst>
        </pc:spChg>
      </pc:sldChg>
      <pc:sldChg chg="modSp add mod">
        <pc:chgData name="Kareem Ahmed" userId="668b7c42-9793-4d96-80a6-ccc644a66bcf" providerId="ADAL" clId="{B680E39B-5B0E-45C7-AEF3-6C8D34B94499}" dt="2023-11-09T12:18:01.702" v="1543" actId="113"/>
        <pc:sldMkLst>
          <pc:docMk/>
          <pc:sldMk cId="1627264555" sldId="484"/>
        </pc:sldMkLst>
        <pc:spChg chg="mod">
          <ac:chgData name="Kareem Ahmed" userId="668b7c42-9793-4d96-80a6-ccc644a66bcf" providerId="ADAL" clId="{B680E39B-5B0E-45C7-AEF3-6C8D34B94499}" dt="2023-11-09T09:52:03.274" v="255" actId="14100"/>
          <ac:spMkLst>
            <pc:docMk/>
            <pc:sldMk cId="1627264555" sldId="484"/>
            <ac:spMk id="3" creationId="{F9A80F9F-74DB-1D57-04E8-E20E92A09B0A}"/>
          </ac:spMkLst>
        </pc:spChg>
        <pc:spChg chg="mod">
          <ac:chgData name="Kareem Ahmed" userId="668b7c42-9793-4d96-80a6-ccc644a66bcf" providerId="ADAL" clId="{B680E39B-5B0E-45C7-AEF3-6C8D34B94499}" dt="2023-11-09T09:52:52.905" v="288" actId="14100"/>
          <ac:spMkLst>
            <pc:docMk/>
            <pc:sldMk cId="1627264555" sldId="484"/>
            <ac:spMk id="25" creationId="{2BC869EB-5623-4AA1-9123-4AF9DF916049}"/>
          </ac:spMkLst>
        </pc:spChg>
        <pc:spChg chg="mod">
          <ac:chgData name="Kareem Ahmed" userId="668b7c42-9793-4d96-80a6-ccc644a66bcf" providerId="ADAL" clId="{B680E39B-5B0E-45C7-AEF3-6C8D34B94499}" dt="2023-11-09T12:18:01.702" v="1543" actId="113"/>
          <ac:spMkLst>
            <pc:docMk/>
            <pc:sldMk cId="1627264555" sldId="484"/>
            <ac:spMk id="48" creationId="{050976E4-0CF2-BA00-34CA-2F9419409B9E}"/>
          </ac:spMkLst>
        </pc:spChg>
      </pc:sldChg>
      <pc:sldChg chg="addSp delSp modSp add mod">
        <pc:chgData name="Kareem Ahmed" userId="668b7c42-9793-4d96-80a6-ccc644a66bcf" providerId="ADAL" clId="{B680E39B-5B0E-45C7-AEF3-6C8D34B94499}" dt="2023-11-09T09:53:56.658" v="304" actId="1038"/>
        <pc:sldMkLst>
          <pc:docMk/>
          <pc:sldMk cId="2438565109" sldId="485"/>
        </pc:sldMkLst>
        <pc:spChg chg="del">
          <ac:chgData name="Kareem Ahmed" userId="668b7c42-9793-4d96-80a6-ccc644a66bcf" providerId="ADAL" clId="{B680E39B-5B0E-45C7-AEF3-6C8D34B94499}" dt="2023-11-09T09:53:17.173" v="292" actId="478"/>
          <ac:spMkLst>
            <pc:docMk/>
            <pc:sldMk cId="2438565109" sldId="485"/>
            <ac:spMk id="5" creationId="{3985EAE6-BFA6-766D-A032-077E4DCB399E}"/>
          </ac:spMkLst>
        </pc:spChg>
        <pc:spChg chg="del">
          <ac:chgData name="Kareem Ahmed" userId="668b7c42-9793-4d96-80a6-ccc644a66bcf" providerId="ADAL" clId="{B680E39B-5B0E-45C7-AEF3-6C8D34B94499}" dt="2023-11-09T09:53:17.173" v="292" actId="478"/>
          <ac:spMkLst>
            <pc:docMk/>
            <pc:sldMk cId="2438565109" sldId="485"/>
            <ac:spMk id="6" creationId="{05E43288-C9C0-B2CA-0970-EB4E627B30CA}"/>
          </ac:spMkLst>
        </pc:spChg>
        <pc:spChg chg="del">
          <ac:chgData name="Kareem Ahmed" userId="668b7c42-9793-4d96-80a6-ccc644a66bcf" providerId="ADAL" clId="{B680E39B-5B0E-45C7-AEF3-6C8D34B94499}" dt="2023-11-09T09:53:17.173" v="292" actId="478"/>
          <ac:spMkLst>
            <pc:docMk/>
            <pc:sldMk cId="2438565109" sldId="485"/>
            <ac:spMk id="10" creationId="{463D680D-A11B-0A8A-63D5-DD2C6F3FD516}"/>
          </ac:spMkLst>
        </pc:spChg>
        <pc:spChg chg="add del">
          <ac:chgData name="Kareem Ahmed" userId="668b7c42-9793-4d96-80a6-ccc644a66bcf" providerId="ADAL" clId="{B680E39B-5B0E-45C7-AEF3-6C8D34B94499}" dt="2023-11-09T09:53:17.173" v="292" actId="478"/>
          <ac:spMkLst>
            <pc:docMk/>
            <pc:sldMk cId="2438565109" sldId="485"/>
            <ac:spMk id="25" creationId="{2BC869EB-5623-4AA1-9123-4AF9DF916049}"/>
          </ac:spMkLst>
        </pc:spChg>
        <pc:spChg chg="del">
          <ac:chgData name="Kareem Ahmed" userId="668b7c42-9793-4d96-80a6-ccc644a66bcf" providerId="ADAL" clId="{B680E39B-5B0E-45C7-AEF3-6C8D34B94499}" dt="2023-11-09T09:53:17.173" v="292" actId="478"/>
          <ac:spMkLst>
            <pc:docMk/>
            <pc:sldMk cId="2438565109" sldId="485"/>
            <ac:spMk id="48" creationId="{050976E4-0CF2-BA00-34CA-2F9419409B9E}"/>
          </ac:spMkLst>
        </pc:spChg>
        <pc:picChg chg="add mod">
          <ac:chgData name="Kareem Ahmed" userId="668b7c42-9793-4d96-80a6-ccc644a66bcf" providerId="ADAL" clId="{B680E39B-5B0E-45C7-AEF3-6C8D34B94499}" dt="2023-11-09T09:53:56.658" v="304" actId="1038"/>
          <ac:picMkLst>
            <pc:docMk/>
            <pc:sldMk cId="2438565109" sldId="485"/>
            <ac:picMk id="8" creationId="{AFC2775C-5206-46E7-47C2-AB765E801A64}"/>
          </ac:picMkLst>
        </pc:picChg>
      </pc:sldChg>
      <pc:sldChg chg="modSp add mod">
        <pc:chgData name="Kareem Ahmed" userId="668b7c42-9793-4d96-80a6-ccc644a66bcf" providerId="ADAL" clId="{B680E39B-5B0E-45C7-AEF3-6C8D34B94499}" dt="2023-11-09T10:01:01.560" v="334" actId="1076"/>
        <pc:sldMkLst>
          <pc:docMk/>
          <pc:sldMk cId="3833377130" sldId="486"/>
        </pc:sldMkLst>
        <pc:spChg chg="mod">
          <ac:chgData name="Kareem Ahmed" userId="668b7c42-9793-4d96-80a6-ccc644a66bcf" providerId="ADAL" clId="{B680E39B-5B0E-45C7-AEF3-6C8D34B94499}" dt="2023-11-09T09:55:05.419" v="313" actId="14100"/>
          <ac:spMkLst>
            <pc:docMk/>
            <pc:sldMk cId="3833377130" sldId="486"/>
            <ac:spMk id="3" creationId="{F9A80F9F-74DB-1D57-04E8-E20E92A09B0A}"/>
          </ac:spMkLst>
        </pc:spChg>
        <pc:spChg chg="mod">
          <ac:chgData name="Kareem Ahmed" userId="668b7c42-9793-4d96-80a6-ccc644a66bcf" providerId="ADAL" clId="{B680E39B-5B0E-45C7-AEF3-6C8D34B94499}" dt="2023-11-09T10:01:01.560" v="334" actId="1076"/>
          <ac:spMkLst>
            <pc:docMk/>
            <pc:sldMk cId="3833377130" sldId="486"/>
            <ac:spMk id="48" creationId="{050976E4-0CF2-BA00-34CA-2F9419409B9E}"/>
          </ac:spMkLst>
        </pc:spChg>
      </pc:sldChg>
      <pc:sldChg chg="modSp add mod">
        <pc:chgData name="Kareem Ahmed" userId="668b7c42-9793-4d96-80a6-ccc644a66bcf" providerId="ADAL" clId="{B680E39B-5B0E-45C7-AEF3-6C8D34B94499}" dt="2023-11-09T10:01:21.333" v="343" actId="20577"/>
        <pc:sldMkLst>
          <pc:docMk/>
          <pc:sldMk cId="2081111922" sldId="487"/>
        </pc:sldMkLst>
        <pc:spChg chg="mod">
          <ac:chgData name="Kareem Ahmed" userId="668b7c42-9793-4d96-80a6-ccc644a66bcf" providerId="ADAL" clId="{B680E39B-5B0E-45C7-AEF3-6C8D34B94499}" dt="2023-11-09T10:01:21.333" v="343" actId="20577"/>
          <ac:spMkLst>
            <pc:docMk/>
            <pc:sldMk cId="2081111922" sldId="487"/>
            <ac:spMk id="48" creationId="{050976E4-0CF2-BA00-34CA-2F9419409B9E}"/>
          </ac:spMkLst>
        </pc:spChg>
      </pc:sldChg>
      <pc:sldChg chg="modSp add mod">
        <pc:chgData name="Kareem Ahmed" userId="668b7c42-9793-4d96-80a6-ccc644a66bcf" providerId="ADAL" clId="{B680E39B-5B0E-45C7-AEF3-6C8D34B94499}" dt="2023-11-09T10:13:22.712" v="382" actId="20577"/>
        <pc:sldMkLst>
          <pc:docMk/>
          <pc:sldMk cId="1599405969" sldId="488"/>
        </pc:sldMkLst>
        <pc:spChg chg="mod">
          <ac:chgData name="Kareem Ahmed" userId="668b7c42-9793-4d96-80a6-ccc644a66bcf" providerId="ADAL" clId="{B680E39B-5B0E-45C7-AEF3-6C8D34B94499}" dt="2023-11-09T10:13:22.712" v="382" actId="20577"/>
          <ac:spMkLst>
            <pc:docMk/>
            <pc:sldMk cId="1599405969" sldId="488"/>
            <ac:spMk id="48" creationId="{050976E4-0CF2-BA00-34CA-2F9419409B9E}"/>
          </ac:spMkLst>
        </pc:spChg>
      </pc:sldChg>
      <pc:sldChg chg="modSp add mod ord">
        <pc:chgData name="Kareem Ahmed" userId="668b7c42-9793-4d96-80a6-ccc644a66bcf" providerId="ADAL" clId="{B680E39B-5B0E-45C7-AEF3-6C8D34B94499}" dt="2023-11-09T10:10:47.198" v="373"/>
        <pc:sldMkLst>
          <pc:docMk/>
          <pc:sldMk cId="161375195" sldId="489"/>
        </pc:sldMkLst>
        <pc:spChg chg="mod">
          <ac:chgData name="Kareem Ahmed" userId="668b7c42-9793-4d96-80a6-ccc644a66bcf" providerId="ADAL" clId="{B680E39B-5B0E-45C7-AEF3-6C8D34B94499}" dt="2023-11-09T10:10:31.448" v="370" actId="14100"/>
          <ac:spMkLst>
            <pc:docMk/>
            <pc:sldMk cId="161375195" sldId="489"/>
            <ac:spMk id="25" creationId="{2BC869EB-5623-4AA1-9123-4AF9DF916049}"/>
          </ac:spMkLst>
        </pc:spChg>
        <pc:spChg chg="mod">
          <ac:chgData name="Kareem Ahmed" userId="668b7c42-9793-4d96-80a6-ccc644a66bcf" providerId="ADAL" clId="{B680E39B-5B0E-45C7-AEF3-6C8D34B94499}" dt="2023-11-09T10:10:38.007" v="371" actId="12"/>
          <ac:spMkLst>
            <pc:docMk/>
            <pc:sldMk cId="161375195" sldId="489"/>
            <ac:spMk id="48" creationId="{050976E4-0CF2-BA00-34CA-2F9419409B9E}"/>
          </ac:spMkLst>
        </pc:spChg>
      </pc:sldChg>
      <pc:sldChg chg="modSp add mod">
        <pc:chgData name="Kareem Ahmed" userId="668b7c42-9793-4d96-80a6-ccc644a66bcf" providerId="ADAL" clId="{B680E39B-5B0E-45C7-AEF3-6C8D34B94499}" dt="2023-11-09T10:14:32.760" v="406" actId="14100"/>
        <pc:sldMkLst>
          <pc:docMk/>
          <pc:sldMk cId="3953685890" sldId="490"/>
        </pc:sldMkLst>
        <pc:spChg chg="mod">
          <ac:chgData name="Kareem Ahmed" userId="668b7c42-9793-4d96-80a6-ccc644a66bcf" providerId="ADAL" clId="{B680E39B-5B0E-45C7-AEF3-6C8D34B94499}" dt="2023-11-09T10:14:32.760" v="406" actId="14100"/>
          <ac:spMkLst>
            <pc:docMk/>
            <pc:sldMk cId="3953685890" sldId="490"/>
            <ac:spMk id="25" creationId="{2BC869EB-5623-4AA1-9123-4AF9DF916049}"/>
          </ac:spMkLst>
        </pc:spChg>
        <pc:spChg chg="mod">
          <ac:chgData name="Kareem Ahmed" userId="668b7c42-9793-4d96-80a6-ccc644a66bcf" providerId="ADAL" clId="{B680E39B-5B0E-45C7-AEF3-6C8D34B94499}" dt="2023-11-09T10:14:23.565" v="405" actId="20577"/>
          <ac:spMkLst>
            <pc:docMk/>
            <pc:sldMk cId="3953685890" sldId="490"/>
            <ac:spMk id="48" creationId="{050976E4-0CF2-BA00-34CA-2F9419409B9E}"/>
          </ac:spMkLst>
        </pc:spChg>
      </pc:sldChg>
      <pc:sldChg chg="modSp add mod">
        <pc:chgData name="Kareem Ahmed" userId="668b7c42-9793-4d96-80a6-ccc644a66bcf" providerId="ADAL" clId="{B680E39B-5B0E-45C7-AEF3-6C8D34B94499}" dt="2023-11-09T10:15:56.152" v="432" actId="20577"/>
        <pc:sldMkLst>
          <pc:docMk/>
          <pc:sldMk cId="2525506970" sldId="491"/>
        </pc:sldMkLst>
        <pc:spChg chg="mod">
          <ac:chgData name="Kareem Ahmed" userId="668b7c42-9793-4d96-80a6-ccc644a66bcf" providerId="ADAL" clId="{B680E39B-5B0E-45C7-AEF3-6C8D34B94499}" dt="2023-11-09T10:15:56.152" v="432" actId="20577"/>
          <ac:spMkLst>
            <pc:docMk/>
            <pc:sldMk cId="2525506970" sldId="491"/>
            <ac:spMk id="48" creationId="{050976E4-0CF2-BA00-34CA-2F9419409B9E}"/>
          </ac:spMkLst>
        </pc:spChg>
      </pc:sldChg>
      <pc:sldChg chg="modSp add mod">
        <pc:chgData name="Kareem Ahmed" userId="668b7c42-9793-4d96-80a6-ccc644a66bcf" providerId="ADAL" clId="{B680E39B-5B0E-45C7-AEF3-6C8D34B94499}" dt="2023-11-09T10:18:52.987" v="461" actId="20577"/>
        <pc:sldMkLst>
          <pc:docMk/>
          <pc:sldMk cId="2883066956" sldId="492"/>
        </pc:sldMkLst>
        <pc:spChg chg="mod">
          <ac:chgData name="Kareem Ahmed" userId="668b7c42-9793-4d96-80a6-ccc644a66bcf" providerId="ADAL" clId="{B680E39B-5B0E-45C7-AEF3-6C8D34B94499}" dt="2023-11-09T10:18:52.987" v="461" actId="20577"/>
          <ac:spMkLst>
            <pc:docMk/>
            <pc:sldMk cId="2883066956" sldId="492"/>
            <ac:spMk id="48" creationId="{050976E4-0CF2-BA00-34CA-2F9419409B9E}"/>
          </ac:spMkLst>
        </pc:spChg>
      </pc:sldChg>
      <pc:sldChg chg="delSp modSp add mod">
        <pc:chgData name="Kareem Ahmed" userId="668b7c42-9793-4d96-80a6-ccc644a66bcf" providerId="ADAL" clId="{B680E39B-5B0E-45C7-AEF3-6C8D34B94499}" dt="2023-11-09T10:30:55.283" v="466" actId="1076"/>
        <pc:sldMkLst>
          <pc:docMk/>
          <pc:sldMk cId="2108511192" sldId="493"/>
        </pc:sldMkLst>
        <pc:spChg chg="mod">
          <ac:chgData name="Kareem Ahmed" userId="668b7c42-9793-4d96-80a6-ccc644a66bcf" providerId="ADAL" clId="{B680E39B-5B0E-45C7-AEF3-6C8D34B94499}" dt="2023-11-09T10:30:55.283" v="466" actId="1076"/>
          <ac:spMkLst>
            <pc:docMk/>
            <pc:sldMk cId="2108511192" sldId="493"/>
            <ac:spMk id="3" creationId="{F9A80F9F-74DB-1D57-04E8-E20E92A09B0A}"/>
          </ac:spMkLst>
        </pc:spChg>
        <pc:spChg chg="mod">
          <ac:chgData name="Kareem Ahmed" userId="668b7c42-9793-4d96-80a6-ccc644a66bcf" providerId="ADAL" clId="{B680E39B-5B0E-45C7-AEF3-6C8D34B94499}" dt="2023-11-09T10:30:55.283" v="466" actId="1076"/>
          <ac:spMkLst>
            <pc:docMk/>
            <pc:sldMk cId="2108511192" sldId="493"/>
            <ac:spMk id="5" creationId="{3985EAE6-BFA6-766D-A032-077E4DCB399E}"/>
          </ac:spMkLst>
        </pc:spChg>
        <pc:spChg chg="mod">
          <ac:chgData name="Kareem Ahmed" userId="668b7c42-9793-4d96-80a6-ccc644a66bcf" providerId="ADAL" clId="{B680E39B-5B0E-45C7-AEF3-6C8D34B94499}" dt="2023-11-09T10:30:55.283" v="466" actId="1076"/>
          <ac:spMkLst>
            <pc:docMk/>
            <pc:sldMk cId="2108511192" sldId="493"/>
            <ac:spMk id="6" creationId="{05E43288-C9C0-B2CA-0970-EB4E627B30CA}"/>
          </ac:spMkLst>
        </pc:spChg>
        <pc:spChg chg="mod">
          <ac:chgData name="Kareem Ahmed" userId="668b7c42-9793-4d96-80a6-ccc644a66bcf" providerId="ADAL" clId="{B680E39B-5B0E-45C7-AEF3-6C8D34B94499}" dt="2023-11-09T10:30:55.283" v="466" actId="1076"/>
          <ac:spMkLst>
            <pc:docMk/>
            <pc:sldMk cId="2108511192" sldId="493"/>
            <ac:spMk id="10" creationId="{463D680D-A11B-0A8A-63D5-DD2C6F3FD516}"/>
          </ac:spMkLst>
        </pc:spChg>
        <pc:spChg chg="del">
          <ac:chgData name="Kareem Ahmed" userId="668b7c42-9793-4d96-80a6-ccc644a66bcf" providerId="ADAL" clId="{B680E39B-5B0E-45C7-AEF3-6C8D34B94499}" dt="2023-11-09T10:30:40.802" v="464" actId="478"/>
          <ac:spMkLst>
            <pc:docMk/>
            <pc:sldMk cId="2108511192" sldId="493"/>
            <ac:spMk id="25" creationId="{2BC869EB-5623-4AA1-9123-4AF9DF916049}"/>
          </ac:spMkLst>
        </pc:spChg>
        <pc:spChg chg="del">
          <ac:chgData name="Kareem Ahmed" userId="668b7c42-9793-4d96-80a6-ccc644a66bcf" providerId="ADAL" clId="{B680E39B-5B0E-45C7-AEF3-6C8D34B94499}" dt="2023-11-09T10:30:36.350" v="463" actId="478"/>
          <ac:spMkLst>
            <pc:docMk/>
            <pc:sldMk cId="2108511192" sldId="493"/>
            <ac:spMk id="48" creationId="{050976E4-0CF2-BA00-34CA-2F9419409B9E}"/>
          </ac:spMkLst>
        </pc:spChg>
      </pc:sldChg>
      <pc:sldChg chg="modSp add mod">
        <pc:chgData name="Kareem Ahmed" userId="668b7c42-9793-4d96-80a6-ccc644a66bcf" providerId="ADAL" clId="{B680E39B-5B0E-45C7-AEF3-6C8D34B94499}" dt="2023-11-09T10:31:17.133" v="471" actId="20577"/>
        <pc:sldMkLst>
          <pc:docMk/>
          <pc:sldMk cId="2953063075" sldId="494"/>
        </pc:sldMkLst>
        <pc:spChg chg="mod">
          <ac:chgData name="Kareem Ahmed" userId="668b7c42-9793-4d96-80a6-ccc644a66bcf" providerId="ADAL" clId="{B680E39B-5B0E-45C7-AEF3-6C8D34B94499}" dt="2023-11-09T10:31:17.133" v="471" actId="20577"/>
          <ac:spMkLst>
            <pc:docMk/>
            <pc:sldMk cId="2953063075" sldId="494"/>
            <ac:spMk id="3" creationId="{F9A80F9F-74DB-1D57-04E8-E20E92A09B0A}"/>
          </ac:spMkLst>
        </pc:spChg>
      </pc:sldChg>
      <pc:sldChg chg="modSp add mod">
        <pc:chgData name="Kareem Ahmed" userId="668b7c42-9793-4d96-80a6-ccc644a66bcf" providerId="ADAL" clId="{B680E39B-5B0E-45C7-AEF3-6C8D34B94499}" dt="2023-11-09T10:55:53.390" v="915" actId="20577"/>
        <pc:sldMkLst>
          <pc:docMk/>
          <pc:sldMk cId="1720393204" sldId="495"/>
        </pc:sldMkLst>
        <pc:spChg chg="mod">
          <ac:chgData name="Kareem Ahmed" userId="668b7c42-9793-4d96-80a6-ccc644a66bcf" providerId="ADAL" clId="{B680E39B-5B0E-45C7-AEF3-6C8D34B94499}" dt="2023-11-09T10:55:53.390" v="915" actId="20577"/>
          <ac:spMkLst>
            <pc:docMk/>
            <pc:sldMk cId="1720393204" sldId="495"/>
            <ac:spMk id="3" creationId="{F9A80F9F-74DB-1D57-04E8-E20E92A09B0A}"/>
          </ac:spMkLst>
        </pc:spChg>
        <pc:spChg chg="mod">
          <ac:chgData name="Kareem Ahmed" userId="668b7c42-9793-4d96-80a6-ccc644a66bcf" providerId="ADAL" clId="{B680E39B-5B0E-45C7-AEF3-6C8D34B94499}" dt="2023-11-09T10:35:38.670" v="489" actId="20577"/>
          <ac:spMkLst>
            <pc:docMk/>
            <pc:sldMk cId="1720393204" sldId="495"/>
            <ac:spMk id="48" creationId="{050976E4-0CF2-BA00-34CA-2F9419409B9E}"/>
          </ac:spMkLst>
        </pc:spChg>
      </pc:sldChg>
      <pc:sldChg chg="addSp delSp modSp add mod">
        <pc:chgData name="Kareem Ahmed" userId="668b7c42-9793-4d96-80a6-ccc644a66bcf" providerId="ADAL" clId="{B680E39B-5B0E-45C7-AEF3-6C8D34B94499}" dt="2023-11-09T10:56:08.605" v="917"/>
        <pc:sldMkLst>
          <pc:docMk/>
          <pc:sldMk cId="2075495991" sldId="496"/>
        </pc:sldMkLst>
        <pc:spChg chg="del">
          <ac:chgData name="Kareem Ahmed" userId="668b7c42-9793-4d96-80a6-ccc644a66bcf" providerId="ADAL" clId="{B680E39B-5B0E-45C7-AEF3-6C8D34B94499}" dt="2023-11-09T10:56:08.160" v="916" actId="478"/>
          <ac:spMkLst>
            <pc:docMk/>
            <pc:sldMk cId="2075495991" sldId="496"/>
            <ac:spMk id="3" creationId="{F9A80F9F-74DB-1D57-04E8-E20E92A09B0A}"/>
          </ac:spMkLst>
        </pc:spChg>
        <pc:spChg chg="add del mod">
          <ac:chgData name="Kareem Ahmed" userId="668b7c42-9793-4d96-80a6-ccc644a66bcf" providerId="ADAL" clId="{B680E39B-5B0E-45C7-AEF3-6C8D34B94499}" dt="2023-11-09T10:37:09.624" v="504"/>
          <ac:spMkLst>
            <pc:docMk/>
            <pc:sldMk cId="2075495991" sldId="496"/>
            <ac:spMk id="8" creationId="{45CC06A9-AB12-59C5-F89D-88C095A6C4D4}"/>
          </ac:spMkLst>
        </pc:spChg>
        <pc:spChg chg="add del mod">
          <ac:chgData name="Kareem Ahmed" userId="668b7c42-9793-4d96-80a6-ccc644a66bcf" providerId="ADAL" clId="{B680E39B-5B0E-45C7-AEF3-6C8D34B94499}" dt="2023-11-09T10:37:22.617" v="509"/>
          <ac:spMkLst>
            <pc:docMk/>
            <pc:sldMk cId="2075495991" sldId="496"/>
            <ac:spMk id="11" creationId="{5CAED8EE-1EED-B9C1-63A9-76B9E88F1E23}"/>
          </ac:spMkLst>
        </pc:spChg>
        <pc:spChg chg="add del mod">
          <ac:chgData name="Kareem Ahmed" userId="668b7c42-9793-4d96-80a6-ccc644a66bcf" providerId="ADAL" clId="{B680E39B-5B0E-45C7-AEF3-6C8D34B94499}" dt="2023-11-09T10:39:11.952" v="722"/>
          <ac:spMkLst>
            <pc:docMk/>
            <pc:sldMk cId="2075495991" sldId="496"/>
            <ac:spMk id="13" creationId="{583D6466-BE8B-B853-DCA4-632FED79E6F9}"/>
          </ac:spMkLst>
        </pc:spChg>
        <pc:spChg chg="add mod">
          <ac:chgData name="Kareem Ahmed" userId="668b7c42-9793-4d96-80a6-ccc644a66bcf" providerId="ADAL" clId="{B680E39B-5B0E-45C7-AEF3-6C8D34B94499}" dt="2023-11-09T10:56:08.605" v="917"/>
          <ac:spMkLst>
            <pc:docMk/>
            <pc:sldMk cId="2075495991" sldId="496"/>
            <ac:spMk id="14" creationId="{C6DFECCF-325A-39DC-5C3C-C5F5112D7EE9}"/>
          </ac:spMkLst>
        </pc:spChg>
        <pc:spChg chg="mod">
          <ac:chgData name="Kareem Ahmed" userId="668b7c42-9793-4d96-80a6-ccc644a66bcf" providerId="ADAL" clId="{B680E39B-5B0E-45C7-AEF3-6C8D34B94499}" dt="2023-11-09T10:41:03.769" v="907" actId="14100"/>
          <ac:spMkLst>
            <pc:docMk/>
            <pc:sldMk cId="2075495991" sldId="496"/>
            <ac:spMk id="25" creationId="{2BC869EB-5623-4AA1-9123-4AF9DF916049}"/>
          </ac:spMkLst>
        </pc:spChg>
        <pc:spChg chg="mod">
          <ac:chgData name="Kareem Ahmed" userId="668b7c42-9793-4d96-80a6-ccc644a66bcf" providerId="ADAL" clId="{B680E39B-5B0E-45C7-AEF3-6C8D34B94499}" dt="2023-11-09T10:41:07.506" v="909" actId="20577"/>
          <ac:spMkLst>
            <pc:docMk/>
            <pc:sldMk cId="2075495991" sldId="496"/>
            <ac:spMk id="48" creationId="{050976E4-0CF2-BA00-34CA-2F9419409B9E}"/>
          </ac:spMkLst>
        </pc:spChg>
        <pc:graphicFrameChg chg="add del mod">
          <ac:chgData name="Kareem Ahmed" userId="668b7c42-9793-4d96-80a6-ccc644a66bcf" providerId="ADAL" clId="{B680E39B-5B0E-45C7-AEF3-6C8D34B94499}" dt="2023-11-09T10:37:09.624" v="504"/>
          <ac:graphicFrameMkLst>
            <pc:docMk/>
            <pc:sldMk cId="2075495991" sldId="496"/>
            <ac:graphicFrameMk id="2" creationId="{FBEE57C7-C0EA-8263-7D32-8F703390992F}"/>
          </ac:graphicFrameMkLst>
        </pc:graphicFrameChg>
        <pc:graphicFrameChg chg="add del mod">
          <ac:chgData name="Kareem Ahmed" userId="668b7c42-9793-4d96-80a6-ccc644a66bcf" providerId="ADAL" clId="{B680E39B-5B0E-45C7-AEF3-6C8D34B94499}" dt="2023-11-09T10:37:22.617" v="509"/>
          <ac:graphicFrameMkLst>
            <pc:docMk/>
            <pc:sldMk cId="2075495991" sldId="496"/>
            <ac:graphicFrameMk id="9" creationId="{7CCC4587-02CF-802B-9FEC-7F8BE3B45201}"/>
          </ac:graphicFrameMkLst>
        </pc:graphicFrameChg>
        <pc:graphicFrameChg chg="add del mod">
          <ac:chgData name="Kareem Ahmed" userId="668b7c42-9793-4d96-80a6-ccc644a66bcf" providerId="ADAL" clId="{B680E39B-5B0E-45C7-AEF3-6C8D34B94499}" dt="2023-11-09T10:39:11.952" v="722"/>
          <ac:graphicFrameMkLst>
            <pc:docMk/>
            <pc:sldMk cId="2075495991" sldId="496"/>
            <ac:graphicFrameMk id="12" creationId="{6F2273BF-AD14-73AE-974D-DCBB997A2D58}"/>
          </ac:graphicFrameMkLst>
        </pc:graphicFrameChg>
      </pc:sldChg>
      <pc:sldChg chg="add del">
        <pc:chgData name="Kareem Ahmed" userId="668b7c42-9793-4d96-80a6-ccc644a66bcf" providerId="ADAL" clId="{B680E39B-5B0E-45C7-AEF3-6C8D34B94499}" dt="2023-11-09T10:56:17.352" v="918" actId="47"/>
        <pc:sldMkLst>
          <pc:docMk/>
          <pc:sldMk cId="2128015030" sldId="497"/>
        </pc:sldMkLst>
      </pc:sldChg>
      <pc:sldChg chg="modSp add mod">
        <pc:chgData name="Kareem Ahmed" userId="668b7c42-9793-4d96-80a6-ccc644a66bcf" providerId="ADAL" clId="{B680E39B-5B0E-45C7-AEF3-6C8D34B94499}" dt="2023-11-09T10:57:14.304" v="935" actId="14100"/>
        <pc:sldMkLst>
          <pc:docMk/>
          <pc:sldMk cId="2323560190" sldId="497"/>
        </pc:sldMkLst>
        <pc:spChg chg="mod">
          <ac:chgData name="Kareem Ahmed" userId="668b7c42-9793-4d96-80a6-ccc644a66bcf" providerId="ADAL" clId="{B680E39B-5B0E-45C7-AEF3-6C8D34B94499}" dt="2023-11-09T10:57:14.304" v="935" actId="14100"/>
          <ac:spMkLst>
            <pc:docMk/>
            <pc:sldMk cId="2323560190" sldId="497"/>
            <ac:spMk id="25" creationId="{2BC869EB-5623-4AA1-9123-4AF9DF916049}"/>
          </ac:spMkLst>
        </pc:spChg>
        <pc:spChg chg="mod">
          <ac:chgData name="Kareem Ahmed" userId="668b7c42-9793-4d96-80a6-ccc644a66bcf" providerId="ADAL" clId="{B680E39B-5B0E-45C7-AEF3-6C8D34B94499}" dt="2023-11-09T10:57:03.233" v="934" actId="20577"/>
          <ac:spMkLst>
            <pc:docMk/>
            <pc:sldMk cId="2323560190" sldId="497"/>
            <ac:spMk id="48" creationId="{050976E4-0CF2-BA00-34CA-2F9419409B9E}"/>
          </ac:spMkLst>
        </pc:spChg>
      </pc:sldChg>
      <pc:sldChg chg="modSp add mod">
        <pc:chgData name="Kareem Ahmed" userId="668b7c42-9793-4d96-80a6-ccc644a66bcf" providerId="ADAL" clId="{B680E39B-5B0E-45C7-AEF3-6C8D34B94499}" dt="2023-11-09T10:58:41.073" v="956" actId="14100"/>
        <pc:sldMkLst>
          <pc:docMk/>
          <pc:sldMk cId="1295876306" sldId="498"/>
        </pc:sldMkLst>
        <pc:spChg chg="mod">
          <ac:chgData name="Kareem Ahmed" userId="668b7c42-9793-4d96-80a6-ccc644a66bcf" providerId="ADAL" clId="{B680E39B-5B0E-45C7-AEF3-6C8D34B94499}" dt="2023-11-09T10:58:41.073" v="956" actId="14100"/>
          <ac:spMkLst>
            <pc:docMk/>
            <pc:sldMk cId="1295876306" sldId="498"/>
            <ac:spMk id="25" creationId="{2BC869EB-5623-4AA1-9123-4AF9DF916049}"/>
          </ac:spMkLst>
        </pc:spChg>
        <pc:spChg chg="mod">
          <ac:chgData name="Kareem Ahmed" userId="668b7c42-9793-4d96-80a6-ccc644a66bcf" providerId="ADAL" clId="{B680E39B-5B0E-45C7-AEF3-6C8D34B94499}" dt="2023-11-09T10:58:35.784" v="955" actId="20577"/>
          <ac:spMkLst>
            <pc:docMk/>
            <pc:sldMk cId="1295876306" sldId="498"/>
            <ac:spMk id="48" creationId="{050976E4-0CF2-BA00-34CA-2F9419409B9E}"/>
          </ac:spMkLst>
        </pc:spChg>
      </pc:sldChg>
      <pc:sldChg chg="modSp add mod">
        <pc:chgData name="Kareem Ahmed" userId="668b7c42-9793-4d96-80a6-ccc644a66bcf" providerId="ADAL" clId="{B680E39B-5B0E-45C7-AEF3-6C8D34B94499}" dt="2023-11-09T11:02:20.975" v="984" actId="14100"/>
        <pc:sldMkLst>
          <pc:docMk/>
          <pc:sldMk cId="1864008229" sldId="499"/>
        </pc:sldMkLst>
        <pc:spChg chg="mod">
          <ac:chgData name="Kareem Ahmed" userId="668b7c42-9793-4d96-80a6-ccc644a66bcf" providerId="ADAL" clId="{B680E39B-5B0E-45C7-AEF3-6C8D34B94499}" dt="2023-11-09T11:02:20.975" v="984" actId="14100"/>
          <ac:spMkLst>
            <pc:docMk/>
            <pc:sldMk cId="1864008229" sldId="499"/>
            <ac:spMk id="25" creationId="{2BC869EB-5623-4AA1-9123-4AF9DF916049}"/>
          </ac:spMkLst>
        </pc:spChg>
        <pc:spChg chg="mod">
          <ac:chgData name="Kareem Ahmed" userId="668b7c42-9793-4d96-80a6-ccc644a66bcf" providerId="ADAL" clId="{B680E39B-5B0E-45C7-AEF3-6C8D34B94499}" dt="2023-11-09T11:02:15.324" v="983" actId="20577"/>
          <ac:spMkLst>
            <pc:docMk/>
            <pc:sldMk cId="1864008229" sldId="499"/>
            <ac:spMk id="48" creationId="{050976E4-0CF2-BA00-34CA-2F9419409B9E}"/>
          </ac:spMkLst>
        </pc:spChg>
      </pc:sldChg>
      <pc:sldChg chg="modSp add mod">
        <pc:chgData name="Kareem Ahmed" userId="668b7c42-9793-4d96-80a6-ccc644a66bcf" providerId="ADAL" clId="{B680E39B-5B0E-45C7-AEF3-6C8D34B94499}" dt="2023-11-09T11:05:02.007" v="1010" actId="14100"/>
        <pc:sldMkLst>
          <pc:docMk/>
          <pc:sldMk cId="1826281917" sldId="500"/>
        </pc:sldMkLst>
        <pc:spChg chg="mod">
          <ac:chgData name="Kareem Ahmed" userId="668b7c42-9793-4d96-80a6-ccc644a66bcf" providerId="ADAL" clId="{B680E39B-5B0E-45C7-AEF3-6C8D34B94499}" dt="2023-11-09T11:05:02.007" v="1010" actId="14100"/>
          <ac:spMkLst>
            <pc:docMk/>
            <pc:sldMk cId="1826281917" sldId="500"/>
            <ac:spMk id="25" creationId="{2BC869EB-5623-4AA1-9123-4AF9DF916049}"/>
          </ac:spMkLst>
        </pc:spChg>
        <pc:spChg chg="mod">
          <ac:chgData name="Kareem Ahmed" userId="668b7c42-9793-4d96-80a6-ccc644a66bcf" providerId="ADAL" clId="{B680E39B-5B0E-45C7-AEF3-6C8D34B94499}" dt="2023-11-09T11:04:56.141" v="1009" actId="20577"/>
          <ac:spMkLst>
            <pc:docMk/>
            <pc:sldMk cId="1826281917" sldId="500"/>
            <ac:spMk id="48" creationId="{050976E4-0CF2-BA00-34CA-2F9419409B9E}"/>
          </ac:spMkLst>
        </pc:spChg>
      </pc:sldChg>
      <pc:sldChg chg="modSp add mod">
        <pc:chgData name="Kareem Ahmed" userId="668b7c42-9793-4d96-80a6-ccc644a66bcf" providerId="ADAL" clId="{B680E39B-5B0E-45C7-AEF3-6C8D34B94499}" dt="2023-11-09T11:18:50.059" v="1015" actId="20577"/>
        <pc:sldMkLst>
          <pc:docMk/>
          <pc:sldMk cId="2282989910" sldId="501"/>
        </pc:sldMkLst>
        <pc:spChg chg="mod">
          <ac:chgData name="Kareem Ahmed" userId="668b7c42-9793-4d96-80a6-ccc644a66bcf" providerId="ADAL" clId="{B680E39B-5B0E-45C7-AEF3-6C8D34B94499}" dt="2023-11-09T11:18:50.059" v="1015" actId="20577"/>
          <ac:spMkLst>
            <pc:docMk/>
            <pc:sldMk cId="2282989910" sldId="501"/>
            <ac:spMk id="3" creationId="{F9A80F9F-74DB-1D57-04E8-E20E92A09B0A}"/>
          </ac:spMkLst>
        </pc:spChg>
      </pc:sldChg>
      <pc:sldChg chg="modSp add mod">
        <pc:chgData name="Kareem Ahmed" userId="668b7c42-9793-4d96-80a6-ccc644a66bcf" providerId="ADAL" clId="{B680E39B-5B0E-45C7-AEF3-6C8D34B94499}" dt="2023-11-09T11:21:26.418" v="1024" actId="20577"/>
        <pc:sldMkLst>
          <pc:docMk/>
          <pc:sldMk cId="211363566" sldId="502"/>
        </pc:sldMkLst>
        <pc:spChg chg="mod">
          <ac:chgData name="Kareem Ahmed" userId="668b7c42-9793-4d96-80a6-ccc644a66bcf" providerId="ADAL" clId="{B680E39B-5B0E-45C7-AEF3-6C8D34B94499}" dt="2023-11-09T11:19:18.536" v="1020" actId="14100"/>
          <ac:spMkLst>
            <pc:docMk/>
            <pc:sldMk cId="211363566" sldId="502"/>
            <ac:spMk id="3" creationId="{F9A80F9F-74DB-1D57-04E8-E20E92A09B0A}"/>
          </ac:spMkLst>
        </pc:spChg>
        <pc:spChg chg="mod">
          <ac:chgData name="Kareem Ahmed" userId="668b7c42-9793-4d96-80a6-ccc644a66bcf" providerId="ADAL" clId="{B680E39B-5B0E-45C7-AEF3-6C8D34B94499}" dt="2023-11-09T11:21:26.418" v="1024" actId="20577"/>
          <ac:spMkLst>
            <pc:docMk/>
            <pc:sldMk cId="211363566" sldId="502"/>
            <ac:spMk id="48" creationId="{050976E4-0CF2-BA00-34CA-2F9419409B9E}"/>
          </ac:spMkLst>
        </pc:spChg>
      </pc:sldChg>
      <pc:sldChg chg="modSp add mod">
        <pc:chgData name="Kareem Ahmed" userId="668b7c42-9793-4d96-80a6-ccc644a66bcf" providerId="ADAL" clId="{B680E39B-5B0E-45C7-AEF3-6C8D34B94499}" dt="2023-11-09T11:22:06.779" v="1030" actId="20577"/>
        <pc:sldMkLst>
          <pc:docMk/>
          <pc:sldMk cId="1735924773" sldId="503"/>
        </pc:sldMkLst>
        <pc:spChg chg="mod">
          <ac:chgData name="Kareem Ahmed" userId="668b7c42-9793-4d96-80a6-ccc644a66bcf" providerId="ADAL" clId="{B680E39B-5B0E-45C7-AEF3-6C8D34B94499}" dt="2023-11-09T11:22:06.779" v="1030" actId="20577"/>
          <ac:spMkLst>
            <pc:docMk/>
            <pc:sldMk cId="1735924773" sldId="503"/>
            <ac:spMk id="48" creationId="{050976E4-0CF2-BA00-34CA-2F9419409B9E}"/>
          </ac:spMkLst>
        </pc:spChg>
      </pc:sldChg>
      <pc:sldChg chg="modSp add mod">
        <pc:chgData name="Kareem Ahmed" userId="668b7c42-9793-4d96-80a6-ccc644a66bcf" providerId="ADAL" clId="{B680E39B-5B0E-45C7-AEF3-6C8D34B94499}" dt="2023-11-09T11:22:57.625" v="1034"/>
        <pc:sldMkLst>
          <pc:docMk/>
          <pc:sldMk cId="2545063832" sldId="504"/>
        </pc:sldMkLst>
        <pc:spChg chg="mod">
          <ac:chgData name="Kareem Ahmed" userId="668b7c42-9793-4d96-80a6-ccc644a66bcf" providerId="ADAL" clId="{B680E39B-5B0E-45C7-AEF3-6C8D34B94499}" dt="2023-11-09T11:22:57.625" v="1034"/>
          <ac:spMkLst>
            <pc:docMk/>
            <pc:sldMk cId="2545063832" sldId="504"/>
            <ac:spMk id="48" creationId="{050976E4-0CF2-BA00-34CA-2F9419409B9E}"/>
          </ac:spMkLst>
        </pc:spChg>
      </pc:sldChg>
      <pc:sldChg chg="modSp add mod">
        <pc:chgData name="Kareem Ahmed" userId="668b7c42-9793-4d96-80a6-ccc644a66bcf" providerId="ADAL" clId="{B680E39B-5B0E-45C7-AEF3-6C8D34B94499}" dt="2023-11-09T11:23:35.703" v="1038"/>
        <pc:sldMkLst>
          <pc:docMk/>
          <pc:sldMk cId="2167497993" sldId="505"/>
        </pc:sldMkLst>
        <pc:spChg chg="mod">
          <ac:chgData name="Kareem Ahmed" userId="668b7c42-9793-4d96-80a6-ccc644a66bcf" providerId="ADAL" clId="{B680E39B-5B0E-45C7-AEF3-6C8D34B94499}" dt="2023-11-09T11:23:35.703" v="1038"/>
          <ac:spMkLst>
            <pc:docMk/>
            <pc:sldMk cId="2167497993" sldId="505"/>
            <ac:spMk id="48" creationId="{050976E4-0CF2-BA00-34CA-2F9419409B9E}"/>
          </ac:spMkLst>
        </pc:spChg>
      </pc:sldChg>
      <pc:sldChg chg="modSp add mod">
        <pc:chgData name="Kareem Ahmed" userId="668b7c42-9793-4d96-80a6-ccc644a66bcf" providerId="ADAL" clId="{B680E39B-5B0E-45C7-AEF3-6C8D34B94499}" dt="2023-11-09T11:24:17.870" v="1043" actId="20577"/>
        <pc:sldMkLst>
          <pc:docMk/>
          <pc:sldMk cId="3083394814" sldId="506"/>
        </pc:sldMkLst>
        <pc:spChg chg="mod">
          <ac:chgData name="Kareem Ahmed" userId="668b7c42-9793-4d96-80a6-ccc644a66bcf" providerId="ADAL" clId="{B680E39B-5B0E-45C7-AEF3-6C8D34B94499}" dt="2023-11-09T11:24:17.870" v="1043" actId="20577"/>
          <ac:spMkLst>
            <pc:docMk/>
            <pc:sldMk cId="3083394814" sldId="506"/>
            <ac:spMk id="3" creationId="{F9A80F9F-74DB-1D57-04E8-E20E92A09B0A}"/>
          </ac:spMkLst>
        </pc:spChg>
      </pc:sldChg>
      <pc:sldChg chg="modSp add mod">
        <pc:chgData name="Kareem Ahmed" userId="668b7c42-9793-4d96-80a6-ccc644a66bcf" providerId="ADAL" clId="{B680E39B-5B0E-45C7-AEF3-6C8D34B94499}" dt="2023-11-09T11:26:07.287" v="1076" actId="1036"/>
        <pc:sldMkLst>
          <pc:docMk/>
          <pc:sldMk cId="4108173787" sldId="507"/>
        </pc:sldMkLst>
        <pc:spChg chg="mod">
          <ac:chgData name="Kareem Ahmed" userId="668b7c42-9793-4d96-80a6-ccc644a66bcf" providerId="ADAL" clId="{B680E39B-5B0E-45C7-AEF3-6C8D34B94499}" dt="2023-11-09T11:24:52.965" v="1050" actId="20577"/>
          <ac:spMkLst>
            <pc:docMk/>
            <pc:sldMk cId="4108173787" sldId="507"/>
            <ac:spMk id="3" creationId="{F9A80F9F-74DB-1D57-04E8-E20E92A09B0A}"/>
          </ac:spMkLst>
        </pc:spChg>
        <pc:spChg chg="mod">
          <ac:chgData name="Kareem Ahmed" userId="668b7c42-9793-4d96-80a6-ccc644a66bcf" providerId="ADAL" clId="{B680E39B-5B0E-45C7-AEF3-6C8D34B94499}" dt="2023-11-09T11:25:59.903" v="1064" actId="14100"/>
          <ac:spMkLst>
            <pc:docMk/>
            <pc:sldMk cId="4108173787" sldId="507"/>
            <ac:spMk id="25" creationId="{2BC869EB-5623-4AA1-9123-4AF9DF916049}"/>
          </ac:spMkLst>
        </pc:spChg>
        <pc:spChg chg="mod">
          <ac:chgData name="Kareem Ahmed" userId="668b7c42-9793-4d96-80a6-ccc644a66bcf" providerId="ADAL" clId="{B680E39B-5B0E-45C7-AEF3-6C8D34B94499}" dt="2023-11-09T11:26:07.287" v="1076" actId="1036"/>
          <ac:spMkLst>
            <pc:docMk/>
            <pc:sldMk cId="4108173787" sldId="507"/>
            <ac:spMk id="48" creationId="{050976E4-0CF2-BA00-34CA-2F9419409B9E}"/>
          </ac:spMkLst>
        </pc:spChg>
      </pc:sldChg>
      <pc:sldChg chg="modSp add mod">
        <pc:chgData name="Kareem Ahmed" userId="668b7c42-9793-4d96-80a6-ccc644a66bcf" providerId="ADAL" clId="{B680E39B-5B0E-45C7-AEF3-6C8D34B94499}" dt="2023-11-09T11:27:52.582" v="1109" actId="1035"/>
        <pc:sldMkLst>
          <pc:docMk/>
          <pc:sldMk cId="3728852012" sldId="508"/>
        </pc:sldMkLst>
        <pc:spChg chg="mod">
          <ac:chgData name="Kareem Ahmed" userId="668b7c42-9793-4d96-80a6-ccc644a66bcf" providerId="ADAL" clId="{B680E39B-5B0E-45C7-AEF3-6C8D34B94499}" dt="2023-11-09T11:27:46.431" v="1097" actId="14100"/>
          <ac:spMkLst>
            <pc:docMk/>
            <pc:sldMk cId="3728852012" sldId="508"/>
            <ac:spMk id="25" creationId="{2BC869EB-5623-4AA1-9123-4AF9DF916049}"/>
          </ac:spMkLst>
        </pc:spChg>
        <pc:spChg chg="mod">
          <ac:chgData name="Kareem Ahmed" userId="668b7c42-9793-4d96-80a6-ccc644a66bcf" providerId="ADAL" clId="{B680E39B-5B0E-45C7-AEF3-6C8D34B94499}" dt="2023-11-09T11:27:52.582" v="1109" actId="1035"/>
          <ac:spMkLst>
            <pc:docMk/>
            <pc:sldMk cId="3728852012" sldId="508"/>
            <ac:spMk id="48" creationId="{050976E4-0CF2-BA00-34CA-2F9419409B9E}"/>
          </ac:spMkLst>
        </pc:spChg>
      </pc:sldChg>
      <pc:sldChg chg="modSp add mod">
        <pc:chgData name="Kareem Ahmed" userId="668b7c42-9793-4d96-80a6-ccc644a66bcf" providerId="ADAL" clId="{B680E39B-5B0E-45C7-AEF3-6C8D34B94499}" dt="2023-11-09T11:30:17.951" v="1180" actId="14100"/>
        <pc:sldMkLst>
          <pc:docMk/>
          <pc:sldMk cId="2992441097" sldId="509"/>
        </pc:sldMkLst>
        <pc:spChg chg="mod">
          <ac:chgData name="Kareem Ahmed" userId="668b7c42-9793-4d96-80a6-ccc644a66bcf" providerId="ADAL" clId="{B680E39B-5B0E-45C7-AEF3-6C8D34B94499}" dt="2023-11-09T11:30:07.555" v="1178" actId="1035"/>
          <ac:spMkLst>
            <pc:docMk/>
            <pc:sldMk cId="2992441097" sldId="509"/>
            <ac:spMk id="3" creationId="{F9A80F9F-74DB-1D57-04E8-E20E92A09B0A}"/>
          </ac:spMkLst>
        </pc:spChg>
        <pc:spChg chg="mod">
          <ac:chgData name="Kareem Ahmed" userId="668b7c42-9793-4d96-80a6-ccc644a66bcf" providerId="ADAL" clId="{B680E39B-5B0E-45C7-AEF3-6C8D34B94499}" dt="2023-11-09T11:30:11.591" v="1179" actId="1076"/>
          <ac:spMkLst>
            <pc:docMk/>
            <pc:sldMk cId="2992441097" sldId="509"/>
            <ac:spMk id="4" creationId="{2A0093AB-51AE-B39B-C48E-5EAB2FE9BF64}"/>
          </ac:spMkLst>
        </pc:spChg>
        <pc:spChg chg="mod">
          <ac:chgData name="Kareem Ahmed" userId="668b7c42-9793-4d96-80a6-ccc644a66bcf" providerId="ADAL" clId="{B680E39B-5B0E-45C7-AEF3-6C8D34B94499}" dt="2023-11-09T11:30:00.804" v="1166" actId="1035"/>
          <ac:spMkLst>
            <pc:docMk/>
            <pc:sldMk cId="2992441097" sldId="509"/>
            <ac:spMk id="5" creationId="{3985EAE6-BFA6-766D-A032-077E4DCB399E}"/>
          </ac:spMkLst>
        </pc:spChg>
        <pc:spChg chg="mod">
          <ac:chgData name="Kareem Ahmed" userId="668b7c42-9793-4d96-80a6-ccc644a66bcf" providerId="ADAL" clId="{B680E39B-5B0E-45C7-AEF3-6C8D34B94499}" dt="2023-11-09T11:30:00.804" v="1166" actId="1035"/>
          <ac:spMkLst>
            <pc:docMk/>
            <pc:sldMk cId="2992441097" sldId="509"/>
            <ac:spMk id="6" creationId="{05E43288-C9C0-B2CA-0970-EB4E627B30CA}"/>
          </ac:spMkLst>
        </pc:spChg>
        <pc:spChg chg="mod">
          <ac:chgData name="Kareem Ahmed" userId="668b7c42-9793-4d96-80a6-ccc644a66bcf" providerId="ADAL" clId="{B680E39B-5B0E-45C7-AEF3-6C8D34B94499}" dt="2023-11-09T11:30:00.804" v="1166" actId="1035"/>
          <ac:spMkLst>
            <pc:docMk/>
            <pc:sldMk cId="2992441097" sldId="509"/>
            <ac:spMk id="10" creationId="{463D680D-A11B-0A8A-63D5-DD2C6F3FD516}"/>
          </ac:spMkLst>
        </pc:spChg>
        <pc:spChg chg="mod">
          <ac:chgData name="Kareem Ahmed" userId="668b7c42-9793-4d96-80a6-ccc644a66bcf" providerId="ADAL" clId="{B680E39B-5B0E-45C7-AEF3-6C8D34B94499}" dt="2023-11-09T11:30:17.951" v="1180" actId="14100"/>
          <ac:spMkLst>
            <pc:docMk/>
            <pc:sldMk cId="2992441097" sldId="509"/>
            <ac:spMk id="25" creationId="{2BC869EB-5623-4AA1-9123-4AF9DF916049}"/>
          </ac:spMkLst>
        </pc:spChg>
        <pc:spChg chg="mod">
          <ac:chgData name="Kareem Ahmed" userId="668b7c42-9793-4d96-80a6-ccc644a66bcf" providerId="ADAL" clId="{B680E39B-5B0E-45C7-AEF3-6C8D34B94499}" dt="2023-11-09T11:30:00.804" v="1166" actId="1035"/>
          <ac:spMkLst>
            <pc:docMk/>
            <pc:sldMk cId="2992441097" sldId="509"/>
            <ac:spMk id="48" creationId="{050976E4-0CF2-BA00-34CA-2F9419409B9E}"/>
          </ac:spMkLst>
        </pc:spChg>
      </pc:sldChg>
      <pc:sldChg chg="modSp add mod">
        <pc:chgData name="Kareem Ahmed" userId="668b7c42-9793-4d96-80a6-ccc644a66bcf" providerId="ADAL" clId="{B680E39B-5B0E-45C7-AEF3-6C8D34B94499}" dt="2023-11-09T11:34:32.878" v="1189" actId="14100"/>
        <pc:sldMkLst>
          <pc:docMk/>
          <pc:sldMk cId="2982887602" sldId="510"/>
        </pc:sldMkLst>
        <pc:spChg chg="mod">
          <ac:chgData name="Kareem Ahmed" userId="668b7c42-9793-4d96-80a6-ccc644a66bcf" providerId="ADAL" clId="{B680E39B-5B0E-45C7-AEF3-6C8D34B94499}" dt="2023-11-09T11:34:32.878" v="1189" actId="14100"/>
          <ac:spMkLst>
            <pc:docMk/>
            <pc:sldMk cId="2982887602" sldId="510"/>
            <ac:spMk id="25" creationId="{2BC869EB-5623-4AA1-9123-4AF9DF916049}"/>
          </ac:spMkLst>
        </pc:spChg>
        <pc:spChg chg="mod">
          <ac:chgData name="Kareem Ahmed" userId="668b7c42-9793-4d96-80a6-ccc644a66bcf" providerId="ADAL" clId="{B680E39B-5B0E-45C7-AEF3-6C8D34B94499}" dt="2023-11-09T11:34:29.372" v="1188" actId="20577"/>
          <ac:spMkLst>
            <pc:docMk/>
            <pc:sldMk cId="2982887602" sldId="510"/>
            <ac:spMk id="48" creationId="{050976E4-0CF2-BA00-34CA-2F9419409B9E}"/>
          </ac:spMkLst>
        </pc:spChg>
      </pc:sldChg>
      <pc:sldChg chg="add del">
        <pc:chgData name="Kareem Ahmed" userId="668b7c42-9793-4d96-80a6-ccc644a66bcf" providerId="ADAL" clId="{B680E39B-5B0E-45C7-AEF3-6C8D34B94499}" dt="2023-11-09T11:59:29.150" v="1190" actId="47"/>
        <pc:sldMkLst>
          <pc:docMk/>
          <pc:sldMk cId="1612817968" sldId="511"/>
        </pc:sldMkLst>
      </pc:sldChg>
      <pc:sldChg chg="modSp add mod">
        <pc:chgData name="Kareem Ahmed" userId="668b7c42-9793-4d96-80a6-ccc644a66bcf" providerId="ADAL" clId="{B680E39B-5B0E-45C7-AEF3-6C8D34B94499}" dt="2023-11-09T12:01:23.349" v="1234" actId="1035"/>
        <pc:sldMkLst>
          <pc:docMk/>
          <pc:sldMk cId="3644588583" sldId="511"/>
        </pc:sldMkLst>
        <pc:spChg chg="mod">
          <ac:chgData name="Kareem Ahmed" userId="668b7c42-9793-4d96-80a6-ccc644a66bcf" providerId="ADAL" clId="{B680E39B-5B0E-45C7-AEF3-6C8D34B94499}" dt="2023-11-09T12:01:23.349" v="1234" actId="1035"/>
          <ac:spMkLst>
            <pc:docMk/>
            <pc:sldMk cId="3644588583" sldId="511"/>
            <ac:spMk id="48" creationId="{050976E4-0CF2-BA00-34CA-2F9419409B9E}"/>
          </ac:spMkLst>
        </pc:spChg>
      </pc:sldChg>
      <pc:sldChg chg="modSp add mod">
        <pc:chgData name="Kareem Ahmed" userId="668b7c42-9793-4d96-80a6-ccc644a66bcf" providerId="ADAL" clId="{B680E39B-5B0E-45C7-AEF3-6C8D34B94499}" dt="2023-11-09T12:02:36.220" v="1250" actId="20577"/>
        <pc:sldMkLst>
          <pc:docMk/>
          <pc:sldMk cId="3789224109" sldId="512"/>
        </pc:sldMkLst>
        <pc:spChg chg="mod">
          <ac:chgData name="Kareem Ahmed" userId="668b7c42-9793-4d96-80a6-ccc644a66bcf" providerId="ADAL" clId="{B680E39B-5B0E-45C7-AEF3-6C8D34B94499}" dt="2023-11-09T12:02:36.220" v="1250" actId="20577"/>
          <ac:spMkLst>
            <pc:docMk/>
            <pc:sldMk cId="3789224109" sldId="512"/>
            <ac:spMk id="48" creationId="{050976E4-0CF2-BA00-34CA-2F9419409B9E}"/>
          </ac:spMkLst>
        </pc:spChg>
      </pc:sldChg>
      <pc:sldChg chg="modSp add mod">
        <pc:chgData name="Kareem Ahmed" userId="668b7c42-9793-4d96-80a6-ccc644a66bcf" providerId="ADAL" clId="{B680E39B-5B0E-45C7-AEF3-6C8D34B94499}" dt="2023-11-09T12:04:20.151" v="1265" actId="14100"/>
        <pc:sldMkLst>
          <pc:docMk/>
          <pc:sldMk cId="4082329580" sldId="513"/>
        </pc:sldMkLst>
        <pc:spChg chg="mod">
          <ac:chgData name="Kareem Ahmed" userId="668b7c42-9793-4d96-80a6-ccc644a66bcf" providerId="ADAL" clId="{B680E39B-5B0E-45C7-AEF3-6C8D34B94499}" dt="2023-11-09T12:04:20.151" v="1265" actId="14100"/>
          <ac:spMkLst>
            <pc:docMk/>
            <pc:sldMk cId="4082329580" sldId="513"/>
            <ac:spMk id="25" creationId="{2BC869EB-5623-4AA1-9123-4AF9DF916049}"/>
          </ac:spMkLst>
        </pc:spChg>
        <pc:spChg chg="mod">
          <ac:chgData name="Kareem Ahmed" userId="668b7c42-9793-4d96-80a6-ccc644a66bcf" providerId="ADAL" clId="{B680E39B-5B0E-45C7-AEF3-6C8D34B94499}" dt="2023-11-09T12:04:16.405" v="1264" actId="20577"/>
          <ac:spMkLst>
            <pc:docMk/>
            <pc:sldMk cId="4082329580" sldId="513"/>
            <ac:spMk id="48" creationId="{050976E4-0CF2-BA00-34CA-2F9419409B9E}"/>
          </ac:spMkLst>
        </pc:spChg>
      </pc:sldChg>
      <pc:sldChg chg="addSp delSp modSp add mod">
        <pc:chgData name="Kareem Ahmed" userId="668b7c42-9793-4d96-80a6-ccc644a66bcf" providerId="ADAL" clId="{B680E39B-5B0E-45C7-AEF3-6C8D34B94499}" dt="2023-11-09T12:05:38.735" v="1283" actId="14100"/>
        <pc:sldMkLst>
          <pc:docMk/>
          <pc:sldMk cId="764303817" sldId="514"/>
        </pc:sldMkLst>
        <pc:spChg chg="del">
          <ac:chgData name="Kareem Ahmed" userId="668b7c42-9793-4d96-80a6-ccc644a66bcf" providerId="ADAL" clId="{B680E39B-5B0E-45C7-AEF3-6C8D34B94499}" dt="2023-11-09T12:04:45.313" v="1267" actId="478"/>
          <ac:spMkLst>
            <pc:docMk/>
            <pc:sldMk cId="764303817" sldId="514"/>
            <ac:spMk id="25" creationId="{2BC869EB-5623-4AA1-9123-4AF9DF916049}"/>
          </ac:spMkLst>
        </pc:spChg>
        <pc:spChg chg="mod">
          <ac:chgData name="Kareem Ahmed" userId="668b7c42-9793-4d96-80a6-ccc644a66bcf" providerId="ADAL" clId="{B680E39B-5B0E-45C7-AEF3-6C8D34B94499}" dt="2023-11-09T12:05:38.735" v="1283" actId="14100"/>
          <ac:spMkLst>
            <pc:docMk/>
            <pc:sldMk cId="764303817" sldId="514"/>
            <ac:spMk id="48" creationId="{050976E4-0CF2-BA00-34CA-2F9419409B9E}"/>
          </ac:spMkLst>
        </pc:spChg>
        <pc:picChg chg="add mod">
          <ac:chgData name="Kareem Ahmed" userId="668b7c42-9793-4d96-80a6-ccc644a66bcf" providerId="ADAL" clId="{B680E39B-5B0E-45C7-AEF3-6C8D34B94499}" dt="2023-11-09T12:05:06.302" v="1275" actId="1076"/>
          <ac:picMkLst>
            <pc:docMk/>
            <pc:sldMk cId="764303817" sldId="514"/>
            <ac:picMk id="8" creationId="{4DEBD27B-CE74-4845-667B-921991A7BE91}"/>
          </ac:picMkLst>
        </pc:picChg>
      </pc:sldChg>
      <pc:sldChg chg="modSp add mod">
        <pc:chgData name="Kareem Ahmed" userId="668b7c42-9793-4d96-80a6-ccc644a66bcf" providerId="ADAL" clId="{B680E39B-5B0E-45C7-AEF3-6C8D34B94499}" dt="2023-11-09T12:14:01.246" v="1407" actId="20577"/>
        <pc:sldMkLst>
          <pc:docMk/>
          <pc:sldMk cId="1921240415" sldId="515"/>
        </pc:sldMkLst>
        <pc:spChg chg="mod">
          <ac:chgData name="Kareem Ahmed" userId="668b7c42-9793-4d96-80a6-ccc644a66bcf" providerId="ADAL" clId="{B680E39B-5B0E-45C7-AEF3-6C8D34B94499}" dt="2023-11-09T12:09:06.246" v="1311" actId="14100"/>
          <ac:spMkLst>
            <pc:docMk/>
            <pc:sldMk cId="1921240415" sldId="515"/>
            <ac:spMk id="25" creationId="{2BC869EB-5623-4AA1-9123-4AF9DF916049}"/>
          </ac:spMkLst>
        </pc:spChg>
        <pc:spChg chg="mod">
          <ac:chgData name="Kareem Ahmed" userId="668b7c42-9793-4d96-80a6-ccc644a66bcf" providerId="ADAL" clId="{B680E39B-5B0E-45C7-AEF3-6C8D34B94499}" dt="2023-11-09T12:14:01.246" v="1407" actId="20577"/>
          <ac:spMkLst>
            <pc:docMk/>
            <pc:sldMk cId="1921240415" sldId="515"/>
            <ac:spMk id="48" creationId="{050976E4-0CF2-BA00-34CA-2F9419409B9E}"/>
          </ac:spMkLst>
        </pc:spChg>
      </pc:sldChg>
      <pc:sldChg chg="modSp add mod">
        <pc:chgData name="Kareem Ahmed" userId="668b7c42-9793-4d96-80a6-ccc644a66bcf" providerId="ADAL" clId="{B680E39B-5B0E-45C7-AEF3-6C8D34B94499}" dt="2023-11-09T12:14:05.497" v="1410" actId="20577"/>
        <pc:sldMkLst>
          <pc:docMk/>
          <pc:sldMk cId="2646210556" sldId="516"/>
        </pc:sldMkLst>
        <pc:spChg chg="mod">
          <ac:chgData name="Kareem Ahmed" userId="668b7c42-9793-4d96-80a6-ccc644a66bcf" providerId="ADAL" clId="{B680E39B-5B0E-45C7-AEF3-6C8D34B94499}" dt="2023-11-09T12:14:05.497" v="1410" actId="20577"/>
          <ac:spMkLst>
            <pc:docMk/>
            <pc:sldMk cId="2646210556" sldId="516"/>
            <ac:spMk id="48" creationId="{050976E4-0CF2-BA00-34CA-2F9419409B9E}"/>
          </ac:spMkLst>
        </pc:spChg>
      </pc:sldChg>
      <pc:sldChg chg="modSp add mod">
        <pc:chgData name="Kareem Ahmed" userId="668b7c42-9793-4d96-80a6-ccc644a66bcf" providerId="ADAL" clId="{B680E39B-5B0E-45C7-AEF3-6C8D34B94499}" dt="2023-11-09T12:14:10.273" v="1413" actId="20577"/>
        <pc:sldMkLst>
          <pc:docMk/>
          <pc:sldMk cId="1240476540" sldId="517"/>
        </pc:sldMkLst>
        <pc:spChg chg="mod">
          <ac:chgData name="Kareem Ahmed" userId="668b7c42-9793-4d96-80a6-ccc644a66bcf" providerId="ADAL" clId="{B680E39B-5B0E-45C7-AEF3-6C8D34B94499}" dt="2023-11-09T12:14:10.273" v="1413" actId="20577"/>
          <ac:spMkLst>
            <pc:docMk/>
            <pc:sldMk cId="1240476540" sldId="517"/>
            <ac:spMk id="48" creationId="{050976E4-0CF2-BA00-34CA-2F9419409B9E}"/>
          </ac:spMkLst>
        </pc:spChg>
      </pc:sldChg>
      <pc:sldChg chg="modSp add mod">
        <pc:chgData name="Kareem Ahmed" userId="668b7c42-9793-4d96-80a6-ccc644a66bcf" providerId="ADAL" clId="{B680E39B-5B0E-45C7-AEF3-6C8D34B94499}" dt="2023-11-09T12:14:14.799" v="1416" actId="20577"/>
        <pc:sldMkLst>
          <pc:docMk/>
          <pc:sldMk cId="950349152" sldId="518"/>
        </pc:sldMkLst>
        <pc:spChg chg="mod">
          <ac:chgData name="Kareem Ahmed" userId="668b7c42-9793-4d96-80a6-ccc644a66bcf" providerId="ADAL" clId="{B680E39B-5B0E-45C7-AEF3-6C8D34B94499}" dt="2023-11-09T12:14:14.799" v="1416" actId="20577"/>
          <ac:spMkLst>
            <pc:docMk/>
            <pc:sldMk cId="950349152" sldId="518"/>
            <ac:spMk id="48" creationId="{050976E4-0CF2-BA00-34CA-2F9419409B9E}"/>
          </ac:spMkLst>
        </pc:spChg>
      </pc:sldChg>
      <pc:sldChg chg="modSp add mod">
        <pc:chgData name="Kareem Ahmed" userId="668b7c42-9793-4d96-80a6-ccc644a66bcf" providerId="ADAL" clId="{B680E39B-5B0E-45C7-AEF3-6C8D34B94499}" dt="2023-11-09T12:14:21.529" v="1419" actId="20577"/>
        <pc:sldMkLst>
          <pc:docMk/>
          <pc:sldMk cId="1374976912" sldId="519"/>
        </pc:sldMkLst>
        <pc:spChg chg="mod">
          <ac:chgData name="Kareem Ahmed" userId="668b7c42-9793-4d96-80a6-ccc644a66bcf" providerId="ADAL" clId="{B680E39B-5B0E-45C7-AEF3-6C8D34B94499}" dt="2023-11-09T12:13:52.173" v="1404" actId="14100"/>
          <ac:spMkLst>
            <pc:docMk/>
            <pc:sldMk cId="1374976912" sldId="519"/>
            <ac:spMk id="25" creationId="{2BC869EB-5623-4AA1-9123-4AF9DF916049}"/>
          </ac:spMkLst>
        </pc:spChg>
        <pc:spChg chg="mod">
          <ac:chgData name="Kareem Ahmed" userId="668b7c42-9793-4d96-80a6-ccc644a66bcf" providerId="ADAL" clId="{B680E39B-5B0E-45C7-AEF3-6C8D34B94499}" dt="2023-11-09T12:14:21.529" v="1419" actId="20577"/>
          <ac:spMkLst>
            <pc:docMk/>
            <pc:sldMk cId="1374976912" sldId="519"/>
            <ac:spMk id="48" creationId="{050976E4-0CF2-BA00-34CA-2F9419409B9E}"/>
          </ac:spMkLst>
        </pc:spChg>
      </pc:sldChg>
      <pc:sldChg chg="modSp add mod">
        <pc:chgData name="Kareem Ahmed" userId="668b7c42-9793-4d96-80a6-ccc644a66bcf" providerId="ADAL" clId="{B680E39B-5B0E-45C7-AEF3-6C8D34B94499}" dt="2023-11-09T12:15:18.937" v="1441" actId="20577"/>
        <pc:sldMkLst>
          <pc:docMk/>
          <pc:sldMk cId="2290628471" sldId="520"/>
        </pc:sldMkLst>
        <pc:spChg chg="mod">
          <ac:chgData name="Kareem Ahmed" userId="668b7c42-9793-4d96-80a6-ccc644a66bcf" providerId="ADAL" clId="{B680E39B-5B0E-45C7-AEF3-6C8D34B94499}" dt="2023-11-09T12:15:18.937" v="1441" actId="20577"/>
          <ac:spMkLst>
            <pc:docMk/>
            <pc:sldMk cId="2290628471" sldId="520"/>
            <ac:spMk id="48" creationId="{050976E4-0CF2-BA00-34CA-2F9419409B9E}"/>
          </ac:spMkLst>
        </pc:spChg>
      </pc:sldChg>
      <pc:sldChg chg="modSp add mod">
        <pc:chgData name="Kareem Ahmed" userId="668b7c42-9793-4d96-80a6-ccc644a66bcf" providerId="ADAL" clId="{B680E39B-5B0E-45C7-AEF3-6C8D34B94499}" dt="2023-11-09T12:17:13.110" v="1525" actId="14100"/>
        <pc:sldMkLst>
          <pc:docMk/>
          <pc:sldMk cId="2390604868" sldId="521"/>
        </pc:sldMkLst>
        <pc:spChg chg="mod">
          <ac:chgData name="Kareem Ahmed" userId="668b7c42-9793-4d96-80a6-ccc644a66bcf" providerId="ADAL" clId="{B680E39B-5B0E-45C7-AEF3-6C8D34B94499}" dt="2023-11-09T12:16:45.522" v="1515" actId="1037"/>
          <ac:spMkLst>
            <pc:docMk/>
            <pc:sldMk cId="2390604868" sldId="521"/>
            <ac:spMk id="3" creationId="{F9A80F9F-74DB-1D57-04E8-E20E92A09B0A}"/>
          </ac:spMkLst>
        </pc:spChg>
        <pc:spChg chg="mod">
          <ac:chgData name="Kareem Ahmed" userId="668b7c42-9793-4d96-80a6-ccc644a66bcf" providerId="ADAL" clId="{B680E39B-5B0E-45C7-AEF3-6C8D34B94499}" dt="2023-11-09T12:16:55.364" v="1517" actId="1076"/>
          <ac:spMkLst>
            <pc:docMk/>
            <pc:sldMk cId="2390604868" sldId="521"/>
            <ac:spMk id="4" creationId="{2A0093AB-51AE-B39B-C48E-5EAB2FE9BF64}"/>
          </ac:spMkLst>
        </pc:spChg>
        <pc:spChg chg="mod">
          <ac:chgData name="Kareem Ahmed" userId="668b7c42-9793-4d96-80a6-ccc644a66bcf" providerId="ADAL" clId="{B680E39B-5B0E-45C7-AEF3-6C8D34B94499}" dt="2023-11-09T12:16:45.522" v="1515" actId="1037"/>
          <ac:spMkLst>
            <pc:docMk/>
            <pc:sldMk cId="2390604868" sldId="521"/>
            <ac:spMk id="5" creationId="{3985EAE6-BFA6-766D-A032-077E4DCB399E}"/>
          </ac:spMkLst>
        </pc:spChg>
        <pc:spChg chg="mod">
          <ac:chgData name="Kareem Ahmed" userId="668b7c42-9793-4d96-80a6-ccc644a66bcf" providerId="ADAL" clId="{B680E39B-5B0E-45C7-AEF3-6C8D34B94499}" dt="2023-11-09T12:16:45.522" v="1515" actId="1037"/>
          <ac:spMkLst>
            <pc:docMk/>
            <pc:sldMk cId="2390604868" sldId="521"/>
            <ac:spMk id="6" creationId="{05E43288-C9C0-B2CA-0970-EB4E627B30CA}"/>
          </ac:spMkLst>
        </pc:spChg>
        <pc:spChg chg="mod">
          <ac:chgData name="Kareem Ahmed" userId="668b7c42-9793-4d96-80a6-ccc644a66bcf" providerId="ADAL" clId="{B680E39B-5B0E-45C7-AEF3-6C8D34B94499}" dt="2023-11-09T12:16:45.522" v="1515" actId="1037"/>
          <ac:spMkLst>
            <pc:docMk/>
            <pc:sldMk cId="2390604868" sldId="521"/>
            <ac:spMk id="10" creationId="{463D680D-A11B-0A8A-63D5-DD2C6F3FD516}"/>
          </ac:spMkLst>
        </pc:spChg>
        <pc:spChg chg="mod">
          <ac:chgData name="Kareem Ahmed" userId="668b7c42-9793-4d96-80a6-ccc644a66bcf" providerId="ADAL" clId="{B680E39B-5B0E-45C7-AEF3-6C8D34B94499}" dt="2023-11-09T12:17:13.110" v="1525" actId="14100"/>
          <ac:spMkLst>
            <pc:docMk/>
            <pc:sldMk cId="2390604868" sldId="521"/>
            <ac:spMk id="25" creationId="{2BC869EB-5623-4AA1-9123-4AF9DF916049}"/>
          </ac:spMkLst>
        </pc:spChg>
        <pc:spChg chg="mod">
          <ac:chgData name="Kareem Ahmed" userId="668b7c42-9793-4d96-80a6-ccc644a66bcf" providerId="ADAL" clId="{B680E39B-5B0E-45C7-AEF3-6C8D34B94499}" dt="2023-11-09T12:17:01.975" v="1524" actId="1035"/>
          <ac:spMkLst>
            <pc:docMk/>
            <pc:sldMk cId="2390604868" sldId="521"/>
            <ac:spMk id="48" creationId="{050976E4-0CF2-BA00-34CA-2F9419409B9E}"/>
          </ac:spMkLst>
        </pc:spChg>
      </pc:sldChg>
      <pc:sldChg chg="addSp delSp modSp add mod">
        <pc:chgData name="Kareem Ahmed" userId="668b7c42-9793-4d96-80a6-ccc644a66bcf" providerId="ADAL" clId="{B680E39B-5B0E-45C7-AEF3-6C8D34B94499}" dt="2023-11-09T12:21:29.238" v="1601" actId="1076"/>
        <pc:sldMkLst>
          <pc:docMk/>
          <pc:sldMk cId="879157247" sldId="522"/>
        </pc:sldMkLst>
        <pc:spChg chg="add mod">
          <ac:chgData name="Kareem Ahmed" userId="668b7c42-9793-4d96-80a6-ccc644a66bcf" providerId="ADAL" clId="{B680E39B-5B0E-45C7-AEF3-6C8D34B94499}" dt="2023-11-09T12:21:29.238" v="1601" actId="1076"/>
          <ac:spMkLst>
            <pc:docMk/>
            <pc:sldMk cId="879157247" sldId="522"/>
            <ac:spMk id="2" creationId="{E45A0C70-EE12-061C-8707-644322417B6D}"/>
          </ac:spMkLst>
        </pc:spChg>
        <pc:spChg chg="mod">
          <ac:chgData name="Kareem Ahmed" userId="668b7c42-9793-4d96-80a6-ccc644a66bcf" providerId="ADAL" clId="{B680E39B-5B0E-45C7-AEF3-6C8D34B94499}" dt="2023-11-09T12:20:28.294" v="1597" actId="20577"/>
          <ac:spMkLst>
            <pc:docMk/>
            <pc:sldMk cId="879157247" sldId="522"/>
            <ac:spMk id="3" creationId="{F9A80F9F-74DB-1D57-04E8-E20E92A09B0A}"/>
          </ac:spMkLst>
        </pc:spChg>
        <pc:spChg chg="del">
          <ac:chgData name="Kareem Ahmed" userId="668b7c42-9793-4d96-80a6-ccc644a66bcf" providerId="ADAL" clId="{B680E39B-5B0E-45C7-AEF3-6C8D34B94499}" dt="2023-11-09T12:20:12.708" v="1563" actId="478"/>
          <ac:spMkLst>
            <pc:docMk/>
            <pc:sldMk cId="879157247" sldId="522"/>
            <ac:spMk id="5" creationId="{3985EAE6-BFA6-766D-A032-077E4DCB399E}"/>
          </ac:spMkLst>
        </pc:spChg>
        <pc:spChg chg="del">
          <ac:chgData name="Kareem Ahmed" userId="668b7c42-9793-4d96-80a6-ccc644a66bcf" providerId="ADAL" clId="{B680E39B-5B0E-45C7-AEF3-6C8D34B94499}" dt="2023-11-09T12:20:11.293" v="1562" actId="478"/>
          <ac:spMkLst>
            <pc:docMk/>
            <pc:sldMk cId="879157247" sldId="522"/>
            <ac:spMk id="6" creationId="{05E43288-C9C0-B2CA-0970-EB4E627B30CA}"/>
          </ac:spMkLst>
        </pc:spChg>
        <pc:spChg chg="del">
          <ac:chgData name="Kareem Ahmed" userId="668b7c42-9793-4d96-80a6-ccc644a66bcf" providerId="ADAL" clId="{B680E39B-5B0E-45C7-AEF3-6C8D34B94499}" dt="2023-11-09T12:20:08.828" v="1561" actId="478"/>
          <ac:spMkLst>
            <pc:docMk/>
            <pc:sldMk cId="879157247" sldId="522"/>
            <ac:spMk id="10" creationId="{463D680D-A11B-0A8A-63D5-DD2C6F3FD516}"/>
          </ac:spMkLst>
        </pc:spChg>
        <pc:spChg chg="del">
          <ac:chgData name="Kareem Ahmed" userId="668b7c42-9793-4d96-80a6-ccc644a66bcf" providerId="ADAL" clId="{B680E39B-5B0E-45C7-AEF3-6C8D34B94499}" dt="2023-11-09T12:20:05.177" v="1560" actId="478"/>
          <ac:spMkLst>
            <pc:docMk/>
            <pc:sldMk cId="879157247" sldId="522"/>
            <ac:spMk id="25" creationId="{2BC869EB-5623-4AA1-9123-4AF9DF916049}"/>
          </ac:spMkLst>
        </pc:spChg>
        <pc:spChg chg="del">
          <ac:chgData name="Kareem Ahmed" userId="668b7c42-9793-4d96-80a6-ccc644a66bcf" providerId="ADAL" clId="{B680E39B-5B0E-45C7-AEF3-6C8D34B94499}" dt="2023-11-09T12:21:26.167" v="1599" actId="478"/>
          <ac:spMkLst>
            <pc:docMk/>
            <pc:sldMk cId="879157247" sldId="522"/>
            <ac:spMk id="48" creationId="{050976E4-0CF2-BA00-34CA-2F9419409B9E}"/>
          </ac:spMkLst>
        </pc:spChg>
      </pc:sldChg>
      <pc:sldChg chg="new del">
        <pc:chgData name="Kareem Ahmed" userId="668b7c42-9793-4d96-80a6-ccc644a66bcf" providerId="ADAL" clId="{B680E39B-5B0E-45C7-AEF3-6C8D34B94499}" dt="2023-11-09T12:19:51.757" v="1558" actId="680"/>
        <pc:sldMkLst>
          <pc:docMk/>
          <pc:sldMk cId="2041897933" sldId="522"/>
        </pc:sldMkLst>
      </pc:sldChg>
      <pc:sldMasterChg chg="delSldLayout">
        <pc:chgData name="Kareem Ahmed" userId="668b7c42-9793-4d96-80a6-ccc644a66bcf" providerId="ADAL" clId="{B680E39B-5B0E-45C7-AEF3-6C8D34B94499}" dt="2023-11-09T12:17:30.641" v="1526" actId="47"/>
        <pc:sldMasterMkLst>
          <pc:docMk/>
          <pc:sldMasterMk cId="492988910" sldId="2147483648"/>
        </pc:sldMasterMkLst>
        <pc:sldLayoutChg chg="del">
          <pc:chgData name="Kareem Ahmed" userId="668b7c42-9793-4d96-80a6-ccc644a66bcf" providerId="ADAL" clId="{B680E39B-5B0E-45C7-AEF3-6C8D34B94499}" dt="2023-11-09T12:17:30.641" v="1526" actId="47"/>
          <pc:sldLayoutMkLst>
            <pc:docMk/>
            <pc:sldMasterMk cId="492988910" sldId="2147483648"/>
            <pc:sldLayoutMk cId="3854240609" sldId="2147483660"/>
          </pc:sldLayoutMkLst>
        </pc:sldLayoutChg>
        <pc:sldLayoutChg chg="del">
          <pc:chgData name="Kareem Ahmed" userId="668b7c42-9793-4d96-80a6-ccc644a66bcf" providerId="ADAL" clId="{B680E39B-5B0E-45C7-AEF3-6C8D34B94499}" dt="2023-11-08T23:16:10.748" v="38" actId="47"/>
          <pc:sldLayoutMkLst>
            <pc:docMk/>
            <pc:sldMasterMk cId="492988910" sldId="2147483648"/>
            <pc:sldLayoutMk cId="2056458715" sldId="2147483664"/>
          </pc:sldLayoutMkLst>
        </pc:sldLayoutChg>
        <pc:sldLayoutChg chg="del">
          <pc:chgData name="Kareem Ahmed" userId="668b7c42-9793-4d96-80a6-ccc644a66bcf" providerId="ADAL" clId="{B680E39B-5B0E-45C7-AEF3-6C8D34B94499}" dt="2023-11-08T23:16:07.775" v="37" actId="47"/>
          <pc:sldLayoutMkLst>
            <pc:docMk/>
            <pc:sldMasterMk cId="492988910" sldId="2147483648"/>
            <pc:sldLayoutMk cId="3457074517" sldId="2147483668"/>
          </pc:sldLayoutMkLst>
        </pc:sldLayoutChg>
      </pc:sldMasterChg>
    </pc:docChg>
  </pc:docChgLst>
  <pc:docChgLst>
    <pc:chgData name="Kareem Ahmed" userId="668b7c42-9793-4d96-80a6-ccc644a66bcf" providerId="ADAL" clId="{F2457DBA-F2B1-44DE-A6D2-055935261D51}"/>
    <pc:docChg chg="undo redo custSel addSld delSld modSld sldOrd modSection">
      <pc:chgData name="Kareem Ahmed" userId="668b7c42-9793-4d96-80a6-ccc644a66bcf" providerId="ADAL" clId="{F2457DBA-F2B1-44DE-A6D2-055935261D51}" dt="2023-12-07T20:43:41.341" v="957"/>
      <pc:docMkLst>
        <pc:docMk/>
      </pc:docMkLst>
      <pc:sldChg chg="addSp delSp modSp mod modTransition delAnim modAnim">
        <pc:chgData name="Kareem Ahmed" userId="668b7c42-9793-4d96-80a6-ccc644a66bcf" providerId="ADAL" clId="{F2457DBA-F2B1-44DE-A6D2-055935261D51}" dt="2023-12-07T20:30:40.726" v="949"/>
        <pc:sldMkLst>
          <pc:docMk/>
          <pc:sldMk cId="701632073" sldId="303"/>
        </pc:sldMkLst>
        <pc:spChg chg="mod">
          <ac:chgData name="Kareem Ahmed" userId="668b7c42-9793-4d96-80a6-ccc644a66bcf" providerId="ADAL" clId="{F2457DBA-F2B1-44DE-A6D2-055935261D51}" dt="2023-12-07T19:54:01.230" v="932" actId="122"/>
          <ac:spMkLst>
            <pc:docMk/>
            <pc:sldMk cId="701632073" sldId="303"/>
            <ac:spMk id="9" creationId="{25760A6C-566F-B7E3-1EEE-CB29F0CF0113}"/>
          </ac:spMkLst>
        </pc:spChg>
        <pc:spChg chg="mod">
          <ac:chgData name="Kareem Ahmed" userId="668b7c42-9793-4d96-80a6-ccc644a66bcf" providerId="ADAL" clId="{F2457DBA-F2B1-44DE-A6D2-055935261D51}" dt="2023-12-06T20:01:29.471" v="9" actId="20577"/>
          <ac:spMkLst>
            <pc:docMk/>
            <pc:sldMk cId="701632073" sldId="303"/>
            <ac:spMk id="10" creationId="{844810E4-E8A9-2051-4D02-31024B944D7B}"/>
          </ac:spMkLst>
        </pc:spChg>
        <pc:picChg chg="add del mod">
          <ac:chgData name="Kareem Ahmed" userId="668b7c42-9793-4d96-80a6-ccc644a66bcf" providerId="ADAL" clId="{F2457DBA-F2B1-44DE-A6D2-055935261D51}" dt="2023-12-07T20:30:40.726" v="949"/>
          <ac:picMkLst>
            <pc:docMk/>
            <pc:sldMk cId="701632073" sldId="303"/>
            <ac:picMk id="8" creationId="{2096D04B-DBDB-C5C6-AB27-8336760ADE5E}"/>
          </ac:picMkLst>
        </pc:picChg>
        <pc:picChg chg="add del mod ord">
          <ac:chgData name="Kareem Ahmed" userId="668b7c42-9793-4d96-80a6-ccc644a66bcf" providerId="ADAL" clId="{F2457DBA-F2B1-44DE-A6D2-055935261D51}" dt="2023-12-07T20:00:40.388" v="936"/>
          <ac:picMkLst>
            <pc:docMk/>
            <pc:sldMk cId="701632073" sldId="303"/>
            <ac:picMk id="8" creationId="{284AF23D-2F69-37EF-B80D-A5CD299DF48A}"/>
          </ac:picMkLst>
        </pc:picChg>
        <pc:picChg chg="add del mod">
          <ac:chgData name="Kareem Ahmed" userId="668b7c42-9793-4d96-80a6-ccc644a66bcf" providerId="ADAL" clId="{F2457DBA-F2B1-44DE-A6D2-055935261D51}" dt="2023-12-07T20:13:22.631" v="943"/>
          <ac:picMkLst>
            <pc:docMk/>
            <pc:sldMk cId="701632073" sldId="303"/>
            <ac:picMk id="8" creationId="{D3ACDE10-4619-F1E1-2B8F-F04AD5F88A9E}"/>
          </ac:picMkLst>
        </pc:picChg>
        <pc:picChg chg="add del mod">
          <ac:chgData name="Kareem Ahmed" userId="668b7c42-9793-4d96-80a6-ccc644a66bcf" providerId="ADAL" clId="{F2457DBA-F2B1-44DE-A6D2-055935261D51}" dt="2023-12-07T20:00:32.708" v="935"/>
          <ac:picMkLst>
            <pc:docMk/>
            <pc:sldMk cId="701632073" sldId="303"/>
            <ac:picMk id="11" creationId="{46C4C2C8-05B5-B659-89F2-2444AC906BA2}"/>
          </ac:picMkLst>
        </pc:picChg>
        <pc:picChg chg="add del mod">
          <ac:chgData name="Kareem Ahmed" userId="668b7c42-9793-4d96-80a6-ccc644a66bcf" providerId="ADAL" clId="{F2457DBA-F2B1-44DE-A6D2-055935261D51}" dt="2023-12-07T20:29:37.938" v="944" actId="478"/>
          <ac:picMkLst>
            <pc:docMk/>
            <pc:sldMk cId="701632073" sldId="303"/>
            <ac:picMk id="11" creationId="{65356B76-4740-6DDF-8E9D-C2CB37F737BE}"/>
          </ac:picMkLst>
        </pc:picChg>
        <pc:picChg chg="add mod">
          <ac:chgData name="Kareem Ahmed" userId="668b7c42-9793-4d96-80a6-ccc644a66bcf" providerId="ADAL" clId="{F2457DBA-F2B1-44DE-A6D2-055935261D51}" dt="2023-12-07T20:30:40.726" v="949"/>
          <ac:picMkLst>
            <pc:docMk/>
            <pc:sldMk cId="701632073" sldId="303"/>
            <ac:picMk id="14" creationId="{5F588843-C828-9088-407F-2FF88892CDDA}"/>
          </ac:picMkLst>
        </pc:picChg>
        <pc:picChg chg="add del mod">
          <ac:chgData name="Kareem Ahmed" userId="668b7c42-9793-4d96-80a6-ccc644a66bcf" providerId="ADAL" clId="{F2457DBA-F2B1-44DE-A6D2-055935261D51}" dt="2023-12-07T20:04:32.833" v="938"/>
          <ac:picMkLst>
            <pc:docMk/>
            <pc:sldMk cId="701632073" sldId="303"/>
            <ac:picMk id="14" creationId="{8C66E9A0-8CC2-EB80-145A-E704670F17A7}"/>
          </ac:picMkLst>
        </pc:picChg>
        <pc:picChg chg="add del mod ord">
          <ac:chgData name="Kareem Ahmed" userId="668b7c42-9793-4d96-80a6-ccc644a66bcf" providerId="ADAL" clId="{F2457DBA-F2B1-44DE-A6D2-055935261D51}" dt="2023-12-07T20:04:52.014" v="939"/>
          <ac:picMkLst>
            <pc:docMk/>
            <pc:sldMk cId="701632073" sldId="303"/>
            <ac:picMk id="26" creationId="{D99045DB-6ED5-CB5C-C0F6-63E9BF184272}"/>
          </ac:picMkLst>
        </pc:picChg>
        <pc:picChg chg="add del mod">
          <ac:chgData name="Kareem Ahmed" userId="668b7c42-9793-4d96-80a6-ccc644a66bcf" providerId="ADAL" clId="{F2457DBA-F2B1-44DE-A6D2-055935261D51}" dt="2023-12-07T20:05:14.276" v="940" actId="478"/>
          <ac:picMkLst>
            <pc:docMk/>
            <pc:sldMk cId="701632073" sldId="303"/>
            <ac:picMk id="27" creationId="{6F83D1E5-4F72-72B7-AD75-8A3EEBE24E35}"/>
          </ac:picMkLst>
        </pc:picChg>
      </pc:sldChg>
      <pc:sldChg chg="addSp delSp modSp mod modTransition modAnim">
        <pc:chgData name="Kareem Ahmed" userId="668b7c42-9793-4d96-80a6-ccc644a66bcf" providerId="ADAL" clId="{F2457DBA-F2B1-44DE-A6D2-055935261D51}" dt="2023-12-07T20:30:40.726" v="949"/>
        <pc:sldMkLst>
          <pc:docMk/>
          <pc:sldMk cId="2569408148" sldId="313"/>
        </pc:sldMkLst>
        <pc:spChg chg="mod">
          <ac:chgData name="Kareem Ahmed" userId="668b7c42-9793-4d96-80a6-ccc644a66bcf" providerId="ADAL" clId="{F2457DBA-F2B1-44DE-A6D2-055935261D51}" dt="2023-12-07T19:51:36.141" v="908" actId="20577"/>
          <ac:spMkLst>
            <pc:docMk/>
            <pc:sldMk cId="2569408148" sldId="313"/>
            <ac:spMk id="31" creationId="{4527402C-3F97-690D-9C20-A459E375AEB7}"/>
          </ac:spMkLst>
        </pc:spChg>
        <pc:spChg chg="mod">
          <ac:chgData name="Kareem Ahmed" userId="668b7c42-9793-4d96-80a6-ccc644a66bcf" providerId="ADAL" clId="{F2457DBA-F2B1-44DE-A6D2-055935261D51}" dt="2023-12-06T20:01:47.338" v="12" actId="20577"/>
          <ac:spMkLst>
            <pc:docMk/>
            <pc:sldMk cId="2569408148" sldId="313"/>
            <ac:spMk id="34" creationId="{1E819771-40E4-115E-1677-879EF07CAA9A}"/>
          </ac:spMkLst>
        </pc:spChg>
        <pc:picChg chg="add del mod ord">
          <ac:chgData name="Kareem Ahmed" userId="668b7c42-9793-4d96-80a6-ccc644a66bcf" providerId="ADAL" clId="{F2457DBA-F2B1-44DE-A6D2-055935261D51}" dt="2023-12-07T20:30:40.726" v="949"/>
          <ac:picMkLst>
            <pc:docMk/>
            <pc:sldMk cId="2569408148" sldId="313"/>
            <ac:picMk id="4" creationId="{D89BBDFC-4AD8-16D0-AF3C-BF9873528C48}"/>
          </ac:picMkLst>
        </pc:picChg>
        <pc:picChg chg="add del mod">
          <ac:chgData name="Kareem Ahmed" userId="668b7c42-9793-4d96-80a6-ccc644a66bcf" providerId="ADAL" clId="{F2457DBA-F2B1-44DE-A6D2-055935261D51}" dt="2023-12-07T20:29:50.033" v="948"/>
          <ac:picMkLst>
            <pc:docMk/>
            <pc:sldMk cId="2569408148" sldId="313"/>
            <ac:picMk id="7" creationId="{40E8B115-0E5B-DBE2-BD12-C3F045DC7789}"/>
          </ac:picMkLst>
        </pc:picChg>
        <pc:picChg chg="add mod">
          <ac:chgData name="Kareem Ahmed" userId="668b7c42-9793-4d96-80a6-ccc644a66bcf" providerId="ADAL" clId="{F2457DBA-F2B1-44DE-A6D2-055935261D51}" dt="2023-12-07T20:30:40.726" v="949"/>
          <ac:picMkLst>
            <pc:docMk/>
            <pc:sldMk cId="2569408148" sldId="313"/>
            <ac:picMk id="9" creationId="{F41EFAE1-D80D-D473-5F7E-B38943945FF3}"/>
          </ac:picMkLst>
        </pc:picChg>
      </pc:sldChg>
      <pc:sldChg chg="modTransition">
        <pc:chgData name="Kareem Ahmed" userId="668b7c42-9793-4d96-80a6-ccc644a66bcf" providerId="ADAL" clId="{F2457DBA-F2B1-44DE-A6D2-055935261D51}" dt="2023-12-07T20:29:50.033" v="948"/>
        <pc:sldMkLst>
          <pc:docMk/>
          <pc:sldMk cId="2269687913" sldId="349"/>
        </pc:sldMkLst>
      </pc:sldChg>
      <pc:sldChg chg="addSp delSp modSp mod modTransition modAnim">
        <pc:chgData name="Kareem Ahmed" userId="668b7c42-9793-4d96-80a6-ccc644a66bcf" providerId="ADAL" clId="{F2457DBA-F2B1-44DE-A6D2-055935261D51}" dt="2023-12-07T20:30:40.726" v="949"/>
        <pc:sldMkLst>
          <pc:docMk/>
          <pc:sldMk cId="1196546686" sldId="481"/>
        </pc:sldMkLst>
        <pc:spChg chg="mod">
          <ac:chgData name="Kareem Ahmed" userId="668b7c42-9793-4d96-80a6-ccc644a66bcf" providerId="ADAL" clId="{F2457DBA-F2B1-44DE-A6D2-055935261D51}" dt="2023-12-06T20:01:43.139" v="10" actId="20577"/>
          <ac:spMkLst>
            <pc:docMk/>
            <pc:sldMk cId="1196546686" sldId="481"/>
            <ac:spMk id="3" creationId="{F9A80F9F-74DB-1D57-04E8-E20E92A09B0A}"/>
          </ac:spMkLst>
        </pc:spChg>
        <pc:picChg chg="add del mod ord">
          <ac:chgData name="Kareem Ahmed" userId="668b7c42-9793-4d96-80a6-ccc644a66bcf" providerId="ADAL" clId="{F2457DBA-F2B1-44DE-A6D2-055935261D51}" dt="2023-12-07T20:30:40.726" v="949"/>
          <ac:picMkLst>
            <pc:docMk/>
            <pc:sldMk cId="1196546686" sldId="481"/>
            <ac:picMk id="5" creationId="{AD2BF634-7614-3D4C-92C8-6AE2DF385A3A}"/>
          </ac:picMkLst>
        </pc:picChg>
        <pc:picChg chg="add del mod">
          <ac:chgData name="Kareem Ahmed" userId="668b7c42-9793-4d96-80a6-ccc644a66bcf" providerId="ADAL" clId="{F2457DBA-F2B1-44DE-A6D2-055935261D51}" dt="2023-12-07T20:29:50.033" v="948"/>
          <ac:picMkLst>
            <pc:docMk/>
            <pc:sldMk cId="1196546686" sldId="481"/>
            <ac:picMk id="6" creationId="{CE932E32-A97D-372E-9D2D-1FC998949D42}"/>
          </ac:picMkLst>
        </pc:picChg>
        <pc:picChg chg="add mod">
          <ac:chgData name="Kareem Ahmed" userId="668b7c42-9793-4d96-80a6-ccc644a66bcf" providerId="ADAL" clId="{F2457DBA-F2B1-44DE-A6D2-055935261D51}" dt="2023-12-07T20:30:40.726" v="949"/>
          <ac:picMkLst>
            <pc:docMk/>
            <pc:sldMk cId="1196546686" sldId="481"/>
            <ac:picMk id="8" creationId="{52B86FB0-1B8E-3FE9-6BDB-64AD3F57EFDD}"/>
          </ac:picMkLst>
        </pc:picChg>
      </pc:sldChg>
      <pc:sldChg chg="addSp delSp modSp mod modTransition">
        <pc:chgData name="Kareem Ahmed" userId="668b7c42-9793-4d96-80a6-ccc644a66bcf" providerId="ADAL" clId="{F2457DBA-F2B1-44DE-A6D2-055935261D51}" dt="2023-12-07T20:29:50.033" v="948"/>
        <pc:sldMkLst>
          <pc:docMk/>
          <pc:sldMk cId="879157247" sldId="522"/>
        </pc:sldMkLst>
        <pc:spChg chg="add mod">
          <ac:chgData name="Kareem Ahmed" userId="668b7c42-9793-4d96-80a6-ccc644a66bcf" providerId="ADAL" clId="{F2457DBA-F2B1-44DE-A6D2-055935261D51}" dt="2023-12-07T19:53:36.249" v="931" actId="20577"/>
          <ac:spMkLst>
            <pc:docMk/>
            <pc:sldMk cId="879157247" sldId="522"/>
            <ac:spMk id="2" creationId="{5C8A6346-EA3A-F545-AB14-97B64273246F}"/>
          </ac:spMkLst>
        </pc:spChg>
        <pc:spChg chg="del">
          <ac:chgData name="Kareem Ahmed" userId="668b7c42-9793-4d96-80a6-ccc644a66bcf" providerId="ADAL" clId="{F2457DBA-F2B1-44DE-A6D2-055935261D51}" dt="2023-12-07T19:51:48.162" v="909" actId="478"/>
          <ac:spMkLst>
            <pc:docMk/>
            <pc:sldMk cId="879157247" sldId="522"/>
            <ac:spMk id="5" creationId="{3D4B9ECE-EBC7-E65F-7243-18588FEB5171}"/>
          </ac:spMkLst>
        </pc:spChg>
      </pc:sldChg>
      <pc:sldChg chg="addSp modSp mod modTransition">
        <pc:chgData name="Kareem Ahmed" userId="668b7c42-9793-4d96-80a6-ccc644a66bcf" providerId="ADAL" clId="{F2457DBA-F2B1-44DE-A6D2-055935261D51}" dt="2023-12-07T20:36:45.256" v="950"/>
        <pc:sldMkLst>
          <pc:docMk/>
          <pc:sldMk cId="2977264952" sldId="548"/>
        </pc:sldMkLst>
        <pc:spChg chg="mod">
          <ac:chgData name="Kareem Ahmed" userId="668b7c42-9793-4d96-80a6-ccc644a66bcf" providerId="ADAL" clId="{F2457DBA-F2B1-44DE-A6D2-055935261D51}" dt="2023-12-06T20:48:46.074" v="37" actId="20577"/>
          <ac:spMkLst>
            <pc:docMk/>
            <pc:sldMk cId="2977264952" sldId="548"/>
            <ac:spMk id="3" creationId="{F9A80F9F-74DB-1D57-04E8-E20E92A09B0A}"/>
          </ac:spMkLst>
        </pc:spChg>
        <pc:spChg chg="mod">
          <ac:chgData name="Kareem Ahmed" userId="668b7c42-9793-4d96-80a6-ccc644a66bcf" providerId="ADAL" clId="{F2457DBA-F2B1-44DE-A6D2-055935261D51}" dt="2023-12-06T20:01:51.681" v="14" actId="20577"/>
          <ac:spMkLst>
            <pc:docMk/>
            <pc:sldMk cId="2977264952" sldId="548"/>
            <ac:spMk id="10" creationId="{463D680D-A11B-0A8A-63D5-DD2C6F3FD516}"/>
          </ac:spMkLst>
        </pc:spChg>
        <pc:spChg chg="mod">
          <ac:chgData name="Kareem Ahmed" userId="668b7c42-9793-4d96-80a6-ccc644a66bcf" providerId="ADAL" clId="{F2457DBA-F2B1-44DE-A6D2-055935261D51}" dt="2023-12-06T20:50:06.884" v="52" actId="14100"/>
          <ac:spMkLst>
            <pc:docMk/>
            <pc:sldMk cId="2977264952" sldId="548"/>
            <ac:spMk id="25" creationId="{2BC869EB-5623-4AA1-9123-4AF9DF916049}"/>
          </ac:spMkLst>
        </pc:spChg>
        <pc:spChg chg="mod">
          <ac:chgData name="Kareem Ahmed" userId="668b7c42-9793-4d96-80a6-ccc644a66bcf" providerId="ADAL" clId="{F2457DBA-F2B1-44DE-A6D2-055935261D51}" dt="2023-12-06T20:49:57.239" v="51" actId="20577"/>
          <ac:spMkLst>
            <pc:docMk/>
            <pc:sldMk cId="2977264952" sldId="548"/>
            <ac:spMk id="48" creationId="{050976E4-0CF2-BA00-34CA-2F9419409B9E}"/>
          </ac:spMkLst>
        </pc:spChg>
        <pc:picChg chg="add mod">
          <ac:chgData name="Kareem Ahmed" userId="668b7c42-9793-4d96-80a6-ccc644a66bcf" providerId="ADAL" clId="{F2457DBA-F2B1-44DE-A6D2-055935261D51}" dt="2023-12-07T20:36:45.256" v="950"/>
          <ac:picMkLst>
            <pc:docMk/>
            <pc:sldMk cId="2977264952" sldId="548"/>
            <ac:picMk id="9" creationId="{2708A46D-445A-F6F7-B89D-44DA781377AC}"/>
          </ac:picMkLst>
        </pc:picChg>
      </pc:sldChg>
      <pc:sldChg chg="addSp delSp modSp add mod modTransition modAnim">
        <pc:chgData name="Kareem Ahmed" userId="668b7c42-9793-4d96-80a6-ccc644a66bcf" providerId="ADAL" clId="{F2457DBA-F2B1-44DE-A6D2-055935261D51}" dt="2023-12-07T20:43:41.341" v="957"/>
        <pc:sldMkLst>
          <pc:docMk/>
          <pc:sldMk cId="3679303452" sldId="549"/>
        </pc:sldMkLst>
        <pc:spChg chg="mod">
          <ac:chgData name="Kareem Ahmed" userId="668b7c42-9793-4d96-80a6-ccc644a66bcf" providerId="ADAL" clId="{F2457DBA-F2B1-44DE-A6D2-055935261D51}" dt="2023-12-06T21:00:48.211" v="156" actId="14100"/>
          <ac:spMkLst>
            <pc:docMk/>
            <pc:sldMk cId="3679303452" sldId="549"/>
            <ac:spMk id="25" creationId="{2BC869EB-5623-4AA1-9123-4AF9DF916049}"/>
          </ac:spMkLst>
        </pc:spChg>
        <pc:spChg chg="mod">
          <ac:chgData name="Kareem Ahmed" userId="668b7c42-9793-4d96-80a6-ccc644a66bcf" providerId="ADAL" clId="{F2457DBA-F2B1-44DE-A6D2-055935261D51}" dt="2023-12-06T20:51:13.525" v="68" actId="113"/>
          <ac:spMkLst>
            <pc:docMk/>
            <pc:sldMk cId="3679303452" sldId="549"/>
            <ac:spMk id="48" creationId="{050976E4-0CF2-BA00-34CA-2F9419409B9E}"/>
          </ac:spMkLst>
        </pc:spChg>
        <pc:picChg chg="add del mod">
          <ac:chgData name="Kareem Ahmed" userId="668b7c42-9793-4d96-80a6-ccc644a66bcf" providerId="ADAL" clId="{F2457DBA-F2B1-44DE-A6D2-055935261D51}" dt="2023-12-07T20:40:22.216" v="953"/>
          <ac:picMkLst>
            <pc:docMk/>
            <pc:sldMk cId="3679303452" sldId="549"/>
            <ac:picMk id="11" creationId="{771FE60D-7B7B-2306-03D9-02AE789324C8}"/>
          </ac:picMkLst>
        </pc:picChg>
        <pc:picChg chg="add del mod ord">
          <ac:chgData name="Kareem Ahmed" userId="668b7c42-9793-4d96-80a6-ccc644a66bcf" providerId="ADAL" clId="{F2457DBA-F2B1-44DE-A6D2-055935261D51}" dt="2023-12-07T20:40:27.815" v="954"/>
          <ac:picMkLst>
            <pc:docMk/>
            <pc:sldMk cId="3679303452" sldId="549"/>
            <ac:picMk id="16" creationId="{79C71E06-0B45-574C-FF95-51C4145E23FC}"/>
          </ac:picMkLst>
        </pc:picChg>
        <pc:picChg chg="add del mod">
          <ac:chgData name="Kareem Ahmed" userId="668b7c42-9793-4d96-80a6-ccc644a66bcf" providerId="ADAL" clId="{F2457DBA-F2B1-44DE-A6D2-055935261D51}" dt="2023-12-07T20:40:30.130" v="956"/>
          <ac:picMkLst>
            <pc:docMk/>
            <pc:sldMk cId="3679303452" sldId="549"/>
            <ac:picMk id="17" creationId="{B531AAA4-20BA-EA51-0300-3BEE0DE8E52C}"/>
          </ac:picMkLst>
        </pc:picChg>
        <pc:picChg chg="add del mod ord">
          <ac:chgData name="Kareem Ahmed" userId="668b7c42-9793-4d96-80a6-ccc644a66bcf" providerId="ADAL" clId="{F2457DBA-F2B1-44DE-A6D2-055935261D51}" dt="2023-12-07T20:43:41.341" v="957"/>
          <ac:picMkLst>
            <pc:docMk/>
            <pc:sldMk cId="3679303452" sldId="549"/>
            <ac:picMk id="20" creationId="{0D54DD32-4358-F82D-BF0C-9EB0B07D4783}"/>
          </ac:picMkLst>
        </pc:picChg>
        <pc:picChg chg="add mod">
          <ac:chgData name="Kareem Ahmed" userId="668b7c42-9793-4d96-80a6-ccc644a66bcf" providerId="ADAL" clId="{F2457DBA-F2B1-44DE-A6D2-055935261D51}" dt="2023-12-07T20:43:41.341" v="957"/>
          <ac:picMkLst>
            <pc:docMk/>
            <pc:sldMk cId="3679303452" sldId="549"/>
            <ac:picMk id="21" creationId="{A821699B-6B1F-0F1F-AEE0-94350D1B069D}"/>
          </ac:picMkLst>
        </pc:picChg>
      </pc:sldChg>
      <pc:sldChg chg="del">
        <pc:chgData name="Kareem Ahmed" userId="668b7c42-9793-4d96-80a6-ccc644a66bcf" providerId="ADAL" clId="{F2457DBA-F2B1-44DE-A6D2-055935261D51}" dt="2023-12-06T20:02:22.189" v="15" actId="47"/>
        <pc:sldMkLst>
          <pc:docMk/>
          <pc:sldMk cId="3782333881" sldId="549"/>
        </pc:sldMkLst>
      </pc:sldChg>
      <pc:sldChg chg="modSp add mod modTransition">
        <pc:chgData name="Kareem Ahmed" userId="668b7c42-9793-4d96-80a6-ccc644a66bcf" providerId="ADAL" clId="{F2457DBA-F2B1-44DE-A6D2-055935261D51}" dt="2023-12-07T20:29:50.033" v="948"/>
        <pc:sldMkLst>
          <pc:docMk/>
          <pc:sldMk cId="1633598609" sldId="550"/>
        </pc:sldMkLst>
        <pc:spChg chg="mod">
          <ac:chgData name="Kareem Ahmed" userId="668b7c42-9793-4d96-80a6-ccc644a66bcf" providerId="ADAL" clId="{F2457DBA-F2B1-44DE-A6D2-055935261D51}" dt="2023-12-06T20:52:26.387" v="107" actId="14100"/>
          <ac:spMkLst>
            <pc:docMk/>
            <pc:sldMk cId="1633598609" sldId="550"/>
            <ac:spMk id="25" creationId="{2BC869EB-5623-4AA1-9123-4AF9DF916049}"/>
          </ac:spMkLst>
        </pc:spChg>
        <pc:spChg chg="mod">
          <ac:chgData name="Kareem Ahmed" userId="668b7c42-9793-4d96-80a6-ccc644a66bcf" providerId="ADAL" clId="{F2457DBA-F2B1-44DE-A6D2-055935261D51}" dt="2023-12-06T21:01:14.614" v="165" actId="1036"/>
          <ac:spMkLst>
            <pc:docMk/>
            <pc:sldMk cId="1633598609" sldId="550"/>
            <ac:spMk id="48" creationId="{050976E4-0CF2-BA00-34CA-2F9419409B9E}"/>
          </ac:spMkLst>
        </pc:spChg>
      </pc:sldChg>
      <pc:sldChg chg="modSp add mod modTransition">
        <pc:chgData name="Kareem Ahmed" userId="668b7c42-9793-4d96-80a6-ccc644a66bcf" providerId="ADAL" clId="{F2457DBA-F2B1-44DE-A6D2-055935261D51}" dt="2023-12-07T20:29:50.033" v="948"/>
        <pc:sldMkLst>
          <pc:docMk/>
          <pc:sldMk cId="197719809" sldId="551"/>
        </pc:sldMkLst>
        <pc:spChg chg="mod">
          <ac:chgData name="Kareem Ahmed" userId="668b7c42-9793-4d96-80a6-ccc644a66bcf" providerId="ADAL" clId="{F2457DBA-F2B1-44DE-A6D2-055935261D51}" dt="2023-12-06T20:54:23.106" v="130" actId="20577"/>
          <ac:spMkLst>
            <pc:docMk/>
            <pc:sldMk cId="197719809" sldId="551"/>
            <ac:spMk id="48" creationId="{050976E4-0CF2-BA00-34CA-2F9419409B9E}"/>
          </ac:spMkLst>
        </pc:spChg>
      </pc:sldChg>
      <pc:sldChg chg="modSp add mod modTransition">
        <pc:chgData name="Kareem Ahmed" userId="668b7c42-9793-4d96-80a6-ccc644a66bcf" providerId="ADAL" clId="{F2457DBA-F2B1-44DE-A6D2-055935261D51}" dt="2023-12-07T20:29:50.033" v="948"/>
        <pc:sldMkLst>
          <pc:docMk/>
          <pc:sldMk cId="511369625" sldId="552"/>
        </pc:sldMkLst>
        <pc:spChg chg="mod">
          <ac:chgData name="Kareem Ahmed" userId="668b7c42-9793-4d96-80a6-ccc644a66bcf" providerId="ADAL" clId="{F2457DBA-F2B1-44DE-A6D2-055935261D51}" dt="2023-12-06T21:01:56.852" v="179" actId="20577"/>
          <ac:spMkLst>
            <pc:docMk/>
            <pc:sldMk cId="511369625" sldId="552"/>
            <ac:spMk id="48" creationId="{050976E4-0CF2-BA00-34CA-2F9419409B9E}"/>
          </ac:spMkLst>
        </pc:spChg>
      </pc:sldChg>
      <pc:sldChg chg="modSp add mod modTransition">
        <pc:chgData name="Kareem Ahmed" userId="668b7c42-9793-4d96-80a6-ccc644a66bcf" providerId="ADAL" clId="{F2457DBA-F2B1-44DE-A6D2-055935261D51}" dt="2023-12-07T20:29:50.033" v="948"/>
        <pc:sldMkLst>
          <pc:docMk/>
          <pc:sldMk cId="600040100" sldId="553"/>
        </pc:sldMkLst>
        <pc:spChg chg="mod">
          <ac:chgData name="Kareem Ahmed" userId="668b7c42-9793-4d96-80a6-ccc644a66bcf" providerId="ADAL" clId="{F2457DBA-F2B1-44DE-A6D2-055935261D51}" dt="2023-12-06T21:01:23.813" v="167" actId="14100"/>
          <ac:spMkLst>
            <pc:docMk/>
            <pc:sldMk cId="600040100" sldId="553"/>
            <ac:spMk id="25" creationId="{2BC869EB-5623-4AA1-9123-4AF9DF916049}"/>
          </ac:spMkLst>
        </pc:spChg>
        <pc:spChg chg="mod">
          <ac:chgData name="Kareem Ahmed" userId="668b7c42-9793-4d96-80a6-ccc644a66bcf" providerId="ADAL" clId="{F2457DBA-F2B1-44DE-A6D2-055935261D51}" dt="2023-12-06T21:01:27.985" v="176" actId="1036"/>
          <ac:spMkLst>
            <pc:docMk/>
            <pc:sldMk cId="600040100" sldId="553"/>
            <ac:spMk id="48" creationId="{050976E4-0CF2-BA00-34CA-2F9419409B9E}"/>
          </ac:spMkLst>
        </pc:spChg>
      </pc:sldChg>
      <pc:sldChg chg="modSp add mod modTransition">
        <pc:chgData name="Kareem Ahmed" userId="668b7c42-9793-4d96-80a6-ccc644a66bcf" providerId="ADAL" clId="{F2457DBA-F2B1-44DE-A6D2-055935261D51}" dt="2023-12-07T20:29:50.033" v="948"/>
        <pc:sldMkLst>
          <pc:docMk/>
          <pc:sldMk cId="1279925156" sldId="554"/>
        </pc:sldMkLst>
        <pc:spChg chg="mod">
          <ac:chgData name="Kareem Ahmed" userId="668b7c42-9793-4d96-80a6-ccc644a66bcf" providerId="ADAL" clId="{F2457DBA-F2B1-44DE-A6D2-055935261D51}" dt="2023-12-06T21:28:00.619" v="292" actId="14100"/>
          <ac:spMkLst>
            <pc:docMk/>
            <pc:sldMk cId="1279925156" sldId="554"/>
            <ac:spMk id="25" creationId="{2BC869EB-5623-4AA1-9123-4AF9DF916049}"/>
          </ac:spMkLst>
        </pc:spChg>
        <pc:spChg chg="mod">
          <ac:chgData name="Kareem Ahmed" userId="668b7c42-9793-4d96-80a6-ccc644a66bcf" providerId="ADAL" clId="{F2457DBA-F2B1-44DE-A6D2-055935261D51}" dt="2023-12-06T21:28:03.371" v="293" actId="1076"/>
          <ac:spMkLst>
            <pc:docMk/>
            <pc:sldMk cId="1279925156" sldId="554"/>
            <ac:spMk id="48" creationId="{050976E4-0CF2-BA00-34CA-2F9419409B9E}"/>
          </ac:spMkLst>
        </pc:spChg>
      </pc:sldChg>
      <pc:sldChg chg="addSp delSp modSp add mod modTransition">
        <pc:chgData name="Kareem Ahmed" userId="668b7c42-9793-4d96-80a6-ccc644a66bcf" providerId="ADAL" clId="{F2457DBA-F2B1-44DE-A6D2-055935261D51}" dt="2023-12-07T20:36:45.256" v="950"/>
        <pc:sldMkLst>
          <pc:docMk/>
          <pc:sldMk cId="2585021151" sldId="555"/>
        </pc:sldMkLst>
        <pc:spChg chg="mod">
          <ac:chgData name="Kareem Ahmed" userId="668b7c42-9793-4d96-80a6-ccc644a66bcf" providerId="ADAL" clId="{F2457DBA-F2B1-44DE-A6D2-055935261D51}" dt="2023-12-07T16:38:23.754" v="640"/>
          <ac:spMkLst>
            <pc:docMk/>
            <pc:sldMk cId="2585021151" sldId="555"/>
            <ac:spMk id="3" creationId="{F9A80F9F-74DB-1D57-04E8-E20E92A09B0A}"/>
          </ac:spMkLst>
        </pc:spChg>
        <pc:spChg chg="mod">
          <ac:chgData name="Kareem Ahmed" userId="668b7c42-9793-4d96-80a6-ccc644a66bcf" providerId="ADAL" clId="{F2457DBA-F2B1-44DE-A6D2-055935261D51}" dt="2023-12-06T21:27:40.838" v="271" actId="1036"/>
          <ac:spMkLst>
            <pc:docMk/>
            <pc:sldMk cId="2585021151" sldId="555"/>
            <ac:spMk id="5" creationId="{3985EAE6-BFA6-766D-A032-077E4DCB399E}"/>
          </ac:spMkLst>
        </pc:spChg>
        <pc:spChg chg="mod">
          <ac:chgData name="Kareem Ahmed" userId="668b7c42-9793-4d96-80a6-ccc644a66bcf" providerId="ADAL" clId="{F2457DBA-F2B1-44DE-A6D2-055935261D51}" dt="2023-12-06T21:27:40.838" v="271" actId="1036"/>
          <ac:spMkLst>
            <pc:docMk/>
            <pc:sldMk cId="2585021151" sldId="555"/>
            <ac:spMk id="6" creationId="{05E43288-C9C0-B2CA-0970-EB4E627B30CA}"/>
          </ac:spMkLst>
        </pc:spChg>
        <pc:spChg chg="mod">
          <ac:chgData name="Kareem Ahmed" userId="668b7c42-9793-4d96-80a6-ccc644a66bcf" providerId="ADAL" clId="{F2457DBA-F2B1-44DE-A6D2-055935261D51}" dt="2023-12-06T21:27:40.838" v="271" actId="1036"/>
          <ac:spMkLst>
            <pc:docMk/>
            <pc:sldMk cId="2585021151" sldId="555"/>
            <ac:spMk id="10" creationId="{463D680D-A11B-0A8A-63D5-DD2C6F3FD516}"/>
          </ac:spMkLst>
        </pc:spChg>
        <pc:spChg chg="del">
          <ac:chgData name="Kareem Ahmed" userId="668b7c42-9793-4d96-80a6-ccc644a66bcf" providerId="ADAL" clId="{F2457DBA-F2B1-44DE-A6D2-055935261D51}" dt="2023-12-06T21:25:47.053" v="182" actId="478"/>
          <ac:spMkLst>
            <pc:docMk/>
            <pc:sldMk cId="2585021151" sldId="555"/>
            <ac:spMk id="25" creationId="{2BC869EB-5623-4AA1-9123-4AF9DF916049}"/>
          </ac:spMkLst>
        </pc:spChg>
        <pc:spChg chg="del">
          <ac:chgData name="Kareem Ahmed" userId="668b7c42-9793-4d96-80a6-ccc644a66bcf" providerId="ADAL" clId="{F2457DBA-F2B1-44DE-A6D2-055935261D51}" dt="2023-12-06T21:25:50.231" v="183" actId="478"/>
          <ac:spMkLst>
            <pc:docMk/>
            <pc:sldMk cId="2585021151" sldId="555"/>
            <ac:spMk id="48" creationId="{050976E4-0CF2-BA00-34CA-2F9419409B9E}"/>
          </ac:spMkLst>
        </pc:spChg>
        <pc:picChg chg="add mod">
          <ac:chgData name="Kareem Ahmed" userId="668b7c42-9793-4d96-80a6-ccc644a66bcf" providerId="ADAL" clId="{F2457DBA-F2B1-44DE-A6D2-055935261D51}" dt="2023-12-07T20:36:45.256" v="950"/>
          <ac:picMkLst>
            <pc:docMk/>
            <pc:sldMk cId="2585021151" sldId="555"/>
            <ac:picMk id="13" creationId="{9A558547-5EFC-E357-28D7-AF561BD41BC6}"/>
          </ac:picMkLst>
        </pc:picChg>
      </pc:sldChg>
      <pc:sldChg chg="modSp add mod modTransition">
        <pc:chgData name="Kareem Ahmed" userId="668b7c42-9793-4d96-80a6-ccc644a66bcf" providerId="ADAL" clId="{F2457DBA-F2B1-44DE-A6D2-055935261D51}" dt="2023-12-07T20:29:50.033" v="948"/>
        <pc:sldMkLst>
          <pc:docMk/>
          <pc:sldMk cId="2696126515" sldId="556"/>
        </pc:sldMkLst>
        <pc:spChg chg="mod">
          <ac:chgData name="Kareem Ahmed" userId="668b7c42-9793-4d96-80a6-ccc644a66bcf" providerId="ADAL" clId="{F2457DBA-F2B1-44DE-A6D2-055935261D51}" dt="2023-12-06T21:27:50.289" v="291" actId="1035"/>
          <ac:spMkLst>
            <pc:docMk/>
            <pc:sldMk cId="2696126515" sldId="556"/>
            <ac:spMk id="3" creationId="{F9A80F9F-74DB-1D57-04E8-E20E92A09B0A}"/>
          </ac:spMkLst>
        </pc:spChg>
        <pc:spChg chg="mod">
          <ac:chgData name="Kareem Ahmed" userId="668b7c42-9793-4d96-80a6-ccc644a66bcf" providerId="ADAL" clId="{F2457DBA-F2B1-44DE-A6D2-055935261D51}" dt="2023-12-06T21:27:50.289" v="291" actId="1035"/>
          <ac:spMkLst>
            <pc:docMk/>
            <pc:sldMk cId="2696126515" sldId="556"/>
            <ac:spMk id="5" creationId="{3985EAE6-BFA6-766D-A032-077E4DCB399E}"/>
          </ac:spMkLst>
        </pc:spChg>
        <pc:spChg chg="mod">
          <ac:chgData name="Kareem Ahmed" userId="668b7c42-9793-4d96-80a6-ccc644a66bcf" providerId="ADAL" clId="{F2457DBA-F2B1-44DE-A6D2-055935261D51}" dt="2023-12-06T21:27:50.289" v="291" actId="1035"/>
          <ac:spMkLst>
            <pc:docMk/>
            <pc:sldMk cId="2696126515" sldId="556"/>
            <ac:spMk id="6" creationId="{05E43288-C9C0-B2CA-0970-EB4E627B30CA}"/>
          </ac:spMkLst>
        </pc:spChg>
        <pc:spChg chg="mod">
          <ac:chgData name="Kareem Ahmed" userId="668b7c42-9793-4d96-80a6-ccc644a66bcf" providerId="ADAL" clId="{F2457DBA-F2B1-44DE-A6D2-055935261D51}" dt="2023-12-06T21:27:50.289" v="291" actId="1035"/>
          <ac:spMkLst>
            <pc:docMk/>
            <pc:sldMk cId="2696126515" sldId="556"/>
            <ac:spMk id="10" creationId="{463D680D-A11B-0A8A-63D5-DD2C6F3FD516}"/>
          </ac:spMkLst>
        </pc:spChg>
      </pc:sldChg>
      <pc:sldChg chg="delSp modSp add mod modTransition">
        <pc:chgData name="Kareem Ahmed" userId="668b7c42-9793-4d96-80a6-ccc644a66bcf" providerId="ADAL" clId="{F2457DBA-F2B1-44DE-A6D2-055935261D51}" dt="2023-12-07T20:29:50.033" v="948"/>
        <pc:sldMkLst>
          <pc:docMk/>
          <pc:sldMk cId="1924503967" sldId="557"/>
        </pc:sldMkLst>
        <pc:spChg chg="del">
          <ac:chgData name="Kareem Ahmed" userId="668b7c42-9793-4d96-80a6-ccc644a66bcf" providerId="ADAL" clId="{F2457DBA-F2B1-44DE-A6D2-055935261D51}" dt="2023-12-06T21:38:48.967" v="315" actId="478"/>
          <ac:spMkLst>
            <pc:docMk/>
            <pc:sldMk cId="1924503967" sldId="557"/>
            <ac:spMk id="3" creationId="{F9A80F9F-74DB-1D57-04E8-E20E92A09B0A}"/>
          </ac:spMkLst>
        </pc:spChg>
        <pc:spChg chg="mod">
          <ac:chgData name="Kareem Ahmed" userId="668b7c42-9793-4d96-80a6-ccc644a66bcf" providerId="ADAL" clId="{F2457DBA-F2B1-44DE-A6D2-055935261D51}" dt="2023-12-06T21:38:33.146" v="313" actId="1076"/>
          <ac:spMkLst>
            <pc:docMk/>
            <pc:sldMk cId="1924503967" sldId="557"/>
            <ac:spMk id="48" creationId="{050976E4-0CF2-BA00-34CA-2F9419409B9E}"/>
          </ac:spMkLst>
        </pc:spChg>
      </pc:sldChg>
      <pc:sldChg chg="modSp add mod modTransition">
        <pc:chgData name="Kareem Ahmed" userId="668b7c42-9793-4d96-80a6-ccc644a66bcf" providerId="ADAL" clId="{F2457DBA-F2B1-44DE-A6D2-055935261D51}" dt="2023-12-07T20:29:50.033" v="948"/>
        <pc:sldMkLst>
          <pc:docMk/>
          <pc:sldMk cId="2851963679" sldId="558"/>
        </pc:sldMkLst>
        <pc:spChg chg="mod">
          <ac:chgData name="Kareem Ahmed" userId="668b7c42-9793-4d96-80a6-ccc644a66bcf" providerId="ADAL" clId="{F2457DBA-F2B1-44DE-A6D2-055935261D51}" dt="2023-12-06T21:39:33.332" v="321" actId="207"/>
          <ac:spMkLst>
            <pc:docMk/>
            <pc:sldMk cId="2851963679" sldId="558"/>
            <ac:spMk id="3" creationId="{F9A80F9F-74DB-1D57-04E8-E20E92A09B0A}"/>
          </ac:spMkLst>
        </pc:spChg>
        <pc:spChg chg="mod">
          <ac:chgData name="Kareem Ahmed" userId="668b7c42-9793-4d96-80a6-ccc644a66bcf" providerId="ADAL" clId="{F2457DBA-F2B1-44DE-A6D2-055935261D51}" dt="2023-12-06T21:47:38.274" v="365" actId="14100"/>
          <ac:spMkLst>
            <pc:docMk/>
            <pc:sldMk cId="2851963679" sldId="558"/>
            <ac:spMk id="25" creationId="{2BC869EB-5623-4AA1-9123-4AF9DF916049}"/>
          </ac:spMkLst>
        </pc:spChg>
        <pc:spChg chg="mod">
          <ac:chgData name="Kareem Ahmed" userId="668b7c42-9793-4d96-80a6-ccc644a66bcf" providerId="ADAL" clId="{F2457DBA-F2B1-44DE-A6D2-055935261D51}" dt="2023-12-06T21:49:00.562" v="401" actId="20577"/>
          <ac:spMkLst>
            <pc:docMk/>
            <pc:sldMk cId="2851963679" sldId="558"/>
            <ac:spMk id="48" creationId="{050976E4-0CF2-BA00-34CA-2F9419409B9E}"/>
          </ac:spMkLst>
        </pc:spChg>
      </pc:sldChg>
      <pc:sldChg chg="modSp add mod modTransition">
        <pc:chgData name="Kareem Ahmed" userId="668b7c42-9793-4d96-80a6-ccc644a66bcf" providerId="ADAL" clId="{F2457DBA-F2B1-44DE-A6D2-055935261D51}" dt="2023-12-07T20:29:50.033" v="948"/>
        <pc:sldMkLst>
          <pc:docMk/>
          <pc:sldMk cId="284443167" sldId="559"/>
        </pc:sldMkLst>
        <pc:spChg chg="mod">
          <ac:chgData name="Kareem Ahmed" userId="668b7c42-9793-4d96-80a6-ccc644a66bcf" providerId="ADAL" clId="{F2457DBA-F2B1-44DE-A6D2-055935261D51}" dt="2023-12-06T21:50:52.689" v="434" actId="14100"/>
          <ac:spMkLst>
            <pc:docMk/>
            <pc:sldMk cId="284443167" sldId="559"/>
            <ac:spMk id="25" creationId="{2BC869EB-5623-4AA1-9123-4AF9DF916049}"/>
          </ac:spMkLst>
        </pc:spChg>
        <pc:spChg chg="mod">
          <ac:chgData name="Kareem Ahmed" userId="668b7c42-9793-4d96-80a6-ccc644a66bcf" providerId="ADAL" clId="{F2457DBA-F2B1-44DE-A6D2-055935261D51}" dt="2023-12-06T21:50:55.514" v="435" actId="1076"/>
          <ac:spMkLst>
            <pc:docMk/>
            <pc:sldMk cId="284443167" sldId="559"/>
            <ac:spMk id="48" creationId="{050976E4-0CF2-BA00-34CA-2F9419409B9E}"/>
          </ac:spMkLst>
        </pc:spChg>
      </pc:sldChg>
      <pc:sldChg chg="del">
        <pc:chgData name="Kareem Ahmed" userId="668b7c42-9793-4d96-80a6-ccc644a66bcf" providerId="ADAL" clId="{F2457DBA-F2B1-44DE-A6D2-055935261D51}" dt="2023-12-06T20:02:22.189" v="15" actId="47"/>
        <pc:sldMkLst>
          <pc:docMk/>
          <pc:sldMk cId="3629303019" sldId="559"/>
        </pc:sldMkLst>
      </pc:sldChg>
      <pc:sldChg chg="del">
        <pc:chgData name="Kareem Ahmed" userId="668b7c42-9793-4d96-80a6-ccc644a66bcf" providerId="ADAL" clId="{F2457DBA-F2B1-44DE-A6D2-055935261D51}" dt="2023-12-06T20:02:22.189" v="15" actId="47"/>
        <pc:sldMkLst>
          <pc:docMk/>
          <pc:sldMk cId="1986035618" sldId="560"/>
        </pc:sldMkLst>
      </pc:sldChg>
      <pc:sldChg chg="modSp add mod modTransition">
        <pc:chgData name="Kareem Ahmed" userId="668b7c42-9793-4d96-80a6-ccc644a66bcf" providerId="ADAL" clId="{F2457DBA-F2B1-44DE-A6D2-055935261D51}" dt="2023-12-07T20:29:50.033" v="948"/>
        <pc:sldMkLst>
          <pc:docMk/>
          <pc:sldMk cId="3922807721" sldId="560"/>
        </pc:sldMkLst>
        <pc:spChg chg="mod">
          <ac:chgData name="Kareem Ahmed" userId="668b7c42-9793-4d96-80a6-ccc644a66bcf" providerId="ADAL" clId="{F2457DBA-F2B1-44DE-A6D2-055935261D51}" dt="2023-12-06T21:50:22.883" v="429" actId="14100"/>
          <ac:spMkLst>
            <pc:docMk/>
            <pc:sldMk cId="3922807721" sldId="560"/>
            <ac:spMk id="25" creationId="{2BC869EB-5623-4AA1-9123-4AF9DF916049}"/>
          </ac:spMkLst>
        </pc:spChg>
        <pc:spChg chg="mod">
          <ac:chgData name="Kareem Ahmed" userId="668b7c42-9793-4d96-80a6-ccc644a66bcf" providerId="ADAL" clId="{F2457DBA-F2B1-44DE-A6D2-055935261D51}" dt="2023-12-06T21:51:19.012" v="439" actId="255"/>
          <ac:spMkLst>
            <pc:docMk/>
            <pc:sldMk cId="3922807721" sldId="560"/>
            <ac:spMk id="48" creationId="{050976E4-0CF2-BA00-34CA-2F9419409B9E}"/>
          </ac:spMkLst>
        </pc:spChg>
      </pc:sldChg>
      <pc:sldChg chg="modSp add mod modTransition">
        <pc:chgData name="Kareem Ahmed" userId="668b7c42-9793-4d96-80a6-ccc644a66bcf" providerId="ADAL" clId="{F2457DBA-F2B1-44DE-A6D2-055935261D51}" dt="2023-12-07T20:29:50.033" v="948"/>
        <pc:sldMkLst>
          <pc:docMk/>
          <pc:sldMk cId="1701797985" sldId="561"/>
        </pc:sldMkLst>
        <pc:spChg chg="mod">
          <ac:chgData name="Kareem Ahmed" userId="668b7c42-9793-4d96-80a6-ccc644a66bcf" providerId="ADAL" clId="{F2457DBA-F2B1-44DE-A6D2-055935261D51}" dt="2023-12-06T21:51:04.849" v="438" actId="14100"/>
          <ac:spMkLst>
            <pc:docMk/>
            <pc:sldMk cId="1701797985" sldId="561"/>
            <ac:spMk id="25" creationId="{2BC869EB-5623-4AA1-9123-4AF9DF916049}"/>
          </ac:spMkLst>
        </pc:spChg>
        <pc:spChg chg="mod">
          <ac:chgData name="Kareem Ahmed" userId="668b7c42-9793-4d96-80a6-ccc644a66bcf" providerId="ADAL" clId="{F2457DBA-F2B1-44DE-A6D2-055935261D51}" dt="2023-12-06T21:51:02.346" v="437" actId="1076"/>
          <ac:spMkLst>
            <pc:docMk/>
            <pc:sldMk cId="1701797985" sldId="561"/>
            <ac:spMk id="48" creationId="{050976E4-0CF2-BA00-34CA-2F9419409B9E}"/>
          </ac:spMkLst>
        </pc:spChg>
      </pc:sldChg>
      <pc:sldChg chg="del">
        <pc:chgData name="Kareem Ahmed" userId="668b7c42-9793-4d96-80a6-ccc644a66bcf" providerId="ADAL" clId="{F2457DBA-F2B1-44DE-A6D2-055935261D51}" dt="2023-12-06T20:02:22.189" v="15" actId="47"/>
        <pc:sldMkLst>
          <pc:docMk/>
          <pc:sldMk cId="3101022689" sldId="561"/>
        </pc:sldMkLst>
      </pc:sldChg>
      <pc:sldChg chg="modSp add mod modTransition">
        <pc:chgData name="Kareem Ahmed" userId="668b7c42-9793-4d96-80a6-ccc644a66bcf" providerId="ADAL" clId="{F2457DBA-F2B1-44DE-A6D2-055935261D51}" dt="2023-12-07T20:29:50.033" v="948"/>
        <pc:sldMkLst>
          <pc:docMk/>
          <pc:sldMk cId="1666079040" sldId="562"/>
        </pc:sldMkLst>
        <pc:spChg chg="mod">
          <ac:chgData name="Kareem Ahmed" userId="668b7c42-9793-4d96-80a6-ccc644a66bcf" providerId="ADAL" clId="{F2457DBA-F2B1-44DE-A6D2-055935261D51}" dt="2023-12-06T21:52:58.226" v="485" actId="14100"/>
          <ac:spMkLst>
            <pc:docMk/>
            <pc:sldMk cId="1666079040" sldId="562"/>
            <ac:spMk id="25" creationId="{2BC869EB-5623-4AA1-9123-4AF9DF916049}"/>
          </ac:spMkLst>
        </pc:spChg>
        <pc:spChg chg="mod">
          <ac:chgData name="Kareem Ahmed" userId="668b7c42-9793-4d96-80a6-ccc644a66bcf" providerId="ADAL" clId="{F2457DBA-F2B1-44DE-A6D2-055935261D51}" dt="2023-12-06T21:53:05.155" v="491" actId="1035"/>
          <ac:spMkLst>
            <pc:docMk/>
            <pc:sldMk cId="1666079040" sldId="562"/>
            <ac:spMk id="48" creationId="{050976E4-0CF2-BA00-34CA-2F9419409B9E}"/>
          </ac:spMkLst>
        </pc:spChg>
      </pc:sldChg>
      <pc:sldChg chg="addSp modSp add mod modTransition">
        <pc:chgData name="Kareem Ahmed" userId="668b7c42-9793-4d96-80a6-ccc644a66bcf" providerId="ADAL" clId="{F2457DBA-F2B1-44DE-A6D2-055935261D51}" dt="2023-12-07T20:29:50.033" v="948"/>
        <pc:sldMkLst>
          <pc:docMk/>
          <pc:sldMk cId="977927191" sldId="563"/>
        </pc:sldMkLst>
        <pc:spChg chg="mod">
          <ac:chgData name="Kareem Ahmed" userId="668b7c42-9793-4d96-80a6-ccc644a66bcf" providerId="ADAL" clId="{F2457DBA-F2B1-44DE-A6D2-055935261D51}" dt="2023-12-06T22:04:51.111" v="496" actId="207"/>
          <ac:spMkLst>
            <pc:docMk/>
            <pc:sldMk cId="977927191" sldId="563"/>
            <ac:spMk id="3" creationId="{F9A80F9F-74DB-1D57-04E8-E20E92A09B0A}"/>
          </ac:spMkLst>
        </pc:spChg>
        <pc:spChg chg="ord">
          <ac:chgData name="Kareem Ahmed" userId="668b7c42-9793-4d96-80a6-ccc644a66bcf" providerId="ADAL" clId="{F2457DBA-F2B1-44DE-A6D2-055935261D51}" dt="2023-12-06T22:05:36.701" v="511" actId="166"/>
          <ac:spMkLst>
            <pc:docMk/>
            <pc:sldMk cId="977927191" sldId="563"/>
            <ac:spMk id="4" creationId="{2A0093AB-51AE-B39B-C48E-5EAB2FE9BF64}"/>
          </ac:spMkLst>
        </pc:spChg>
        <pc:spChg chg="mod">
          <ac:chgData name="Kareem Ahmed" userId="668b7c42-9793-4d96-80a6-ccc644a66bcf" providerId="ADAL" clId="{F2457DBA-F2B1-44DE-A6D2-055935261D51}" dt="2023-12-06T22:10:03.495" v="559" actId="113"/>
          <ac:spMkLst>
            <pc:docMk/>
            <pc:sldMk cId="977927191" sldId="563"/>
            <ac:spMk id="48" creationId="{050976E4-0CF2-BA00-34CA-2F9419409B9E}"/>
          </ac:spMkLst>
        </pc:spChg>
        <pc:picChg chg="add mod">
          <ac:chgData name="Kareem Ahmed" userId="668b7c42-9793-4d96-80a6-ccc644a66bcf" providerId="ADAL" clId="{F2457DBA-F2B1-44DE-A6D2-055935261D51}" dt="2023-12-06T22:10:06.626" v="560" actId="14100"/>
          <ac:picMkLst>
            <pc:docMk/>
            <pc:sldMk cId="977927191" sldId="563"/>
            <ac:picMk id="8" creationId="{12E0A1AD-6B5A-FDD4-AB30-FAEB9E7D3D05}"/>
          </ac:picMkLst>
        </pc:picChg>
      </pc:sldChg>
      <pc:sldChg chg="del">
        <pc:chgData name="Kareem Ahmed" userId="668b7c42-9793-4d96-80a6-ccc644a66bcf" providerId="ADAL" clId="{F2457DBA-F2B1-44DE-A6D2-055935261D51}" dt="2023-12-06T20:02:22.189" v="15" actId="47"/>
        <pc:sldMkLst>
          <pc:docMk/>
          <pc:sldMk cId="1182368992" sldId="563"/>
        </pc:sldMkLst>
      </pc:sldChg>
      <pc:sldChg chg="del">
        <pc:chgData name="Kareem Ahmed" userId="668b7c42-9793-4d96-80a6-ccc644a66bcf" providerId="ADAL" clId="{F2457DBA-F2B1-44DE-A6D2-055935261D51}" dt="2023-12-06T20:02:22.189" v="15" actId="47"/>
        <pc:sldMkLst>
          <pc:docMk/>
          <pc:sldMk cId="2411963926" sldId="564"/>
        </pc:sldMkLst>
      </pc:sldChg>
      <pc:sldChg chg="delSp modSp add mod modTransition">
        <pc:chgData name="Kareem Ahmed" userId="668b7c42-9793-4d96-80a6-ccc644a66bcf" providerId="ADAL" clId="{F2457DBA-F2B1-44DE-A6D2-055935261D51}" dt="2023-12-07T20:29:50.033" v="948"/>
        <pc:sldMkLst>
          <pc:docMk/>
          <pc:sldMk cId="2454047567" sldId="564"/>
        </pc:sldMkLst>
        <pc:spChg chg="mod">
          <ac:chgData name="Kareem Ahmed" userId="668b7c42-9793-4d96-80a6-ccc644a66bcf" providerId="ADAL" clId="{F2457DBA-F2B1-44DE-A6D2-055935261D51}" dt="2023-12-06T22:08:30.810" v="532" actId="14100"/>
          <ac:spMkLst>
            <pc:docMk/>
            <pc:sldMk cId="2454047567" sldId="564"/>
            <ac:spMk id="25" creationId="{2BC869EB-5623-4AA1-9123-4AF9DF916049}"/>
          </ac:spMkLst>
        </pc:spChg>
        <pc:spChg chg="mod">
          <ac:chgData name="Kareem Ahmed" userId="668b7c42-9793-4d96-80a6-ccc644a66bcf" providerId="ADAL" clId="{F2457DBA-F2B1-44DE-A6D2-055935261D51}" dt="2023-12-06T22:08:32.378" v="533" actId="1076"/>
          <ac:spMkLst>
            <pc:docMk/>
            <pc:sldMk cId="2454047567" sldId="564"/>
            <ac:spMk id="48" creationId="{050976E4-0CF2-BA00-34CA-2F9419409B9E}"/>
          </ac:spMkLst>
        </pc:spChg>
        <pc:picChg chg="del mod">
          <ac:chgData name="Kareem Ahmed" userId="668b7c42-9793-4d96-80a6-ccc644a66bcf" providerId="ADAL" clId="{F2457DBA-F2B1-44DE-A6D2-055935261D51}" dt="2023-12-06T22:05:48.951" v="514" actId="478"/>
          <ac:picMkLst>
            <pc:docMk/>
            <pc:sldMk cId="2454047567" sldId="564"/>
            <ac:picMk id="8" creationId="{12E0A1AD-6B5A-FDD4-AB30-FAEB9E7D3D05}"/>
          </ac:picMkLst>
        </pc:picChg>
      </pc:sldChg>
      <pc:sldChg chg="modSp add mod modTransition">
        <pc:chgData name="Kareem Ahmed" userId="668b7c42-9793-4d96-80a6-ccc644a66bcf" providerId="ADAL" clId="{F2457DBA-F2B1-44DE-A6D2-055935261D51}" dt="2023-12-07T20:29:50.033" v="948"/>
        <pc:sldMkLst>
          <pc:docMk/>
          <pc:sldMk cId="2044842225" sldId="565"/>
        </pc:sldMkLst>
        <pc:spChg chg="mod">
          <ac:chgData name="Kareem Ahmed" userId="668b7c42-9793-4d96-80a6-ccc644a66bcf" providerId="ADAL" clId="{F2457DBA-F2B1-44DE-A6D2-055935261D51}" dt="2023-12-06T22:09:22.873" v="551" actId="20577"/>
          <ac:spMkLst>
            <pc:docMk/>
            <pc:sldMk cId="2044842225" sldId="565"/>
            <ac:spMk id="48" creationId="{050976E4-0CF2-BA00-34CA-2F9419409B9E}"/>
          </ac:spMkLst>
        </pc:spChg>
      </pc:sldChg>
      <pc:sldChg chg="del">
        <pc:chgData name="Kareem Ahmed" userId="668b7c42-9793-4d96-80a6-ccc644a66bcf" providerId="ADAL" clId="{F2457DBA-F2B1-44DE-A6D2-055935261D51}" dt="2023-12-06T20:02:22.189" v="15" actId="47"/>
        <pc:sldMkLst>
          <pc:docMk/>
          <pc:sldMk cId="3938304512" sldId="565"/>
        </pc:sldMkLst>
      </pc:sldChg>
      <pc:sldChg chg="del">
        <pc:chgData name="Kareem Ahmed" userId="668b7c42-9793-4d96-80a6-ccc644a66bcf" providerId="ADAL" clId="{F2457DBA-F2B1-44DE-A6D2-055935261D51}" dt="2023-12-06T20:02:22.189" v="15" actId="47"/>
        <pc:sldMkLst>
          <pc:docMk/>
          <pc:sldMk cId="2629315348" sldId="566"/>
        </pc:sldMkLst>
      </pc:sldChg>
      <pc:sldChg chg="addSp modSp add mod modTransition">
        <pc:chgData name="Kareem Ahmed" userId="668b7c42-9793-4d96-80a6-ccc644a66bcf" providerId="ADAL" clId="{F2457DBA-F2B1-44DE-A6D2-055935261D51}" dt="2023-12-07T20:29:50.033" v="948"/>
        <pc:sldMkLst>
          <pc:docMk/>
          <pc:sldMk cId="3320662918" sldId="566"/>
        </pc:sldMkLst>
        <pc:spChg chg="mod">
          <ac:chgData name="Kareem Ahmed" userId="668b7c42-9793-4d96-80a6-ccc644a66bcf" providerId="ADAL" clId="{F2457DBA-F2B1-44DE-A6D2-055935261D51}" dt="2023-12-06T22:10:38.723" v="567" actId="14100"/>
          <ac:spMkLst>
            <pc:docMk/>
            <pc:sldMk cId="3320662918" sldId="566"/>
            <ac:spMk id="25" creationId="{2BC869EB-5623-4AA1-9123-4AF9DF916049}"/>
          </ac:spMkLst>
        </pc:spChg>
        <pc:spChg chg="mod">
          <ac:chgData name="Kareem Ahmed" userId="668b7c42-9793-4d96-80a6-ccc644a66bcf" providerId="ADAL" clId="{F2457DBA-F2B1-44DE-A6D2-055935261D51}" dt="2023-12-06T22:11:00.489" v="573" actId="1076"/>
          <ac:spMkLst>
            <pc:docMk/>
            <pc:sldMk cId="3320662918" sldId="566"/>
            <ac:spMk id="48" creationId="{050976E4-0CF2-BA00-34CA-2F9419409B9E}"/>
          </ac:spMkLst>
        </pc:spChg>
        <pc:picChg chg="add mod">
          <ac:chgData name="Kareem Ahmed" userId="668b7c42-9793-4d96-80a6-ccc644a66bcf" providerId="ADAL" clId="{F2457DBA-F2B1-44DE-A6D2-055935261D51}" dt="2023-12-06T22:10:53.362" v="572" actId="14100"/>
          <ac:picMkLst>
            <pc:docMk/>
            <pc:sldMk cId="3320662918" sldId="566"/>
            <ac:picMk id="8" creationId="{36ED8BBA-1189-EC2E-E79A-344DB35D06D3}"/>
          </ac:picMkLst>
        </pc:picChg>
      </pc:sldChg>
      <pc:sldChg chg="del">
        <pc:chgData name="Kareem Ahmed" userId="668b7c42-9793-4d96-80a6-ccc644a66bcf" providerId="ADAL" clId="{F2457DBA-F2B1-44DE-A6D2-055935261D51}" dt="2023-12-06T20:02:22.189" v="15" actId="47"/>
        <pc:sldMkLst>
          <pc:docMk/>
          <pc:sldMk cId="207261301" sldId="567"/>
        </pc:sldMkLst>
      </pc:sldChg>
      <pc:sldChg chg="modSp add mod modTransition">
        <pc:chgData name="Kareem Ahmed" userId="668b7c42-9793-4d96-80a6-ccc644a66bcf" providerId="ADAL" clId="{F2457DBA-F2B1-44DE-A6D2-055935261D51}" dt="2023-12-07T20:29:50.033" v="948"/>
        <pc:sldMkLst>
          <pc:docMk/>
          <pc:sldMk cId="500126029" sldId="567"/>
        </pc:sldMkLst>
        <pc:spChg chg="mod">
          <ac:chgData name="Kareem Ahmed" userId="668b7c42-9793-4d96-80a6-ccc644a66bcf" providerId="ADAL" clId="{F2457DBA-F2B1-44DE-A6D2-055935261D51}" dt="2023-12-06T22:12:18.879" v="592" actId="255"/>
          <ac:spMkLst>
            <pc:docMk/>
            <pc:sldMk cId="500126029" sldId="567"/>
            <ac:spMk id="48" creationId="{050976E4-0CF2-BA00-34CA-2F9419409B9E}"/>
          </ac:spMkLst>
        </pc:spChg>
      </pc:sldChg>
      <pc:sldChg chg="modSp add mod modTransition">
        <pc:chgData name="Kareem Ahmed" userId="668b7c42-9793-4d96-80a6-ccc644a66bcf" providerId="ADAL" clId="{F2457DBA-F2B1-44DE-A6D2-055935261D51}" dt="2023-12-07T20:29:50.033" v="948"/>
        <pc:sldMkLst>
          <pc:docMk/>
          <pc:sldMk cId="1723109295" sldId="568"/>
        </pc:sldMkLst>
        <pc:spChg chg="mod">
          <ac:chgData name="Kareem Ahmed" userId="668b7c42-9793-4d96-80a6-ccc644a66bcf" providerId="ADAL" clId="{F2457DBA-F2B1-44DE-A6D2-055935261D51}" dt="2023-12-06T22:14:48.491" v="637" actId="20577"/>
          <ac:spMkLst>
            <pc:docMk/>
            <pc:sldMk cId="1723109295" sldId="568"/>
            <ac:spMk id="48" creationId="{050976E4-0CF2-BA00-34CA-2F9419409B9E}"/>
          </ac:spMkLst>
        </pc:spChg>
      </pc:sldChg>
      <pc:sldChg chg="del">
        <pc:chgData name="Kareem Ahmed" userId="668b7c42-9793-4d96-80a6-ccc644a66bcf" providerId="ADAL" clId="{F2457DBA-F2B1-44DE-A6D2-055935261D51}" dt="2023-12-06T20:02:22.189" v="15" actId="47"/>
        <pc:sldMkLst>
          <pc:docMk/>
          <pc:sldMk cId="2561685871" sldId="568"/>
        </pc:sldMkLst>
      </pc:sldChg>
      <pc:sldChg chg="add ord modTransition">
        <pc:chgData name="Kareem Ahmed" userId="668b7c42-9793-4d96-80a6-ccc644a66bcf" providerId="ADAL" clId="{F2457DBA-F2B1-44DE-A6D2-055935261D51}" dt="2023-12-07T20:29:50.033" v="948"/>
        <pc:sldMkLst>
          <pc:docMk/>
          <pc:sldMk cId="1449184761" sldId="569"/>
        </pc:sldMkLst>
      </pc:sldChg>
      <pc:sldChg chg="del">
        <pc:chgData name="Kareem Ahmed" userId="668b7c42-9793-4d96-80a6-ccc644a66bcf" providerId="ADAL" clId="{F2457DBA-F2B1-44DE-A6D2-055935261D51}" dt="2023-12-06T20:02:22.189" v="15" actId="47"/>
        <pc:sldMkLst>
          <pc:docMk/>
          <pc:sldMk cId="1995396017" sldId="569"/>
        </pc:sldMkLst>
      </pc:sldChg>
      <pc:sldChg chg="modSp add mod modTransition">
        <pc:chgData name="Kareem Ahmed" userId="668b7c42-9793-4d96-80a6-ccc644a66bcf" providerId="ADAL" clId="{F2457DBA-F2B1-44DE-A6D2-055935261D51}" dt="2023-12-07T20:29:50.033" v="948"/>
        <pc:sldMkLst>
          <pc:docMk/>
          <pc:sldMk cId="2858427841" sldId="570"/>
        </pc:sldMkLst>
        <pc:spChg chg="mod">
          <ac:chgData name="Kareem Ahmed" userId="668b7c42-9793-4d96-80a6-ccc644a66bcf" providerId="ADAL" clId="{F2457DBA-F2B1-44DE-A6D2-055935261D51}" dt="2023-12-07T16:38:47.407" v="644"/>
          <ac:spMkLst>
            <pc:docMk/>
            <pc:sldMk cId="2858427841" sldId="570"/>
            <ac:spMk id="3" creationId="{F9A80F9F-74DB-1D57-04E8-E20E92A09B0A}"/>
          </ac:spMkLst>
        </pc:spChg>
      </pc:sldChg>
      <pc:sldChg chg="del">
        <pc:chgData name="Kareem Ahmed" userId="668b7c42-9793-4d96-80a6-ccc644a66bcf" providerId="ADAL" clId="{F2457DBA-F2B1-44DE-A6D2-055935261D51}" dt="2023-12-06T20:02:22.189" v="15" actId="47"/>
        <pc:sldMkLst>
          <pc:docMk/>
          <pc:sldMk cId="4129726762" sldId="570"/>
        </pc:sldMkLst>
      </pc:sldChg>
      <pc:sldChg chg="del">
        <pc:chgData name="Kareem Ahmed" userId="668b7c42-9793-4d96-80a6-ccc644a66bcf" providerId="ADAL" clId="{F2457DBA-F2B1-44DE-A6D2-055935261D51}" dt="2023-12-06T20:02:22.189" v="15" actId="47"/>
        <pc:sldMkLst>
          <pc:docMk/>
          <pc:sldMk cId="372504937" sldId="571"/>
        </pc:sldMkLst>
      </pc:sldChg>
      <pc:sldChg chg="modSp add mod modTransition">
        <pc:chgData name="Kareem Ahmed" userId="668b7c42-9793-4d96-80a6-ccc644a66bcf" providerId="ADAL" clId="{F2457DBA-F2B1-44DE-A6D2-055935261D51}" dt="2023-12-07T20:29:50.033" v="948"/>
        <pc:sldMkLst>
          <pc:docMk/>
          <pc:sldMk cId="4247044060" sldId="571"/>
        </pc:sldMkLst>
        <pc:spChg chg="mod">
          <ac:chgData name="Kareem Ahmed" userId="668b7c42-9793-4d96-80a6-ccc644a66bcf" providerId="ADAL" clId="{F2457DBA-F2B1-44DE-A6D2-055935261D51}" dt="2023-12-07T16:39:09.595" v="649" actId="207"/>
          <ac:spMkLst>
            <pc:docMk/>
            <pc:sldMk cId="4247044060" sldId="571"/>
            <ac:spMk id="3" creationId="{F9A80F9F-74DB-1D57-04E8-E20E92A09B0A}"/>
          </ac:spMkLst>
        </pc:spChg>
        <pc:spChg chg="mod">
          <ac:chgData name="Kareem Ahmed" userId="668b7c42-9793-4d96-80a6-ccc644a66bcf" providerId="ADAL" clId="{F2457DBA-F2B1-44DE-A6D2-055935261D51}" dt="2023-12-07T16:42:09.345" v="657" actId="12"/>
          <ac:spMkLst>
            <pc:docMk/>
            <pc:sldMk cId="4247044060" sldId="571"/>
            <ac:spMk id="48" creationId="{050976E4-0CF2-BA00-34CA-2F9419409B9E}"/>
          </ac:spMkLst>
        </pc:spChg>
      </pc:sldChg>
      <pc:sldChg chg="del">
        <pc:chgData name="Kareem Ahmed" userId="668b7c42-9793-4d96-80a6-ccc644a66bcf" providerId="ADAL" clId="{F2457DBA-F2B1-44DE-A6D2-055935261D51}" dt="2023-12-06T20:02:22.189" v="15" actId="47"/>
        <pc:sldMkLst>
          <pc:docMk/>
          <pc:sldMk cId="202074637" sldId="572"/>
        </pc:sldMkLst>
      </pc:sldChg>
      <pc:sldChg chg="modSp add mod modTransition">
        <pc:chgData name="Kareem Ahmed" userId="668b7c42-9793-4d96-80a6-ccc644a66bcf" providerId="ADAL" clId="{F2457DBA-F2B1-44DE-A6D2-055935261D51}" dt="2023-12-07T20:29:50.033" v="948"/>
        <pc:sldMkLst>
          <pc:docMk/>
          <pc:sldMk cId="804906298" sldId="572"/>
        </pc:sldMkLst>
        <pc:spChg chg="mod">
          <ac:chgData name="Kareem Ahmed" userId="668b7c42-9793-4d96-80a6-ccc644a66bcf" providerId="ADAL" clId="{F2457DBA-F2B1-44DE-A6D2-055935261D51}" dt="2023-12-07T16:44:27.013" v="698" actId="14100"/>
          <ac:spMkLst>
            <pc:docMk/>
            <pc:sldMk cId="804906298" sldId="572"/>
            <ac:spMk id="25" creationId="{2BC869EB-5623-4AA1-9123-4AF9DF916049}"/>
          </ac:spMkLst>
        </pc:spChg>
        <pc:spChg chg="mod">
          <ac:chgData name="Kareem Ahmed" userId="668b7c42-9793-4d96-80a6-ccc644a66bcf" providerId="ADAL" clId="{F2457DBA-F2B1-44DE-A6D2-055935261D51}" dt="2023-12-07T16:44:21.718" v="697" actId="255"/>
          <ac:spMkLst>
            <pc:docMk/>
            <pc:sldMk cId="804906298" sldId="572"/>
            <ac:spMk id="48" creationId="{050976E4-0CF2-BA00-34CA-2F9419409B9E}"/>
          </ac:spMkLst>
        </pc:spChg>
      </pc:sldChg>
      <pc:sldChg chg="modSp add mod modTransition">
        <pc:chgData name="Kareem Ahmed" userId="668b7c42-9793-4d96-80a6-ccc644a66bcf" providerId="ADAL" clId="{F2457DBA-F2B1-44DE-A6D2-055935261D51}" dt="2023-12-07T20:29:50.033" v="948"/>
        <pc:sldMkLst>
          <pc:docMk/>
          <pc:sldMk cId="1223333125" sldId="573"/>
        </pc:sldMkLst>
        <pc:spChg chg="mod">
          <ac:chgData name="Kareem Ahmed" userId="668b7c42-9793-4d96-80a6-ccc644a66bcf" providerId="ADAL" clId="{F2457DBA-F2B1-44DE-A6D2-055935261D51}" dt="2023-12-07T18:26:20.013" v="732" actId="255"/>
          <ac:spMkLst>
            <pc:docMk/>
            <pc:sldMk cId="1223333125" sldId="573"/>
            <ac:spMk id="48" creationId="{050976E4-0CF2-BA00-34CA-2F9419409B9E}"/>
          </ac:spMkLst>
        </pc:spChg>
      </pc:sldChg>
      <pc:sldChg chg="del">
        <pc:chgData name="Kareem Ahmed" userId="668b7c42-9793-4d96-80a6-ccc644a66bcf" providerId="ADAL" clId="{F2457DBA-F2B1-44DE-A6D2-055935261D51}" dt="2023-12-06T20:02:22.189" v="15" actId="47"/>
        <pc:sldMkLst>
          <pc:docMk/>
          <pc:sldMk cId="2272754182" sldId="573"/>
        </pc:sldMkLst>
      </pc:sldChg>
      <pc:sldChg chg="modSp add mod modTransition">
        <pc:chgData name="Kareem Ahmed" userId="668b7c42-9793-4d96-80a6-ccc644a66bcf" providerId="ADAL" clId="{F2457DBA-F2B1-44DE-A6D2-055935261D51}" dt="2023-12-07T20:29:50.033" v="948"/>
        <pc:sldMkLst>
          <pc:docMk/>
          <pc:sldMk cId="1714847842" sldId="574"/>
        </pc:sldMkLst>
        <pc:spChg chg="mod">
          <ac:chgData name="Kareem Ahmed" userId="668b7c42-9793-4d96-80a6-ccc644a66bcf" providerId="ADAL" clId="{F2457DBA-F2B1-44DE-A6D2-055935261D51}" dt="2023-12-07T18:26:15.075" v="731" actId="1036"/>
          <ac:spMkLst>
            <pc:docMk/>
            <pc:sldMk cId="1714847842" sldId="574"/>
            <ac:spMk id="48" creationId="{050976E4-0CF2-BA00-34CA-2F9419409B9E}"/>
          </ac:spMkLst>
        </pc:spChg>
      </pc:sldChg>
      <pc:sldChg chg="del">
        <pc:chgData name="Kareem Ahmed" userId="668b7c42-9793-4d96-80a6-ccc644a66bcf" providerId="ADAL" clId="{F2457DBA-F2B1-44DE-A6D2-055935261D51}" dt="2023-12-06T20:02:22.189" v="15" actId="47"/>
        <pc:sldMkLst>
          <pc:docMk/>
          <pc:sldMk cId="3958122880" sldId="574"/>
        </pc:sldMkLst>
      </pc:sldChg>
      <pc:sldChg chg="del">
        <pc:chgData name="Kareem Ahmed" userId="668b7c42-9793-4d96-80a6-ccc644a66bcf" providerId="ADAL" clId="{F2457DBA-F2B1-44DE-A6D2-055935261D51}" dt="2023-12-06T20:02:22.189" v="15" actId="47"/>
        <pc:sldMkLst>
          <pc:docMk/>
          <pc:sldMk cId="1824383478" sldId="575"/>
        </pc:sldMkLst>
      </pc:sldChg>
      <pc:sldChg chg="addSp delSp modSp add mod modTransition">
        <pc:chgData name="Kareem Ahmed" userId="668b7c42-9793-4d96-80a6-ccc644a66bcf" providerId="ADAL" clId="{F2457DBA-F2B1-44DE-A6D2-055935261D51}" dt="2023-12-07T20:29:50.033" v="948"/>
        <pc:sldMkLst>
          <pc:docMk/>
          <pc:sldMk cId="3515925002" sldId="575"/>
        </pc:sldMkLst>
        <pc:spChg chg="add del">
          <ac:chgData name="Kareem Ahmed" userId="668b7c42-9793-4d96-80a6-ccc644a66bcf" providerId="ADAL" clId="{F2457DBA-F2B1-44DE-A6D2-055935261D51}" dt="2023-12-07T18:25:17.427" v="710" actId="478"/>
          <ac:spMkLst>
            <pc:docMk/>
            <pc:sldMk cId="3515925002" sldId="575"/>
            <ac:spMk id="2" creationId="{4626F84B-1CFD-954B-9313-D953563C9CE3}"/>
          </ac:spMkLst>
        </pc:spChg>
        <pc:spChg chg="add">
          <ac:chgData name="Kareem Ahmed" userId="668b7c42-9793-4d96-80a6-ccc644a66bcf" providerId="ADAL" clId="{F2457DBA-F2B1-44DE-A6D2-055935261D51}" dt="2023-12-07T18:25:01.012" v="706"/>
          <ac:spMkLst>
            <pc:docMk/>
            <pc:sldMk cId="3515925002" sldId="575"/>
            <ac:spMk id="8" creationId="{DA174970-8FB0-6EEC-2999-2127119D8504}"/>
          </ac:spMkLst>
        </pc:spChg>
        <pc:spChg chg="mod">
          <ac:chgData name="Kareem Ahmed" userId="668b7c42-9793-4d96-80a6-ccc644a66bcf" providerId="ADAL" clId="{F2457DBA-F2B1-44DE-A6D2-055935261D51}" dt="2023-12-07T18:26:04.771" v="725" actId="255"/>
          <ac:spMkLst>
            <pc:docMk/>
            <pc:sldMk cId="3515925002" sldId="575"/>
            <ac:spMk id="48" creationId="{050976E4-0CF2-BA00-34CA-2F9419409B9E}"/>
          </ac:spMkLst>
        </pc:spChg>
      </pc:sldChg>
      <pc:sldChg chg="modSp add mod modTransition">
        <pc:chgData name="Kareem Ahmed" userId="668b7c42-9793-4d96-80a6-ccc644a66bcf" providerId="ADAL" clId="{F2457DBA-F2B1-44DE-A6D2-055935261D51}" dt="2023-12-07T20:29:50.033" v="948"/>
        <pc:sldMkLst>
          <pc:docMk/>
          <pc:sldMk cId="1570818794" sldId="576"/>
        </pc:sldMkLst>
        <pc:spChg chg="mod">
          <ac:chgData name="Kareem Ahmed" userId="668b7c42-9793-4d96-80a6-ccc644a66bcf" providerId="ADAL" clId="{F2457DBA-F2B1-44DE-A6D2-055935261D51}" dt="2023-12-07T18:25:58.191" v="724" actId="255"/>
          <ac:spMkLst>
            <pc:docMk/>
            <pc:sldMk cId="1570818794" sldId="576"/>
            <ac:spMk id="48" creationId="{050976E4-0CF2-BA00-34CA-2F9419409B9E}"/>
          </ac:spMkLst>
        </pc:spChg>
      </pc:sldChg>
      <pc:sldChg chg="del">
        <pc:chgData name="Kareem Ahmed" userId="668b7c42-9793-4d96-80a6-ccc644a66bcf" providerId="ADAL" clId="{F2457DBA-F2B1-44DE-A6D2-055935261D51}" dt="2023-12-06T20:02:22.189" v="15" actId="47"/>
        <pc:sldMkLst>
          <pc:docMk/>
          <pc:sldMk cId="1864700135" sldId="576"/>
        </pc:sldMkLst>
      </pc:sldChg>
      <pc:sldChg chg="modSp add mod modTransition">
        <pc:chgData name="Kareem Ahmed" userId="668b7c42-9793-4d96-80a6-ccc644a66bcf" providerId="ADAL" clId="{F2457DBA-F2B1-44DE-A6D2-055935261D51}" dt="2023-12-07T20:29:50.033" v="948"/>
        <pc:sldMkLst>
          <pc:docMk/>
          <pc:sldMk cId="1381870120" sldId="577"/>
        </pc:sldMkLst>
        <pc:spChg chg="mod">
          <ac:chgData name="Kareem Ahmed" userId="668b7c42-9793-4d96-80a6-ccc644a66bcf" providerId="ADAL" clId="{F2457DBA-F2B1-44DE-A6D2-055935261D51}" dt="2023-12-07T18:29:49.454" v="738" actId="14100"/>
          <ac:spMkLst>
            <pc:docMk/>
            <pc:sldMk cId="1381870120" sldId="577"/>
            <ac:spMk id="25" creationId="{2BC869EB-5623-4AA1-9123-4AF9DF916049}"/>
          </ac:spMkLst>
        </pc:spChg>
        <pc:spChg chg="mod">
          <ac:chgData name="Kareem Ahmed" userId="668b7c42-9793-4d96-80a6-ccc644a66bcf" providerId="ADAL" clId="{F2457DBA-F2B1-44DE-A6D2-055935261D51}" dt="2023-12-07T18:29:43.486" v="737" actId="20577"/>
          <ac:spMkLst>
            <pc:docMk/>
            <pc:sldMk cId="1381870120" sldId="577"/>
            <ac:spMk id="48" creationId="{050976E4-0CF2-BA00-34CA-2F9419409B9E}"/>
          </ac:spMkLst>
        </pc:spChg>
      </pc:sldChg>
      <pc:sldChg chg="del">
        <pc:chgData name="Kareem Ahmed" userId="668b7c42-9793-4d96-80a6-ccc644a66bcf" providerId="ADAL" clId="{F2457DBA-F2B1-44DE-A6D2-055935261D51}" dt="2023-12-06T20:02:22.189" v="15" actId="47"/>
        <pc:sldMkLst>
          <pc:docMk/>
          <pc:sldMk cId="4234825011" sldId="577"/>
        </pc:sldMkLst>
      </pc:sldChg>
      <pc:sldChg chg="del">
        <pc:chgData name="Kareem Ahmed" userId="668b7c42-9793-4d96-80a6-ccc644a66bcf" providerId="ADAL" clId="{F2457DBA-F2B1-44DE-A6D2-055935261D51}" dt="2023-12-06T20:02:22.189" v="15" actId="47"/>
        <pc:sldMkLst>
          <pc:docMk/>
          <pc:sldMk cId="1157814377" sldId="578"/>
        </pc:sldMkLst>
      </pc:sldChg>
      <pc:sldChg chg="modSp add mod modTransition">
        <pc:chgData name="Kareem Ahmed" userId="668b7c42-9793-4d96-80a6-ccc644a66bcf" providerId="ADAL" clId="{F2457DBA-F2B1-44DE-A6D2-055935261D51}" dt="2023-12-07T20:29:50.033" v="948"/>
        <pc:sldMkLst>
          <pc:docMk/>
          <pc:sldMk cId="2483735728" sldId="578"/>
        </pc:sldMkLst>
        <pc:spChg chg="mod">
          <ac:chgData name="Kareem Ahmed" userId="668b7c42-9793-4d96-80a6-ccc644a66bcf" providerId="ADAL" clId="{F2457DBA-F2B1-44DE-A6D2-055935261D51}" dt="2023-12-07T18:30:20.909" v="741" actId="14100"/>
          <ac:spMkLst>
            <pc:docMk/>
            <pc:sldMk cId="2483735728" sldId="578"/>
            <ac:spMk id="25" creationId="{2BC869EB-5623-4AA1-9123-4AF9DF916049}"/>
          </ac:spMkLst>
        </pc:spChg>
        <pc:spChg chg="mod">
          <ac:chgData name="Kareem Ahmed" userId="668b7c42-9793-4d96-80a6-ccc644a66bcf" providerId="ADAL" clId="{F2457DBA-F2B1-44DE-A6D2-055935261D51}" dt="2023-12-07T18:30:17.390" v="740"/>
          <ac:spMkLst>
            <pc:docMk/>
            <pc:sldMk cId="2483735728" sldId="578"/>
            <ac:spMk id="48" creationId="{050976E4-0CF2-BA00-34CA-2F9419409B9E}"/>
          </ac:spMkLst>
        </pc:spChg>
      </pc:sldChg>
      <pc:sldChg chg="modSp add mod modTransition">
        <pc:chgData name="Kareem Ahmed" userId="668b7c42-9793-4d96-80a6-ccc644a66bcf" providerId="ADAL" clId="{F2457DBA-F2B1-44DE-A6D2-055935261D51}" dt="2023-12-07T20:29:50.033" v="948"/>
        <pc:sldMkLst>
          <pc:docMk/>
          <pc:sldMk cId="150513951" sldId="579"/>
        </pc:sldMkLst>
        <pc:spChg chg="mod">
          <ac:chgData name="Kareem Ahmed" userId="668b7c42-9793-4d96-80a6-ccc644a66bcf" providerId="ADAL" clId="{F2457DBA-F2B1-44DE-A6D2-055935261D51}" dt="2023-12-07T18:39:48.320" v="745"/>
          <ac:spMkLst>
            <pc:docMk/>
            <pc:sldMk cId="150513951" sldId="579"/>
            <ac:spMk id="3" creationId="{F9A80F9F-74DB-1D57-04E8-E20E92A09B0A}"/>
          </ac:spMkLst>
        </pc:spChg>
      </pc:sldChg>
      <pc:sldChg chg="del">
        <pc:chgData name="Kareem Ahmed" userId="668b7c42-9793-4d96-80a6-ccc644a66bcf" providerId="ADAL" clId="{F2457DBA-F2B1-44DE-A6D2-055935261D51}" dt="2023-12-06T20:02:22.189" v="15" actId="47"/>
        <pc:sldMkLst>
          <pc:docMk/>
          <pc:sldMk cId="1303843989" sldId="579"/>
        </pc:sldMkLst>
      </pc:sldChg>
      <pc:sldChg chg="modSp add mod modTransition">
        <pc:chgData name="Kareem Ahmed" userId="668b7c42-9793-4d96-80a6-ccc644a66bcf" providerId="ADAL" clId="{F2457DBA-F2B1-44DE-A6D2-055935261D51}" dt="2023-12-07T20:29:50.033" v="948"/>
        <pc:sldMkLst>
          <pc:docMk/>
          <pc:sldMk cId="1025667072" sldId="580"/>
        </pc:sldMkLst>
        <pc:spChg chg="mod">
          <ac:chgData name="Kareem Ahmed" userId="668b7c42-9793-4d96-80a6-ccc644a66bcf" providerId="ADAL" clId="{F2457DBA-F2B1-44DE-A6D2-055935261D51}" dt="2023-12-07T19:22:21.261" v="886" actId="207"/>
          <ac:spMkLst>
            <pc:docMk/>
            <pc:sldMk cId="1025667072" sldId="580"/>
            <ac:spMk id="3" creationId="{F9A80F9F-74DB-1D57-04E8-E20E92A09B0A}"/>
          </ac:spMkLst>
        </pc:spChg>
        <pc:spChg chg="mod">
          <ac:chgData name="Kareem Ahmed" userId="668b7c42-9793-4d96-80a6-ccc644a66bcf" providerId="ADAL" clId="{F2457DBA-F2B1-44DE-A6D2-055935261D51}" dt="2023-12-07T18:43:16.891" v="780" actId="14100"/>
          <ac:spMkLst>
            <pc:docMk/>
            <pc:sldMk cId="1025667072" sldId="580"/>
            <ac:spMk id="25" creationId="{2BC869EB-5623-4AA1-9123-4AF9DF916049}"/>
          </ac:spMkLst>
        </pc:spChg>
        <pc:spChg chg="mod">
          <ac:chgData name="Kareem Ahmed" userId="668b7c42-9793-4d96-80a6-ccc644a66bcf" providerId="ADAL" clId="{F2457DBA-F2B1-44DE-A6D2-055935261D51}" dt="2023-12-07T18:43:13.075" v="779" actId="20577"/>
          <ac:spMkLst>
            <pc:docMk/>
            <pc:sldMk cId="1025667072" sldId="580"/>
            <ac:spMk id="48" creationId="{050976E4-0CF2-BA00-34CA-2F9419409B9E}"/>
          </ac:spMkLst>
        </pc:spChg>
      </pc:sldChg>
      <pc:sldChg chg="del">
        <pc:chgData name="Kareem Ahmed" userId="668b7c42-9793-4d96-80a6-ccc644a66bcf" providerId="ADAL" clId="{F2457DBA-F2B1-44DE-A6D2-055935261D51}" dt="2023-12-06T20:02:22.189" v="15" actId="47"/>
        <pc:sldMkLst>
          <pc:docMk/>
          <pc:sldMk cId="2284073562" sldId="580"/>
        </pc:sldMkLst>
      </pc:sldChg>
      <pc:sldChg chg="del">
        <pc:chgData name="Kareem Ahmed" userId="668b7c42-9793-4d96-80a6-ccc644a66bcf" providerId="ADAL" clId="{F2457DBA-F2B1-44DE-A6D2-055935261D51}" dt="2023-12-06T20:02:22.189" v="15" actId="47"/>
        <pc:sldMkLst>
          <pc:docMk/>
          <pc:sldMk cId="1031893686" sldId="581"/>
        </pc:sldMkLst>
      </pc:sldChg>
      <pc:sldChg chg="modSp add mod modTransition">
        <pc:chgData name="Kareem Ahmed" userId="668b7c42-9793-4d96-80a6-ccc644a66bcf" providerId="ADAL" clId="{F2457DBA-F2B1-44DE-A6D2-055935261D51}" dt="2023-12-07T20:29:50.033" v="948"/>
        <pc:sldMkLst>
          <pc:docMk/>
          <pc:sldMk cId="1790458299" sldId="581"/>
        </pc:sldMkLst>
        <pc:spChg chg="mod">
          <ac:chgData name="Kareem Ahmed" userId="668b7c42-9793-4d96-80a6-ccc644a66bcf" providerId="ADAL" clId="{F2457DBA-F2B1-44DE-A6D2-055935261D51}" dt="2023-12-07T19:22:17.669" v="885" actId="207"/>
          <ac:spMkLst>
            <pc:docMk/>
            <pc:sldMk cId="1790458299" sldId="581"/>
            <ac:spMk id="3" creationId="{F9A80F9F-74DB-1D57-04E8-E20E92A09B0A}"/>
          </ac:spMkLst>
        </pc:spChg>
        <pc:spChg chg="mod">
          <ac:chgData name="Kareem Ahmed" userId="668b7c42-9793-4d96-80a6-ccc644a66bcf" providerId="ADAL" clId="{F2457DBA-F2B1-44DE-A6D2-055935261D51}" dt="2023-12-07T19:17:27.731" v="802" actId="14100"/>
          <ac:spMkLst>
            <pc:docMk/>
            <pc:sldMk cId="1790458299" sldId="581"/>
            <ac:spMk id="25" creationId="{2BC869EB-5623-4AA1-9123-4AF9DF916049}"/>
          </ac:spMkLst>
        </pc:spChg>
        <pc:spChg chg="mod">
          <ac:chgData name="Kareem Ahmed" userId="668b7c42-9793-4d96-80a6-ccc644a66bcf" providerId="ADAL" clId="{F2457DBA-F2B1-44DE-A6D2-055935261D51}" dt="2023-12-07T19:17:23.173" v="801" actId="5793"/>
          <ac:spMkLst>
            <pc:docMk/>
            <pc:sldMk cId="1790458299" sldId="581"/>
            <ac:spMk id="48" creationId="{050976E4-0CF2-BA00-34CA-2F9419409B9E}"/>
          </ac:spMkLst>
        </pc:spChg>
      </pc:sldChg>
      <pc:sldChg chg="modSp add mod modTransition">
        <pc:chgData name="Kareem Ahmed" userId="668b7c42-9793-4d96-80a6-ccc644a66bcf" providerId="ADAL" clId="{F2457DBA-F2B1-44DE-A6D2-055935261D51}" dt="2023-12-07T20:29:50.033" v="948"/>
        <pc:sldMkLst>
          <pc:docMk/>
          <pc:sldMk cId="1059038119" sldId="582"/>
        </pc:sldMkLst>
        <pc:spChg chg="mod">
          <ac:chgData name="Kareem Ahmed" userId="668b7c42-9793-4d96-80a6-ccc644a66bcf" providerId="ADAL" clId="{F2457DBA-F2B1-44DE-A6D2-055935261D51}" dt="2023-12-07T19:22:11.862" v="884" actId="207"/>
          <ac:spMkLst>
            <pc:docMk/>
            <pc:sldMk cId="1059038119" sldId="582"/>
            <ac:spMk id="3" creationId="{F9A80F9F-74DB-1D57-04E8-E20E92A09B0A}"/>
          </ac:spMkLst>
        </pc:spChg>
        <pc:spChg chg="mod">
          <ac:chgData name="Kareem Ahmed" userId="668b7c42-9793-4d96-80a6-ccc644a66bcf" providerId="ADAL" clId="{F2457DBA-F2B1-44DE-A6D2-055935261D51}" dt="2023-12-07T19:18:20.473" v="814" actId="20577"/>
          <ac:spMkLst>
            <pc:docMk/>
            <pc:sldMk cId="1059038119" sldId="582"/>
            <ac:spMk id="48" creationId="{050976E4-0CF2-BA00-34CA-2F9419409B9E}"/>
          </ac:spMkLst>
        </pc:spChg>
      </pc:sldChg>
      <pc:sldChg chg="del">
        <pc:chgData name="Kareem Ahmed" userId="668b7c42-9793-4d96-80a6-ccc644a66bcf" providerId="ADAL" clId="{F2457DBA-F2B1-44DE-A6D2-055935261D51}" dt="2023-12-06T20:02:22.189" v="15" actId="47"/>
        <pc:sldMkLst>
          <pc:docMk/>
          <pc:sldMk cId="1109643888" sldId="582"/>
        </pc:sldMkLst>
      </pc:sldChg>
      <pc:sldChg chg="modSp add mod modTransition">
        <pc:chgData name="Kareem Ahmed" userId="668b7c42-9793-4d96-80a6-ccc644a66bcf" providerId="ADAL" clId="{F2457DBA-F2B1-44DE-A6D2-055935261D51}" dt="2023-12-07T20:29:50.033" v="948"/>
        <pc:sldMkLst>
          <pc:docMk/>
          <pc:sldMk cId="893273821" sldId="583"/>
        </pc:sldMkLst>
        <pc:spChg chg="mod">
          <ac:chgData name="Kareem Ahmed" userId="668b7c42-9793-4d96-80a6-ccc644a66bcf" providerId="ADAL" clId="{F2457DBA-F2B1-44DE-A6D2-055935261D51}" dt="2023-12-07T19:22:06.726" v="883" actId="207"/>
          <ac:spMkLst>
            <pc:docMk/>
            <pc:sldMk cId="893273821" sldId="583"/>
            <ac:spMk id="3" creationId="{F9A80F9F-74DB-1D57-04E8-E20E92A09B0A}"/>
          </ac:spMkLst>
        </pc:spChg>
        <pc:spChg chg="mod">
          <ac:chgData name="Kareem Ahmed" userId="668b7c42-9793-4d96-80a6-ccc644a66bcf" providerId="ADAL" clId="{F2457DBA-F2B1-44DE-A6D2-055935261D51}" dt="2023-12-07T19:20:39.704" v="859" actId="12"/>
          <ac:spMkLst>
            <pc:docMk/>
            <pc:sldMk cId="893273821" sldId="583"/>
            <ac:spMk id="48" creationId="{050976E4-0CF2-BA00-34CA-2F9419409B9E}"/>
          </ac:spMkLst>
        </pc:spChg>
      </pc:sldChg>
      <pc:sldChg chg="del">
        <pc:chgData name="Kareem Ahmed" userId="668b7c42-9793-4d96-80a6-ccc644a66bcf" providerId="ADAL" clId="{F2457DBA-F2B1-44DE-A6D2-055935261D51}" dt="2023-12-06T20:02:22.189" v="15" actId="47"/>
        <pc:sldMkLst>
          <pc:docMk/>
          <pc:sldMk cId="1195748927" sldId="583"/>
        </pc:sldMkLst>
      </pc:sldChg>
      <pc:sldChg chg="modSp add mod modTransition">
        <pc:chgData name="Kareem Ahmed" userId="668b7c42-9793-4d96-80a6-ccc644a66bcf" providerId="ADAL" clId="{F2457DBA-F2B1-44DE-A6D2-055935261D51}" dt="2023-12-07T20:29:50.033" v="948"/>
        <pc:sldMkLst>
          <pc:docMk/>
          <pc:sldMk cId="3026371495" sldId="584"/>
        </pc:sldMkLst>
        <pc:spChg chg="mod">
          <ac:chgData name="Kareem Ahmed" userId="668b7c42-9793-4d96-80a6-ccc644a66bcf" providerId="ADAL" clId="{F2457DBA-F2B1-44DE-A6D2-055935261D51}" dt="2023-12-07T19:22:03.790" v="882" actId="207"/>
          <ac:spMkLst>
            <pc:docMk/>
            <pc:sldMk cId="3026371495" sldId="584"/>
            <ac:spMk id="3" creationId="{F9A80F9F-74DB-1D57-04E8-E20E92A09B0A}"/>
          </ac:spMkLst>
        </pc:spChg>
        <pc:spChg chg="mod">
          <ac:chgData name="Kareem Ahmed" userId="668b7c42-9793-4d96-80a6-ccc644a66bcf" providerId="ADAL" clId="{F2457DBA-F2B1-44DE-A6D2-055935261D51}" dt="2023-12-07T19:20:47.934" v="861" actId="12"/>
          <ac:spMkLst>
            <pc:docMk/>
            <pc:sldMk cId="3026371495" sldId="584"/>
            <ac:spMk id="48" creationId="{050976E4-0CF2-BA00-34CA-2F9419409B9E}"/>
          </ac:spMkLst>
        </pc:spChg>
      </pc:sldChg>
      <pc:sldChg chg="del">
        <pc:chgData name="Kareem Ahmed" userId="668b7c42-9793-4d96-80a6-ccc644a66bcf" providerId="ADAL" clId="{F2457DBA-F2B1-44DE-A6D2-055935261D51}" dt="2023-12-06T20:02:22.189" v="15" actId="47"/>
        <pc:sldMkLst>
          <pc:docMk/>
          <pc:sldMk cId="3506790449" sldId="584"/>
        </pc:sldMkLst>
      </pc:sldChg>
      <pc:sldChg chg="del">
        <pc:chgData name="Kareem Ahmed" userId="668b7c42-9793-4d96-80a6-ccc644a66bcf" providerId="ADAL" clId="{F2457DBA-F2B1-44DE-A6D2-055935261D51}" dt="2023-12-06T20:02:22.189" v="15" actId="47"/>
        <pc:sldMkLst>
          <pc:docMk/>
          <pc:sldMk cId="447731648" sldId="585"/>
        </pc:sldMkLst>
      </pc:sldChg>
      <pc:sldChg chg="modSp add mod modTransition">
        <pc:chgData name="Kareem Ahmed" userId="668b7c42-9793-4d96-80a6-ccc644a66bcf" providerId="ADAL" clId="{F2457DBA-F2B1-44DE-A6D2-055935261D51}" dt="2023-12-07T20:29:50.033" v="948"/>
        <pc:sldMkLst>
          <pc:docMk/>
          <pc:sldMk cId="551167720" sldId="585"/>
        </pc:sldMkLst>
        <pc:spChg chg="mod">
          <ac:chgData name="Kareem Ahmed" userId="668b7c42-9793-4d96-80a6-ccc644a66bcf" providerId="ADAL" clId="{F2457DBA-F2B1-44DE-A6D2-055935261D51}" dt="2023-12-07T19:22:00.463" v="881" actId="207"/>
          <ac:spMkLst>
            <pc:docMk/>
            <pc:sldMk cId="551167720" sldId="585"/>
            <ac:spMk id="3" creationId="{F9A80F9F-74DB-1D57-04E8-E20E92A09B0A}"/>
          </ac:spMkLst>
        </pc:spChg>
        <pc:spChg chg="mod">
          <ac:chgData name="Kareem Ahmed" userId="668b7c42-9793-4d96-80a6-ccc644a66bcf" providerId="ADAL" clId="{F2457DBA-F2B1-44DE-A6D2-055935261D51}" dt="2023-12-07T19:21:40.992" v="880" actId="20577"/>
          <ac:spMkLst>
            <pc:docMk/>
            <pc:sldMk cId="551167720" sldId="585"/>
            <ac:spMk id="48" creationId="{050976E4-0CF2-BA00-34CA-2F9419409B9E}"/>
          </ac:spMkLst>
        </pc:spChg>
      </pc:sldChg>
      <pc:sldChg chg="del">
        <pc:chgData name="Kareem Ahmed" userId="668b7c42-9793-4d96-80a6-ccc644a66bcf" providerId="ADAL" clId="{F2457DBA-F2B1-44DE-A6D2-055935261D51}" dt="2023-12-06T20:02:22.189" v="15" actId="47"/>
        <pc:sldMkLst>
          <pc:docMk/>
          <pc:sldMk cId="3169529787" sldId="586"/>
        </pc:sldMkLst>
      </pc:sldChg>
      <pc:sldChg chg="del">
        <pc:chgData name="Kareem Ahmed" userId="668b7c42-9793-4d96-80a6-ccc644a66bcf" providerId="ADAL" clId="{F2457DBA-F2B1-44DE-A6D2-055935261D51}" dt="2023-12-06T20:02:22.189" v="15" actId="47"/>
        <pc:sldMkLst>
          <pc:docMk/>
          <pc:sldMk cId="2172003596" sldId="587"/>
        </pc:sldMkLst>
      </pc:sldChg>
      <pc:sldChg chg="del">
        <pc:chgData name="Kareem Ahmed" userId="668b7c42-9793-4d96-80a6-ccc644a66bcf" providerId="ADAL" clId="{F2457DBA-F2B1-44DE-A6D2-055935261D51}" dt="2023-12-06T20:02:22.189" v="15" actId="47"/>
        <pc:sldMkLst>
          <pc:docMk/>
          <pc:sldMk cId="1760376680" sldId="588"/>
        </pc:sldMkLst>
      </pc:sldChg>
      <pc:sldChg chg="del">
        <pc:chgData name="Kareem Ahmed" userId="668b7c42-9793-4d96-80a6-ccc644a66bcf" providerId="ADAL" clId="{F2457DBA-F2B1-44DE-A6D2-055935261D51}" dt="2023-12-06T20:02:22.189" v="15" actId="47"/>
        <pc:sldMkLst>
          <pc:docMk/>
          <pc:sldMk cId="1241894682" sldId="589"/>
        </pc:sldMkLst>
      </pc:sldChg>
      <pc:sldChg chg="del">
        <pc:chgData name="Kareem Ahmed" userId="668b7c42-9793-4d96-80a6-ccc644a66bcf" providerId="ADAL" clId="{F2457DBA-F2B1-44DE-A6D2-055935261D51}" dt="2023-12-06T20:02:22.189" v="15" actId="47"/>
        <pc:sldMkLst>
          <pc:docMk/>
          <pc:sldMk cId="3820168956" sldId="590"/>
        </pc:sldMkLst>
      </pc:sldChg>
      <pc:sldChg chg="del">
        <pc:chgData name="Kareem Ahmed" userId="668b7c42-9793-4d96-80a6-ccc644a66bcf" providerId="ADAL" clId="{F2457DBA-F2B1-44DE-A6D2-055935261D51}" dt="2023-12-06T20:02:22.189" v="15" actId="47"/>
        <pc:sldMkLst>
          <pc:docMk/>
          <pc:sldMk cId="3532038081" sldId="591"/>
        </pc:sldMkLst>
      </pc:sldChg>
      <pc:sldChg chg="del">
        <pc:chgData name="Kareem Ahmed" userId="668b7c42-9793-4d96-80a6-ccc644a66bcf" providerId="ADAL" clId="{F2457DBA-F2B1-44DE-A6D2-055935261D51}" dt="2023-12-06T20:02:22.189" v="15" actId="47"/>
        <pc:sldMkLst>
          <pc:docMk/>
          <pc:sldMk cId="3407661444" sldId="592"/>
        </pc:sldMkLst>
      </pc:sldChg>
      <pc:sldChg chg="del">
        <pc:chgData name="Kareem Ahmed" userId="668b7c42-9793-4d96-80a6-ccc644a66bcf" providerId="ADAL" clId="{F2457DBA-F2B1-44DE-A6D2-055935261D51}" dt="2023-12-06T20:02:22.189" v="15" actId="47"/>
        <pc:sldMkLst>
          <pc:docMk/>
          <pc:sldMk cId="4247736612" sldId="593"/>
        </pc:sldMkLst>
      </pc:sldChg>
      <pc:sldChg chg="del">
        <pc:chgData name="Kareem Ahmed" userId="668b7c42-9793-4d96-80a6-ccc644a66bcf" providerId="ADAL" clId="{F2457DBA-F2B1-44DE-A6D2-055935261D51}" dt="2023-12-06T20:02:22.189" v="15" actId="47"/>
        <pc:sldMkLst>
          <pc:docMk/>
          <pc:sldMk cId="1657389919" sldId="594"/>
        </pc:sldMkLst>
      </pc:sldChg>
      <pc:sldChg chg="del">
        <pc:chgData name="Kareem Ahmed" userId="668b7c42-9793-4d96-80a6-ccc644a66bcf" providerId="ADAL" clId="{F2457DBA-F2B1-44DE-A6D2-055935261D51}" dt="2023-12-06T20:02:22.189" v="15" actId="47"/>
        <pc:sldMkLst>
          <pc:docMk/>
          <pc:sldMk cId="2488586331" sldId="595"/>
        </pc:sldMkLst>
      </pc:sldChg>
    </pc:docChg>
  </pc:docChgLst>
  <pc:docChgLst>
    <pc:chgData name="Kareem Ahmed" userId="668b7c42-9793-4d96-80a6-ccc644a66bcf" providerId="ADAL" clId="{D7AFECCC-7C4C-44B8-8865-24AB764442DC}"/>
    <pc:docChg chg="undo redo custSel addSld delSld modSld sldOrd modSection">
      <pc:chgData name="Kareem Ahmed" userId="668b7c42-9793-4d96-80a6-ccc644a66bcf" providerId="ADAL" clId="{D7AFECCC-7C4C-44B8-8865-24AB764442DC}" dt="2023-11-09T21:51:38.411" v="238"/>
      <pc:docMkLst>
        <pc:docMk/>
      </pc:docMkLst>
      <pc:sldChg chg="addSp delSp modSp mod modTransition modAnim">
        <pc:chgData name="Kareem Ahmed" userId="668b7c42-9793-4d96-80a6-ccc644a66bcf" providerId="ADAL" clId="{D7AFECCC-7C4C-44B8-8865-24AB764442DC}" dt="2023-11-09T21:51:38.411" v="238"/>
        <pc:sldMkLst>
          <pc:docMk/>
          <pc:sldMk cId="979261729" sldId="276"/>
        </pc:sldMkLst>
        <pc:spChg chg="mod">
          <ac:chgData name="Kareem Ahmed" userId="668b7c42-9793-4d96-80a6-ccc644a66bcf" providerId="ADAL" clId="{D7AFECCC-7C4C-44B8-8865-24AB764442DC}" dt="2023-11-09T13:57:58.114" v="17" actId="20577"/>
          <ac:spMkLst>
            <pc:docMk/>
            <pc:sldMk cId="979261729" sldId="276"/>
            <ac:spMk id="48" creationId="{050976E4-0CF2-BA00-34CA-2F9419409B9E}"/>
          </ac:spMkLst>
        </pc:spChg>
        <pc:picChg chg="add del mod">
          <ac:chgData name="Kareem Ahmed" userId="668b7c42-9793-4d96-80a6-ccc644a66bcf" providerId="ADAL" clId="{D7AFECCC-7C4C-44B8-8865-24AB764442DC}" dt="2023-11-09T21:51:38.411" v="238"/>
          <ac:picMkLst>
            <pc:docMk/>
            <pc:sldMk cId="979261729" sldId="276"/>
            <ac:picMk id="11" creationId="{535B3ACF-6E0E-7E46-CE1C-D324721FB549}"/>
          </ac:picMkLst>
        </pc:picChg>
      </pc:sldChg>
      <pc:sldChg chg="addSp delSp modSp mod modTransition delAnim modAnim">
        <pc:chgData name="Kareem Ahmed" userId="668b7c42-9793-4d96-80a6-ccc644a66bcf" providerId="ADAL" clId="{D7AFECCC-7C4C-44B8-8865-24AB764442DC}" dt="2023-11-09T21:51:38.411" v="238"/>
        <pc:sldMkLst>
          <pc:docMk/>
          <pc:sldMk cId="701632073" sldId="303"/>
        </pc:sldMkLst>
        <pc:picChg chg="add del mod">
          <ac:chgData name="Kareem Ahmed" userId="668b7c42-9793-4d96-80a6-ccc644a66bcf" providerId="ADAL" clId="{D7AFECCC-7C4C-44B8-8865-24AB764442DC}" dt="2023-11-09T13:45:08.969" v="1" actId="478"/>
          <ac:picMkLst>
            <pc:docMk/>
            <pc:sldMk cId="701632073" sldId="303"/>
            <ac:picMk id="11" creationId="{92E914F7-187E-BDA6-903B-568D1D579815}"/>
          </ac:picMkLst>
        </pc:picChg>
        <pc:picChg chg="add del mod">
          <ac:chgData name="Kareem Ahmed" userId="668b7c42-9793-4d96-80a6-ccc644a66bcf" providerId="ADAL" clId="{D7AFECCC-7C4C-44B8-8865-24AB764442DC}" dt="2023-11-09T13:55:20.140" v="6"/>
          <ac:picMkLst>
            <pc:docMk/>
            <pc:sldMk cId="701632073" sldId="303"/>
            <ac:picMk id="14" creationId="{AC2644D3-3724-872A-7889-C2F7F252A536}"/>
          </ac:picMkLst>
        </pc:picChg>
        <pc:picChg chg="add del mod">
          <ac:chgData name="Kareem Ahmed" userId="668b7c42-9793-4d96-80a6-ccc644a66bcf" providerId="ADAL" clId="{D7AFECCC-7C4C-44B8-8865-24AB764442DC}" dt="2023-11-09T13:55:22.034" v="8"/>
          <ac:picMkLst>
            <pc:docMk/>
            <pc:sldMk cId="701632073" sldId="303"/>
            <ac:picMk id="15" creationId="{9A9CEB05-A7E1-38E6-6C0F-5C5683B92BCA}"/>
          </ac:picMkLst>
        </pc:picChg>
        <pc:picChg chg="add del mod ord">
          <ac:chgData name="Kareem Ahmed" userId="668b7c42-9793-4d96-80a6-ccc644a66bcf" providerId="ADAL" clId="{D7AFECCC-7C4C-44B8-8865-24AB764442DC}" dt="2023-11-09T13:55:43.128" v="9"/>
          <ac:picMkLst>
            <pc:docMk/>
            <pc:sldMk cId="701632073" sldId="303"/>
            <ac:picMk id="18" creationId="{774B3BA8-2C17-84E7-A92B-EF8C596F01F9}"/>
          </ac:picMkLst>
        </pc:picChg>
        <pc:picChg chg="add del mod">
          <ac:chgData name="Kareem Ahmed" userId="668b7c42-9793-4d96-80a6-ccc644a66bcf" providerId="ADAL" clId="{D7AFECCC-7C4C-44B8-8865-24AB764442DC}" dt="2023-11-09T21:51:38.411" v="238"/>
          <ac:picMkLst>
            <pc:docMk/>
            <pc:sldMk cId="701632073" sldId="303"/>
            <ac:picMk id="19" creationId="{83AEF133-5376-415C-F314-7301AF024C6C}"/>
          </ac:picMkLst>
        </pc:picChg>
      </pc:sldChg>
      <pc:sldChg chg="addSp delSp modSp mod modTransition delAnim modAnim">
        <pc:chgData name="Kareem Ahmed" userId="668b7c42-9793-4d96-80a6-ccc644a66bcf" providerId="ADAL" clId="{D7AFECCC-7C4C-44B8-8865-24AB764442DC}" dt="2023-11-09T21:51:38.411" v="238"/>
        <pc:sldMkLst>
          <pc:docMk/>
          <pc:sldMk cId="2569408148" sldId="313"/>
        </pc:sldMkLst>
        <pc:picChg chg="add del mod">
          <ac:chgData name="Kareem Ahmed" userId="668b7c42-9793-4d96-80a6-ccc644a66bcf" providerId="ADAL" clId="{D7AFECCC-7C4C-44B8-8865-24AB764442DC}" dt="2023-11-09T13:45:15.725" v="3" actId="478"/>
          <ac:picMkLst>
            <pc:docMk/>
            <pc:sldMk cId="2569408148" sldId="313"/>
            <ac:picMk id="7" creationId="{66EC3A04-C9F2-0A80-DEA9-0519F490A287}"/>
          </ac:picMkLst>
        </pc:picChg>
        <pc:picChg chg="add del mod">
          <ac:chgData name="Kareem Ahmed" userId="668b7c42-9793-4d96-80a6-ccc644a66bcf" providerId="ADAL" clId="{D7AFECCC-7C4C-44B8-8865-24AB764442DC}" dt="2023-11-09T13:57:18.675" v="15"/>
          <ac:picMkLst>
            <pc:docMk/>
            <pc:sldMk cId="2569408148" sldId="313"/>
            <ac:picMk id="10" creationId="{696101C0-2543-44DC-EC33-93DBDCE80938}"/>
          </ac:picMkLst>
        </pc:picChg>
        <pc:picChg chg="add del mod">
          <ac:chgData name="Kareem Ahmed" userId="668b7c42-9793-4d96-80a6-ccc644a66bcf" providerId="ADAL" clId="{D7AFECCC-7C4C-44B8-8865-24AB764442DC}" dt="2023-11-09T21:51:38.411" v="238"/>
          <ac:picMkLst>
            <pc:docMk/>
            <pc:sldMk cId="2569408148" sldId="313"/>
            <ac:picMk id="11" creationId="{07A23EC0-56E1-6655-FF9A-47CC7CA5598E}"/>
          </ac:picMkLst>
        </pc:picChg>
      </pc:sldChg>
      <pc:sldChg chg="addSp delSp modSp modTransition modAnim">
        <pc:chgData name="Kareem Ahmed" userId="668b7c42-9793-4d96-80a6-ccc644a66bcf" providerId="ADAL" clId="{D7AFECCC-7C4C-44B8-8865-24AB764442DC}" dt="2023-11-09T21:51:38.411" v="238"/>
        <pc:sldMkLst>
          <pc:docMk/>
          <pc:sldMk cId="2269687913" sldId="349"/>
        </pc:sldMkLst>
        <pc:picChg chg="add del mod">
          <ac:chgData name="Kareem Ahmed" userId="668b7c42-9793-4d96-80a6-ccc644a66bcf" providerId="ADAL" clId="{D7AFECCC-7C4C-44B8-8865-24AB764442DC}" dt="2023-11-09T21:51:38.411" v="238"/>
          <ac:picMkLst>
            <pc:docMk/>
            <pc:sldMk cId="2269687913" sldId="349"/>
            <ac:picMk id="4" creationId="{723C51A3-0350-5930-3259-F223E4BC752E}"/>
          </ac:picMkLst>
        </pc:picChg>
      </pc:sldChg>
      <pc:sldChg chg="addSp delSp modSp mod modTransition delAnim modAnim">
        <pc:chgData name="Kareem Ahmed" userId="668b7c42-9793-4d96-80a6-ccc644a66bcf" providerId="ADAL" clId="{D7AFECCC-7C4C-44B8-8865-24AB764442DC}" dt="2023-11-09T21:51:38.411" v="238"/>
        <pc:sldMkLst>
          <pc:docMk/>
          <pc:sldMk cId="1196546686" sldId="481"/>
        </pc:sldMkLst>
        <pc:picChg chg="add del mod">
          <ac:chgData name="Kareem Ahmed" userId="668b7c42-9793-4d96-80a6-ccc644a66bcf" providerId="ADAL" clId="{D7AFECCC-7C4C-44B8-8865-24AB764442DC}" dt="2023-11-09T13:45:12.211" v="2" actId="478"/>
          <ac:picMkLst>
            <pc:docMk/>
            <pc:sldMk cId="1196546686" sldId="481"/>
            <ac:picMk id="6" creationId="{BA3424EA-3A29-92C5-AEAF-F504141AE73B}"/>
          </ac:picMkLst>
        </pc:picChg>
        <pc:picChg chg="add del mod">
          <ac:chgData name="Kareem Ahmed" userId="668b7c42-9793-4d96-80a6-ccc644a66bcf" providerId="ADAL" clId="{D7AFECCC-7C4C-44B8-8865-24AB764442DC}" dt="2023-11-09T13:56:34.474" v="12"/>
          <ac:picMkLst>
            <pc:docMk/>
            <pc:sldMk cId="1196546686" sldId="481"/>
            <ac:picMk id="9" creationId="{4749553A-E02A-A990-D25E-6E7F30E284CE}"/>
          </ac:picMkLst>
        </pc:picChg>
        <pc:picChg chg="add del mod">
          <ac:chgData name="Kareem Ahmed" userId="668b7c42-9793-4d96-80a6-ccc644a66bcf" providerId="ADAL" clId="{D7AFECCC-7C4C-44B8-8865-24AB764442DC}" dt="2023-11-09T21:51:38.411" v="238"/>
          <ac:picMkLst>
            <pc:docMk/>
            <pc:sldMk cId="1196546686" sldId="481"/>
            <ac:picMk id="10" creationId="{17C99893-727B-6AAD-AE7C-B202F7D5D226}"/>
          </ac:picMkLst>
        </pc:picChg>
      </pc:sldChg>
      <pc:sldChg chg="addSp delSp modSp mod modTransition modAnim">
        <pc:chgData name="Kareem Ahmed" userId="668b7c42-9793-4d96-80a6-ccc644a66bcf" providerId="ADAL" clId="{D7AFECCC-7C4C-44B8-8865-24AB764442DC}" dt="2023-11-09T21:51:38.411" v="238"/>
        <pc:sldMkLst>
          <pc:docMk/>
          <pc:sldMk cId="3127011209" sldId="482"/>
        </pc:sldMkLst>
        <pc:picChg chg="add del mod">
          <ac:chgData name="Kareem Ahmed" userId="668b7c42-9793-4d96-80a6-ccc644a66bcf" providerId="ADAL" clId="{D7AFECCC-7C4C-44B8-8865-24AB764442DC}" dt="2023-11-09T14:11:34.419" v="20"/>
          <ac:picMkLst>
            <pc:docMk/>
            <pc:sldMk cId="3127011209" sldId="482"/>
            <ac:picMk id="9" creationId="{EAE8BFB1-EE88-A0AC-5731-5CDF4908F0F2}"/>
          </ac:picMkLst>
        </pc:picChg>
        <pc:picChg chg="add del mod ord">
          <ac:chgData name="Kareem Ahmed" userId="668b7c42-9793-4d96-80a6-ccc644a66bcf" providerId="ADAL" clId="{D7AFECCC-7C4C-44B8-8865-24AB764442DC}" dt="2023-11-09T14:14:16.163" v="21"/>
          <ac:picMkLst>
            <pc:docMk/>
            <pc:sldMk cId="3127011209" sldId="482"/>
            <ac:picMk id="19" creationId="{1E80732F-FD9C-DD22-1AE5-9EFE26BF15F1}"/>
          </ac:picMkLst>
        </pc:picChg>
        <pc:picChg chg="add del mod">
          <ac:chgData name="Kareem Ahmed" userId="668b7c42-9793-4d96-80a6-ccc644a66bcf" providerId="ADAL" clId="{D7AFECCC-7C4C-44B8-8865-24AB764442DC}" dt="2023-11-09T21:51:38.411" v="238"/>
          <ac:picMkLst>
            <pc:docMk/>
            <pc:sldMk cId="3127011209" sldId="482"/>
            <ac:picMk id="20" creationId="{F4C221F9-E141-D334-9F4A-9E9544F78B81}"/>
          </ac:picMkLst>
        </pc:picChg>
      </pc:sldChg>
      <pc:sldChg chg="addSp delSp modSp modTransition modAnim">
        <pc:chgData name="Kareem Ahmed" userId="668b7c42-9793-4d96-80a6-ccc644a66bcf" providerId="ADAL" clId="{D7AFECCC-7C4C-44B8-8865-24AB764442DC}" dt="2023-11-09T21:51:38.411" v="238"/>
        <pc:sldMkLst>
          <pc:docMk/>
          <pc:sldMk cId="3021628612" sldId="483"/>
        </pc:sldMkLst>
        <pc:picChg chg="add del mod">
          <ac:chgData name="Kareem Ahmed" userId="668b7c42-9793-4d96-80a6-ccc644a66bcf" providerId="ADAL" clId="{D7AFECCC-7C4C-44B8-8865-24AB764442DC}" dt="2023-11-09T21:51:38.411" v="238"/>
          <ac:picMkLst>
            <pc:docMk/>
            <pc:sldMk cId="3021628612" sldId="483"/>
            <ac:picMk id="16" creationId="{D58666F5-3EDE-7997-725B-B0864BB8B4E0}"/>
          </ac:picMkLst>
        </pc:picChg>
      </pc:sldChg>
      <pc:sldChg chg="addSp delSp modSp modTransition modAnim">
        <pc:chgData name="Kareem Ahmed" userId="668b7c42-9793-4d96-80a6-ccc644a66bcf" providerId="ADAL" clId="{D7AFECCC-7C4C-44B8-8865-24AB764442DC}" dt="2023-11-09T21:51:38.411" v="238"/>
        <pc:sldMkLst>
          <pc:docMk/>
          <pc:sldMk cId="1627264555" sldId="484"/>
        </pc:sldMkLst>
        <pc:picChg chg="add del mod">
          <ac:chgData name="Kareem Ahmed" userId="668b7c42-9793-4d96-80a6-ccc644a66bcf" providerId="ADAL" clId="{D7AFECCC-7C4C-44B8-8865-24AB764442DC}" dt="2023-11-09T21:51:38.411" v="238"/>
          <ac:picMkLst>
            <pc:docMk/>
            <pc:sldMk cId="1627264555" sldId="484"/>
            <ac:picMk id="11" creationId="{7DE316B9-46EF-188B-1FBE-7957EBD0918D}"/>
          </ac:picMkLst>
        </pc:picChg>
      </pc:sldChg>
      <pc:sldChg chg="addSp delSp modSp modTransition modAnim">
        <pc:chgData name="Kareem Ahmed" userId="668b7c42-9793-4d96-80a6-ccc644a66bcf" providerId="ADAL" clId="{D7AFECCC-7C4C-44B8-8865-24AB764442DC}" dt="2023-11-09T21:51:38.411" v="238"/>
        <pc:sldMkLst>
          <pc:docMk/>
          <pc:sldMk cId="2438565109" sldId="485"/>
        </pc:sldMkLst>
        <pc:picChg chg="add del mod">
          <ac:chgData name="Kareem Ahmed" userId="668b7c42-9793-4d96-80a6-ccc644a66bcf" providerId="ADAL" clId="{D7AFECCC-7C4C-44B8-8865-24AB764442DC}" dt="2023-11-09T21:51:38.411" v="238"/>
          <ac:picMkLst>
            <pc:docMk/>
            <pc:sldMk cId="2438565109" sldId="485"/>
            <ac:picMk id="10" creationId="{9EA50508-A5D5-641C-39E8-99CFA9BF03F6}"/>
          </ac:picMkLst>
        </pc:picChg>
      </pc:sldChg>
      <pc:sldChg chg="addSp delSp modSp modTransition modAnim">
        <pc:chgData name="Kareem Ahmed" userId="668b7c42-9793-4d96-80a6-ccc644a66bcf" providerId="ADAL" clId="{D7AFECCC-7C4C-44B8-8865-24AB764442DC}" dt="2023-11-09T21:51:38.411" v="238"/>
        <pc:sldMkLst>
          <pc:docMk/>
          <pc:sldMk cId="3833377130" sldId="486"/>
        </pc:sldMkLst>
        <pc:picChg chg="add del mod">
          <ac:chgData name="Kareem Ahmed" userId="668b7c42-9793-4d96-80a6-ccc644a66bcf" providerId="ADAL" clId="{D7AFECCC-7C4C-44B8-8865-24AB764442DC}" dt="2023-11-09T21:51:38.411" v="238"/>
          <ac:picMkLst>
            <pc:docMk/>
            <pc:sldMk cId="3833377130" sldId="486"/>
            <ac:picMk id="9" creationId="{C614F31B-46C8-E35D-C86B-38CDF617ABD4}"/>
          </ac:picMkLst>
        </pc:picChg>
      </pc:sldChg>
      <pc:sldChg chg="addSp delSp modSp modTransition modAnim">
        <pc:chgData name="Kareem Ahmed" userId="668b7c42-9793-4d96-80a6-ccc644a66bcf" providerId="ADAL" clId="{D7AFECCC-7C4C-44B8-8865-24AB764442DC}" dt="2023-11-09T21:51:38.411" v="238"/>
        <pc:sldMkLst>
          <pc:docMk/>
          <pc:sldMk cId="2081111922" sldId="487"/>
        </pc:sldMkLst>
        <pc:picChg chg="add del mod">
          <ac:chgData name="Kareem Ahmed" userId="668b7c42-9793-4d96-80a6-ccc644a66bcf" providerId="ADAL" clId="{D7AFECCC-7C4C-44B8-8865-24AB764442DC}" dt="2023-11-09T21:51:38.411" v="238"/>
          <ac:picMkLst>
            <pc:docMk/>
            <pc:sldMk cId="2081111922" sldId="487"/>
            <ac:picMk id="12" creationId="{849067C3-99CE-CC77-1EC9-F14344D70424}"/>
          </ac:picMkLst>
        </pc:picChg>
      </pc:sldChg>
      <pc:sldChg chg="addSp delSp modSp modTransition modAnim">
        <pc:chgData name="Kareem Ahmed" userId="668b7c42-9793-4d96-80a6-ccc644a66bcf" providerId="ADAL" clId="{D7AFECCC-7C4C-44B8-8865-24AB764442DC}" dt="2023-11-09T21:51:38.411" v="238"/>
        <pc:sldMkLst>
          <pc:docMk/>
          <pc:sldMk cId="1599405969" sldId="488"/>
        </pc:sldMkLst>
        <pc:picChg chg="add del mod">
          <ac:chgData name="Kareem Ahmed" userId="668b7c42-9793-4d96-80a6-ccc644a66bcf" providerId="ADAL" clId="{D7AFECCC-7C4C-44B8-8865-24AB764442DC}" dt="2023-11-09T21:51:38.411" v="238"/>
          <ac:picMkLst>
            <pc:docMk/>
            <pc:sldMk cId="1599405969" sldId="488"/>
            <ac:picMk id="12" creationId="{BAF013C7-DD08-AA10-ABD2-1525EDE75FFF}"/>
          </ac:picMkLst>
        </pc:picChg>
      </pc:sldChg>
      <pc:sldChg chg="addSp delSp modSp modTransition modAnim">
        <pc:chgData name="Kareem Ahmed" userId="668b7c42-9793-4d96-80a6-ccc644a66bcf" providerId="ADAL" clId="{D7AFECCC-7C4C-44B8-8865-24AB764442DC}" dt="2023-11-09T21:51:38.411" v="238"/>
        <pc:sldMkLst>
          <pc:docMk/>
          <pc:sldMk cId="161375195" sldId="489"/>
        </pc:sldMkLst>
        <pc:picChg chg="add del mod">
          <ac:chgData name="Kareem Ahmed" userId="668b7c42-9793-4d96-80a6-ccc644a66bcf" providerId="ADAL" clId="{D7AFECCC-7C4C-44B8-8865-24AB764442DC}" dt="2023-11-09T21:51:38.411" v="238"/>
          <ac:picMkLst>
            <pc:docMk/>
            <pc:sldMk cId="161375195" sldId="489"/>
            <ac:picMk id="12" creationId="{8A810346-8CDE-E4AC-B75E-3AC31D93CD48}"/>
          </ac:picMkLst>
        </pc:picChg>
      </pc:sldChg>
      <pc:sldChg chg="del">
        <pc:chgData name="Kareem Ahmed" userId="668b7c42-9793-4d96-80a6-ccc644a66bcf" providerId="ADAL" clId="{D7AFECCC-7C4C-44B8-8865-24AB764442DC}" dt="2023-11-09T18:40:10.203" v="29" actId="47"/>
        <pc:sldMkLst>
          <pc:docMk/>
          <pc:sldMk cId="3953685890" sldId="490"/>
        </pc:sldMkLst>
      </pc:sldChg>
      <pc:sldChg chg="addSp delSp modSp modTransition modAnim">
        <pc:chgData name="Kareem Ahmed" userId="668b7c42-9793-4d96-80a6-ccc644a66bcf" providerId="ADAL" clId="{D7AFECCC-7C4C-44B8-8865-24AB764442DC}" dt="2023-11-09T21:51:38.411" v="238"/>
        <pc:sldMkLst>
          <pc:docMk/>
          <pc:sldMk cId="2525506970" sldId="491"/>
        </pc:sldMkLst>
        <pc:picChg chg="add del mod">
          <ac:chgData name="Kareem Ahmed" userId="668b7c42-9793-4d96-80a6-ccc644a66bcf" providerId="ADAL" clId="{D7AFECCC-7C4C-44B8-8865-24AB764442DC}" dt="2023-11-09T21:51:38.411" v="238"/>
          <ac:picMkLst>
            <pc:docMk/>
            <pc:sldMk cId="2525506970" sldId="491"/>
            <ac:picMk id="9" creationId="{745F30EC-D192-45E8-BFC9-0720FFAF0DAD}"/>
          </ac:picMkLst>
        </pc:picChg>
      </pc:sldChg>
      <pc:sldChg chg="addSp delSp modSp modTransition modAnim">
        <pc:chgData name="Kareem Ahmed" userId="668b7c42-9793-4d96-80a6-ccc644a66bcf" providerId="ADAL" clId="{D7AFECCC-7C4C-44B8-8865-24AB764442DC}" dt="2023-11-09T21:51:38.411" v="238"/>
        <pc:sldMkLst>
          <pc:docMk/>
          <pc:sldMk cId="2883066956" sldId="492"/>
        </pc:sldMkLst>
        <pc:picChg chg="add del mod">
          <ac:chgData name="Kareem Ahmed" userId="668b7c42-9793-4d96-80a6-ccc644a66bcf" providerId="ADAL" clId="{D7AFECCC-7C4C-44B8-8865-24AB764442DC}" dt="2023-11-09T21:51:38.411" v="238"/>
          <ac:picMkLst>
            <pc:docMk/>
            <pc:sldMk cId="2883066956" sldId="492"/>
            <ac:picMk id="12" creationId="{8B7C221B-4644-0164-EC40-9FBA969ABC83}"/>
          </ac:picMkLst>
        </pc:picChg>
      </pc:sldChg>
      <pc:sldChg chg="addSp delSp modSp modTransition modAnim">
        <pc:chgData name="Kareem Ahmed" userId="668b7c42-9793-4d96-80a6-ccc644a66bcf" providerId="ADAL" clId="{D7AFECCC-7C4C-44B8-8865-24AB764442DC}" dt="2023-11-09T21:51:38.411" v="238"/>
        <pc:sldMkLst>
          <pc:docMk/>
          <pc:sldMk cId="2108511192" sldId="493"/>
        </pc:sldMkLst>
        <pc:picChg chg="add del mod">
          <ac:chgData name="Kareem Ahmed" userId="668b7c42-9793-4d96-80a6-ccc644a66bcf" providerId="ADAL" clId="{D7AFECCC-7C4C-44B8-8865-24AB764442DC}" dt="2023-11-09T21:51:38.411" v="238"/>
          <ac:picMkLst>
            <pc:docMk/>
            <pc:sldMk cId="2108511192" sldId="493"/>
            <ac:picMk id="11" creationId="{40ED47B2-3CBC-84D4-30E9-94515E1314F5}"/>
          </ac:picMkLst>
        </pc:picChg>
      </pc:sldChg>
      <pc:sldChg chg="addSp delSp modSp modTransition modAnim">
        <pc:chgData name="Kareem Ahmed" userId="668b7c42-9793-4d96-80a6-ccc644a66bcf" providerId="ADAL" clId="{D7AFECCC-7C4C-44B8-8865-24AB764442DC}" dt="2023-11-09T21:51:38.411" v="238"/>
        <pc:sldMkLst>
          <pc:docMk/>
          <pc:sldMk cId="2953063075" sldId="494"/>
        </pc:sldMkLst>
        <pc:picChg chg="add del mod">
          <ac:chgData name="Kareem Ahmed" userId="668b7c42-9793-4d96-80a6-ccc644a66bcf" providerId="ADAL" clId="{D7AFECCC-7C4C-44B8-8865-24AB764442DC}" dt="2023-11-09T21:51:38.411" v="238"/>
          <ac:picMkLst>
            <pc:docMk/>
            <pc:sldMk cId="2953063075" sldId="494"/>
            <ac:picMk id="13" creationId="{C34F6F95-F5A5-B4E0-7BCC-F21E2737C448}"/>
          </ac:picMkLst>
        </pc:picChg>
      </pc:sldChg>
      <pc:sldChg chg="addSp delSp modSp modTransition modAnim">
        <pc:chgData name="Kareem Ahmed" userId="668b7c42-9793-4d96-80a6-ccc644a66bcf" providerId="ADAL" clId="{D7AFECCC-7C4C-44B8-8865-24AB764442DC}" dt="2023-11-09T21:51:38.411" v="238"/>
        <pc:sldMkLst>
          <pc:docMk/>
          <pc:sldMk cId="1720393204" sldId="495"/>
        </pc:sldMkLst>
        <pc:picChg chg="add del mod">
          <ac:chgData name="Kareem Ahmed" userId="668b7c42-9793-4d96-80a6-ccc644a66bcf" providerId="ADAL" clId="{D7AFECCC-7C4C-44B8-8865-24AB764442DC}" dt="2023-11-09T21:51:38.411" v="238"/>
          <ac:picMkLst>
            <pc:docMk/>
            <pc:sldMk cId="1720393204" sldId="495"/>
            <ac:picMk id="9" creationId="{47C2EF78-3568-C05A-B529-34F436742C33}"/>
          </ac:picMkLst>
        </pc:picChg>
      </pc:sldChg>
      <pc:sldChg chg="addSp delSp modSp modTransition modAnim">
        <pc:chgData name="Kareem Ahmed" userId="668b7c42-9793-4d96-80a6-ccc644a66bcf" providerId="ADAL" clId="{D7AFECCC-7C4C-44B8-8865-24AB764442DC}" dt="2023-11-09T21:51:38.411" v="238"/>
        <pc:sldMkLst>
          <pc:docMk/>
          <pc:sldMk cId="2075495991" sldId="496"/>
        </pc:sldMkLst>
        <pc:picChg chg="add del mod">
          <ac:chgData name="Kareem Ahmed" userId="668b7c42-9793-4d96-80a6-ccc644a66bcf" providerId="ADAL" clId="{D7AFECCC-7C4C-44B8-8865-24AB764442DC}" dt="2023-11-09T21:51:38.411" v="238"/>
          <ac:picMkLst>
            <pc:docMk/>
            <pc:sldMk cId="2075495991" sldId="496"/>
            <ac:picMk id="9" creationId="{AF008428-EE8A-0594-ECE8-F9768DC3AE4C}"/>
          </ac:picMkLst>
        </pc:picChg>
      </pc:sldChg>
      <pc:sldChg chg="addSp delSp modSp mod modTransition modAnim">
        <pc:chgData name="Kareem Ahmed" userId="668b7c42-9793-4d96-80a6-ccc644a66bcf" providerId="ADAL" clId="{D7AFECCC-7C4C-44B8-8865-24AB764442DC}" dt="2023-11-09T21:51:38.411" v="238"/>
        <pc:sldMkLst>
          <pc:docMk/>
          <pc:sldMk cId="2323560190" sldId="497"/>
        </pc:sldMkLst>
        <pc:spChg chg="mod">
          <ac:chgData name="Kareem Ahmed" userId="668b7c42-9793-4d96-80a6-ccc644a66bcf" providerId="ADAL" clId="{D7AFECCC-7C4C-44B8-8865-24AB764442DC}" dt="2023-11-09T19:03:11.106" v="34" actId="20577"/>
          <ac:spMkLst>
            <pc:docMk/>
            <pc:sldMk cId="2323560190" sldId="497"/>
            <ac:spMk id="48" creationId="{050976E4-0CF2-BA00-34CA-2F9419409B9E}"/>
          </ac:spMkLst>
        </pc:spChg>
        <pc:picChg chg="add del mod">
          <ac:chgData name="Kareem Ahmed" userId="668b7c42-9793-4d96-80a6-ccc644a66bcf" providerId="ADAL" clId="{D7AFECCC-7C4C-44B8-8865-24AB764442DC}" dt="2023-11-09T21:51:38.411" v="238"/>
          <ac:picMkLst>
            <pc:docMk/>
            <pc:sldMk cId="2323560190" sldId="497"/>
            <ac:picMk id="12" creationId="{EC4A8E9D-4F05-B8C4-737A-3C6EF160C3C6}"/>
          </ac:picMkLst>
        </pc:picChg>
      </pc:sldChg>
      <pc:sldChg chg="addSp delSp modSp modTransition modAnim">
        <pc:chgData name="Kareem Ahmed" userId="668b7c42-9793-4d96-80a6-ccc644a66bcf" providerId="ADAL" clId="{D7AFECCC-7C4C-44B8-8865-24AB764442DC}" dt="2023-11-09T21:51:38.411" v="238"/>
        <pc:sldMkLst>
          <pc:docMk/>
          <pc:sldMk cId="1295876306" sldId="498"/>
        </pc:sldMkLst>
        <pc:picChg chg="add del mod">
          <ac:chgData name="Kareem Ahmed" userId="668b7c42-9793-4d96-80a6-ccc644a66bcf" providerId="ADAL" clId="{D7AFECCC-7C4C-44B8-8865-24AB764442DC}" dt="2023-11-09T21:51:38.411" v="238"/>
          <ac:picMkLst>
            <pc:docMk/>
            <pc:sldMk cId="1295876306" sldId="498"/>
            <ac:picMk id="13" creationId="{DBC71D5E-68F2-2C94-CAE1-50342917D681}"/>
          </ac:picMkLst>
        </pc:picChg>
      </pc:sldChg>
      <pc:sldChg chg="addSp delSp modSp modTransition modAnim">
        <pc:chgData name="Kareem Ahmed" userId="668b7c42-9793-4d96-80a6-ccc644a66bcf" providerId="ADAL" clId="{D7AFECCC-7C4C-44B8-8865-24AB764442DC}" dt="2023-11-09T21:51:38.411" v="238"/>
        <pc:sldMkLst>
          <pc:docMk/>
          <pc:sldMk cId="1864008229" sldId="499"/>
        </pc:sldMkLst>
        <pc:picChg chg="add del mod">
          <ac:chgData name="Kareem Ahmed" userId="668b7c42-9793-4d96-80a6-ccc644a66bcf" providerId="ADAL" clId="{D7AFECCC-7C4C-44B8-8865-24AB764442DC}" dt="2023-11-09T21:51:38.411" v="238"/>
          <ac:picMkLst>
            <pc:docMk/>
            <pc:sldMk cId="1864008229" sldId="499"/>
            <ac:picMk id="14" creationId="{4292D8C5-B806-B50D-0476-4A3A580F9E19}"/>
          </ac:picMkLst>
        </pc:picChg>
      </pc:sldChg>
      <pc:sldChg chg="addSp delSp modSp modTransition modAnim">
        <pc:chgData name="Kareem Ahmed" userId="668b7c42-9793-4d96-80a6-ccc644a66bcf" providerId="ADAL" clId="{D7AFECCC-7C4C-44B8-8865-24AB764442DC}" dt="2023-11-09T21:51:38.411" v="238"/>
        <pc:sldMkLst>
          <pc:docMk/>
          <pc:sldMk cId="1826281917" sldId="500"/>
        </pc:sldMkLst>
        <pc:picChg chg="add del mod">
          <ac:chgData name="Kareem Ahmed" userId="668b7c42-9793-4d96-80a6-ccc644a66bcf" providerId="ADAL" clId="{D7AFECCC-7C4C-44B8-8865-24AB764442DC}" dt="2023-11-09T21:51:38.411" v="238"/>
          <ac:picMkLst>
            <pc:docMk/>
            <pc:sldMk cId="1826281917" sldId="500"/>
            <ac:picMk id="11" creationId="{C5420D15-9AE3-E423-438C-E2E4CF82C35D}"/>
          </ac:picMkLst>
        </pc:picChg>
      </pc:sldChg>
      <pc:sldChg chg="addSp delSp modSp modTransition modAnim">
        <pc:chgData name="Kareem Ahmed" userId="668b7c42-9793-4d96-80a6-ccc644a66bcf" providerId="ADAL" clId="{D7AFECCC-7C4C-44B8-8865-24AB764442DC}" dt="2023-11-09T21:51:38.411" v="238"/>
        <pc:sldMkLst>
          <pc:docMk/>
          <pc:sldMk cId="2282989910" sldId="501"/>
        </pc:sldMkLst>
        <pc:picChg chg="add del mod">
          <ac:chgData name="Kareem Ahmed" userId="668b7c42-9793-4d96-80a6-ccc644a66bcf" providerId="ADAL" clId="{D7AFECCC-7C4C-44B8-8865-24AB764442DC}" dt="2023-11-09T21:51:38.411" v="238"/>
          <ac:picMkLst>
            <pc:docMk/>
            <pc:sldMk cId="2282989910" sldId="501"/>
            <ac:picMk id="12" creationId="{32A020ED-D45A-C8CF-C015-D5D3D772BA73}"/>
          </ac:picMkLst>
        </pc:picChg>
      </pc:sldChg>
      <pc:sldChg chg="addSp delSp modSp mod modTransition modAnim">
        <pc:chgData name="Kareem Ahmed" userId="668b7c42-9793-4d96-80a6-ccc644a66bcf" providerId="ADAL" clId="{D7AFECCC-7C4C-44B8-8865-24AB764442DC}" dt="2023-11-09T21:51:38.411" v="238"/>
        <pc:sldMkLst>
          <pc:docMk/>
          <pc:sldMk cId="211363566" sldId="502"/>
        </pc:sldMkLst>
        <pc:spChg chg="mod">
          <ac:chgData name="Kareem Ahmed" userId="668b7c42-9793-4d96-80a6-ccc644a66bcf" providerId="ADAL" clId="{D7AFECCC-7C4C-44B8-8865-24AB764442DC}" dt="2023-11-09T19:27:03.216" v="45" actId="20577"/>
          <ac:spMkLst>
            <pc:docMk/>
            <pc:sldMk cId="211363566" sldId="502"/>
            <ac:spMk id="48" creationId="{050976E4-0CF2-BA00-34CA-2F9419409B9E}"/>
          </ac:spMkLst>
        </pc:spChg>
        <pc:picChg chg="add del mod">
          <ac:chgData name="Kareem Ahmed" userId="668b7c42-9793-4d96-80a6-ccc644a66bcf" providerId="ADAL" clId="{D7AFECCC-7C4C-44B8-8865-24AB764442DC}" dt="2023-11-09T21:51:38.411" v="238"/>
          <ac:picMkLst>
            <pc:docMk/>
            <pc:sldMk cId="211363566" sldId="502"/>
            <ac:picMk id="12" creationId="{D9F1ADB0-FD5B-8835-9FBC-85934E281706}"/>
          </ac:picMkLst>
        </pc:picChg>
      </pc:sldChg>
      <pc:sldChg chg="addSp delSp modSp ord modTransition modAnim">
        <pc:chgData name="Kareem Ahmed" userId="668b7c42-9793-4d96-80a6-ccc644a66bcf" providerId="ADAL" clId="{D7AFECCC-7C4C-44B8-8865-24AB764442DC}" dt="2023-11-09T21:51:38.411" v="238"/>
        <pc:sldMkLst>
          <pc:docMk/>
          <pc:sldMk cId="1735924773" sldId="503"/>
        </pc:sldMkLst>
        <pc:picChg chg="add del mod">
          <ac:chgData name="Kareem Ahmed" userId="668b7c42-9793-4d96-80a6-ccc644a66bcf" providerId="ADAL" clId="{D7AFECCC-7C4C-44B8-8865-24AB764442DC}" dt="2023-11-09T21:51:38.411" v="238"/>
          <ac:picMkLst>
            <pc:docMk/>
            <pc:sldMk cId="1735924773" sldId="503"/>
            <ac:picMk id="11" creationId="{FB3E62E4-759C-31D1-DE04-1DECF647C0A1}"/>
          </ac:picMkLst>
        </pc:picChg>
      </pc:sldChg>
      <pc:sldChg chg="addSp delSp modSp modTransition modAnim">
        <pc:chgData name="Kareem Ahmed" userId="668b7c42-9793-4d96-80a6-ccc644a66bcf" providerId="ADAL" clId="{D7AFECCC-7C4C-44B8-8865-24AB764442DC}" dt="2023-11-09T21:51:38.411" v="238"/>
        <pc:sldMkLst>
          <pc:docMk/>
          <pc:sldMk cId="2545063832" sldId="504"/>
        </pc:sldMkLst>
        <pc:picChg chg="add del mod">
          <ac:chgData name="Kareem Ahmed" userId="668b7c42-9793-4d96-80a6-ccc644a66bcf" providerId="ADAL" clId="{D7AFECCC-7C4C-44B8-8865-24AB764442DC}" dt="2023-11-09T21:51:38.411" v="238"/>
          <ac:picMkLst>
            <pc:docMk/>
            <pc:sldMk cId="2545063832" sldId="504"/>
            <ac:picMk id="12" creationId="{6C10F09D-747B-23AD-CADB-B2F75D081CB7}"/>
          </ac:picMkLst>
        </pc:picChg>
      </pc:sldChg>
      <pc:sldChg chg="addSp delSp modSp modTransition modAnim">
        <pc:chgData name="Kareem Ahmed" userId="668b7c42-9793-4d96-80a6-ccc644a66bcf" providerId="ADAL" clId="{D7AFECCC-7C4C-44B8-8865-24AB764442DC}" dt="2023-11-09T21:51:38.411" v="238"/>
        <pc:sldMkLst>
          <pc:docMk/>
          <pc:sldMk cId="2167497993" sldId="505"/>
        </pc:sldMkLst>
        <pc:picChg chg="add del mod">
          <ac:chgData name="Kareem Ahmed" userId="668b7c42-9793-4d96-80a6-ccc644a66bcf" providerId="ADAL" clId="{D7AFECCC-7C4C-44B8-8865-24AB764442DC}" dt="2023-11-09T21:51:38.411" v="238"/>
          <ac:picMkLst>
            <pc:docMk/>
            <pc:sldMk cId="2167497993" sldId="505"/>
            <ac:picMk id="12" creationId="{FF5F4543-2E50-8557-C2E4-E58512D8EB7E}"/>
          </ac:picMkLst>
        </pc:picChg>
      </pc:sldChg>
      <pc:sldChg chg="addSp delSp modSp modTransition modAnim">
        <pc:chgData name="Kareem Ahmed" userId="668b7c42-9793-4d96-80a6-ccc644a66bcf" providerId="ADAL" clId="{D7AFECCC-7C4C-44B8-8865-24AB764442DC}" dt="2023-11-09T21:51:38.411" v="238"/>
        <pc:sldMkLst>
          <pc:docMk/>
          <pc:sldMk cId="3083394814" sldId="506"/>
        </pc:sldMkLst>
        <pc:picChg chg="add del mod">
          <ac:chgData name="Kareem Ahmed" userId="668b7c42-9793-4d96-80a6-ccc644a66bcf" providerId="ADAL" clId="{D7AFECCC-7C4C-44B8-8865-24AB764442DC}" dt="2023-11-09T21:51:38.411" v="238"/>
          <ac:picMkLst>
            <pc:docMk/>
            <pc:sldMk cId="3083394814" sldId="506"/>
            <ac:picMk id="12" creationId="{B023FD3D-DB3B-7E70-6CB4-8B8942EAA2AC}"/>
          </ac:picMkLst>
        </pc:picChg>
      </pc:sldChg>
      <pc:sldChg chg="addSp delSp modSp modTransition modAnim">
        <pc:chgData name="Kareem Ahmed" userId="668b7c42-9793-4d96-80a6-ccc644a66bcf" providerId="ADAL" clId="{D7AFECCC-7C4C-44B8-8865-24AB764442DC}" dt="2023-11-09T21:51:38.411" v="238"/>
        <pc:sldMkLst>
          <pc:docMk/>
          <pc:sldMk cId="4108173787" sldId="507"/>
        </pc:sldMkLst>
        <pc:picChg chg="add del mod">
          <ac:chgData name="Kareem Ahmed" userId="668b7c42-9793-4d96-80a6-ccc644a66bcf" providerId="ADAL" clId="{D7AFECCC-7C4C-44B8-8865-24AB764442DC}" dt="2023-11-09T21:51:38.411" v="238"/>
          <ac:picMkLst>
            <pc:docMk/>
            <pc:sldMk cId="4108173787" sldId="507"/>
            <ac:picMk id="12" creationId="{DA2D19E6-B265-2F37-ED76-5380EFBCCE00}"/>
          </ac:picMkLst>
        </pc:picChg>
      </pc:sldChg>
      <pc:sldChg chg="addSp delSp modSp modTransition modAnim">
        <pc:chgData name="Kareem Ahmed" userId="668b7c42-9793-4d96-80a6-ccc644a66bcf" providerId="ADAL" clId="{D7AFECCC-7C4C-44B8-8865-24AB764442DC}" dt="2023-11-09T21:51:38.411" v="238"/>
        <pc:sldMkLst>
          <pc:docMk/>
          <pc:sldMk cId="3728852012" sldId="508"/>
        </pc:sldMkLst>
        <pc:picChg chg="add del mod">
          <ac:chgData name="Kareem Ahmed" userId="668b7c42-9793-4d96-80a6-ccc644a66bcf" providerId="ADAL" clId="{D7AFECCC-7C4C-44B8-8865-24AB764442DC}" dt="2023-11-09T21:51:38.411" v="238"/>
          <ac:picMkLst>
            <pc:docMk/>
            <pc:sldMk cId="3728852012" sldId="508"/>
            <ac:picMk id="13" creationId="{27A0D030-35CA-5617-EC8F-9EBF5529B96E}"/>
          </ac:picMkLst>
        </pc:picChg>
      </pc:sldChg>
      <pc:sldChg chg="addSp delSp modSp modTransition modAnim">
        <pc:chgData name="Kareem Ahmed" userId="668b7c42-9793-4d96-80a6-ccc644a66bcf" providerId="ADAL" clId="{D7AFECCC-7C4C-44B8-8865-24AB764442DC}" dt="2023-11-09T21:51:38.411" v="238"/>
        <pc:sldMkLst>
          <pc:docMk/>
          <pc:sldMk cId="2992441097" sldId="509"/>
        </pc:sldMkLst>
        <pc:picChg chg="add del mod">
          <ac:chgData name="Kareem Ahmed" userId="668b7c42-9793-4d96-80a6-ccc644a66bcf" providerId="ADAL" clId="{D7AFECCC-7C4C-44B8-8865-24AB764442DC}" dt="2023-11-09T21:51:38.411" v="238"/>
          <ac:picMkLst>
            <pc:docMk/>
            <pc:sldMk cId="2992441097" sldId="509"/>
            <ac:picMk id="12" creationId="{4A4A394F-3522-C6B3-C5AE-BC599494B97A}"/>
          </ac:picMkLst>
        </pc:picChg>
      </pc:sldChg>
      <pc:sldChg chg="addSp delSp modSp modTransition modAnim">
        <pc:chgData name="Kareem Ahmed" userId="668b7c42-9793-4d96-80a6-ccc644a66bcf" providerId="ADAL" clId="{D7AFECCC-7C4C-44B8-8865-24AB764442DC}" dt="2023-11-09T21:51:38.411" v="238"/>
        <pc:sldMkLst>
          <pc:docMk/>
          <pc:sldMk cId="2982887602" sldId="510"/>
        </pc:sldMkLst>
        <pc:picChg chg="add del mod">
          <ac:chgData name="Kareem Ahmed" userId="668b7c42-9793-4d96-80a6-ccc644a66bcf" providerId="ADAL" clId="{D7AFECCC-7C4C-44B8-8865-24AB764442DC}" dt="2023-11-09T21:51:38.411" v="238"/>
          <ac:picMkLst>
            <pc:docMk/>
            <pc:sldMk cId="2982887602" sldId="510"/>
            <ac:picMk id="12" creationId="{2063A3CA-FA79-C44F-06BD-D06B05201A89}"/>
          </ac:picMkLst>
        </pc:picChg>
      </pc:sldChg>
      <pc:sldChg chg="addSp delSp modSp modTransition modAnim">
        <pc:chgData name="Kareem Ahmed" userId="668b7c42-9793-4d96-80a6-ccc644a66bcf" providerId="ADAL" clId="{D7AFECCC-7C4C-44B8-8865-24AB764442DC}" dt="2023-11-09T21:51:38.411" v="238"/>
        <pc:sldMkLst>
          <pc:docMk/>
          <pc:sldMk cId="3644588583" sldId="511"/>
        </pc:sldMkLst>
        <pc:picChg chg="add del mod">
          <ac:chgData name="Kareem Ahmed" userId="668b7c42-9793-4d96-80a6-ccc644a66bcf" providerId="ADAL" clId="{D7AFECCC-7C4C-44B8-8865-24AB764442DC}" dt="2023-11-09T21:51:38.411" v="238"/>
          <ac:picMkLst>
            <pc:docMk/>
            <pc:sldMk cId="3644588583" sldId="511"/>
            <ac:picMk id="12" creationId="{C1E66EF2-7C89-2737-403C-660CE383968D}"/>
          </ac:picMkLst>
        </pc:picChg>
      </pc:sldChg>
      <pc:sldChg chg="addSp delSp modSp modTransition modAnim">
        <pc:chgData name="Kareem Ahmed" userId="668b7c42-9793-4d96-80a6-ccc644a66bcf" providerId="ADAL" clId="{D7AFECCC-7C4C-44B8-8865-24AB764442DC}" dt="2023-11-09T21:51:38.411" v="238"/>
        <pc:sldMkLst>
          <pc:docMk/>
          <pc:sldMk cId="3789224109" sldId="512"/>
        </pc:sldMkLst>
        <pc:picChg chg="add del mod">
          <ac:chgData name="Kareem Ahmed" userId="668b7c42-9793-4d96-80a6-ccc644a66bcf" providerId="ADAL" clId="{D7AFECCC-7C4C-44B8-8865-24AB764442DC}" dt="2023-11-09T21:51:38.411" v="238"/>
          <ac:picMkLst>
            <pc:docMk/>
            <pc:sldMk cId="3789224109" sldId="512"/>
            <ac:picMk id="13" creationId="{EB7A5717-12E1-1F39-83BC-B24E7D150A67}"/>
          </ac:picMkLst>
        </pc:picChg>
      </pc:sldChg>
      <pc:sldChg chg="del">
        <pc:chgData name="Kareem Ahmed" userId="668b7c42-9793-4d96-80a6-ccc644a66bcf" providerId="ADAL" clId="{D7AFECCC-7C4C-44B8-8865-24AB764442DC}" dt="2023-11-09T20:28:28.432" v="140" actId="47"/>
        <pc:sldMkLst>
          <pc:docMk/>
          <pc:sldMk cId="4082329580" sldId="513"/>
        </pc:sldMkLst>
      </pc:sldChg>
      <pc:sldChg chg="del">
        <pc:chgData name="Kareem Ahmed" userId="668b7c42-9793-4d96-80a6-ccc644a66bcf" providerId="ADAL" clId="{D7AFECCC-7C4C-44B8-8865-24AB764442DC}" dt="2023-11-09T20:28:28.432" v="140" actId="47"/>
        <pc:sldMkLst>
          <pc:docMk/>
          <pc:sldMk cId="764303817" sldId="514"/>
        </pc:sldMkLst>
      </pc:sldChg>
      <pc:sldChg chg="del">
        <pc:chgData name="Kareem Ahmed" userId="668b7c42-9793-4d96-80a6-ccc644a66bcf" providerId="ADAL" clId="{D7AFECCC-7C4C-44B8-8865-24AB764442DC}" dt="2023-11-09T20:28:28.432" v="140" actId="47"/>
        <pc:sldMkLst>
          <pc:docMk/>
          <pc:sldMk cId="1921240415" sldId="515"/>
        </pc:sldMkLst>
      </pc:sldChg>
      <pc:sldChg chg="del">
        <pc:chgData name="Kareem Ahmed" userId="668b7c42-9793-4d96-80a6-ccc644a66bcf" providerId="ADAL" clId="{D7AFECCC-7C4C-44B8-8865-24AB764442DC}" dt="2023-11-09T20:28:28.432" v="140" actId="47"/>
        <pc:sldMkLst>
          <pc:docMk/>
          <pc:sldMk cId="2646210556" sldId="516"/>
        </pc:sldMkLst>
      </pc:sldChg>
      <pc:sldChg chg="del">
        <pc:chgData name="Kareem Ahmed" userId="668b7c42-9793-4d96-80a6-ccc644a66bcf" providerId="ADAL" clId="{D7AFECCC-7C4C-44B8-8865-24AB764442DC}" dt="2023-11-09T20:28:28.432" v="140" actId="47"/>
        <pc:sldMkLst>
          <pc:docMk/>
          <pc:sldMk cId="1240476540" sldId="517"/>
        </pc:sldMkLst>
      </pc:sldChg>
      <pc:sldChg chg="del">
        <pc:chgData name="Kareem Ahmed" userId="668b7c42-9793-4d96-80a6-ccc644a66bcf" providerId="ADAL" clId="{D7AFECCC-7C4C-44B8-8865-24AB764442DC}" dt="2023-11-09T20:28:28.432" v="140" actId="47"/>
        <pc:sldMkLst>
          <pc:docMk/>
          <pc:sldMk cId="950349152" sldId="518"/>
        </pc:sldMkLst>
      </pc:sldChg>
      <pc:sldChg chg="del">
        <pc:chgData name="Kareem Ahmed" userId="668b7c42-9793-4d96-80a6-ccc644a66bcf" providerId="ADAL" clId="{D7AFECCC-7C4C-44B8-8865-24AB764442DC}" dt="2023-11-09T20:28:28.432" v="140" actId="47"/>
        <pc:sldMkLst>
          <pc:docMk/>
          <pc:sldMk cId="1374976912" sldId="519"/>
        </pc:sldMkLst>
      </pc:sldChg>
      <pc:sldChg chg="del">
        <pc:chgData name="Kareem Ahmed" userId="668b7c42-9793-4d96-80a6-ccc644a66bcf" providerId="ADAL" clId="{D7AFECCC-7C4C-44B8-8865-24AB764442DC}" dt="2023-11-09T20:28:28.432" v="140" actId="47"/>
        <pc:sldMkLst>
          <pc:docMk/>
          <pc:sldMk cId="2290628471" sldId="520"/>
        </pc:sldMkLst>
      </pc:sldChg>
      <pc:sldChg chg="del">
        <pc:chgData name="Kareem Ahmed" userId="668b7c42-9793-4d96-80a6-ccc644a66bcf" providerId="ADAL" clId="{D7AFECCC-7C4C-44B8-8865-24AB764442DC}" dt="2023-11-09T20:28:28.432" v="140" actId="47"/>
        <pc:sldMkLst>
          <pc:docMk/>
          <pc:sldMk cId="2390604868" sldId="521"/>
        </pc:sldMkLst>
      </pc:sldChg>
      <pc:sldChg chg="addSp delSp modSp modTransition modAnim">
        <pc:chgData name="Kareem Ahmed" userId="668b7c42-9793-4d96-80a6-ccc644a66bcf" providerId="ADAL" clId="{D7AFECCC-7C4C-44B8-8865-24AB764442DC}" dt="2023-11-09T21:51:38.411" v="238"/>
        <pc:sldMkLst>
          <pc:docMk/>
          <pc:sldMk cId="879157247" sldId="522"/>
        </pc:sldMkLst>
        <pc:picChg chg="add del mod">
          <ac:chgData name="Kareem Ahmed" userId="668b7c42-9793-4d96-80a6-ccc644a66bcf" providerId="ADAL" clId="{D7AFECCC-7C4C-44B8-8865-24AB764442DC}" dt="2023-11-09T21:51:38.411" v="238"/>
          <ac:picMkLst>
            <pc:docMk/>
            <pc:sldMk cId="879157247" sldId="522"/>
            <ac:picMk id="10" creationId="{60034BAA-2A75-CEBD-63AF-59FAD7F43AB6}"/>
          </ac:picMkLst>
        </pc:picChg>
      </pc:sldChg>
      <pc:sldChg chg="addSp delSp modSp add mod modTransition modAnim">
        <pc:chgData name="Kareem Ahmed" userId="668b7c42-9793-4d96-80a6-ccc644a66bcf" providerId="ADAL" clId="{D7AFECCC-7C4C-44B8-8865-24AB764442DC}" dt="2023-11-09T21:51:38.411" v="238"/>
        <pc:sldMkLst>
          <pc:docMk/>
          <pc:sldMk cId="46324836" sldId="523"/>
        </pc:sldMkLst>
        <pc:spChg chg="add mod">
          <ac:chgData name="Kareem Ahmed" userId="668b7c42-9793-4d96-80a6-ccc644a66bcf" providerId="ADAL" clId="{D7AFECCC-7C4C-44B8-8865-24AB764442DC}" dt="2023-11-09T20:13:41.806" v="80"/>
          <ac:spMkLst>
            <pc:docMk/>
            <pc:sldMk cId="46324836" sldId="523"/>
            <ac:spMk id="2" creationId="{E94448B2-F7FF-E570-809B-0AFD30009409}"/>
          </ac:spMkLst>
        </pc:spChg>
        <pc:spChg chg="add mod">
          <ac:chgData name="Kareem Ahmed" userId="668b7c42-9793-4d96-80a6-ccc644a66bcf" providerId="ADAL" clId="{D7AFECCC-7C4C-44B8-8865-24AB764442DC}" dt="2023-11-09T20:15:43.702" v="112"/>
          <ac:spMkLst>
            <pc:docMk/>
            <pc:sldMk cId="46324836" sldId="523"/>
            <ac:spMk id="8" creationId="{EE696C00-8332-769F-455F-4553B9423A22}"/>
          </ac:spMkLst>
        </pc:spChg>
        <pc:spChg chg="mod">
          <ac:chgData name="Kareem Ahmed" userId="668b7c42-9793-4d96-80a6-ccc644a66bcf" providerId="ADAL" clId="{D7AFECCC-7C4C-44B8-8865-24AB764442DC}" dt="2023-11-09T20:12:50.989" v="56" actId="14100"/>
          <ac:spMkLst>
            <pc:docMk/>
            <pc:sldMk cId="46324836" sldId="523"/>
            <ac:spMk id="25" creationId="{2BC869EB-5623-4AA1-9123-4AF9DF916049}"/>
          </ac:spMkLst>
        </pc:spChg>
        <pc:spChg chg="mod">
          <ac:chgData name="Kareem Ahmed" userId="668b7c42-9793-4d96-80a6-ccc644a66bcf" providerId="ADAL" clId="{D7AFECCC-7C4C-44B8-8865-24AB764442DC}" dt="2023-11-09T20:19:54.894" v="123" actId="20577"/>
          <ac:spMkLst>
            <pc:docMk/>
            <pc:sldMk cId="46324836" sldId="523"/>
            <ac:spMk id="48" creationId="{050976E4-0CF2-BA00-34CA-2F9419409B9E}"/>
          </ac:spMkLst>
        </pc:spChg>
        <pc:picChg chg="add del mod">
          <ac:chgData name="Kareem Ahmed" userId="668b7c42-9793-4d96-80a6-ccc644a66bcf" providerId="ADAL" clId="{D7AFECCC-7C4C-44B8-8865-24AB764442DC}" dt="2023-11-09T21:51:38.411" v="238"/>
          <ac:picMkLst>
            <pc:docMk/>
            <pc:sldMk cId="46324836" sldId="523"/>
            <ac:picMk id="13" creationId="{C504B633-A397-5710-3775-7E95FE4D447F}"/>
          </ac:picMkLst>
        </pc:picChg>
      </pc:sldChg>
      <pc:sldChg chg="addSp delSp modSp add mod modTransition modAnim">
        <pc:chgData name="Kareem Ahmed" userId="668b7c42-9793-4d96-80a6-ccc644a66bcf" providerId="ADAL" clId="{D7AFECCC-7C4C-44B8-8865-24AB764442DC}" dt="2023-11-09T21:51:38.411" v="238"/>
        <pc:sldMkLst>
          <pc:docMk/>
          <pc:sldMk cId="2835644399" sldId="524"/>
        </pc:sldMkLst>
        <pc:spChg chg="mod">
          <ac:chgData name="Kareem Ahmed" userId="668b7c42-9793-4d96-80a6-ccc644a66bcf" providerId="ADAL" clId="{D7AFECCC-7C4C-44B8-8865-24AB764442DC}" dt="2023-11-09T20:21:14.578" v="138" actId="20577"/>
          <ac:spMkLst>
            <pc:docMk/>
            <pc:sldMk cId="2835644399" sldId="524"/>
            <ac:spMk id="8" creationId="{EE696C00-8332-769F-455F-4553B9423A22}"/>
          </ac:spMkLst>
        </pc:spChg>
        <pc:spChg chg="mod">
          <ac:chgData name="Kareem Ahmed" userId="668b7c42-9793-4d96-80a6-ccc644a66bcf" providerId="ADAL" clId="{D7AFECCC-7C4C-44B8-8865-24AB764442DC}" dt="2023-11-09T20:20:51.717" v="134"/>
          <ac:spMkLst>
            <pc:docMk/>
            <pc:sldMk cId="2835644399" sldId="524"/>
            <ac:spMk id="48" creationId="{050976E4-0CF2-BA00-34CA-2F9419409B9E}"/>
          </ac:spMkLst>
        </pc:spChg>
        <pc:picChg chg="add del mod">
          <ac:chgData name="Kareem Ahmed" userId="668b7c42-9793-4d96-80a6-ccc644a66bcf" providerId="ADAL" clId="{D7AFECCC-7C4C-44B8-8865-24AB764442DC}" dt="2023-11-09T21:51:38.411" v="238"/>
          <ac:picMkLst>
            <pc:docMk/>
            <pc:sldMk cId="2835644399" sldId="524"/>
            <ac:picMk id="12" creationId="{0DC7F37F-55D2-66C6-39C6-FAD6F1D84357}"/>
          </ac:picMkLst>
        </pc:picChg>
      </pc:sldChg>
      <pc:sldChg chg="addSp delSp modSp add mod modTransition delAnim modAnim">
        <pc:chgData name="Kareem Ahmed" userId="668b7c42-9793-4d96-80a6-ccc644a66bcf" providerId="ADAL" clId="{D7AFECCC-7C4C-44B8-8865-24AB764442DC}" dt="2023-11-09T21:51:38.411" v="238"/>
        <pc:sldMkLst>
          <pc:docMk/>
          <pc:sldMk cId="1911569003" sldId="525"/>
        </pc:sldMkLst>
        <pc:spChg chg="mod">
          <ac:chgData name="Kareem Ahmed" userId="668b7c42-9793-4d96-80a6-ccc644a66bcf" providerId="ADAL" clId="{D7AFECCC-7C4C-44B8-8865-24AB764442DC}" dt="2023-11-09T20:47:59.423" v="180" actId="20577"/>
          <ac:spMkLst>
            <pc:docMk/>
            <pc:sldMk cId="1911569003" sldId="525"/>
            <ac:spMk id="48" creationId="{050976E4-0CF2-BA00-34CA-2F9419409B9E}"/>
          </ac:spMkLst>
        </pc:spChg>
        <pc:picChg chg="add del mod">
          <ac:chgData name="Kareem Ahmed" userId="668b7c42-9793-4d96-80a6-ccc644a66bcf" providerId="ADAL" clId="{D7AFECCC-7C4C-44B8-8865-24AB764442DC}" dt="2023-11-09T20:53:39.573" v="215"/>
          <ac:picMkLst>
            <pc:docMk/>
            <pc:sldMk cId="1911569003" sldId="525"/>
            <ac:picMk id="8" creationId="{73B9BB8D-65B1-05CE-71A5-1D2388B02B24}"/>
          </ac:picMkLst>
        </pc:picChg>
        <pc:picChg chg="add del mod">
          <ac:chgData name="Kareem Ahmed" userId="668b7c42-9793-4d96-80a6-ccc644a66bcf" providerId="ADAL" clId="{D7AFECCC-7C4C-44B8-8865-24AB764442DC}" dt="2023-11-09T20:53:57.205" v="217"/>
          <ac:picMkLst>
            <pc:docMk/>
            <pc:sldMk cId="1911569003" sldId="525"/>
            <ac:picMk id="9" creationId="{CC268AF8-503C-50B9-0B60-CD344979FB58}"/>
          </ac:picMkLst>
        </pc:picChg>
        <pc:picChg chg="del">
          <ac:chgData name="Kareem Ahmed" userId="668b7c42-9793-4d96-80a6-ccc644a66bcf" providerId="ADAL" clId="{D7AFECCC-7C4C-44B8-8865-24AB764442DC}" dt="2023-11-09T20:51:13.284" v="212" actId="478"/>
          <ac:picMkLst>
            <pc:docMk/>
            <pc:sldMk cId="1911569003" sldId="525"/>
            <ac:picMk id="13" creationId="{EB7A5717-12E1-1F39-83BC-B24E7D150A67}"/>
          </ac:picMkLst>
        </pc:picChg>
        <pc:picChg chg="add del mod ord">
          <ac:chgData name="Kareem Ahmed" userId="668b7c42-9793-4d96-80a6-ccc644a66bcf" providerId="ADAL" clId="{D7AFECCC-7C4C-44B8-8865-24AB764442DC}" dt="2023-11-09T20:54:09.183" v="218"/>
          <ac:picMkLst>
            <pc:docMk/>
            <pc:sldMk cId="1911569003" sldId="525"/>
            <ac:picMk id="15" creationId="{92C6F1F9-E128-C4D8-4A79-65DEB9A59F08}"/>
          </ac:picMkLst>
        </pc:picChg>
        <pc:picChg chg="add del mod">
          <ac:chgData name="Kareem Ahmed" userId="668b7c42-9793-4d96-80a6-ccc644a66bcf" providerId="ADAL" clId="{D7AFECCC-7C4C-44B8-8865-24AB764442DC}" dt="2023-11-09T20:54:32.978" v="220"/>
          <ac:picMkLst>
            <pc:docMk/>
            <pc:sldMk cId="1911569003" sldId="525"/>
            <ac:picMk id="16" creationId="{FD686B35-E00D-0B91-C616-1A2536097847}"/>
          </ac:picMkLst>
        </pc:picChg>
        <pc:picChg chg="add del mod ord">
          <ac:chgData name="Kareem Ahmed" userId="668b7c42-9793-4d96-80a6-ccc644a66bcf" providerId="ADAL" clId="{D7AFECCC-7C4C-44B8-8865-24AB764442DC}" dt="2023-11-09T20:56:40.914" v="221"/>
          <ac:picMkLst>
            <pc:docMk/>
            <pc:sldMk cId="1911569003" sldId="525"/>
            <ac:picMk id="20" creationId="{7AE991F3-76A8-CD72-CF09-609A857ADDF3}"/>
          </ac:picMkLst>
        </pc:picChg>
        <pc:picChg chg="add del mod">
          <ac:chgData name="Kareem Ahmed" userId="668b7c42-9793-4d96-80a6-ccc644a66bcf" providerId="ADAL" clId="{D7AFECCC-7C4C-44B8-8865-24AB764442DC}" dt="2023-11-09T21:51:38.411" v="238"/>
          <ac:picMkLst>
            <pc:docMk/>
            <pc:sldMk cId="1911569003" sldId="525"/>
            <ac:picMk id="21" creationId="{0BFE7C44-D29F-9C79-E8A6-BED4BE96AF74}"/>
          </ac:picMkLst>
        </pc:picChg>
      </pc:sldChg>
      <pc:sldChg chg="addSp delSp modSp add mod modTransition delAnim modAnim">
        <pc:chgData name="Kareem Ahmed" userId="668b7c42-9793-4d96-80a6-ccc644a66bcf" providerId="ADAL" clId="{D7AFECCC-7C4C-44B8-8865-24AB764442DC}" dt="2023-11-09T21:51:38.411" v="238"/>
        <pc:sldMkLst>
          <pc:docMk/>
          <pc:sldMk cId="1932599530" sldId="526"/>
        </pc:sldMkLst>
        <pc:spChg chg="mod">
          <ac:chgData name="Kareem Ahmed" userId="668b7c42-9793-4d96-80a6-ccc644a66bcf" providerId="ADAL" clId="{D7AFECCC-7C4C-44B8-8865-24AB764442DC}" dt="2023-11-09T20:48:32.237" v="185" actId="20577"/>
          <ac:spMkLst>
            <pc:docMk/>
            <pc:sldMk cId="1932599530" sldId="526"/>
            <ac:spMk id="48" creationId="{050976E4-0CF2-BA00-34CA-2F9419409B9E}"/>
          </ac:spMkLst>
        </pc:spChg>
        <pc:picChg chg="add del mod">
          <ac:chgData name="Kareem Ahmed" userId="668b7c42-9793-4d96-80a6-ccc644a66bcf" providerId="ADAL" clId="{D7AFECCC-7C4C-44B8-8865-24AB764442DC}" dt="2023-11-09T20:57:25.632" v="224"/>
          <ac:picMkLst>
            <pc:docMk/>
            <pc:sldMk cId="1932599530" sldId="526"/>
            <ac:picMk id="12" creationId="{46CECBF7-224C-F79E-D73D-B5CA3845E024}"/>
          </ac:picMkLst>
        </pc:picChg>
        <pc:picChg chg="del">
          <ac:chgData name="Kareem Ahmed" userId="668b7c42-9793-4d96-80a6-ccc644a66bcf" providerId="ADAL" clId="{D7AFECCC-7C4C-44B8-8865-24AB764442DC}" dt="2023-11-09T20:51:08.678" v="211" actId="478"/>
          <ac:picMkLst>
            <pc:docMk/>
            <pc:sldMk cId="1932599530" sldId="526"/>
            <ac:picMk id="13" creationId="{EB7A5717-12E1-1F39-83BC-B24E7D150A67}"/>
          </ac:picMkLst>
        </pc:picChg>
        <pc:picChg chg="add del mod">
          <ac:chgData name="Kareem Ahmed" userId="668b7c42-9793-4d96-80a6-ccc644a66bcf" providerId="ADAL" clId="{D7AFECCC-7C4C-44B8-8865-24AB764442DC}" dt="2023-11-09T21:51:38.411" v="238"/>
          <ac:picMkLst>
            <pc:docMk/>
            <pc:sldMk cId="1932599530" sldId="526"/>
            <ac:picMk id="14" creationId="{C6B6E03F-63D5-DF83-D074-3415AC9E6E91}"/>
          </ac:picMkLst>
        </pc:picChg>
      </pc:sldChg>
      <pc:sldChg chg="add del">
        <pc:chgData name="Kareem Ahmed" userId="668b7c42-9793-4d96-80a6-ccc644a66bcf" providerId="ADAL" clId="{D7AFECCC-7C4C-44B8-8865-24AB764442DC}" dt="2023-11-09T20:47:42.024" v="176"/>
        <pc:sldMkLst>
          <pc:docMk/>
          <pc:sldMk cId="4289373241" sldId="526"/>
        </pc:sldMkLst>
      </pc:sldChg>
      <pc:sldChg chg="addSp delSp modSp add mod modTransition delAnim modAnim">
        <pc:chgData name="Kareem Ahmed" userId="668b7c42-9793-4d96-80a6-ccc644a66bcf" providerId="ADAL" clId="{D7AFECCC-7C4C-44B8-8865-24AB764442DC}" dt="2023-11-09T21:51:38.411" v="238"/>
        <pc:sldMkLst>
          <pc:docMk/>
          <pc:sldMk cId="1900842919" sldId="527"/>
        </pc:sldMkLst>
        <pc:spChg chg="mod">
          <ac:chgData name="Kareem Ahmed" userId="668b7c42-9793-4d96-80a6-ccc644a66bcf" providerId="ADAL" clId="{D7AFECCC-7C4C-44B8-8865-24AB764442DC}" dt="2023-11-09T20:49:33.683" v="197" actId="20577"/>
          <ac:spMkLst>
            <pc:docMk/>
            <pc:sldMk cId="1900842919" sldId="527"/>
            <ac:spMk id="48" creationId="{050976E4-0CF2-BA00-34CA-2F9419409B9E}"/>
          </ac:spMkLst>
        </pc:spChg>
        <pc:picChg chg="add del mod">
          <ac:chgData name="Kareem Ahmed" userId="668b7c42-9793-4d96-80a6-ccc644a66bcf" providerId="ADAL" clId="{D7AFECCC-7C4C-44B8-8865-24AB764442DC}" dt="2023-11-09T20:59:59.458" v="227"/>
          <ac:picMkLst>
            <pc:docMk/>
            <pc:sldMk cId="1900842919" sldId="527"/>
            <ac:picMk id="9" creationId="{675FBDDE-C09D-AD71-5BC0-F211CC389086}"/>
          </ac:picMkLst>
        </pc:picChg>
        <pc:picChg chg="add del mod">
          <ac:chgData name="Kareem Ahmed" userId="668b7c42-9793-4d96-80a6-ccc644a66bcf" providerId="ADAL" clId="{D7AFECCC-7C4C-44B8-8865-24AB764442DC}" dt="2023-11-09T21:00:22.796" v="229"/>
          <ac:picMkLst>
            <pc:docMk/>
            <pc:sldMk cId="1900842919" sldId="527"/>
            <ac:picMk id="11" creationId="{FCFC5051-60D0-F298-94AE-7FBA775ED971}"/>
          </ac:picMkLst>
        </pc:picChg>
        <pc:picChg chg="del">
          <ac:chgData name="Kareem Ahmed" userId="668b7c42-9793-4d96-80a6-ccc644a66bcf" providerId="ADAL" clId="{D7AFECCC-7C4C-44B8-8865-24AB764442DC}" dt="2023-11-09T20:51:06.237" v="210" actId="478"/>
          <ac:picMkLst>
            <pc:docMk/>
            <pc:sldMk cId="1900842919" sldId="527"/>
            <ac:picMk id="13" creationId="{EB7A5717-12E1-1F39-83BC-B24E7D150A67}"/>
          </ac:picMkLst>
        </pc:picChg>
        <pc:picChg chg="add del mod ord">
          <ac:chgData name="Kareem Ahmed" userId="668b7c42-9793-4d96-80a6-ccc644a66bcf" providerId="ADAL" clId="{D7AFECCC-7C4C-44B8-8865-24AB764442DC}" dt="2023-11-09T21:02:11.659" v="230"/>
          <ac:picMkLst>
            <pc:docMk/>
            <pc:sldMk cId="1900842919" sldId="527"/>
            <ac:picMk id="15" creationId="{BB3EDCE7-7791-5E22-9E38-7D36A1040D07}"/>
          </ac:picMkLst>
        </pc:picChg>
        <pc:picChg chg="add del mod">
          <ac:chgData name="Kareem Ahmed" userId="668b7c42-9793-4d96-80a6-ccc644a66bcf" providerId="ADAL" clId="{D7AFECCC-7C4C-44B8-8865-24AB764442DC}" dt="2023-11-09T21:51:38.411" v="238"/>
          <ac:picMkLst>
            <pc:docMk/>
            <pc:sldMk cId="1900842919" sldId="527"/>
            <ac:picMk id="16" creationId="{48962CAC-939C-6552-48B9-FACFF4D8B8F9}"/>
          </ac:picMkLst>
        </pc:picChg>
      </pc:sldChg>
      <pc:sldChg chg="addSp delSp modSp add mod modTransition delAnim modAnim">
        <pc:chgData name="Kareem Ahmed" userId="668b7c42-9793-4d96-80a6-ccc644a66bcf" providerId="ADAL" clId="{D7AFECCC-7C4C-44B8-8865-24AB764442DC}" dt="2023-11-09T21:51:38.411" v="238"/>
        <pc:sldMkLst>
          <pc:docMk/>
          <pc:sldMk cId="1646486309" sldId="528"/>
        </pc:sldMkLst>
        <pc:spChg chg="mod">
          <ac:chgData name="Kareem Ahmed" userId="668b7c42-9793-4d96-80a6-ccc644a66bcf" providerId="ADAL" clId="{D7AFECCC-7C4C-44B8-8865-24AB764442DC}" dt="2023-11-09T20:50:20.163" v="205" actId="20577"/>
          <ac:spMkLst>
            <pc:docMk/>
            <pc:sldMk cId="1646486309" sldId="528"/>
            <ac:spMk id="48" creationId="{050976E4-0CF2-BA00-34CA-2F9419409B9E}"/>
          </ac:spMkLst>
        </pc:spChg>
        <pc:picChg chg="add del mod">
          <ac:chgData name="Kareem Ahmed" userId="668b7c42-9793-4d96-80a6-ccc644a66bcf" providerId="ADAL" clId="{D7AFECCC-7C4C-44B8-8865-24AB764442DC}" dt="2023-11-09T21:05:19.274" v="236"/>
          <ac:picMkLst>
            <pc:docMk/>
            <pc:sldMk cId="1646486309" sldId="528"/>
            <ac:picMk id="8" creationId="{9FC23A9F-A8B4-3D67-2858-30BA9A8A3A01}"/>
          </ac:picMkLst>
        </pc:picChg>
        <pc:picChg chg="add del mod">
          <ac:chgData name="Kareem Ahmed" userId="668b7c42-9793-4d96-80a6-ccc644a66bcf" providerId="ADAL" clId="{D7AFECCC-7C4C-44B8-8865-24AB764442DC}" dt="2023-11-09T21:51:38.411" v="238"/>
          <ac:picMkLst>
            <pc:docMk/>
            <pc:sldMk cId="1646486309" sldId="528"/>
            <ac:picMk id="9" creationId="{CA1EA8A5-4AEA-8F76-7F9D-A7A297BDE4EC}"/>
          </ac:picMkLst>
        </pc:picChg>
        <pc:picChg chg="del">
          <ac:chgData name="Kareem Ahmed" userId="668b7c42-9793-4d96-80a6-ccc644a66bcf" providerId="ADAL" clId="{D7AFECCC-7C4C-44B8-8865-24AB764442DC}" dt="2023-11-09T20:51:00.819" v="208" actId="478"/>
          <ac:picMkLst>
            <pc:docMk/>
            <pc:sldMk cId="1646486309" sldId="528"/>
            <ac:picMk id="13" creationId="{EB7A5717-12E1-1F39-83BC-B24E7D150A67}"/>
          </ac:picMkLst>
        </pc:picChg>
      </pc:sldChg>
      <pc:sldChg chg="addSp delSp modSp add mod ord modTransition delAnim modAnim">
        <pc:chgData name="Kareem Ahmed" userId="668b7c42-9793-4d96-80a6-ccc644a66bcf" providerId="ADAL" clId="{D7AFECCC-7C4C-44B8-8865-24AB764442DC}" dt="2023-11-09T21:51:38.411" v="238"/>
        <pc:sldMkLst>
          <pc:docMk/>
          <pc:sldMk cId="1013318570" sldId="529"/>
        </pc:sldMkLst>
        <pc:spChg chg="mod">
          <ac:chgData name="Kareem Ahmed" userId="668b7c42-9793-4d96-80a6-ccc644a66bcf" providerId="ADAL" clId="{D7AFECCC-7C4C-44B8-8865-24AB764442DC}" dt="2023-11-09T20:50:10.538" v="204" actId="20577"/>
          <ac:spMkLst>
            <pc:docMk/>
            <pc:sldMk cId="1013318570" sldId="529"/>
            <ac:spMk id="48" creationId="{050976E4-0CF2-BA00-34CA-2F9419409B9E}"/>
          </ac:spMkLst>
        </pc:spChg>
        <pc:picChg chg="add del mod">
          <ac:chgData name="Kareem Ahmed" userId="668b7c42-9793-4d96-80a6-ccc644a66bcf" providerId="ADAL" clId="{D7AFECCC-7C4C-44B8-8865-24AB764442DC}" dt="2023-11-09T21:03:57.369" v="233"/>
          <ac:picMkLst>
            <pc:docMk/>
            <pc:sldMk cId="1013318570" sldId="529"/>
            <ac:picMk id="9" creationId="{B5173267-ABCA-7BC4-AF88-6327D6FB7706}"/>
          </ac:picMkLst>
        </pc:picChg>
        <pc:picChg chg="add del mod">
          <ac:chgData name="Kareem Ahmed" userId="668b7c42-9793-4d96-80a6-ccc644a66bcf" providerId="ADAL" clId="{D7AFECCC-7C4C-44B8-8865-24AB764442DC}" dt="2023-11-09T21:51:38.411" v="238"/>
          <ac:picMkLst>
            <pc:docMk/>
            <pc:sldMk cId="1013318570" sldId="529"/>
            <ac:picMk id="11" creationId="{F81B66EB-29A5-6BDA-D5C8-4FC668D186CF}"/>
          </ac:picMkLst>
        </pc:picChg>
        <pc:picChg chg="del">
          <ac:chgData name="Kareem Ahmed" userId="668b7c42-9793-4d96-80a6-ccc644a66bcf" providerId="ADAL" clId="{D7AFECCC-7C4C-44B8-8865-24AB764442DC}" dt="2023-11-09T20:51:03.875" v="209" actId="478"/>
          <ac:picMkLst>
            <pc:docMk/>
            <pc:sldMk cId="1013318570" sldId="529"/>
            <ac:picMk id="13" creationId="{EB7A5717-12E1-1F39-83BC-B24E7D150A67}"/>
          </ac:picMkLst>
        </pc:picChg>
      </pc:sldChg>
    </pc:docChg>
  </pc:docChgLst>
  <pc:docChgLst>
    <pc:chgData name="Kareem Ahmed" userId="668b7c42-9793-4d96-80a6-ccc644a66bcf" providerId="ADAL" clId="{8E85AAAF-0453-473D-93A1-7E2BC6BC8B59}"/>
    <pc:docChg chg="custSel modSld">
      <pc:chgData name="Kareem Ahmed" userId="668b7c42-9793-4d96-80a6-ccc644a66bcf" providerId="ADAL" clId="{8E85AAAF-0453-473D-93A1-7E2BC6BC8B59}" dt="2023-12-08T17:14:28.690" v="19"/>
      <pc:docMkLst>
        <pc:docMk/>
      </pc:docMkLst>
      <pc:sldChg chg="addSp delSp modSp mod modTransition delAnim">
        <pc:chgData name="Kareem Ahmed" userId="668b7c42-9793-4d96-80a6-ccc644a66bcf" providerId="ADAL" clId="{8E85AAAF-0453-473D-93A1-7E2BC6BC8B59}" dt="2023-12-08T16:53:35.968" v="7"/>
        <pc:sldMkLst>
          <pc:docMk/>
          <pc:sldMk cId="511369625" sldId="552"/>
        </pc:sldMkLst>
        <pc:picChg chg="add del mod">
          <ac:chgData name="Kareem Ahmed" userId="668b7c42-9793-4d96-80a6-ccc644a66bcf" providerId="ADAL" clId="{8E85AAAF-0453-473D-93A1-7E2BC6BC8B59}" dt="2023-12-08T16:50:13.737" v="3"/>
          <ac:picMkLst>
            <pc:docMk/>
            <pc:sldMk cId="511369625" sldId="552"/>
            <ac:picMk id="8" creationId="{51608405-4BE5-CDFD-FA46-3EA822490ADD}"/>
          </ac:picMkLst>
        </pc:picChg>
        <pc:picChg chg="add del mod">
          <ac:chgData name="Kareem Ahmed" userId="668b7c42-9793-4d96-80a6-ccc644a66bcf" providerId="ADAL" clId="{8E85AAAF-0453-473D-93A1-7E2BC6BC8B59}" dt="2023-12-08T16:51:20.883" v="4" actId="478"/>
          <ac:picMkLst>
            <pc:docMk/>
            <pc:sldMk cId="511369625" sldId="552"/>
            <ac:picMk id="9" creationId="{640498D4-80E5-6A5B-D752-100BFD15E84E}"/>
          </ac:picMkLst>
        </pc:picChg>
        <pc:picChg chg="del">
          <ac:chgData name="Kareem Ahmed" userId="668b7c42-9793-4d96-80a6-ccc644a66bcf" providerId="ADAL" clId="{8E85AAAF-0453-473D-93A1-7E2BC6BC8B59}" dt="2023-12-08T16:49:39.851" v="0" actId="478"/>
          <ac:picMkLst>
            <pc:docMk/>
            <pc:sldMk cId="511369625" sldId="552"/>
            <ac:picMk id="13" creationId="{D31FFA03-F45A-7934-183C-8DF82E1BE104}"/>
          </ac:picMkLst>
        </pc:picChg>
        <pc:picChg chg="add del mod">
          <ac:chgData name="Kareem Ahmed" userId="668b7c42-9793-4d96-80a6-ccc644a66bcf" providerId="ADAL" clId="{8E85AAAF-0453-473D-93A1-7E2BC6BC8B59}" dt="2023-12-08T16:53:35.968" v="7"/>
          <ac:picMkLst>
            <pc:docMk/>
            <pc:sldMk cId="511369625" sldId="552"/>
            <ac:picMk id="15" creationId="{B1DEEF98-A6E5-ADF1-CA00-643F877E7B6A}"/>
          </ac:picMkLst>
        </pc:picChg>
        <pc:picChg chg="add mod">
          <ac:chgData name="Kareem Ahmed" userId="668b7c42-9793-4d96-80a6-ccc644a66bcf" providerId="ADAL" clId="{8E85AAAF-0453-473D-93A1-7E2BC6BC8B59}" dt="2023-12-08T16:53:35.968" v="7"/>
          <ac:picMkLst>
            <pc:docMk/>
            <pc:sldMk cId="511369625" sldId="552"/>
            <ac:picMk id="16" creationId="{AE55D540-9A8E-082A-2E76-6DC8A959DE2C}"/>
          </ac:picMkLst>
        </pc:picChg>
      </pc:sldChg>
      <pc:sldChg chg="addSp delSp modSp mod modTransition delAnim">
        <pc:chgData name="Kareem Ahmed" userId="668b7c42-9793-4d96-80a6-ccc644a66bcf" providerId="ADAL" clId="{8E85AAAF-0453-473D-93A1-7E2BC6BC8B59}" dt="2023-12-08T17:03:56.844" v="11"/>
        <pc:sldMkLst>
          <pc:docMk/>
          <pc:sldMk cId="1666079040" sldId="562"/>
        </pc:sldMkLst>
        <pc:picChg chg="add del mod">
          <ac:chgData name="Kareem Ahmed" userId="668b7c42-9793-4d96-80a6-ccc644a66bcf" providerId="ADAL" clId="{8E85AAAF-0453-473D-93A1-7E2BC6BC8B59}" dt="2023-12-08T17:03:56.844" v="11"/>
          <ac:picMkLst>
            <pc:docMk/>
            <pc:sldMk cId="1666079040" sldId="562"/>
            <ac:picMk id="11" creationId="{9E317A9C-4814-FF5A-CD1C-0DF8204FD248}"/>
          </ac:picMkLst>
        </pc:picChg>
        <pc:picChg chg="add mod">
          <ac:chgData name="Kareem Ahmed" userId="668b7c42-9793-4d96-80a6-ccc644a66bcf" providerId="ADAL" clId="{8E85AAAF-0453-473D-93A1-7E2BC6BC8B59}" dt="2023-12-08T17:03:56.844" v="11"/>
          <ac:picMkLst>
            <pc:docMk/>
            <pc:sldMk cId="1666079040" sldId="562"/>
            <ac:picMk id="12" creationId="{E3AF6129-CBFF-B706-4496-93D2EC076AF6}"/>
          </ac:picMkLst>
        </pc:picChg>
        <pc:picChg chg="del">
          <ac:chgData name="Kareem Ahmed" userId="668b7c42-9793-4d96-80a6-ccc644a66bcf" providerId="ADAL" clId="{8E85AAAF-0453-473D-93A1-7E2BC6BC8B59}" dt="2023-12-08T16:59:07.150" v="8" actId="478"/>
          <ac:picMkLst>
            <pc:docMk/>
            <pc:sldMk cId="1666079040" sldId="562"/>
            <ac:picMk id="13" creationId="{7C76A5F3-5195-D00E-7503-202274914077}"/>
          </ac:picMkLst>
        </pc:picChg>
      </pc:sldChg>
      <pc:sldChg chg="addSp delSp modSp mod modTransition delAnim">
        <pc:chgData name="Kareem Ahmed" userId="668b7c42-9793-4d96-80a6-ccc644a66bcf" providerId="ADAL" clId="{8E85AAAF-0453-473D-93A1-7E2BC6BC8B59}" dt="2023-12-08T17:10:28.435" v="15"/>
        <pc:sldMkLst>
          <pc:docMk/>
          <pc:sldMk cId="2483735728" sldId="578"/>
        </pc:sldMkLst>
        <pc:picChg chg="add del mod">
          <ac:chgData name="Kareem Ahmed" userId="668b7c42-9793-4d96-80a6-ccc644a66bcf" providerId="ADAL" clId="{8E85AAAF-0453-473D-93A1-7E2BC6BC8B59}" dt="2023-12-08T17:10:28.435" v="15"/>
          <ac:picMkLst>
            <pc:docMk/>
            <pc:sldMk cId="2483735728" sldId="578"/>
            <ac:picMk id="9" creationId="{598073AA-519B-9EEC-A4F8-B11A6292C731}"/>
          </ac:picMkLst>
        </pc:picChg>
        <pc:picChg chg="add mod">
          <ac:chgData name="Kareem Ahmed" userId="668b7c42-9793-4d96-80a6-ccc644a66bcf" providerId="ADAL" clId="{8E85AAAF-0453-473D-93A1-7E2BC6BC8B59}" dt="2023-12-08T17:10:28.435" v="15"/>
          <ac:picMkLst>
            <pc:docMk/>
            <pc:sldMk cId="2483735728" sldId="578"/>
            <ac:picMk id="11" creationId="{3A25C8DE-B979-6E81-F2EE-3297D15A7EF8}"/>
          </ac:picMkLst>
        </pc:picChg>
        <pc:picChg chg="del">
          <ac:chgData name="Kareem Ahmed" userId="668b7c42-9793-4d96-80a6-ccc644a66bcf" providerId="ADAL" clId="{8E85AAAF-0453-473D-93A1-7E2BC6BC8B59}" dt="2023-12-08T17:05:43.656" v="12" actId="478"/>
          <ac:picMkLst>
            <pc:docMk/>
            <pc:sldMk cId="2483735728" sldId="578"/>
            <ac:picMk id="13" creationId="{098C35D0-45D1-1D80-74BB-7CD4D5AA5C5F}"/>
          </ac:picMkLst>
        </pc:picChg>
      </pc:sldChg>
      <pc:sldChg chg="addSp delSp modSp mod modTransition delAnim">
        <pc:chgData name="Kareem Ahmed" userId="668b7c42-9793-4d96-80a6-ccc644a66bcf" providerId="ADAL" clId="{8E85AAAF-0453-473D-93A1-7E2BC6BC8B59}" dt="2023-12-08T17:14:28.690" v="19"/>
        <pc:sldMkLst>
          <pc:docMk/>
          <pc:sldMk cId="150513951" sldId="579"/>
        </pc:sldMkLst>
        <pc:picChg chg="add del mod">
          <ac:chgData name="Kareem Ahmed" userId="668b7c42-9793-4d96-80a6-ccc644a66bcf" providerId="ADAL" clId="{8E85AAAF-0453-473D-93A1-7E2BC6BC8B59}" dt="2023-12-08T17:14:28.690" v="19"/>
          <ac:picMkLst>
            <pc:docMk/>
            <pc:sldMk cId="150513951" sldId="579"/>
            <ac:picMk id="9" creationId="{9BA59975-BDE4-90AD-A8FA-F9A4CB3021A8}"/>
          </ac:picMkLst>
        </pc:picChg>
        <pc:picChg chg="del">
          <ac:chgData name="Kareem Ahmed" userId="668b7c42-9793-4d96-80a6-ccc644a66bcf" providerId="ADAL" clId="{8E85AAAF-0453-473D-93A1-7E2BC6BC8B59}" dt="2023-12-08T17:12:55.754" v="16" actId="478"/>
          <ac:picMkLst>
            <pc:docMk/>
            <pc:sldMk cId="150513951" sldId="579"/>
            <ac:picMk id="11" creationId="{93D260A3-CC3D-9EBA-45AF-9D91B879A2E3}"/>
          </ac:picMkLst>
        </pc:picChg>
        <pc:picChg chg="add mod">
          <ac:chgData name="Kareem Ahmed" userId="668b7c42-9793-4d96-80a6-ccc644a66bcf" providerId="ADAL" clId="{8E85AAAF-0453-473D-93A1-7E2BC6BC8B59}" dt="2023-12-08T17:14:28.690" v="19"/>
          <ac:picMkLst>
            <pc:docMk/>
            <pc:sldMk cId="150513951" sldId="579"/>
            <ac:picMk id="12" creationId="{DC547F53-D4FF-83C0-CF63-EB9BCD3BFC80}"/>
          </ac:picMkLst>
        </pc:picChg>
      </pc:sldChg>
    </pc:docChg>
  </pc:docChgLst>
  <pc:docChgLst>
    <pc:chgData name="Kareem Ahmed" userId="668b7c42-9793-4d96-80a6-ccc644a66bcf" providerId="ADAL" clId="{71527D38-E98A-4C19-BD05-6CB7FE47BE3F}"/>
    <pc:docChg chg="undo redo custSel addSld delSld modSld sldOrd modSection">
      <pc:chgData name="Kareem Ahmed" userId="668b7c42-9793-4d96-80a6-ccc644a66bcf" providerId="ADAL" clId="{71527D38-E98A-4C19-BD05-6CB7FE47BE3F}" dt="2023-11-30T20:32:28.031" v="889"/>
      <pc:docMkLst>
        <pc:docMk/>
      </pc:docMkLst>
      <pc:sldChg chg="del">
        <pc:chgData name="Kareem Ahmed" userId="668b7c42-9793-4d96-80a6-ccc644a66bcf" providerId="ADAL" clId="{71527D38-E98A-4C19-BD05-6CB7FE47BE3F}" dt="2023-11-29T19:26:47.275" v="5" actId="47"/>
        <pc:sldMkLst>
          <pc:docMk/>
          <pc:sldMk cId="979261729" sldId="276"/>
        </pc:sldMkLst>
      </pc:sldChg>
      <pc:sldChg chg="addSp delSp modSp mod modTransition modAnim">
        <pc:chgData name="Kareem Ahmed" userId="668b7c42-9793-4d96-80a6-ccc644a66bcf" providerId="ADAL" clId="{71527D38-E98A-4C19-BD05-6CB7FE47BE3F}" dt="2023-11-30T20:32:28.031" v="889"/>
        <pc:sldMkLst>
          <pc:docMk/>
          <pc:sldMk cId="701632073" sldId="303"/>
        </pc:sldMkLst>
        <pc:spChg chg="mod">
          <ac:chgData name="Kareem Ahmed" userId="668b7c42-9793-4d96-80a6-ccc644a66bcf" providerId="ADAL" clId="{71527D38-E98A-4C19-BD05-6CB7FE47BE3F}" dt="2023-11-29T19:22:10.928" v="2" actId="20577"/>
          <ac:spMkLst>
            <pc:docMk/>
            <pc:sldMk cId="701632073" sldId="303"/>
            <ac:spMk id="10" creationId="{844810E4-E8A9-2051-4D02-31024B944D7B}"/>
          </ac:spMkLst>
        </pc:spChg>
        <pc:picChg chg="del">
          <ac:chgData name="Kareem Ahmed" userId="668b7c42-9793-4d96-80a6-ccc644a66bcf" providerId="ADAL" clId="{71527D38-E98A-4C19-BD05-6CB7FE47BE3F}" dt="2023-11-29T19:44:42.928" v="20"/>
          <ac:picMkLst>
            <pc:docMk/>
            <pc:sldMk cId="701632073" sldId="303"/>
            <ac:picMk id="11" creationId="{66547CD4-0BDE-9128-C59A-58518F40C6B9}"/>
          </ac:picMkLst>
        </pc:picChg>
        <pc:picChg chg="add del mod">
          <ac:chgData name="Kareem Ahmed" userId="668b7c42-9793-4d96-80a6-ccc644a66bcf" providerId="ADAL" clId="{71527D38-E98A-4C19-BD05-6CB7FE47BE3F}" dt="2023-11-30T20:32:28.031" v="889"/>
          <ac:picMkLst>
            <pc:docMk/>
            <pc:sldMk cId="701632073" sldId="303"/>
            <ac:picMk id="11" creationId="{A4C9DEFF-5A98-2ADE-511C-D19194A27E1C}"/>
          </ac:picMkLst>
        </pc:picChg>
      </pc:sldChg>
      <pc:sldChg chg="addSp delSp modSp mod modTransition modAnim">
        <pc:chgData name="Kareem Ahmed" userId="668b7c42-9793-4d96-80a6-ccc644a66bcf" providerId="ADAL" clId="{71527D38-E98A-4C19-BD05-6CB7FE47BE3F}" dt="2023-11-30T20:32:28.031" v="889"/>
        <pc:sldMkLst>
          <pc:docMk/>
          <pc:sldMk cId="2569408148" sldId="313"/>
        </pc:sldMkLst>
        <pc:spChg chg="mod">
          <ac:chgData name="Kareem Ahmed" userId="668b7c42-9793-4d96-80a6-ccc644a66bcf" providerId="ADAL" clId="{71527D38-E98A-4C19-BD05-6CB7FE47BE3F}" dt="2023-11-29T22:35:29.643" v="805" actId="5793"/>
          <ac:spMkLst>
            <pc:docMk/>
            <pc:sldMk cId="2569408148" sldId="313"/>
            <ac:spMk id="31" creationId="{4527402C-3F97-690D-9C20-A459E375AEB7}"/>
          </ac:spMkLst>
        </pc:spChg>
        <pc:spChg chg="mod">
          <ac:chgData name="Kareem Ahmed" userId="668b7c42-9793-4d96-80a6-ccc644a66bcf" providerId="ADAL" clId="{71527D38-E98A-4C19-BD05-6CB7FE47BE3F}" dt="2023-11-29T19:45:06.928" v="22" actId="20577"/>
          <ac:spMkLst>
            <pc:docMk/>
            <pc:sldMk cId="2569408148" sldId="313"/>
            <ac:spMk id="34" creationId="{1E819771-40E4-115E-1677-879EF07CAA9A}"/>
          </ac:spMkLst>
        </pc:spChg>
        <pc:picChg chg="del">
          <ac:chgData name="Kareem Ahmed" userId="668b7c42-9793-4d96-80a6-ccc644a66bcf" providerId="ADAL" clId="{71527D38-E98A-4C19-BD05-6CB7FE47BE3F}" dt="2023-11-29T19:44:42.928" v="20"/>
          <ac:picMkLst>
            <pc:docMk/>
            <pc:sldMk cId="2569408148" sldId="313"/>
            <ac:picMk id="7" creationId="{0E762F45-BB38-7596-FFB2-9366AB194C51}"/>
          </ac:picMkLst>
        </pc:picChg>
        <pc:picChg chg="add del mod">
          <ac:chgData name="Kareem Ahmed" userId="668b7c42-9793-4d96-80a6-ccc644a66bcf" providerId="ADAL" clId="{71527D38-E98A-4C19-BD05-6CB7FE47BE3F}" dt="2023-11-30T20:32:28.031" v="889"/>
          <ac:picMkLst>
            <pc:docMk/>
            <pc:sldMk cId="2569408148" sldId="313"/>
            <ac:picMk id="7" creationId="{1BC3FB0A-7283-01E3-8145-87DBC3C22047}"/>
          </ac:picMkLst>
        </pc:picChg>
      </pc:sldChg>
      <pc:sldChg chg="delSp modTransition modAnim">
        <pc:chgData name="Kareem Ahmed" userId="668b7c42-9793-4d96-80a6-ccc644a66bcf" providerId="ADAL" clId="{71527D38-E98A-4C19-BD05-6CB7FE47BE3F}" dt="2023-11-30T20:32:28.031" v="889"/>
        <pc:sldMkLst>
          <pc:docMk/>
          <pc:sldMk cId="2269687913" sldId="349"/>
        </pc:sldMkLst>
        <pc:picChg chg="del">
          <ac:chgData name="Kareem Ahmed" userId="668b7c42-9793-4d96-80a6-ccc644a66bcf" providerId="ADAL" clId="{71527D38-E98A-4C19-BD05-6CB7FE47BE3F}" dt="2023-11-30T20:32:28.031" v="889"/>
          <ac:picMkLst>
            <pc:docMk/>
            <pc:sldMk cId="2269687913" sldId="349"/>
            <ac:picMk id="4" creationId="{D94785B3-5D87-F7B1-F1A4-068B53CF4232}"/>
          </ac:picMkLst>
        </pc:picChg>
      </pc:sldChg>
      <pc:sldChg chg="addSp delSp modSp mod modTransition modAnim">
        <pc:chgData name="Kareem Ahmed" userId="668b7c42-9793-4d96-80a6-ccc644a66bcf" providerId="ADAL" clId="{71527D38-E98A-4C19-BD05-6CB7FE47BE3F}" dt="2023-11-30T20:32:28.031" v="889"/>
        <pc:sldMkLst>
          <pc:docMk/>
          <pc:sldMk cId="1196546686" sldId="481"/>
        </pc:sldMkLst>
        <pc:spChg chg="mod">
          <ac:chgData name="Kareem Ahmed" userId="668b7c42-9793-4d96-80a6-ccc644a66bcf" providerId="ADAL" clId="{71527D38-E98A-4C19-BD05-6CB7FE47BE3F}" dt="2023-11-29T19:22:35.151" v="4" actId="20577"/>
          <ac:spMkLst>
            <pc:docMk/>
            <pc:sldMk cId="1196546686" sldId="481"/>
            <ac:spMk id="3" creationId="{F9A80F9F-74DB-1D57-04E8-E20E92A09B0A}"/>
          </ac:spMkLst>
        </pc:spChg>
        <pc:picChg chg="del">
          <ac:chgData name="Kareem Ahmed" userId="668b7c42-9793-4d96-80a6-ccc644a66bcf" providerId="ADAL" clId="{71527D38-E98A-4C19-BD05-6CB7FE47BE3F}" dt="2023-11-29T19:44:42.928" v="20"/>
          <ac:picMkLst>
            <pc:docMk/>
            <pc:sldMk cId="1196546686" sldId="481"/>
            <ac:picMk id="6" creationId="{3F8DE6C2-6FF3-8AAB-2A8D-103A058DAC6D}"/>
          </ac:picMkLst>
        </pc:picChg>
        <pc:picChg chg="add del mod">
          <ac:chgData name="Kareem Ahmed" userId="668b7c42-9793-4d96-80a6-ccc644a66bcf" providerId="ADAL" clId="{71527D38-E98A-4C19-BD05-6CB7FE47BE3F}" dt="2023-11-30T20:32:28.031" v="889"/>
          <ac:picMkLst>
            <pc:docMk/>
            <pc:sldMk cId="1196546686" sldId="481"/>
            <ac:picMk id="6" creationId="{A283FD9D-5003-FF72-8394-D66956A7A85D}"/>
          </ac:picMkLst>
        </pc:picChg>
      </pc:sldChg>
      <pc:sldChg chg="addSp delSp modSp mod modTransition modAnim">
        <pc:chgData name="Kareem Ahmed" userId="668b7c42-9793-4d96-80a6-ccc644a66bcf" providerId="ADAL" clId="{71527D38-E98A-4C19-BD05-6CB7FE47BE3F}" dt="2023-11-30T20:32:28.031" v="889"/>
        <pc:sldMkLst>
          <pc:docMk/>
          <pc:sldMk cId="879157247" sldId="522"/>
        </pc:sldMkLst>
        <pc:spChg chg="add del">
          <ac:chgData name="Kareem Ahmed" userId="668b7c42-9793-4d96-80a6-ccc644a66bcf" providerId="ADAL" clId="{71527D38-E98A-4C19-BD05-6CB7FE47BE3F}" dt="2023-11-29T22:35:50.408" v="808" actId="478"/>
          <ac:spMkLst>
            <pc:docMk/>
            <pc:sldMk cId="879157247" sldId="522"/>
            <ac:spMk id="2" creationId="{2A479539-E863-FA95-9B8D-9F7223F16F0B}"/>
          </ac:spMkLst>
        </pc:spChg>
        <pc:spChg chg="add mod">
          <ac:chgData name="Kareem Ahmed" userId="668b7c42-9793-4d96-80a6-ccc644a66bcf" providerId="ADAL" clId="{71527D38-E98A-4C19-BD05-6CB7FE47BE3F}" dt="2023-11-29T22:38:13.423" v="863" actId="20577"/>
          <ac:spMkLst>
            <pc:docMk/>
            <pc:sldMk cId="879157247" sldId="522"/>
            <ac:spMk id="5" creationId="{3D4B9ECE-EBC7-E65F-7243-18588FEB5171}"/>
          </ac:spMkLst>
        </pc:spChg>
        <pc:picChg chg="del">
          <ac:chgData name="Kareem Ahmed" userId="668b7c42-9793-4d96-80a6-ccc644a66bcf" providerId="ADAL" clId="{71527D38-E98A-4C19-BD05-6CB7FE47BE3F}" dt="2023-11-30T20:32:28.031" v="889"/>
          <ac:picMkLst>
            <pc:docMk/>
            <pc:sldMk cId="879157247" sldId="522"/>
            <ac:picMk id="6" creationId="{FD51A0D7-D5B6-ACE6-7E3B-6FC4C6D8CFE7}"/>
          </ac:picMkLst>
        </pc:picChg>
      </pc:sldChg>
      <pc:sldChg chg="del">
        <pc:chgData name="Kareem Ahmed" userId="668b7c42-9793-4d96-80a6-ccc644a66bcf" providerId="ADAL" clId="{71527D38-E98A-4C19-BD05-6CB7FE47BE3F}" dt="2023-11-29T19:26:47.275" v="5" actId="47"/>
        <pc:sldMkLst>
          <pc:docMk/>
          <pc:sldMk cId="2945246560" sldId="523"/>
        </pc:sldMkLst>
      </pc:sldChg>
      <pc:sldChg chg="del">
        <pc:chgData name="Kareem Ahmed" userId="668b7c42-9793-4d96-80a6-ccc644a66bcf" providerId="ADAL" clId="{71527D38-E98A-4C19-BD05-6CB7FE47BE3F}" dt="2023-11-29T19:26:47.275" v="5" actId="47"/>
        <pc:sldMkLst>
          <pc:docMk/>
          <pc:sldMk cId="4225046530" sldId="524"/>
        </pc:sldMkLst>
      </pc:sldChg>
      <pc:sldChg chg="del">
        <pc:chgData name="Kareem Ahmed" userId="668b7c42-9793-4d96-80a6-ccc644a66bcf" providerId="ADAL" clId="{71527D38-E98A-4C19-BD05-6CB7FE47BE3F}" dt="2023-11-29T19:26:47.275" v="5" actId="47"/>
        <pc:sldMkLst>
          <pc:docMk/>
          <pc:sldMk cId="3783233830" sldId="525"/>
        </pc:sldMkLst>
      </pc:sldChg>
      <pc:sldChg chg="del">
        <pc:chgData name="Kareem Ahmed" userId="668b7c42-9793-4d96-80a6-ccc644a66bcf" providerId="ADAL" clId="{71527D38-E98A-4C19-BD05-6CB7FE47BE3F}" dt="2023-11-29T19:26:47.275" v="5" actId="47"/>
        <pc:sldMkLst>
          <pc:docMk/>
          <pc:sldMk cId="3049887467" sldId="526"/>
        </pc:sldMkLst>
      </pc:sldChg>
      <pc:sldChg chg="del">
        <pc:chgData name="Kareem Ahmed" userId="668b7c42-9793-4d96-80a6-ccc644a66bcf" providerId="ADAL" clId="{71527D38-E98A-4C19-BD05-6CB7FE47BE3F}" dt="2023-11-29T19:26:47.275" v="5" actId="47"/>
        <pc:sldMkLst>
          <pc:docMk/>
          <pc:sldMk cId="943412328" sldId="527"/>
        </pc:sldMkLst>
      </pc:sldChg>
      <pc:sldChg chg="del">
        <pc:chgData name="Kareem Ahmed" userId="668b7c42-9793-4d96-80a6-ccc644a66bcf" providerId="ADAL" clId="{71527D38-E98A-4C19-BD05-6CB7FE47BE3F}" dt="2023-11-29T19:26:47.275" v="5" actId="47"/>
        <pc:sldMkLst>
          <pc:docMk/>
          <pc:sldMk cId="125034479" sldId="528"/>
        </pc:sldMkLst>
      </pc:sldChg>
      <pc:sldChg chg="del">
        <pc:chgData name="Kareem Ahmed" userId="668b7c42-9793-4d96-80a6-ccc644a66bcf" providerId="ADAL" clId="{71527D38-E98A-4C19-BD05-6CB7FE47BE3F}" dt="2023-11-29T19:26:47.275" v="5" actId="47"/>
        <pc:sldMkLst>
          <pc:docMk/>
          <pc:sldMk cId="444197423" sldId="529"/>
        </pc:sldMkLst>
      </pc:sldChg>
      <pc:sldChg chg="del">
        <pc:chgData name="Kareem Ahmed" userId="668b7c42-9793-4d96-80a6-ccc644a66bcf" providerId="ADAL" clId="{71527D38-E98A-4C19-BD05-6CB7FE47BE3F}" dt="2023-11-29T19:26:47.275" v="5" actId="47"/>
        <pc:sldMkLst>
          <pc:docMk/>
          <pc:sldMk cId="86958757" sldId="530"/>
        </pc:sldMkLst>
      </pc:sldChg>
      <pc:sldChg chg="del">
        <pc:chgData name="Kareem Ahmed" userId="668b7c42-9793-4d96-80a6-ccc644a66bcf" providerId="ADAL" clId="{71527D38-E98A-4C19-BD05-6CB7FE47BE3F}" dt="2023-11-29T19:26:47.275" v="5" actId="47"/>
        <pc:sldMkLst>
          <pc:docMk/>
          <pc:sldMk cId="3721388195" sldId="531"/>
        </pc:sldMkLst>
      </pc:sldChg>
      <pc:sldChg chg="del">
        <pc:chgData name="Kareem Ahmed" userId="668b7c42-9793-4d96-80a6-ccc644a66bcf" providerId="ADAL" clId="{71527D38-E98A-4C19-BD05-6CB7FE47BE3F}" dt="2023-11-29T19:26:47.275" v="5" actId="47"/>
        <pc:sldMkLst>
          <pc:docMk/>
          <pc:sldMk cId="511369928" sldId="532"/>
        </pc:sldMkLst>
      </pc:sldChg>
      <pc:sldChg chg="del">
        <pc:chgData name="Kareem Ahmed" userId="668b7c42-9793-4d96-80a6-ccc644a66bcf" providerId="ADAL" clId="{71527D38-E98A-4C19-BD05-6CB7FE47BE3F}" dt="2023-11-29T19:26:47.275" v="5" actId="47"/>
        <pc:sldMkLst>
          <pc:docMk/>
          <pc:sldMk cId="1861364667" sldId="533"/>
        </pc:sldMkLst>
      </pc:sldChg>
      <pc:sldChg chg="del">
        <pc:chgData name="Kareem Ahmed" userId="668b7c42-9793-4d96-80a6-ccc644a66bcf" providerId="ADAL" clId="{71527D38-E98A-4C19-BD05-6CB7FE47BE3F}" dt="2023-11-29T19:26:47.275" v="5" actId="47"/>
        <pc:sldMkLst>
          <pc:docMk/>
          <pc:sldMk cId="92221135" sldId="534"/>
        </pc:sldMkLst>
      </pc:sldChg>
      <pc:sldChg chg="del">
        <pc:chgData name="Kareem Ahmed" userId="668b7c42-9793-4d96-80a6-ccc644a66bcf" providerId="ADAL" clId="{71527D38-E98A-4C19-BD05-6CB7FE47BE3F}" dt="2023-11-29T19:26:47.275" v="5" actId="47"/>
        <pc:sldMkLst>
          <pc:docMk/>
          <pc:sldMk cId="1070001974" sldId="535"/>
        </pc:sldMkLst>
      </pc:sldChg>
      <pc:sldChg chg="del">
        <pc:chgData name="Kareem Ahmed" userId="668b7c42-9793-4d96-80a6-ccc644a66bcf" providerId="ADAL" clId="{71527D38-E98A-4C19-BD05-6CB7FE47BE3F}" dt="2023-11-29T19:26:47.275" v="5" actId="47"/>
        <pc:sldMkLst>
          <pc:docMk/>
          <pc:sldMk cId="3918332133" sldId="536"/>
        </pc:sldMkLst>
      </pc:sldChg>
      <pc:sldChg chg="del">
        <pc:chgData name="Kareem Ahmed" userId="668b7c42-9793-4d96-80a6-ccc644a66bcf" providerId="ADAL" clId="{71527D38-E98A-4C19-BD05-6CB7FE47BE3F}" dt="2023-11-29T19:26:47.275" v="5" actId="47"/>
        <pc:sldMkLst>
          <pc:docMk/>
          <pc:sldMk cId="3666896475" sldId="537"/>
        </pc:sldMkLst>
      </pc:sldChg>
      <pc:sldChg chg="del">
        <pc:chgData name="Kareem Ahmed" userId="668b7c42-9793-4d96-80a6-ccc644a66bcf" providerId="ADAL" clId="{71527D38-E98A-4C19-BD05-6CB7FE47BE3F}" dt="2023-11-29T19:26:47.275" v="5" actId="47"/>
        <pc:sldMkLst>
          <pc:docMk/>
          <pc:sldMk cId="2434280465" sldId="538"/>
        </pc:sldMkLst>
      </pc:sldChg>
      <pc:sldChg chg="del">
        <pc:chgData name="Kareem Ahmed" userId="668b7c42-9793-4d96-80a6-ccc644a66bcf" providerId="ADAL" clId="{71527D38-E98A-4C19-BD05-6CB7FE47BE3F}" dt="2023-11-29T19:26:47.275" v="5" actId="47"/>
        <pc:sldMkLst>
          <pc:docMk/>
          <pc:sldMk cId="816367771" sldId="539"/>
        </pc:sldMkLst>
      </pc:sldChg>
      <pc:sldChg chg="del">
        <pc:chgData name="Kareem Ahmed" userId="668b7c42-9793-4d96-80a6-ccc644a66bcf" providerId="ADAL" clId="{71527D38-E98A-4C19-BD05-6CB7FE47BE3F}" dt="2023-11-29T19:26:47.275" v="5" actId="47"/>
        <pc:sldMkLst>
          <pc:docMk/>
          <pc:sldMk cId="1784249439" sldId="540"/>
        </pc:sldMkLst>
      </pc:sldChg>
      <pc:sldChg chg="del">
        <pc:chgData name="Kareem Ahmed" userId="668b7c42-9793-4d96-80a6-ccc644a66bcf" providerId="ADAL" clId="{71527D38-E98A-4C19-BD05-6CB7FE47BE3F}" dt="2023-11-29T19:26:47.275" v="5" actId="47"/>
        <pc:sldMkLst>
          <pc:docMk/>
          <pc:sldMk cId="667752320" sldId="541"/>
        </pc:sldMkLst>
      </pc:sldChg>
      <pc:sldChg chg="del">
        <pc:chgData name="Kareem Ahmed" userId="668b7c42-9793-4d96-80a6-ccc644a66bcf" providerId="ADAL" clId="{71527D38-E98A-4C19-BD05-6CB7FE47BE3F}" dt="2023-11-29T19:26:47.275" v="5" actId="47"/>
        <pc:sldMkLst>
          <pc:docMk/>
          <pc:sldMk cId="1721252478" sldId="542"/>
        </pc:sldMkLst>
      </pc:sldChg>
      <pc:sldChg chg="del">
        <pc:chgData name="Kareem Ahmed" userId="668b7c42-9793-4d96-80a6-ccc644a66bcf" providerId="ADAL" clId="{71527D38-E98A-4C19-BD05-6CB7FE47BE3F}" dt="2023-11-29T19:26:47.275" v="5" actId="47"/>
        <pc:sldMkLst>
          <pc:docMk/>
          <pc:sldMk cId="1945062930" sldId="544"/>
        </pc:sldMkLst>
      </pc:sldChg>
      <pc:sldChg chg="del">
        <pc:chgData name="Kareem Ahmed" userId="668b7c42-9793-4d96-80a6-ccc644a66bcf" providerId="ADAL" clId="{71527D38-E98A-4C19-BD05-6CB7FE47BE3F}" dt="2023-11-29T19:26:47.275" v="5" actId="47"/>
        <pc:sldMkLst>
          <pc:docMk/>
          <pc:sldMk cId="830286063" sldId="545"/>
        </pc:sldMkLst>
      </pc:sldChg>
      <pc:sldChg chg="del">
        <pc:chgData name="Kareem Ahmed" userId="668b7c42-9793-4d96-80a6-ccc644a66bcf" providerId="ADAL" clId="{71527D38-E98A-4C19-BD05-6CB7FE47BE3F}" dt="2023-11-29T19:26:47.275" v="5" actId="47"/>
        <pc:sldMkLst>
          <pc:docMk/>
          <pc:sldMk cId="1362412229" sldId="546"/>
        </pc:sldMkLst>
      </pc:sldChg>
      <pc:sldChg chg="del">
        <pc:chgData name="Kareem Ahmed" userId="668b7c42-9793-4d96-80a6-ccc644a66bcf" providerId="ADAL" clId="{71527D38-E98A-4C19-BD05-6CB7FE47BE3F}" dt="2023-11-29T19:26:47.275" v="5" actId="47"/>
        <pc:sldMkLst>
          <pc:docMk/>
          <pc:sldMk cId="458503220" sldId="547"/>
        </pc:sldMkLst>
      </pc:sldChg>
      <pc:sldChg chg="addSp delSp modSp mod modTransition modAnim">
        <pc:chgData name="Kareem Ahmed" userId="668b7c42-9793-4d96-80a6-ccc644a66bcf" providerId="ADAL" clId="{71527D38-E98A-4C19-BD05-6CB7FE47BE3F}" dt="2023-11-30T20:32:28.031" v="889"/>
        <pc:sldMkLst>
          <pc:docMk/>
          <pc:sldMk cId="2977264952" sldId="548"/>
        </pc:sldMkLst>
        <pc:spChg chg="mod">
          <ac:chgData name="Kareem Ahmed" userId="668b7c42-9793-4d96-80a6-ccc644a66bcf" providerId="ADAL" clId="{71527D38-E98A-4C19-BD05-6CB7FE47BE3F}" dt="2023-11-29T19:45:10.539" v="24" actId="20577"/>
          <ac:spMkLst>
            <pc:docMk/>
            <pc:sldMk cId="2977264952" sldId="548"/>
            <ac:spMk id="10" creationId="{463D680D-A11B-0A8A-63D5-DD2C6F3FD516}"/>
          </ac:spMkLst>
        </pc:spChg>
        <pc:picChg chg="add del mod">
          <ac:chgData name="Kareem Ahmed" userId="668b7c42-9793-4d96-80a6-ccc644a66bcf" providerId="ADAL" clId="{71527D38-E98A-4C19-BD05-6CB7FE47BE3F}" dt="2023-11-30T20:32:28.031" v="889"/>
          <ac:picMkLst>
            <pc:docMk/>
            <pc:sldMk cId="2977264952" sldId="548"/>
            <ac:picMk id="9" creationId="{9E561201-0AA6-5E34-4839-4CC185395CDC}"/>
          </ac:picMkLst>
        </pc:picChg>
        <pc:picChg chg="del">
          <ac:chgData name="Kareem Ahmed" userId="668b7c42-9793-4d96-80a6-ccc644a66bcf" providerId="ADAL" clId="{71527D38-E98A-4C19-BD05-6CB7FE47BE3F}" dt="2023-11-29T19:44:42.928" v="20"/>
          <ac:picMkLst>
            <pc:docMk/>
            <pc:sldMk cId="2977264952" sldId="548"/>
            <ac:picMk id="12" creationId="{E7101709-644E-95F8-A539-260588085FE2}"/>
          </ac:picMkLst>
        </pc:picChg>
      </pc:sldChg>
      <pc:sldChg chg="addSp delSp modSp mod modTransition modAnim">
        <pc:chgData name="Kareem Ahmed" userId="668b7c42-9793-4d96-80a6-ccc644a66bcf" providerId="ADAL" clId="{71527D38-E98A-4C19-BD05-6CB7FE47BE3F}" dt="2023-11-30T20:32:28.031" v="889"/>
        <pc:sldMkLst>
          <pc:docMk/>
          <pc:sldMk cId="3782333881" sldId="549"/>
        </pc:sldMkLst>
        <pc:spChg chg="add mod">
          <ac:chgData name="Kareem Ahmed" userId="668b7c42-9793-4d96-80a6-ccc644a66bcf" providerId="ADAL" clId="{71527D38-E98A-4C19-BD05-6CB7FE47BE3F}" dt="2023-11-30T13:04:31.213" v="867" actId="14100"/>
          <ac:spMkLst>
            <pc:docMk/>
            <pc:sldMk cId="3782333881" sldId="549"/>
            <ac:spMk id="2" creationId="{07689E60-D87A-4ABA-689B-2599A058A953}"/>
          </ac:spMkLst>
        </pc:spChg>
        <pc:spChg chg="mod">
          <ac:chgData name="Kareem Ahmed" userId="668b7c42-9793-4d96-80a6-ccc644a66bcf" providerId="ADAL" clId="{71527D38-E98A-4C19-BD05-6CB7FE47BE3F}" dt="2023-11-29T19:45:14.038" v="26" actId="20577"/>
          <ac:spMkLst>
            <pc:docMk/>
            <pc:sldMk cId="3782333881" sldId="549"/>
            <ac:spMk id="10" creationId="{463D680D-A11B-0A8A-63D5-DD2C6F3FD516}"/>
          </ac:spMkLst>
        </pc:spChg>
        <pc:picChg chg="add del mod">
          <ac:chgData name="Kareem Ahmed" userId="668b7c42-9793-4d96-80a6-ccc644a66bcf" providerId="ADAL" clId="{71527D38-E98A-4C19-BD05-6CB7FE47BE3F}" dt="2023-11-30T20:32:28.031" v="889"/>
          <ac:picMkLst>
            <pc:docMk/>
            <pc:sldMk cId="3782333881" sldId="549"/>
            <ac:picMk id="12" creationId="{36B020F5-6BB0-BFC7-270D-DE40898D1A71}"/>
          </ac:picMkLst>
        </pc:picChg>
        <pc:picChg chg="del">
          <ac:chgData name="Kareem Ahmed" userId="668b7c42-9793-4d96-80a6-ccc644a66bcf" providerId="ADAL" clId="{71527D38-E98A-4C19-BD05-6CB7FE47BE3F}" dt="2023-11-29T19:44:42.928" v="20"/>
          <ac:picMkLst>
            <pc:docMk/>
            <pc:sldMk cId="3782333881" sldId="549"/>
            <ac:picMk id="13" creationId="{309846F7-66DD-C730-9996-C19D73C35414}"/>
          </ac:picMkLst>
        </pc:picChg>
      </pc:sldChg>
      <pc:sldChg chg="del">
        <pc:chgData name="Kareem Ahmed" userId="668b7c42-9793-4d96-80a6-ccc644a66bcf" providerId="ADAL" clId="{71527D38-E98A-4C19-BD05-6CB7FE47BE3F}" dt="2023-11-29T19:32:50.898" v="11" actId="47"/>
        <pc:sldMkLst>
          <pc:docMk/>
          <pc:sldMk cId="482675722" sldId="550"/>
        </pc:sldMkLst>
      </pc:sldChg>
      <pc:sldChg chg="del">
        <pc:chgData name="Kareem Ahmed" userId="668b7c42-9793-4d96-80a6-ccc644a66bcf" providerId="ADAL" clId="{71527D38-E98A-4C19-BD05-6CB7FE47BE3F}" dt="2023-11-29T19:33:23.355" v="12" actId="47"/>
        <pc:sldMkLst>
          <pc:docMk/>
          <pc:sldMk cId="1414960359" sldId="551"/>
        </pc:sldMkLst>
      </pc:sldChg>
      <pc:sldChg chg="del">
        <pc:chgData name="Kareem Ahmed" userId="668b7c42-9793-4d96-80a6-ccc644a66bcf" providerId="ADAL" clId="{71527D38-E98A-4C19-BD05-6CB7FE47BE3F}" dt="2023-11-29T19:33:46.309" v="14" actId="47"/>
        <pc:sldMkLst>
          <pc:docMk/>
          <pc:sldMk cId="2994075594" sldId="552"/>
        </pc:sldMkLst>
      </pc:sldChg>
      <pc:sldChg chg="del">
        <pc:chgData name="Kareem Ahmed" userId="668b7c42-9793-4d96-80a6-ccc644a66bcf" providerId="ADAL" clId="{71527D38-E98A-4C19-BD05-6CB7FE47BE3F}" dt="2023-11-29T19:33:24.859" v="13" actId="47"/>
        <pc:sldMkLst>
          <pc:docMk/>
          <pc:sldMk cId="1409725093" sldId="553"/>
        </pc:sldMkLst>
      </pc:sldChg>
      <pc:sldChg chg="del">
        <pc:chgData name="Kareem Ahmed" userId="668b7c42-9793-4d96-80a6-ccc644a66bcf" providerId="ADAL" clId="{71527D38-E98A-4C19-BD05-6CB7FE47BE3F}" dt="2023-11-29T19:33:46.805" v="15" actId="47"/>
        <pc:sldMkLst>
          <pc:docMk/>
          <pc:sldMk cId="3041697812" sldId="554"/>
        </pc:sldMkLst>
      </pc:sldChg>
      <pc:sldChg chg="del">
        <pc:chgData name="Kareem Ahmed" userId="668b7c42-9793-4d96-80a6-ccc644a66bcf" providerId="ADAL" clId="{71527D38-E98A-4C19-BD05-6CB7FE47BE3F}" dt="2023-11-29T19:33:47.243" v="16" actId="47"/>
        <pc:sldMkLst>
          <pc:docMk/>
          <pc:sldMk cId="1602496819" sldId="555"/>
        </pc:sldMkLst>
      </pc:sldChg>
      <pc:sldChg chg="del">
        <pc:chgData name="Kareem Ahmed" userId="668b7c42-9793-4d96-80a6-ccc644a66bcf" providerId="ADAL" clId="{71527D38-E98A-4C19-BD05-6CB7FE47BE3F}" dt="2023-11-29T19:33:48.129" v="17" actId="47"/>
        <pc:sldMkLst>
          <pc:docMk/>
          <pc:sldMk cId="227359070" sldId="556"/>
        </pc:sldMkLst>
      </pc:sldChg>
      <pc:sldChg chg="del">
        <pc:chgData name="Kareem Ahmed" userId="668b7c42-9793-4d96-80a6-ccc644a66bcf" providerId="ADAL" clId="{71527D38-E98A-4C19-BD05-6CB7FE47BE3F}" dt="2023-11-29T19:33:48.614" v="18" actId="47"/>
        <pc:sldMkLst>
          <pc:docMk/>
          <pc:sldMk cId="4227444576" sldId="557"/>
        </pc:sldMkLst>
      </pc:sldChg>
      <pc:sldChg chg="del">
        <pc:chgData name="Kareem Ahmed" userId="668b7c42-9793-4d96-80a6-ccc644a66bcf" providerId="ADAL" clId="{71527D38-E98A-4C19-BD05-6CB7FE47BE3F}" dt="2023-11-29T19:33:49.162" v="19" actId="47"/>
        <pc:sldMkLst>
          <pc:docMk/>
          <pc:sldMk cId="1950185880" sldId="558"/>
        </pc:sldMkLst>
      </pc:sldChg>
      <pc:sldChg chg="addSp delSp modSp mod modTransition modAnim">
        <pc:chgData name="Kareem Ahmed" userId="668b7c42-9793-4d96-80a6-ccc644a66bcf" providerId="ADAL" clId="{71527D38-E98A-4C19-BD05-6CB7FE47BE3F}" dt="2023-11-30T20:32:28.031" v="889"/>
        <pc:sldMkLst>
          <pc:docMk/>
          <pc:sldMk cId="3629303019" sldId="559"/>
        </pc:sldMkLst>
        <pc:spChg chg="mod">
          <ac:chgData name="Kareem Ahmed" userId="668b7c42-9793-4d96-80a6-ccc644a66bcf" providerId="ADAL" clId="{71527D38-E98A-4C19-BD05-6CB7FE47BE3F}" dt="2023-11-29T19:45:19.796" v="28" actId="20577"/>
          <ac:spMkLst>
            <pc:docMk/>
            <pc:sldMk cId="3629303019" sldId="559"/>
            <ac:spMk id="10" creationId="{463D680D-A11B-0A8A-63D5-DD2C6F3FD516}"/>
          </ac:spMkLst>
        </pc:spChg>
        <pc:picChg chg="add del mod">
          <ac:chgData name="Kareem Ahmed" userId="668b7c42-9793-4d96-80a6-ccc644a66bcf" providerId="ADAL" clId="{71527D38-E98A-4C19-BD05-6CB7FE47BE3F}" dt="2023-11-30T20:32:28.031" v="889"/>
          <ac:picMkLst>
            <pc:docMk/>
            <pc:sldMk cId="3629303019" sldId="559"/>
            <ac:picMk id="14" creationId="{B8B317E0-70B5-EC0E-AA51-DEADC7D05AA8}"/>
          </ac:picMkLst>
        </pc:picChg>
      </pc:sldChg>
      <pc:sldChg chg="addSp delSp modSp mod modTransition modAnim">
        <pc:chgData name="Kareem Ahmed" userId="668b7c42-9793-4d96-80a6-ccc644a66bcf" providerId="ADAL" clId="{71527D38-E98A-4C19-BD05-6CB7FE47BE3F}" dt="2023-11-30T20:32:28.031" v="889"/>
        <pc:sldMkLst>
          <pc:docMk/>
          <pc:sldMk cId="1986035618" sldId="560"/>
        </pc:sldMkLst>
        <pc:spChg chg="mod">
          <ac:chgData name="Kareem Ahmed" userId="668b7c42-9793-4d96-80a6-ccc644a66bcf" providerId="ADAL" clId="{71527D38-E98A-4C19-BD05-6CB7FE47BE3F}" dt="2023-11-29T19:45:23.398" v="30" actId="20577"/>
          <ac:spMkLst>
            <pc:docMk/>
            <pc:sldMk cId="1986035618" sldId="560"/>
            <ac:spMk id="10" creationId="{463D680D-A11B-0A8A-63D5-DD2C6F3FD516}"/>
          </ac:spMkLst>
        </pc:spChg>
        <pc:picChg chg="add del mod ord">
          <ac:chgData name="Kareem Ahmed" userId="668b7c42-9793-4d96-80a6-ccc644a66bcf" providerId="ADAL" clId="{71527D38-E98A-4C19-BD05-6CB7FE47BE3F}" dt="2023-11-30T14:20:34.804" v="873"/>
          <ac:picMkLst>
            <pc:docMk/>
            <pc:sldMk cId="1986035618" sldId="560"/>
            <ac:picMk id="8" creationId="{B7158EA8-933F-698A-2B80-3B1B6804C39B}"/>
          </ac:picMkLst>
        </pc:picChg>
        <pc:picChg chg="add del mod">
          <ac:chgData name="Kareem Ahmed" userId="668b7c42-9793-4d96-80a6-ccc644a66bcf" providerId="ADAL" clId="{71527D38-E98A-4C19-BD05-6CB7FE47BE3F}" dt="2023-11-30T14:20:48.322" v="875"/>
          <ac:picMkLst>
            <pc:docMk/>
            <pc:sldMk cId="1986035618" sldId="560"/>
            <ac:picMk id="9" creationId="{584A16F7-542C-6C05-119A-C29C4CFAA802}"/>
          </ac:picMkLst>
        </pc:picChg>
        <pc:picChg chg="add del mod">
          <ac:chgData name="Kareem Ahmed" userId="668b7c42-9793-4d96-80a6-ccc644a66bcf" providerId="ADAL" clId="{71527D38-E98A-4C19-BD05-6CB7FE47BE3F}" dt="2023-11-30T14:19:05.694" v="872"/>
          <ac:picMkLst>
            <pc:docMk/>
            <pc:sldMk cId="1986035618" sldId="560"/>
            <ac:picMk id="13" creationId="{D9C0A637-328B-0ADE-2E59-1682D427E868}"/>
          </ac:picMkLst>
        </pc:picChg>
        <pc:picChg chg="add del mod ord">
          <ac:chgData name="Kareem Ahmed" userId="668b7c42-9793-4d96-80a6-ccc644a66bcf" providerId="ADAL" clId="{71527D38-E98A-4C19-BD05-6CB7FE47BE3F}" dt="2023-11-30T14:23:31.516" v="876"/>
          <ac:picMkLst>
            <pc:docMk/>
            <pc:sldMk cId="1986035618" sldId="560"/>
            <ac:picMk id="14" creationId="{1E1E4705-7BE7-46D1-3BAA-CB13748A5FA8}"/>
          </ac:picMkLst>
        </pc:picChg>
        <pc:picChg chg="add del mod">
          <ac:chgData name="Kareem Ahmed" userId="668b7c42-9793-4d96-80a6-ccc644a66bcf" providerId="ADAL" clId="{71527D38-E98A-4C19-BD05-6CB7FE47BE3F}" dt="2023-11-30T20:32:28.031" v="889"/>
          <ac:picMkLst>
            <pc:docMk/>
            <pc:sldMk cId="1986035618" sldId="560"/>
            <ac:picMk id="15" creationId="{8A7E4F9F-1E0C-E281-D779-D0B5147CC7C2}"/>
          </ac:picMkLst>
        </pc:picChg>
      </pc:sldChg>
      <pc:sldChg chg="addSp delSp modSp mod modTransition modAnim">
        <pc:chgData name="Kareem Ahmed" userId="668b7c42-9793-4d96-80a6-ccc644a66bcf" providerId="ADAL" clId="{71527D38-E98A-4C19-BD05-6CB7FE47BE3F}" dt="2023-11-30T20:32:28.031" v="889"/>
        <pc:sldMkLst>
          <pc:docMk/>
          <pc:sldMk cId="3101022689" sldId="561"/>
        </pc:sldMkLst>
        <pc:spChg chg="mod">
          <ac:chgData name="Kareem Ahmed" userId="668b7c42-9793-4d96-80a6-ccc644a66bcf" providerId="ADAL" clId="{71527D38-E98A-4C19-BD05-6CB7FE47BE3F}" dt="2023-11-29T19:45:27.764" v="32" actId="20577"/>
          <ac:spMkLst>
            <pc:docMk/>
            <pc:sldMk cId="3101022689" sldId="561"/>
            <ac:spMk id="10" creationId="{463D680D-A11B-0A8A-63D5-DD2C6F3FD516}"/>
          </ac:spMkLst>
        </pc:spChg>
        <pc:picChg chg="add del mod">
          <ac:chgData name="Kareem Ahmed" userId="668b7c42-9793-4d96-80a6-ccc644a66bcf" providerId="ADAL" clId="{71527D38-E98A-4C19-BD05-6CB7FE47BE3F}" dt="2023-11-30T20:32:28.031" v="889"/>
          <ac:picMkLst>
            <pc:docMk/>
            <pc:sldMk cId="3101022689" sldId="561"/>
            <ac:picMk id="12" creationId="{127CC65A-A45B-DE14-CDE2-85F7ED7777ED}"/>
          </ac:picMkLst>
        </pc:picChg>
      </pc:sldChg>
      <pc:sldChg chg="modSp del mod modTransition">
        <pc:chgData name="Kareem Ahmed" userId="668b7c42-9793-4d96-80a6-ccc644a66bcf" providerId="ADAL" clId="{71527D38-E98A-4C19-BD05-6CB7FE47BE3F}" dt="2023-11-30T14:30:01.011" v="878" actId="47"/>
        <pc:sldMkLst>
          <pc:docMk/>
          <pc:sldMk cId="2505737327" sldId="562"/>
        </pc:sldMkLst>
        <pc:spChg chg="mod">
          <ac:chgData name="Kareem Ahmed" userId="668b7c42-9793-4d96-80a6-ccc644a66bcf" providerId="ADAL" clId="{71527D38-E98A-4C19-BD05-6CB7FE47BE3F}" dt="2023-11-29T19:45:32.657" v="34" actId="20577"/>
          <ac:spMkLst>
            <pc:docMk/>
            <pc:sldMk cId="2505737327" sldId="562"/>
            <ac:spMk id="10" creationId="{463D680D-A11B-0A8A-63D5-DD2C6F3FD516}"/>
          </ac:spMkLst>
        </pc:spChg>
        <pc:spChg chg="mod">
          <ac:chgData name="Kareem Ahmed" userId="668b7c42-9793-4d96-80a6-ccc644a66bcf" providerId="ADAL" clId="{71527D38-E98A-4C19-BD05-6CB7FE47BE3F}" dt="2023-11-29T22:38:43.225" v="864"/>
          <ac:spMkLst>
            <pc:docMk/>
            <pc:sldMk cId="2505737327" sldId="562"/>
            <ac:spMk id="48" creationId="{050976E4-0CF2-BA00-34CA-2F9419409B9E}"/>
          </ac:spMkLst>
        </pc:spChg>
      </pc:sldChg>
      <pc:sldChg chg="addSp delSp modSp mod modTransition modAnim">
        <pc:chgData name="Kareem Ahmed" userId="668b7c42-9793-4d96-80a6-ccc644a66bcf" providerId="ADAL" clId="{71527D38-E98A-4C19-BD05-6CB7FE47BE3F}" dt="2023-11-30T20:32:28.031" v="889"/>
        <pc:sldMkLst>
          <pc:docMk/>
          <pc:sldMk cId="1182368992" sldId="563"/>
        </pc:sldMkLst>
        <pc:spChg chg="mod">
          <ac:chgData name="Kareem Ahmed" userId="668b7c42-9793-4d96-80a6-ccc644a66bcf" providerId="ADAL" clId="{71527D38-E98A-4C19-BD05-6CB7FE47BE3F}" dt="2023-11-29T19:45:46.060" v="36" actId="20577"/>
          <ac:spMkLst>
            <pc:docMk/>
            <pc:sldMk cId="1182368992" sldId="563"/>
            <ac:spMk id="10" creationId="{463D680D-A11B-0A8A-63D5-DD2C6F3FD516}"/>
          </ac:spMkLst>
        </pc:spChg>
        <pc:spChg chg="mod">
          <ac:chgData name="Kareem Ahmed" userId="668b7c42-9793-4d96-80a6-ccc644a66bcf" providerId="ADAL" clId="{71527D38-E98A-4C19-BD05-6CB7FE47BE3F}" dt="2023-11-30T14:29:47.915" v="877" actId="20577"/>
          <ac:spMkLst>
            <pc:docMk/>
            <pc:sldMk cId="1182368992" sldId="563"/>
            <ac:spMk id="48" creationId="{050976E4-0CF2-BA00-34CA-2F9419409B9E}"/>
          </ac:spMkLst>
        </pc:spChg>
        <pc:picChg chg="add del mod">
          <ac:chgData name="Kareem Ahmed" userId="668b7c42-9793-4d96-80a6-ccc644a66bcf" providerId="ADAL" clId="{71527D38-E98A-4C19-BD05-6CB7FE47BE3F}" dt="2023-11-30T20:32:28.031" v="889"/>
          <ac:picMkLst>
            <pc:docMk/>
            <pc:sldMk cId="1182368992" sldId="563"/>
            <ac:picMk id="12" creationId="{8A1BC23F-9D52-9C56-B2AD-EF34A61CBD65}"/>
          </ac:picMkLst>
        </pc:picChg>
      </pc:sldChg>
      <pc:sldChg chg="addSp delSp modSp mod modTransition modAnim">
        <pc:chgData name="Kareem Ahmed" userId="668b7c42-9793-4d96-80a6-ccc644a66bcf" providerId="ADAL" clId="{71527D38-E98A-4C19-BD05-6CB7FE47BE3F}" dt="2023-11-30T20:32:28.031" v="889"/>
        <pc:sldMkLst>
          <pc:docMk/>
          <pc:sldMk cId="2411963926" sldId="564"/>
        </pc:sldMkLst>
        <pc:spChg chg="mod">
          <ac:chgData name="Kareem Ahmed" userId="668b7c42-9793-4d96-80a6-ccc644a66bcf" providerId="ADAL" clId="{71527D38-E98A-4C19-BD05-6CB7FE47BE3F}" dt="2023-11-29T19:45:50.722" v="38" actId="20577"/>
          <ac:spMkLst>
            <pc:docMk/>
            <pc:sldMk cId="2411963926" sldId="564"/>
            <ac:spMk id="10" creationId="{463D680D-A11B-0A8A-63D5-DD2C6F3FD516}"/>
          </ac:spMkLst>
        </pc:spChg>
        <pc:picChg chg="add del mod">
          <ac:chgData name="Kareem Ahmed" userId="668b7c42-9793-4d96-80a6-ccc644a66bcf" providerId="ADAL" clId="{71527D38-E98A-4C19-BD05-6CB7FE47BE3F}" dt="2023-11-30T20:32:28.031" v="889"/>
          <ac:picMkLst>
            <pc:docMk/>
            <pc:sldMk cId="2411963926" sldId="564"/>
            <ac:picMk id="13" creationId="{C3C36649-9C90-0BDA-49CB-591F6C65ADFE}"/>
          </ac:picMkLst>
        </pc:picChg>
      </pc:sldChg>
      <pc:sldChg chg="addSp delSp modSp mod modTransition modAnim">
        <pc:chgData name="Kareem Ahmed" userId="668b7c42-9793-4d96-80a6-ccc644a66bcf" providerId="ADAL" clId="{71527D38-E98A-4C19-BD05-6CB7FE47BE3F}" dt="2023-11-30T20:32:28.031" v="889"/>
        <pc:sldMkLst>
          <pc:docMk/>
          <pc:sldMk cId="3938304512" sldId="565"/>
        </pc:sldMkLst>
        <pc:spChg chg="mod">
          <ac:chgData name="Kareem Ahmed" userId="668b7c42-9793-4d96-80a6-ccc644a66bcf" providerId="ADAL" clId="{71527D38-E98A-4C19-BD05-6CB7FE47BE3F}" dt="2023-11-29T19:45:55.476" v="40" actId="20577"/>
          <ac:spMkLst>
            <pc:docMk/>
            <pc:sldMk cId="3938304512" sldId="565"/>
            <ac:spMk id="10" creationId="{463D680D-A11B-0A8A-63D5-DD2C6F3FD516}"/>
          </ac:spMkLst>
        </pc:spChg>
        <pc:picChg chg="add del mod">
          <ac:chgData name="Kareem Ahmed" userId="668b7c42-9793-4d96-80a6-ccc644a66bcf" providerId="ADAL" clId="{71527D38-E98A-4C19-BD05-6CB7FE47BE3F}" dt="2023-11-30T20:32:28.031" v="889"/>
          <ac:picMkLst>
            <pc:docMk/>
            <pc:sldMk cId="3938304512" sldId="565"/>
            <ac:picMk id="14" creationId="{9AC57C9A-1C26-E5AC-9B32-B726570B6271}"/>
          </ac:picMkLst>
        </pc:picChg>
      </pc:sldChg>
      <pc:sldChg chg="addSp delSp modSp mod modTransition modAnim">
        <pc:chgData name="Kareem Ahmed" userId="668b7c42-9793-4d96-80a6-ccc644a66bcf" providerId="ADAL" clId="{71527D38-E98A-4C19-BD05-6CB7FE47BE3F}" dt="2023-11-30T20:32:28.031" v="889"/>
        <pc:sldMkLst>
          <pc:docMk/>
          <pc:sldMk cId="2629315348" sldId="566"/>
        </pc:sldMkLst>
        <pc:spChg chg="mod">
          <ac:chgData name="Kareem Ahmed" userId="668b7c42-9793-4d96-80a6-ccc644a66bcf" providerId="ADAL" clId="{71527D38-E98A-4C19-BD05-6CB7FE47BE3F}" dt="2023-11-29T19:45:59.186" v="42" actId="20577"/>
          <ac:spMkLst>
            <pc:docMk/>
            <pc:sldMk cId="2629315348" sldId="566"/>
            <ac:spMk id="10" creationId="{463D680D-A11B-0A8A-63D5-DD2C6F3FD516}"/>
          </ac:spMkLst>
        </pc:spChg>
        <pc:picChg chg="add del mod">
          <ac:chgData name="Kareem Ahmed" userId="668b7c42-9793-4d96-80a6-ccc644a66bcf" providerId="ADAL" clId="{71527D38-E98A-4C19-BD05-6CB7FE47BE3F}" dt="2023-11-30T20:32:28.031" v="889"/>
          <ac:picMkLst>
            <pc:docMk/>
            <pc:sldMk cId="2629315348" sldId="566"/>
            <ac:picMk id="11" creationId="{D27A2151-CECE-F103-13FB-BCADE8FA26D0}"/>
          </ac:picMkLst>
        </pc:picChg>
      </pc:sldChg>
      <pc:sldChg chg="addSp delSp modSp mod modTransition modAnim">
        <pc:chgData name="Kareem Ahmed" userId="668b7c42-9793-4d96-80a6-ccc644a66bcf" providerId="ADAL" clId="{71527D38-E98A-4C19-BD05-6CB7FE47BE3F}" dt="2023-11-30T20:32:28.031" v="889"/>
        <pc:sldMkLst>
          <pc:docMk/>
          <pc:sldMk cId="207261301" sldId="567"/>
        </pc:sldMkLst>
        <pc:spChg chg="mod">
          <ac:chgData name="Kareem Ahmed" userId="668b7c42-9793-4d96-80a6-ccc644a66bcf" providerId="ADAL" clId="{71527D38-E98A-4C19-BD05-6CB7FE47BE3F}" dt="2023-11-29T19:46:03.516" v="44" actId="20577"/>
          <ac:spMkLst>
            <pc:docMk/>
            <pc:sldMk cId="207261301" sldId="567"/>
            <ac:spMk id="10" creationId="{463D680D-A11B-0A8A-63D5-DD2C6F3FD516}"/>
          </ac:spMkLst>
        </pc:spChg>
        <pc:picChg chg="add del mod">
          <ac:chgData name="Kareem Ahmed" userId="668b7c42-9793-4d96-80a6-ccc644a66bcf" providerId="ADAL" clId="{71527D38-E98A-4C19-BD05-6CB7FE47BE3F}" dt="2023-11-30T20:32:28.031" v="889"/>
          <ac:picMkLst>
            <pc:docMk/>
            <pc:sldMk cId="207261301" sldId="567"/>
            <ac:picMk id="14" creationId="{E43FF503-5755-2C0C-E822-5A2BF05DDA3A}"/>
          </ac:picMkLst>
        </pc:picChg>
      </pc:sldChg>
      <pc:sldChg chg="addSp delSp modSp add mod modTransition delAnim modAnim">
        <pc:chgData name="Kareem Ahmed" userId="668b7c42-9793-4d96-80a6-ccc644a66bcf" providerId="ADAL" clId="{71527D38-E98A-4C19-BD05-6CB7FE47BE3F}" dt="2023-11-30T20:32:28.031" v="889"/>
        <pc:sldMkLst>
          <pc:docMk/>
          <pc:sldMk cId="2561685871" sldId="568"/>
        </pc:sldMkLst>
        <pc:spChg chg="mod">
          <ac:chgData name="Kareem Ahmed" userId="668b7c42-9793-4d96-80a6-ccc644a66bcf" providerId="ADAL" clId="{71527D38-E98A-4C19-BD05-6CB7FE47BE3F}" dt="2023-11-29T19:47:39.338" v="54" actId="207"/>
          <ac:spMkLst>
            <pc:docMk/>
            <pc:sldMk cId="2561685871" sldId="568"/>
            <ac:spMk id="3" creationId="{F9A80F9F-74DB-1D57-04E8-E20E92A09B0A}"/>
          </ac:spMkLst>
        </pc:spChg>
        <pc:spChg chg="mod">
          <ac:chgData name="Kareem Ahmed" userId="668b7c42-9793-4d96-80a6-ccc644a66bcf" providerId="ADAL" clId="{71527D38-E98A-4C19-BD05-6CB7FE47BE3F}" dt="2023-11-29T19:47:05.026" v="48" actId="1076"/>
          <ac:spMkLst>
            <pc:docMk/>
            <pc:sldMk cId="2561685871" sldId="568"/>
            <ac:spMk id="5" creationId="{3985EAE6-BFA6-766D-A032-077E4DCB399E}"/>
          </ac:spMkLst>
        </pc:spChg>
        <pc:spChg chg="mod">
          <ac:chgData name="Kareem Ahmed" userId="668b7c42-9793-4d96-80a6-ccc644a66bcf" providerId="ADAL" clId="{71527D38-E98A-4C19-BD05-6CB7FE47BE3F}" dt="2023-11-29T19:47:05.026" v="48" actId="1076"/>
          <ac:spMkLst>
            <pc:docMk/>
            <pc:sldMk cId="2561685871" sldId="568"/>
            <ac:spMk id="6" creationId="{05E43288-C9C0-B2CA-0970-EB4E627B30CA}"/>
          </ac:spMkLst>
        </pc:spChg>
        <pc:spChg chg="mod">
          <ac:chgData name="Kareem Ahmed" userId="668b7c42-9793-4d96-80a6-ccc644a66bcf" providerId="ADAL" clId="{71527D38-E98A-4C19-BD05-6CB7FE47BE3F}" dt="2023-11-29T19:47:05.026" v="48" actId="1076"/>
          <ac:spMkLst>
            <pc:docMk/>
            <pc:sldMk cId="2561685871" sldId="568"/>
            <ac:spMk id="10" creationId="{463D680D-A11B-0A8A-63D5-DD2C6F3FD516}"/>
          </ac:spMkLst>
        </pc:spChg>
        <pc:spChg chg="del">
          <ac:chgData name="Kareem Ahmed" userId="668b7c42-9793-4d96-80a6-ccc644a66bcf" providerId="ADAL" clId="{71527D38-E98A-4C19-BD05-6CB7FE47BE3F}" dt="2023-11-29T19:46:48.540" v="46" actId="478"/>
          <ac:spMkLst>
            <pc:docMk/>
            <pc:sldMk cId="2561685871" sldId="568"/>
            <ac:spMk id="25" creationId="{2BC869EB-5623-4AA1-9123-4AF9DF916049}"/>
          </ac:spMkLst>
        </pc:spChg>
        <pc:spChg chg="del">
          <ac:chgData name="Kareem Ahmed" userId="668b7c42-9793-4d96-80a6-ccc644a66bcf" providerId="ADAL" clId="{71527D38-E98A-4C19-BD05-6CB7FE47BE3F}" dt="2023-11-29T19:46:52.075" v="47" actId="478"/>
          <ac:spMkLst>
            <pc:docMk/>
            <pc:sldMk cId="2561685871" sldId="568"/>
            <ac:spMk id="48" creationId="{050976E4-0CF2-BA00-34CA-2F9419409B9E}"/>
          </ac:spMkLst>
        </pc:spChg>
        <pc:picChg chg="add del mod">
          <ac:chgData name="Kareem Ahmed" userId="668b7c42-9793-4d96-80a6-ccc644a66bcf" providerId="ADAL" clId="{71527D38-E98A-4C19-BD05-6CB7FE47BE3F}" dt="2023-11-30T17:48:55.597" v="885" actId="478"/>
          <ac:picMkLst>
            <pc:docMk/>
            <pc:sldMk cId="2561685871" sldId="568"/>
            <ac:picMk id="11" creationId="{52A51C82-E9E1-7913-D0D1-0CFF5E7E09D2}"/>
          </ac:picMkLst>
        </pc:picChg>
        <pc:picChg chg="del">
          <ac:chgData name="Kareem Ahmed" userId="668b7c42-9793-4d96-80a6-ccc644a66bcf" providerId="ADAL" clId="{71527D38-E98A-4C19-BD05-6CB7FE47BE3F}" dt="2023-11-30T20:32:28.031" v="889"/>
          <ac:picMkLst>
            <pc:docMk/>
            <pc:sldMk cId="2561685871" sldId="568"/>
            <ac:picMk id="15" creationId="{D372F95D-DC37-7055-71BB-E67C24180750}"/>
          </ac:picMkLst>
        </pc:picChg>
        <pc:picChg chg="add del mod">
          <ac:chgData name="Kareem Ahmed" userId="668b7c42-9793-4d96-80a6-ccc644a66bcf" providerId="ADAL" clId="{71527D38-E98A-4C19-BD05-6CB7FE47BE3F}" dt="2023-11-30T17:49:36.255" v="888"/>
          <ac:picMkLst>
            <pc:docMk/>
            <pc:sldMk cId="2561685871" sldId="568"/>
            <ac:picMk id="16" creationId="{FFA18612-735E-96D1-DE85-89A9C7D0D6EF}"/>
          </ac:picMkLst>
        </pc:picChg>
        <pc:picChg chg="add mod">
          <ac:chgData name="Kareem Ahmed" userId="668b7c42-9793-4d96-80a6-ccc644a66bcf" providerId="ADAL" clId="{71527D38-E98A-4C19-BD05-6CB7FE47BE3F}" dt="2023-11-30T17:49:36.255" v="888"/>
          <ac:picMkLst>
            <pc:docMk/>
            <pc:sldMk cId="2561685871" sldId="568"/>
            <ac:picMk id="17" creationId="{E2AA61F1-B1B0-18E2-3F82-6BD4BA4BD696}"/>
          </ac:picMkLst>
        </pc:picChg>
      </pc:sldChg>
      <pc:sldChg chg="addSp delSp modSp add mod modTransition modAnim">
        <pc:chgData name="Kareem Ahmed" userId="668b7c42-9793-4d96-80a6-ccc644a66bcf" providerId="ADAL" clId="{71527D38-E98A-4C19-BD05-6CB7FE47BE3F}" dt="2023-11-30T20:32:28.031" v="889"/>
        <pc:sldMkLst>
          <pc:docMk/>
          <pc:sldMk cId="1995396017" sldId="569"/>
        </pc:sldMkLst>
        <pc:spChg chg="mod">
          <ac:chgData name="Kareem Ahmed" userId="668b7c42-9793-4d96-80a6-ccc644a66bcf" providerId="ADAL" clId="{71527D38-E98A-4C19-BD05-6CB7FE47BE3F}" dt="2023-11-29T19:49:12.882" v="59" actId="207"/>
          <ac:spMkLst>
            <pc:docMk/>
            <pc:sldMk cId="1995396017" sldId="569"/>
            <ac:spMk id="3" creationId="{F9A80F9F-74DB-1D57-04E8-E20E92A09B0A}"/>
          </ac:spMkLst>
        </pc:spChg>
        <pc:spChg chg="mod">
          <ac:chgData name="Kareem Ahmed" userId="668b7c42-9793-4d96-80a6-ccc644a66bcf" providerId="ADAL" clId="{71527D38-E98A-4C19-BD05-6CB7FE47BE3F}" dt="2023-11-29T19:51:16.500" v="83" actId="1035"/>
          <ac:spMkLst>
            <pc:docMk/>
            <pc:sldMk cId="1995396017" sldId="569"/>
            <ac:spMk id="48" creationId="{050976E4-0CF2-BA00-34CA-2F9419409B9E}"/>
          </ac:spMkLst>
        </pc:spChg>
        <pc:picChg chg="add mod">
          <ac:chgData name="Kareem Ahmed" userId="668b7c42-9793-4d96-80a6-ccc644a66bcf" providerId="ADAL" clId="{71527D38-E98A-4C19-BD05-6CB7FE47BE3F}" dt="2023-11-29T19:51:37.370" v="99" actId="1038"/>
          <ac:picMkLst>
            <pc:docMk/>
            <pc:sldMk cId="1995396017" sldId="569"/>
            <ac:picMk id="8" creationId="{8B9FADA4-DAD2-919F-88A2-1F009BF10721}"/>
          </ac:picMkLst>
        </pc:picChg>
        <pc:picChg chg="del">
          <ac:chgData name="Kareem Ahmed" userId="668b7c42-9793-4d96-80a6-ccc644a66bcf" providerId="ADAL" clId="{71527D38-E98A-4C19-BD05-6CB7FE47BE3F}" dt="2023-11-30T20:32:28.031" v="889"/>
          <ac:picMkLst>
            <pc:docMk/>
            <pc:sldMk cId="1995396017" sldId="569"/>
            <ac:picMk id="13" creationId="{743E7F38-F793-8894-6AE2-912CF5AF9EA2}"/>
          </ac:picMkLst>
        </pc:picChg>
      </pc:sldChg>
      <pc:sldChg chg="delSp modSp add mod modTransition modAnim">
        <pc:chgData name="Kareem Ahmed" userId="668b7c42-9793-4d96-80a6-ccc644a66bcf" providerId="ADAL" clId="{71527D38-E98A-4C19-BD05-6CB7FE47BE3F}" dt="2023-11-30T20:32:28.031" v="889"/>
        <pc:sldMkLst>
          <pc:docMk/>
          <pc:sldMk cId="4129726762" sldId="570"/>
        </pc:sldMkLst>
        <pc:spChg chg="mod">
          <ac:chgData name="Kareem Ahmed" userId="668b7c42-9793-4d96-80a6-ccc644a66bcf" providerId="ADAL" clId="{71527D38-E98A-4C19-BD05-6CB7FE47BE3F}" dt="2023-11-29T19:56:32.752" v="154" actId="14100"/>
          <ac:spMkLst>
            <pc:docMk/>
            <pc:sldMk cId="4129726762" sldId="570"/>
            <ac:spMk id="3" creationId="{F9A80F9F-74DB-1D57-04E8-E20E92A09B0A}"/>
          </ac:spMkLst>
        </pc:spChg>
        <pc:spChg chg="mod">
          <ac:chgData name="Kareem Ahmed" userId="668b7c42-9793-4d96-80a6-ccc644a66bcf" providerId="ADAL" clId="{71527D38-E98A-4C19-BD05-6CB7FE47BE3F}" dt="2023-11-29T19:56:18.882" v="153" actId="1036"/>
          <ac:spMkLst>
            <pc:docMk/>
            <pc:sldMk cId="4129726762" sldId="570"/>
            <ac:spMk id="5" creationId="{3985EAE6-BFA6-766D-A032-077E4DCB399E}"/>
          </ac:spMkLst>
        </pc:spChg>
        <pc:spChg chg="mod">
          <ac:chgData name="Kareem Ahmed" userId="668b7c42-9793-4d96-80a6-ccc644a66bcf" providerId="ADAL" clId="{71527D38-E98A-4C19-BD05-6CB7FE47BE3F}" dt="2023-11-29T19:56:18.882" v="153" actId="1036"/>
          <ac:spMkLst>
            <pc:docMk/>
            <pc:sldMk cId="4129726762" sldId="570"/>
            <ac:spMk id="6" creationId="{05E43288-C9C0-B2CA-0970-EB4E627B30CA}"/>
          </ac:spMkLst>
        </pc:spChg>
        <pc:spChg chg="mod">
          <ac:chgData name="Kareem Ahmed" userId="668b7c42-9793-4d96-80a6-ccc644a66bcf" providerId="ADAL" clId="{71527D38-E98A-4C19-BD05-6CB7FE47BE3F}" dt="2023-11-29T19:56:18.882" v="153" actId="1036"/>
          <ac:spMkLst>
            <pc:docMk/>
            <pc:sldMk cId="4129726762" sldId="570"/>
            <ac:spMk id="10" creationId="{463D680D-A11B-0A8A-63D5-DD2C6F3FD516}"/>
          </ac:spMkLst>
        </pc:spChg>
        <pc:spChg chg="mod">
          <ac:chgData name="Kareem Ahmed" userId="668b7c42-9793-4d96-80a6-ccc644a66bcf" providerId="ADAL" clId="{71527D38-E98A-4C19-BD05-6CB7FE47BE3F}" dt="2023-11-29T19:56:18.882" v="153" actId="1036"/>
          <ac:spMkLst>
            <pc:docMk/>
            <pc:sldMk cId="4129726762" sldId="570"/>
            <ac:spMk id="25" creationId="{2BC869EB-5623-4AA1-9123-4AF9DF916049}"/>
          </ac:spMkLst>
        </pc:spChg>
        <pc:spChg chg="mod">
          <ac:chgData name="Kareem Ahmed" userId="668b7c42-9793-4d96-80a6-ccc644a66bcf" providerId="ADAL" clId="{71527D38-E98A-4C19-BD05-6CB7FE47BE3F}" dt="2023-11-29T19:56:18.882" v="153" actId="1036"/>
          <ac:spMkLst>
            <pc:docMk/>
            <pc:sldMk cId="4129726762" sldId="570"/>
            <ac:spMk id="48" creationId="{050976E4-0CF2-BA00-34CA-2F9419409B9E}"/>
          </ac:spMkLst>
        </pc:spChg>
        <pc:picChg chg="del">
          <ac:chgData name="Kareem Ahmed" userId="668b7c42-9793-4d96-80a6-ccc644a66bcf" providerId="ADAL" clId="{71527D38-E98A-4C19-BD05-6CB7FE47BE3F}" dt="2023-11-29T19:52:13.678" v="101" actId="478"/>
          <ac:picMkLst>
            <pc:docMk/>
            <pc:sldMk cId="4129726762" sldId="570"/>
            <ac:picMk id="8" creationId="{8B9FADA4-DAD2-919F-88A2-1F009BF10721}"/>
          </ac:picMkLst>
        </pc:picChg>
        <pc:picChg chg="del">
          <ac:chgData name="Kareem Ahmed" userId="668b7c42-9793-4d96-80a6-ccc644a66bcf" providerId="ADAL" clId="{71527D38-E98A-4C19-BD05-6CB7FE47BE3F}" dt="2023-11-30T20:32:28.031" v="889"/>
          <ac:picMkLst>
            <pc:docMk/>
            <pc:sldMk cId="4129726762" sldId="570"/>
            <ac:picMk id="11" creationId="{F2CD6EAD-36E2-0D96-D4EE-71A40B63E3C3}"/>
          </ac:picMkLst>
        </pc:picChg>
      </pc:sldChg>
      <pc:sldChg chg="addSp delSp modSp add mod modTransition modAnim">
        <pc:chgData name="Kareem Ahmed" userId="668b7c42-9793-4d96-80a6-ccc644a66bcf" providerId="ADAL" clId="{71527D38-E98A-4C19-BD05-6CB7FE47BE3F}" dt="2023-11-30T20:32:28.031" v="889"/>
        <pc:sldMkLst>
          <pc:docMk/>
          <pc:sldMk cId="372504937" sldId="571"/>
        </pc:sldMkLst>
        <pc:spChg chg="mod">
          <ac:chgData name="Kareem Ahmed" userId="668b7c42-9793-4d96-80a6-ccc644a66bcf" providerId="ADAL" clId="{71527D38-E98A-4C19-BD05-6CB7FE47BE3F}" dt="2023-11-29T20:12:28.796" v="253" actId="113"/>
          <ac:spMkLst>
            <pc:docMk/>
            <pc:sldMk cId="372504937" sldId="571"/>
            <ac:spMk id="48" creationId="{050976E4-0CF2-BA00-34CA-2F9419409B9E}"/>
          </ac:spMkLst>
        </pc:spChg>
        <pc:picChg chg="add del mod">
          <ac:chgData name="Kareem Ahmed" userId="668b7c42-9793-4d96-80a6-ccc644a66bcf" providerId="ADAL" clId="{71527D38-E98A-4C19-BD05-6CB7FE47BE3F}" dt="2023-11-29T20:11:27.335" v="249" actId="478"/>
          <ac:picMkLst>
            <pc:docMk/>
            <pc:sldMk cId="372504937" sldId="571"/>
            <ac:picMk id="8" creationId="{AD1337AF-8CEE-990B-A1E6-A2717DA10B12}"/>
          </ac:picMkLst>
        </pc:picChg>
        <pc:picChg chg="del">
          <ac:chgData name="Kareem Ahmed" userId="668b7c42-9793-4d96-80a6-ccc644a66bcf" providerId="ADAL" clId="{71527D38-E98A-4C19-BD05-6CB7FE47BE3F}" dt="2023-11-30T20:32:28.031" v="889"/>
          <ac:picMkLst>
            <pc:docMk/>
            <pc:sldMk cId="372504937" sldId="571"/>
            <ac:picMk id="11" creationId="{C4D31DBD-A717-7413-9749-D459B2D6F49A}"/>
          </ac:picMkLst>
        </pc:picChg>
      </pc:sldChg>
      <pc:sldChg chg="delSp modSp add mod modTransition modAnim">
        <pc:chgData name="Kareem Ahmed" userId="668b7c42-9793-4d96-80a6-ccc644a66bcf" providerId="ADAL" clId="{71527D38-E98A-4C19-BD05-6CB7FE47BE3F}" dt="2023-11-30T20:32:28.031" v="889"/>
        <pc:sldMkLst>
          <pc:docMk/>
          <pc:sldMk cId="202074637" sldId="572"/>
        </pc:sldMkLst>
        <pc:spChg chg="mod">
          <ac:chgData name="Kareem Ahmed" userId="668b7c42-9793-4d96-80a6-ccc644a66bcf" providerId="ADAL" clId="{71527D38-E98A-4C19-BD05-6CB7FE47BE3F}" dt="2023-11-29T20:03:33.047" v="188" actId="14100"/>
          <ac:spMkLst>
            <pc:docMk/>
            <pc:sldMk cId="202074637" sldId="572"/>
            <ac:spMk id="25" creationId="{2BC869EB-5623-4AA1-9123-4AF9DF916049}"/>
          </ac:spMkLst>
        </pc:spChg>
        <pc:spChg chg="mod">
          <ac:chgData name="Kareem Ahmed" userId="668b7c42-9793-4d96-80a6-ccc644a66bcf" providerId="ADAL" clId="{71527D38-E98A-4C19-BD05-6CB7FE47BE3F}" dt="2023-11-29T20:04:16.415" v="225" actId="255"/>
          <ac:spMkLst>
            <pc:docMk/>
            <pc:sldMk cId="202074637" sldId="572"/>
            <ac:spMk id="48" creationId="{050976E4-0CF2-BA00-34CA-2F9419409B9E}"/>
          </ac:spMkLst>
        </pc:spChg>
        <pc:picChg chg="del">
          <ac:chgData name="Kareem Ahmed" userId="668b7c42-9793-4d96-80a6-ccc644a66bcf" providerId="ADAL" clId="{71527D38-E98A-4C19-BD05-6CB7FE47BE3F}" dt="2023-11-30T20:32:28.031" v="889"/>
          <ac:picMkLst>
            <pc:docMk/>
            <pc:sldMk cId="202074637" sldId="572"/>
            <ac:picMk id="9" creationId="{5E7F6C33-423D-27A9-95D7-7D1E368E7AFB}"/>
          </ac:picMkLst>
        </pc:picChg>
      </pc:sldChg>
      <pc:sldChg chg="addSp delSp modSp add mod modTransition modAnim">
        <pc:chgData name="Kareem Ahmed" userId="668b7c42-9793-4d96-80a6-ccc644a66bcf" providerId="ADAL" clId="{71527D38-E98A-4C19-BD05-6CB7FE47BE3F}" dt="2023-11-30T20:32:28.031" v="889"/>
        <pc:sldMkLst>
          <pc:docMk/>
          <pc:sldMk cId="2272754182" sldId="573"/>
        </pc:sldMkLst>
        <pc:spChg chg="add del mod">
          <ac:chgData name="Kareem Ahmed" userId="668b7c42-9793-4d96-80a6-ccc644a66bcf" providerId="ADAL" clId="{71527D38-E98A-4C19-BD05-6CB7FE47BE3F}" dt="2023-11-29T20:05:20.518" v="228"/>
          <ac:spMkLst>
            <pc:docMk/>
            <pc:sldMk cId="2272754182" sldId="573"/>
            <ac:spMk id="8" creationId="{CD24B400-69E9-8F4A-A159-CE763369D313}"/>
          </ac:spMkLst>
        </pc:spChg>
        <pc:spChg chg="add del mod">
          <ac:chgData name="Kareem Ahmed" userId="668b7c42-9793-4d96-80a6-ccc644a66bcf" providerId="ADAL" clId="{71527D38-E98A-4C19-BD05-6CB7FE47BE3F}" dt="2023-11-29T20:10:17.941" v="244" actId="478"/>
          <ac:spMkLst>
            <pc:docMk/>
            <pc:sldMk cId="2272754182" sldId="573"/>
            <ac:spMk id="11" creationId="{9A7D7A1C-96EB-5FC8-2F3E-469CEFC62A65}"/>
          </ac:spMkLst>
        </pc:spChg>
        <pc:spChg chg="mod">
          <ac:chgData name="Kareem Ahmed" userId="668b7c42-9793-4d96-80a6-ccc644a66bcf" providerId="ADAL" clId="{71527D38-E98A-4C19-BD05-6CB7FE47BE3F}" dt="2023-11-29T20:15:48.023" v="258" actId="14100"/>
          <ac:spMkLst>
            <pc:docMk/>
            <pc:sldMk cId="2272754182" sldId="573"/>
            <ac:spMk id="25" creationId="{2BC869EB-5623-4AA1-9123-4AF9DF916049}"/>
          </ac:spMkLst>
        </pc:spChg>
        <pc:spChg chg="mod">
          <ac:chgData name="Kareem Ahmed" userId="668b7c42-9793-4d96-80a6-ccc644a66bcf" providerId="ADAL" clId="{71527D38-E98A-4C19-BD05-6CB7FE47BE3F}" dt="2023-11-29T20:15:44.322" v="257" actId="20577"/>
          <ac:spMkLst>
            <pc:docMk/>
            <pc:sldMk cId="2272754182" sldId="573"/>
            <ac:spMk id="48" creationId="{050976E4-0CF2-BA00-34CA-2F9419409B9E}"/>
          </ac:spMkLst>
        </pc:spChg>
        <pc:graphicFrameChg chg="add del mod">
          <ac:chgData name="Kareem Ahmed" userId="668b7c42-9793-4d96-80a6-ccc644a66bcf" providerId="ADAL" clId="{71527D38-E98A-4C19-BD05-6CB7FE47BE3F}" dt="2023-11-29T20:05:20.518" v="228"/>
          <ac:graphicFrameMkLst>
            <pc:docMk/>
            <pc:sldMk cId="2272754182" sldId="573"/>
            <ac:graphicFrameMk id="2" creationId="{721F9C70-F81A-E592-DC52-37FE9FF2B63E}"/>
          </ac:graphicFrameMkLst>
        </pc:graphicFrameChg>
        <pc:graphicFrameChg chg="add del mod">
          <ac:chgData name="Kareem Ahmed" userId="668b7c42-9793-4d96-80a6-ccc644a66bcf" providerId="ADAL" clId="{71527D38-E98A-4C19-BD05-6CB7FE47BE3F}" dt="2023-11-29T20:10:17.941" v="244" actId="478"/>
          <ac:graphicFrameMkLst>
            <pc:docMk/>
            <pc:sldMk cId="2272754182" sldId="573"/>
            <ac:graphicFrameMk id="9" creationId="{92DB809A-8A7A-C27F-9DEA-9DD5CF4FDF0E}"/>
          </ac:graphicFrameMkLst>
        </pc:graphicFrameChg>
        <pc:picChg chg="del">
          <ac:chgData name="Kareem Ahmed" userId="668b7c42-9793-4d96-80a6-ccc644a66bcf" providerId="ADAL" clId="{71527D38-E98A-4C19-BD05-6CB7FE47BE3F}" dt="2023-11-30T20:32:28.031" v="889"/>
          <ac:picMkLst>
            <pc:docMk/>
            <pc:sldMk cId="2272754182" sldId="573"/>
            <ac:picMk id="12" creationId="{7C990F73-CA5F-E22F-1248-8D4845D4D4F0}"/>
          </ac:picMkLst>
        </pc:picChg>
        <pc:picChg chg="add del mod">
          <ac:chgData name="Kareem Ahmed" userId="668b7c42-9793-4d96-80a6-ccc644a66bcf" providerId="ADAL" clId="{71527D38-E98A-4C19-BD05-6CB7FE47BE3F}" dt="2023-11-29T20:13:58.992" v="255" actId="478"/>
          <ac:picMkLst>
            <pc:docMk/>
            <pc:sldMk cId="2272754182" sldId="573"/>
            <ac:picMk id="13" creationId="{D76617AC-9747-EC0C-6495-95905F345E2C}"/>
          </ac:picMkLst>
        </pc:picChg>
      </pc:sldChg>
      <pc:sldChg chg="add del">
        <pc:chgData name="Kareem Ahmed" userId="668b7c42-9793-4d96-80a6-ccc644a66bcf" providerId="ADAL" clId="{71527D38-E98A-4C19-BD05-6CB7FE47BE3F}" dt="2023-11-29T20:13:40.994" v="254" actId="47"/>
        <pc:sldMkLst>
          <pc:docMk/>
          <pc:sldMk cId="1671132212" sldId="574"/>
        </pc:sldMkLst>
      </pc:sldChg>
      <pc:sldChg chg="delSp modSp add mod modTransition modAnim">
        <pc:chgData name="Kareem Ahmed" userId="668b7c42-9793-4d96-80a6-ccc644a66bcf" providerId="ADAL" clId="{71527D38-E98A-4C19-BD05-6CB7FE47BE3F}" dt="2023-11-30T20:32:28.031" v="889"/>
        <pc:sldMkLst>
          <pc:docMk/>
          <pc:sldMk cId="3958122880" sldId="574"/>
        </pc:sldMkLst>
        <pc:spChg chg="mod">
          <ac:chgData name="Kareem Ahmed" userId="668b7c42-9793-4d96-80a6-ccc644a66bcf" providerId="ADAL" clId="{71527D38-E98A-4C19-BD05-6CB7FE47BE3F}" dt="2023-11-29T20:16:28.434" v="264" actId="14100"/>
          <ac:spMkLst>
            <pc:docMk/>
            <pc:sldMk cId="3958122880" sldId="574"/>
            <ac:spMk id="25" creationId="{2BC869EB-5623-4AA1-9123-4AF9DF916049}"/>
          </ac:spMkLst>
        </pc:spChg>
        <pc:spChg chg="mod">
          <ac:chgData name="Kareem Ahmed" userId="668b7c42-9793-4d96-80a6-ccc644a66bcf" providerId="ADAL" clId="{71527D38-E98A-4C19-BD05-6CB7FE47BE3F}" dt="2023-11-29T20:16:30.545" v="265" actId="20577"/>
          <ac:spMkLst>
            <pc:docMk/>
            <pc:sldMk cId="3958122880" sldId="574"/>
            <ac:spMk id="48" creationId="{050976E4-0CF2-BA00-34CA-2F9419409B9E}"/>
          </ac:spMkLst>
        </pc:spChg>
        <pc:picChg chg="del">
          <ac:chgData name="Kareem Ahmed" userId="668b7c42-9793-4d96-80a6-ccc644a66bcf" providerId="ADAL" clId="{71527D38-E98A-4C19-BD05-6CB7FE47BE3F}" dt="2023-11-30T20:32:28.031" v="889"/>
          <ac:picMkLst>
            <pc:docMk/>
            <pc:sldMk cId="3958122880" sldId="574"/>
            <ac:picMk id="9" creationId="{0EDBD155-C86B-50B7-27AD-ACDDE9809292}"/>
          </ac:picMkLst>
        </pc:picChg>
      </pc:sldChg>
      <pc:sldChg chg="delSp modSp add mod modTransition modAnim">
        <pc:chgData name="Kareem Ahmed" userId="668b7c42-9793-4d96-80a6-ccc644a66bcf" providerId="ADAL" clId="{71527D38-E98A-4C19-BD05-6CB7FE47BE3F}" dt="2023-11-30T20:32:28.031" v="889"/>
        <pc:sldMkLst>
          <pc:docMk/>
          <pc:sldMk cId="1824383478" sldId="575"/>
        </pc:sldMkLst>
        <pc:spChg chg="mod">
          <ac:chgData name="Kareem Ahmed" userId="668b7c42-9793-4d96-80a6-ccc644a66bcf" providerId="ADAL" clId="{71527D38-E98A-4C19-BD05-6CB7FE47BE3F}" dt="2023-11-29T20:32:17.983" v="285" actId="14100"/>
          <ac:spMkLst>
            <pc:docMk/>
            <pc:sldMk cId="1824383478" sldId="575"/>
            <ac:spMk id="25" creationId="{2BC869EB-5623-4AA1-9123-4AF9DF916049}"/>
          </ac:spMkLst>
        </pc:spChg>
        <pc:spChg chg="mod">
          <ac:chgData name="Kareem Ahmed" userId="668b7c42-9793-4d96-80a6-ccc644a66bcf" providerId="ADAL" clId="{71527D38-E98A-4C19-BD05-6CB7FE47BE3F}" dt="2023-11-29T20:32:15.304" v="284" actId="1076"/>
          <ac:spMkLst>
            <pc:docMk/>
            <pc:sldMk cId="1824383478" sldId="575"/>
            <ac:spMk id="48" creationId="{050976E4-0CF2-BA00-34CA-2F9419409B9E}"/>
          </ac:spMkLst>
        </pc:spChg>
        <pc:picChg chg="del">
          <ac:chgData name="Kareem Ahmed" userId="668b7c42-9793-4d96-80a6-ccc644a66bcf" providerId="ADAL" clId="{71527D38-E98A-4C19-BD05-6CB7FE47BE3F}" dt="2023-11-30T20:32:28.031" v="889"/>
          <ac:picMkLst>
            <pc:docMk/>
            <pc:sldMk cId="1824383478" sldId="575"/>
            <ac:picMk id="9" creationId="{6BB96744-B278-6AC0-8D62-4236ACC1199F}"/>
          </ac:picMkLst>
        </pc:picChg>
      </pc:sldChg>
      <pc:sldChg chg="delSp modSp add mod modTransition modAnim">
        <pc:chgData name="Kareem Ahmed" userId="668b7c42-9793-4d96-80a6-ccc644a66bcf" providerId="ADAL" clId="{71527D38-E98A-4C19-BD05-6CB7FE47BE3F}" dt="2023-11-30T20:32:28.031" v="889"/>
        <pc:sldMkLst>
          <pc:docMk/>
          <pc:sldMk cId="1864700135" sldId="576"/>
        </pc:sldMkLst>
        <pc:spChg chg="mod">
          <ac:chgData name="Kareem Ahmed" userId="668b7c42-9793-4d96-80a6-ccc644a66bcf" providerId="ADAL" clId="{71527D38-E98A-4C19-BD05-6CB7FE47BE3F}" dt="2023-11-29T20:34:56.472" v="296" actId="14100"/>
          <ac:spMkLst>
            <pc:docMk/>
            <pc:sldMk cId="1864700135" sldId="576"/>
            <ac:spMk id="25" creationId="{2BC869EB-5623-4AA1-9123-4AF9DF916049}"/>
          </ac:spMkLst>
        </pc:spChg>
        <pc:spChg chg="mod">
          <ac:chgData name="Kareem Ahmed" userId="668b7c42-9793-4d96-80a6-ccc644a66bcf" providerId="ADAL" clId="{71527D38-E98A-4C19-BD05-6CB7FE47BE3F}" dt="2023-11-29T20:34:29.456" v="294" actId="20577"/>
          <ac:spMkLst>
            <pc:docMk/>
            <pc:sldMk cId="1864700135" sldId="576"/>
            <ac:spMk id="48" creationId="{050976E4-0CF2-BA00-34CA-2F9419409B9E}"/>
          </ac:spMkLst>
        </pc:spChg>
        <pc:picChg chg="del">
          <ac:chgData name="Kareem Ahmed" userId="668b7c42-9793-4d96-80a6-ccc644a66bcf" providerId="ADAL" clId="{71527D38-E98A-4C19-BD05-6CB7FE47BE3F}" dt="2023-11-30T20:32:28.031" v="889"/>
          <ac:picMkLst>
            <pc:docMk/>
            <pc:sldMk cId="1864700135" sldId="576"/>
            <ac:picMk id="9" creationId="{0329154B-3DF2-7665-0299-D24F27D8C889}"/>
          </ac:picMkLst>
        </pc:picChg>
      </pc:sldChg>
      <pc:sldChg chg="delSp modSp add mod ord modTransition modAnim">
        <pc:chgData name="Kareem Ahmed" userId="668b7c42-9793-4d96-80a6-ccc644a66bcf" providerId="ADAL" clId="{71527D38-E98A-4C19-BD05-6CB7FE47BE3F}" dt="2023-11-30T20:32:28.031" v="889"/>
        <pc:sldMkLst>
          <pc:docMk/>
          <pc:sldMk cId="4234825011" sldId="577"/>
        </pc:sldMkLst>
        <pc:spChg chg="mod">
          <ac:chgData name="Kareem Ahmed" userId="668b7c42-9793-4d96-80a6-ccc644a66bcf" providerId="ADAL" clId="{71527D38-E98A-4C19-BD05-6CB7FE47BE3F}" dt="2023-11-29T20:34:49.935" v="295" actId="14100"/>
          <ac:spMkLst>
            <pc:docMk/>
            <pc:sldMk cId="4234825011" sldId="577"/>
            <ac:spMk id="25" creationId="{2BC869EB-5623-4AA1-9123-4AF9DF916049}"/>
          </ac:spMkLst>
        </pc:spChg>
        <pc:spChg chg="mod">
          <ac:chgData name="Kareem Ahmed" userId="668b7c42-9793-4d96-80a6-ccc644a66bcf" providerId="ADAL" clId="{71527D38-E98A-4C19-BD05-6CB7FE47BE3F}" dt="2023-11-29T20:34:11.082" v="291" actId="20577"/>
          <ac:spMkLst>
            <pc:docMk/>
            <pc:sldMk cId="4234825011" sldId="577"/>
            <ac:spMk id="48" creationId="{050976E4-0CF2-BA00-34CA-2F9419409B9E}"/>
          </ac:spMkLst>
        </pc:spChg>
        <pc:picChg chg="del">
          <ac:chgData name="Kareem Ahmed" userId="668b7c42-9793-4d96-80a6-ccc644a66bcf" providerId="ADAL" clId="{71527D38-E98A-4C19-BD05-6CB7FE47BE3F}" dt="2023-11-30T20:32:28.031" v="889"/>
          <ac:picMkLst>
            <pc:docMk/>
            <pc:sldMk cId="4234825011" sldId="577"/>
            <ac:picMk id="11" creationId="{BE21DD4B-CCF7-2AD7-EC42-1B423E802F0F}"/>
          </ac:picMkLst>
        </pc:picChg>
      </pc:sldChg>
      <pc:sldChg chg="delSp modSp add mod modTransition modAnim">
        <pc:chgData name="Kareem Ahmed" userId="668b7c42-9793-4d96-80a6-ccc644a66bcf" providerId="ADAL" clId="{71527D38-E98A-4C19-BD05-6CB7FE47BE3F}" dt="2023-11-30T20:32:28.031" v="889"/>
        <pc:sldMkLst>
          <pc:docMk/>
          <pc:sldMk cId="1157814377" sldId="578"/>
        </pc:sldMkLst>
        <pc:spChg chg="mod">
          <ac:chgData name="Kareem Ahmed" userId="668b7c42-9793-4d96-80a6-ccc644a66bcf" providerId="ADAL" clId="{71527D38-E98A-4C19-BD05-6CB7FE47BE3F}" dt="2023-11-29T20:37:07.936" v="345" actId="14100"/>
          <ac:spMkLst>
            <pc:docMk/>
            <pc:sldMk cId="1157814377" sldId="578"/>
            <ac:spMk id="25" creationId="{2BC869EB-5623-4AA1-9123-4AF9DF916049}"/>
          </ac:spMkLst>
        </pc:spChg>
        <pc:spChg chg="mod">
          <ac:chgData name="Kareem Ahmed" userId="668b7c42-9793-4d96-80a6-ccc644a66bcf" providerId="ADAL" clId="{71527D38-E98A-4C19-BD05-6CB7FE47BE3F}" dt="2023-11-29T20:37:43.624" v="348" actId="20577"/>
          <ac:spMkLst>
            <pc:docMk/>
            <pc:sldMk cId="1157814377" sldId="578"/>
            <ac:spMk id="48" creationId="{050976E4-0CF2-BA00-34CA-2F9419409B9E}"/>
          </ac:spMkLst>
        </pc:spChg>
        <pc:picChg chg="del">
          <ac:chgData name="Kareem Ahmed" userId="668b7c42-9793-4d96-80a6-ccc644a66bcf" providerId="ADAL" clId="{71527D38-E98A-4C19-BD05-6CB7FE47BE3F}" dt="2023-11-30T20:32:28.031" v="889"/>
          <ac:picMkLst>
            <pc:docMk/>
            <pc:sldMk cId="1157814377" sldId="578"/>
            <ac:picMk id="11" creationId="{AFB0E6DB-7733-FED7-C269-6B01378DE491}"/>
          </ac:picMkLst>
        </pc:picChg>
      </pc:sldChg>
      <pc:sldChg chg="delSp modSp add mod modTransition modAnim">
        <pc:chgData name="Kareem Ahmed" userId="668b7c42-9793-4d96-80a6-ccc644a66bcf" providerId="ADAL" clId="{71527D38-E98A-4C19-BD05-6CB7FE47BE3F}" dt="2023-11-30T20:32:28.031" v="889"/>
        <pc:sldMkLst>
          <pc:docMk/>
          <pc:sldMk cId="1303843989" sldId="579"/>
        </pc:sldMkLst>
        <pc:spChg chg="mod">
          <ac:chgData name="Kareem Ahmed" userId="668b7c42-9793-4d96-80a6-ccc644a66bcf" providerId="ADAL" clId="{71527D38-E98A-4C19-BD05-6CB7FE47BE3F}" dt="2023-11-29T20:39:29.496" v="351" actId="14100"/>
          <ac:spMkLst>
            <pc:docMk/>
            <pc:sldMk cId="1303843989" sldId="579"/>
            <ac:spMk id="25" creationId="{2BC869EB-5623-4AA1-9123-4AF9DF916049}"/>
          </ac:spMkLst>
        </pc:spChg>
        <pc:spChg chg="mod">
          <ac:chgData name="Kareem Ahmed" userId="668b7c42-9793-4d96-80a6-ccc644a66bcf" providerId="ADAL" clId="{71527D38-E98A-4C19-BD05-6CB7FE47BE3F}" dt="2023-11-29T20:39:22.033" v="350"/>
          <ac:spMkLst>
            <pc:docMk/>
            <pc:sldMk cId="1303843989" sldId="579"/>
            <ac:spMk id="48" creationId="{050976E4-0CF2-BA00-34CA-2F9419409B9E}"/>
          </ac:spMkLst>
        </pc:spChg>
        <pc:picChg chg="del">
          <ac:chgData name="Kareem Ahmed" userId="668b7c42-9793-4d96-80a6-ccc644a66bcf" providerId="ADAL" clId="{71527D38-E98A-4C19-BD05-6CB7FE47BE3F}" dt="2023-11-30T20:32:28.031" v="889"/>
          <ac:picMkLst>
            <pc:docMk/>
            <pc:sldMk cId="1303843989" sldId="579"/>
            <ac:picMk id="9" creationId="{1AE5B489-11AC-9B0D-48E2-E33A3FE8C145}"/>
          </ac:picMkLst>
        </pc:picChg>
      </pc:sldChg>
      <pc:sldChg chg="delSp modSp add mod modTransition modAnim">
        <pc:chgData name="Kareem Ahmed" userId="668b7c42-9793-4d96-80a6-ccc644a66bcf" providerId="ADAL" clId="{71527D38-E98A-4C19-BD05-6CB7FE47BE3F}" dt="2023-11-30T20:32:28.031" v="889"/>
        <pc:sldMkLst>
          <pc:docMk/>
          <pc:sldMk cId="2284073562" sldId="580"/>
        </pc:sldMkLst>
        <pc:spChg chg="mod">
          <ac:chgData name="Kareem Ahmed" userId="668b7c42-9793-4d96-80a6-ccc644a66bcf" providerId="ADAL" clId="{71527D38-E98A-4C19-BD05-6CB7FE47BE3F}" dt="2023-11-29T21:30:56.582" v="372" actId="20577"/>
          <ac:spMkLst>
            <pc:docMk/>
            <pc:sldMk cId="2284073562" sldId="580"/>
            <ac:spMk id="48" creationId="{050976E4-0CF2-BA00-34CA-2F9419409B9E}"/>
          </ac:spMkLst>
        </pc:spChg>
        <pc:picChg chg="del">
          <ac:chgData name="Kareem Ahmed" userId="668b7c42-9793-4d96-80a6-ccc644a66bcf" providerId="ADAL" clId="{71527D38-E98A-4C19-BD05-6CB7FE47BE3F}" dt="2023-11-30T20:32:28.031" v="889"/>
          <ac:picMkLst>
            <pc:docMk/>
            <pc:sldMk cId="2284073562" sldId="580"/>
            <ac:picMk id="9" creationId="{7DFC25F2-9D28-750F-7236-CC0FC3E30EC4}"/>
          </ac:picMkLst>
        </pc:picChg>
      </pc:sldChg>
      <pc:sldChg chg="delSp modSp add mod modTransition modAnim">
        <pc:chgData name="Kareem Ahmed" userId="668b7c42-9793-4d96-80a6-ccc644a66bcf" providerId="ADAL" clId="{71527D38-E98A-4C19-BD05-6CB7FE47BE3F}" dt="2023-11-30T20:32:28.031" v="889"/>
        <pc:sldMkLst>
          <pc:docMk/>
          <pc:sldMk cId="1031893686" sldId="581"/>
        </pc:sldMkLst>
        <pc:spChg chg="mod">
          <ac:chgData name="Kareem Ahmed" userId="668b7c42-9793-4d96-80a6-ccc644a66bcf" providerId="ADAL" clId="{71527D38-E98A-4C19-BD05-6CB7FE47BE3F}" dt="2023-11-29T21:31:31.571" v="375" actId="14100"/>
          <ac:spMkLst>
            <pc:docMk/>
            <pc:sldMk cId="1031893686" sldId="581"/>
            <ac:spMk id="25" creationId="{2BC869EB-5623-4AA1-9123-4AF9DF916049}"/>
          </ac:spMkLst>
        </pc:spChg>
        <pc:spChg chg="mod">
          <ac:chgData name="Kareem Ahmed" userId="668b7c42-9793-4d96-80a6-ccc644a66bcf" providerId="ADAL" clId="{71527D38-E98A-4C19-BD05-6CB7FE47BE3F}" dt="2023-11-29T21:31:33.131" v="376" actId="1076"/>
          <ac:spMkLst>
            <pc:docMk/>
            <pc:sldMk cId="1031893686" sldId="581"/>
            <ac:spMk id="48" creationId="{050976E4-0CF2-BA00-34CA-2F9419409B9E}"/>
          </ac:spMkLst>
        </pc:spChg>
        <pc:picChg chg="del">
          <ac:chgData name="Kareem Ahmed" userId="668b7c42-9793-4d96-80a6-ccc644a66bcf" providerId="ADAL" clId="{71527D38-E98A-4C19-BD05-6CB7FE47BE3F}" dt="2023-11-30T20:32:28.031" v="889"/>
          <ac:picMkLst>
            <pc:docMk/>
            <pc:sldMk cId="1031893686" sldId="581"/>
            <ac:picMk id="11" creationId="{0709EE5E-E484-9ACA-DF55-C6D0E0310D79}"/>
          </ac:picMkLst>
        </pc:picChg>
      </pc:sldChg>
      <pc:sldChg chg="delSp modSp add mod modTransition modAnim">
        <pc:chgData name="Kareem Ahmed" userId="668b7c42-9793-4d96-80a6-ccc644a66bcf" providerId="ADAL" clId="{71527D38-E98A-4C19-BD05-6CB7FE47BE3F}" dt="2023-11-30T20:32:28.031" v="889"/>
        <pc:sldMkLst>
          <pc:docMk/>
          <pc:sldMk cId="1109643888" sldId="582"/>
        </pc:sldMkLst>
        <pc:spChg chg="mod">
          <ac:chgData name="Kareem Ahmed" userId="668b7c42-9793-4d96-80a6-ccc644a66bcf" providerId="ADAL" clId="{71527D38-E98A-4C19-BD05-6CB7FE47BE3F}" dt="2023-11-29T21:34:20.815" v="381" actId="207"/>
          <ac:spMkLst>
            <pc:docMk/>
            <pc:sldMk cId="1109643888" sldId="582"/>
            <ac:spMk id="3" creationId="{F9A80F9F-74DB-1D57-04E8-E20E92A09B0A}"/>
          </ac:spMkLst>
        </pc:spChg>
        <pc:picChg chg="del">
          <ac:chgData name="Kareem Ahmed" userId="668b7c42-9793-4d96-80a6-ccc644a66bcf" providerId="ADAL" clId="{71527D38-E98A-4C19-BD05-6CB7FE47BE3F}" dt="2023-11-30T20:32:28.031" v="889"/>
          <ac:picMkLst>
            <pc:docMk/>
            <pc:sldMk cId="1109643888" sldId="582"/>
            <ac:picMk id="9" creationId="{78FDCF0C-0CE5-E89A-CD51-555712FA789C}"/>
          </ac:picMkLst>
        </pc:picChg>
      </pc:sldChg>
      <pc:sldChg chg="delSp modSp add mod modTransition modAnim">
        <pc:chgData name="Kareem Ahmed" userId="668b7c42-9793-4d96-80a6-ccc644a66bcf" providerId="ADAL" clId="{71527D38-E98A-4C19-BD05-6CB7FE47BE3F}" dt="2023-11-30T20:32:28.031" v="889"/>
        <pc:sldMkLst>
          <pc:docMk/>
          <pc:sldMk cId="1195748927" sldId="583"/>
        </pc:sldMkLst>
        <pc:spChg chg="mod">
          <ac:chgData name="Kareem Ahmed" userId="668b7c42-9793-4d96-80a6-ccc644a66bcf" providerId="ADAL" clId="{71527D38-E98A-4C19-BD05-6CB7FE47BE3F}" dt="2023-11-29T21:34:47.660" v="387" actId="14100"/>
          <ac:spMkLst>
            <pc:docMk/>
            <pc:sldMk cId="1195748927" sldId="583"/>
            <ac:spMk id="3" creationId="{F9A80F9F-74DB-1D57-04E8-E20E92A09B0A}"/>
          </ac:spMkLst>
        </pc:spChg>
        <pc:spChg chg="mod">
          <ac:chgData name="Kareem Ahmed" userId="668b7c42-9793-4d96-80a6-ccc644a66bcf" providerId="ADAL" clId="{71527D38-E98A-4C19-BD05-6CB7FE47BE3F}" dt="2023-11-29T21:38:32.859" v="402" actId="14100"/>
          <ac:spMkLst>
            <pc:docMk/>
            <pc:sldMk cId="1195748927" sldId="583"/>
            <ac:spMk id="25" creationId="{2BC869EB-5623-4AA1-9123-4AF9DF916049}"/>
          </ac:spMkLst>
        </pc:spChg>
        <pc:spChg chg="mod">
          <ac:chgData name="Kareem Ahmed" userId="668b7c42-9793-4d96-80a6-ccc644a66bcf" providerId="ADAL" clId="{71527D38-E98A-4C19-BD05-6CB7FE47BE3F}" dt="2023-11-29T21:38:30.772" v="401" actId="1076"/>
          <ac:spMkLst>
            <pc:docMk/>
            <pc:sldMk cId="1195748927" sldId="583"/>
            <ac:spMk id="48" creationId="{050976E4-0CF2-BA00-34CA-2F9419409B9E}"/>
          </ac:spMkLst>
        </pc:spChg>
        <pc:picChg chg="del">
          <ac:chgData name="Kareem Ahmed" userId="668b7c42-9793-4d96-80a6-ccc644a66bcf" providerId="ADAL" clId="{71527D38-E98A-4C19-BD05-6CB7FE47BE3F}" dt="2023-11-30T20:32:28.031" v="889"/>
          <ac:picMkLst>
            <pc:docMk/>
            <pc:sldMk cId="1195748927" sldId="583"/>
            <ac:picMk id="9" creationId="{C9873D93-1B93-3ECC-ADB1-002E39F1680C}"/>
          </ac:picMkLst>
        </pc:picChg>
      </pc:sldChg>
      <pc:sldChg chg="delSp modSp add mod modTransition modAnim">
        <pc:chgData name="Kareem Ahmed" userId="668b7c42-9793-4d96-80a6-ccc644a66bcf" providerId="ADAL" clId="{71527D38-E98A-4C19-BD05-6CB7FE47BE3F}" dt="2023-11-30T20:32:28.031" v="889"/>
        <pc:sldMkLst>
          <pc:docMk/>
          <pc:sldMk cId="3506790449" sldId="584"/>
        </pc:sldMkLst>
        <pc:spChg chg="mod">
          <ac:chgData name="Kareem Ahmed" userId="668b7c42-9793-4d96-80a6-ccc644a66bcf" providerId="ADAL" clId="{71527D38-E98A-4C19-BD05-6CB7FE47BE3F}" dt="2023-11-29T21:38:56.178" v="416" actId="1035"/>
          <ac:spMkLst>
            <pc:docMk/>
            <pc:sldMk cId="3506790449" sldId="584"/>
            <ac:spMk id="48" creationId="{050976E4-0CF2-BA00-34CA-2F9419409B9E}"/>
          </ac:spMkLst>
        </pc:spChg>
        <pc:picChg chg="del">
          <ac:chgData name="Kareem Ahmed" userId="668b7c42-9793-4d96-80a6-ccc644a66bcf" providerId="ADAL" clId="{71527D38-E98A-4C19-BD05-6CB7FE47BE3F}" dt="2023-11-30T20:32:28.031" v="889"/>
          <ac:picMkLst>
            <pc:docMk/>
            <pc:sldMk cId="3506790449" sldId="584"/>
            <ac:picMk id="8" creationId="{291B3915-C91F-152C-114A-863ECF901261}"/>
          </ac:picMkLst>
        </pc:picChg>
      </pc:sldChg>
      <pc:sldChg chg="delSp modSp add mod modTransition modAnim">
        <pc:chgData name="Kareem Ahmed" userId="668b7c42-9793-4d96-80a6-ccc644a66bcf" providerId="ADAL" clId="{71527D38-E98A-4C19-BD05-6CB7FE47BE3F}" dt="2023-11-30T20:32:28.031" v="889"/>
        <pc:sldMkLst>
          <pc:docMk/>
          <pc:sldMk cId="447731648" sldId="585"/>
        </pc:sldMkLst>
        <pc:spChg chg="mod">
          <ac:chgData name="Kareem Ahmed" userId="668b7c42-9793-4d96-80a6-ccc644a66bcf" providerId="ADAL" clId="{71527D38-E98A-4C19-BD05-6CB7FE47BE3F}" dt="2023-11-29T21:43:15.386" v="478" actId="14100"/>
          <ac:spMkLst>
            <pc:docMk/>
            <pc:sldMk cId="447731648" sldId="585"/>
            <ac:spMk id="25" creationId="{2BC869EB-5623-4AA1-9123-4AF9DF916049}"/>
          </ac:spMkLst>
        </pc:spChg>
        <pc:spChg chg="mod">
          <ac:chgData name="Kareem Ahmed" userId="668b7c42-9793-4d96-80a6-ccc644a66bcf" providerId="ADAL" clId="{71527D38-E98A-4C19-BD05-6CB7FE47BE3F}" dt="2023-11-29T21:43:12.932" v="477" actId="1076"/>
          <ac:spMkLst>
            <pc:docMk/>
            <pc:sldMk cId="447731648" sldId="585"/>
            <ac:spMk id="48" creationId="{050976E4-0CF2-BA00-34CA-2F9419409B9E}"/>
          </ac:spMkLst>
        </pc:spChg>
        <pc:picChg chg="del">
          <ac:chgData name="Kareem Ahmed" userId="668b7c42-9793-4d96-80a6-ccc644a66bcf" providerId="ADAL" clId="{71527D38-E98A-4C19-BD05-6CB7FE47BE3F}" dt="2023-11-30T20:32:28.031" v="889"/>
          <ac:picMkLst>
            <pc:docMk/>
            <pc:sldMk cId="447731648" sldId="585"/>
            <ac:picMk id="11" creationId="{B1BAA966-6E28-E423-83F5-7323D7BBB66A}"/>
          </ac:picMkLst>
        </pc:picChg>
      </pc:sldChg>
      <pc:sldChg chg="delSp modSp add mod modTransition modAnim">
        <pc:chgData name="Kareem Ahmed" userId="668b7c42-9793-4d96-80a6-ccc644a66bcf" providerId="ADAL" clId="{71527D38-E98A-4C19-BD05-6CB7FE47BE3F}" dt="2023-11-30T20:32:28.031" v="889"/>
        <pc:sldMkLst>
          <pc:docMk/>
          <pc:sldMk cId="3169529787" sldId="586"/>
        </pc:sldMkLst>
        <pc:spChg chg="mod">
          <ac:chgData name="Kareem Ahmed" userId="668b7c42-9793-4d96-80a6-ccc644a66bcf" providerId="ADAL" clId="{71527D38-E98A-4C19-BD05-6CB7FE47BE3F}" dt="2023-11-29T21:43:22.196" v="480" actId="14100"/>
          <ac:spMkLst>
            <pc:docMk/>
            <pc:sldMk cId="3169529787" sldId="586"/>
            <ac:spMk id="25" creationId="{2BC869EB-5623-4AA1-9123-4AF9DF916049}"/>
          </ac:spMkLst>
        </pc:spChg>
        <pc:spChg chg="mod">
          <ac:chgData name="Kareem Ahmed" userId="668b7c42-9793-4d96-80a6-ccc644a66bcf" providerId="ADAL" clId="{71527D38-E98A-4C19-BD05-6CB7FE47BE3F}" dt="2023-11-29T21:43:18.603" v="479" actId="20577"/>
          <ac:spMkLst>
            <pc:docMk/>
            <pc:sldMk cId="3169529787" sldId="586"/>
            <ac:spMk id="48" creationId="{050976E4-0CF2-BA00-34CA-2F9419409B9E}"/>
          </ac:spMkLst>
        </pc:spChg>
        <pc:picChg chg="del">
          <ac:chgData name="Kareem Ahmed" userId="668b7c42-9793-4d96-80a6-ccc644a66bcf" providerId="ADAL" clId="{71527D38-E98A-4C19-BD05-6CB7FE47BE3F}" dt="2023-11-30T20:32:28.031" v="889"/>
          <ac:picMkLst>
            <pc:docMk/>
            <pc:sldMk cId="3169529787" sldId="586"/>
            <ac:picMk id="9" creationId="{028E15B2-79B8-7B88-586F-2E1F7379E641}"/>
          </ac:picMkLst>
        </pc:picChg>
      </pc:sldChg>
      <pc:sldChg chg="addSp delSp modSp add mod modTransition modAnim">
        <pc:chgData name="Kareem Ahmed" userId="668b7c42-9793-4d96-80a6-ccc644a66bcf" providerId="ADAL" clId="{71527D38-E98A-4C19-BD05-6CB7FE47BE3F}" dt="2023-11-30T20:32:28.031" v="889"/>
        <pc:sldMkLst>
          <pc:docMk/>
          <pc:sldMk cId="2172003596" sldId="587"/>
        </pc:sldMkLst>
        <pc:spChg chg="add mod">
          <ac:chgData name="Kareem Ahmed" userId="668b7c42-9793-4d96-80a6-ccc644a66bcf" providerId="ADAL" clId="{71527D38-E98A-4C19-BD05-6CB7FE47BE3F}" dt="2023-11-29T21:45:03.708" v="546" actId="113"/>
          <ac:spMkLst>
            <pc:docMk/>
            <pc:sldMk cId="2172003596" sldId="587"/>
            <ac:spMk id="11" creationId="{F885EE12-1B94-A318-3B4E-A7542EAEBD74}"/>
          </ac:spMkLst>
        </pc:spChg>
        <pc:spChg chg="add mod ord">
          <ac:chgData name="Kareem Ahmed" userId="668b7c42-9793-4d96-80a6-ccc644a66bcf" providerId="ADAL" clId="{71527D38-E98A-4C19-BD05-6CB7FE47BE3F}" dt="2023-11-29T21:45:38.024" v="581" actId="1038"/>
          <ac:spMkLst>
            <pc:docMk/>
            <pc:sldMk cId="2172003596" sldId="587"/>
            <ac:spMk id="12" creationId="{F42C68A5-D45C-96C9-A70C-A650E879E8B1}"/>
          </ac:spMkLst>
        </pc:spChg>
        <pc:spChg chg="del">
          <ac:chgData name="Kareem Ahmed" userId="668b7c42-9793-4d96-80a6-ccc644a66bcf" providerId="ADAL" clId="{71527D38-E98A-4C19-BD05-6CB7FE47BE3F}" dt="2023-11-29T21:44:13.938" v="482" actId="478"/>
          <ac:spMkLst>
            <pc:docMk/>
            <pc:sldMk cId="2172003596" sldId="587"/>
            <ac:spMk id="25" creationId="{2BC869EB-5623-4AA1-9123-4AF9DF916049}"/>
          </ac:spMkLst>
        </pc:spChg>
        <pc:spChg chg="del">
          <ac:chgData name="Kareem Ahmed" userId="668b7c42-9793-4d96-80a6-ccc644a66bcf" providerId="ADAL" clId="{71527D38-E98A-4C19-BD05-6CB7FE47BE3F}" dt="2023-11-29T21:44:16.685" v="483" actId="478"/>
          <ac:spMkLst>
            <pc:docMk/>
            <pc:sldMk cId="2172003596" sldId="587"/>
            <ac:spMk id="48" creationId="{050976E4-0CF2-BA00-34CA-2F9419409B9E}"/>
          </ac:spMkLst>
        </pc:spChg>
        <pc:picChg chg="add mod">
          <ac:chgData name="Kareem Ahmed" userId="668b7c42-9793-4d96-80a6-ccc644a66bcf" providerId="ADAL" clId="{71527D38-E98A-4C19-BD05-6CB7FE47BE3F}" dt="2023-11-29T21:44:57.412" v="498" actId="1076"/>
          <ac:picMkLst>
            <pc:docMk/>
            <pc:sldMk cId="2172003596" sldId="587"/>
            <ac:picMk id="8" creationId="{096BD3F7-E9B3-2F1E-3674-73F2D7061331}"/>
          </ac:picMkLst>
        </pc:picChg>
        <pc:picChg chg="del">
          <ac:chgData name="Kareem Ahmed" userId="668b7c42-9793-4d96-80a6-ccc644a66bcf" providerId="ADAL" clId="{71527D38-E98A-4C19-BD05-6CB7FE47BE3F}" dt="2023-11-30T20:32:28.031" v="889"/>
          <ac:picMkLst>
            <pc:docMk/>
            <pc:sldMk cId="2172003596" sldId="587"/>
            <ac:picMk id="21" creationId="{CB78D470-6B72-CA34-69AA-30D2F8DDD83B}"/>
          </ac:picMkLst>
        </pc:picChg>
      </pc:sldChg>
      <pc:sldChg chg="delSp modSp add mod modTransition modAnim">
        <pc:chgData name="Kareem Ahmed" userId="668b7c42-9793-4d96-80a6-ccc644a66bcf" providerId="ADAL" clId="{71527D38-E98A-4C19-BD05-6CB7FE47BE3F}" dt="2023-11-30T20:32:28.031" v="889"/>
        <pc:sldMkLst>
          <pc:docMk/>
          <pc:sldMk cId="1760376680" sldId="588"/>
        </pc:sldMkLst>
        <pc:spChg chg="mod">
          <ac:chgData name="Kareem Ahmed" userId="668b7c42-9793-4d96-80a6-ccc644a66bcf" providerId="ADAL" clId="{71527D38-E98A-4C19-BD05-6CB7FE47BE3F}" dt="2023-11-29T21:48:05.214" v="595" actId="20577"/>
          <ac:spMkLst>
            <pc:docMk/>
            <pc:sldMk cId="1760376680" sldId="588"/>
            <ac:spMk id="48" creationId="{050976E4-0CF2-BA00-34CA-2F9419409B9E}"/>
          </ac:spMkLst>
        </pc:spChg>
        <pc:picChg chg="del">
          <ac:chgData name="Kareem Ahmed" userId="668b7c42-9793-4d96-80a6-ccc644a66bcf" providerId="ADAL" clId="{71527D38-E98A-4C19-BD05-6CB7FE47BE3F}" dt="2023-11-30T20:32:28.031" v="889"/>
          <ac:picMkLst>
            <pc:docMk/>
            <pc:sldMk cId="1760376680" sldId="588"/>
            <ac:picMk id="21" creationId="{61BC755B-2EEE-8865-6D1C-3CE6072D7611}"/>
          </ac:picMkLst>
        </pc:picChg>
      </pc:sldChg>
      <pc:sldChg chg="delSp modSp add mod modTransition modAnim">
        <pc:chgData name="Kareem Ahmed" userId="668b7c42-9793-4d96-80a6-ccc644a66bcf" providerId="ADAL" clId="{71527D38-E98A-4C19-BD05-6CB7FE47BE3F}" dt="2023-11-30T20:32:28.031" v="889"/>
        <pc:sldMkLst>
          <pc:docMk/>
          <pc:sldMk cId="1241894682" sldId="589"/>
        </pc:sldMkLst>
        <pc:spChg chg="mod">
          <ac:chgData name="Kareem Ahmed" userId="668b7c42-9793-4d96-80a6-ccc644a66bcf" providerId="ADAL" clId="{71527D38-E98A-4C19-BD05-6CB7FE47BE3F}" dt="2023-11-29T22:13:22.737" v="600" actId="207"/>
          <ac:spMkLst>
            <pc:docMk/>
            <pc:sldMk cId="1241894682" sldId="589"/>
            <ac:spMk id="3" creationId="{F9A80F9F-74DB-1D57-04E8-E20E92A09B0A}"/>
          </ac:spMkLst>
        </pc:spChg>
        <pc:picChg chg="del">
          <ac:chgData name="Kareem Ahmed" userId="668b7c42-9793-4d96-80a6-ccc644a66bcf" providerId="ADAL" clId="{71527D38-E98A-4C19-BD05-6CB7FE47BE3F}" dt="2023-11-30T20:32:28.031" v="889"/>
          <ac:picMkLst>
            <pc:docMk/>
            <pc:sldMk cId="1241894682" sldId="589"/>
            <ac:picMk id="15" creationId="{6DB9CA6D-0C47-3260-DF97-A89F802ABF1B}"/>
          </ac:picMkLst>
        </pc:picChg>
      </pc:sldChg>
      <pc:sldChg chg="delSp modSp add mod modTransition modAnim">
        <pc:chgData name="Kareem Ahmed" userId="668b7c42-9793-4d96-80a6-ccc644a66bcf" providerId="ADAL" clId="{71527D38-E98A-4C19-BD05-6CB7FE47BE3F}" dt="2023-11-30T20:32:28.031" v="889"/>
        <pc:sldMkLst>
          <pc:docMk/>
          <pc:sldMk cId="3820168956" sldId="590"/>
        </pc:sldMkLst>
        <pc:spChg chg="mod">
          <ac:chgData name="Kareem Ahmed" userId="668b7c42-9793-4d96-80a6-ccc644a66bcf" providerId="ADAL" clId="{71527D38-E98A-4C19-BD05-6CB7FE47BE3F}" dt="2023-11-29T22:23:45.800" v="656" actId="1035"/>
          <ac:spMkLst>
            <pc:docMk/>
            <pc:sldMk cId="3820168956" sldId="590"/>
            <ac:spMk id="3" creationId="{F9A80F9F-74DB-1D57-04E8-E20E92A09B0A}"/>
          </ac:spMkLst>
        </pc:spChg>
        <pc:spChg chg="mod">
          <ac:chgData name="Kareem Ahmed" userId="668b7c42-9793-4d96-80a6-ccc644a66bcf" providerId="ADAL" clId="{71527D38-E98A-4C19-BD05-6CB7FE47BE3F}" dt="2023-11-29T22:23:45.800" v="656" actId="1035"/>
          <ac:spMkLst>
            <pc:docMk/>
            <pc:sldMk cId="3820168956" sldId="590"/>
            <ac:spMk id="5" creationId="{3985EAE6-BFA6-766D-A032-077E4DCB399E}"/>
          </ac:spMkLst>
        </pc:spChg>
        <pc:spChg chg="mod">
          <ac:chgData name="Kareem Ahmed" userId="668b7c42-9793-4d96-80a6-ccc644a66bcf" providerId="ADAL" clId="{71527D38-E98A-4C19-BD05-6CB7FE47BE3F}" dt="2023-11-29T22:23:45.800" v="656" actId="1035"/>
          <ac:spMkLst>
            <pc:docMk/>
            <pc:sldMk cId="3820168956" sldId="590"/>
            <ac:spMk id="6" creationId="{05E43288-C9C0-B2CA-0970-EB4E627B30CA}"/>
          </ac:spMkLst>
        </pc:spChg>
        <pc:spChg chg="mod">
          <ac:chgData name="Kareem Ahmed" userId="668b7c42-9793-4d96-80a6-ccc644a66bcf" providerId="ADAL" clId="{71527D38-E98A-4C19-BD05-6CB7FE47BE3F}" dt="2023-11-29T22:23:45.800" v="656" actId="1035"/>
          <ac:spMkLst>
            <pc:docMk/>
            <pc:sldMk cId="3820168956" sldId="590"/>
            <ac:spMk id="10" creationId="{463D680D-A11B-0A8A-63D5-DD2C6F3FD516}"/>
          </ac:spMkLst>
        </pc:spChg>
        <pc:spChg chg="mod">
          <ac:chgData name="Kareem Ahmed" userId="668b7c42-9793-4d96-80a6-ccc644a66bcf" providerId="ADAL" clId="{71527D38-E98A-4C19-BD05-6CB7FE47BE3F}" dt="2023-11-29T22:23:55.444" v="657" actId="14100"/>
          <ac:spMkLst>
            <pc:docMk/>
            <pc:sldMk cId="3820168956" sldId="590"/>
            <ac:spMk id="25" creationId="{2BC869EB-5623-4AA1-9123-4AF9DF916049}"/>
          </ac:spMkLst>
        </pc:spChg>
        <pc:spChg chg="mod">
          <ac:chgData name="Kareem Ahmed" userId="668b7c42-9793-4d96-80a6-ccc644a66bcf" providerId="ADAL" clId="{71527D38-E98A-4C19-BD05-6CB7FE47BE3F}" dt="2023-11-29T22:23:45.800" v="656" actId="1035"/>
          <ac:spMkLst>
            <pc:docMk/>
            <pc:sldMk cId="3820168956" sldId="590"/>
            <ac:spMk id="48" creationId="{050976E4-0CF2-BA00-34CA-2F9419409B9E}"/>
          </ac:spMkLst>
        </pc:spChg>
        <pc:picChg chg="del">
          <ac:chgData name="Kareem Ahmed" userId="668b7c42-9793-4d96-80a6-ccc644a66bcf" providerId="ADAL" clId="{71527D38-E98A-4C19-BD05-6CB7FE47BE3F}" dt="2023-11-30T20:32:28.031" v="889"/>
          <ac:picMkLst>
            <pc:docMk/>
            <pc:sldMk cId="3820168956" sldId="590"/>
            <ac:picMk id="11" creationId="{A110C40C-A772-CF0A-984B-EC70FCFE3AF3}"/>
          </ac:picMkLst>
        </pc:picChg>
      </pc:sldChg>
      <pc:sldChg chg="delSp modSp add mod modTransition modAnim">
        <pc:chgData name="Kareem Ahmed" userId="668b7c42-9793-4d96-80a6-ccc644a66bcf" providerId="ADAL" clId="{71527D38-E98A-4C19-BD05-6CB7FE47BE3F}" dt="2023-11-30T20:32:28.031" v="889"/>
        <pc:sldMkLst>
          <pc:docMk/>
          <pc:sldMk cId="3532038081" sldId="591"/>
        </pc:sldMkLst>
        <pc:spChg chg="mod">
          <ac:chgData name="Kareem Ahmed" userId="668b7c42-9793-4d96-80a6-ccc644a66bcf" providerId="ADAL" clId="{71527D38-E98A-4C19-BD05-6CB7FE47BE3F}" dt="2023-11-29T22:24:58.388" v="672" actId="14100"/>
          <ac:spMkLst>
            <pc:docMk/>
            <pc:sldMk cId="3532038081" sldId="591"/>
            <ac:spMk id="25" creationId="{2BC869EB-5623-4AA1-9123-4AF9DF916049}"/>
          </ac:spMkLst>
        </pc:spChg>
        <pc:spChg chg="mod">
          <ac:chgData name="Kareem Ahmed" userId="668b7c42-9793-4d96-80a6-ccc644a66bcf" providerId="ADAL" clId="{71527D38-E98A-4C19-BD05-6CB7FE47BE3F}" dt="2023-11-29T22:24:50.954" v="671" actId="20577"/>
          <ac:spMkLst>
            <pc:docMk/>
            <pc:sldMk cId="3532038081" sldId="591"/>
            <ac:spMk id="48" creationId="{050976E4-0CF2-BA00-34CA-2F9419409B9E}"/>
          </ac:spMkLst>
        </pc:spChg>
        <pc:picChg chg="del">
          <ac:chgData name="Kareem Ahmed" userId="668b7c42-9793-4d96-80a6-ccc644a66bcf" providerId="ADAL" clId="{71527D38-E98A-4C19-BD05-6CB7FE47BE3F}" dt="2023-11-30T20:32:28.031" v="889"/>
          <ac:picMkLst>
            <pc:docMk/>
            <pc:sldMk cId="3532038081" sldId="591"/>
            <ac:picMk id="8" creationId="{4C842D03-A117-6B34-ADCD-5E67750DB32F}"/>
          </ac:picMkLst>
        </pc:picChg>
      </pc:sldChg>
      <pc:sldChg chg="delSp modSp add mod modTransition modAnim">
        <pc:chgData name="Kareem Ahmed" userId="668b7c42-9793-4d96-80a6-ccc644a66bcf" providerId="ADAL" clId="{71527D38-E98A-4C19-BD05-6CB7FE47BE3F}" dt="2023-11-30T20:32:28.031" v="889"/>
        <pc:sldMkLst>
          <pc:docMk/>
          <pc:sldMk cId="3407661444" sldId="592"/>
        </pc:sldMkLst>
        <pc:spChg chg="mod">
          <ac:chgData name="Kareem Ahmed" userId="668b7c42-9793-4d96-80a6-ccc644a66bcf" providerId="ADAL" clId="{71527D38-E98A-4C19-BD05-6CB7FE47BE3F}" dt="2023-11-29T22:29:51.357" v="694" actId="14100"/>
          <ac:spMkLst>
            <pc:docMk/>
            <pc:sldMk cId="3407661444" sldId="592"/>
            <ac:spMk id="25" creationId="{2BC869EB-5623-4AA1-9123-4AF9DF916049}"/>
          </ac:spMkLst>
        </pc:spChg>
        <pc:spChg chg="mod">
          <ac:chgData name="Kareem Ahmed" userId="668b7c42-9793-4d96-80a6-ccc644a66bcf" providerId="ADAL" clId="{71527D38-E98A-4C19-BD05-6CB7FE47BE3F}" dt="2023-11-29T22:29:47.466" v="693" actId="20577"/>
          <ac:spMkLst>
            <pc:docMk/>
            <pc:sldMk cId="3407661444" sldId="592"/>
            <ac:spMk id="48" creationId="{050976E4-0CF2-BA00-34CA-2F9419409B9E}"/>
          </ac:spMkLst>
        </pc:spChg>
        <pc:picChg chg="del">
          <ac:chgData name="Kareem Ahmed" userId="668b7c42-9793-4d96-80a6-ccc644a66bcf" providerId="ADAL" clId="{71527D38-E98A-4C19-BD05-6CB7FE47BE3F}" dt="2023-11-30T20:32:28.031" v="889"/>
          <ac:picMkLst>
            <pc:docMk/>
            <pc:sldMk cId="3407661444" sldId="592"/>
            <ac:picMk id="11" creationId="{9A192733-2A74-EC80-DFBA-5FBF0032F9C4}"/>
          </ac:picMkLst>
        </pc:picChg>
      </pc:sldChg>
      <pc:sldChg chg="delSp modSp add mod modTransition modAnim">
        <pc:chgData name="Kareem Ahmed" userId="668b7c42-9793-4d96-80a6-ccc644a66bcf" providerId="ADAL" clId="{71527D38-E98A-4C19-BD05-6CB7FE47BE3F}" dt="2023-11-30T20:32:28.031" v="889"/>
        <pc:sldMkLst>
          <pc:docMk/>
          <pc:sldMk cId="4247736612" sldId="593"/>
        </pc:sldMkLst>
        <pc:spChg chg="mod">
          <ac:chgData name="Kareem Ahmed" userId="668b7c42-9793-4d96-80a6-ccc644a66bcf" providerId="ADAL" clId="{71527D38-E98A-4C19-BD05-6CB7FE47BE3F}" dt="2023-11-29T22:30:38.228" v="710" actId="20577"/>
          <ac:spMkLst>
            <pc:docMk/>
            <pc:sldMk cId="4247736612" sldId="593"/>
            <ac:spMk id="48" creationId="{050976E4-0CF2-BA00-34CA-2F9419409B9E}"/>
          </ac:spMkLst>
        </pc:spChg>
        <pc:picChg chg="del">
          <ac:chgData name="Kareem Ahmed" userId="668b7c42-9793-4d96-80a6-ccc644a66bcf" providerId="ADAL" clId="{71527D38-E98A-4C19-BD05-6CB7FE47BE3F}" dt="2023-11-30T20:32:28.031" v="889"/>
          <ac:picMkLst>
            <pc:docMk/>
            <pc:sldMk cId="4247736612" sldId="593"/>
            <ac:picMk id="11" creationId="{531E2A29-46B3-CD75-E03D-47A1C70EB2AB}"/>
          </ac:picMkLst>
        </pc:picChg>
      </pc:sldChg>
      <pc:sldChg chg="delSp modSp add mod modTransition modAnim">
        <pc:chgData name="Kareem Ahmed" userId="668b7c42-9793-4d96-80a6-ccc644a66bcf" providerId="ADAL" clId="{71527D38-E98A-4C19-BD05-6CB7FE47BE3F}" dt="2023-11-30T20:32:28.031" v="889"/>
        <pc:sldMkLst>
          <pc:docMk/>
          <pc:sldMk cId="1657389919" sldId="594"/>
        </pc:sldMkLst>
        <pc:spChg chg="mod">
          <ac:chgData name="Kareem Ahmed" userId="668b7c42-9793-4d96-80a6-ccc644a66bcf" providerId="ADAL" clId="{71527D38-E98A-4C19-BD05-6CB7FE47BE3F}" dt="2023-11-29T22:31:51.836" v="729" actId="14100"/>
          <ac:spMkLst>
            <pc:docMk/>
            <pc:sldMk cId="1657389919" sldId="594"/>
            <ac:spMk id="25" creationId="{2BC869EB-5623-4AA1-9123-4AF9DF916049}"/>
          </ac:spMkLst>
        </pc:spChg>
        <pc:spChg chg="mod">
          <ac:chgData name="Kareem Ahmed" userId="668b7c42-9793-4d96-80a6-ccc644a66bcf" providerId="ADAL" clId="{71527D38-E98A-4C19-BD05-6CB7FE47BE3F}" dt="2023-11-29T22:31:54.389" v="730" actId="1076"/>
          <ac:spMkLst>
            <pc:docMk/>
            <pc:sldMk cId="1657389919" sldId="594"/>
            <ac:spMk id="48" creationId="{050976E4-0CF2-BA00-34CA-2F9419409B9E}"/>
          </ac:spMkLst>
        </pc:spChg>
        <pc:picChg chg="del">
          <ac:chgData name="Kareem Ahmed" userId="668b7c42-9793-4d96-80a6-ccc644a66bcf" providerId="ADAL" clId="{71527D38-E98A-4C19-BD05-6CB7FE47BE3F}" dt="2023-11-30T20:32:28.031" v="889"/>
          <ac:picMkLst>
            <pc:docMk/>
            <pc:sldMk cId="1657389919" sldId="594"/>
            <ac:picMk id="9" creationId="{B504A636-290D-5D5D-4360-3D9436917E9B}"/>
          </ac:picMkLst>
        </pc:picChg>
      </pc:sldChg>
      <pc:sldChg chg="delSp modSp add mod modTransition modAnim">
        <pc:chgData name="Kareem Ahmed" userId="668b7c42-9793-4d96-80a6-ccc644a66bcf" providerId="ADAL" clId="{71527D38-E98A-4C19-BD05-6CB7FE47BE3F}" dt="2023-11-30T20:32:28.031" v="889"/>
        <pc:sldMkLst>
          <pc:docMk/>
          <pc:sldMk cId="2488586331" sldId="595"/>
        </pc:sldMkLst>
        <pc:spChg chg="mod">
          <ac:chgData name="Kareem Ahmed" userId="668b7c42-9793-4d96-80a6-ccc644a66bcf" providerId="ADAL" clId="{71527D38-E98A-4C19-BD05-6CB7FE47BE3F}" dt="2023-11-29T22:33:07.412" v="770" actId="14100"/>
          <ac:spMkLst>
            <pc:docMk/>
            <pc:sldMk cId="2488586331" sldId="595"/>
            <ac:spMk id="25" creationId="{2BC869EB-5623-4AA1-9123-4AF9DF916049}"/>
          </ac:spMkLst>
        </pc:spChg>
        <pc:spChg chg="mod">
          <ac:chgData name="Kareem Ahmed" userId="668b7c42-9793-4d96-80a6-ccc644a66bcf" providerId="ADAL" clId="{71527D38-E98A-4C19-BD05-6CB7FE47BE3F}" dt="2023-11-29T22:32:57.861" v="768" actId="1035"/>
          <ac:spMkLst>
            <pc:docMk/>
            <pc:sldMk cId="2488586331" sldId="595"/>
            <ac:spMk id="48" creationId="{050976E4-0CF2-BA00-34CA-2F9419409B9E}"/>
          </ac:spMkLst>
        </pc:spChg>
        <pc:picChg chg="del">
          <ac:chgData name="Kareem Ahmed" userId="668b7c42-9793-4d96-80a6-ccc644a66bcf" providerId="ADAL" clId="{71527D38-E98A-4C19-BD05-6CB7FE47BE3F}" dt="2023-11-30T20:32:28.031" v="889"/>
          <ac:picMkLst>
            <pc:docMk/>
            <pc:sldMk cId="2488586331" sldId="595"/>
            <ac:picMk id="12" creationId="{968404BD-12F8-3524-EF63-25DDA5334035}"/>
          </ac:picMkLst>
        </pc:picChg>
      </pc:sldChg>
    </pc:docChg>
  </pc:docChgLst>
  <pc:docChgLst>
    <pc:chgData name="Kareem Ahmed" userId="668b7c42-9793-4d96-80a6-ccc644a66bcf" providerId="ADAL" clId="{D6D46C59-55E3-4C14-94F7-149FCDDAD04C}"/>
    <pc:docChg chg="undo redo custSel addSld delSld modSld modSection">
      <pc:chgData name="Kareem Ahmed" userId="668b7c42-9793-4d96-80a6-ccc644a66bcf" providerId="ADAL" clId="{D6D46C59-55E3-4C14-94F7-149FCDDAD04C}" dt="2023-11-21T23:45:01.329" v="1441"/>
      <pc:docMkLst>
        <pc:docMk/>
      </pc:docMkLst>
      <pc:sldChg chg="addSp delSp modSp mod modTransition modAnim">
        <pc:chgData name="Kareem Ahmed" userId="668b7c42-9793-4d96-80a6-ccc644a66bcf" providerId="ADAL" clId="{D6D46C59-55E3-4C14-94F7-149FCDDAD04C}" dt="2023-11-21T20:18:26.190" v="1350"/>
        <pc:sldMkLst>
          <pc:docMk/>
          <pc:sldMk cId="979261729" sldId="276"/>
        </pc:sldMkLst>
        <pc:spChg chg="mod">
          <ac:chgData name="Kareem Ahmed" userId="668b7c42-9793-4d96-80a6-ccc644a66bcf" providerId="ADAL" clId="{D6D46C59-55E3-4C14-94F7-149FCDDAD04C}" dt="2023-11-19T22:07:56.923" v="70" actId="1036"/>
          <ac:spMkLst>
            <pc:docMk/>
            <pc:sldMk cId="979261729" sldId="276"/>
            <ac:spMk id="3" creationId="{F9A80F9F-74DB-1D57-04E8-E20E92A09B0A}"/>
          </ac:spMkLst>
        </pc:spChg>
        <pc:spChg chg="mod">
          <ac:chgData name="Kareem Ahmed" userId="668b7c42-9793-4d96-80a6-ccc644a66bcf" providerId="ADAL" clId="{D6D46C59-55E3-4C14-94F7-149FCDDAD04C}" dt="2023-11-19T22:07:56.923" v="70" actId="1036"/>
          <ac:spMkLst>
            <pc:docMk/>
            <pc:sldMk cId="979261729" sldId="276"/>
            <ac:spMk id="5" creationId="{3985EAE6-BFA6-766D-A032-077E4DCB399E}"/>
          </ac:spMkLst>
        </pc:spChg>
        <pc:spChg chg="mod">
          <ac:chgData name="Kareem Ahmed" userId="668b7c42-9793-4d96-80a6-ccc644a66bcf" providerId="ADAL" clId="{D6D46C59-55E3-4C14-94F7-149FCDDAD04C}" dt="2023-11-19T22:07:56.923" v="70" actId="1036"/>
          <ac:spMkLst>
            <pc:docMk/>
            <pc:sldMk cId="979261729" sldId="276"/>
            <ac:spMk id="6" creationId="{05E43288-C9C0-B2CA-0970-EB4E627B30CA}"/>
          </ac:spMkLst>
        </pc:spChg>
        <pc:spChg chg="mod">
          <ac:chgData name="Kareem Ahmed" userId="668b7c42-9793-4d96-80a6-ccc644a66bcf" providerId="ADAL" clId="{D6D46C59-55E3-4C14-94F7-149FCDDAD04C}" dt="2023-11-19T22:07:56.923" v="70" actId="1036"/>
          <ac:spMkLst>
            <pc:docMk/>
            <pc:sldMk cId="979261729" sldId="276"/>
            <ac:spMk id="10" creationId="{463D680D-A11B-0A8A-63D5-DD2C6F3FD516}"/>
          </ac:spMkLst>
        </pc:spChg>
        <pc:spChg chg="mod">
          <ac:chgData name="Kareem Ahmed" userId="668b7c42-9793-4d96-80a6-ccc644a66bcf" providerId="ADAL" clId="{D6D46C59-55E3-4C14-94F7-149FCDDAD04C}" dt="2023-11-19T22:07:46.989" v="51" actId="14100"/>
          <ac:spMkLst>
            <pc:docMk/>
            <pc:sldMk cId="979261729" sldId="276"/>
            <ac:spMk id="25" creationId="{2BC869EB-5623-4AA1-9123-4AF9DF916049}"/>
          </ac:spMkLst>
        </pc:spChg>
        <pc:spChg chg="mod">
          <ac:chgData name="Kareem Ahmed" userId="668b7c42-9793-4d96-80a6-ccc644a66bcf" providerId="ADAL" clId="{D6D46C59-55E3-4C14-94F7-149FCDDAD04C}" dt="2023-11-21T20:15:31.696" v="1346" actId="20577"/>
          <ac:spMkLst>
            <pc:docMk/>
            <pc:sldMk cId="979261729" sldId="276"/>
            <ac:spMk id="48" creationId="{050976E4-0CF2-BA00-34CA-2F9419409B9E}"/>
          </ac:spMkLst>
        </pc:spChg>
        <pc:picChg chg="add del mod">
          <ac:chgData name="Kareem Ahmed" userId="668b7c42-9793-4d96-80a6-ccc644a66bcf" providerId="ADAL" clId="{D6D46C59-55E3-4C14-94F7-149FCDDAD04C}" dt="2023-11-21T20:16:55.467" v="1349"/>
          <ac:picMkLst>
            <pc:docMk/>
            <pc:sldMk cId="979261729" sldId="276"/>
            <ac:picMk id="9" creationId="{429D484F-626A-D34D-95B7-1990C50206FC}"/>
          </ac:picMkLst>
        </pc:picChg>
        <pc:picChg chg="add del mod ord">
          <ac:chgData name="Kareem Ahmed" userId="668b7c42-9793-4d96-80a6-ccc644a66bcf" providerId="ADAL" clId="{D6D46C59-55E3-4C14-94F7-149FCDDAD04C}" dt="2023-11-21T20:18:26.190" v="1350"/>
          <ac:picMkLst>
            <pc:docMk/>
            <pc:sldMk cId="979261729" sldId="276"/>
            <ac:picMk id="13" creationId="{2538CBA0-F3C1-919E-8001-2DDEBCE46C71}"/>
          </ac:picMkLst>
        </pc:picChg>
        <pc:picChg chg="add mod">
          <ac:chgData name="Kareem Ahmed" userId="668b7c42-9793-4d96-80a6-ccc644a66bcf" providerId="ADAL" clId="{D6D46C59-55E3-4C14-94F7-149FCDDAD04C}" dt="2023-11-21T20:18:26.190" v="1350"/>
          <ac:picMkLst>
            <pc:docMk/>
            <pc:sldMk cId="979261729" sldId="276"/>
            <ac:picMk id="14" creationId="{0B05F5D1-401B-B317-1DDA-14EF4BEED35B}"/>
          </ac:picMkLst>
        </pc:picChg>
      </pc:sldChg>
      <pc:sldChg chg="addSp modSp mod">
        <pc:chgData name="Kareem Ahmed" userId="668b7c42-9793-4d96-80a6-ccc644a66bcf" providerId="ADAL" clId="{D6D46C59-55E3-4C14-94F7-149FCDDAD04C}" dt="2023-11-21T20:04:38.508" v="1337"/>
        <pc:sldMkLst>
          <pc:docMk/>
          <pc:sldMk cId="701632073" sldId="303"/>
        </pc:sldMkLst>
        <pc:spChg chg="mod">
          <ac:chgData name="Kareem Ahmed" userId="668b7c42-9793-4d96-80a6-ccc644a66bcf" providerId="ADAL" clId="{D6D46C59-55E3-4C14-94F7-149FCDDAD04C}" dt="2023-11-19T21:31:32.221" v="2" actId="20577"/>
          <ac:spMkLst>
            <pc:docMk/>
            <pc:sldMk cId="701632073" sldId="303"/>
            <ac:spMk id="10" creationId="{844810E4-E8A9-2051-4D02-31024B944D7B}"/>
          </ac:spMkLst>
        </pc:spChg>
        <pc:picChg chg="add mod">
          <ac:chgData name="Kareem Ahmed" userId="668b7c42-9793-4d96-80a6-ccc644a66bcf" providerId="ADAL" clId="{D6D46C59-55E3-4C14-94F7-149FCDDAD04C}" dt="2023-11-21T20:04:38.508" v="1337"/>
          <ac:picMkLst>
            <pc:docMk/>
            <pc:sldMk cId="701632073" sldId="303"/>
            <ac:picMk id="11" creationId="{66547CD4-0BDE-9128-C59A-58518F40C6B9}"/>
          </ac:picMkLst>
        </pc:picChg>
      </pc:sldChg>
      <pc:sldChg chg="addSp modSp mod">
        <pc:chgData name="Kareem Ahmed" userId="668b7c42-9793-4d96-80a6-ccc644a66bcf" providerId="ADAL" clId="{D6D46C59-55E3-4C14-94F7-149FCDDAD04C}" dt="2023-11-21T20:04:38.508" v="1337"/>
        <pc:sldMkLst>
          <pc:docMk/>
          <pc:sldMk cId="2569408148" sldId="313"/>
        </pc:sldMkLst>
        <pc:spChg chg="mod">
          <ac:chgData name="Kareem Ahmed" userId="668b7c42-9793-4d96-80a6-ccc644a66bcf" providerId="ADAL" clId="{D6D46C59-55E3-4C14-94F7-149FCDDAD04C}" dt="2023-11-21T20:01:51.197" v="1321" actId="5793"/>
          <ac:spMkLst>
            <pc:docMk/>
            <pc:sldMk cId="2569408148" sldId="313"/>
            <ac:spMk id="31" creationId="{4527402C-3F97-690D-9C20-A459E375AEB7}"/>
          </ac:spMkLst>
        </pc:spChg>
        <pc:spChg chg="mod">
          <ac:chgData name="Kareem Ahmed" userId="668b7c42-9793-4d96-80a6-ccc644a66bcf" providerId="ADAL" clId="{D6D46C59-55E3-4C14-94F7-149FCDDAD04C}" dt="2023-11-19T21:32:46.678" v="4" actId="20577"/>
          <ac:spMkLst>
            <pc:docMk/>
            <pc:sldMk cId="2569408148" sldId="313"/>
            <ac:spMk id="34" creationId="{1E819771-40E4-115E-1677-879EF07CAA9A}"/>
          </ac:spMkLst>
        </pc:spChg>
        <pc:picChg chg="add mod">
          <ac:chgData name="Kareem Ahmed" userId="668b7c42-9793-4d96-80a6-ccc644a66bcf" providerId="ADAL" clId="{D6D46C59-55E3-4C14-94F7-149FCDDAD04C}" dt="2023-11-21T20:04:38.508" v="1337"/>
          <ac:picMkLst>
            <pc:docMk/>
            <pc:sldMk cId="2569408148" sldId="313"/>
            <ac:picMk id="7" creationId="{0E762F45-BB38-7596-FFB2-9366AB194C51}"/>
          </ac:picMkLst>
        </pc:picChg>
      </pc:sldChg>
      <pc:sldChg chg="addSp delSp modSp mod">
        <pc:chgData name="Kareem Ahmed" userId="668b7c42-9793-4d96-80a6-ccc644a66bcf" providerId="ADAL" clId="{D6D46C59-55E3-4C14-94F7-149FCDDAD04C}" dt="2023-11-21T20:04:38.508" v="1337"/>
        <pc:sldMkLst>
          <pc:docMk/>
          <pc:sldMk cId="1196546686" sldId="481"/>
        </pc:sldMkLst>
        <pc:spChg chg="mod">
          <ac:chgData name="Kareem Ahmed" userId="668b7c42-9793-4d96-80a6-ccc644a66bcf" providerId="ADAL" clId="{D6D46C59-55E3-4C14-94F7-149FCDDAD04C}" dt="2023-11-21T20:01:13.643" v="1316" actId="113"/>
          <ac:spMkLst>
            <pc:docMk/>
            <pc:sldMk cId="1196546686" sldId="481"/>
            <ac:spMk id="3" creationId="{F9A80F9F-74DB-1D57-04E8-E20E92A09B0A}"/>
          </ac:spMkLst>
        </pc:spChg>
        <pc:picChg chg="del">
          <ac:chgData name="Kareem Ahmed" userId="668b7c42-9793-4d96-80a6-ccc644a66bcf" providerId="ADAL" clId="{D6D46C59-55E3-4C14-94F7-149FCDDAD04C}" dt="2023-11-19T22:05:08.606" v="29" actId="478"/>
          <ac:picMkLst>
            <pc:docMk/>
            <pc:sldMk cId="1196546686" sldId="481"/>
            <ac:picMk id="2" creationId="{4812A390-D23B-C28D-C971-52DF3654A532}"/>
          </ac:picMkLst>
        </pc:picChg>
        <pc:picChg chg="add mod">
          <ac:chgData name="Kareem Ahmed" userId="668b7c42-9793-4d96-80a6-ccc644a66bcf" providerId="ADAL" clId="{D6D46C59-55E3-4C14-94F7-149FCDDAD04C}" dt="2023-11-21T20:04:38.508" v="1337"/>
          <ac:picMkLst>
            <pc:docMk/>
            <pc:sldMk cId="1196546686" sldId="481"/>
            <ac:picMk id="6" creationId="{3F8DE6C2-6FF3-8AAB-2A8D-103A058DAC6D}"/>
          </ac:picMkLst>
        </pc:picChg>
        <pc:picChg chg="add mod">
          <ac:chgData name="Kareem Ahmed" userId="668b7c42-9793-4d96-80a6-ccc644a66bcf" providerId="ADAL" clId="{D6D46C59-55E3-4C14-94F7-149FCDDAD04C}" dt="2023-11-19T22:05:18.941" v="35" actId="14100"/>
          <ac:picMkLst>
            <pc:docMk/>
            <pc:sldMk cId="1196546686" sldId="481"/>
            <ac:picMk id="1026" creationId="{C254283D-E2CD-8790-B0DA-A020A1410344}"/>
          </ac:picMkLst>
        </pc:picChg>
      </pc:sldChg>
      <pc:sldChg chg="del">
        <pc:chgData name="Kareem Ahmed" userId="668b7c42-9793-4d96-80a6-ccc644a66bcf" providerId="ADAL" clId="{D6D46C59-55E3-4C14-94F7-149FCDDAD04C}" dt="2023-11-19T21:33:21.811" v="7" actId="47"/>
        <pc:sldMkLst>
          <pc:docMk/>
          <pc:sldMk cId="3127011209" sldId="482"/>
        </pc:sldMkLst>
      </pc:sldChg>
      <pc:sldChg chg="addSp delSp modSp mod">
        <pc:chgData name="Kareem Ahmed" userId="668b7c42-9793-4d96-80a6-ccc644a66bcf" providerId="ADAL" clId="{D6D46C59-55E3-4C14-94F7-149FCDDAD04C}" dt="2023-11-21T20:02:44.437" v="1326"/>
        <pc:sldMkLst>
          <pc:docMk/>
          <pc:sldMk cId="879157247" sldId="522"/>
        </pc:sldMkLst>
        <pc:spChg chg="add mod">
          <ac:chgData name="Kareem Ahmed" userId="668b7c42-9793-4d96-80a6-ccc644a66bcf" providerId="ADAL" clId="{D6D46C59-55E3-4C14-94F7-149FCDDAD04C}" dt="2023-11-21T20:02:44.437" v="1326"/>
          <ac:spMkLst>
            <pc:docMk/>
            <pc:sldMk cId="879157247" sldId="522"/>
            <ac:spMk id="2" creationId="{2A479539-E863-FA95-9B8D-9F7223F16F0B}"/>
          </ac:spMkLst>
        </pc:spChg>
        <pc:spChg chg="del">
          <ac:chgData name="Kareem Ahmed" userId="668b7c42-9793-4d96-80a6-ccc644a66bcf" providerId="ADAL" clId="{D6D46C59-55E3-4C14-94F7-149FCDDAD04C}" dt="2023-11-21T20:02:00.553" v="1322" actId="478"/>
          <ac:spMkLst>
            <pc:docMk/>
            <pc:sldMk cId="879157247" sldId="522"/>
            <ac:spMk id="5" creationId="{07CDED00-450F-C139-B76A-915FDDB36C0D}"/>
          </ac:spMkLst>
        </pc:spChg>
      </pc:sldChg>
      <pc:sldChg chg="addSp modSp add mod">
        <pc:chgData name="Kareem Ahmed" userId="668b7c42-9793-4d96-80a6-ccc644a66bcf" providerId="ADAL" clId="{D6D46C59-55E3-4C14-94F7-149FCDDAD04C}" dt="2023-11-21T20:23:07.102" v="1351"/>
        <pc:sldMkLst>
          <pc:docMk/>
          <pc:sldMk cId="2945246560" sldId="523"/>
        </pc:sldMkLst>
        <pc:spChg chg="mod">
          <ac:chgData name="Kareem Ahmed" userId="668b7c42-9793-4d96-80a6-ccc644a66bcf" providerId="ADAL" clId="{D6D46C59-55E3-4C14-94F7-149FCDDAD04C}" dt="2023-11-19T22:10:54.905" v="116" actId="1038"/>
          <ac:spMkLst>
            <pc:docMk/>
            <pc:sldMk cId="2945246560" sldId="523"/>
            <ac:spMk id="3" creationId="{F9A80F9F-74DB-1D57-04E8-E20E92A09B0A}"/>
          </ac:spMkLst>
        </pc:spChg>
        <pc:spChg chg="mod">
          <ac:chgData name="Kareem Ahmed" userId="668b7c42-9793-4d96-80a6-ccc644a66bcf" providerId="ADAL" clId="{D6D46C59-55E3-4C14-94F7-149FCDDAD04C}" dt="2023-11-19T22:12:20.294" v="134" actId="14100"/>
          <ac:spMkLst>
            <pc:docMk/>
            <pc:sldMk cId="2945246560" sldId="523"/>
            <ac:spMk id="25" creationId="{2BC869EB-5623-4AA1-9123-4AF9DF916049}"/>
          </ac:spMkLst>
        </pc:spChg>
        <pc:spChg chg="mod">
          <ac:chgData name="Kareem Ahmed" userId="668b7c42-9793-4d96-80a6-ccc644a66bcf" providerId="ADAL" clId="{D6D46C59-55E3-4C14-94F7-149FCDDAD04C}" dt="2023-11-21T20:03:12.834" v="1336" actId="1035"/>
          <ac:spMkLst>
            <pc:docMk/>
            <pc:sldMk cId="2945246560" sldId="523"/>
            <ac:spMk id="48" creationId="{050976E4-0CF2-BA00-34CA-2F9419409B9E}"/>
          </ac:spMkLst>
        </pc:spChg>
        <pc:picChg chg="add mod">
          <ac:chgData name="Kareem Ahmed" userId="668b7c42-9793-4d96-80a6-ccc644a66bcf" providerId="ADAL" clId="{D6D46C59-55E3-4C14-94F7-149FCDDAD04C}" dt="2023-11-21T20:23:07.102" v="1351"/>
          <ac:picMkLst>
            <pc:docMk/>
            <pc:sldMk cId="2945246560" sldId="523"/>
            <ac:picMk id="13" creationId="{6E526098-E1E0-2886-9F00-34E512ED53DC}"/>
          </ac:picMkLst>
        </pc:picChg>
      </pc:sldChg>
      <pc:sldChg chg="addSp delSp modSp add mod modTransition modAnim">
        <pc:chgData name="Kareem Ahmed" userId="668b7c42-9793-4d96-80a6-ccc644a66bcf" providerId="ADAL" clId="{D6D46C59-55E3-4C14-94F7-149FCDDAD04C}" dt="2023-11-21T20:24:52.869" v="1355"/>
        <pc:sldMkLst>
          <pc:docMk/>
          <pc:sldMk cId="4225046530" sldId="524"/>
        </pc:sldMkLst>
        <pc:spChg chg="del">
          <ac:chgData name="Kareem Ahmed" userId="668b7c42-9793-4d96-80a6-ccc644a66bcf" providerId="ADAL" clId="{D6D46C59-55E3-4C14-94F7-149FCDDAD04C}" dt="2023-11-19T22:13:53.679" v="137" actId="478"/>
          <ac:spMkLst>
            <pc:docMk/>
            <pc:sldMk cId="4225046530" sldId="524"/>
            <ac:spMk id="48" creationId="{050976E4-0CF2-BA00-34CA-2F9419409B9E}"/>
          </ac:spMkLst>
        </pc:spChg>
        <pc:picChg chg="add mod">
          <ac:chgData name="Kareem Ahmed" userId="668b7c42-9793-4d96-80a6-ccc644a66bcf" providerId="ADAL" clId="{D6D46C59-55E3-4C14-94F7-149FCDDAD04C}" dt="2023-11-19T22:14:01.789" v="141" actId="1076"/>
          <ac:picMkLst>
            <pc:docMk/>
            <pc:sldMk cId="4225046530" sldId="524"/>
            <ac:picMk id="8" creationId="{663109E3-1755-2C56-2D77-1AC2911294BA}"/>
          </ac:picMkLst>
        </pc:picChg>
        <pc:picChg chg="add del mod">
          <ac:chgData name="Kareem Ahmed" userId="668b7c42-9793-4d96-80a6-ccc644a66bcf" providerId="ADAL" clId="{D6D46C59-55E3-4C14-94F7-149FCDDAD04C}" dt="2023-11-21T20:23:48.880" v="1354"/>
          <ac:picMkLst>
            <pc:docMk/>
            <pc:sldMk cId="4225046530" sldId="524"/>
            <ac:picMk id="12" creationId="{F2EF595E-0ABD-2D26-1396-A82EF237E4FA}"/>
          </ac:picMkLst>
        </pc:picChg>
        <pc:picChg chg="add del mod ord">
          <ac:chgData name="Kareem Ahmed" userId="668b7c42-9793-4d96-80a6-ccc644a66bcf" providerId="ADAL" clId="{D6D46C59-55E3-4C14-94F7-149FCDDAD04C}" dt="2023-11-21T20:24:52.869" v="1355"/>
          <ac:picMkLst>
            <pc:docMk/>
            <pc:sldMk cId="4225046530" sldId="524"/>
            <ac:picMk id="15" creationId="{26132D97-CBD6-3C58-11F3-DDF3AD3DAF77}"/>
          </ac:picMkLst>
        </pc:picChg>
        <pc:picChg chg="add mod">
          <ac:chgData name="Kareem Ahmed" userId="668b7c42-9793-4d96-80a6-ccc644a66bcf" providerId="ADAL" clId="{D6D46C59-55E3-4C14-94F7-149FCDDAD04C}" dt="2023-11-21T20:24:52.869" v="1355"/>
          <ac:picMkLst>
            <pc:docMk/>
            <pc:sldMk cId="4225046530" sldId="524"/>
            <ac:picMk id="16" creationId="{851DAC3F-39E0-0648-BA12-B7CFE023E4A7}"/>
          </ac:picMkLst>
        </pc:picChg>
      </pc:sldChg>
      <pc:sldChg chg="addSp modSp add mod">
        <pc:chgData name="Kareem Ahmed" userId="668b7c42-9793-4d96-80a6-ccc644a66bcf" providerId="ADAL" clId="{D6D46C59-55E3-4C14-94F7-149FCDDAD04C}" dt="2023-11-21T20:29:38.397" v="1356"/>
        <pc:sldMkLst>
          <pc:docMk/>
          <pc:sldMk cId="3783233830" sldId="525"/>
        </pc:sldMkLst>
        <pc:spChg chg="mod">
          <ac:chgData name="Kareem Ahmed" userId="668b7c42-9793-4d96-80a6-ccc644a66bcf" providerId="ADAL" clId="{D6D46C59-55E3-4C14-94F7-149FCDDAD04C}" dt="2023-11-19T22:16:45.911" v="188" actId="113"/>
          <ac:spMkLst>
            <pc:docMk/>
            <pc:sldMk cId="3783233830" sldId="525"/>
            <ac:spMk id="48" creationId="{050976E4-0CF2-BA00-34CA-2F9419409B9E}"/>
          </ac:spMkLst>
        </pc:spChg>
        <pc:picChg chg="add mod">
          <ac:chgData name="Kareem Ahmed" userId="668b7c42-9793-4d96-80a6-ccc644a66bcf" providerId="ADAL" clId="{D6D46C59-55E3-4C14-94F7-149FCDDAD04C}" dt="2023-11-21T20:29:38.397" v="1356"/>
          <ac:picMkLst>
            <pc:docMk/>
            <pc:sldMk cId="3783233830" sldId="525"/>
            <ac:picMk id="11" creationId="{E3705F90-5DA2-15D2-CD90-98E8A8E2A3E7}"/>
          </ac:picMkLst>
        </pc:picChg>
      </pc:sldChg>
      <pc:sldChg chg="addSp modSp add mod">
        <pc:chgData name="Kareem Ahmed" userId="668b7c42-9793-4d96-80a6-ccc644a66bcf" providerId="ADAL" clId="{D6D46C59-55E3-4C14-94F7-149FCDDAD04C}" dt="2023-11-21T20:33:53.400" v="1357"/>
        <pc:sldMkLst>
          <pc:docMk/>
          <pc:sldMk cId="3049887467" sldId="526"/>
        </pc:sldMkLst>
        <pc:spChg chg="mod">
          <ac:chgData name="Kareem Ahmed" userId="668b7c42-9793-4d96-80a6-ccc644a66bcf" providerId="ADAL" clId="{D6D46C59-55E3-4C14-94F7-149FCDDAD04C}" dt="2023-11-19T22:18:39.612" v="213" actId="20577"/>
          <ac:spMkLst>
            <pc:docMk/>
            <pc:sldMk cId="3049887467" sldId="526"/>
            <ac:spMk id="48" creationId="{050976E4-0CF2-BA00-34CA-2F9419409B9E}"/>
          </ac:spMkLst>
        </pc:spChg>
        <pc:picChg chg="add mod">
          <ac:chgData name="Kareem Ahmed" userId="668b7c42-9793-4d96-80a6-ccc644a66bcf" providerId="ADAL" clId="{D6D46C59-55E3-4C14-94F7-149FCDDAD04C}" dt="2023-11-21T20:33:53.400" v="1357"/>
          <ac:picMkLst>
            <pc:docMk/>
            <pc:sldMk cId="3049887467" sldId="526"/>
            <ac:picMk id="12" creationId="{A2A15595-FCB9-AE87-4628-9E96CB394D8F}"/>
          </ac:picMkLst>
        </pc:picChg>
      </pc:sldChg>
      <pc:sldChg chg="addSp modSp add mod">
        <pc:chgData name="Kareem Ahmed" userId="668b7c42-9793-4d96-80a6-ccc644a66bcf" providerId="ADAL" clId="{D6D46C59-55E3-4C14-94F7-149FCDDAD04C}" dt="2023-11-21T20:38:25.083" v="1358"/>
        <pc:sldMkLst>
          <pc:docMk/>
          <pc:sldMk cId="943412328" sldId="527"/>
        </pc:sldMkLst>
        <pc:spChg chg="mod">
          <ac:chgData name="Kareem Ahmed" userId="668b7c42-9793-4d96-80a6-ccc644a66bcf" providerId="ADAL" clId="{D6D46C59-55E3-4C14-94F7-149FCDDAD04C}" dt="2023-11-19T22:20:53.370" v="232" actId="20577"/>
          <ac:spMkLst>
            <pc:docMk/>
            <pc:sldMk cId="943412328" sldId="527"/>
            <ac:spMk id="48" creationId="{050976E4-0CF2-BA00-34CA-2F9419409B9E}"/>
          </ac:spMkLst>
        </pc:spChg>
        <pc:picChg chg="add mod">
          <ac:chgData name="Kareem Ahmed" userId="668b7c42-9793-4d96-80a6-ccc644a66bcf" providerId="ADAL" clId="{D6D46C59-55E3-4C14-94F7-149FCDDAD04C}" dt="2023-11-21T20:38:25.083" v="1358"/>
          <ac:picMkLst>
            <pc:docMk/>
            <pc:sldMk cId="943412328" sldId="527"/>
            <ac:picMk id="11" creationId="{EBC189C5-A03D-F81A-CA21-D142A020406B}"/>
          </ac:picMkLst>
        </pc:picChg>
      </pc:sldChg>
      <pc:sldChg chg="addSp delSp modSp add mod modTransition modAnim">
        <pc:chgData name="Kareem Ahmed" userId="668b7c42-9793-4d96-80a6-ccc644a66bcf" providerId="ADAL" clId="{D6D46C59-55E3-4C14-94F7-149FCDDAD04C}" dt="2023-11-21T20:44:22.889" v="1362"/>
        <pc:sldMkLst>
          <pc:docMk/>
          <pc:sldMk cId="125034479" sldId="528"/>
        </pc:sldMkLst>
        <pc:spChg chg="mod">
          <ac:chgData name="Kareem Ahmed" userId="668b7c42-9793-4d96-80a6-ccc644a66bcf" providerId="ADAL" clId="{D6D46C59-55E3-4C14-94F7-149FCDDAD04C}" dt="2023-11-20T22:56:23.699" v="265" actId="1035"/>
          <ac:spMkLst>
            <pc:docMk/>
            <pc:sldMk cId="125034479" sldId="528"/>
            <ac:spMk id="48" creationId="{050976E4-0CF2-BA00-34CA-2F9419409B9E}"/>
          </ac:spMkLst>
        </pc:spChg>
        <pc:picChg chg="add del mod">
          <ac:chgData name="Kareem Ahmed" userId="668b7c42-9793-4d96-80a6-ccc644a66bcf" providerId="ADAL" clId="{D6D46C59-55E3-4C14-94F7-149FCDDAD04C}" dt="2023-11-21T20:41:18.031" v="1361"/>
          <ac:picMkLst>
            <pc:docMk/>
            <pc:sldMk cId="125034479" sldId="528"/>
            <ac:picMk id="11" creationId="{CDCE6AAD-BAEF-3615-D1D2-313EE5D48F1D}"/>
          </ac:picMkLst>
        </pc:picChg>
        <pc:picChg chg="add del mod ord">
          <ac:chgData name="Kareem Ahmed" userId="668b7c42-9793-4d96-80a6-ccc644a66bcf" providerId="ADAL" clId="{D6D46C59-55E3-4C14-94F7-149FCDDAD04C}" dt="2023-11-21T20:44:22.889" v="1362"/>
          <ac:picMkLst>
            <pc:docMk/>
            <pc:sldMk cId="125034479" sldId="528"/>
            <ac:picMk id="14" creationId="{D02206F5-6E21-115E-3686-1D2C233DF537}"/>
          </ac:picMkLst>
        </pc:picChg>
        <pc:picChg chg="add mod">
          <ac:chgData name="Kareem Ahmed" userId="668b7c42-9793-4d96-80a6-ccc644a66bcf" providerId="ADAL" clId="{D6D46C59-55E3-4C14-94F7-149FCDDAD04C}" dt="2023-11-21T20:44:22.889" v="1362"/>
          <ac:picMkLst>
            <pc:docMk/>
            <pc:sldMk cId="125034479" sldId="528"/>
            <ac:picMk id="15" creationId="{5A7CA430-9056-0B28-E164-D52424439D6E}"/>
          </ac:picMkLst>
        </pc:picChg>
      </pc:sldChg>
      <pc:sldChg chg="addSp delSp modSp add mod">
        <pc:chgData name="Kareem Ahmed" userId="668b7c42-9793-4d96-80a6-ccc644a66bcf" providerId="ADAL" clId="{D6D46C59-55E3-4C14-94F7-149FCDDAD04C}" dt="2023-11-21T20:49:07.179" v="1363"/>
        <pc:sldMkLst>
          <pc:docMk/>
          <pc:sldMk cId="444197423" sldId="529"/>
        </pc:sldMkLst>
        <pc:spChg chg="mod">
          <ac:chgData name="Kareem Ahmed" userId="668b7c42-9793-4d96-80a6-ccc644a66bcf" providerId="ADAL" clId="{D6D46C59-55E3-4C14-94F7-149FCDDAD04C}" dt="2023-11-21T14:51:54.623" v="633" actId="1036"/>
          <ac:spMkLst>
            <pc:docMk/>
            <pc:sldMk cId="444197423" sldId="529"/>
            <ac:spMk id="3" creationId="{F9A80F9F-74DB-1D57-04E8-E20E92A09B0A}"/>
          </ac:spMkLst>
        </pc:spChg>
        <pc:spChg chg="mod">
          <ac:chgData name="Kareem Ahmed" userId="668b7c42-9793-4d96-80a6-ccc644a66bcf" providerId="ADAL" clId="{D6D46C59-55E3-4C14-94F7-149FCDDAD04C}" dt="2023-11-21T14:51:54.623" v="633" actId="1036"/>
          <ac:spMkLst>
            <pc:docMk/>
            <pc:sldMk cId="444197423" sldId="529"/>
            <ac:spMk id="5" creationId="{3985EAE6-BFA6-766D-A032-077E4DCB399E}"/>
          </ac:spMkLst>
        </pc:spChg>
        <pc:spChg chg="mod">
          <ac:chgData name="Kareem Ahmed" userId="668b7c42-9793-4d96-80a6-ccc644a66bcf" providerId="ADAL" clId="{D6D46C59-55E3-4C14-94F7-149FCDDAD04C}" dt="2023-11-21T14:51:54.623" v="633" actId="1036"/>
          <ac:spMkLst>
            <pc:docMk/>
            <pc:sldMk cId="444197423" sldId="529"/>
            <ac:spMk id="6" creationId="{05E43288-C9C0-B2CA-0970-EB4E627B30CA}"/>
          </ac:spMkLst>
        </pc:spChg>
        <pc:spChg chg="add del">
          <ac:chgData name="Kareem Ahmed" userId="668b7c42-9793-4d96-80a6-ccc644a66bcf" providerId="ADAL" clId="{D6D46C59-55E3-4C14-94F7-149FCDDAD04C}" dt="2023-11-20T22:58:23.751" v="294" actId="22"/>
          <ac:spMkLst>
            <pc:docMk/>
            <pc:sldMk cId="444197423" sldId="529"/>
            <ac:spMk id="8" creationId="{93AF9E70-51DB-D6F0-D21B-0F63ABA5F011}"/>
          </ac:spMkLst>
        </pc:spChg>
        <pc:spChg chg="mod">
          <ac:chgData name="Kareem Ahmed" userId="668b7c42-9793-4d96-80a6-ccc644a66bcf" providerId="ADAL" clId="{D6D46C59-55E3-4C14-94F7-149FCDDAD04C}" dt="2023-11-21T14:51:54.623" v="633" actId="1036"/>
          <ac:spMkLst>
            <pc:docMk/>
            <pc:sldMk cId="444197423" sldId="529"/>
            <ac:spMk id="10" creationId="{463D680D-A11B-0A8A-63D5-DD2C6F3FD516}"/>
          </ac:spMkLst>
        </pc:spChg>
        <pc:spChg chg="mod">
          <ac:chgData name="Kareem Ahmed" userId="668b7c42-9793-4d96-80a6-ccc644a66bcf" providerId="ADAL" clId="{D6D46C59-55E3-4C14-94F7-149FCDDAD04C}" dt="2023-11-21T14:51:54.623" v="633" actId="1036"/>
          <ac:spMkLst>
            <pc:docMk/>
            <pc:sldMk cId="444197423" sldId="529"/>
            <ac:spMk id="25" creationId="{2BC869EB-5623-4AA1-9123-4AF9DF916049}"/>
          </ac:spMkLst>
        </pc:spChg>
        <pc:spChg chg="mod">
          <ac:chgData name="Kareem Ahmed" userId="668b7c42-9793-4d96-80a6-ccc644a66bcf" providerId="ADAL" clId="{D6D46C59-55E3-4C14-94F7-149FCDDAD04C}" dt="2023-11-21T14:51:54.623" v="633" actId="1036"/>
          <ac:spMkLst>
            <pc:docMk/>
            <pc:sldMk cId="444197423" sldId="529"/>
            <ac:spMk id="48" creationId="{050976E4-0CF2-BA00-34CA-2F9419409B9E}"/>
          </ac:spMkLst>
        </pc:spChg>
        <pc:picChg chg="add mod">
          <ac:chgData name="Kareem Ahmed" userId="668b7c42-9793-4d96-80a6-ccc644a66bcf" providerId="ADAL" clId="{D6D46C59-55E3-4C14-94F7-149FCDDAD04C}" dt="2023-11-21T20:49:07.179" v="1363"/>
          <ac:picMkLst>
            <pc:docMk/>
            <pc:sldMk cId="444197423" sldId="529"/>
            <ac:picMk id="13" creationId="{C3D718C8-E3C0-C5C1-90A3-B0DBB7D4AD9D}"/>
          </ac:picMkLst>
        </pc:picChg>
      </pc:sldChg>
      <pc:sldChg chg="addSp delSp modSp add mod modTransition modAnim">
        <pc:chgData name="Kareem Ahmed" userId="668b7c42-9793-4d96-80a6-ccc644a66bcf" providerId="ADAL" clId="{D6D46C59-55E3-4C14-94F7-149FCDDAD04C}" dt="2023-11-21T21:06:26.017" v="1370" actId="20577"/>
        <pc:sldMkLst>
          <pc:docMk/>
          <pc:sldMk cId="86958757" sldId="530"/>
        </pc:sldMkLst>
        <pc:spChg chg="mod">
          <ac:chgData name="Kareem Ahmed" userId="668b7c42-9793-4d96-80a6-ccc644a66bcf" providerId="ADAL" clId="{D6D46C59-55E3-4C14-94F7-149FCDDAD04C}" dt="2023-11-21T21:06:26.017" v="1370" actId="20577"/>
          <ac:spMkLst>
            <pc:docMk/>
            <pc:sldMk cId="86958757" sldId="530"/>
            <ac:spMk id="48" creationId="{050976E4-0CF2-BA00-34CA-2F9419409B9E}"/>
          </ac:spMkLst>
        </pc:spChg>
        <pc:picChg chg="add del mod">
          <ac:chgData name="Kareem Ahmed" userId="668b7c42-9793-4d96-80a6-ccc644a66bcf" providerId="ADAL" clId="{D6D46C59-55E3-4C14-94F7-149FCDDAD04C}" dt="2023-11-21T20:49:25.205" v="1366"/>
          <ac:picMkLst>
            <pc:docMk/>
            <pc:sldMk cId="86958757" sldId="530"/>
            <ac:picMk id="11" creationId="{3DDF11D8-AE99-F483-4489-83BDBD06C64E}"/>
          </ac:picMkLst>
        </pc:picChg>
        <pc:picChg chg="add del mod ord">
          <ac:chgData name="Kareem Ahmed" userId="668b7c42-9793-4d96-80a6-ccc644a66bcf" providerId="ADAL" clId="{D6D46C59-55E3-4C14-94F7-149FCDDAD04C}" dt="2023-11-21T20:51:11.205" v="1367"/>
          <ac:picMkLst>
            <pc:docMk/>
            <pc:sldMk cId="86958757" sldId="530"/>
            <ac:picMk id="14" creationId="{7B2C9A6C-F421-345B-F91D-02CB8F695FBD}"/>
          </ac:picMkLst>
        </pc:picChg>
        <pc:picChg chg="add mod">
          <ac:chgData name="Kareem Ahmed" userId="668b7c42-9793-4d96-80a6-ccc644a66bcf" providerId="ADAL" clId="{D6D46C59-55E3-4C14-94F7-149FCDDAD04C}" dt="2023-11-21T20:51:11.205" v="1367"/>
          <ac:picMkLst>
            <pc:docMk/>
            <pc:sldMk cId="86958757" sldId="530"/>
            <ac:picMk id="15" creationId="{49BD6372-61C2-E076-4D07-7A10D2E00470}"/>
          </ac:picMkLst>
        </pc:picChg>
      </pc:sldChg>
      <pc:sldChg chg="del">
        <pc:chgData name="Kareem Ahmed" userId="668b7c42-9793-4d96-80a6-ccc644a66bcf" providerId="ADAL" clId="{D6D46C59-55E3-4C14-94F7-149FCDDAD04C}" dt="2023-11-19T21:33:21.811" v="7" actId="47"/>
        <pc:sldMkLst>
          <pc:docMk/>
          <pc:sldMk cId="1508736225" sldId="530"/>
        </pc:sldMkLst>
      </pc:sldChg>
      <pc:sldChg chg="del">
        <pc:chgData name="Kareem Ahmed" userId="668b7c42-9793-4d96-80a6-ccc644a66bcf" providerId="ADAL" clId="{D6D46C59-55E3-4C14-94F7-149FCDDAD04C}" dt="2023-11-19T21:33:21.811" v="7" actId="47"/>
        <pc:sldMkLst>
          <pc:docMk/>
          <pc:sldMk cId="1720093738" sldId="531"/>
        </pc:sldMkLst>
      </pc:sldChg>
      <pc:sldChg chg="addSp delSp modSp add mod modTransition modAnim">
        <pc:chgData name="Kareem Ahmed" userId="668b7c42-9793-4d96-80a6-ccc644a66bcf" providerId="ADAL" clId="{D6D46C59-55E3-4C14-94F7-149FCDDAD04C}" dt="2023-11-21T21:30:39.341" v="1376"/>
        <pc:sldMkLst>
          <pc:docMk/>
          <pc:sldMk cId="3721388195" sldId="531"/>
        </pc:sldMkLst>
        <pc:spChg chg="mod">
          <ac:chgData name="Kareem Ahmed" userId="668b7c42-9793-4d96-80a6-ccc644a66bcf" providerId="ADAL" clId="{D6D46C59-55E3-4C14-94F7-149FCDDAD04C}" dt="2023-11-21T21:11:25.801" v="1372" actId="20577"/>
          <ac:spMkLst>
            <pc:docMk/>
            <pc:sldMk cId="3721388195" sldId="531"/>
            <ac:spMk id="48" creationId="{050976E4-0CF2-BA00-34CA-2F9419409B9E}"/>
          </ac:spMkLst>
        </pc:spChg>
        <pc:picChg chg="add del mod">
          <ac:chgData name="Kareem Ahmed" userId="668b7c42-9793-4d96-80a6-ccc644a66bcf" providerId="ADAL" clId="{D6D46C59-55E3-4C14-94F7-149FCDDAD04C}" dt="2023-11-21T21:28:53.241" v="1375"/>
          <ac:picMkLst>
            <pc:docMk/>
            <pc:sldMk cId="3721388195" sldId="531"/>
            <ac:picMk id="9" creationId="{46EEBDF1-26F1-E885-6D8B-53A3A2D9BAB5}"/>
          </ac:picMkLst>
        </pc:picChg>
        <pc:picChg chg="add del mod ord">
          <ac:chgData name="Kareem Ahmed" userId="668b7c42-9793-4d96-80a6-ccc644a66bcf" providerId="ADAL" clId="{D6D46C59-55E3-4C14-94F7-149FCDDAD04C}" dt="2023-11-21T21:30:39.341" v="1376"/>
          <ac:picMkLst>
            <pc:docMk/>
            <pc:sldMk cId="3721388195" sldId="531"/>
            <ac:picMk id="14" creationId="{D0177109-E293-3C37-90EC-D0D2E8AEAE52}"/>
          </ac:picMkLst>
        </pc:picChg>
        <pc:picChg chg="add mod">
          <ac:chgData name="Kareem Ahmed" userId="668b7c42-9793-4d96-80a6-ccc644a66bcf" providerId="ADAL" clId="{D6D46C59-55E3-4C14-94F7-149FCDDAD04C}" dt="2023-11-21T21:30:39.341" v="1376"/>
          <ac:picMkLst>
            <pc:docMk/>
            <pc:sldMk cId="3721388195" sldId="531"/>
            <ac:picMk id="15" creationId="{A7250397-6D10-03C2-14C1-065DB5B9A2B8}"/>
          </ac:picMkLst>
        </pc:picChg>
      </pc:sldChg>
      <pc:sldChg chg="addSp modSp add mod">
        <pc:chgData name="Kareem Ahmed" userId="668b7c42-9793-4d96-80a6-ccc644a66bcf" providerId="ADAL" clId="{D6D46C59-55E3-4C14-94F7-149FCDDAD04C}" dt="2023-11-21T21:39:22.003" v="1377"/>
        <pc:sldMkLst>
          <pc:docMk/>
          <pc:sldMk cId="511369928" sldId="532"/>
        </pc:sldMkLst>
        <pc:spChg chg="mod">
          <ac:chgData name="Kareem Ahmed" userId="668b7c42-9793-4d96-80a6-ccc644a66bcf" providerId="ADAL" clId="{D6D46C59-55E3-4C14-94F7-149FCDDAD04C}" dt="2023-11-20T23:06:10.679" v="396" actId="20577"/>
          <ac:spMkLst>
            <pc:docMk/>
            <pc:sldMk cId="511369928" sldId="532"/>
            <ac:spMk id="48" creationId="{050976E4-0CF2-BA00-34CA-2F9419409B9E}"/>
          </ac:spMkLst>
        </pc:spChg>
        <pc:picChg chg="add mod">
          <ac:chgData name="Kareem Ahmed" userId="668b7c42-9793-4d96-80a6-ccc644a66bcf" providerId="ADAL" clId="{D6D46C59-55E3-4C14-94F7-149FCDDAD04C}" dt="2023-11-21T21:39:22.003" v="1377"/>
          <ac:picMkLst>
            <pc:docMk/>
            <pc:sldMk cId="511369928" sldId="532"/>
            <ac:picMk id="13" creationId="{8A30DF83-FE61-741F-8D4C-7FEF148D3018}"/>
          </ac:picMkLst>
        </pc:picChg>
      </pc:sldChg>
      <pc:sldChg chg="del">
        <pc:chgData name="Kareem Ahmed" userId="668b7c42-9793-4d96-80a6-ccc644a66bcf" providerId="ADAL" clId="{D6D46C59-55E3-4C14-94F7-149FCDDAD04C}" dt="2023-11-19T21:33:21.811" v="7" actId="47"/>
        <pc:sldMkLst>
          <pc:docMk/>
          <pc:sldMk cId="2416371163" sldId="532"/>
        </pc:sldMkLst>
      </pc:sldChg>
      <pc:sldChg chg="del">
        <pc:chgData name="Kareem Ahmed" userId="668b7c42-9793-4d96-80a6-ccc644a66bcf" providerId="ADAL" clId="{D6D46C59-55E3-4C14-94F7-149FCDDAD04C}" dt="2023-11-19T21:33:21.811" v="7" actId="47"/>
        <pc:sldMkLst>
          <pc:docMk/>
          <pc:sldMk cId="848718665" sldId="533"/>
        </pc:sldMkLst>
      </pc:sldChg>
      <pc:sldChg chg="addSp modSp add mod">
        <pc:chgData name="Kareem Ahmed" userId="668b7c42-9793-4d96-80a6-ccc644a66bcf" providerId="ADAL" clId="{D6D46C59-55E3-4C14-94F7-149FCDDAD04C}" dt="2023-11-21T21:39:22.003" v="1377"/>
        <pc:sldMkLst>
          <pc:docMk/>
          <pc:sldMk cId="1861364667" sldId="533"/>
        </pc:sldMkLst>
        <pc:spChg chg="mod">
          <ac:chgData name="Kareem Ahmed" userId="668b7c42-9793-4d96-80a6-ccc644a66bcf" providerId="ADAL" clId="{D6D46C59-55E3-4C14-94F7-149FCDDAD04C}" dt="2023-11-20T23:08:32.952" v="438" actId="20577"/>
          <ac:spMkLst>
            <pc:docMk/>
            <pc:sldMk cId="1861364667" sldId="533"/>
            <ac:spMk id="4" creationId="{2A0093AB-51AE-B39B-C48E-5EAB2FE9BF64}"/>
          </ac:spMkLst>
        </pc:spChg>
        <pc:spChg chg="mod">
          <ac:chgData name="Kareem Ahmed" userId="668b7c42-9793-4d96-80a6-ccc644a66bcf" providerId="ADAL" clId="{D6D46C59-55E3-4C14-94F7-149FCDDAD04C}" dt="2023-11-21T12:41:12.286" v="525" actId="1037"/>
          <ac:spMkLst>
            <pc:docMk/>
            <pc:sldMk cId="1861364667" sldId="533"/>
            <ac:spMk id="48" creationId="{050976E4-0CF2-BA00-34CA-2F9419409B9E}"/>
          </ac:spMkLst>
        </pc:spChg>
        <pc:picChg chg="add mod">
          <ac:chgData name="Kareem Ahmed" userId="668b7c42-9793-4d96-80a6-ccc644a66bcf" providerId="ADAL" clId="{D6D46C59-55E3-4C14-94F7-149FCDDAD04C}" dt="2023-11-21T21:39:22.003" v="1377"/>
          <ac:picMkLst>
            <pc:docMk/>
            <pc:sldMk cId="1861364667" sldId="533"/>
            <ac:picMk id="9" creationId="{D8F75BB0-59F9-D337-429F-47603F2B3CCB}"/>
          </ac:picMkLst>
        </pc:picChg>
      </pc:sldChg>
      <pc:sldChg chg="addSp delSp modSp add mod modTransition modAnim">
        <pc:chgData name="Kareem Ahmed" userId="668b7c42-9793-4d96-80a6-ccc644a66bcf" providerId="ADAL" clId="{D6D46C59-55E3-4C14-94F7-149FCDDAD04C}" dt="2023-11-21T21:45:23.818" v="1381"/>
        <pc:sldMkLst>
          <pc:docMk/>
          <pc:sldMk cId="92221135" sldId="534"/>
        </pc:sldMkLst>
        <pc:spChg chg="mod">
          <ac:chgData name="Kareem Ahmed" userId="668b7c42-9793-4d96-80a6-ccc644a66bcf" providerId="ADAL" clId="{D6D46C59-55E3-4C14-94F7-149FCDDAD04C}" dt="2023-11-21T12:38:17.652" v="451" actId="207"/>
          <ac:spMkLst>
            <pc:docMk/>
            <pc:sldMk cId="92221135" sldId="534"/>
            <ac:spMk id="3" creationId="{F9A80F9F-74DB-1D57-04E8-E20E92A09B0A}"/>
          </ac:spMkLst>
        </pc:spChg>
        <pc:spChg chg="mod">
          <ac:chgData name="Kareem Ahmed" userId="668b7c42-9793-4d96-80a6-ccc644a66bcf" providerId="ADAL" clId="{D6D46C59-55E3-4C14-94F7-149FCDDAD04C}" dt="2023-11-21T12:40:52.682" v="517" actId="14100"/>
          <ac:spMkLst>
            <pc:docMk/>
            <pc:sldMk cId="92221135" sldId="534"/>
            <ac:spMk id="25" creationId="{2BC869EB-5623-4AA1-9123-4AF9DF916049}"/>
          </ac:spMkLst>
        </pc:spChg>
        <pc:spChg chg="mod">
          <ac:chgData name="Kareem Ahmed" userId="668b7c42-9793-4d96-80a6-ccc644a66bcf" providerId="ADAL" clId="{D6D46C59-55E3-4C14-94F7-149FCDDAD04C}" dt="2023-11-21T12:40:56.035" v="518" actId="13900"/>
          <ac:spMkLst>
            <pc:docMk/>
            <pc:sldMk cId="92221135" sldId="534"/>
            <ac:spMk id="48" creationId="{050976E4-0CF2-BA00-34CA-2F9419409B9E}"/>
          </ac:spMkLst>
        </pc:spChg>
        <pc:picChg chg="add del mod">
          <ac:chgData name="Kareem Ahmed" userId="668b7c42-9793-4d96-80a6-ccc644a66bcf" providerId="ADAL" clId="{D6D46C59-55E3-4C14-94F7-149FCDDAD04C}" dt="2023-11-21T21:41:46.817" v="1380"/>
          <ac:picMkLst>
            <pc:docMk/>
            <pc:sldMk cId="92221135" sldId="534"/>
            <ac:picMk id="9" creationId="{790B608C-A821-10C5-17CC-53A0F1C4E474}"/>
          </ac:picMkLst>
        </pc:picChg>
        <pc:picChg chg="add del mod ord">
          <ac:chgData name="Kareem Ahmed" userId="668b7c42-9793-4d96-80a6-ccc644a66bcf" providerId="ADAL" clId="{D6D46C59-55E3-4C14-94F7-149FCDDAD04C}" dt="2023-11-21T21:45:23.818" v="1381"/>
          <ac:picMkLst>
            <pc:docMk/>
            <pc:sldMk cId="92221135" sldId="534"/>
            <ac:picMk id="13" creationId="{99107448-2732-EA87-FA1A-17DFB7B1E11C}"/>
          </ac:picMkLst>
        </pc:picChg>
        <pc:picChg chg="add mod">
          <ac:chgData name="Kareem Ahmed" userId="668b7c42-9793-4d96-80a6-ccc644a66bcf" providerId="ADAL" clId="{D6D46C59-55E3-4C14-94F7-149FCDDAD04C}" dt="2023-11-21T21:45:23.818" v="1381"/>
          <ac:picMkLst>
            <pc:docMk/>
            <pc:sldMk cId="92221135" sldId="534"/>
            <ac:picMk id="14" creationId="{2F104C79-67C2-C75B-8711-EA653A542CBB}"/>
          </ac:picMkLst>
        </pc:picChg>
      </pc:sldChg>
      <pc:sldChg chg="add del">
        <pc:chgData name="Kareem Ahmed" userId="668b7c42-9793-4d96-80a6-ccc644a66bcf" providerId="ADAL" clId="{D6D46C59-55E3-4C14-94F7-149FCDDAD04C}" dt="2023-11-20T23:08:47.818" v="446" actId="47"/>
        <pc:sldMkLst>
          <pc:docMk/>
          <pc:sldMk cId="837803659" sldId="534"/>
        </pc:sldMkLst>
      </pc:sldChg>
      <pc:sldChg chg="del">
        <pc:chgData name="Kareem Ahmed" userId="668b7c42-9793-4d96-80a6-ccc644a66bcf" providerId="ADAL" clId="{D6D46C59-55E3-4C14-94F7-149FCDDAD04C}" dt="2023-11-19T21:33:21.811" v="7" actId="47"/>
        <pc:sldMkLst>
          <pc:docMk/>
          <pc:sldMk cId="4288553142" sldId="534"/>
        </pc:sldMkLst>
      </pc:sldChg>
      <pc:sldChg chg="addSp modSp add mod">
        <pc:chgData name="Kareem Ahmed" userId="668b7c42-9793-4d96-80a6-ccc644a66bcf" providerId="ADAL" clId="{D6D46C59-55E3-4C14-94F7-149FCDDAD04C}" dt="2023-11-21T21:49:25.112" v="1382"/>
        <pc:sldMkLst>
          <pc:docMk/>
          <pc:sldMk cId="1070001974" sldId="535"/>
        </pc:sldMkLst>
        <pc:spChg chg="mod">
          <ac:chgData name="Kareem Ahmed" userId="668b7c42-9793-4d96-80a6-ccc644a66bcf" providerId="ADAL" clId="{D6D46C59-55E3-4C14-94F7-149FCDDAD04C}" dt="2023-11-21T12:42:05.572" v="546" actId="14100"/>
          <ac:spMkLst>
            <pc:docMk/>
            <pc:sldMk cId="1070001974" sldId="535"/>
            <ac:spMk id="25" creationId="{2BC869EB-5623-4AA1-9123-4AF9DF916049}"/>
          </ac:spMkLst>
        </pc:spChg>
        <pc:spChg chg="mod">
          <ac:chgData name="Kareem Ahmed" userId="668b7c42-9793-4d96-80a6-ccc644a66bcf" providerId="ADAL" clId="{D6D46C59-55E3-4C14-94F7-149FCDDAD04C}" dt="2023-11-21T12:41:58.765" v="545" actId="20577"/>
          <ac:spMkLst>
            <pc:docMk/>
            <pc:sldMk cId="1070001974" sldId="535"/>
            <ac:spMk id="48" creationId="{050976E4-0CF2-BA00-34CA-2F9419409B9E}"/>
          </ac:spMkLst>
        </pc:spChg>
        <pc:picChg chg="add mod">
          <ac:chgData name="Kareem Ahmed" userId="668b7c42-9793-4d96-80a6-ccc644a66bcf" providerId="ADAL" clId="{D6D46C59-55E3-4C14-94F7-149FCDDAD04C}" dt="2023-11-21T21:49:25.112" v="1382"/>
          <ac:picMkLst>
            <pc:docMk/>
            <pc:sldMk cId="1070001974" sldId="535"/>
            <ac:picMk id="14" creationId="{5ADB6D2D-82AE-45CF-7D41-5BE26E4DC359}"/>
          </ac:picMkLst>
        </pc:picChg>
      </pc:sldChg>
      <pc:sldChg chg="del">
        <pc:chgData name="Kareem Ahmed" userId="668b7c42-9793-4d96-80a6-ccc644a66bcf" providerId="ADAL" clId="{D6D46C59-55E3-4C14-94F7-149FCDDAD04C}" dt="2023-11-19T21:33:21.811" v="7" actId="47"/>
        <pc:sldMkLst>
          <pc:docMk/>
          <pc:sldMk cId="3559390888" sldId="535"/>
        </pc:sldMkLst>
      </pc:sldChg>
      <pc:sldChg chg="del">
        <pc:chgData name="Kareem Ahmed" userId="668b7c42-9793-4d96-80a6-ccc644a66bcf" providerId="ADAL" clId="{D6D46C59-55E3-4C14-94F7-149FCDDAD04C}" dt="2023-11-19T21:33:21.811" v="7" actId="47"/>
        <pc:sldMkLst>
          <pc:docMk/>
          <pc:sldMk cId="164002503" sldId="536"/>
        </pc:sldMkLst>
      </pc:sldChg>
      <pc:sldChg chg="addSp modSp add mod">
        <pc:chgData name="Kareem Ahmed" userId="668b7c42-9793-4d96-80a6-ccc644a66bcf" providerId="ADAL" clId="{D6D46C59-55E3-4C14-94F7-149FCDDAD04C}" dt="2023-11-21T22:13:53.388" v="1383"/>
        <pc:sldMkLst>
          <pc:docMk/>
          <pc:sldMk cId="3918332133" sldId="536"/>
        </pc:sldMkLst>
        <pc:spChg chg="mod">
          <ac:chgData name="Kareem Ahmed" userId="668b7c42-9793-4d96-80a6-ccc644a66bcf" providerId="ADAL" clId="{D6D46C59-55E3-4C14-94F7-149FCDDAD04C}" dt="2023-11-21T12:43:06.175" v="566" actId="20577"/>
          <ac:spMkLst>
            <pc:docMk/>
            <pc:sldMk cId="3918332133" sldId="536"/>
            <ac:spMk id="48" creationId="{050976E4-0CF2-BA00-34CA-2F9419409B9E}"/>
          </ac:spMkLst>
        </pc:spChg>
        <pc:picChg chg="add mod">
          <ac:chgData name="Kareem Ahmed" userId="668b7c42-9793-4d96-80a6-ccc644a66bcf" providerId="ADAL" clId="{D6D46C59-55E3-4C14-94F7-149FCDDAD04C}" dt="2023-11-21T22:13:53.388" v="1383"/>
          <ac:picMkLst>
            <pc:docMk/>
            <pc:sldMk cId="3918332133" sldId="536"/>
            <ac:picMk id="13" creationId="{27105677-5352-38BD-4BDF-79EC47D62ECF}"/>
          </ac:picMkLst>
        </pc:picChg>
      </pc:sldChg>
      <pc:sldChg chg="del">
        <pc:chgData name="Kareem Ahmed" userId="668b7c42-9793-4d96-80a6-ccc644a66bcf" providerId="ADAL" clId="{D6D46C59-55E3-4C14-94F7-149FCDDAD04C}" dt="2023-11-19T21:33:21.811" v="7" actId="47"/>
        <pc:sldMkLst>
          <pc:docMk/>
          <pc:sldMk cId="2274479215" sldId="537"/>
        </pc:sldMkLst>
      </pc:sldChg>
      <pc:sldChg chg="addSp modSp add mod">
        <pc:chgData name="Kareem Ahmed" userId="668b7c42-9793-4d96-80a6-ccc644a66bcf" providerId="ADAL" clId="{D6D46C59-55E3-4C14-94F7-149FCDDAD04C}" dt="2023-11-21T22:18:23.067" v="1384"/>
        <pc:sldMkLst>
          <pc:docMk/>
          <pc:sldMk cId="3666896475" sldId="537"/>
        </pc:sldMkLst>
        <pc:spChg chg="mod">
          <ac:chgData name="Kareem Ahmed" userId="668b7c42-9793-4d96-80a6-ccc644a66bcf" providerId="ADAL" clId="{D6D46C59-55E3-4C14-94F7-149FCDDAD04C}" dt="2023-11-21T12:56:02.628" v="575" actId="14100"/>
          <ac:spMkLst>
            <pc:docMk/>
            <pc:sldMk cId="3666896475" sldId="537"/>
            <ac:spMk id="25" creationId="{2BC869EB-5623-4AA1-9123-4AF9DF916049}"/>
          </ac:spMkLst>
        </pc:spChg>
        <pc:spChg chg="mod">
          <ac:chgData name="Kareem Ahmed" userId="668b7c42-9793-4d96-80a6-ccc644a66bcf" providerId="ADAL" clId="{D6D46C59-55E3-4C14-94F7-149FCDDAD04C}" dt="2023-11-21T12:55:57.042" v="574" actId="115"/>
          <ac:spMkLst>
            <pc:docMk/>
            <pc:sldMk cId="3666896475" sldId="537"/>
            <ac:spMk id="48" creationId="{050976E4-0CF2-BA00-34CA-2F9419409B9E}"/>
          </ac:spMkLst>
        </pc:spChg>
        <pc:picChg chg="add mod">
          <ac:chgData name="Kareem Ahmed" userId="668b7c42-9793-4d96-80a6-ccc644a66bcf" providerId="ADAL" clId="{D6D46C59-55E3-4C14-94F7-149FCDDAD04C}" dt="2023-11-21T22:18:23.067" v="1384"/>
          <ac:picMkLst>
            <pc:docMk/>
            <pc:sldMk cId="3666896475" sldId="537"/>
            <ac:picMk id="11" creationId="{C381828D-EA02-1580-9918-B5B550AAD73B}"/>
          </ac:picMkLst>
        </pc:picChg>
      </pc:sldChg>
      <pc:sldChg chg="addSp modSp add mod">
        <pc:chgData name="Kareem Ahmed" userId="668b7c42-9793-4d96-80a6-ccc644a66bcf" providerId="ADAL" clId="{D6D46C59-55E3-4C14-94F7-149FCDDAD04C}" dt="2023-11-21T22:21:39.021" v="1385"/>
        <pc:sldMkLst>
          <pc:docMk/>
          <pc:sldMk cId="2434280465" sldId="538"/>
        </pc:sldMkLst>
        <pc:spChg chg="mod">
          <ac:chgData name="Kareem Ahmed" userId="668b7c42-9793-4d96-80a6-ccc644a66bcf" providerId="ADAL" clId="{D6D46C59-55E3-4C14-94F7-149FCDDAD04C}" dt="2023-11-21T12:56:24.380" v="578" actId="14100"/>
          <ac:spMkLst>
            <pc:docMk/>
            <pc:sldMk cId="2434280465" sldId="538"/>
            <ac:spMk id="25" creationId="{2BC869EB-5623-4AA1-9123-4AF9DF916049}"/>
          </ac:spMkLst>
        </pc:spChg>
        <pc:spChg chg="mod">
          <ac:chgData name="Kareem Ahmed" userId="668b7c42-9793-4d96-80a6-ccc644a66bcf" providerId="ADAL" clId="{D6D46C59-55E3-4C14-94F7-149FCDDAD04C}" dt="2023-11-21T12:56:42.662" v="583" actId="1035"/>
          <ac:spMkLst>
            <pc:docMk/>
            <pc:sldMk cId="2434280465" sldId="538"/>
            <ac:spMk id="48" creationId="{050976E4-0CF2-BA00-34CA-2F9419409B9E}"/>
          </ac:spMkLst>
        </pc:spChg>
        <pc:picChg chg="add mod">
          <ac:chgData name="Kareem Ahmed" userId="668b7c42-9793-4d96-80a6-ccc644a66bcf" providerId="ADAL" clId="{D6D46C59-55E3-4C14-94F7-149FCDDAD04C}" dt="2023-11-21T22:21:39.021" v="1385"/>
          <ac:picMkLst>
            <pc:docMk/>
            <pc:sldMk cId="2434280465" sldId="538"/>
            <ac:picMk id="11" creationId="{D580E34C-0CC1-5792-25DA-F1220BBBCD26}"/>
          </ac:picMkLst>
        </pc:picChg>
      </pc:sldChg>
      <pc:sldChg chg="del">
        <pc:chgData name="Kareem Ahmed" userId="668b7c42-9793-4d96-80a6-ccc644a66bcf" providerId="ADAL" clId="{D6D46C59-55E3-4C14-94F7-149FCDDAD04C}" dt="2023-11-19T21:33:21.811" v="7" actId="47"/>
        <pc:sldMkLst>
          <pc:docMk/>
          <pc:sldMk cId="4159622401" sldId="538"/>
        </pc:sldMkLst>
      </pc:sldChg>
      <pc:sldChg chg="addSp modSp add mod">
        <pc:chgData name="Kareem Ahmed" userId="668b7c42-9793-4d96-80a6-ccc644a66bcf" providerId="ADAL" clId="{D6D46C59-55E3-4C14-94F7-149FCDDAD04C}" dt="2023-11-21T22:23:46.077" v="1386"/>
        <pc:sldMkLst>
          <pc:docMk/>
          <pc:sldMk cId="816367771" sldId="539"/>
        </pc:sldMkLst>
        <pc:spChg chg="mod">
          <ac:chgData name="Kareem Ahmed" userId="668b7c42-9793-4d96-80a6-ccc644a66bcf" providerId="ADAL" clId="{D6D46C59-55E3-4C14-94F7-149FCDDAD04C}" dt="2023-11-21T13:00:20.171" v="599" actId="14100"/>
          <ac:spMkLst>
            <pc:docMk/>
            <pc:sldMk cId="816367771" sldId="539"/>
            <ac:spMk id="25" creationId="{2BC869EB-5623-4AA1-9123-4AF9DF916049}"/>
          </ac:spMkLst>
        </pc:spChg>
        <pc:spChg chg="mod">
          <ac:chgData name="Kareem Ahmed" userId="668b7c42-9793-4d96-80a6-ccc644a66bcf" providerId="ADAL" clId="{D6D46C59-55E3-4C14-94F7-149FCDDAD04C}" dt="2023-11-21T14:51:28.596" v="618" actId="255"/>
          <ac:spMkLst>
            <pc:docMk/>
            <pc:sldMk cId="816367771" sldId="539"/>
            <ac:spMk id="48" creationId="{050976E4-0CF2-BA00-34CA-2F9419409B9E}"/>
          </ac:spMkLst>
        </pc:spChg>
        <pc:picChg chg="add mod">
          <ac:chgData name="Kareem Ahmed" userId="668b7c42-9793-4d96-80a6-ccc644a66bcf" providerId="ADAL" clId="{D6D46C59-55E3-4C14-94F7-149FCDDAD04C}" dt="2023-11-21T22:23:46.077" v="1386"/>
          <ac:picMkLst>
            <pc:docMk/>
            <pc:sldMk cId="816367771" sldId="539"/>
            <ac:picMk id="11" creationId="{017A3D70-1CB5-9688-BB8B-B43BEC3FD256}"/>
          </ac:picMkLst>
        </pc:picChg>
      </pc:sldChg>
      <pc:sldChg chg="del">
        <pc:chgData name="Kareem Ahmed" userId="668b7c42-9793-4d96-80a6-ccc644a66bcf" providerId="ADAL" clId="{D6D46C59-55E3-4C14-94F7-149FCDDAD04C}" dt="2023-11-19T21:33:21.811" v="7" actId="47"/>
        <pc:sldMkLst>
          <pc:docMk/>
          <pc:sldMk cId="4108619769" sldId="539"/>
        </pc:sldMkLst>
      </pc:sldChg>
      <pc:sldChg chg="addSp delSp modSp add mod">
        <pc:chgData name="Kareem Ahmed" userId="668b7c42-9793-4d96-80a6-ccc644a66bcf" providerId="ADAL" clId="{D6D46C59-55E3-4C14-94F7-149FCDDAD04C}" dt="2023-11-21T22:23:46.077" v="1386"/>
        <pc:sldMkLst>
          <pc:docMk/>
          <pc:sldMk cId="1784249439" sldId="540"/>
        </pc:sldMkLst>
        <pc:spChg chg="mod">
          <ac:chgData name="Kareem Ahmed" userId="668b7c42-9793-4d96-80a6-ccc644a66bcf" providerId="ADAL" clId="{D6D46C59-55E3-4C14-94F7-149FCDDAD04C}" dt="2023-11-21T13:14:12.810" v="617" actId="14100"/>
          <ac:spMkLst>
            <pc:docMk/>
            <pc:sldMk cId="1784249439" sldId="540"/>
            <ac:spMk id="3" creationId="{F9A80F9F-74DB-1D57-04E8-E20E92A09B0A}"/>
          </ac:spMkLst>
        </pc:spChg>
        <pc:spChg chg="mod">
          <ac:chgData name="Kareem Ahmed" userId="668b7c42-9793-4d96-80a6-ccc644a66bcf" providerId="ADAL" clId="{D6D46C59-55E3-4C14-94F7-149FCDDAD04C}" dt="2023-11-21T13:14:03.737" v="615" actId="14100"/>
          <ac:spMkLst>
            <pc:docMk/>
            <pc:sldMk cId="1784249439" sldId="540"/>
            <ac:spMk id="5" creationId="{3985EAE6-BFA6-766D-A032-077E4DCB399E}"/>
          </ac:spMkLst>
        </pc:spChg>
        <pc:spChg chg="mod">
          <ac:chgData name="Kareem Ahmed" userId="668b7c42-9793-4d96-80a6-ccc644a66bcf" providerId="ADAL" clId="{D6D46C59-55E3-4C14-94F7-149FCDDAD04C}" dt="2023-11-21T13:14:03.737" v="615" actId="14100"/>
          <ac:spMkLst>
            <pc:docMk/>
            <pc:sldMk cId="1784249439" sldId="540"/>
            <ac:spMk id="6" creationId="{05E43288-C9C0-B2CA-0970-EB4E627B30CA}"/>
          </ac:spMkLst>
        </pc:spChg>
        <pc:spChg chg="mod">
          <ac:chgData name="Kareem Ahmed" userId="668b7c42-9793-4d96-80a6-ccc644a66bcf" providerId="ADAL" clId="{D6D46C59-55E3-4C14-94F7-149FCDDAD04C}" dt="2023-11-21T13:14:03.737" v="615" actId="14100"/>
          <ac:spMkLst>
            <pc:docMk/>
            <pc:sldMk cId="1784249439" sldId="540"/>
            <ac:spMk id="10" creationId="{463D680D-A11B-0A8A-63D5-DD2C6F3FD516}"/>
          </ac:spMkLst>
        </pc:spChg>
        <pc:spChg chg="del">
          <ac:chgData name="Kareem Ahmed" userId="668b7c42-9793-4d96-80a6-ccc644a66bcf" providerId="ADAL" clId="{D6D46C59-55E3-4C14-94F7-149FCDDAD04C}" dt="2023-11-21T13:13:39.231" v="608" actId="478"/>
          <ac:spMkLst>
            <pc:docMk/>
            <pc:sldMk cId="1784249439" sldId="540"/>
            <ac:spMk id="25" creationId="{2BC869EB-5623-4AA1-9123-4AF9DF916049}"/>
          </ac:spMkLst>
        </pc:spChg>
        <pc:spChg chg="del">
          <ac:chgData name="Kareem Ahmed" userId="668b7c42-9793-4d96-80a6-ccc644a66bcf" providerId="ADAL" clId="{D6D46C59-55E3-4C14-94F7-149FCDDAD04C}" dt="2023-11-21T13:13:47.149" v="612" actId="478"/>
          <ac:spMkLst>
            <pc:docMk/>
            <pc:sldMk cId="1784249439" sldId="540"/>
            <ac:spMk id="48" creationId="{050976E4-0CF2-BA00-34CA-2F9419409B9E}"/>
          </ac:spMkLst>
        </pc:spChg>
        <pc:picChg chg="add mod">
          <ac:chgData name="Kareem Ahmed" userId="668b7c42-9793-4d96-80a6-ccc644a66bcf" providerId="ADAL" clId="{D6D46C59-55E3-4C14-94F7-149FCDDAD04C}" dt="2023-11-21T22:23:46.077" v="1386"/>
          <ac:picMkLst>
            <pc:docMk/>
            <pc:sldMk cId="1784249439" sldId="540"/>
            <ac:picMk id="9" creationId="{6C87131B-F642-4387-4BC2-F190BE79183C}"/>
          </ac:picMkLst>
        </pc:picChg>
      </pc:sldChg>
      <pc:sldChg chg="del">
        <pc:chgData name="Kareem Ahmed" userId="668b7c42-9793-4d96-80a6-ccc644a66bcf" providerId="ADAL" clId="{D6D46C59-55E3-4C14-94F7-149FCDDAD04C}" dt="2023-11-19T21:33:21.811" v="7" actId="47"/>
        <pc:sldMkLst>
          <pc:docMk/>
          <pc:sldMk cId="3463335321" sldId="540"/>
        </pc:sldMkLst>
      </pc:sldChg>
      <pc:sldChg chg="addSp delSp modSp add mod">
        <pc:chgData name="Kareem Ahmed" userId="668b7c42-9793-4d96-80a6-ccc644a66bcf" providerId="ADAL" clId="{D6D46C59-55E3-4C14-94F7-149FCDDAD04C}" dt="2023-11-21T22:28:50.087" v="1387"/>
        <pc:sldMkLst>
          <pc:docMk/>
          <pc:sldMk cId="667752320" sldId="541"/>
        </pc:sldMkLst>
        <pc:spChg chg="del">
          <ac:chgData name="Kareem Ahmed" userId="668b7c42-9793-4d96-80a6-ccc644a66bcf" providerId="ADAL" clId="{D6D46C59-55E3-4C14-94F7-149FCDDAD04C}" dt="2023-11-21T14:52:16.428" v="635" actId="478"/>
          <ac:spMkLst>
            <pc:docMk/>
            <pc:sldMk cId="667752320" sldId="541"/>
            <ac:spMk id="3" creationId="{F9A80F9F-74DB-1D57-04E8-E20E92A09B0A}"/>
          </ac:spMkLst>
        </pc:spChg>
        <pc:spChg chg="mod">
          <ac:chgData name="Kareem Ahmed" userId="668b7c42-9793-4d96-80a6-ccc644a66bcf" providerId="ADAL" clId="{D6D46C59-55E3-4C14-94F7-149FCDDAD04C}" dt="2023-11-21T14:53:27.211" v="637" actId="14100"/>
          <ac:spMkLst>
            <pc:docMk/>
            <pc:sldMk cId="667752320" sldId="541"/>
            <ac:spMk id="25" creationId="{2BC869EB-5623-4AA1-9123-4AF9DF916049}"/>
          </ac:spMkLst>
        </pc:spChg>
        <pc:spChg chg="mod">
          <ac:chgData name="Kareem Ahmed" userId="668b7c42-9793-4d96-80a6-ccc644a66bcf" providerId="ADAL" clId="{D6D46C59-55E3-4C14-94F7-149FCDDAD04C}" dt="2023-11-21T14:53:18.902" v="636"/>
          <ac:spMkLst>
            <pc:docMk/>
            <pc:sldMk cId="667752320" sldId="541"/>
            <ac:spMk id="48" creationId="{050976E4-0CF2-BA00-34CA-2F9419409B9E}"/>
          </ac:spMkLst>
        </pc:spChg>
        <pc:picChg chg="add mod">
          <ac:chgData name="Kareem Ahmed" userId="668b7c42-9793-4d96-80a6-ccc644a66bcf" providerId="ADAL" clId="{D6D46C59-55E3-4C14-94F7-149FCDDAD04C}" dt="2023-11-21T22:28:50.087" v="1387"/>
          <ac:picMkLst>
            <pc:docMk/>
            <pc:sldMk cId="667752320" sldId="541"/>
            <ac:picMk id="9" creationId="{67CCFD63-A89B-2EE6-1C9B-1344091480C8}"/>
          </ac:picMkLst>
        </pc:picChg>
      </pc:sldChg>
      <pc:sldChg chg="del">
        <pc:chgData name="Kareem Ahmed" userId="668b7c42-9793-4d96-80a6-ccc644a66bcf" providerId="ADAL" clId="{D6D46C59-55E3-4C14-94F7-149FCDDAD04C}" dt="2023-11-19T21:33:21.811" v="7" actId="47"/>
        <pc:sldMkLst>
          <pc:docMk/>
          <pc:sldMk cId="4272223484" sldId="541"/>
        </pc:sldMkLst>
      </pc:sldChg>
      <pc:sldChg chg="del">
        <pc:chgData name="Kareem Ahmed" userId="668b7c42-9793-4d96-80a6-ccc644a66bcf" providerId="ADAL" clId="{D6D46C59-55E3-4C14-94F7-149FCDDAD04C}" dt="2023-11-19T21:33:21.811" v="7" actId="47"/>
        <pc:sldMkLst>
          <pc:docMk/>
          <pc:sldMk cId="1251468785" sldId="542"/>
        </pc:sldMkLst>
      </pc:sldChg>
      <pc:sldChg chg="addSp modSp add mod">
        <pc:chgData name="Kareem Ahmed" userId="668b7c42-9793-4d96-80a6-ccc644a66bcf" providerId="ADAL" clId="{D6D46C59-55E3-4C14-94F7-149FCDDAD04C}" dt="2023-11-21T22:28:50.087" v="1387"/>
        <pc:sldMkLst>
          <pc:docMk/>
          <pc:sldMk cId="1721252478" sldId="542"/>
        </pc:sldMkLst>
        <pc:spChg chg="mod">
          <ac:chgData name="Kareem Ahmed" userId="668b7c42-9793-4d96-80a6-ccc644a66bcf" providerId="ADAL" clId="{D6D46C59-55E3-4C14-94F7-149FCDDAD04C}" dt="2023-11-21T14:54:43.700" v="667" actId="14100"/>
          <ac:spMkLst>
            <pc:docMk/>
            <pc:sldMk cId="1721252478" sldId="542"/>
            <ac:spMk id="25" creationId="{2BC869EB-5623-4AA1-9123-4AF9DF916049}"/>
          </ac:spMkLst>
        </pc:spChg>
        <pc:spChg chg="mod">
          <ac:chgData name="Kareem Ahmed" userId="668b7c42-9793-4d96-80a6-ccc644a66bcf" providerId="ADAL" clId="{D6D46C59-55E3-4C14-94F7-149FCDDAD04C}" dt="2023-11-21T14:54:34.942" v="659" actId="1035"/>
          <ac:spMkLst>
            <pc:docMk/>
            <pc:sldMk cId="1721252478" sldId="542"/>
            <ac:spMk id="48" creationId="{050976E4-0CF2-BA00-34CA-2F9419409B9E}"/>
          </ac:spMkLst>
        </pc:spChg>
        <pc:picChg chg="add mod">
          <ac:chgData name="Kareem Ahmed" userId="668b7c42-9793-4d96-80a6-ccc644a66bcf" providerId="ADAL" clId="{D6D46C59-55E3-4C14-94F7-149FCDDAD04C}" dt="2023-11-21T22:28:50.087" v="1387"/>
          <ac:picMkLst>
            <pc:docMk/>
            <pc:sldMk cId="1721252478" sldId="542"/>
            <ac:picMk id="8" creationId="{9786EFDC-3AC8-1214-9073-0ECAC02C6F79}"/>
          </ac:picMkLst>
        </pc:picChg>
      </pc:sldChg>
      <pc:sldChg chg="modSp add del mod">
        <pc:chgData name="Kareem Ahmed" userId="668b7c42-9793-4d96-80a6-ccc644a66bcf" providerId="ADAL" clId="{D6D46C59-55E3-4C14-94F7-149FCDDAD04C}" dt="2023-11-21T22:35:55.834" v="1388" actId="47"/>
        <pc:sldMkLst>
          <pc:docMk/>
          <pc:sldMk cId="169969490" sldId="543"/>
        </pc:sldMkLst>
        <pc:spChg chg="mod">
          <ac:chgData name="Kareem Ahmed" userId="668b7c42-9793-4d96-80a6-ccc644a66bcf" providerId="ADAL" clId="{D6D46C59-55E3-4C14-94F7-149FCDDAD04C}" dt="2023-11-21T17:19:11.754" v="690" actId="1035"/>
          <ac:spMkLst>
            <pc:docMk/>
            <pc:sldMk cId="169969490" sldId="543"/>
            <ac:spMk id="3" creationId="{F9A80F9F-74DB-1D57-04E8-E20E92A09B0A}"/>
          </ac:spMkLst>
        </pc:spChg>
        <pc:spChg chg="mod">
          <ac:chgData name="Kareem Ahmed" userId="668b7c42-9793-4d96-80a6-ccc644a66bcf" providerId="ADAL" clId="{D6D46C59-55E3-4C14-94F7-149FCDDAD04C}" dt="2023-11-21T17:19:11.754" v="690" actId="1035"/>
          <ac:spMkLst>
            <pc:docMk/>
            <pc:sldMk cId="169969490" sldId="543"/>
            <ac:spMk id="5" creationId="{3985EAE6-BFA6-766D-A032-077E4DCB399E}"/>
          </ac:spMkLst>
        </pc:spChg>
        <pc:spChg chg="mod">
          <ac:chgData name="Kareem Ahmed" userId="668b7c42-9793-4d96-80a6-ccc644a66bcf" providerId="ADAL" clId="{D6D46C59-55E3-4C14-94F7-149FCDDAD04C}" dt="2023-11-21T17:19:11.754" v="690" actId="1035"/>
          <ac:spMkLst>
            <pc:docMk/>
            <pc:sldMk cId="169969490" sldId="543"/>
            <ac:spMk id="6" creationId="{05E43288-C9C0-B2CA-0970-EB4E627B30CA}"/>
          </ac:spMkLst>
        </pc:spChg>
        <pc:spChg chg="mod">
          <ac:chgData name="Kareem Ahmed" userId="668b7c42-9793-4d96-80a6-ccc644a66bcf" providerId="ADAL" clId="{D6D46C59-55E3-4C14-94F7-149FCDDAD04C}" dt="2023-11-21T17:19:11.754" v="690" actId="1035"/>
          <ac:spMkLst>
            <pc:docMk/>
            <pc:sldMk cId="169969490" sldId="543"/>
            <ac:spMk id="10" creationId="{463D680D-A11B-0A8A-63D5-DD2C6F3FD516}"/>
          </ac:spMkLst>
        </pc:spChg>
        <pc:spChg chg="mod">
          <ac:chgData name="Kareem Ahmed" userId="668b7c42-9793-4d96-80a6-ccc644a66bcf" providerId="ADAL" clId="{D6D46C59-55E3-4C14-94F7-149FCDDAD04C}" dt="2023-11-21T17:19:11.754" v="690" actId="1035"/>
          <ac:spMkLst>
            <pc:docMk/>
            <pc:sldMk cId="169969490" sldId="543"/>
            <ac:spMk id="25" creationId="{2BC869EB-5623-4AA1-9123-4AF9DF916049}"/>
          </ac:spMkLst>
        </pc:spChg>
        <pc:spChg chg="mod">
          <ac:chgData name="Kareem Ahmed" userId="668b7c42-9793-4d96-80a6-ccc644a66bcf" providerId="ADAL" clId="{D6D46C59-55E3-4C14-94F7-149FCDDAD04C}" dt="2023-11-21T17:19:11.754" v="690" actId="1035"/>
          <ac:spMkLst>
            <pc:docMk/>
            <pc:sldMk cId="169969490" sldId="543"/>
            <ac:spMk id="48" creationId="{050976E4-0CF2-BA00-34CA-2F9419409B9E}"/>
          </ac:spMkLst>
        </pc:spChg>
      </pc:sldChg>
      <pc:sldChg chg="del">
        <pc:chgData name="Kareem Ahmed" userId="668b7c42-9793-4d96-80a6-ccc644a66bcf" providerId="ADAL" clId="{D6D46C59-55E3-4C14-94F7-149FCDDAD04C}" dt="2023-11-19T21:33:21.811" v="7" actId="47"/>
        <pc:sldMkLst>
          <pc:docMk/>
          <pc:sldMk cId="3028223695" sldId="543"/>
        </pc:sldMkLst>
      </pc:sldChg>
      <pc:sldChg chg="add del">
        <pc:chgData name="Kareem Ahmed" userId="668b7c42-9793-4d96-80a6-ccc644a66bcf" providerId="ADAL" clId="{D6D46C59-55E3-4C14-94F7-149FCDDAD04C}" dt="2023-11-21T17:13:57.477" v="669" actId="47"/>
        <pc:sldMkLst>
          <pc:docMk/>
          <pc:sldMk cId="4087789201" sldId="543"/>
        </pc:sldMkLst>
      </pc:sldChg>
      <pc:sldChg chg="addSp modSp add mod">
        <pc:chgData name="Kareem Ahmed" userId="668b7c42-9793-4d96-80a6-ccc644a66bcf" providerId="ADAL" clId="{D6D46C59-55E3-4C14-94F7-149FCDDAD04C}" dt="2023-11-21T22:42:47.160" v="1389"/>
        <pc:sldMkLst>
          <pc:docMk/>
          <pc:sldMk cId="1945062930" sldId="544"/>
        </pc:sldMkLst>
        <pc:spChg chg="mod">
          <ac:chgData name="Kareem Ahmed" userId="668b7c42-9793-4d96-80a6-ccc644a66bcf" providerId="ADAL" clId="{D6D46C59-55E3-4C14-94F7-149FCDDAD04C}" dt="2023-11-21T17:21:41.213" v="694" actId="14100"/>
          <ac:spMkLst>
            <pc:docMk/>
            <pc:sldMk cId="1945062930" sldId="544"/>
            <ac:spMk id="25" creationId="{2BC869EB-5623-4AA1-9123-4AF9DF916049}"/>
          </ac:spMkLst>
        </pc:spChg>
        <pc:spChg chg="mod">
          <ac:chgData name="Kareem Ahmed" userId="668b7c42-9793-4d96-80a6-ccc644a66bcf" providerId="ADAL" clId="{D6D46C59-55E3-4C14-94F7-149FCDDAD04C}" dt="2023-11-21T17:21:46.327" v="701" actId="1035"/>
          <ac:spMkLst>
            <pc:docMk/>
            <pc:sldMk cId="1945062930" sldId="544"/>
            <ac:spMk id="48" creationId="{050976E4-0CF2-BA00-34CA-2F9419409B9E}"/>
          </ac:spMkLst>
        </pc:spChg>
        <pc:picChg chg="add mod">
          <ac:chgData name="Kareem Ahmed" userId="668b7c42-9793-4d96-80a6-ccc644a66bcf" providerId="ADAL" clId="{D6D46C59-55E3-4C14-94F7-149FCDDAD04C}" dt="2023-11-21T22:42:47.160" v="1389"/>
          <ac:picMkLst>
            <pc:docMk/>
            <pc:sldMk cId="1945062930" sldId="544"/>
            <ac:picMk id="9" creationId="{B2E9566A-B572-D277-9409-71C0555D84B5}"/>
          </ac:picMkLst>
        </pc:picChg>
      </pc:sldChg>
      <pc:sldChg chg="del">
        <pc:chgData name="Kareem Ahmed" userId="668b7c42-9793-4d96-80a6-ccc644a66bcf" providerId="ADAL" clId="{D6D46C59-55E3-4C14-94F7-149FCDDAD04C}" dt="2023-11-19T21:33:21.811" v="7" actId="47"/>
        <pc:sldMkLst>
          <pc:docMk/>
          <pc:sldMk cId="4285788093" sldId="544"/>
        </pc:sldMkLst>
      </pc:sldChg>
      <pc:sldChg chg="addSp modSp add mod">
        <pc:chgData name="Kareem Ahmed" userId="668b7c42-9793-4d96-80a6-ccc644a66bcf" providerId="ADAL" clId="{D6D46C59-55E3-4C14-94F7-149FCDDAD04C}" dt="2023-11-21T22:47:33.176" v="1390"/>
        <pc:sldMkLst>
          <pc:docMk/>
          <pc:sldMk cId="830286063" sldId="545"/>
        </pc:sldMkLst>
        <pc:spChg chg="mod">
          <ac:chgData name="Kareem Ahmed" userId="668b7c42-9793-4d96-80a6-ccc644a66bcf" providerId="ADAL" clId="{D6D46C59-55E3-4C14-94F7-149FCDDAD04C}" dt="2023-11-21T17:22:54.283" v="722" actId="20577"/>
          <ac:spMkLst>
            <pc:docMk/>
            <pc:sldMk cId="830286063" sldId="545"/>
            <ac:spMk id="48" creationId="{050976E4-0CF2-BA00-34CA-2F9419409B9E}"/>
          </ac:spMkLst>
        </pc:spChg>
        <pc:picChg chg="add mod">
          <ac:chgData name="Kareem Ahmed" userId="668b7c42-9793-4d96-80a6-ccc644a66bcf" providerId="ADAL" clId="{D6D46C59-55E3-4C14-94F7-149FCDDAD04C}" dt="2023-11-21T22:47:33.176" v="1390"/>
          <ac:picMkLst>
            <pc:docMk/>
            <pc:sldMk cId="830286063" sldId="545"/>
            <ac:picMk id="12" creationId="{FB5B6C5A-FBAD-DFC2-653E-EC3EDE53250C}"/>
          </ac:picMkLst>
        </pc:picChg>
      </pc:sldChg>
      <pc:sldChg chg="del">
        <pc:chgData name="Kareem Ahmed" userId="668b7c42-9793-4d96-80a6-ccc644a66bcf" providerId="ADAL" clId="{D6D46C59-55E3-4C14-94F7-149FCDDAD04C}" dt="2023-11-19T21:33:21.811" v="7" actId="47"/>
        <pc:sldMkLst>
          <pc:docMk/>
          <pc:sldMk cId="2327152052" sldId="545"/>
        </pc:sldMkLst>
      </pc:sldChg>
      <pc:sldChg chg="addSp modSp add mod">
        <pc:chgData name="Kareem Ahmed" userId="668b7c42-9793-4d96-80a6-ccc644a66bcf" providerId="ADAL" clId="{D6D46C59-55E3-4C14-94F7-149FCDDAD04C}" dt="2023-11-21T22:51:41.791" v="1391"/>
        <pc:sldMkLst>
          <pc:docMk/>
          <pc:sldMk cId="1362412229" sldId="546"/>
        </pc:sldMkLst>
        <pc:spChg chg="mod">
          <ac:chgData name="Kareem Ahmed" userId="668b7c42-9793-4d96-80a6-ccc644a66bcf" providerId="ADAL" clId="{D6D46C59-55E3-4C14-94F7-149FCDDAD04C}" dt="2023-11-21T17:23:56.769" v="749" actId="20577"/>
          <ac:spMkLst>
            <pc:docMk/>
            <pc:sldMk cId="1362412229" sldId="546"/>
            <ac:spMk id="48" creationId="{050976E4-0CF2-BA00-34CA-2F9419409B9E}"/>
          </ac:spMkLst>
        </pc:spChg>
        <pc:picChg chg="add mod">
          <ac:chgData name="Kareem Ahmed" userId="668b7c42-9793-4d96-80a6-ccc644a66bcf" providerId="ADAL" clId="{D6D46C59-55E3-4C14-94F7-149FCDDAD04C}" dt="2023-11-21T22:51:41.791" v="1391"/>
          <ac:picMkLst>
            <pc:docMk/>
            <pc:sldMk cId="1362412229" sldId="546"/>
            <ac:picMk id="12" creationId="{41E1E922-75CF-F831-BFE1-7DA2CFB397B2}"/>
          </ac:picMkLst>
        </pc:picChg>
      </pc:sldChg>
      <pc:sldChg chg="del">
        <pc:chgData name="Kareem Ahmed" userId="668b7c42-9793-4d96-80a6-ccc644a66bcf" providerId="ADAL" clId="{D6D46C59-55E3-4C14-94F7-149FCDDAD04C}" dt="2023-11-19T21:33:21.811" v="7" actId="47"/>
        <pc:sldMkLst>
          <pc:docMk/>
          <pc:sldMk cId="1578370181" sldId="546"/>
        </pc:sldMkLst>
      </pc:sldChg>
      <pc:sldChg chg="addSp modSp add mod">
        <pc:chgData name="Kareem Ahmed" userId="668b7c42-9793-4d96-80a6-ccc644a66bcf" providerId="ADAL" clId="{D6D46C59-55E3-4C14-94F7-149FCDDAD04C}" dt="2023-11-21T22:54:37.626" v="1392"/>
        <pc:sldMkLst>
          <pc:docMk/>
          <pc:sldMk cId="458503220" sldId="547"/>
        </pc:sldMkLst>
        <pc:spChg chg="mod">
          <ac:chgData name="Kareem Ahmed" userId="668b7c42-9793-4d96-80a6-ccc644a66bcf" providerId="ADAL" clId="{D6D46C59-55E3-4C14-94F7-149FCDDAD04C}" dt="2023-11-21T17:26:23.124" v="775" actId="14100"/>
          <ac:spMkLst>
            <pc:docMk/>
            <pc:sldMk cId="458503220" sldId="547"/>
            <ac:spMk id="25" creationId="{2BC869EB-5623-4AA1-9123-4AF9DF916049}"/>
          </ac:spMkLst>
        </pc:spChg>
        <pc:spChg chg="mod">
          <ac:chgData name="Kareem Ahmed" userId="668b7c42-9793-4d96-80a6-ccc644a66bcf" providerId="ADAL" clId="{D6D46C59-55E3-4C14-94F7-149FCDDAD04C}" dt="2023-11-21T17:29:55.001" v="777" actId="255"/>
          <ac:spMkLst>
            <pc:docMk/>
            <pc:sldMk cId="458503220" sldId="547"/>
            <ac:spMk id="48" creationId="{050976E4-0CF2-BA00-34CA-2F9419409B9E}"/>
          </ac:spMkLst>
        </pc:spChg>
        <pc:picChg chg="add mod">
          <ac:chgData name="Kareem Ahmed" userId="668b7c42-9793-4d96-80a6-ccc644a66bcf" providerId="ADAL" clId="{D6D46C59-55E3-4C14-94F7-149FCDDAD04C}" dt="2023-11-21T22:54:37.626" v="1392"/>
          <ac:picMkLst>
            <pc:docMk/>
            <pc:sldMk cId="458503220" sldId="547"/>
            <ac:picMk id="12" creationId="{7D275884-5D4D-4E63-3F36-03517857991E}"/>
          </ac:picMkLst>
        </pc:picChg>
      </pc:sldChg>
      <pc:sldChg chg="del">
        <pc:chgData name="Kareem Ahmed" userId="668b7c42-9793-4d96-80a6-ccc644a66bcf" providerId="ADAL" clId="{D6D46C59-55E3-4C14-94F7-149FCDDAD04C}" dt="2023-11-19T21:33:21.811" v="7" actId="47"/>
        <pc:sldMkLst>
          <pc:docMk/>
          <pc:sldMk cId="1419573082" sldId="547"/>
        </pc:sldMkLst>
      </pc:sldChg>
      <pc:sldChg chg="addSp modSp add mod">
        <pc:chgData name="Kareem Ahmed" userId="668b7c42-9793-4d96-80a6-ccc644a66bcf" providerId="ADAL" clId="{D6D46C59-55E3-4C14-94F7-149FCDDAD04C}" dt="2023-11-21T23:09:04.377" v="1393"/>
        <pc:sldMkLst>
          <pc:docMk/>
          <pc:sldMk cId="2977264952" sldId="548"/>
        </pc:sldMkLst>
        <pc:spChg chg="mod">
          <ac:chgData name="Kareem Ahmed" userId="668b7c42-9793-4d96-80a6-ccc644a66bcf" providerId="ADAL" clId="{D6D46C59-55E3-4C14-94F7-149FCDDAD04C}" dt="2023-11-21T17:47:52.245" v="782" actId="207"/>
          <ac:spMkLst>
            <pc:docMk/>
            <pc:sldMk cId="2977264952" sldId="548"/>
            <ac:spMk id="3" creationId="{F9A80F9F-74DB-1D57-04E8-E20E92A09B0A}"/>
          </ac:spMkLst>
        </pc:spChg>
        <pc:spChg chg="mod">
          <ac:chgData name="Kareem Ahmed" userId="668b7c42-9793-4d96-80a6-ccc644a66bcf" providerId="ADAL" clId="{D6D46C59-55E3-4C14-94F7-149FCDDAD04C}" dt="2023-11-21T17:50:07.121" v="784" actId="14100"/>
          <ac:spMkLst>
            <pc:docMk/>
            <pc:sldMk cId="2977264952" sldId="548"/>
            <ac:spMk id="25" creationId="{2BC869EB-5623-4AA1-9123-4AF9DF916049}"/>
          </ac:spMkLst>
        </pc:spChg>
        <pc:spChg chg="mod">
          <ac:chgData name="Kareem Ahmed" userId="668b7c42-9793-4d96-80a6-ccc644a66bcf" providerId="ADAL" clId="{D6D46C59-55E3-4C14-94F7-149FCDDAD04C}" dt="2023-11-21T17:50:00.477" v="783"/>
          <ac:spMkLst>
            <pc:docMk/>
            <pc:sldMk cId="2977264952" sldId="548"/>
            <ac:spMk id="48" creationId="{050976E4-0CF2-BA00-34CA-2F9419409B9E}"/>
          </ac:spMkLst>
        </pc:spChg>
        <pc:picChg chg="add mod">
          <ac:chgData name="Kareem Ahmed" userId="668b7c42-9793-4d96-80a6-ccc644a66bcf" providerId="ADAL" clId="{D6D46C59-55E3-4C14-94F7-149FCDDAD04C}" dt="2023-11-21T23:09:04.377" v="1393"/>
          <ac:picMkLst>
            <pc:docMk/>
            <pc:sldMk cId="2977264952" sldId="548"/>
            <ac:picMk id="12" creationId="{E7101709-644E-95F8-A539-260588085FE2}"/>
          </ac:picMkLst>
        </pc:picChg>
      </pc:sldChg>
      <pc:sldChg chg="del">
        <pc:chgData name="Kareem Ahmed" userId="668b7c42-9793-4d96-80a6-ccc644a66bcf" providerId="ADAL" clId="{D6D46C59-55E3-4C14-94F7-149FCDDAD04C}" dt="2023-11-19T21:33:21.811" v="7" actId="47"/>
        <pc:sldMkLst>
          <pc:docMk/>
          <pc:sldMk cId="3681437136" sldId="548"/>
        </pc:sldMkLst>
      </pc:sldChg>
      <pc:sldChg chg="del">
        <pc:chgData name="Kareem Ahmed" userId="668b7c42-9793-4d96-80a6-ccc644a66bcf" providerId="ADAL" clId="{D6D46C59-55E3-4C14-94F7-149FCDDAD04C}" dt="2023-11-19T21:33:21.811" v="7" actId="47"/>
        <pc:sldMkLst>
          <pc:docMk/>
          <pc:sldMk cId="1456586730" sldId="549"/>
        </pc:sldMkLst>
      </pc:sldChg>
      <pc:sldChg chg="addSp delSp modSp add mod">
        <pc:chgData name="Kareem Ahmed" userId="668b7c42-9793-4d96-80a6-ccc644a66bcf" providerId="ADAL" clId="{D6D46C59-55E3-4C14-94F7-149FCDDAD04C}" dt="2023-11-21T23:09:04.377" v="1393"/>
        <pc:sldMkLst>
          <pc:docMk/>
          <pc:sldMk cId="3782333881" sldId="549"/>
        </pc:sldMkLst>
        <pc:spChg chg="mod">
          <ac:chgData name="Kareem Ahmed" userId="668b7c42-9793-4d96-80a6-ccc644a66bcf" providerId="ADAL" clId="{D6D46C59-55E3-4C14-94F7-149FCDDAD04C}" dt="2023-11-21T17:50:47.840" v="813" actId="1036"/>
          <ac:spMkLst>
            <pc:docMk/>
            <pc:sldMk cId="3782333881" sldId="549"/>
            <ac:spMk id="5" creationId="{3985EAE6-BFA6-766D-A032-077E4DCB399E}"/>
          </ac:spMkLst>
        </pc:spChg>
        <pc:spChg chg="mod">
          <ac:chgData name="Kareem Ahmed" userId="668b7c42-9793-4d96-80a6-ccc644a66bcf" providerId="ADAL" clId="{D6D46C59-55E3-4C14-94F7-149FCDDAD04C}" dt="2023-11-21T17:50:47.840" v="813" actId="1036"/>
          <ac:spMkLst>
            <pc:docMk/>
            <pc:sldMk cId="3782333881" sldId="549"/>
            <ac:spMk id="6" creationId="{05E43288-C9C0-B2CA-0970-EB4E627B30CA}"/>
          </ac:spMkLst>
        </pc:spChg>
        <pc:spChg chg="mod">
          <ac:chgData name="Kareem Ahmed" userId="668b7c42-9793-4d96-80a6-ccc644a66bcf" providerId="ADAL" clId="{D6D46C59-55E3-4C14-94F7-149FCDDAD04C}" dt="2023-11-21T17:50:47.840" v="813" actId="1036"/>
          <ac:spMkLst>
            <pc:docMk/>
            <pc:sldMk cId="3782333881" sldId="549"/>
            <ac:spMk id="10" creationId="{463D680D-A11B-0A8A-63D5-DD2C6F3FD516}"/>
          </ac:spMkLst>
        </pc:spChg>
        <pc:spChg chg="del">
          <ac:chgData name="Kareem Ahmed" userId="668b7c42-9793-4d96-80a6-ccc644a66bcf" providerId="ADAL" clId="{D6D46C59-55E3-4C14-94F7-149FCDDAD04C}" dt="2023-11-21T17:50:17.606" v="786" actId="478"/>
          <ac:spMkLst>
            <pc:docMk/>
            <pc:sldMk cId="3782333881" sldId="549"/>
            <ac:spMk id="25" creationId="{2BC869EB-5623-4AA1-9123-4AF9DF916049}"/>
          </ac:spMkLst>
        </pc:spChg>
        <pc:spChg chg="del">
          <ac:chgData name="Kareem Ahmed" userId="668b7c42-9793-4d96-80a6-ccc644a66bcf" providerId="ADAL" clId="{D6D46C59-55E3-4C14-94F7-149FCDDAD04C}" dt="2023-11-21T17:50:19.171" v="787" actId="478"/>
          <ac:spMkLst>
            <pc:docMk/>
            <pc:sldMk cId="3782333881" sldId="549"/>
            <ac:spMk id="48" creationId="{050976E4-0CF2-BA00-34CA-2F9419409B9E}"/>
          </ac:spMkLst>
        </pc:spChg>
        <pc:picChg chg="add mod">
          <ac:chgData name="Kareem Ahmed" userId="668b7c42-9793-4d96-80a6-ccc644a66bcf" providerId="ADAL" clId="{D6D46C59-55E3-4C14-94F7-149FCDDAD04C}" dt="2023-11-21T17:50:36.056" v="791" actId="14100"/>
          <ac:picMkLst>
            <pc:docMk/>
            <pc:sldMk cId="3782333881" sldId="549"/>
            <ac:picMk id="8" creationId="{66198040-5FEA-E263-7EEF-CBB0C9BE07D4}"/>
          </ac:picMkLst>
        </pc:picChg>
        <pc:picChg chg="add mod">
          <ac:chgData name="Kareem Ahmed" userId="668b7c42-9793-4d96-80a6-ccc644a66bcf" providerId="ADAL" clId="{D6D46C59-55E3-4C14-94F7-149FCDDAD04C}" dt="2023-11-21T23:09:04.377" v="1393"/>
          <ac:picMkLst>
            <pc:docMk/>
            <pc:sldMk cId="3782333881" sldId="549"/>
            <ac:picMk id="13" creationId="{309846F7-66DD-C730-9996-C19D73C35414}"/>
          </ac:picMkLst>
        </pc:picChg>
      </pc:sldChg>
      <pc:sldChg chg="addSp delSp modSp add mod">
        <pc:chgData name="Kareem Ahmed" userId="668b7c42-9793-4d96-80a6-ccc644a66bcf" providerId="ADAL" clId="{D6D46C59-55E3-4C14-94F7-149FCDDAD04C}" dt="2023-11-21T23:14:24.389" v="1394"/>
        <pc:sldMkLst>
          <pc:docMk/>
          <pc:sldMk cId="482675722" sldId="550"/>
        </pc:sldMkLst>
        <pc:spChg chg="del mod">
          <ac:chgData name="Kareem Ahmed" userId="668b7c42-9793-4d96-80a6-ccc644a66bcf" providerId="ADAL" clId="{D6D46C59-55E3-4C14-94F7-149FCDDAD04C}" dt="2023-11-21T18:47:58.637" v="822"/>
          <ac:spMkLst>
            <pc:docMk/>
            <pc:sldMk cId="482675722" sldId="550"/>
            <ac:spMk id="48" creationId="{050976E4-0CF2-BA00-34CA-2F9419409B9E}"/>
          </ac:spMkLst>
        </pc:spChg>
        <pc:picChg chg="add mod">
          <ac:chgData name="Kareem Ahmed" userId="668b7c42-9793-4d96-80a6-ccc644a66bcf" providerId="ADAL" clId="{D6D46C59-55E3-4C14-94F7-149FCDDAD04C}" dt="2023-11-21T18:47:56.621" v="820" actId="1076"/>
          <ac:picMkLst>
            <pc:docMk/>
            <pc:sldMk cId="482675722" sldId="550"/>
            <ac:picMk id="8" creationId="{540F6F3D-CC47-A093-8F91-9C6594EAADAD}"/>
          </ac:picMkLst>
        </pc:picChg>
        <pc:picChg chg="add mod">
          <ac:chgData name="Kareem Ahmed" userId="668b7c42-9793-4d96-80a6-ccc644a66bcf" providerId="ADAL" clId="{D6D46C59-55E3-4C14-94F7-149FCDDAD04C}" dt="2023-11-21T23:14:24.389" v="1394"/>
          <ac:picMkLst>
            <pc:docMk/>
            <pc:sldMk cId="482675722" sldId="550"/>
            <ac:picMk id="14" creationId="{1B7898F1-554F-9BC8-59A2-8F6EB57928E2}"/>
          </ac:picMkLst>
        </pc:picChg>
      </pc:sldChg>
      <pc:sldChg chg="del">
        <pc:chgData name="Kareem Ahmed" userId="668b7c42-9793-4d96-80a6-ccc644a66bcf" providerId="ADAL" clId="{D6D46C59-55E3-4C14-94F7-149FCDDAD04C}" dt="2023-11-19T21:33:21.811" v="7" actId="47"/>
        <pc:sldMkLst>
          <pc:docMk/>
          <pc:sldMk cId="2822775142" sldId="550"/>
        </pc:sldMkLst>
      </pc:sldChg>
      <pc:sldChg chg="del">
        <pc:chgData name="Kareem Ahmed" userId="668b7c42-9793-4d96-80a6-ccc644a66bcf" providerId="ADAL" clId="{D6D46C59-55E3-4C14-94F7-149FCDDAD04C}" dt="2023-11-19T21:33:21.811" v="7" actId="47"/>
        <pc:sldMkLst>
          <pc:docMk/>
          <pc:sldMk cId="253139670" sldId="551"/>
        </pc:sldMkLst>
      </pc:sldChg>
      <pc:sldChg chg="addSp delSp modSp add mod">
        <pc:chgData name="Kareem Ahmed" userId="668b7c42-9793-4d96-80a6-ccc644a66bcf" providerId="ADAL" clId="{D6D46C59-55E3-4C14-94F7-149FCDDAD04C}" dt="2023-11-21T23:16:01.799" v="1395"/>
        <pc:sldMkLst>
          <pc:docMk/>
          <pc:sldMk cId="1414960359" sldId="551"/>
        </pc:sldMkLst>
        <pc:spChg chg="mod">
          <ac:chgData name="Kareem Ahmed" userId="668b7c42-9793-4d96-80a6-ccc644a66bcf" providerId="ADAL" clId="{D6D46C59-55E3-4C14-94F7-149FCDDAD04C}" dt="2023-11-21T18:49:43.487" v="858" actId="1036"/>
          <ac:spMkLst>
            <pc:docMk/>
            <pc:sldMk cId="1414960359" sldId="551"/>
            <ac:spMk id="3" creationId="{F9A80F9F-74DB-1D57-04E8-E20E92A09B0A}"/>
          </ac:spMkLst>
        </pc:spChg>
        <pc:spChg chg="mod">
          <ac:chgData name="Kareem Ahmed" userId="668b7c42-9793-4d96-80a6-ccc644a66bcf" providerId="ADAL" clId="{D6D46C59-55E3-4C14-94F7-149FCDDAD04C}" dt="2023-11-21T18:49:43.487" v="858" actId="1036"/>
          <ac:spMkLst>
            <pc:docMk/>
            <pc:sldMk cId="1414960359" sldId="551"/>
            <ac:spMk id="5" creationId="{3985EAE6-BFA6-766D-A032-077E4DCB399E}"/>
          </ac:spMkLst>
        </pc:spChg>
        <pc:spChg chg="mod">
          <ac:chgData name="Kareem Ahmed" userId="668b7c42-9793-4d96-80a6-ccc644a66bcf" providerId="ADAL" clId="{D6D46C59-55E3-4C14-94F7-149FCDDAD04C}" dt="2023-11-21T18:49:43.487" v="858" actId="1036"/>
          <ac:spMkLst>
            <pc:docMk/>
            <pc:sldMk cId="1414960359" sldId="551"/>
            <ac:spMk id="6" creationId="{05E43288-C9C0-B2CA-0970-EB4E627B30CA}"/>
          </ac:spMkLst>
        </pc:spChg>
        <pc:spChg chg="add del">
          <ac:chgData name="Kareem Ahmed" userId="668b7c42-9793-4d96-80a6-ccc644a66bcf" providerId="ADAL" clId="{D6D46C59-55E3-4C14-94F7-149FCDDAD04C}" dt="2023-11-21T18:51:08.707" v="861" actId="22"/>
          <ac:spMkLst>
            <pc:docMk/>
            <pc:sldMk cId="1414960359" sldId="551"/>
            <ac:spMk id="8" creationId="{9ED453D9-5DEA-FB31-0EEF-B279FC822492}"/>
          </ac:spMkLst>
        </pc:spChg>
        <pc:spChg chg="mod">
          <ac:chgData name="Kareem Ahmed" userId="668b7c42-9793-4d96-80a6-ccc644a66bcf" providerId="ADAL" clId="{D6D46C59-55E3-4C14-94F7-149FCDDAD04C}" dt="2023-11-21T18:49:43.487" v="858" actId="1036"/>
          <ac:spMkLst>
            <pc:docMk/>
            <pc:sldMk cId="1414960359" sldId="551"/>
            <ac:spMk id="10" creationId="{463D680D-A11B-0A8A-63D5-DD2C6F3FD516}"/>
          </ac:spMkLst>
        </pc:spChg>
        <pc:spChg chg="mod">
          <ac:chgData name="Kareem Ahmed" userId="668b7c42-9793-4d96-80a6-ccc644a66bcf" providerId="ADAL" clId="{D6D46C59-55E3-4C14-94F7-149FCDDAD04C}" dt="2023-11-21T18:49:43.487" v="858" actId="1036"/>
          <ac:spMkLst>
            <pc:docMk/>
            <pc:sldMk cId="1414960359" sldId="551"/>
            <ac:spMk id="25" creationId="{2BC869EB-5623-4AA1-9123-4AF9DF916049}"/>
          </ac:spMkLst>
        </pc:spChg>
        <pc:spChg chg="mod">
          <ac:chgData name="Kareem Ahmed" userId="668b7c42-9793-4d96-80a6-ccc644a66bcf" providerId="ADAL" clId="{D6D46C59-55E3-4C14-94F7-149FCDDAD04C}" dt="2023-11-21T18:49:43.487" v="858" actId="1036"/>
          <ac:spMkLst>
            <pc:docMk/>
            <pc:sldMk cId="1414960359" sldId="551"/>
            <ac:spMk id="48" creationId="{050976E4-0CF2-BA00-34CA-2F9419409B9E}"/>
          </ac:spMkLst>
        </pc:spChg>
        <pc:picChg chg="add mod">
          <ac:chgData name="Kareem Ahmed" userId="668b7c42-9793-4d96-80a6-ccc644a66bcf" providerId="ADAL" clId="{D6D46C59-55E3-4C14-94F7-149FCDDAD04C}" dt="2023-11-21T23:16:01.799" v="1395"/>
          <ac:picMkLst>
            <pc:docMk/>
            <pc:sldMk cId="1414960359" sldId="551"/>
            <ac:picMk id="14" creationId="{B52AFA23-A5A4-CFF0-7062-094F21DB4E52}"/>
          </ac:picMkLst>
        </pc:picChg>
      </pc:sldChg>
      <pc:sldChg chg="del">
        <pc:chgData name="Kareem Ahmed" userId="668b7c42-9793-4d96-80a6-ccc644a66bcf" providerId="ADAL" clId="{D6D46C59-55E3-4C14-94F7-149FCDDAD04C}" dt="2023-11-19T21:33:21.811" v="7" actId="47"/>
        <pc:sldMkLst>
          <pc:docMk/>
          <pc:sldMk cId="2310925639" sldId="552"/>
        </pc:sldMkLst>
      </pc:sldChg>
      <pc:sldChg chg="addSp delSp modSp add mod modTransition modAnim">
        <pc:chgData name="Kareem Ahmed" userId="668b7c42-9793-4d96-80a6-ccc644a66bcf" providerId="ADAL" clId="{D6D46C59-55E3-4C14-94F7-149FCDDAD04C}" dt="2023-11-21T23:22:03.205" v="1399"/>
        <pc:sldMkLst>
          <pc:docMk/>
          <pc:sldMk cId="2994075594" sldId="552"/>
        </pc:sldMkLst>
        <pc:spChg chg="mod">
          <ac:chgData name="Kareem Ahmed" userId="668b7c42-9793-4d96-80a6-ccc644a66bcf" providerId="ADAL" clId="{D6D46C59-55E3-4C14-94F7-149FCDDAD04C}" dt="2023-11-21T18:53:33.879" v="917" actId="1036"/>
          <ac:spMkLst>
            <pc:docMk/>
            <pc:sldMk cId="2994075594" sldId="552"/>
            <ac:spMk id="25" creationId="{2BC869EB-5623-4AA1-9123-4AF9DF916049}"/>
          </ac:spMkLst>
        </pc:spChg>
        <pc:spChg chg="mod">
          <ac:chgData name="Kareem Ahmed" userId="668b7c42-9793-4d96-80a6-ccc644a66bcf" providerId="ADAL" clId="{D6D46C59-55E3-4C14-94F7-149FCDDAD04C}" dt="2023-11-21T18:57:37.448" v="974" actId="255"/>
          <ac:spMkLst>
            <pc:docMk/>
            <pc:sldMk cId="2994075594" sldId="552"/>
            <ac:spMk id="48" creationId="{050976E4-0CF2-BA00-34CA-2F9419409B9E}"/>
          </ac:spMkLst>
        </pc:spChg>
        <pc:picChg chg="add del mod">
          <ac:chgData name="Kareem Ahmed" userId="668b7c42-9793-4d96-80a6-ccc644a66bcf" providerId="ADAL" clId="{D6D46C59-55E3-4C14-94F7-149FCDDAD04C}" dt="2023-11-21T23:20:07.189" v="1398"/>
          <ac:picMkLst>
            <pc:docMk/>
            <pc:sldMk cId="2994075594" sldId="552"/>
            <ac:picMk id="11" creationId="{431B5ADD-2B59-6626-71A2-BDF8214E7031}"/>
          </ac:picMkLst>
        </pc:picChg>
        <pc:picChg chg="add del mod ord">
          <ac:chgData name="Kareem Ahmed" userId="668b7c42-9793-4d96-80a6-ccc644a66bcf" providerId="ADAL" clId="{D6D46C59-55E3-4C14-94F7-149FCDDAD04C}" dt="2023-11-21T23:22:03.205" v="1399"/>
          <ac:picMkLst>
            <pc:docMk/>
            <pc:sldMk cId="2994075594" sldId="552"/>
            <ac:picMk id="14" creationId="{3DD5074F-5905-5DD4-30CB-982D5B0AB2CF}"/>
          </ac:picMkLst>
        </pc:picChg>
        <pc:picChg chg="add mod">
          <ac:chgData name="Kareem Ahmed" userId="668b7c42-9793-4d96-80a6-ccc644a66bcf" providerId="ADAL" clId="{D6D46C59-55E3-4C14-94F7-149FCDDAD04C}" dt="2023-11-21T23:22:03.205" v="1399"/>
          <ac:picMkLst>
            <pc:docMk/>
            <pc:sldMk cId="2994075594" sldId="552"/>
            <ac:picMk id="15" creationId="{34CE8355-DAD2-2C9F-2788-73C9AEBEBA70}"/>
          </ac:picMkLst>
        </pc:picChg>
      </pc:sldChg>
      <pc:sldChg chg="del">
        <pc:chgData name="Kareem Ahmed" userId="668b7c42-9793-4d96-80a6-ccc644a66bcf" providerId="ADAL" clId="{D6D46C59-55E3-4C14-94F7-149FCDDAD04C}" dt="2023-11-19T21:33:21.811" v="7" actId="47"/>
        <pc:sldMkLst>
          <pc:docMk/>
          <pc:sldMk cId="617861262" sldId="553"/>
        </pc:sldMkLst>
      </pc:sldChg>
      <pc:sldChg chg="addSp modSp add mod">
        <pc:chgData name="Kareem Ahmed" userId="668b7c42-9793-4d96-80a6-ccc644a66bcf" providerId="ADAL" clId="{D6D46C59-55E3-4C14-94F7-149FCDDAD04C}" dt="2023-11-21T23:20:01.676" v="1396"/>
        <pc:sldMkLst>
          <pc:docMk/>
          <pc:sldMk cId="1409725093" sldId="553"/>
        </pc:sldMkLst>
        <pc:spChg chg="mod">
          <ac:chgData name="Kareem Ahmed" userId="668b7c42-9793-4d96-80a6-ccc644a66bcf" providerId="ADAL" clId="{D6D46C59-55E3-4C14-94F7-149FCDDAD04C}" dt="2023-11-21T18:57:20.948" v="971" actId="20577"/>
          <ac:spMkLst>
            <pc:docMk/>
            <pc:sldMk cId="1409725093" sldId="553"/>
            <ac:spMk id="48" creationId="{050976E4-0CF2-BA00-34CA-2F9419409B9E}"/>
          </ac:spMkLst>
        </pc:spChg>
        <pc:picChg chg="add mod">
          <ac:chgData name="Kareem Ahmed" userId="668b7c42-9793-4d96-80a6-ccc644a66bcf" providerId="ADAL" clId="{D6D46C59-55E3-4C14-94F7-149FCDDAD04C}" dt="2023-11-21T23:20:01.676" v="1396"/>
          <ac:picMkLst>
            <pc:docMk/>
            <pc:sldMk cId="1409725093" sldId="553"/>
            <ac:picMk id="12" creationId="{BE4DD051-7726-A620-D0E7-9F825C8A6038}"/>
          </ac:picMkLst>
        </pc:picChg>
      </pc:sldChg>
      <pc:sldChg chg="del">
        <pc:chgData name="Kareem Ahmed" userId="668b7c42-9793-4d96-80a6-ccc644a66bcf" providerId="ADAL" clId="{D6D46C59-55E3-4C14-94F7-149FCDDAD04C}" dt="2023-11-19T21:33:21.811" v="7" actId="47"/>
        <pc:sldMkLst>
          <pc:docMk/>
          <pc:sldMk cId="2618099228" sldId="554"/>
        </pc:sldMkLst>
      </pc:sldChg>
      <pc:sldChg chg="addSp modSp add mod">
        <pc:chgData name="Kareem Ahmed" userId="668b7c42-9793-4d96-80a6-ccc644a66bcf" providerId="ADAL" clId="{D6D46C59-55E3-4C14-94F7-149FCDDAD04C}" dt="2023-11-21T23:27:43.554" v="1423"/>
        <pc:sldMkLst>
          <pc:docMk/>
          <pc:sldMk cId="3041697812" sldId="554"/>
        </pc:sldMkLst>
        <pc:spChg chg="mod">
          <ac:chgData name="Kareem Ahmed" userId="668b7c42-9793-4d96-80a6-ccc644a66bcf" providerId="ADAL" clId="{D6D46C59-55E3-4C14-94F7-149FCDDAD04C}" dt="2023-11-21T23:23:45.740" v="1411" actId="14100"/>
          <ac:spMkLst>
            <pc:docMk/>
            <pc:sldMk cId="3041697812" sldId="554"/>
            <ac:spMk id="25" creationId="{2BC869EB-5623-4AA1-9123-4AF9DF916049}"/>
          </ac:spMkLst>
        </pc:spChg>
        <pc:spChg chg="mod">
          <ac:chgData name="Kareem Ahmed" userId="668b7c42-9793-4d96-80a6-ccc644a66bcf" providerId="ADAL" clId="{D6D46C59-55E3-4C14-94F7-149FCDDAD04C}" dt="2023-11-21T23:23:51.648" v="1422" actId="1037"/>
          <ac:spMkLst>
            <pc:docMk/>
            <pc:sldMk cId="3041697812" sldId="554"/>
            <ac:spMk id="48" creationId="{050976E4-0CF2-BA00-34CA-2F9419409B9E}"/>
          </ac:spMkLst>
        </pc:spChg>
        <pc:picChg chg="add mod">
          <ac:chgData name="Kareem Ahmed" userId="668b7c42-9793-4d96-80a6-ccc644a66bcf" providerId="ADAL" clId="{D6D46C59-55E3-4C14-94F7-149FCDDAD04C}" dt="2023-11-21T23:27:43.554" v="1423"/>
          <ac:picMkLst>
            <pc:docMk/>
            <pc:sldMk cId="3041697812" sldId="554"/>
            <ac:picMk id="11" creationId="{47C2B728-7A0F-5D17-A501-F51D74B181F4}"/>
          </ac:picMkLst>
        </pc:picChg>
      </pc:sldChg>
      <pc:sldChg chg="addSp modSp add mod">
        <pc:chgData name="Kareem Ahmed" userId="668b7c42-9793-4d96-80a6-ccc644a66bcf" providerId="ADAL" clId="{D6D46C59-55E3-4C14-94F7-149FCDDAD04C}" dt="2023-11-21T23:27:43.554" v="1423"/>
        <pc:sldMkLst>
          <pc:docMk/>
          <pc:sldMk cId="1602496819" sldId="555"/>
        </pc:sldMkLst>
        <pc:spChg chg="mod">
          <ac:chgData name="Kareem Ahmed" userId="668b7c42-9793-4d96-80a6-ccc644a66bcf" providerId="ADAL" clId="{D6D46C59-55E3-4C14-94F7-149FCDDAD04C}" dt="2023-11-21T18:57:49.211" v="978"/>
          <ac:spMkLst>
            <pc:docMk/>
            <pc:sldMk cId="1602496819" sldId="555"/>
            <ac:spMk id="48" creationId="{050976E4-0CF2-BA00-34CA-2F9419409B9E}"/>
          </ac:spMkLst>
        </pc:spChg>
        <pc:picChg chg="add mod">
          <ac:chgData name="Kareem Ahmed" userId="668b7c42-9793-4d96-80a6-ccc644a66bcf" providerId="ADAL" clId="{D6D46C59-55E3-4C14-94F7-149FCDDAD04C}" dt="2023-11-21T23:27:43.554" v="1423"/>
          <ac:picMkLst>
            <pc:docMk/>
            <pc:sldMk cId="1602496819" sldId="555"/>
            <ac:picMk id="11" creationId="{24C76A8E-4A24-B9B7-B1A3-5F53FCAD34AC}"/>
          </ac:picMkLst>
        </pc:picChg>
      </pc:sldChg>
      <pc:sldChg chg="del">
        <pc:chgData name="Kareem Ahmed" userId="668b7c42-9793-4d96-80a6-ccc644a66bcf" providerId="ADAL" clId="{D6D46C59-55E3-4C14-94F7-149FCDDAD04C}" dt="2023-11-19T21:33:21.811" v="7" actId="47"/>
        <pc:sldMkLst>
          <pc:docMk/>
          <pc:sldMk cId="2995820399" sldId="555"/>
        </pc:sldMkLst>
      </pc:sldChg>
      <pc:sldChg chg="addSp delSp modSp add mod modTransition modAnim">
        <pc:chgData name="Kareem Ahmed" userId="668b7c42-9793-4d96-80a6-ccc644a66bcf" providerId="ADAL" clId="{D6D46C59-55E3-4C14-94F7-149FCDDAD04C}" dt="2023-11-21T23:39:28.575" v="1440"/>
        <pc:sldMkLst>
          <pc:docMk/>
          <pc:sldMk cId="227359070" sldId="556"/>
        </pc:sldMkLst>
        <pc:spChg chg="mod">
          <ac:chgData name="Kareem Ahmed" userId="668b7c42-9793-4d96-80a6-ccc644a66bcf" providerId="ADAL" clId="{D6D46C59-55E3-4C14-94F7-149FCDDAD04C}" dt="2023-11-21T18:58:55.765" v="1000" actId="14100"/>
          <ac:spMkLst>
            <pc:docMk/>
            <pc:sldMk cId="227359070" sldId="556"/>
            <ac:spMk id="25" creationId="{2BC869EB-5623-4AA1-9123-4AF9DF916049}"/>
          </ac:spMkLst>
        </pc:spChg>
        <pc:spChg chg="mod">
          <ac:chgData name="Kareem Ahmed" userId="668b7c42-9793-4d96-80a6-ccc644a66bcf" providerId="ADAL" clId="{D6D46C59-55E3-4C14-94F7-149FCDDAD04C}" dt="2023-11-21T23:35:26.103" v="1437" actId="20577"/>
          <ac:spMkLst>
            <pc:docMk/>
            <pc:sldMk cId="227359070" sldId="556"/>
            <ac:spMk id="48" creationId="{050976E4-0CF2-BA00-34CA-2F9419409B9E}"/>
          </ac:spMkLst>
        </pc:spChg>
        <pc:picChg chg="add del mod">
          <ac:chgData name="Kareem Ahmed" userId="668b7c42-9793-4d96-80a6-ccc644a66bcf" providerId="ADAL" clId="{D6D46C59-55E3-4C14-94F7-149FCDDAD04C}" dt="2023-11-21T23:36:28.854" v="1439"/>
          <ac:picMkLst>
            <pc:docMk/>
            <pc:sldMk cId="227359070" sldId="556"/>
            <ac:picMk id="12" creationId="{CAC00F9F-B850-432B-2DA1-CA6A6A995064}"/>
          </ac:picMkLst>
        </pc:picChg>
        <pc:picChg chg="add del mod ord">
          <ac:chgData name="Kareem Ahmed" userId="668b7c42-9793-4d96-80a6-ccc644a66bcf" providerId="ADAL" clId="{D6D46C59-55E3-4C14-94F7-149FCDDAD04C}" dt="2023-11-21T23:39:28.575" v="1440"/>
          <ac:picMkLst>
            <pc:docMk/>
            <pc:sldMk cId="227359070" sldId="556"/>
            <ac:picMk id="18" creationId="{A1D40AA2-B437-B9EC-6754-178C50860A86}"/>
          </ac:picMkLst>
        </pc:picChg>
        <pc:picChg chg="add mod">
          <ac:chgData name="Kareem Ahmed" userId="668b7c42-9793-4d96-80a6-ccc644a66bcf" providerId="ADAL" clId="{D6D46C59-55E3-4C14-94F7-149FCDDAD04C}" dt="2023-11-21T23:39:28.575" v="1440"/>
          <ac:picMkLst>
            <pc:docMk/>
            <pc:sldMk cId="227359070" sldId="556"/>
            <ac:picMk id="19" creationId="{23A1C6C7-09EC-9C9D-E798-CB0538B9B9F3}"/>
          </ac:picMkLst>
        </pc:picChg>
      </pc:sldChg>
      <pc:sldChg chg="del">
        <pc:chgData name="Kareem Ahmed" userId="668b7c42-9793-4d96-80a6-ccc644a66bcf" providerId="ADAL" clId="{D6D46C59-55E3-4C14-94F7-149FCDDAD04C}" dt="2023-11-19T21:33:21.811" v="7" actId="47"/>
        <pc:sldMkLst>
          <pc:docMk/>
          <pc:sldMk cId="1541605395" sldId="556"/>
        </pc:sldMkLst>
      </pc:sldChg>
      <pc:sldChg chg="del">
        <pc:chgData name="Kareem Ahmed" userId="668b7c42-9793-4d96-80a6-ccc644a66bcf" providerId="ADAL" clId="{D6D46C59-55E3-4C14-94F7-149FCDDAD04C}" dt="2023-11-19T21:33:21.811" v="7" actId="47"/>
        <pc:sldMkLst>
          <pc:docMk/>
          <pc:sldMk cId="2993568301" sldId="557"/>
        </pc:sldMkLst>
      </pc:sldChg>
      <pc:sldChg chg="addSp modSp add mod">
        <pc:chgData name="Kareem Ahmed" userId="668b7c42-9793-4d96-80a6-ccc644a66bcf" providerId="ADAL" clId="{D6D46C59-55E3-4C14-94F7-149FCDDAD04C}" dt="2023-11-21T23:45:01.329" v="1441"/>
        <pc:sldMkLst>
          <pc:docMk/>
          <pc:sldMk cId="4227444576" sldId="557"/>
        </pc:sldMkLst>
        <pc:spChg chg="mod">
          <ac:chgData name="Kareem Ahmed" userId="668b7c42-9793-4d96-80a6-ccc644a66bcf" providerId="ADAL" clId="{D6D46C59-55E3-4C14-94F7-149FCDDAD04C}" dt="2023-11-21T23:30:47.130" v="1429" actId="20577"/>
          <ac:spMkLst>
            <pc:docMk/>
            <pc:sldMk cId="4227444576" sldId="557"/>
            <ac:spMk id="48" creationId="{050976E4-0CF2-BA00-34CA-2F9419409B9E}"/>
          </ac:spMkLst>
        </pc:spChg>
        <pc:picChg chg="add mod">
          <ac:chgData name="Kareem Ahmed" userId="668b7c42-9793-4d96-80a6-ccc644a66bcf" providerId="ADAL" clId="{D6D46C59-55E3-4C14-94F7-149FCDDAD04C}" dt="2023-11-21T23:45:01.329" v="1441"/>
          <ac:picMkLst>
            <pc:docMk/>
            <pc:sldMk cId="4227444576" sldId="557"/>
            <ac:picMk id="16" creationId="{B416E500-89EF-2FC4-4701-5959D708F71D}"/>
          </ac:picMkLst>
        </pc:picChg>
      </pc:sldChg>
      <pc:sldChg chg="addSp modSp add mod">
        <pc:chgData name="Kareem Ahmed" userId="668b7c42-9793-4d96-80a6-ccc644a66bcf" providerId="ADAL" clId="{D6D46C59-55E3-4C14-94F7-149FCDDAD04C}" dt="2023-11-21T23:45:01.329" v="1441"/>
        <pc:sldMkLst>
          <pc:docMk/>
          <pc:sldMk cId="1950185880" sldId="558"/>
        </pc:sldMkLst>
        <pc:spChg chg="mod">
          <ac:chgData name="Kareem Ahmed" userId="668b7c42-9793-4d96-80a6-ccc644a66bcf" providerId="ADAL" clId="{D6D46C59-55E3-4C14-94F7-149FCDDAD04C}" dt="2023-11-21T23:30:52.982" v="1430" actId="20577"/>
          <ac:spMkLst>
            <pc:docMk/>
            <pc:sldMk cId="1950185880" sldId="558"/>
            <ac:spMk id="48" creationId="{050976E4-0CF2-BA00-34CA-2F9419409B9E}"/>
          </ac:spMkLst>
        </pc:spChg>
        <pc:picChg chg="add mod">
          <ac:chgData name="Kareem Ahmed" userId="668b7c42-9793-4d96-80a6-ccc644a66bcf" providerId="ADAL" clId="{D6D46C59-55E3-4C14-94F7-149FCDDAD04C}" dt="2023-11-21T23:45:01.329" v="1441"/>
          <ac:picMkLst>
            <pc:docMk/>
            <pc:sldMk cId="1950185880" sldId="558"/>
            <ac:picMk id="9" creationId="{B894F42A-D4EB-14B8-7F13-AD4DC0CF4522}"/>
          </ac:picMkLst>
        </pc:picChg>
      </pc:sldChg>
      <pc:sldChg chg="del">
        <pc:chgData name="Kareem Ahmed" userId="668b7c42-9793-4d96-80a6-ccc644a66bcf" providerId="ADAL" clId="{D6D46C59-55E3-4C14-94F7-149FCDDAD04C}" dt="2023-11-19T21:33:21.811" v="7" actId="47"/>
        <pc:sldMkLst>
          <pc:docMk/>
          <pc:sldMk cId="3298004116" sldId="558"/>
        </pc:sldMkLst>
      </pc:sldChg>
      <pc:sldChg chg="del">
        <pc:chgData name="Kareem Ahmed" userId="668b7c42-9793-4d96-80a6-ccc644a66bcf" providerId="ADAL" clId="{D6D46C59-55E3-4C14-94F7-149FCDDAD04C}" dt="2023-11-19T21:33:21.811" v="7" actId="47"/>
        <pc:sldMkLst>
          <pc:docMk/>
          <pc:sldMk cId="1591954742" sldId="559"/>
        </pc:sldMkLst>
      </pc:sldChg>
      <pc:sldChg chg="modSp add mod">
        <pc:chgData name="Kareem Ahmed" userId="668b7c42-9793-4d96-80a6-ccc644a66bcf" providerId="ADAL" clId="{D6D46C59-55E3-4C14-94F7-149FCDDAD04C}" dt="2023-11-21T19:02:44.369" v="1111" actId="1035"/>
        <pc:sldMkLst>
          <pc:docMk/>
          <pc:sldMk cId="3629303019" sldId="559"/>
        </pc:sldMkLst>
        <pc:spChg chg="mod">
          <ac:chgData name="Kareem Ahmed" userId="668b7c42-9793-4d96-80a6-ccc644a66bcf" providerId="ADAL" clId="{D6D46C59-55E3-4C14-94F7-149FCDDAD04C}" dt="2023-11-21T19:02:24.274" v="1097" actId="1035"/>
          <ac:spMkLst>
            <pc:docMk/>
            <pc:sldMk cId="3629303019" sldId="559"/>
            <ac:spMk id="3" creationId="{F9A80F9F-74DB-1D57-04E8-E20E92A09B0A}"/>
          </ac:spMkLst>
        </pc:spChg>
        <pc:spChg chg="mod">
          <ac:chgData name="Kareem Ahmed" userId="668b7c42-9793-4d96-80a6-ccc644a66bcf" providerId="ADAL" clId="{D6D46C59-55E3-4C14-94F7-149FCDDAD04C}" dt="2023-11-21T19:02:29.732" v="1098" actId="1076"/>
          <ac:spMkLst>
            <pc:docMk/>
            <pc:sldMk cId="3629303019" sldId="559"/>
            <ac:spMk id="4" creationId="{2A0093AB-51AE-B39B-C48E-5EAB2FE9BF64}"/>
          </ac:spMkLst>
        </pc:spChg>
        <pc:spChg chg="mod">
          <ac:chgData name="Kareem Ahmed" userId="668b7c42-9793-4d96-80a6-ccc644a66bcf" providerId="ADAL" clId="{D6D46C59-55E3-4C14-94F7-149FCDDAD04C}" dt="2023-11-21T19:02:24.274" v="1097" actId="1035"/>
          <ac:spMkLst>
            <pc:docMk/>
            <pc:sldMk cId="3629303019" sldId="559"/>
            <ac:spMk id="5" creationId="{3985EAE6-BFA6-766D-A032-077E4DCB399E}"/>
          </ac:spMkLst>
        </pc:spChg>
        <pc:spChg chg="mod">
          <ac:chgData name="Kareem Ahmed" userId="668b7c42-9793-4d96-80a6-ccc644a66bcf" providerId="ADAL" clId="{D6D46C59-55E3-4C14-94F7-149FCDDAD04C}" dt="2023-11-21T19:02:24.274" v="1097" actId="1035"/>
          <ac:spMkLst>
            <pc:docMk/>
            <pc:sldMk cId="3629303019" sldId="559"/>
            <ac:spMk id="6" creationId="{05E43288-C9C0-B2CA-0970-EB4E627B30CA}"/>
          </ac:spMkLst>
        </pc:spChg>
        <pc:spChg chg="mod">
          <ac:chgData name="Kareem Ahmed" userId="668b7c42-9793-4d96-80a6-ccc644a66bcf" providerId="ADAL" clId="{D6D46C59-55E3-4C14-94F7-149FCDDAD04C}" dt="2023-11-21T19:02:24.274" v="1097" actId="1035"/>
          <ac:spMkLst>
            <pc:docMk/>
            <pc:sldMk cId="3629303019" sldId="559"/>
            <ac:spMk id="10" creationId="{463D680D-A11B-0A8A-63D5-DD2C6F3FD516}"/>
          </ac:spMkLst>
        </pc:spChg>
        <pc:spChg chg="mod">
          <ac:chgData name="Kareem Ahmed" userId="668b7c42-9793-4d96-80a6-ccc644a66bcf" providerId="ADAL" clId="{D6D46C59-55E3-4C14-94F7-149FCDDAD04C}" dt="2023-11-21T19:02:38.508" v="1099" actId="14100"/>
          <ac:spMkLst>
            <pc:docMk/>
            <pc:sldMk cId="3629303019" sldId="559"/>
            <ac:spMk id="25" creationId="{2BC869EB-5623-4AA1-9123-4AF9DF916049}"/>
          </ac:spMkLst>
        </pc:spChg>
        <pc:spChg chg="mod">
          <ac:chgData name="Kareem Ahmed" userId="668b7c42-9793-4d96-80a6-ccc644a66bcf" providerId="ADAL" clId="{D6D46C59-55E3-4C14-94F7-149FCDDAD04C}" dt="2023-11-21T19:02:44.369" v="1111" actId="1035"/>
          <ac:spMkLst>
            <pc:docMk/>
            <pc:sldMk cId="3629303019" sldId="559"/>
            <ac:spMk id="48" creationId="{050976E4-0CF2-BA00-34CA-2F9419409B9E}"/>
          </ac:spMkLst>
        </pc:spChg>
        <pc:picChg chg="mod">
          <ac:chgData name="Kareem Ahmed" userId="668b7c42-9793-4d96-80a6-ccc644a66bcf" providerId="ADAL" clId="{D6D46C59-55E3-4C14-94F7-149FCDDAD04C}" dt="2023-11-21T19:02:11.861" v="1059" actId="1076"/>
          <ac:picMkLst>
            <pc:docMk/>
            <pc:sldMk cId="3629303019" sldId="559"/>
            <ac:picMk id="7" creationId="{AFE82F14-8559-E15E-5F55-464B01B7844B}"/>
          </ac:picMkLst>
        </pc:picChg>
      </pc:sldChg>
      <pc:sldChg chg="modSp add mod">
        <pc:chgData name="Kareem Ahmed" userId="668b7c42-9793-4d96-80a6-ccc644a66bcf" providerId="ADAL" clId="{D6D46C59-55E3-4C14-94F7-149FCDDAD04C}" dt="2023-11-21T19:29:10.695" v="1129" actId="14100"/>
        <pc:sldMkLst>
          <pc:docMk/>
          <pc:sldMk cId="1986035618" sldId="560"/>
        </pc:sldMkLst>
        <pc:spChg chg="mod">
          <ac:chgData name="Kareem Ahmed" userId="668b7c42-9793-4d96-80a6-ccc644a66bcf" providerId="ADAL" clId="{D6D46C59-55E3-4C14-94F7-149FCDDAD04C}" dt="2023-11-21T19:29:10.695" v="1129" actId="14100"/>
          <ac:spMkLst>
            <pc:docMk/>
            <pc:sldMk cId="1986035618" sldId="560"/>
            <ac:spMk id="25" creationId="{2BC869EB-5623-4AA1-9123-4AF9DF916049}"/>
          </ac:spMkLst>
        </pc:spChg>
        <pc:spChg chg="mod">
          <ac:chgData name="Kareem Ahmed" userId="668b7c42-9793-4d96-80a6-ccc644a66bcf" providerId="ADAL" clId="{D6D46C59-55E3-4C14-94F7-149FCDDAD04C}" dt="2023-11-21T19:29:06.602" v="1128" actId="20577"/>
          <ac:spMkLst>
            <pc:docMk/>
            <pc:sldMk cId="1986035618" sldId="560"/>
            <ac:spMk id="48" creationId="{050976E4-0CF2-BA00-34CA-2F9419409B9E}"/>
          </ac:spMkLst>
        </pc:spChg>
      </pc:sldChg>
      <pc:sldChg chg="del">
        <pc:chgData name="Kareem Ahmed" userId="668b7c42-9793-4d96-80a6-ccc644a66bcf" providerId="ADAL" clId="{D6D46C59-55E3-4C14-94F7-149FCDDAD04C}" dt="2023-11-19T21:33:21.811" v="7" actId="47"/>
        <pc:sldMkLst>
          <pc:docMk/>
          <pc:sldMk cId="3591411518" sldId="560"/>
        </pc:sldMkLst>
      </pc:sldChg>
      <pc:sldChg chg="del">
        <pc:chgData name="Kareem Ahmed" userId="668b7c42-9793-4d96-80a6-ccc644a66bcf" providerId="ADAL" clId="{D6D46C59-55E3-4C14-94F7-149FCDDAD04C}" dt="2023-11-19T21:33:21.811" v="7" actId="47"/>
        <pc:sldMkLst>
          <pc:docMk/>
          <pc:sldMk cId="1367595056" sldId="561"/>
        </pc:sldMkLst>
      </pc:sldChg>
      <pc:sldChg chg="modSp add mod">
        <pc:chgData name="Kareem Ahmed" userId="668b7c42-9793-4d96-80a6-ccc644a66bcf" providerId="ADAL" clId="{D6D46C59-55E3-4C14-94F7-149FCDDAD04C}" dt="2023-11-21T19:30:28.703" v="1160" actId="1076"/>
        <pc:sldMkLst>
          <pc:docMk/>
          <pc:sldMk cId="3101022689" sldId="561"/>
        </pc:sldMkLst>
        <pc:spChg chg="mod">
          <ac:chgData name="Kareem Ahmed" userId="668b7c42-9793-4d96-80a6-ccc644a66bcf" providerId="ADAL" clId="{D6D46C59-55E3-4C14-94F7-149FCDDAD04C}" dt="2023-11-21T19:30:28.703" v="1160" actId="1076"/>
          <ac:spMkLst>
            <pc:docMk/>
            <pc:sldMk cId="3101022689" sldId="561"/>
            <ac:spMk id="4" creationId="{2A0093AB-51AE-B39B-C48E-5EAB2FE9BF64}"/>
          </ac:spMkLst>
        </pc:spChg>
        <pc:spChg chg="mod">
          <ac:chgData name="Kareem Ahmed" userId="668b7c42-9793-4d96-80a6-ccc644a66bcf" providerId="ADAL" clId="{D6D46C59-55E3-4C14-94F7-149FCDDAD04C}" dt="2023-11-21T19:30:23.847" v="1159" actId="14100"/>
          <ac:spMkLst>
            <pc:docMk/>
            <pc:sldMk cId="3101022689" sldId="561"/>
            <ac:spMk id="25" creationId="{2BC869EB-5623-4AA1-9123-4AF9DF916049}"/>
          </ac:spMkLst>
        </pc:spChg>
        <pc:spChg chg="mod">
          <ac:chgData name="Kareem Ahmed" userId="668b7c42-9793-4d96-80a6-ccc644a66bcf" providerId="ADAL" clId="{D6D46C59-55E3-4C14-94F7-149FCDDAD04C}" dt="2023-11-21T19:30:19.118" v="1158" actId="20577"/>
          <ac:spMkLst>
            <pc:docMk/>
            <pc:sldMk cId="3101022689" sldId="561"/>
            <ac:spMk id="48" creationId="{050976E4-0CF2-BA00-34CA-2F9419409B9E}"/>
          </ac:spMkLst>
        </pc:spChg>
      </pc:sldChg>
      <pc:sldChg chg="modSp add mod">
        <pc:chgData name="Kareem Ahmed" userId="668b7c42-9793-4d96-80a6-ccc644a66bcf" providerId="ADAL" clId="{D6D46C59-55E3-4C14-94F7-149FCDDAD04C}" dt="2023-11-21T19:31:39.279" v="1174" actId="1076"/>
        <pc:sldMkLst>
          <pc:docMk/>
          <pc:sldMk cId="2505737327" sldId="562"/>
        </pc:sldMkLst>
        <pc:spChg chg="mod">
          <ac:chgData name="Kareem Ahmed" userId="668b7c42-9793-4d96-80a6-ccc644a66bcf" providerId="ADAL" clId="{D6D46C59-55E3-4C14-94F7-149FCDDAD04C}" dt="2023-11-21T19:31:36.647" v="1173" actId="14100"/>
          <ac:spMkLst>
            <pc:docMk/>
            <pc:sldMk cId="2505737327" sldId="562"/>
            <ac:spMk id="25" creationId="{2BC869EB-5623-4AA1-9123-4AF9DF916049}"/>
          </ac:spMkLst>
        </pc:spChg>
        <pc:spChg chg="mod">
          <ac:chgData name="Kareem Ahmed" userId="668b7c42-9793-4d96-80a6-ccc644a66bcf" providerId="ADAL" clId="{D6D46C59-55E3-4C14-94F7-149FCDDAD04C}" dt="2023-11-21T19:31:39.279" v="1174" actId="1076"/>
          <ac:spMkLst>
            <pc:docMk/>
            <pc:sldMk cId="2505737327" sldId="562"/>
            <ac:spMk id="48" creationId="{050976E4-0CF2-BA00-34CA-2F9419409B9E}"/>
          </ac:spMkLst>
        </pc:spChg>
      </pc:sldChg>
      <pc:sldChg chg="del">
        <pc:chgData name="Kareem Ahmed" userId="668b7c42-9793-4d96-80a6-ccc644a66bcf" providerId="ADAL" clId="{D6D46C59-55E3-4C14-94F7-149FCDDAD04C}" dt="2023-11-19T21:33:21.811" v="7" actId="47"/>
        <pc:sldMkLst>
          <pc:docMk/>
          <pc:sldMk cId="3897715034" sldId="562"/>
        </pc:sldMkLst>
      </pc:sldChg>
      <pc:sldChg chg="modSp add mod">
        <pc:chgData name="Kareem Ahmed" userId="668b7c42-9793-4d96-80a6-ccc644a66bcf" providerId="ADAL" clId="{D6D46C59-55E3-4C14-94F7-149FCDDAD04C}" dt="2023-11-21T19:32:33.164" v="1213" actId="1035"/>
        <pc:sldMkLst>
          <pc:docMk/>
          <pc:sldMk cId="1182368992" sldId="563"/>
        </pc:sldMkLst>
        <pc:spChg chg="mod">
          <ac:chgData name="Kareem Ahmed" userId="668b7c42-9793-4d96-80a6-ccc644a66bcf" providerId="ADAL" clId="{D6D46C59-55E3-4C14-94F7-149FCDDAD04C}" dt="2023-11-21T19:32:27.959" v="1195" actId="14100"/>
          <ac:spMkLst>
            <pc:docMk/>
            <pc:sldMk cId="1182368992" sldId="563"/>
            <ac:spMk id="25" creationId="{2BC869EB-5623-4AA1-9123-4AF9DF916049}"/>
          </ac:spMkLst>
        </pc:spChg>
        <pc:spChg chg="mod">
          <ac:chgData name="Kareem Ahmed" userId="668b7c42-9793-4d96-80a6-ccc644a66bcf" providerId="ADAL" clId="{D6D46C59-55E3-4C14-94F7-149FCDDAD04C}" dt="2023-11-21T19:32:33.164" v="1213" actId="1035"/>
          <ac:spMkLst>
            <pc:docMk/>
            <pc:sldMk cId="1182368992" sldId="563"/>
            <ac:spMk id="48" creationId="{050976E4-0CF2-BA00-34CA-2F9419409B9E}"/>
          </ac:spMkLst>
        </pc:spChg>
      </pc:sldChg>
      <pc:sldChg chg="del">
        <pc:chgData name="Kareem Ahmed" userId="668b7c42-9793-4d96-80a6-ccc644a66bcf" providerId="ADAL" clId="{D6D46C59-55E3-4C14-94F7-149FCDDAD04C}" dt="2023-11-19T21:33:21.811" v="7" actId="47"/>
        <pc:sldMkLst>
          <pc:docMk/>
          <pc:sldMk cId="3506538815" sldId="563"/>
        </pc:sldMkLst>
      </pc:sldChg>
      <pc:sldChg chg="del">
        <pc:chgData name="Kareem Ahmed" userId="668b7c42-9793-4d96-80a6-ccc644a66bcf" providerId="ADAL" clId="{D6D46C59-55E3-4C14-94F7-149FCDDAD04C}" dt="2023-11-19T21:33:21.811" v="7" actId="47"/>
        <pc:sldMkLst>
          <pc:docMk/>
          <pc:sldMk cId="762169712" sldId="564"/>
        </pc:sldMkLst>
      </pc:sldChg>
      <pc:sldChg chg="modSp add mod">
        <pc:chgData name="Kareem Ahmed" userId="668b7c42-9793-4d96-80a6-ccc644a66bcf" providerId="ADAL" clId="{D6D46C59-55E3-4C14-94F7-149FCDDAD04C}" dt="2023-11-21T19:42:58.334" v="1266" actId="14100"/>
        <pc:sldMkLst>
          <pc:docMk/>
          <pc:sldMk cId="2411963926" sldId="564"/>
        </pc:sldMkLst>
        <pc:spChg chg="mod">
          <ac:chgData name="Kareem Ahmed" userId="668b7c42-9793-4d96-80a6-ccc644a66bcf" providerId="ADAL" clId="{D6D46C59-55E3-4C14-94F7-149FCDDAD04C}" dt="2023-11-21T19:42:58.334" v="1266" actId="14100"/>
          <ac:spMkLst>
            <pc:docMk/>
            <pc:sldMk cId="2411963926" sldId="564"/>
            <ac:spMk id="25" creationId="{2BC869EB-5623-4AA1-9123-4AF9DF916049}"/>
          </ac:spMkLst>
        </pc:spChg>
        <pc:spChg chg="mod">
          <ac:chgData name="Kareem Ahmed" userId="668b7c42-9793-4d96-80a6-ccc644a66bcf" providerId="ADAL" clId="{D6D46C59-55E3-4C14-94F7-149FCDDAD04C}" dt="2023-11-21T19:37:16.290" v="1239" actId="20577"/>
          <ac:spMkLst>
            <pc:docMk/>
            <pc:sldMk cId="2411963926" sldId="564"/>
            <ac:spMk id="48" creationId="{050976E4-0CF2-BA00-34CA-2F9419409B9E}"/>
          </ac:spMkLst>
        </pc:spChg>
      </pc:sldChg>
      <pc:sldChg chg="del">
        <pc:chgData name="Kareem Ahmed" userId="668b7c42-9793-4d96-80a6-ccc644a66bcf" providerId="ADAL" clId="{D6D46C59-55E3-4C14-94F7-149FCDDAD04C}" dt="2023-11-19T21:33:21.811" v="7" actId="47"/>
        <pc:sldMkLst>
          <pc:docMk/>
          <pc:sldMk cId="1324749637" sldId="565"/>
        </pc:sldMkLst>
      </pc:sldChg>
      <pc:sldChg chg="modSp add mod">
        <pc:chgData name="Kareem Ahmed" userId="668b7c42-9793-4d96-80a6-ccc644a66bcf" providerId="ADAL" clId="{D6D46C59-55E3-4C14-94F7-149FCDDAD04C}" dt="2023-11-21T19:42:13.188" v="1261" actId="1035"/>
        <pc:sldMkLst>
          <pc:docMk/>
          <pc:sldMk cId="3938304512" sldId="565"/>
        </pc:sldMkLst>
        <pc:spChg chg="mod">
          <ac:chgData name="Kareem Ahmed" userId="668b7c42-9793-4d96-80a6-ccc644a66bcf" providerId="ADAL" clId="{D6D46C59-55E3-4C14-94F7-149FCDDAD04C}" dt="2023-11-21T19:42:13.188" v="1261" actId="1035"/>
          <ac:spMkLst>
            <pc:docMk/>
            <pc:sldMk cId="3938304512" sldId="565"/>
            <ac:spMk id="48" creationId="{050976E4-0CF2-BA00-34CA-2F9419409B9E}"/>
          </ac:spMkLst>
        </pc:spChg>
      </pc:sldChg>
      <pc:sldChg chg="del">
        <pc:chgData name="Kareem Ahmed" userId="668b7c42-9793-4d96-80a6-ccc644a66bcf" providerId="ADAL" clId="{D6D46C59-55E3-4C14-94F7-149FCDDAD04C}" dt="2023-11-19T21:33:21.811" v="7" actId="47"/>
        <pc:sldMkLst>
          <pc:docMk/>
          <pc:sldMk cId="1084492218" sldId="566"/>
        </pc:sldMkLst>
      </pc:sldChg>
      <pc:sldChg chg="modSp add mod">
        <pc:chgData name="Kareem Ahmed" userId="668b7c42-9793-4d96-80a6-ccc644a66bcf" providerId="ADAL" clId="{D6D46C59-55E3-4C14-94F7-149FCDDAD04C}" dt="2023-11-21T19:42:40.431" v="1265" actId="14100"/>
        <pc:sldMkLst>
          <pc:docMk/>
          <pc:sldMk cId="2629315348" sldId="566"/>
        </pc:sldMkLst>
        <pc:spChg chg="mod">
          <ac:chgData name="Kareem Ahmed" userId="668b7c42-9793-4d96-80a6-ccc644a66bcf" providerId="ADAL" clId="{D6D46C59-55E3-4C14-94F7-149FCDDAD04C}" dt="2023-11-21T19:42:40.431" v="1265" actId="14100"/>
          <ac:spMkLst>
            <pc:docMk/>
            <pc:sldMk cId="2629315348" sldId="566"/>
            <ac:spMk id="25" creationId="{2BC869EB-5623-4AA1-9123-4AF9DF916049}"/>
          </ac:spMkLst>
        </pc:spChg>
        <pc:spChg chg="mod">
          <ac:chgData name="Kareem Ahmed" userId="668b7c42-9793-4d96-80a6-ccc644a66bcf" providerId="ADAL" clId="{D6D46C59-55E3-4C14-94F7-149FCDDAD04C}" dt="2023-11-21T19:42:36.698" v="1264" actId="20577"/>
          <ac:spMkLst>
            <pc:docMk/>
            <pc:sldMk cId="2629315348" sldId="566"/>
            <ac:spMk id="48" creationId="{050976E4-0CF2-BA00-34CA-2F9419409B9E}"/>
          </ac:spMkLst>
        </pc:spChg>
      </pc:sldChg>
      <pc:sldChg chg="modSp add mod">
        <pc:chgData name="Kareem Ahmed" userId="668b7c42-9793-4d96-80a6-ccc644a66bcf" providerId="ADAL" clId="{D6D46C59-55E3-4C14-94F7-149FCDDAD04C}" dt="2023-11-21T19:44:21.222" v="1297" actId="14100"/>
        <pc:sldMkLst>
          <pc:docMk/>
          <pc:sldMk cId="207261301" sldId="567"/>
        </pc:sldMkLst>
        <pc:spChg chg="mod">
          <ac:chgData name="Kareem Ahmed" userId="668b7c42-9793-4d96-80a6-ccc644a66bcf" providerId="ADAL" clId="{D6D46C59-55E3-4C14-94F7-149FCDDAD04C}" dt="2023-11-21T19:44:21.222" v="1297" actId="14100"/>
          <ac:spMkLst>
            <pc:docMk/>
            <pc:sldMk cId="207261301" sldId="567"/>
            <ac:spMk id="25" creationId="{2BC869EB-5623-4AA1-9123-4AF9DF916049}"/>
          </ac:spMkLst>
        </pc:spChg>
        <pc:spChg chg="mod">
          <ac:chgData name="Kareem Ahmed" userId="668b7c42-9793-4d96-80a6-ccc644a66bcf" providerId="ADAL" clId="{D6D46C59-55E3-4C14-94F7-149FCDDAD04C}" dt="2023-11-21T19:44:15.991" v="1296" actId="20577"/>
          <ac:spMkLst>
            <pc:docMk/>
            <pc:sldMk cId="207261301" sldId="567"/>
            <ac:spMk id="48" creationId="{050976E4-0CF2-BA00-34CA-2F9419409B9E}"/>
          </ac:spMkLst>
        </pc:spChg>
      </pc:sldChg>
      <pc:sldChg chg="del">
        <pc:chgData name="Kareem Ahmed" userId="668b7c42-9793-4d96-80a6-ccc644a66bcf" providerId="ADAL" clId="{D6D46C59-55E3-4C14-94F7-149FCDDAD04C}" dt="2023-11-19T21:33:21.811" v="7" actId="47"/>
        <pc:sldMkLst>
          <pc:docMk/>
          <pc:sldMk cId="3435457825" sldId="567"/>
        </pc:sldMkLst>
      </pc:sldChg>
      <pc:sldChg chg="del">
        <pc:chgData name="Kareem Ahmed" userId="668b7c42-9793-4d96-80a6-ccc644a66bcf" providerId="ADAL" clId="{D6D46C59-55E3-4C14-94F7-149FCDDAD04C}" dt="2023-11-19T21:33:21.811" v="7" actId="47"/>
        <pc:sldMkLst>
          <pc:docMk/>
          <pc:sldMk cId="3621117133" sldId="568"/>
        </pc:sldMkLst>
      </pc:sldChg>
      <pc:sldChg chg="del">
        <pc:chgData name="Kareem Ahmed" userId="668b7c42-9793-4d96-80a6-ccc644a66bcf" providerId="ADAL" clId="{D6D46C59-55E3-4C14-94F7-149FCDDAD04C}" dt="2023-11-19T21:33:21.811" v="7" actId="47"/>
        <pc:sldMkLst>
          <pc:docMk/>
          <pc:sldMk cId="3419174052" sldId="569"/>
        </pc:sldMkLst>
      </pc:sldChg>
    </pc:docChg>
  </pc:docChgLst>
  <pc:docChgLst>
    <pc:chgData name="Kareem Ahmed" userId="668b7c42-9793-4d96-80a6-ccc644a66bcf" providerId="ADAL" clId="{28E50700-6969-4769-B885-8EDC365F211D}"/>
    <pc:docChg chg="undo redo custSel addSld delSld modSld sldOrd modSection">
      <pc:chgData name="Kareem Ahmed" userId="668b7c42-9793-4d96-80a6-ccc644a66bcf" providerId="ADAL" clId="{28E50700-6969-4769-B885-8EDC365F211D}" dt="2023-11-16T19:47:59.855" v="1316"/>
      <pc:docMkLst>
        <pc:docMk/>
      </pc:docMkLst>
      <pc:sldChg chg="addSp delSp modSp mod modTransition modAnim">
        <pc:chgData name="Kareem Ahmed" userId="668b7c42-9793-4d96-80a6-ccc644a66bcf" providerId="ADAL" clId="{28E50700-6969-4769-B885-8EDC365F211D}" dt="2023-11-16T19:47:59.855" v="1316"/>
        <pc:sldMkLst>
          <pc:docMk/>
          <pc:sldMk cId="979261729" sldId="276"/>
        </pc:sldMkLst>
        <pc:spChg chg="mod">
          <ac:chgData name="Kareem Ahmed" userId="668b7c42-9793-4d96-80a6-ccc644a66bcf" providerId="ADAL" clId="{28E50700-6969-4769-B885-8EDC365F211D}" dt="2023-11-15T20:18:55.268" v="79" actId="1035"/>
          <ac:spMkLst>
            <pc:docMk/>
            <pc:sldMk cId="979261729" sldId="276"/>
            <ac:spMk id="3" creationId="{F9A80F9F-74DB-1D57-04E8-E20E92A09B0A}"/>
          </ac:spMkLst>
        </pc:spChg>
        <pc:spChg chg="mod">
          <ac:chgData name="Kareem Ahmed" userId="668b7c42-9793-4d96-80a6-ccc644a66bcf" providerId="ADAL" clId="{28E50700-6969-4769-B885-8EDC365F211D}" dt="2023-11-15T20:19:00.158" v="80" actId="1076"/>
          <ac:spMkLst>
            <pc:docMk/>
            <pc:sldMk cId="979261729" sldId="276"/>
            <ac:spMk id="4" creationId="{2A0093AB-51AE-B39B-C48E-5EAB2FE9BF64}"/>
          </ac:spMkLst>
        </pc:spChg>
        <pc:spChg chg="mod">
          <ac:chgData name="Kareem Ahmed" userId="668b7c42-9793-4d96-80a6-ccc644a66bcf" providerId="ADAL" clId="{28E50700-6969-4769-B885-8EDC365F211D}" dt="2023-11-15T20:18:55.268" v="79" actId="1035"/>
          <ac:spMkLst>
            <pc:docMk/>
            <pc:sldMk cId="979261729" sldId="276"/>
            <ac:spMk id="5" creationId="{3985EAE6-BFA6-766D-A032-077E4DCB399E}"/>
          </ac:spMkLst>
        </pc:spChg>
        <pc:spChg chg="mod">
          <ac:chgData name="Kareem Ahmed" userId="668b7c42-9793-4d96-80a6-ccc644a66bcf" providerId="ADAL" clId="{28E50700-6969-4769-B885-8EDC365F211D}" dt="2023-11-15T20:18:55.268" v="79" actId="1035"/>
          <ac:spMkLst>
            <pc:docMk/>
            <pc:sldMk cId="979261729" sldId="276"/>
            <ac:spMk id="6" creationId="{05E43288-C9C0-B2CA-0970-EB4E627B30CA}"/>
          </ac:spMkLst>
        </pc:spChg>
        <pc:spChg chg="mod">
          <ac:chgData name="Kareem Ahmed" userId="668b7c42-9793-4d96-80a6-ccc644a66bcf" providerId="ADAL" clId="{28E50700-6969-4769-B885-8EDC365F211D}" dt="2023-11-15T20:18:55.268" v="79" actId="1035"/>
          <ac:spMkLst>
            <pc:docMk/>
            <pc:sldMk cId="979261729" sldId="276"/>
            <ac:spMk id="10" creationId="{463D680D-A11B-0A8A-63D5-DD2C6F3FD516}"/>
          </ac:spMkLst>
        </pc:spChg>
        <pc:spChg chg="mod">
          <ac:chgData name="Kareem Ahmed" userId="668b7c42-9793-4d96-80a6-ccc644a66bcf" providerId="ADAL" clId="{28E50700-6969-4769-B885-8EDC365F211D}" dt="2023-11-15T20:19:34.342" v="89" actId="14100"/>
          <ac:spMkLst>
            <pc:docMk/>
            <pc:sldMk cId="979261729" sldId="276"/>
            <ac:spMk id="25" creationId="{2BC869EB-5623-4AA1-9123-4AF9DF916049}"/>
          </ac:spMkLst>
        </pc:spChg>
        <pc:spChg chg="mod">
          <ac:chgData name="Kareem Ahmed" userId="668b7c42-9793-4d96-80a6-ccc644a66bcf" providerId="ADAL" clId="{28E50700-6969-4769-B885-8EDC365F211D}" dt="2023-11-15T20:19:25.828" v="88" actId="20577"/>
          <ac:spMkLst>
            <pc:docMk/>
            <pc:sldMk cId="979261729" sldId="276"/>
            <ac:spMk id="48" creationId="{050976E4-0CF2-BA00-34CA-2F9419409B9E}"/>
          </ac:spMkLst>
        </pc:spChg>
        <pc:picChg chg="add del mod">
          <ac:chgData name="Kareem Ahmed" userId="668b7c42-9793-4d96-80a6-ccc644a66bcf" providerId="ADAL" clId="{28E50700-6969-4769-B885-8EDC365F211D}" dt="2023-11-16T13:03:13.577" v="1175"/>
          <ac:picMkLst>
            <pc:docMk/>
            <pc:sldMk cId="979261729" sldId="276"/>
            <ac:picMk id="11" creationId="{DDF3D671-DDEC-28FF-987F-3777B266D4EA}"/>
          </ac:picMkLst>
        </pc:picChg>
        <pc:picChg chg="add del mod">
          <ac:chgData name="Kareem Ahmed" userId="668b7c42-9793-4d96-80a6-ccc644a66bcf" providerId="ADAL" clId="{28E50700-6969-4769-B885-8EDC365F211D}" dt="2023-11-16T13:06:22.394" v="1180"/>
          <ac:picMkLst>
            <pc:docMk/>
            <pc:sldMk cId="979261729" sldId="276"/>
            <ac:picMk id="16" creationId="{295B5C5D-186D-0FB2-CAA6-FD74138917BA}"/>
          </ac:picMkLst>
        </pc:picChg>
        <pc:picChg chg="add del mod ord">
          <ac:chgData name="Kareem Ahmed" userId="668b7c42-9793-4d96-80a6-ccc644a66bcf" providerId="ADAL" clId="{28E50700-6969-4769-B885-8EDC365F211D}" dt="2023-11-16T13:08:55.926" v="1181"/>
          <ac:picMkLst>
            <pc:docMk/>
            <pc:sldMk cId="979261729" sldId="276"/>
            <ac:picMk id="19" creationId="{55DD1930-C735-C45E-B8BA-19468A9255A1}"/>
          </ac:picMkLst>
        </pc:picChg>
        <pc:picChg chg="add del mod">
          <ac:chgData name="Kareem Ahmed" userId="668b7c42-9793-4d96-80a6-ccc644a66bcf" providerId="ADAL" clId="{28E50700-6969-4769-B885-8EDC365F211D}" dt="2023-11-16T13:13:40.544" v="1183"/>
          <ac:picMkLst>
            <pc:docMk/>
            <pc:sldMk cId="979261729" sldId="276"/>
            <ac:picMk id="20" creationId="{EFA81576-AFB0-46AE-C0BC-226E331959EA}"/>
          </ac:picMkLst>
        </pc:picChg>
        <pc:picChg chg="add del mod">
          <ac:chgData name="Kareem Ahmed" userId="668b7c42-9793-4d96-80a6-ccc644a66bcf" providerId="ADAL" clId="{28E50700-6969-4769-B885-8EDC365F211D}" dt="2023-11-16T19:47:59.855" v="1316"/>
          <ac:picMkLst>
            <pc:docMk/>
            <pc:sldMk cId="979261729" sldId="276"/>
            <ac:picMk id="24" creationId="{77953672-0132-FBAF-6839-B74E33DB96A0}"/>
          </ac:picMkLst>
        </pc:picChg>
      </pc:sldChg>
      <pc:sldChg chg="addSp delSp modSp mod modTransition delAnim modAnim">
        <pc:chgData name="Kareem Ahmed" userId="668b7c42-9793-4d96-80a6-ccc644a66bcf" providerId="ADAL" clId="{28E50700-6969-4769-B885-8EDC365F211D}" dt="2023-11-16T19:47:59.855" v="1316"/>
        <pc:sldMkLst>
          <pc:docMk/>
          <pc:sldMk cId="701632073" sldId="303"/>
        </pc:sldMkLst>
        <pc:spChg chg="mod">
          <ac:chgData name="Kareem Ahmed" userId="668b7c42-9793-4d96-80a6-ccc644a66bcf" providerId="ADAL" clId="{28E50700-6969-4769-B885-8EDC365F211D}" dt="2023-11-15T19:29:26.786" v="3" actId="20577"/>
          <ac:spMkLst>
            <pc:docMk/>
            <pc:sldMk cId="701632073" sldId="303"/>
            <ac:spMk id="10" creationId="{844810E4-E8A9-2051-4D02-31024B944D7B}"/>
          </ac:spMkLst>
        </pc:spChg>
        <pc:picChg chg="add del mod">
          <ac:chgData name="Kareem Ahmed" userId="668b7c42-9793-4d96-80a6-ccc644a66bcf" providerId="ADAL" clId="{28E50700-6969-4769-B885-8EDC365F211D}" dt="2023-11-16T12:43:24.519" v="1167"/>
          <ac:picMkLst>
            <pc:docMk/>
            <pc:sldMk cId="701632073" sldId="303"/>
            <ac:picMk id="11" creationId="{86D80FAC-92E1-759E-EFCB-F7F7C746AEB8}"/>
          </ac:picMkLst>
        </pc:picChg>
        <pc:picChg chg="add del mod ord">
          <ac:chgData name="Kareem Ahmed" userId="668b7c42-9793-4d96-80a6-ccc644a66bcf" providerId="ADAL" clId="{28E50700-6969-4769-B885-8EDC365F211D}" dt="2023-11-16T12:43:42.856" v="1168"/>
          <ac:picMkLst>
            <pc:docMk/>
            <pc:sldMk cId="701632073" sldId="303"/>
            <ac:picMk id="18" creationId="{BA99FF1A-EB1E-7EF5-3099-DC81EC226C0D}"/>
          </ac:picMkLst>
        </pc:picChg>
        <pc:picChg chg="add del mod">
          <ac:chgData name="Kareem Ahmed" userId="668b7c42-9793-4d96-80a6-ccc644a66bcf" providerId="ADAL" clId="{28E50700-6969-4769-B885-8EDC365F211D}" dt="2023-11-16T13:03:13.577" v="1175"/>
          <ac:picMkLst>
            <pc:docMk/>
            <pc:sldMk cId="701632073" sldId="303"/>
            <ac:picMk id="19" creationId="{E5F48786-6669-91FB-255B-6AF0A412F470}"/>
          </ac:picMkLst>
        </pc:picChg>
        <pc:picChg chg="add del mod">
          <ac:chgData name="Kareem Ahmed" userId="668b7c42-9793-4d96-80a6-ccc644a66bcf" providerId="ADAL" clId="{28E50700-6969-4769-B885-8EDC365F211D}" dt="2023-11-16T13:13:40.544" v="1183"/>
          <ac:picMkLst>
            <pc:docMk/>
            <pc:sldMk cId="701632073" sldId="303"/>
            <ac:picMk id="26" creationId="{346EA073-E0D5-7FDC-AFDE-C167930D17A2}"/>
          </ac:picMkLst>
        </pc:picChg>
        <pc:picChg chg="add del mod">
          <ac:chgData name="Kareem Ahmed" userId="668b7c42-9793-4d96-80a6-ccc644a66bcf" providerId="ADAL" clId="{28E50700-6969-4769-B885-8EDC365F211D}" dt="2023-11-16T13:15:09.961" v="1185" actId="478"/>
          <ac:picMkLst>
            <pc:docMk/>
            <pc:sldMk cId="701632073" sldId="303"/>
            <ac:picMk id="32" creationId="{16F89AC1-1276-7B84-7096-7BFE851D74DE}"/>
          </ac:picMkLst>
        </pc:picChg>
        <pc:picChg chg="add del mod">
          <ac:chgData name="Kareem Ahmed" userId="668b7c42-9793-4d96-80a6-ccc644a66bcf" providerId="ADAL" clId="{28E50700-6969-4769-B885-8EDC365F211D}" dt="2023-11-16T13:29:55.365" v="1188"/>
          <ac:picMkLst>
            <pc:docMk/>
            <pc:sldMk cId="701632073" sldId="303"/>
            <ac:picMk id="36" creationId="{FE81AB9A-3BB7-C2AF-15E8-14E979605844}"/>
          </ac:picMkLst>
        </pc:picChg>
        <pc:picChg chg="add del mod">
          <ac:chgData name="Kareem Ahmed" userId="668b7c42-9793-4d96-80a6-ccc644a66bcf" providerId="ADAL" clId="{28E50700-6969-4769-B885-8EDC365F211D}" dt="2023-11-16T19:47:59.855" v="1316"/>
          <ac:picMkLst>
            <pc:docMk/>
            <pc:sldMk cId="701632073" sldId="303"/>
            <ac:picMk id="37" creationId="{3546151D-7488-AE31-9FFE-1B7D23DC9EB3}"/>
          </ac:picMkLst>
        </pc:picChg>
      </pc:sldChg>
      <pc:sldChg chg="addSp delSp modSp mod modTransition modAnim">
        <pc:chgData name="Kareem Ahmed" userId="668b7c42-9793-4d96-80a6-ccc644a66bcf" providerId="ADAL" clId="{28E50700-6969-4769-B885-8EDC365F211D}" dt="2023-11-16T19:47:59.855" v="1316"/>
        <pc:sldMkLst>
          <pc:docMk/>
          <pc:sldMk cId="2569408148" sldId="313"/>
        </pc:sldMkLst>
        <pc:spChg chg="mod">
          <ac:chgData name="Kareem Ahmed" userId="668b7c42-9793-4d96-80a6-ccc644a66bcf" providerId="ADAL" clId="{28E50700-6969-4769-B885-8EDC365F211D}" dt="2023-11-15T23:12:48.890" v="1161" actId="1036"/>
          <ac:spMkLst>
            <pc:docMk/>
            <pc:sldMk cId="2569408148" sldId="313"/>
            <ac:spMk id="31" creationId="{4527402C-3F97-690D-9C20-A459E375AEB7}"/>
          </ac:spMkLst>
        </pc:spChg>
        <pc:picChg chg="add del mod">
          <ac:chgData name="Kareem Ahmed" userId="668b7c42-9793-4d96-80a6-ccc644a66bcf" providerId="ADAL" clId="{28E50700-6969-4769-B885-8EDC365F211D}" dt="2023-11-16T13:03:13.577" v="1175"/>
          <ac:picMkLst>
            <pc:docMk/>
            <pc:sldMk cId="2569408148" sldId="313"/>
            <ac:picMk id="9" creationId="{7A6544E3-A9FF-57F6-5642-F6AB779ACCE7}"/>
          </ac:picMkLst>
        </pc:picChg>
        <pc:picChg chg="add del mod">
          <ac:chgData name="Kareem Ahmed" userId="668b7c42-9793-4d96-80a6-ccc644a66bcf" providerId="ADAL" clId="{28E50700-6969-4769-B885-8EDC365F211D}" dt="2023-11-16T13:13:40.544" v="1183"/>
          <ac:picMkLst>
            <pc:docMk/>
            <pc:sldMk cId="2569408148" sldId="313"/>
            <ac:picMk id="14" creationId="{7B2EE32C-129F-64AF-F63B-7D7E5D4743A8}"/>
          </ac:picMkLst>
        </pc:picChg>
        <pc:picChg chg="add del mod">
          <ac:chgData name="Kareem Ahmed" userId="668b7c42-9793-4d96-80a6-ccc644a66bcf" providerId="ADAL" clId="{28E50700-6969-4769-B885-8EDC365F211D}" dt="2023-11-16T19:47:59.855" v="1316"/>
          <ac:picMkLst>
            <pc:docMk/>
            <pc:sldMk cId="2569408148" sldId="313"/>
            <ac:picMk id="18" creationId="{84F593B5-60F5-C5D0-E244-944234704015}"/>
          </ac:picMkLst>
        </pc:picChg>
      </pc:sldChg>
      <pc:sldChg chg="addSp delSp modSp modTransition modAnim">
        <pc:chgData name="Kareem Ahmed" userId="668b7c42-9793-4d96-80a6-ccc644a66bcf" providerId="ADAL" clId="{28E50700-6969-4769-B885-8EDC365F211D}" dt="2023-11-16T19:47:59.855" v="1316"/>
        <pc:sldMkLst>
          <pc:docMk/>
          <pc:sldMk cId="2269687913" sldId="349"/>
        </pc:sldMkLst>
        <pc:picChg chg="add del mod">
          <ac:chgData name="Kareem Ahmed" userId="668b7c42-9793-4d96-80a6-ccc644a66bcf" providerId="ADAL" clId="{28E50700-6969-4769-B885-8EDC365F211D}" dt="2023-11-16T19:47:59.855" v="1316"/>
          <ac:picMkLst>
            <pc:docMk/>
            <pc:sldMk cId="2269687913" sldId="349"/>
            <ac:picMk id="4" creationId="{ED3F0FD5-076F-433C-9F44-F4FA2D8EF6F4}"/>
          </ac:picMkLst>
        </pc:picChg>
      </pc:sldChg>
      <pc:sldChg chg="addSp delSp modSp mod modTransition modAnim">
        <pc:chgData name="Kareem Ahmed" userId="668b7c42-9793-4d96-80a6-ccc644a66bcf" providerId="ADAL" clId="{28E50700-6969-4769-B885-8EDC365F211D}" dt="2023-11-16T19:47:59.855" v="1316"/>
        <pc:sldMkLst>
          <pc:docMk/>
          <pc:sldMk cId="1196546686" sldId="481"/>
        </pc:sldMkLst>
        <pc:spChg chg="mod">
          <ac:chgData name="Kareem Ahmed" userId="668b7c42-9793-4d96-80a6-ccc644a66bcf" providerId="ADAL" clId="{28E50700-6969-4769-B885-8EDC365F211D}" dt="2023-11-15T20:08:31.104" v="9" actId="1076"/>
          <ac:spMkLst>
            <pc:docMk/>
            <pc:sldMk cId="1196546686" sldId="481"/>
            <ac:spMk id="3" creationId="{F9A80F9F-74DB-1D57-04E8-E20E92A09B0A}"/>
          </ac:spMkLst>
        </pc:spChg>
        <pc:picChg chg="add mod">
          <ac:chgData name="Kareem Ahmed" userId="668b7c42-9793-4d96-80a6-ccc644a66bcf" providerId="ADAL" clId="{28E50700-6969-4769-B885-8EDC365F211D}" dt="2023-11-15T20:09:32.806" v="14" actId="1076"/>
          <ac:picMkLst>
            <pc:docMk/>
            <pc:sldMk cId="1196546686" sldId="481"/>
            <ac:picMk id="2" creationId="{4812A390-D23B-C28D-C971-52DF3654A532}"/>
          </ac:picMkLst>
        </pc:picChg>
        <pc:picChg chg="add del mod">
          <ac:chgData name="Kareem Ahmed" userId="668b7c42-9793-4d96-80a6-ccc644a66bcf" providerId="ADAL" clId="{28E50700-6969-4769-B885-8EDC365F211D}" dt="2023-11-16T13:03:13.577" v="1175"/>
          <ac:picMkLst>
            <pc:docMk/>
            <pc:sldMk cId="1196546686" sldId="481"/>
            <ac:picMk id="9" creationId="{C5C21F7A-EDEF-DD08-D41A-87CF57DE7924}"/>
          </ac:picMkLst>
        </pc:picChg>
        <pc:picChg chg="add del mod">
          <ac:chgData name="Kareem Ahmed" userId="668b7c42-9793-4d96-80a6-ccc644a66bcf" providerId="ADAL" clId="{28E50700-6969-4769-B885-8EDC365F211D}" dt="2023-11-16T13:13:40.544" v="1183"/>
          <ac:picMkLst>
            <pc:docMk/>
            <pc:sldMk cId="1196546686" sldId="481"/>
            <ac:picMk id="13" creationId="{1E9872A9-7C00-7AB5-596F-82DF57C8DE0E}"/>
          </ac:picMkLst>
        </pc:picChg>
        <pc:picChg chg="add del mod">
          <ac:chgData name="Kareem Ahmed" userId="668b7c42-9793-4d96-80a6-ccc644a66bcf" providerId="ADAL" clId="{28E50700-6969-4769-B885-8EDC365F211D}" dt="2023-11-16T19:47:59.855" v="1316"/>
          <ac:picMkLst>
            <pc:docMk/>
            <pc:sldMk cId="1196546686" sldId="481"/>
            <ac:picMk id="18" creationId="{E577208E-7B49-066C-1E61-5D70A95A75CC}"/>
          </ac:picMkLst>
        </pc:picChg>
        <pc:picChg chg="del">
          <ac:chgData name="Kareem Ahmed" userId="668b7c42-9793-4d96-80a6-ccc644a66bcf" providerId="ADAL" clId="{28E50700-6969-4769-B885-8EDC365F211D}" dt="2023-11-15T20:09:24.807" v="10" actId="478"/>
          <ac:picMkLst>
            <pc:docMk/>
            <pc:sldMk cId="1196546686" sldId="481"/>
            <ac:picMk id="1026" creationId="{BE5066BD-7735-8BCD-B127-E97B6F5ECC44}"/>
          </ac:picMkLst>
        </pc:picChg>
      </pc:sldChg>
      <pc:sldChg chg="addSp delSp modSp mod modTransition modAnim">
        <pc:chgData name="Kareem Ahmed" userId="668b7c42-9793-4d96-80a6-ccc644a66bcf" providerId="ADAL" clId="{28E50700-6969-4769-B885-8EDC365F211D}" dt="2023-11-16T19:47:59.855" v="1316"/>
        <pc:sldMkLst>
          <pc:docMk/>
          <pc:sldMk cId="3127011209" sldId="482"/>
        </pc:sldMkLst>
        <pc:spChg chg="mod">
          <ac:chgData name="Kareem Ahmed" userId="668b7c42-9793-4d96-80a6-ccc644a66bcf" providerId="ADAL" clId="{28E50700-6969-4769-B885-8EDC365F211D}" dt="2023-11-15T20:26:31.589" v="150" actId="1035"/>
          <ac:spMkLst>
            <pc:docMk/>
            <pc:sldMk cId="3127011209" sldId="482"/>
            <ac:spMk id="3" creationId="{F9A80F9F-74DB-1D57-04E8-E20E92A09B0A}"/>
          </ac:spMkLst>
        </pc:spChg>
        <pc:spChg chg="mod">
          <ac:chgData name="Kareem Ahmed" userId="668b7c42-9793-4d96-80a6-ccc644a66bcf" providerId="ADAL" clId="{28E50700-6969-4769-B885-8EDC365F211D}" dt="2023-11-15T20:26:31.589" v="150" actId="1035"/>
          <ac:spMkLst>
            <pc:docMk/>
            <pc:sldMk cId="3127011209" sldId="482"/>
            <ac:spMk id="5" creationId="{3985EAE6-BFA6-766D-A032-077E4DCB399E}"/>
          </ac:spMkLst>
        </pc:spChg>
        <pc:spChg chg="mod">
          <ac:chgData name="Kareem Ahmed" userId="668b7c42-9793-4d96-80a6-ccc644a66bcf" providerId="ADAL" clId="{28E50700-6969-4769-B885-8EDC365F211D}" dt="2023-11-15T20:26:31.589" v="150" actId="1035"/>
          <ac:spMkLst>
            <pc:docMk/>
            <pc:sldMk cId="3127011209" sldId="482"/>
            <ac:spMk id="6" creationId="{05E43288-C9C0-B2CA-0970-EB4E627B30CA}"/>
          </ac:spMkLst>
        </pc:spChg>
        <pc:spChg chg="mod">
          <ac:chgData name="Kareem Ahmed" userId="668b7c42-9793-4d96-80a6-ccc644a66bcf" providerId="ADAL" clId="{28E50700-6969-4769-B885-8EDC365F211D}" dt="2023-11-15T20:26:31.589" v="150" actId="1035"/>
          <ac:spMkLst>
            <pc:docMk/>
            <pc:sldMk cId="3127011209" sldId="482"/>
            <ac:spMk id="10" creationId="{463D680D-A11B-0A8A-63D5-DD2C6F3FD516}"/>
          </ac:spMkLst>
        </pc:spChg>
        <pc:spChg chg="mod">
          <ac:chgData name="Kareem Ahmed" userId="668b7c42-9793-4d96-80a6-ccc644a66bcf" providerId="ADAL" clId="{28E50700-6969-4769-B885-8EDC365F211D}" dt="2023-11-15T20:26:41.173" v="151" actId="14100"/>
          <ac:spMkLst>
            <pc:docMk/>
            <pc:sldMk cId="3127011209" sldId="482"/>
            <ac:spMk id="25" creationId="{2BC869EB-5623-4AA1-9123-4AF9DF916049}"/>
          </ac:spMkLst>
        </pc:spChg>
        <pc:spChg chg="mod">
          <ac:chgData name="Kareem Ahmed" userId="668b7c42-9793-4d96-80a6-ccc644a66bcf" providerId="ADAL" clId="{28E50700-6969-4769-B885-8EDC365F211D}" dt="2023-11-16T12:54:47.570" v="1173" actId="20577"/>
          <ac:spMkLst>
            <pc:docMk/>
            <pc:sldMk cId="3127011209" sldId="482"/>
            <ac:spMk id="48" creationId="{050976E4-0CF2-BA00-34CA-2F9419409B9E}"/>
          </ac:spMkLst>
        </pc:spChg>
        <pc:picChg chg="add del mod">
          <ac:chgData name="Kareem Ahmed" userId="668b7c42-9793-4d96-80a6-ccc644a66bcf" providerId="ADAL" clId="{28E50700-6969-4769-B885-8EDC365F211D}" dt="2023-11-16T13:03:13.577" v="1175"/>
          <ac:picMkLst>
            <pc:docMk/>
            <pc:sldMk cId="3127011209" sldId="482"/>
            <ac:picMk id="11" creationId="{1F83EE6A-7F58-EF79-D312-1562FC8125D7}"/>
          </ac:picMkLst>
        </pc:picChg>
        <pc:picChg chg="add del mod">
          <ac:chgData name="Kareem Ahmed" userId="668b7c42-9793-4d96-80a6-ccc644a66bcf" providerId="ADAL" clId="{28E50700-6969-4769-B885-8EDC365F211D}" dt="2023-11-16T19:47:59.855" v="1316"/>
          <ac:picMkLst>
            <pc:docMk/>
            <pc:sldMk cId="3127011209" sldId="482"/>
            <ac:picMk id="15" creationId="{2EC16A80-05FA-CCDD-B7C9-852EA75B83D3}"/>
          </ac:picMkLst>
        </pc:picChg>
      </pc:sldChg>
      <pc:sldChg chg="del">
        <pc:chgData name="Kareem Ahmed" userId="668b7c42-9793-4d96-80a6-ccc644a66bcf" providerId="ADAL" clId="{28E50700-6969-4769-B885-8EDC365F211D}" dt="2023-11-15T21:36:11.404" v="425" actId="47"/>
        <pc:sldMkLst>
          <pc:docMk/>
          <pc:sldMk cId="3021628612" sldId="483"/>
        </pc:sldMkLst>
      </pc:sldChg>
      <pc:sldChg chg="del">
        <pc:chgData name="Kareem Ahmed" userId="668b7c42-9793-4d96-80a6-ccc644a66bcf" providerId="ADAL" clId="{28E50700-6969-4769-B885-8EDC365F211D}" dt="2023-11-15T21:36:11.770" v="426" actId="47"/>
        <pc:sldMkLst>
          <pc:docMk/>
          <pc:sldMk cId="1627264555" sldId="484"/>
        </pc:sldMkLst>
      </pc:sldChg>
      <pc:sldChg chg="del">
        <pc:chgData name="Kareem Ahmed" userId="668b7c42-9793-4d96-80a6-ccc644a66bcf" providerId="ADAL" clId="{28E50700-6969-4769-B885-8EDC365F211D}" dt="2023-11-15T21:36:11.991" v="427" actId="47"/>
        <pc:sldMkLst>
          <pc:docMk/>
          <pc:sldMk cId="2438565109" sldId="485"/>
        </pc:sldMkLst>
      </pc:sldChg>
      <pc:sldChg chg="del">
        <pc:chgData name="Kareem Ahmed" userId="668b7c42-9793-4d96-80a6-ccc644a66bcf" providerId="ADAL" clId="{28E50700-6969-4769-B885-8EDC365F211D}" dt="2023-11-15T21:36:12.420" v="429" actId="47"/>
        <pc:sldMkLst>
          <pc:docMk/>
          <pc:sldMk cId="3833377130" sldId="486"/>
        </pc:sldMkLst>
      </pc:sldChg>
      <pc:sldChg chg="del">
        <pc:chgData name="Kareem Ahmed" userId="668b7c42-9793-4d96-80a6-ccc644a66bcf" providerId="ADAL" clId="{28E50700-6969-4769-B885-8EDC365F211D}" dt="2023-11-15T21:36:12.700" v="430" actId="47"/>
        <pc:sldMkLst>
          <pc:docMk/>
          <pc:sldMk cId="2081111922" sldId="487"/>
        </pc:sldMkLst>
      </pc:sldChg>
      <pc:sldChg chg="del">
        <pc:chgData name="Kareem Ahmed" userId="668b7c42-9793-4d96-80a6-ccc644a66bcf" providerId="ADAL" clId="{28E50700-6969-4769-B885-8EDC365F211D}" dt="2023-11-15T21:36:13.170" v="432" actId="47"/>
        <pc:sldMkLst>
          <pc:docMk/>
          <pc:sldMk cId="1599405969" sldId="488"/>
        </pc:sldMkLst>
      </pc:sldChg>
      <pc:sldChg chg="del">
        <pc:chgData name="Kareem Ahmed" userId="668b7c42-9793-4d96-80a6-ccc644a66bcf" providerId="ADAL" clId="{28E50700-6969-4769-B885-8EDC365F211D}" dt="2023-11-15T21:36:12.971" v="431" actId="47"/>
        <pc:sldMkLst>
          <pc:docMk/>
          <pc:sldMk cId="161375195" sldId="489"/>
        </pc:sldMkLst>
      </pc:sldChg>
      <pc:sldChg chg="del">
        <pc:chgData name="Kareem Ahmed" userId="668b7c42-9793-4d96-80a6-ccc644a66bcf" providerId="ADAL" clId="{28E50700-6969-4769-B885-8EDC365F211D}" dt="2023-11-15T21:36:13.349" v="433" actId="47"/>
        <pc:sldMkLst>
          <pc:docMk/>
          <pc:sldMk cId="2525506970" sldId="491"/>
        </pc:sldMkLst>
      </pc:sldChg>
      <pc:sldChg chg="del">
        <pc:chgData name="Kareem Ahmed" userId="668b7c42-9793-4d96-80a6-ccc644a66bcf" providerId="ADAL" clId="{28E50700-6969-4769-B885-8EDC365F211D}" dt="2023-11-15T21:36:13.564" v="434" actId="47"/>
        <pc:sldMkLst>
          <pc:docMk/>
          <pc:sldMk cId="2883066956" sldId="492"/>
        </pc:sldMkLst>
      </pc:sldChg>
      <pc:sldChg chg="del">
        <pc:chgData name="Kareem Ahmed" userId="668b7c42-9793-4d96-80a6-ccc644a66bcf" providerId="ADAL" clId="{28E50700-6969-4769-B885-8EDC365F211D}" dt="2023-11-15T21:36:12.200" v="428" actId="47"/>
        <pc:sldMkLst>
          <pc:docMk/>
          <pc:sldMk cId="2108511192" sldId="493"/>
        </pc:sldMkLst>
      </pc:sldChg>
      <pc:sldChg chg="del">
        <pc:chgData name="Kareem Ahmed" userId="668b7c42-9793-4d96-80a6-ccc644a66bcf" providerId="ADAL" clId="{28E50700-6969-4769-B885-8EDC365F211D}" dt="2023-11-15T21:36:13.737" v="435" actId="47"/>
        <pc:sldMkLst>
          <pc:docMk/>
          <pc:sldMk cId="2953063075" sldId="494"/>
        </pc:sldMkLst>
      </pc:sldChg>
      <pc:sldChg chg="del">
        <pc:chgData name="Kareem Ahmed" userId="668b7c42-9793-4d96-80a6-ccc644a66bcf" providerId="ADAL" clId="{28E50700-6969-4769-B885-8EDC365F211D}" dt="2023-11-15T21:36:13.951" v="436" actId="47"/>
        <pc:sldMkLst>
          <pc:docMk/>
          <pc:sldMk cId="1720393204" sldId="495"/>
        </pc:sldMkLst>
      </pc:sldChg>
      <pc:sldChg chg="del">
        <pc:chgData name="Kareem Ahmed" userId="668b7c42-9793-4d96-80a6-ccc644a66bcf" providerId="ADAL" clId="{28E50700-6969-4769-B885-8EDC365F211D}" dt="2023-11-15T21:36:14.157" v="437" actId="47"/>
        <pc:sldMkLst>
          <pc:docMk/>
          <pc:sldMk cId="2075495991" sldId="496"/>
        </pc:sldMkLst>
      </pc:sldChg>
      <pc:sldChg chg="del">
        <pc:chgData name="Kareem Ahmed" userId="668b7c42-9793-4d96-80a6-ccc644a66bcf" providerId="ADAL" clId="{28E50700-6969-4769-B885-8EDC365F211D}" dt="2023-11-15T21:36:14.374" v="438" actId="47"/>
        <pc:sldMkLst>
          <pc:docMk/>
          <pc:sldMk cId="2323560190" sldId="497"/>
        </pc:sldMkLst>
      </pc:sldChg>
      <pc:sldChg chg="del">
        <pc:chgData name="Kareem Ahmed" userId="668b7c42-9793-4d96-80a6-ccc644a66bcf" providerId="ADAL" clId="{28E50700-6969-4769-B885-8EDC365F211D}" dt="2023-11-15T21:36:14.600" v="439" actId="47"/>
        <pc:sldMkLst>
          <pc:docMk/>
          <pc:sldMk cId="1295876306" sldId="498"/>
        </pc:sldMkLst>
      </pc:sldChg>
      <pc:sldChg chg="del">
        <pc:chgData name="Kareem Ahmed" userId="668b7c42-9793-4d96-80a6-ccc644a66bcf" providerId="ADAL" clId="{28E50700-6969-4769-B885-8EDC365F211D}" dt="2023-11-15T21:36:14.789" v="440" actId="47"/>
        <pc:sldMkLst>
          <pc:docMk/>
          <pc:sldMk cId="1864008229" sldId="499"/>
        </pc:sldMkLst>
      </pc:sldChg>
      <pc:sldChg chg="del">
        <pc:chgData name="Kareem Ahmed" userId="668b7c42-9793-4d96-80a6-ccc644a66bcf" providerId="ADAL" clId="{28E50700-6969-4769-B885-8EDC365F211D}" dt="2023-11-15T21:36:14.988" v="441" actId="47"/>
        <pc:sldMkLst>
          <pc:docMk/>
          <pc:sldMk cId="1826281917" sldId="500"/>
        </pc:sldMkLst>
      </pc:sldChg>
      <pc:sldChg chg="del">
        <pc:chgData name="Kareem Ahmed" userId="668b7c42-9793-4d96-80a6-ccc644a66bcf" providerId="ADAL" clId="{28E50700-6969-4769-B885-8EDC365F211D}" dt="2023-11-15T21:36:15.191" v="442" actId="47"/>
        <pc:sldMkLst>
          <pc:docMk/>
          <pc:sldMk cId="2282989910" sldId="501"/>
        </pc:sldMkLst>
      </pc:sldChg>
      <pc:sldChg chg="del">
        <pc:chgData name="Kareem Ahmed" userId="668b7c42-9793-4d96-80a6-ccc644a66bcf" providerId="ADAL" clId="{28E50700-6969-4769-B885-8EDC365F211D}" dt="2023-11-15T21:36:15.378" v="443" actId="47"/>
        <pc:sldMkLst>
          <pc:docMk/>
          <pc:sldMk cId="211363566" sldId="502"/>
        </pc:sldMkLst>
      </pc:sldChg>
      <pc:sldChg chg="del">
        <pc:chgData name="Kareem Ahmed" userId="668b7c42-9793-4d96-80a6-ccc644a66bcf" providerId="ADAL" clId="{28E50700-6969-4769-B885-8EDC365F211D}" dt="2023-11-15T21:36:15.815" v="444" actId="47"/>
        <pc:sldMkLst>
          <pc:docMk/>
          <pc:sldMk cId="1735924773" sldId="503"/>
        </pc:sldMkLst>
      </pc:sldChg>
      <pc:sldChg chg="del">
        <pc:chgData name="Kareem Ahmed" userId="668b7c42-9793-4d96-80a6-ccc644a66bcf" providerId="ADAL" clId="{28E50700-6969-4769-B885-8EDC365F211D}" dt="2023-11-15T21:36:17.040" v="445" actId="47"/>
        <pc:sldMkLst>
          <pc:docMk/>
          <pc:sldMk cId="2545063832" sldId="504"/>
        </pc:sldMkLst>
      </pc:sldChg>
      <pc:sldChg chg="del">
        <pc:chgData name="Kareem Ahmed" userId="668b7c42-9793-4d96-80a6-ccc644a66bcf" providerId="ADAL" clId="{28E50700-6969-4769-B885-8EDC365F211D}" dt="2023-11-15T21:36:17.749" v="446" actId="47"/>
        <pc:sldMkLst>
          <pc:docMk/>
          <pc:sldMk cId="2167497993" sldId="505"/>
        </pc:sldMkLst>
      </pc:sldChg>
      <pc:sldChg chg="del">
        <pc:chgData name="Kareem Ahmed" userId="668b7c42-9793-4d96-80a6-ccc644a66bcf" providerId="ADAL" clId="{28E50700-6969-4769-B885-8EDC365F211D}" dt="2023-11-15T21:36:18.323" v="447" actId="47"/>
        <pc:sldMkLst>
          <pc:docMk/>
          <pc:sldMk cId="3083394814" sldId="506"/>
        </pc:sldMkLst>
      </pc:sldChg>
      <pc:sldChg chg="del">
        <pc:chgData name="Kareem Ahmed" userId="668b7c42-9793-4d96-80a6-ccc644a66bcf" providerId="ADAL" clId="{28E50700-6969-4769-B885-8EDC365F211D}" dt="2023-11-15T21:36:19.015" v="448" actId="47"/>
        <pc:sldMkLst>
          <pc:docMk/>
          <pc:sldMk cId="4108173787" sldId="507"/>
        </pc:sldMkLst>
      </pc:sldChg>
      <pc:sldChg chg="del">
        <pc:chgData name="Kareem Ahmed" userId="668b7c42-9793-4d96-80a6-ccc644a66bcf" providerId="ADAL" clId="{28E50700-6969-4769-B885-8EDC365F211D}" dt="2023-11-15T21:36:19.423" v="449" actId="47"/>
        <pc:sldMkLst>
          <pc:docMk/>
          <pc:sldMk cId="3728852012" sldId="508"/>
        </pc:sldMkLst>
      </pc:sldChg>
      <pc:sldChg chg="del">
        <pc:chgData name="Kareem Ahmed" userId="668b7c42-9793-4d96-80a6-ccc644a66bcf" providerId="ADAL" clId="{28E50700-6969-4769-B885-8EDC365F211D}" dt="2023-11-15T21:36:19.609" v="450" actId="47"/>
        <pc:sldMkLst>
          <pc:docMk/>
          <pc:sldMk cId="2992441097" sldId="509"/>
        </pc:sldMkLst>
      </pc:sldChg>
      <pc:sldChg chg="del">
        <pc:chgData name="Kareem Ahmed" userId="668b7c42-9793-4d96-80a6-ccc644a66bcf" providerId="ADAL" clId="{28E50700-6969-4769-B885-8EDC365F211D}" dt="2023-11-15T21:36:19.815" v="451" actId="47"/>
        <pc:sldMkLst>
          <pc:docMk/>
          <pc:sldMk cId="2982887602" sldId="510"/>
        </pc:sldMkLst>
      </pc:sldChg>
      <pc:sldChg chg="del">
        <pc:chgData name="Kareem Ahmed" userId="668b7c42-9793-4d96-80a6-ccc644a66bcf" providerId="ADAL" clId="{28E50700-6969-4769-B885-8EDC365F211D}" dt="2023-11-15T21:36:19.973" v="452" actId="47"/>
        <pc:sldMkLst>
          <pc:docMk/>
          <pc:sldMk cId="3644588583" sldId="511"/>
        </pc:sldMkLst>
      </pc:sldChg>
      <pc:sldChg chg="del">
        <pc:chgData name="Kareem Ahmed" userId="668b7c42-9793-4d96-80a6-ccc644a66bcf" providerId="ADAL" clId="{28E50700-6969-4769-B885-8EDC365F211D}" dt="2023-11-15T21:36:20.230" v="453" actId="47"/>
        <pc:sldMkLst>
          <pc:docMk/>
          <pc:sldMk cId="3789224109" sldId="512"/>
        </pc:sldMkLst>
      </pc:sldChg>
      <pc:sldChg chg="addSp delSp modSp add del mod modTransition modAnim">
        <pc:chgData name="Kareem Ahmed" userId="668b7c42-9793-4d96-80a6-ccc644a66bcf" providerId="ADAL" clId="{28E50700-6969-4769-B885-8EDC365F211D}" dt="2023-11-16T19:47:59.855" v="1316"/>
        <pc:sldMkLst>
          <pc:docMk/>
          <pc:sldMk cId="879157247" sldId="522"/>
        </pc:sldMkLst>
        <pc:spChg chg="del">
          <ac:chgData name="Kareem Ahmed" userId="668b7c42-9793-4d96-80a6-ccc644a66bcf" providerId="ADAL" clId="{28E50700-6969-4769-B885-8EDC365F211D}" dt="2023-11-15T23:13:28.744" v="1162" actId="478"/>
          <ac:spMkLst>
            <pc:docMk/>
            <pc:sldMk cId="879157247" sldId="522"/>
            <ac:spMk id="2" creationId="{E45A0C70-EE12-061C-8707-644322417B6D}"/>
          </ac:spMkLst>
        </pc:spChg>
        <pc:spChg chg="add mod">
          <ac:chgData name="Kareem Ahmed" userId="668b7c42-9793-4d96-80a6-ccc644a66bcf" providerId="ADAL" clId="{28E50700-6969-4769-B885-8EDC365F211D}" dt="2023-11-15T23:13:33.677" v="1164" actId="1076"/>
          <ac:spMkLst>
            <pc:docMk/>
            <pc:sldMk cId="879157247" sldId="522"/>
            <ac:spMk id="5" creationId="{07CDED00-450F-C139-B76A-915FDDB36C0D}"/>
          </ac:spMkLst>
        </pc:spChg>
        <pc:picChg chg="add del mod">
          <ac:chgData name="Kareem Ahmed" userId="668b7c42-9793-4d96-80a6-ccc644a66bcf" providerId="ADAL" clId="{28E50700-6969-4769-B885-8EDC365F211D}" dt="2023-11-16T19:47:59.855" v="1316"/>
          <ac:picMkLst>
            <pc:docMk/>
            <pc:sldMk cId="879157247" sldId="522"/>
            <ac:picMk id="9" creationId="{FDC4E4C3-5635-5758-9886-3706E186E00D}"/>
          </ac:picMkLst>
        </pc:picChg>
      </pc:sldChg>
      <pc:sldChg chg="del">
        <pc:chgData name="Kareem Ahmed" userId="668b7c42-9793-4d96-80a6-ccc644a66bcf" providerId="ADAL" clId="{28E50700-6969-4769-B885-8EDC365F211D}" dt="2023-11-15T21:36:20.380" v="454" actId="47"/>
        <pc:sldMkLst>
          <pc:docMk/>
          <pc:sldMk cId="46324836" sldId="523"/>
        </pc:sldMkLst>
      </pc:sldChg>
      <pc:sldChg chg="del">
        <pc:chgData name="Kareem Ahmed" userId="668b7c42-9793-4d96-80a6-ccc644a66bcf" providerId="ADAL" clId="{28E50700-6969-4769-B885-8EDC365F211D}" dt="2023-11-15T21:36:21.090" v="455" actId="47"/>
        <pc:sldMkLst>
          <pc:docMk/>
          <pc:sldMk cId="2835644399" sldId="524"/>
        </pc:sldMkLst>
      </pc:sldChg>
      <pc:sldChg chg="del">
        <pc:chgData name="Kareem Ahmed" userId="668b7c42-9793-4d96-80a6-ccc644a66bcf" providerId="ADAL" clId="{28E50700-6969-4769-B885-8EDC365F211D}" dt="2023-11-15T21:36:21.328" v="456" actId="47"/>
        <pc:sldMkLst>
          <pc:docMk/>
          <pc:sldMk cId="1911569003" sldId="525"/>
        </pc:sldMkLst>
      </pc:sldChg>
      <pc:sldChg chg="del">
        <pc:chgData name="Kareem Ahmed" userId="668b7c42-9793-4d96-80a6-ccc644a66bcf" providerId="ADAL" clId="{28E50700-6969-4769-B885-8EDC365F211D}" dt="2023-11-15T21:36:21.558" v="457" actId="47"/>
        <pc:sldMkLst>
          <pc:docMk/>
          <pc:sldMk cId="1932599530" sldId="526"/>
        </pc:sldMkLst>
      </pc:sldChg>
      <pc:sldChg chg="del">
        <pc:chgData name="Kareem Ahmed" userId="668b7c42-9793-4d96-80a6-ccc644a66bcf" providerId="ADAL" clId="{28E50700-6969-4769-B885-8EDC365F211D}" dt="2023-11-15T21:36:21.776" v="458" actId="47"/>
        <pc:sldMkLst>
          <pc:docMk/>
          <pc:sldMk cId="1900842919" sldId="527"/>
        </pc:sldMkLst>
      </pc:sldChg>
      <pc:sldChg chg="del">
        <pc:chgData name="Kareem Ahmed" userId="668b7c42-9793-4d96-80a6-ccc644a66bcf" providerId="ADAL" clId="{28E50700-6969-4769-B885-8EDC365F211D}" dt="2023-11-15T21:36:22.178" v="460" actId="47"/>
        <pc:sldMkLst>
          <pc:docMk/>
          <pc:sldMk cId="1646486309" sldId="528"/>
        </pc:sldMkLst>
      </pc:sldChg>
      <pc:sldChg chg="del">
        <pc:chgData name="Kareem Ahmed" userId="668b7c42-9793-4d96-80a6-ccc644a66bcf" providerId="ADAL" clId="{28E50700-6969-4769-B885-8EDC365F211D}" dt="2023-11-15T21:36:21.982" v="459" actId="47"/>
        <pc:sldMkLst>
          <pc:docMk/>
          <pc:sldMk cId="1013318570" sldId="529"/>
        </pc:sldMkLst>
      </pc:sldChg>
      <pc:sldChg chg="addSp delSp modSp add mod ord modTransition modAnim">
        <pc:chgData name="Kareem Ahmed" userId="668b7c42-9793-4d96-80a6-ccc644a66bcf" providerId="ADAL" clId="{28E50700-6969-4769-B885-8EDC365F211D}" dt="2023-11-16T19:47:59.855" v="1316"/>
        <pc:sldMkLst>
          <pc:docMk/>
          <pc:sldMk cId="1508736225" sldId="530"/>
        </pc:sldMkLst>
        <pc:spChg chg="mod">
          <ac:chgData name="Kareem Ahmed" userId="668b7c42-9793-4d96-80a6-ccc644a66bcf" providerId="ADAL" clId="{28E50700-6969-4769-B885-8EDC365F211D}" dt="2023-11-15T22:03:39.837" v="577" actId="20577"/>
          <ac:spMkLst>
            <pc:docMk/>
            <pc:sldMk cId="1508736225" sldId="530"/>
            <ac:spMk id="48" creationId="{050976E4-0CF2-BA00-34CA-2F9419409B9E}"/>
          </ac:spMkLst>
        </pc:spChg>
        <pc:picChg chg="add del mod">
          <ac:chgData name="Kareem Ahmed" userId="668b7c42-9793-4d96-80a6-ccc644a66bcf" providerId="ADAL" clId="{28E50700-6969-4769-B885-8EDC365F211D}" dt="2023-11-16T13:03:13.577" v="1175"/>
          <ac:picMkLst>
            <pc:docMk/>
            <pc:sldMk cId="1508736225" sldId="530"/>
            <ac:picMk id="11" creationId="{B922FA14-4F7F-63D2-6D3A-FE1EDF10F5A7}"/>
          </ac:picMkLst>
        </pc:picChg>
        <pc:picChg chg="add del mod">
          <ac:chgData name="Kareem Ahmed" userId="668b7c42-9793-4d96-80a6-ccc644a66bcf" providerId="ADAL" clId="{28E50700-6969-4769-B885-8EDC365F211D}" dt="2023-11-16T13:13:40.544" v="1183"/>
          <ac:picMkLst>
            <pc:docMk/>
            <pc:sldMk cId="1508736225" sldId="530"/>
            <ac:picMk id="19" creationId="{C65AB4BC-EB58-347C-3DAF-BEC97A16B027}"/>
          </ac:picMkLst>
        </pc:picChg>
        <pc:picChg chg="add del mod">
          <ac:chgData name="Kareem Ahmed" userId="668b7c42-9793-4d96-80a6-ccc644a66bcf" providerId="ADAL" clId="{28E50700-6969-4769-B885-8EDC365F211D}" dt="2023-11-16T19:47:59.855" v="1316"/>
          <ac:picMkLst>
            <pc:docMk/>
            <pc:sldMk cId="1508736225" sldId="530"/>
            <ac:picMk id="23" creationId="{A06E458A-0F16-3DEF-27BC-5903097E1B2A}"/>
          </ac:picMkLst>
        </pc:picChg>
      </pc:sldChg>
      <pc:sldChg chg="addSp delSp modSp add mod modTransition modAnim">
        <pc:chgData name="Kareem Ahmed" userId="668b7c42-9793-4d96-80a6-ccc644a66bcf" providerId="ADAL" clId="{28E50700-6969-4769-B885-8EDC365F211D}" dt="2023-11-16T19:47:59.855" v="1316"/>
        <pc:sldMkLst>
          <pc:docMk/>
          <pc:sldMk cId="1720093738" sldId="531"/>
        </pc:sldMkLst>
        <pc:spChg chg="mod">
          <ac:chgData name="Kareem Ahmed" userId="668b7c42-9793-4d96-80a6-ccc644a66bcf" providerId="ADAL" clId="{28E50700-6969-4769-B885-8EDC365F211D}" dt="2023-11-15T20:47:31.419" v="248" actId="14100"/>
          <ac:spMkLst>
            <pc:docMk/>
            <pc:sldMk cId="1720093738" sldId="531"/>
            <ac:spMk id="25" creationId="{2BC869EB-5623-4AA1-9123-4AF9DF916049}"/>
          </ac:spMkLst>
        </pc:spChg>
        <pc:spChg chg="mod">
          <ac:chgData name="Kareem Ahmed" userId="668b7c42-9793-4d96-80a6-ccc644a66bcf" providerId="ADAL" clId="{28E50700-6969-4769-B885-8EDC365F211D}" dt="2023-11-15T20:47:35.631" v="261" actId="1035"/>
          <ac:spMkLst>
            <pc:docMk/>
            <pc:sldMk cId="1720093738" sldId="531"/>
            <ac:spMk id="48" creationId="{050976E4-0CF2-BA00-34CA-2F9419409B9E}"/>
          </ac:spMkLst>
        </pc:spChg>
        <pc:picChg chg="add del mod">
          <ac:chgData name="Kareem Ahmed" userId="668b7c42-9793-4d96-80a6-ccc644a66bcf" providerId="ADAL" clId="{28E50700-6969-4769-B885-8EDC365F211D}" dt="2023-11-16T19:47:59.855" v="1316"/>
          <ac:picMkLst>
            <pc:docMk/>
            <pc:sldMk cId="1720093738" sldId="531"/>
            <ac:picMk id="12" creationId="{E26606D7-356C-F545-4DD6-96F9ADC26F20}"/>
          </ac:picMkLst>
        </pc:picChg>
      </pc:sldChg>
      <pc:sldChg chg="addSp delSp modSp add mod modTransition modAnim">
        <pc:chgData name="Kareem Ahmed" userId="668b7c42-9793-4d96-80a6-ccc644a66bcf" providerId="ADAL" clId="{28E50700-6969-4769-B885-8EDC365F211D}" dt="2023-11-16T19:47:59.855" v="1316"/>
        <pc:sldMkLst>
          <pc:docMk/>
          <pc:sldMk cId="2416371163" sldId="532"/>
        </pc:sldMkLst>
        <pc:spChg chg="del">
          <ac:chgData name="Kareem Ahmed" userId="668b7c42-9793-4d96-80a6-ccc644a66bcf" providerId="ADAL" clId="{28E50700-6969-4769-B885-8EDC365F211D}" dt="2023-11-15T20:34:21.183" v="192" actId="478"/>
          <ac:spMkLst>
            <pc:docMk/>
            <pc:sldMk cId="2416371163" sldId="532"/>
            <ac:spMk id="48" creationId="{050976E4-0CF2-BA00-34CA-2F9419409B9E}"/>
          </ac:spMkLst>
        </pc:spChg>
        <pc:picChg chg="add mod modCrop">
          <ac:chgData name="Kareem Ahmed" userId="668b7c42-9793-4d96-80a6-ccc644a66bcf" providerId="ADAL" clId="{28E50700-6969-4769-B885-8EDC365F211D}" dt="2023-11-15T20:36:31.938" v="229" actId="1038"/>
          <ac:picMkLst>
            <pc:docMk/>
            <pc:sldMk cId="2416371163" sldId="532"/>
            <ac:picMk id="8" creationId="{EC30C75D-44CB-C0E5-0D40-A22FD4E8DA4E}"/>
          </ac:picMkLst>
        </pc:picChg>
        <pc:picChg chg="add mod modCrop">
          <ac:chgData name="Kareem Ahmed" userId="668b7c42-9793-4d96-80a6-ccc644a66bcf" providerId="ADAL" clId="{28E50700-6969-4769-B885-8EDC365F211D}" dt="2023-11-15T20:36:13.949" v="211" actId="14100"/>
          <ac:picMkLst>
            <pc:docMk/>
            <pc:sldMk cId="2416371163" sldId="532"/>
            <ac:picMk id="11" creationId="{318CE7F4-7C91-97A8-49B4-E73B96940981}"/>
          </ac:picMkLst>
        </pc:picChg>
        <pc:picChg chg="add del mod">
          <ac:chgData name="Kareem Ahmed" userId="668b7c42-9793-4d96-80a6-ccc644a66bcf" providerId="ADAL" clId="{28E50700-6969-4769-B885-8EDC365F211D}" dt="2023-11-16T13:03:13.577" v="1175"/>
          <ac:picMkLst>
            <pc:docMk/>
            <pc:sldMk cId="2416371163" sldId="532"/>
            <ac:picMk id="12" creationId="{B55295AD-7467-520A-5D9B-C36BDA8A3436}"/>
          </ac:picMkLst>
        </pc:picChg>
        <pc:picChg chg="add del mod">
          <ac:chgData name="Kareem Ahmed" userId="668b7c42-9793-4d96-80a6-ccc644a66bcf" providerId="ADAL" clId="{28E50700-6969-4769-B885-8EDC365F211D}" dt="2023-11-16T19:47:59.855" v="1316"/>
          <ac:picMkLst>
            <pc:docMk/>
            <pc:sldMk cId="2416371163" sldId="532"/>
            <ac:picMk id="16" creationId="{7B2C0591-7416-242D-EDA6-C07999562D3E}"/>
          </ac:picMkLst>
        </pc:picChg>
      </pc:sldChg>
      <pc:sldChg chg="addSp delSp modSp add mod modTransition modAnim">
        <pc:chgData name="Kareem Ahmed" userId="668b7c42-9793-4d96-80a6-ccc644a66bcf" providerId="ADAL" clId="{28E50700-6969-4769-B885-8EDC365F211D}" dt="2023-11-16T19:47:59.855" v="1316"/>
        <pc:sldMkLst>
          <pc:docMk/>
          <pc:sldMk cId="848718665" sldId="533"/>
        </pc:sldMkLst>
        <pc:picChg chg="del">
          <ac:chgData name="Kareem Ahmed" userId="668b7c42-9793-4d96-80a6-ccc644a66bcf" providerId="ADAL" clId="{28E50700-6969-4769-B885-8EDC365F211D}" dt="2023-11-15T20:48:28.142" v="263" actId="478"/>
          <ac:picMkLst>
            <pc:docMk/>
            <pc:sldMk cId="848718665" sldId="533"/>
            <ac:picMk id="8" creationId="{EC30C75D-44CB-C0E5-0D40-A22FD4E8DA4E}"/>
          </ac:picMkLst>
        </pc:picChg>
        <pc:picChg chg="add mod modCrop">
          <ac:chgData name="Kareem Ahmed" userId="668b7c42-9793-4d96-80a6-ccc644a66bcf" providerId="ADAL" clId="{28E50700-6969-4769-B885-8EDC365F211D}" dt="2023-11-15T20:49:14.387" v="275" actId="1076"/>
          <ac:picMkLst>
            <pc:docMk/>
            <pc:sldMk cId="848718665" sldId="533"/>
            <ac:picMk id="9" creationId="{D0ED8874-4C29-9C45-7B76-C8A399D84392}"/>
          </ac:picMkLst>
        </pc:picChg>
        <pc:picChg chg="del">
          <ac:chgData name="Kareem Ahmed" userId="668b7c42-9793-4d96-80a6-ccc644a66bcf" providerId="ADAL" clId="{28E50700-6969-4769-B885-8EDC365F211D}" dt="2023-11-15T20:48:29.639" v="264" actId="478"/>
          <ac:picMkLst>
            <pc:docMk/>
            <pc:sldMk cId="848718665" sldId="533"/>
            <ac:picMk id="11" creationId="{318CE7F4-7C91-97A8-49B4-E73B96940981}"/>
          </ac:picMkLst>
        </pc:picChg>
        <pc:picChg chg="add del mod">
          <ac:chgData name="Kareem Ahmed" userId="668b7c42-9793-4d96-80a6-ccc644a66bcf" providerId="ADAL" clId="{28E50700-6969-4769-B885-8EDC365F211D}" dt="2023-11-16T19:47:59.855" v="1316"/>
          <ac:picMkLst>
            <pc:docMk/>
            <pc:sldMk cId="848718665" sldId="533"/>
            <ac:picMk id="12" creationId="{11E95FD1-EDC9-30B6-DF72-3B588659C3E0}"/>
          </ac:picMkLst>
        </pc:picChg>
      </pc:sldChg>
      <pc:sldChg chg="addSp delSp modSp add mod modTransition modAnim">
        <pc:chgData name="Kareem Ahmed" userId="668b7c42-9793-4d96-80a6-ccc644a66bcf" providerId="ADAL" clId="{28E50700-6969-4769-B885-8EDC365F211D}" dt="2023-11-16T19:47:59.855" v="1316"/>
        <pc:sldMkLst>
          <pc:docMk/>
          <pc:sldMk cId="4288553142" sldId="534"/>
        </pc:sldMkLst>
        <pc:spChg chg="mod">
          <ac:chgData name="Kareem Ahmed" userId="668b7c42-9793-4d96-80a6-ccc644a66bcf" providerId="ADAL" clId="{28E50700-6969-4769-B885-8EDC365F211D}" dt="2023-11-15T20:50:26.667" v="296" actId="14100"/>
          <ac:spMkLst>
            <pc:docMk/>
            <pc:sldMk cId="4288553142" sldId="534"/>
            <ac:spMk id="25" creationId="{2BC869EB-5623-4AA1-9123-4AF9DF916049}"/>
          </ac:spMkLst>
        </pc:spChg>
        <pc:spChg chg="mod">
          <ac:chgData name="Kareem Ahmed" userId="668b7c42-9793-4d96-80a6-ccc644a66bcf" providerId="ADAL" clId="{28E50700-6969-4769-B885-8EDC365F211D}" dt="2023-11-15T20:50:19.860" v="295" actId="20577"/>
          <ac:spMkLst>
            <pc:docMk/>
            <pc:sldMk cId="4288553142" sldId="534"/>
            <ac:spMk id="48" creationId="{050976E4-0CF2-BA00-34CA-2F9419409B9E}"/>
          </ac:spMkLst>
        </pc:spChg>
        <pc:picChg chg="add del mod">
          <ac:chgData name="Kareem Ahmed" userId="668b7c42-9793-4d96-80a6-ccc644a66bcf" providerId="ADAL" clId="{28E50700-6969-4769-B885-8EDC365F211D}" dt="2023-11-16T19:47:59.855" v="1316"/>
          <ac:picMkLst>
            <pc:docMk/>
            <pc:sldMk cId="4288553142" sldId="534"/>
            <ac:picMk id="11" creationId="{8594D693-9F34-528E-E781-0C252BCAE586}"/>
          </ac:picMkLst>
        </pc:picChg>
      </pc:sldChg>
      <pc:sldChg chg="addSp delSp modSp add mod modTransition modAnim">
        <pc:chgData name="Kareem Ahmed" userId="668b7c42-9793-4d96-80a6-ccc644a66bcf" providerId="ADAL" clId="{28E50700-6969-4769-B885-8EDC365F211D}" dt="2023-11-16T19:47:59.855" v="1316"/>
        <pc:sldMkLst>
          <pc:docMk/>
          <pc:sldMk cId="3559390888" sldId="535"/>
        </pc:sldMkLst>
        <pc:spChg chg="mod">
          <ac:chgData name="Kareem Ahmed" userId="668b7c42-9793-4d96-80a6-ccc644a66bcf" providerId="ADAL" clId="{28E50700-6969-4769-B885-8EDC365F211D}" dt="2023-11-15T20:57:38.292" v="316" actId="20577"/>
          <ac:spMkLst>
            <pc:docMk/>
            <pc:sldMk cId="3559390888" sldId="535"/>
            <ac:spMk id="48" creationId="{050976E4-0CF2-BA00-34CA-2F9419409B9E}"/>
          </ac:spMkLst>
        </pc:spChg>
        <pc:picChg chg="add del mod">
          <ac:chgData name="Kareem Ahmed" userId="668b7c42-9793-4d96-80a6-ccc644a66bcf" providerId="ADAL" clId="{28E50700-6969-4769-B885-8EDC365F211D}" dt="2023-11-16T19:47:59.855" v="1316"/>
          <ac:picMkLst>
            <pc:docMk/>
            <pc:sldMk cId="3559390888" sldId="535"/>
            <ac:picMk id="13" creationId="{ABD4DB5E-59EA-F9F2-EE0D-636D93B53028}"/>
          </ac:picMkLst>
        </pc:picChg>
      </pc:sldChg>
      <pc:sldChg chg="addSp delSp modSp add mod modTransition modAnim">
        <pc:chgData name="Kareem Ahmed" userId="668b7c42-9793-4d96-80a6-ccc644a66bcf" providerId="ADAL" clId="{28E50700-6969-4769-B885-8EDC365F211D}" dt="2023-11-16T19:47:59.855" v="1316"/>
        <pc:sldMkLst>
          <pc:docMk/>
          <pc:sldMk cId="164002503" sldId="536"/>
        </pc:sldMkLst>
        <pc:spChg chg="del">
          <ac:chgData name="Kareem Ahmed" userId="668b7c42-9793-4d96-80a6-ccc644a66bcf" providerId="ADAL" clId="{28E50700-6969-4769-B885-8EDC365F211D}" dt="2023-11-15T20:59:40.003" v="318" actId="478"/>
          <ac:spMkLst>
            <pc:docMk/>
            <pc:sldMk cId="164002503" sldId="536"/>
            <ac:spMk id="48" creationId="{050976E4-0CF2-BA00-34CA-2F9419409B9E}"/>
          </ac:spMkLst>
        </pc:spChg>
        <pc:picChg chg="add mod modCrop">
          <ac:chgData name="Kareem Ahmed" userId="668b7c42-9793-4d96-80a6-ccc644a66bcf" providerId="ADAL" clId="{28E50700-6969-4769-B885-8EDC365F211D}" dt="2023-11-15T21:00:11.393" v="327" actId="1076"/>
          <ac:picMkLst>
            <pc:docMk/>
            <pc:sldMk cId="164002503" sldId="536"/>
            <ac:picMk id="8" creationId="{C4DDC061-EEC7-9401-3ADA-EEED4C4E4640}"/>
          </ac:picMkLst>
        </pc:picChg>
        <pc:picChg chg="add del mod">
          <ac:chgData name="Kareem Ahmed" userId="668b7c42-9793-4d96-80a6-ccc644a66bcf" providerId="ADAL" clId="{28E50700-6969-4769-B885-8EDC365F211D}" dt="2023-11-16T19:47:59.855" v="1316"/>
          <ac:picMkLst>
            <pc:docMk/>
            <pc:sldMk cId="164002503" sldId="536"/>
            <ac:picMk id="12" creationId="{F36E1A7C-53E3-373E-D477-C625751F4A07}"/>
          </ac:picMkLst>
        </pc:picChg>
      </pc:sldChg>
      <pc:sldChg chg="addSp delSp modSp add mod modTransition modAnim">
        <pc:chgData name="Kareem Ahmed" userId="668b7c42-9793-4d96-80a6-ccc644a66bcf" providerId="ADAL" clId="{28E50700-6969-4769-B885-8EDC365F211D}" dt="2023-11-16T19:47:59.855" v="1316"/>
        <pc:sldMkLst>
          <pc:docMk/>
          <pc:sldMk cId="2274479215" sldId="537"/>
        </pc:sldMkLst>
        <pc:spChg chg="mod">
          <ac:chgData name="Kareem Ahmed" userId="668b7c42-9793-4d96-80a6-ccc644a66bcf" providerId="ADAL" clId="{28E50700-6969-4769-B885-8EDC365F211D}" dt="2023-11-15T21:02:07.389" v="360" actId="20577"/>
          <ac:spMkLst>
            <pc:docMk/>
            <pc:sldMk cId="2274479215" sldId="537"/>
            <ac:spMk id="48" creationId="{050976E4-0CF2-BA00-34CA-2F9419409B9E}"/>
          </ac:spMkLst>
        </pc:spChg>
        <pc:picChg chg="add del mod">
          <ac:chgData name="Kareem Ahmed" userId="668b7c42-9793-4d96-80a6-ccc644a66bcf" providerId="ADAL" clId="{28E50700-6969-4769-B885-8EDC365F211D}" dt="2023-11-16T19:47:59.855" v="1316"/>
          <ac:picMkLst>
            <pc:docMk/>
            <pc:sldMk cId="2274479215" sldId="537"/>
            <ac:picMk id="11" creationId="{B7FAB6AA-DA36-3812-7E80-B33897D3666F}"/>
          </ac:picMkLst>
        </pc:picChg>
      </pc:sldChg>
      <pc:sldChg chg="addSp delSp modSp add mod modTransition modAnim">
        <pc:chgData name="Kareem Ahmed" userId="668b7c42-9793-4d96-80a6-ccc644a66bcf" providerId="ADAL" clId="{28E50700-6969-4769-B885-8EDC365F211D}" dt="2023-11-16T19:47:59.855" v="1316"/>
        <pc:sldMkLst>
          <pc:docMk/>
          <pc:sldMk cId="4159622401" sldId="538"/>
        </pc:sldMkLst>
        <pc:spChg chg="mod">
          <ac:chgData name="Kareem Ahmed" userId="668b7c42-9793-4d96-80a6-ccc644a66bcf" providerId="ADAL" clId="{28E50700-6969-4769-B885-8EDC365F211D}" dt="2023-11-15T21:03:01.440" v="378" actId="20577"/>
          <ac:spMkLst>
            <pc:docMk/>
            <pc:sldMk cId="4159622401" sldId="538"/>
            <ac:spMk id="48" creationId="{050976E4-0CF2-BA00-34CA-2F9419409B9E}"/>
          </ac:spMkLst>
        </pc:spChg>
        <pc:picChg chg="add del mod">
          <ac:chgData name="Kareem Ahmed" userId="668b7c42-9793-4d96-80a6-ccc644a66bcf" providerId="ADAL" clId="{28E50700-6969-4769-B885-8EDC365F211D}" dt="2023-11-16T19:47:59.855" v="1316"/>
          <ac:picMkLst>
            <pc:docMk/>
            <pc:sldMk cId="4159622401" sldId="538"/>
            <ac:picMk id="9" creationId="{F943DA7F-43FD-5794-03C7-A47CB183ED0A}"/>
          </ac:picMkLst>
        </pc:picChg>
      </pc:sldChg>
      <pc:sldChg chg="addSp delSp modSp add mod modTransition delAnim modAnim">
        <pc:chgData name="Kareem Ahmed" userId="668b7c42-9793-4d96-80a6-ccc644a66bcf" providerId="ADAL" clId="{28E50700-6969-4769-B885-8EDC365F211D}" dt="2023-11-16T19:47:59.855" v="1316"/>
        <pc:sldMkLst>
          <pc:docMk/>
          <pc:sldMk cId="4108619769" sldId="539"/>
        </pc:sldMkLst>
        <pc:spChg chg="del">
          <ac:chgData name="Kareem Ahmed" userId="668b7c42-9793-4d96-80a6-ccc644a66bcf" providerId="ADAL" clId="{28E50700-6969-4769-B885-8EDC365F211D}" dt="2023-11-15T21:04:51.044" v="380" actId="478"/>
          <ac:spMkLst>
            <pc:docMk/>
            <pc:sldMk cId="4108619769" sldId="539"/>
            <ac:spMk id="48" creationId="{050976E4-0CF2-BA00-34CA-2F9419409B9E}"/>
          </ac:spMkLst>
        </pc:spChg>
        <pc:picChg chg="add mod modCrop">
          <ac:chgData name="Kareem Ahmed" userId="668b7c42-9793-4d96-80a6-ccc644a66bcf" providerId="ADAL" clId="{28E50700-6969-4769-B885-8EDC365F211D}" dt="2023-11-15T21:05:34.297" v="389" actId="1076"/>
          <ac:picMkLst>
            <pc:docMk/>
            <pc:sldMk cId="4108619769" sldId="539"/>
            <ac:picMk id="8" creationId="{0CAED771-C269-5211-61D7-6BB49074ADC0}"/>
          </ac:picMkLst>
        </pc:picChg>
        <pc:picChg chg="add del mod">
          <ac:chgData name="Kareem Ahmed" userId="668b7c42-9793-4d96-80a6-ccc644a66bcf" providerId="ADAL" clId="{28E50700-6969-4769-B885-8EDC365F211D}" dt="2023-11-16T14:01:54.686" v="1193" actId="478"/>
          <ac:picMkLst>
            <pc:docMk/>
            <pc:sldMk cId="4108619769" sldId="539"/>
            <ac:picMk id="9" creationId="{D44F5C6B-2C42-F1E1-DFAF-C92F2B6C09A0}"/>
          </ac:picMkLst>
        </pc:picChg>
        <pc:picChg chg="add del mod">
          <ac:chgData name="Kareem Ahmed" userId="668b7c42-9793-4d96-80a6-ccc644a66bcf" providerId="ADAL" clId="{28E50700-6969-4769-B885-8EDC365F211D}" dt="2023-11-16T14:03:11.876" v="1196"/>
          <ac:picMkLst>
            <pc:docMk/>
            <pc:sldMk cId="4108619769" sldId="539"/>
            <ac:picMk id="15" creationId="{A6ED823F-B29A-AA59-C71A-25E199A0C1EF}"/>
          </ac:picMkLst>
        </pc:picChg>
        <pc:picChg chg="add del mod">
          <ac:chgData name="Kareem Ahmed" userId="668b7c42-9793-4d96-80a6-ccc644a66bcf" providerId="ADAL" clId="{28E50700-6969-4769-B885-8EDC365F211D}" dt="2023-11-16T19:47:59.855" v="1316"/>
          <ac:picMkLst>
            <pc:docMk/>
            <pc:sldMk cId="4108619769" sldId="539"/>
            <ac:picMk id="16" creationId="{DD90617D-3F74-DDE9-F347-CFB4E1A7F309}"/>
          </ac:picMkLst>
        </pc:picChg>
      </pc:sldChg>
      <pc:sldChg chg="add del">
        <pc:chgData name="Kareem Ahmed" userId="668b7c42-9793-4d96-80a6-ccc644a66bcf" providerId="ADAL" clId="{28E50700-6969-4769-B885-8EDC365F211D}" dt="2023-11-15T21:04:52.843" v="382"/>
        <pc:sldMkLst>
          <pc:docMk/>
          <pc:sldMk cId="3072881085" sldId="540"/>
        </pc:sldMkLst>
      </pc:sldChg>
      <pc:sldChg chg="addSp delSp modSp add mod modTransition modAnim">
        <pc:chgData name="Kareem Ahmed" userId="668b7c42-9793-4d96-80a6-ccc644a66bcf" providerId="ADAL" clId="{28E50700-6969-4769-B885-8EDC365F211D}" dt="2023-11-16T19:47:59.855" v="1316"/>
        <pc:sldMkLst>
          <pc:docMk/>
          <pc:sldMk cId="3463335321" sldId="540"/>
        </pc:sldMkLst>
        <pc:spChg chg="mod">
          <ac:chgData name="Kareem Ahmed" userId="668b7c42-9793-4d96-80a6-ccc644a66bcf" providerId="ADAL" clId="{28E50700-6969-4769-B885-8EDC365F211D}" dt="2023-11-15T21:32:14.728" v="403" actId="20577"/>
          <ac:spMkLst>
            <pc:docMk/>
            <pc:sldMk cId="3463335321" sldId="540"/>
            <ac:spMk id="48" creationId="{050976E4-0CF2-BA00-34CA-2F9419409B9E}"/>
          </ac:spMkLst>
        </pc:spChg>
        <pc:picChg chg="add del mod">
          <ac:chgData name="Kareem Ahmed" userId="668b7c42-9793-4d96-80a6-ccc644a66bcf" providerId="ADAL" clId="{28E50700-6969-4769-B885-8EDC365F211D}" dt="2023-11-16T19:47:59.855" v="1316"/>
          <ac:picMkLst>
            <pc:docMk/>
            <pc:sldMk cId="3463335321" sldId="540"/>
            <ac:picMk id="13" creationId="{23500C15-3B9D-3BB2-1E5C-0083D1E77FCA}"/>
          </ac:picMkLst>
        </pc:picChg>
      </pc:sldChg>
      <pc:sldChg chg="addSp delSp modSp add mod modTransition modAnim">
        <pc:chgData name="Kareem Ahmed" userId="668b7c42-9793-4d96-80a6-ccc644a66bcf" providerId="ADAL" clId="{28E50700-6969-4769-B885-8EDC365F211D}" dt="2023-11-16T19:47:59.855" v="1316"/>
        <pc:sldMkLst>
          <pc:docMk/>
          <pc:sldMk cId="4272223484" sldId="541"/>
        </pc:sldMkLst>
        <pc:picChg chg="del">
          <ac:chgData name="Kareem Ahmed" userId="668b7c42-9793-4d96-80a6-ccc644a66bcf" providerId="ADAL" clId="{28E50700-6969-4769-B885-8EDC365F211D}" dt="2023-11-15T21:33:45.877" v="405" actId="478"/>
          <ac:picMkLst>
            <pc:docMk/>
            <pc:sldMk cId="4272223484" sldId="541"/>
            <ac:picMk id="8" creationId="{0CAED771-C269-5211-61D7-6BB49074ADC0}"/>
          </ac:picMkLst>
        </pc:picChg>
        <pc:picChg chg="add mod modCrop">
          <ac:chgData name="Kareem Ahmed" userId="668b7c42-9793-4d96-80a6-ccc644a66bcf" providerId="ADAL" clId="{28E50700-6969-4769-B885-8EDC365F211D}" dt="2023-11-15T21:35:17.054" v="423" actId="14100"/>
          <ac:picMkLst>
            <pc:docMk/>
            <pc:sldMk cId="4272223484" sldId="541"/>
            <ac:picMk id="9" creationId="{B0BA7111-25BB-188F-BB44-AE5864EF1B6A}"/>
          </ac:picMkLst>
        </pc:picChg>
        <pc:picChg chg="add mod modCrop">
          <ac:chgData name="Kareem Ahmed" userId="668b7c42-9793-4d96-80a6-ccc644a66bcf" providerId="ADAL" clId="{28E50700-6969-4769-B885-8EDC365F211D}" dt="2023-11-15T21:35:08.975" v="420" actId="14100"/>
          <ac:picMkLst>
            <pc:docMk/>
            <pc:sldMk cId="4272223484" sldId="541"/>
            <ac:picMk id="12" creationId="{606B3764-61ED-CA18-D553-AB9F1AD5EA67}"/>
          </ac:picMkLst>
        </pc:picChg>
        <pc:picChg chg="add del mod">
          <ac:chgData name="Kareem Ahmed" userId="668b7c42-9793-4d96-80a6-ccc644a66bcf" providerId="ADAL" clId="{28E50700-6969-4769-B885-8EDC365F211D}" dt="2023-11-16T19:47:59.855" v="1316"/>
          <ac:picMkLst>
            <pc:docMk/>
            <pc:sldMk cId="4272223484" sldId="541"/>
            <ac:picMk id="14" creationId="{E7B1A740-BC25-7CA6-09C7-8728A5929FAE}"/>
          </ac:picMkLst>
        </pc:picChg>
      </pc:sldChg>
      <pc:sldChg chg="addSp delSp modSp add mod modTransition modAnim">
        <pc:chgData name="Kareem Ahmed" userId="668b7c42-9793-4d96-80a6-ccc644a66bcf" providerId="ADAL" clId="{28E50700-6969-4769-B885-8EDC365F211D}" dt="2023-11-16T19:47:59.855" v="1316"/>
        <pc:sldMkLst>
          <pc:docMk/>
          <pc:sldMk cId="1251468785" sldId="542"/>
        </pc:sldMkLst>
        <pc:spChg chg="mod">
          <ac:chgData name="Kareem Ahmed" userId="668b7c42-9793-4d96-80a6-ccc644a66bcf" providerId="ADAL" clId="{28E50700-6969-4769-B885-8EDC365F211D}" dt="2023-11-16T14:18:04.062" v="1201" actId="20577"/>
          <ac:spMkLst>
            <pc:docMk/>
            <pc:sldMk cId="1251468785" sldId="542"/>
            <ac:spMk id="48" creationId="{050976E4-0CF2-BA00-34CA-2F9419409B9E}"/>
          </ac:spMkLst>
        </pc:spChg>
        <pc:picChg chg="add del mod">
          <ac:chgData name="Kareem Ahmed" userId="668b7c42-9793-4d96-80a6-ccc644a66bcf" providerId="ADAL" clId="{28E50700-6969-4769-B885-8EDC365F211D}" dt="2023-11-16T19:47:59.855" v="1316"/>
          <ac:picMkLst>
            <pc:docMk/>
            <pc:sldMk cId="1251468785" sldId="542"/>
            <ac:picMk id="11" creationId="{79AC58D0-CE95-6BD6-F870-447CFD661F4F}"/>
          </ac:picMkLst>
        </pc:picChg>
      </pc:sldChg>
      <pc:sldChg chg="add del">
        <pc:chgData name="Kareem Ahmed" userId="668b7c42-9793-4d96-80a6-ccc644a66bcf" providerId="ADAL" clId="{28E50700-6969-4769-B885-8EDC365F211D}" dt="2023-11-15T21:33:58.907" v="407"/>
        <pc:sldMkLst>
          <pc:docMk/>
          <pc:sldMk cId="1475747931" sldId="542"/>
        </pc:sldMkLst>
      </pc:sldChg>
      <pc:sldChg chg="addSp delSp modSp add mod modTransition modAnim">
        <pc:chgData name="Kareem Ahmed" userId="668b7c42-9793-4d96-80a6-ccc644a66bcf" providerId="ADAL" clId="{28E50700-6969-4769-B885-8EDC365F211D}" dt="2023-11-16T19:47:59.855" v="1316"/>
        <pc:sldMkLst>
          <pc:docMk/>
          <pc:sldMk cId="3028223695" sldId="543"/>
        </pc:sldMkLst>
        <pc:spChg chg="mod">
          <ac:chgData name="Kareem Ahmed" userId="668b7c42-9793-4d96-80a6-ccc644a66bcf" providerId="ADAL" clId="{28E50700-6969-4769-B885-8EDC365F211D}" dt="2023-11-16T14:18:11.849" v="1205" actId="20577"/>
          <ac:spMkLst>
            <pc:docMk/>
            <pc:sldMk cId="3028223695" sldId="543"/>
            <ac:spMk id="48" creationId="{050976E4-0CF2-BA00-34CA-2F9419409B9E}"/>
          </ac:spMkLst>
        </pc:spChg>
        <pc:picChg chg="add del mod">
          <ac:chgData name="Kareem Ahmed" userId="668b7c42-9793-4d96-80a6-ccc644a66bcf" providerId="ADAL" clId="{28E50700-6969-4769-B885-8EDC365F211D}" dt="2023-11-16T19:47:59.855" v="1316"/>
          <ac:picMkLst>
            <pc:docMk/>
            <pc:sldMk cId="3028223695" sldId="543"/>
            <ac:picMk id="14" creationId="{AC50B279-FE2C-AA7C-3357-A7680B37FA21}"/>
          </ac:picMkLst>
        </pc:picChg>
      </pc:sldChg>
      <pc:sldChg chg="addSp delSp modSp add mod modTransition modAnim">
        <pc:chgData name="Kareem Ahmed" userId="668b7c42-9793-4d96-80a6-ccc644a66bcf" providerId="ADAL" clId="{28E50700-6969-4769-B885-8EDC365F211D}" dt="2023-11-16T19:47:59.855" v="1316"/>
        <pc:sldMkLst>
          <pc:docMk/>
          <pc:sldMk cId="4285788093" sldId="544"/>
        </pc:sldMkLst>
        <pc:picChg chg="add mod modCrop">
          <ac:chgData name="Kareem Ahmed" userId="668b7c42-9793-4d96-80a6-ccc644a66bcf" providerId="ADAL" clId="{28E50700-6969-4769-B885-8EDC365F211D}" dt="2023-11-15T21:44:03.702" v="510" actId="14100"/>
          <ac:picMkLst>
            <pc:docMk/>
            <pc:sldMk cId="4285788093" sldId="544"/>
            <ac:picMk id="8" creationId="{18DE79F2-BBFC-AFA8-B5A7-8A4269EBE7B1}"/>
          </ac:picMkLst>
        </pc:picChg>
        <pc:picChg chg="del">
          <ac:chgData name="Kareem Ahmed" userId="668b7c42-9793-4d96-80a6-ccc644a66bcf" providerId="ADAL" clId="{28E50700-6969-4769-B885-8EDC365F211D}" dt="2023-11-15T21:43:36.991" v="499" actId="478"/>
          <ac:picMkLst>
            <pc:docMk/>
            <pc:sldMk cId="4285788093" sldId="544"/>
            <ac:picMk id="9" creationId="{B0BA7111-25BB-188F-BB44-AE5864EF1B6A}"/>
          </ac:picMkLst>
        </pc:picChg>
        <pc:picChg chg="add del mod">
          <ac:chgData name="Kareem Ahmed" userId="668b7c42-9793-4d96-80a6-ccc644a66bcf" providerId="ADAL" clId="{28E50700-6969-4769-B885-8EDC365F211D}" dt="2023-11-16T19:47:59.855" v="1316"/>
          <ac:picMkLst>
            <pc:docMk/>
            <pc:sldMk cId="4285788093" sldId="544"/>
            <ac:picMk id="11" creationId="{539AE78F-12B3-DC8F-1522-9C72A6BA6699}"/>
          </ac:picMkLst>
        </pc:picChg>
        <pc:picChg chg="del">
          <ac:chgData name="Kareem Ahmed" userId="668b7c42-9793-4d96-80a6-ccc644a66bcf" providerId="ADAL" clId="{28E50700-6969-4769-B885-8EDC365F211D}" dt="2023-11-15T21:43:50.365" v="504" actId="478"/>
          <ac:picMkLst>
            <pc:docMk/>
            <pc:sldMk cId="4285788093" sldId="544"/>
            <ac:picMk id="12" creationId="{606B3764-61ED-CA18-D553-AB9F1AD5EA67}"/>
          </ac:picMkLst>
        </pc:picChg>
        <pc:picChg chg="add mod modCrop">
          <ac:chgData name="Kareem Ahmed" userId="668b7c42-9793-4d96-80a6-ccc644a66bcf" providerId="ADAL" clId="{28E50700-6969-4769-B885-8EDC365F211D}" dt="2023-11-15T21:44:41.949" v="515" actId="14100"/>
          <ac:picMkLst>
            <pc:docMk/>
            <pc:sldMk cId="4285788093" sldId="544"/>
            <ac:picMk id="13" creationId="{3C0F8C71-A7A9-A67B-E28B-5E4DF6FFD5B1}"/>
          </ac:picMkLst>
        </pc:picChg>
      </pc:sldChg>
      <pc:sldChg chg="addSp delSp modSp add mod modTransition modAnim">
        <pc:chgData name="Kareem Ahmed" userId="668b7c42-9793-4d96-80a6-ccc644a66bcf" providerId="ADAL" clId="{28E50700-6969-4769-B885-8EDC365F211D}" dt="2023-11-16T19:47:59.855" v="1316"/>
        <pc:sldMkLst>
          <pc:docMk/>
          <pc:sldMk cId="2327152052" sldId="545"/>
        </pc:sldMkLst>
        <pc:spChg chg="mod">
          <ac:chgData name="Kareem Ahmed" userId="668b7c42-9793-4d96-80a6-ccc644a66bcf" providerId="ADAL" clId="{28E50700-6969-4769-B885-8EDC365F211D}" dt="2023-11-15T21:54:02.649" v="535" actId="20577"/>
          <ac:spMkLst>
            <pc:docMk/>
            <pc:sldMk cId="2327152052" sldId="545"/>
            <ac:spMk id="48" creationId="{050976E4-0CF2-BA00-34CA-2F9419409B9E}"/>
          </ac:spMkLst>
        </pc:spChg>
        <pc:picChg chg="add del mod">
          <ac:chgData name="Kareem Ahmed" userId="668b7c42-9793-4d96-80a6-ccc644a66bcf" providerId="ADAL" clId="{28E50700-6969-4769-B885-8EDC365F211D}" dt="2023-11-16T19:47:59.855" v="1316"/>
          <ac:picMkLst>
            <pc:docMk/>
            <pc:sldMk cId="2327152052" sldId="545"/>
            <ac:picMk id="9" creationId="{C161C011-41B8-975D-DF6F-7C8DC556230C}"/>
          </ac:picMkLst>
        </pc:picChg>
      </pc:sldChg>
      <pc:sldChg chg="addSp delSp modSp add mod modTransition modAnim">
        <pc:chgData name="Kareem Ahmed" userId="668b7c42-9793-4d96-80a6-ccc644a66bcf" providerId="ADAL" clId="{28E50700-6969-4769-B885-8EDC365F211D}" dt="2023-11-16T19:47:59.855" v="1316"/>
        <pc:sldMkLst>
          <pc:docMk/>
          <pc:sldMk cId="1578370181" sldId="546"/>
        </pc:sldMkLst>
        <pc:spChg chg="mod">
          <ac:chgData name="Kareem Ahmed" userId="668b7c42-9793-4d96-80a6-ccc644a66bcf" providerId="ADAL" clId="{28E50700-6969-4769-B885-8EDC365F211D}" dt="2023-11-15T22:00:44.563" v="557" actId="20577"/>
          <ac:spMkLst>
            <pc:docMk/>
            <pc:sldMk cId="1578370181" sldId="546"/>
            <ac:spMk id="48" creationId="{050976E4-0CF2-BA00-34CA-2F9419409B9E}"/>
          </ac:spMkLst>
        </pc:spChg>
        <pc:picChg chg="add mod modCrop">
          <ac:chgData name="Kareem Ahmed" userId="668b7c42-9793-4d96-80a6-ccc644a66bcf" providerId="ADAL" clId="{28E50700-6969-4769-B885-8EDC365F211D}" dt="2023-11-15T22:01:26.411" v="563" actId="14100"/>
          <ac:picMkLst>
            <pc:docMk/>
            <pc:sldMk cId="1578370181" sldId="546"/>
            <ac:picMk id="8" creationId="{51CF44B2-23EE-6D61-AE17-C2C248DAAE0A}"/>
          </ac:picMkLst>
        </pc:picChg>
        <pc:picChg chg="add mod modCrop">
          <ac:chgData name="Kareem Ahmed" userId="668b7c42-9793-4d96-80a6-ccc644a66bcf" providerId="ADAL" clId="{28E50700-6969-4769-B885-8EDC365F211D}" dt="2023-11-15T22:02:03.548" v="567" actId="14100"/>
          <ac:picMkLst>
            <pc:docMk/>
            <pc:sldMk cId="1578370181" sldId="546"/>
            <ac:picMk id="11" creationId="{D1EBDB03-6452-882B-9FBE-BB549399ECC5}"/>
          </ac:picMkLst>
        </pc:picChg>
        <pc:picChg chg="add del mod">
          <ac:chgData name="Kareem Ahmed" userId="668b7c42-9793-4d96-80a6-ccc644a66bcf" providerId="ADAL" clId="{28E50700-6969-4769-B885-8EDC365F211D}" dt="2023-11-16T19:47:59.855" v="1316"/>
          <ac:picMkLst>
            <pc:docMk/>
            <pc:sldMk cId="1578370181" sldId="546"/>
            <ac:picMk id="17" creationId="{D926858D-9F11-1B2C-6274-60297A2F565C}"/>
          </ac:picMkLst>
        </pc:picChg>
      </pc:sldChg>
      <pc:sldChg chg="addSp delSp modSp add mod modTransition delAnim modAnim">
        <pc:chgData name="Kareem Ahmed" userId="668b7c42-9793-4d96-80a6-ccc644a66bcf" providerId="ADAL" clId="{28E50700-6969-4769-B885-8EDC365F211D}" dt="2023-11-16T19:47:59.855" v="1316"/>
        <pc:sldMkLst>
          <pc:docMk/>
          <pc:sldMk cId="1419573082" sldId="547"/>
        </pc:sldMkLst>
        <pc:spChg chg="mod">
          <ac:chgData name="Kareem Ahmed" userId="668b7c42-9793-4d96-80a6-ccc644a66bcf" providerId="ADAL" clId="{28E50700-6969-4769-B885-8EDC365F211D}" dt="2023-11-15T23:11:35.586" v="1151"/>
          <ac:spMkLst>
            <pc:docMk/>
            <pc:sldMk cId="1419573082" sldId="547"/>
            <ac:spMk id="3" creationId="{F9A80F9F-74DB-1D57-04E8-E20E92A09B0A}"/>
          </ac:spMkLst>
        </pc:spChg>
        <pc:spChg chg="mod">
          <ac:chgData name="Kareem Ahmed" userId="668b7c42-9793-4d96-80a6-ccc644a66bcf" providerId="ADAL" clId="{28E50700-6969-4769-B885-8EDC365F211D}" dt="2023-11-15T22:16:28.075" v="613" actId="14100"/>
          <ac:spMkLst>
            <pc:docMk/>
            <pc:sldMk cId="1419573082" sldId="547"/>
            <ac:spMk id="25" creationId="{2BC869EB-5623-4AA1-9123-4AF9DF916049}"/>
          </ac:spMkLst>
        </pc:spChg>
        <pc:spChg chg="mod">
          <ac:chgData name="Kareem Ahmed" userId="668b7c42-9793-4d96-80a6-ccc644a66bcf" providerId="ADAL" clId="{28E50700-6969-4769-B885-8EDC365F211D}" dt="2023-11-15T22:16:13.645" v="612" actId="20577"/>
          <ac:spMkLst>
            <pc:docMk/>
            <pc:sldMk cId="1419573082" sldId="547"/>
            <ac:spMk id="48" creationId="{050976E4-0CF2-BA00-34CA-2F9419409B9E}"/>
          </ac:spMkLst>
        </pc:spChg>
        <pc:picChg chg="add del mod">
          <ac:chgData name="Kareem Ahmed" userId="668b7c42-9793-4d96-80a6-ccc644a66bcf" providerId="ADAL" clId="{28E50700-6969-4769-B885-8EDC365F211D}" dt="2023-11-16T14:50:13.717" v="1212" actId="478"/>
          <ac:picMkLst>
            <pc:docMk/>
            <pc:sldMk cId="1419573082" sldId="547"/>
            <ac:picMk id="12" creationId="{700C6E5E-D785-378E-2DE8-1551DA44CB8B}"/>
          </ac:picMkLst>
        </pc:picChg>
        <pc:picChg chg="add del mod">
          <ac:chgData name="Kareem Ahmed" userId="668b7c42-9793-4d96-80a6-ccc644a66bcf" providerId="ADAL" clId="{28E50700-6969-4769-B885-8EDC365F211D}" dt="2023-11-16T14:52:49.918" v="1215"/>
          <ac:picMkLst>
            <pc:docMk/>
            <pc:sldMk cId="1419573082" sldId="547"/>
            <ac:picMk id="15" creationId="{A872D6AA-FC78-2F7A-4711-65B15C1A784B}"/>
          </ac:picMkLst>
        </pc:picChg>
        <pc:picChg chg="add del mod">
          <ac:chgData name="Kareem Ahmed" userId="668b7c42-9793-4d96-80a6-ccc644a66bcf" providerId="ADAL" clId="{28E50700-6969-4769-B885-8EDC365F211D}" dt="2023-11-16T14:53:20.376" v="1217"/>
          <ac:picMkLst>
            <pc:docMk/>
            <pc:sldMk cId="1419573082" sldId="547"/>
            <ac:picMk id="16" creationId="{4A32CB03-C1B4-6DAB-BB50-B45F59D8B7EB}"/>
          </ac:picMkLst>
        </pc:picChg>
        <pc:picChg chg="add del mod ord">
          <ac:chgData name="Kareem Ahmed" userId="668b7c42-9793-4d96-80a6-ccc644a66bcf" providerId="ADAL" clId="{28E50700-6969-4769-B885-8EDC365F211D}" dt="2023-11-16T14:56:44.382" v="1218"/>
          <ac:picMkLst>
            <pc:docMk/>
            <pc:sldMk cId="1419573082" sldId="547"/>
            <ac:picMk id="21" creationId="{1593EFBA-9EAD-CD1E-22E5-61E49246267B}"/>
          </ac:picMkLst>
        </pc:picChg>
        <pc:picChg chg="add del mod">
          <ac:chgData name="Kareem Ahmed" userId="668b7c42-9793-4d96-80a6-ccc644a66bcf" providerId="ADAL" clId="{28E50700-6969-4769-B885-8EDC365F211D}" dt="2023-11-16T19:47:59.855" v="1316"/>
          <ac:picMkLst>
            <pc:docMk/>
            <pc:sldMk cId="1419573082" sldId="547"/>
            <ac:picMk id="22" creationId="{B49EEA01-D9DF-5AD8-40B8-D009DFA6DBB1}"/>
          </ac:picMkLst>
        </pc:picChg>
      </pc:sldChg>
      <pc:sldChg chg="addSp delSp modSp add mod modTransition delAnim modAnim">
        <pc:chgData name="Kareem Ahmed" userId="668b7c42-9793-4d96-80a6-ccc644a66bcf" providerId="ADAL" clId="{28E50700-6969-4769-B885-8EDC365F211D}" dt="2023-11-16T19:47:59.855" v="1316"/>
        <pc:sldMkLst>
          <pc:docMk/>
          <pc:sldMk cId="3681437136" sldId="548"/>
        </pc:sldMkLst>
        <pc:spChg chg="mod">
          <ac:chgData name="Kareem Ahmed" userId="668b7c42-9793-4d96-80a6-ccc644a66bcf" providerId="ADAL" clId="{28E50700-6969-4769-B885-8EDC365F211D}" dt="2023-11-15T23:11:29.991" v="1150"/>
          <ac:spMkLst>
            <pc:docMk/>
            <pc:sldMk cId="3681437136" sldId="548"/>
            <ac:spMk id="3" creationId="{F9A80F9F-74DB-1D57-04E8-E20E92A09B0A}"/>
          </ac:spMkLst>
        </pc:spChg>
        <pc:spChg chg="add del mod">
          <ac:chgData name="Kareem Ahmed" userId="668b7c42-9793-4d96-80a6-ccc644a66bcf" providerId="ADAL" clId="{28E50700-6969-4769-B885-8EDC365F211D}" dt="2023-11-15T22:17:33.162" v="622"/>
          <ac:spMkLst>
            <pc:docMk/>
            <pc:sldMk cId="3681437136" sldId="548"/>
            <ac:spMk id="8" creationId="{C1AEDCC3-BA0E-45BB-CE27-A2940955479E}"/>
          </ac:spMkLst>
        </pc:spChg>
        <pc:spChg chg="add del mod">
          <ac:chgData name="Kareem Ahmed" userId="668b7c42-9793-4d96-80a6-ccc644a66bcf" providerId="ADAL" clId="{28E50700-6969-4769-B885-8EDC365F211D}" dt="2023-11-15T22:17:39.263" v="626"/>
          <ac:spMkLst>
            <pc:docMk/>
            <pc:sldMk cId="3681437136" sldId="548"/>
            <ac:spMk id="11" creationId="{FCB09BE8-1131-34EC-A598-9B8B41E72BEE}"/>
          </ac:spMkLst>
        </pc:spChg>
        <pc:spChg chg="mod">
          <ac:chgData name="Kareem Ahmed" userId="668b7c42-9793-4d96-80a6-ccc644a66bcf" providerId="ADAL" clId="{28E50700-6969-4769-B885-8EDC365F211D}" dt="2023-11-15T22:17:59.483" v="632" actId="20577"/>
          <ac:spMkLst>
            <pc:docMk/>
            <pc:sldMk cId="3681437136" sldId="548"/>
            <ac:spMk id="48" creationId="{050976E4-0CF2-BA00-34CA-2F9419409B9E}"/>
          </ac:spMkLst>
        </pc:spChg>
        <pc:graphicFrameChg chg="add del mod">
          <ac:chgData name="Kareem Ahmed" userId="668b7c42-9793-4d96-80a6-ccc644a66bcf" providerId="ADAL" clId="{28E50700-6969-4769-B885-8EDC365F211D}" dt="2023-11-15T22:17:33.162" v="622"/>
          <ac:graphicFrameMkLst>
            <pc:docMk/>
            <pc:sldMk cId="3681437136" sldId="548"/>
            <ac:graphicFrameMk id="2" creationId="{A8DC7E33-A596-3B92-5365-4EC6BED190FB}"/>
          </ac:graphicFrameMkLst>
        </pc:graphicFrameChg>
        <pc:graphicFrameChg chg="add del mod">
          <ac:chgData name="Kareem Ahmed" userId="668b7c42-9793-4d96-80a6-ccc644a66bcf" providerId="ADAL" clId="{28E50700-6969-4769-B885-8EDC365F211D}" dt="2023-11-15T22:17:39.263" v="626"/>
          <ac:graphicFrameMkLst>
            <pc:docMk/>
            <pc:sldMk cId="3681437136" sldId="548"/>
            <ac:graphicFrameMk id="9" creationId="{5AE4CC4F-47BB-F8AA-B704-97A5FDDC571C}"/>
          </ac:graphicFrameMkLst>
        </pc:graphicFrameChg>
        <pc:picChg chg="add del mod">
          <ac:chgData name="Kareem Ahmed" userId="668b7c42-9793-4d96-80a6-ccc644a66bcf" providerId="ADAL" clId="{28E50700-6969-4769-B885-8EDC365F211D}" dt="2023-11-16T14:50:10.620" v="1211" actId="478"/>
          <ac:picMkLst>
            <pc:docMk/>
            <pc:sldMk cId="3681437136" sldId="548"/>
            <ac:picMk id="9" creationId="{C02F7AA3-4558-CE76-E459-197A28AA2DE8}"/>
          </ac:picMkLst>
        </pc:picChg>
        <pc:picChg chg="add mod">
          <ac:chgData name="Kareem Ahmed" userId="668b7c42-9793-4d96-80a6-ccc644a66bcf" providerId="ADAL" clId="{28E50700-6969-4769-B885-8EDC365F211D}" dt="2023-11-15T22:18:28.242" v="637" actId="1076"/>
          <ac:picMkLst>
            <pc:docMk/>
            <pc:sldMk cId="3681437136" sldId="548"/>
            <ac:picMk id="13" creationId="{1146A790-5B44-C597-DFEE-6A3AD299CED4}"/>
          </ac:picMkLst>
        </pc:picChg>
        <pc:picChg chg="add del mod">
          <ac:chgData name="Kareem Ahmed" userId="668b7c42-9793-4d96-80a6-ccc644a66bcf" providerId="ADAL" clId="{28E50700-6969-4769-B885-8EDC365F211D}" dt="2023-11-16T15:00:42.116" v="1221"/>
          <ac:picMkLst>
            <pc:docMk/>
            <pc:sldMk cId="3681437136" sldId="548"/>
            <ac:picMk id="21" creationId="{904B20C2-4E5B-7581-875B-295CC0AC257A}"/>
          </ac:picMkLst>
        </pc:picChg>
        <pc:picChg chg="add del mod">
          <ac:chgData name="Kareem Ahmed" userId="668b7c42-9793-4d96-80a6-ccc644a66bcf" providerId="ADAL" clId="{28E50700-6969-4769-B885-8EDC365F211D}" dt="2023-11-16T15:00:45.281" v="1223"/>
          <ac:picMkLst>
            <pc:docMk/>
            <pc:sldMk cId="3681437136" sldId="548"/>
            <ac:picMk id="22" creationId="{5DADA895-74BC-BF7F-DB06-26CF62C800CD}"/>
          </ac:picMkLst>
        </pc:picChg>
        <pc:picChg chg="add del mod ord">
          <ac:chgData name="Kareem Ahmed" userId="668b7c42-9793-4d96-80a6-ccc644a66bcf" providerId="ADAL" clId="{28E50700-6969-4769-B885-8EDC365F211D}" dt="2023-11-16T15:03:25.076" v="1224"/>
          <ac:picMkLst>
            <pc:docMk/>
            <pc:sldMk cId="3681437136" sldId="548"/>
            <ac:picMk id="26" creationId="{F9EADC67-2F84-7918-CC16-4F4B14329E9B}"/>
          </ac:picMkLst>
        </pc:picChg>
        <pc:picChg chg="add del mod">
          <ac:chgData name="Kareem Ahmed" userId="668b7c42-9793-4d96-80a6-ccc644a66bcf" providerId="ADAL" clId="{28E50700-6969-4769-B885-8EDC365F211D}" dt="2023-11-16T19:47:59.855" v="1316"/>
          <ac:picMkLst>
            <pc:docMk/>
            <pc:sldMk cId="3681437136" sldId="548"/>
            <ac:picMk id="27" creationId="{88D39C4A-F333-4C85-E707-1C0CB7AB355F}"/>
          </ac:picMkLst>
        </pc:picChg>
      </pc:sldChg>
      <pc:sldChg chg="addSp delSp modSp add mod modTransition modAnim">
        <pc:chgData name="Kareem Ahmed" userId="668b7c42-9793-4d96-80a6-ccc644a66bcf" providerId="ADAL" clId="{28E50700-6969-4769-B885-8EDC365F211D}" dt="2023-11-16T19:47:59.855" v="1316"/>
        <pc:sldMkLst>
          <pc:docMk/>
          <pc:sldMk cId="1456586730" sldId="549"/>
        </pc:sldMkLst>
        <pc:spChg chg="mod">
          <ac:chgData name="Kareem Ahmed" userId="668b7c42-9793-4d96-80a6-ccc644a66bcf" providerId="ADAL" clId="{28E50700-6969-4769-B885-8EDC365F211D}" dt="2023-11-15T23:11:25.761" v="1149"/>
          <ac:spMkLst>
            <pc:docMk/>
            <pc:sldMk cId="1456586730" sldId="549"/>
            <ac:spMk id="3" creationId="{F9A80F9F-74DB-1D57-04E8-E20E92A09B0A}"/>
          </ac:spMkLst>
        </pc:spChg>
        <pc:spChg chg="mod">
          <ac:chgData name="Kareem Ahmed" userId="668b7c42-9793-4d96-80a6-ccc644a66bcf" providerId="ADAL" clId="{28E50700-6969-4769-B885-8EDC365F211D}" dt="2023-11-15T22:20:08.948" v="659"/>
          <ac:spMkLst>
            <pc:docMk/>
            <pc:sldMk cId="1456586730" sldId="549"/>
            <ac:spMk id="48" creationId="{050976E4-0CF2-BA00-34CA-2F9419409B9E}"/>
          </ac:spMkLst>
        </pc:spChg>
        <pc:picChg chg="add del mod">
          <ac:chgData name="Kareem Ahmed" userId="668b7c42-9793-4d96-80a6-ccc644a66bcf" providerId="ADAL" clId="{28E50700-6969-4769-B885-8EDC365F211D}" dt="2023-11-16T19:47:59.855" v="1316"/>
          <ac:picMkLst>
            <pc:docMk/>
            <pc:sldMk cId="1456586730" sldId="549"/>
            <ac:picMk id="9" creationId="{E7004F71-4FD5-5469-AA50-E343B91B364D}"/>
          </ac:picMkLst>
        </pc:picChg>
      </pc:sldChg>
      <pc:sldChg chg="addSp delSp modSp add mod modTransition modAnim">
        <pc:chgData name="Kareem Ahmed" userId="668b7c42-9793-4d96-80a6-ccc644a66bcf" providerId="ADAL" clId="{28E50700-6969-4769-B885-8EDC365F211D}" dt="2023-11-16T19:47:59.855" v="1316"/>
        <pc:sldMkLst>
          <pc:docMk/>
          <pc:sldMk cId="2822775142" sldId="550"/>
        </pc:sldMkLst>
        <pc:spChg chg="mod">
          <ac:chgData name="Kareem Ahmed" userId="668b7c42-9793-4d96-80a6-ccc644a66bcf" providerId="ADAL" clId="{28E50700-6969-4769-B885-8EDC365F211D}" dt="2023-11-15T23:11:15.305" v="1146"/>
          <ac:spMkLst>
            <pc:docMk/>
            <pc:sldMk cId="2822775142" sldId="550"/>
            <ac:spMk id="3" creationId="{F9A80F9F-74DB-1D57-04E8-E20E92A09B0A}"/>
          </ac:spMkLst>
        </pc:spChg>
        <pc:spChg chg="mod">
          <ac:chgData name="Kareem Ahmed" userId="668b7c42-9793-4d96-80a6-ccc644a66bcf" providerId="ADAL" clId="{28E50700-6969-4769-B885-8EDC365F211D}" dt="2023-11-15T22:21:46.271" v="679" actId="20577"/>
          <ac:spMkLst>
            <pc:docMk/>
            <pc:sldMk cId="2822775142" sldId="550"/>
            <ac:spMk id="48" creationId="{050976E4-0CF2-BA00-34CA-2F9419409B9E}"/>
          </ac:spMkLst>
        </pc:spChg>
        <pc:picChg chg="add del mod">
          <ac:chgData name="Kareem Ahmed" userId="668b7c42-9793-4d96-80a6-ccc644a66bcf" providerId="ADAL" clId="{28E50700-6969-4769-B885-8EDC365F211D}" dt="2023-11-16T19:47:59.855" v="1316"/>
          <ac:picMkLst>
            <pc:docMk/>
            <pc:sldMk cId="2822775142" sldId="550"/>
            <ac:picMk id="12" creationId="{5C409122-31F0-50AF-3110-5BBD69F31300}"/>
          </ac:picMkLst>
        </pc:picChg>
      </pc:sldChg>
      <pc:sldChg chg="addSp delSp modSp add mod modTransition modAnim">
        <pc:chgData name="Kareem Ahmed" userId="668b7c42-9793-4d96-80a6-ccc644a66bcf" providerId="ADAL" clId="{28E50700-6969-4769-B885-8EDC365F211D}" dt="2023-11-16T19:47:59.855" v="1316"/>
        <pc:sldMkLst>
          <pc:docMk/>
          <pc:sldMk cId="253139670" sldId="551"/>
        </pc:sldMkLst>
        <pc:spChg chg="mod">
          <ac:chgData name="Kareem Ahmed" userId="668b7c42-9793-4d96-80a6-ccc644a66bcf" providerId="ADAL" clId="{28E50700-6969-4769-B885-8EDC365F211D}" dt="2023-11-15T23:11:11.400" v="1145"/>
          <ac:spMkLst>
            <pc:docMk/>
            <pc:sldMk cId="253139670" sldId="551"/>
            <ac:spMk id="3" creationId="{F9A80F9F-74DB-1D57-04E8-E20E92A09B0A}"/>
          </ac:spMkLst>
        </pc:spChg>
        <pc:spChg chg="mod">
          <ac:chgData name="Kareem Ahmed" userId="668b7c42-9793-4d96-80a6-ccc644a66bcf" providerId="ADAL" clId="{28E50700-6969-4769-B885-8EDC365F211D}" dt="2023-11-15T22:24:04.948" v="719" actId="14100"/>
          <ac:spMkLst>
            <pc:docMk/>
            <pc:sldMk cId="253139670" sldId="551"/>
            <ac:spMk id="25" creationId="{2BC869EB-5623-4AA1-9123-4AF9DF916049}"/>
          </ac:spMkLst>
        </pc:spChg>
        <pc:spChg chg="mod">
          <ac:chgData name="Kareem Ahmed" userId="668b7c42-9793-4d96-80a6-ccc644a66bcf" providerId="ADAL" clId="{28E50700-6969-4769-B885-8EDC365F211D}" dt="2023-11-15T22:24:25.536" v="723" actId="20577"/>
          <ac:spMkLst>
            <pc:docMk/>
            <pc:sldMk cId="253139670" sldId="551"/>
            <ac:spMk id="48" creationId="{050976E4-0CF2-BA00-34CA-2F9419409B9E}"/>
          </ac:spMkLst>
        </pc:spChg>
        <pc:picChg chg="add del mod">
          <ac:chgData name="Kareem Ahmed" userId="668b7c42-9793-4d96-80a6-ccc644a66bcf" providerId="ADAL" clId="{28E50700-6969-4769-B885-8EDC365F211D}" dt="2023-11-16T19:47:59.855" v="1316"/>
          <ac:picMkLst>
            <pc:docMk/>
            <pc:sldMk cId="253139670" sldId="551"/>
            <ac:picMk id="11" creationId="{E3D65B3B-BF14-895C-5414-F895EA8E3DEA}"/>
          </ac:picMkLst>
        </pc:picChg>
      </pc:sldChg>
      <pc:sldChg chg="addSp delSp modSp add mod modTransition modAnim">
        <pc:chgData name="Kareem Ahmed" userId="668b7c42-9793-4d96-80a6-ccc644a66bcf" providerId="ADAL" clId="{28E50700-6969-4769-B885-8EDC365F211D}" dt="2023-11-16T19:47:59.855" v="1316"/>
        <pc:sldMkLst>
          <pc:docMk/>
          <pc:sldMk cId="2310925639" sldId="552"/>
        </pc:sldMkLst>
        <pc:spChg chg="mod">
          <ac:chgData name="Kareem Ahmed" userId="668b7c42-9793-4d96-80a6-ccc644a66bcf" providerId="ADAL" clId="{28E50700-6969-4769-B885-8EDC365F211D}" dt="2023-11-15T23:11:02.695" v="1144"/>
          <ac:spMkLst>
            <pc:docMk/>
            <pc:sldMk cId="2310925639" sldId="552"/>
            <ac:spMk id="3" creationId="{F9A80F9F-74DB-1D57-04E8-E20E92A09B0A}"/>
          </ac:spMkLst>
        </pc:spChg>
        <pc:spChg chg="mod">
          <ac:chgData name="Kareem Ahmed" userId="668b7c42-9793-4d96-80a6-ccc644a66bcf" providerId="ADAL" clId="{28E50700-6969-4769-B885-8EDC365F211D}" dt="2023-11-15T22:25:48.245" v="736" actId="20577"/>
          <ac:spMkLst>
            <pc:docMk/>
            <pc:sldMk cId="2310925639" sldId="552"/>
            <ac:spMk id="48" creationId="{050976E4-0CF2-BA00-34CA-2F9419409B9E}"/>
          </ac:spMkLst>
        </pc:spChg>
        <pc:picChg chg="add del mod">
          <ac:chgData name="Kareem Ahmed" userId="668b7c42-9793-4d96-80a6-ccc644a66bcf" providerId="ADAL" clId="{28E50700-6969-4769-B885-8EDC365F211D}" dt="2023-11-16T19:47:59.855" v="1316"/>
          <ac:picMkLst>
            <pc:docMk/>
            <pc:sldMk cId="2310925639" sldId="552"/>
            <ac:picMk id="12" creationId="{D20DDFC9-E071-F202-A8B6-99440CB9612B}"/>
          </ac:picMkLst>
        </pc:picChg>
      </pc:sldChg>
      <pc:sldChg chg="addSp delSp modSp add mod modTransition modAnim">
        <pc:chgData name="Kareem Ahmed" userId="668b7c42-9793-4d96-80a6-ccc644a66bcf" providerId="ADAL" clId="{28E50700-6969-4769-B885-8EDC365F211D}" dt="2023-11-16T19:47:59.855" v="1316"/>
        <pc:sldMkLst>
          <pc:docMk/>
          <pc:sldMk cId="617861262" sldId="553"/>
        </pc:sldMkLst>
        <pc:spChg chg="mod">
          <ac:chgData name="Kareem Ahmed" userId="668b7c42-9793-4d96-80a6-ccc644a66bcf" providerId="ADAL" clId="{28E50700-6969-4769-B885-8EDC365F211D}" dt="2023-11-15T23:10:53.886" v="1142"/>
          <ac:spMkLst>
            <pc:docMk/>
            <pc:sldMk cId="617861262" sldId="553"/>
            <ac:spMk id="3" creationId="{F9A80F9F-74DB-1D57-04E8-E20E92A09B0A}"/>
          </ac:spMkLst>
        </pc:spChg>
        <pc:spChg chg="mod">
          <ac:chgData name="Kareem Ahmed" userId="668b7c42-9793-4d96-80a6-ccc644a66bcf" providerId="ADAL" clId="{28E50700-6969-4769-B885-8EDC365F211D}" dt="2023-11-15T22:27:46.269" v="773" actId="20577"/>
          <ac:spMkLst>
            <pc:docMk/>
            <pc:sldMk cId="617861262" sldId="553"/>
            <ac:spMk id="48" creationId="{050976E4-0CF2-BA00-34CA-2F9419409B9E}"/>
          </ac:spMkLst>
        </pc:spChg>
        <pc:picChg chg="add del mod">
          <ac:chgData name="Kareem Ahmed" userId="668b7c42-9793-4d96-80a6-ccc644a66bcf" providerId="ADAL" clId="{28E50700-6969-4769-B885-8EDC365F211D}" dt="2023-11-16T19:47:59.855" v="1316"/>
          <ac:picMkLst>
            <pc:docMk/>
            <pc:sldMk cId="617861262" sldId="553"/>
            <ac:picMk id="8" creationId="{B50CE9B5-B404-B3C9-C945-DFE7B04DBB79}"/>
          </ac:picMkLst>
        </pc:picChg>
      </pc:sldChg>
      <pc:sldChg chg="addSp delSp modSp add mod ord modTransition modAnim">
        <pc:chgData name="Kareem Ahmed" userId="668b7c42-9793-4d96-80a6-ccc644a66bcf" providerId="ADAL" clId="{28E50700-6969-4769-B885-8EDC365F211D}" dt="2023-11-16T19:47:59.855" v="1316"/>
        <pc:sldMkLst>
          <pc:docMk/>
          <pc:sldMk cId="2618099228" sldId="554"/>
        </pc:sldMkLst>
        <pc:spChg chg="mod">
          <ac:chgData name="Kareem Ahmed" userId="668b7c42-9793-4d96-80a6-ccc644a66bcf" providerId="ADAL" clId="{28E50700-6969-4769-B885-8EDC365F211D}" dt="2023-11-15T23:10:59.251" v="1143"/>
          <ac:spMkLst>
            <pc:docMk/>
            <pc:sldMk cId="2618099228" sldId="554"/>
            <ac:spMk id="3" creationId="{F9A80F9F-74DB-1D57-04E8-E20E92A09B0A}"/>
          </ac:spMkLst>
        </pc:spChg>
        <pc:spChg chg="mod">
          <ac:chgData name="Kareem Ahmed" userId="668b7c42-9793-4d96-80a6-ccc644a66bcf" providerId="ADAL" clId="{28E50700-6969-4769-B885-8EDC365F211D}" dt="2023-11-15T22:27:36.545" v="769" actId="20577"/>
          <ac:spMkLst>
            <pc:docMk/>
            <pc:sldMk cId="2618099228" sldId="554"/>
            <ac:spMk id="48" creationId="{050976E4-0CF2-BA00-34CA-2F9419409B9E}"/>
          </ac:spMkLst>
        </pc:spChg>
        <pc:picChg chg="add del mod">
          <ac:chgData name="Kareem Ahmed" userId="668b7c42-9793-4d96-80a6-ccc644a66bcf" providerId="ADAL" clId="{28E50700-6969-4769-B885-8EDC365F211D}" dt="2023-11-16T19:47:59.855" v="1316"/>
          <ac:picMkLst>
            <pc:docMk/>
            <pc:sldMk cId="2618099228" sldId="554"/>
            <ac:picMk id="11" creationId="{6F0DF9BA-AE59-6FD8-5AC6-549BD11351F0}"/>
          </ac:picMkLst>
        </pc:picChg>
      </pc:sldChg>
      <pc:sldChg chg="addSp delSp modSp add mod modTransition modAnim">
        <pc:chgData name="Kareem Ahmed" userId="668b7c42-9793-4d96-80a6-ccc644a66bcf" providerId="ADAL" clId="{28E50700-6969-4769-B885-8EDC365F211D}" dt="2023-11-16T19:47:59.855" v="1316"/>
        <pc:sldMkLst>
          <pc:docMk/>
          <pc:sldMk cId="2995820399" sldId="555"/>
        </pc:sldMkLst>
        <pc:spChg chg="mod">
          <ac:chgData name="Kareem Ahmed" userId="668b7c42-9793-4d96-80a6-ccc644a66bcf" providerId="ADAL" clId="{28E50700-6969-4769-B885-8EDC365F211D}" dt="2023-11-15T23:10:49.934" v="1141"/>
          <ac:spMkLst>
            <pc:docMk/>
            <pc:sldMk cId="2995820399" sldId="555"/>
            <ac:spMk id="3" creationId="{F9A80F9F-74DB-1D57-04E8-E20E92A09B0A}"/>
          </ac:spMkLst>
        </pc:spChg>
        <pc:spChg chg="mod">
          <ac:chgData name="Kareem Ahmed" userId="668b7c42-9793-4d96-80a6-ccc644a66bcf" providerId="ADAL" clId="{28E50700-6969-4769-B885-8EDC365F211D}" dt="2023-11-15T22:30:32.282" v="804" actId="1036"/>
          <ac:spMkLst>
            <pc:docMk/>
            <pc:sldMk cId="2995820399" sldId="555"/>
            <ac:spMk id="4" creationId="{2A0093AB-51AE-B39B-C48E-5EAB2FE9BF64}"/>
          </ac:spMkLst>
        </pc:spChg>
        <pc:spChg chg="mod">
          <ac:chgData name="Kareem Ahmed" userId="668b7c42-9793-4d96-80a6-ccc644a66bcf" providerId="ADAL" clId="{28E50700-6969-4769-B885-8EDC365F211D}" dt="2023-11-15T22:30:25.145" v="793" actId="14100"/>
          <ac:spMkLst>
            <pc:docMk/>
            <pc:sldMk cId="2995820399" sldId="555"/>
            <ac:spMk id="25" creationId="{2BC869EB-5623-4AA1-9123-4AF9DF916049}"/>
          </ac:spMkLst>
        </pc:spChg>
        <pc:spChg chg="mod">
          <ac:chgData name="Kareem Ahmed" userId="668b7c42-9793-4d96-80a6-ccc644a66bcf" providerId="ADAL" clId="{28E50700-6969-4769-B885-8EDC365F211D}" dt="2023-11-16T17:03:37.804" v="1230" actId="20577"/>
          <ac:spMkLst>
            <pc:docMk/>
            <pc:sldMk cId="2995820399" sldId="555"/>
            <ac:spMk id="48" creationId="{050976E4-0CF2-BA00-34CA-2F9419409B9E}"/>
          </ac:spMkLst>
        </pc:spChg>
        <pc:picChg chg="add del mod">
          <ac:chgData name="Kareem Ahmed" userId="668b7c42-9793-4d96-80a6-ccc644a66bcf" providerId="ADAL" clId="{28E50700-6969-4769-B885-8EDC365F211D}" dt="2023-11-16T19:47:59.855" v="1316"/>
          <ac:picMkLst>
            <pc:docMk/>
            <pc:sldMk cId="2995820399" sldId="555"/>
            <ac:picMk id="9" creationId="{C67688D5-97DF-9FD6-1E19-571D5F778928}"/>
          </ac:picMkLst>
        </pc:picChg>
      </pc:sldChg>
      <pc:sldChg chg="addSp delSp modSp add mod modTransition modAnim">
        <pc:chgData name="Kareem Ahmed" userId="668b7c42-9793-4d96-80a6-ccc644a66bcf" providerId="ADAL" clId="{28E50700-6969-4769-B885-8EDC365F211D}" dt="2023-11-16T19:47:59.855" v="1316"/>
        <pc:sldMkLst>
          <pc:docMk/>
          <pc:sldMk cId="1541605395" sldId="556"/>
        </pc:sldMkLst>
        <pc:spChg chg="mod">
          <ac:chgData name="Kareem Ahmed" userId="668b7c42-9793-4d96-80a6-ccc644a66bcf" providerId="ADAL" clId="{28E50700-6969-4769-B885-8EDC365F211D}" dt="2023-11-15T23:10:46.118" v="1140"/>
          <ac:spMkLst>
            <pc:docMk/>
            <pc:sldMk cId="1541605395" sldId="556"/>
            <ac:spMk id="3" creationId="{F9A80F9F-74DB-1D57-04E8-E20E92A09B0A}"/>
          </ac:spMkLst>
        </pc:spChg>
        <pc:spChg chg="mod">
          <ac:chgData name="Kareem Ahmed" userId="668b7c42-9793-4d96-80a6-ccc644a66bcf" providerId="ADAL" clId="{28E50700-6969-4769-B885-8EDC365F211D}" dt="2023-11-15T22:32:07.487" v="821" actId="20577"/>
          <ac:spMkLst>
            <pc:docMk/>
            <pc:sldMk cId="1541605395" sldId="556"/>
            <ac:spMk id="48" creationId="{050976E4-0CF2-BA00-34CA-2F9419409B9E}"/>
          </ac:spMkLst>
        </pc:spChg>
        <pc:picChg chg="add del mod">
          <ac:chgData name="Kareem Ahmed" userId="668b7c42-9793-4d96-80a6-ccc644a66bcf" providerId="ADAL" clId="{28E50700-6969-4769-B885-8EDC365F211D}" dt="2023-11-16T19:47:59.855" v="1316"/>
          <ac:picMkLst>
            <pc:docMk/>
            <pc:sldMk cId="1541605395" sldId="556"/>
            <ac:picMk id="11" creationId="{C719F370-0B63-0C82-9180-BC483C45B933}"/>
          </ac:picMkLst>
        </pc:picChg>
      </pc:sldChg>
      <pc:sldChg chg="addSp delSp modSp add mod modTransition modAnim">
        <pc:chgData name="Kareem Ahmed" userId="668b7c42-9793-4d96-80a6-ccc644a66bcf" providerId="ADAL" clId="{28E50700-6969-4769-B885-8EDC365F211D}" dt="2023-11-16T19:47:59.855" v="1316"/>
        <pc:sldMkLst>
          <pc:docMk/>
          <pc:sldMk cId="2993568301" sldId="557"/>
        </pc:sldMkLst>
        <pc:spChg chg="mod">
          <ac:chgData name="Kareem Ahmed" userId="668b7c42-9793-4d96-80a6-ccc644a66bcf" providerId="ADAL" clId="{28E50700-6969-4769-B885-8EDC365F211D}" dt="2023-11-15T23:10:40.805" v="1139"/>
          <ac:spMkLst>
            <pc:docMk/>
            <pc:sldMk cId="2993568301" sldId="557"/>
            <ac:spMk id="3" creationId="{F9A80F9F-74DB-1D57-04E8-E20E92A09B0A}"/>
          </ac:spMkLst>
        </pc:spChg>
        <pc:spChg chg="mod">
          <ac:chgData name="Kareem Ahmed" userId="668b7c42-9793-4d96-80a6-ccc644a66bcf" providerId="ADAL" clId="{28E50700-6969-4769-B885-8EDC365F211D}" dt="2023-11-16T17:18:19.724" v="1262" actId="14100"/>
          <ac:spMkLst>
            <pc:docMk/>
            <pc:sldMk cId="2993568301" sldId="557"/>
            <ac:spMk id="25" creationId="{2BC869EB-5623-4AA1-9123-4AF9DF916049}"/>
          </ac:spMkLst>
        </pc:spChg>
        <pc:spChg chg="mod">
          <ac:chgData name="Kareem Ahmed" userId="668b7c42-9793-4d96-80a6-ccc644a66bcf" providerId="ADAL" clId="{28E50700-6969-4769-B885-8EDC365F211D}" dt="2023-11-16T17:18:12.200" v="1261" actId="255"/>
          <ac:spMkLst>
            <pc:docMk/>
            <pc:sldMk cId="2993568301" sldId="557"/>
            <ac:spMk id="48" creationId="{050976E4-0CF2-BA00-34CA-2F9419409B9E}"/>
          </ac:spMkLst>
        </pc:spChg>
        <pc:picChg chg="add del mod">
          <ac:chgData name="Kareem Ahmed" userId="668b7c42-9793-4d96-80a6-ccc644a66bcf" providerId="ADAL" clId="{28E50700-6969-4769-B885-8EDC365F211D}" dt="2023-11-16T19:47:59.855" v="1316"/>
          <ac:picMkLst>
            <pc:docMk/>
            <pc:sldMk cId="2993568301" sldId="557"/>
            <ac:picMk id="13" creationId="{DC249180-22AC-DA0B-8F76-0157E3513F65}"/>
          </ac:picMkLst>
        </pc:picChg>
      </pc:sldChg>
      <pc:sldChg chg="add del">
        <pc:chgData name="Kareem Ahmed" userId="668b7c42-9793-4d96-80a6-ccc644a66bcf" providerId="ADAL" clId="{28E50700-6969-4769-B885-8EDC365F211D}" dt="2023-11-15T22:47:23.677" v="839" actId="47"/>
        <pc:sldMkLst>
          <pc:docMk/>
          <pc:sldMk cId="144709527" sldId="558"/>
        </pc:sldMkLst>
      </pc:sldChg>
      <pc:sldChg chg="addSp delSp modSp add mod modTransition modAnim">
        <pc:chgData name="Kareem Ahmed" userId="668b7c42-9793-4d96-80a6-ccc644a66bcf" providerId="ADAL" clId="{28E50700-6969-4769-B885-8EDC365F211D}" dt="2023-11-16T19:47:59.855" v="1316"/>
        <pc:sldMkLst>
          <pc:docMk/>
          <pc:sldMk cId="3298004116" sldId="558"/>
        </pc:sldMkLst>
        <pc:spChg chg="mod">
          <ac:chgData name="Kareem Ahmed" userId="668b7c42-9793-4d96-80a6-ccc644a66bcf" providerId="ADAL" clId="{28E50700-6969-4769-B885-8EDC365F211D}" dt="2023-11-15T23:10:37.305" v="1138"/>
          <ac:spMkLst>
            <pc:docMk/>
            <pc:sldMk cId="3298004116" sldId="558"/>
            <ac:spMk id="3" creationId="{F9A80F9F-74DB-1D57-04E8-E20E92A09B0A}"/>
          </ac:spMkLst>
        </pc:spChg>
        <pc:spChg chg="mod">
          <ac:chgData name="Kareem Ahmed" userId="668b7c42-9793-4d96-80a6-ccc644a66bcf" providerId="ADAL" clId="{28E50700-6969-4769-B885-8EDC365F211D}" dt="2023-11-16T17:21:33.981" v="1266" actId="20577"/>
          <ac:spMkLst>
            <pc:docMk/>
            <pc:sldMk cId="3298004116" sldId="558"/>
            <ac:spMk id="48" creationId="{050976E4-0CF2-BA00-34CA-2F9419409B9E}"/>
          </ac:spMkLst>
        </pc:spChg>
        <pc:picChg chg="del">
          <ac:chgData name="Kareem Ahmed" userId="668b7c42-9793-4d96-80a6-ccc644a66bcf" providerId="ADAL" clId="{28E50700-6969-4769-B885-8EDC365F211D}" dt="2023-11-15T22:48:28.992" v="847" actId="478"/>
          <ac:picMkLst>
            <pc:docMk/>
            <pc:sldMk cId="3298004116" sldId="558"/>
            <ac:picMk id="13" creationId="{1146A790-5B44-C597-DFEE-6A3AD299CED4}"/>
          </ac:picMkLst>
        </pc:picChg>
        <pc:picChg chg="add del mod">
          <ac:chgData name="Kareem Ahmed" userId="668b7c42-9793-4d96-80a6-ccc644a66bcf" providerId="ADAL" clId="{28E50700-6969-4769-B885-8EDC365F211D}" dt="2023-11-16T19:47:59.855" v="1316"/>
          <ac:picMkLst>
            <pc:docMk/>
            <pc:sldMk cId="3298004116" sldId="558"/>
            <ac:picMk id="14" creationId="{601A6166-D10C-D4C4-C406-DB330AB912EB}"/>
          </ac:picMkLst>
        </pc:picChg>
      </pc:sldChg>
      <pc:sldChg chg="addSp delSp modSp add mod modTransition modAnim">
        <pc:chgData name="Kareem Ahmed" userId="668b7c42-9793-4d96-80a6-ccc644a66bcf" providerId="ADAL" clId="{28E50700-6969-4769-B885-8EDC365F211D}" dt="2023-11-16T19:47:59.855" v="1316"/>
        <pc:sldMkLst>
          <pc:docMk/>
          <pc:sldMk cId="1591954742" sldId="559"/>
        </pc:sldMkLst>
        <pc:spChg chg="mod">
          <ac:chgData name="Kareem Ahmed" userId="668b7c42-9793-4d96-80a6-ccc644a66bcf" providerId="ADAL" clId="{28E50700-6969-4769-B885-8EDC365F211D}" dt="2023-11-15T23:10:33.238" v="1137"/>
          <ac:spMkLst>
            <pc:docMk/>
            <pc:sldMk cId="1591954742" sldId="559"/>
            <ac:spMk id="3" creationId="{F9A80F9F-74DB-1D57-04E8-E20E92A09B0A}"/>
          </ac:spMkLst>
        </pc:spChg>
        <pc:spChg chg="mod">
          <ac:chgData name="Kareem Ahmed" userId="668b7c42-9793-4d96-80a6-ccc644a66bcf" providerId="ADAL" clId="{28E50700-6969-4769-B885-8EDC365F211D}" dt="2023-11-15T22:55:24.046" v="885"/>
          <ac:spMkLst>
            <pc:docMk/>
            <pc:sldMk cId="1591954742" sldId="559"/>
            <ac:spMk id="48" creationId="{050976E4-0CF2-BA00-34CA-2F9419409B9E}"/>
          </ac:spMkLst>
        </pc:spChg>
        <pc:picChg chg="add del mod">
          <ac:chgData name="Kareem Ahmed" userId="668b7c42-9793-4d96-80a6-ccc644a66bcf" providerId="ADAL" clId="{28E50700-6969-4769-B885-8EDC365F211D}" dt="2023-11-16T19:47:59.855" v="1316"/>
          <ac:picMkLst>
            <pc:docMk/>
            <pc:sldMk cId="1591954742" sldId="559"/>
            <ac:picMk id="13" creationId="{A4083236-CDB5-7624-2AA0-B28DF99B0DCF}"/>
          </ac:picMkLst>
        </pc:picChg>
      </pc:sldChg>
      <pc:sldChg chg="addSp delSp modSp add mod modTransition modAnim">
        <pc:chgData name="Kareem Ahmed" userId="668b7c42-9793-4d96-80a6-ccc644a66bcf" providerId="ADAL" clId="{28E50700-6969-4769-B885-8EDC365F211D}" dt="2023-11-16T19:47:59.855" v="1316"/>
        <pc:sldMkLst>
          <pc:docMk/>
          <pc:sldMk cId="3591411518" sldId="560"/>
        </pc:sldMkLst>
        <pc:spChg chg="mod">
          <ac:chgData name="Kareem Ahmed" userId="668b7c42-9793-4d96-80a6-ccc644a66bcf" providerId="ADAL" clId="{28E50700-6969-4769-B885-8EDC365F211D}" dt="2023-11-15T23:10:28.657" v="1136"/>
          <ac:spMkLst>
            <pc:docMk/>
            <pc:sldMk cId="3591411518" sldId="560"/>
            <ac:spMk id="3" creationId="{F9A80F9F-74DB-1D57-04E8-E20E92A09B0A}"/>
          </ac:spMkLst>
        </pc:spChg>
        <pc:spChg chg="mod">
          <ac:chgData name="Kareem Ahmed" userId="668b7c42-9793-4d96-80a6-ccc644a66bcf" providerId="ADAL" clId="{28E50700-6969-4769-B885-8EDC365F211D}" dt="2023-11-15T22:56:25.838" v="892" actId="1076"/>
          <ac:spMkLst>
            <pc:docMk/>
            <pc:sldMk cId="3591411518" sldId="560"/>
            <ac:spMk id="4" creationId="{2A0093AB-51AE-B39B-C48E-5EAB2FE9BF64}"/>
          </ac:spMkLst>
        </pc:spChg>
        <pc:spChg chg="del">
          <ac:chgData name="Kareem Ahmed" userId="668b7c42-9793-4d96-80a6-ccc644a66bcf" providerId="ADAL" clId="{28E50700-6969-4769-B885-8EDC365F211D}" dt="2023-11-15T22:56:07.816" v="887" actId="478"/>
          <ac:spMkLst>
            <pc:docMk/>
            <pc:sldMk cId="3591411518" sldId="560"/>
            <ac:spMk id="48" creationId="{050976E4-0CF2-BA00-34CA-2F9419409B9E}"/>
          </ac:spMkLst>
        </pc:spChg>
        <pc:picChg chg="add mod">
          <ac:chgData name="Kareem Ahmed" userId="668b7c42-9793-4d96-80a6-ccc644a66bcf" providerId="ADAL" clId="{28E50700-6969-4769-B885-8EDC365F211D}" dt="2023-11-15T22:56:43.551" v="910" actId="14100"/>
          <ac:picMkLst>
            <pc:docMk/>
            <pc:sldMk cId="3591411518" sldId="560"/>
            <ac:picMk id="8" creationId="{9C315EAF-9FDD-F53C-CDEA-035669ECBB3B}"/>
          </ac:picMkLst>
        </pc:picChg>
        <pc:picChg chg="add del mod">
          <ac:chgData name="Kareem Ahmed" userId="668b7c42-9793-4d96-80a6-ccc644a66bcf" providerId="ADAL" clId="{28E50700-6969-4769-B885-8EDC365F211D}" dt="2023-11-16T19:47:59.855" v="1316"/>
          <ac:picMkLst>
            <pc:docMk/>
            <pc:sldMk cId="3591411518" sldId="560"/>
            <ac:picMk id="12" creationId="{49BA9B28-22A3-1754-D8BD-1B778AAE6F11}"/>
          </ac:picMkLst>
        </pc:picChg>
      </pc:sldChg>
      <pc:sldChg chg="addSp delSp modSp add mod modTransition modAnim">
        <pc:chgData name="Kareem Ahmed" userId="668b7c42-9793-4d96-80a6-ccc644a66bcf" providerId="ADAL" clId="{28E50700-6969-4769-B885-8EDC365F211D}" dt="2023-11-16T19:47:59.855" v="1316"/>
        <pc:sldMkLst>
          <pc:docMk/>
          <pc:sldMk cId="1367595056" sldId="561"/>
        </pc:sldMkLst>
        <pc:spChg chg="mod">
          <ac:chgData name="Kareem Ahmed" userId="668b7c42-9793-4d96-80a6-ccc644a66bcf" providerId="ADAL" clId="{28E50700-6969-4769-B885-8EDC365F211D}" dt="2023-11-15T23:10:24.080" v="1135"/>
          <ac:spMkLst>
            <pc:docMk/>
            <pc:sldMk cId="1367595056" sldId="561"/>
            <ac:spMk id="3" creationId="{F9A80F9F-74DB-1D57-04E8-E20E92A09B0A}"/>
          </ac:spMkLst>
        </pc:spChg>
        <pc:spChg chg="mod">
          <ac:chgData name="Kareem Ahmed" userId="668b7c42-9793-4d96-80a6-ccc644a66bcf" providerId="ADAL" clId="{28E50700-6969-4769-B885-8EDC365F211D}" dt="2023-11-16T17:30:54.168" v="1269"/>
          <ac:spMkLst>
            <pc:docMk/>
            <pc:sldMk cId="1367595056" sldId="561"/>
            <ac:spMk id="48" creationId="{050976E4-0CF2-BA00-34CA-2F9419409B9E}"/>
          </ac:spMkLst>
        </pc:spChg>
        <pc:picChg chg="add del mod">
          <ac:chgData name="Kareem Ahmed" userId="668b7c42-9793-4d96-80a6-ccc644a66bcf" providerId="ADAL" clId="{28E50700-6969-4769-B885-8EDC365F211D}" dt="2023-11-16T17:33:17.422" v="1272"/>
          <ac:picMkLst>
            <pc:docMk/>
            <pc:sldMk cId="1367595056" sldId="561"/>
            <ac:picMk id="9" creationId="{F19EB30C-33CA-51B3-125E-6824D66CBA9D}"/>
          </ac:picMkLst>
        </pc:picChg>
        <pc:picChg chg="add del mod ord">
          <ac:chgData name="Kareem Ahmed" userId="668b7c42-9793-4d96-80a6-ccc644a66bcf" providerId="ADAL" clId="{28E50700-6969-4769-B885-8EDC365F211D}" dt="2023-11-16T17:34:53.153" v="1273"/>
          <ac:picMkLst>
            <pc:docMk/>
            <pc:sldMk cId="1367595056" sldId="561"/>
            <ac:picMk id="13" creationId="{3BC3148C-6139-4B56-A3C9-B613A34FB99F}"/>
          </ac:picMkLst>
        </pc:picChg>
        <pc:picChg chg="add del mod">
          <ac:chgData name="Kareem Ahmed" userId="668b7c42-9793-4d96-80a6-ccc644a66bcf" providerId="ADAL" clId="{28E50700-6969-4769-B885-8EDC365F211D}" dt="2023-11-16T19:47:59.855" v="1316"/>
          <ac:picMkLst>
            <pc:docMk/>
            <pc:sldMk cId="1367595056" sldId="561"/>
            <ac:picMk id="14" creationId="{4237D86C-7B05-6384-AA73-0AB1DFCB5156}"/>
          </ac:picMkLst>
        </pc:picChg>
      </pc:sldChg>
      <pc:sldChg chg="addSp delSp modSp add mod modTransition modAnim">
        <pc:chgData name="Kareem Ahmed" userId="668b7c42-9793-4d96-80a6-ccc644a66bcf" providerId="ADAL" clId="{28E50700-6969-4769-B885-8EDC365F211D}" dt="2023-11-16T19:47:59.855" v="1316"/>
        <pc:sldMkLst>
          <pc:docMk/>
          <pc:sldMk cId="3897715034" sldId="562"/>
        </pc:sldMkLst>
        <pc:spChg chg="mod">
          <ac:chgData name="Kareem Ahmed" userId="668b7c42-9793-4d96-80a6-ccc644a66bcf" providerId="ADAL" clId="{28E50700-6969-4769-B885-8EDC365F211D}" dt="2023-11-15T23:10:13.876" v="1134"/>
          <ac:spMkLst>
            <pc:docMk/>
            <pc:sldMk cId="3897715034" sldId="562"/>
            <ac:spMk id="3" creationId="{F9A80F9F-74DB-1D57-04E8-E20E92A09B0A}"/>
          </ac:spMkLst>
        </pc:spChg>
        <pc:spChg chg="mod">
          <ac:chgData name="Kareem Ahmed" userId="668b7c42-9793-4d96-80a6-ccc644a66bcf" providerId="ADAL" clId="{28E50700-6969-4769-B885-8EDC365F211D}" dt="2023-11-15T23:01:25.390" v="970" actId="1036"/>
          <ac:spMkLst>
            <pc:docMk/>
            <pc:sldMk cId="3897715034" sldId="562"/>
            <ac:spMk id="48" creationId="{050976E4-0CF2-BA00-34CA-2F9419409B9E}"/>
          </ac:spMkLst>
        </pc:spChg>
        <pc:picChg chg="add del mod">
          <ac:chgData name="Kareem Ahmed" userId="668b7c42-9793-4d96-80a6-ccc644a66bcf" providerId="ADAL" clId="{28E50700-6969-4769-B885-8EDC365F211D}" dt="2023-11-16T19:47:59.855" v="1316"/>
          <ac:picMkLst>
            <pc:docMk/>
            <pc:sldMk cId="3897715034" sldId="562"/>
            <ac:picMk id="11" creationId="{4EBFA29D-E24D-A4DB-9E97-9960983BF857}"/>
          </ac:picMkLst>
        </pc:picChg>
      </pc:sldChg>
      <pc:sldChg chg="addSp delSp modSp add mod modTransition modAnim">
        <pc:chgData name="Kareem Ahmed" userId="668b7c42-9793-4d96-80a6-ccc644a66bcf" providerId="ADAL" clId="{28E50700-6969-4769-B885-8EDC365F211D}" dt="2023-11-16T19:47:59.855" v="1316"/>
        <pc:sldMkLst>
          <pc:docMk/>
          <pc:sldMk cId="3506538815" sldId="563"/>
        </pc:sldMkLst>
        <pc:spChg chg="mod">
          <ac:chgData name="Kareem Ahmed" userId="668b7c42-9793-4d96-80a6-ccc644a66bcf" providerId="ADAL" clId="{28E50700-6969-4769-B885-8EDC365F211D}" dt="2023-11-15T23:10:08.887" v="1133"/>
          <ac:spMkLst>
            <pc:docMk/>
            <pc:sldMk cId="3506538815" sldId="563"/>
            <ac:spMk id="3" creationId="{F9A80F9F-74DB-1D57-04E8-E20E92A09B0A}"/>
          </ac:spMkLst>
        </pc:spChg>
        <pc:spChg chg="mod">
          <ac:chgData name="Kareem Ahmed" userId="668b7c42-9793-4d96-80a6-ccc644a66bcf" providerId="ADAL" clId="{28E50700-6969-4769-B885-8EDC365F211D}" dt="2023-11-15T23:02:01.615" v="987" actId="20577"/>
          <ac:spMkLst>
            <pc:docMk/>
            <pc:sldMk cId="3506538815" sldId="563"/>
            <ac:spMk id="48" creationId="{050976E4-0CF2-BA00-34CA-2F9419409B9E}"/>
          </ac:spMkLst>
        </pc:spChg>
        <pc:picChg chg="add del mod">
          <ac:chgData name="Kareem Ahmed" userId="668b7c42-9793-4d96-80a6-ccc644a66bcf" providerId="ADAL" clId="{28E50700-6969-4769-B885-8EDC365F211D}" dt="2023-11-16T19:47:59.855" v="1316"/>
          <ac:picMkLst>
            <pc:docMk/>
            <pc:sldMk cId="3506538815" sldId="563"/>
            <ac:picMk id="9" creationId="{F4151E2B-CCF8-6467-961D-1A6628F2A99E}"/>
          </ac:picMkLst>
        </pc:picChg>
      </pc:sldChg>
      <pc:sldChg chg="addSp delSp modSp add mod modTransition modAnim">
        <pc:chgData name="Kareem Ahmed" userId="668b7c42-9793-4d96-80a6-ccc644a66bcf" providerId="ADAL" clId="{28E50700-6969-4769-B885-8EDC365F211D}" dt="2023-11-16T19:47:59.855" v="1316"/>
        <pc:sldMkLst>
          <pc:docMk/>
          <pc:sldMk cId="762169712" sldId="564"/>
        </pc:sldMkLst>
        <pc:spChg chg="mod">
          <ac:chgData name="Kareem Ahmed" userId="668b7c42-9793-4d96-80a6-ccc644a66bcf" providerId="ADAL" clId="{28E50700-6969-4769-B885-8EDC365F211D}" dt="2023-11-15T23:10:01.179" v="1132"/>
          <ac:spMkLst>
            <pc:docMk/>
            <pc:sldMk cId="762169712" sldId="564"/>
            <ac:spMk id="3" creationId="{F9A80F9F-74DB-1D57-04E8-E20E92A09B0A}"/>
          </ac:spMkLst>
        </pc:spChg>
        <pc:spChg chg="mod">
          <ac:chgData name="Kareem Ahmed" userId="668b7c42-9793-4d96-80a6-ccc644a66bcf" providerId="ADAL" clId="{28E50700-6969-4769-B885-8EDC365F211D}" dt="2023-11-16T17:37:47.093" v="1296" actId="20577"/>
          <ac:spMkLst>
            <pc:docMk/>
            <pc:sldMk cId="762169712" sldId="564"/>
            <ac:spMk id="48" creationId="{050976E4-0CF2-BA00-34CA-2F9419409B9E}"/>
          </ac:spMkLst>
        </pc:spChg>
        <pc:picChg chg="add del mod">
          <ac:chgData name="Kareem Ahmed" userId="668b7c42-9793-4d96-80a6-ccc644a66bcf" providerId="ADAL" clId="{28E50700-6969-4769-B885-8EDC365F211D}" dt="2023-11-16T19:47:59.855" v="1316"/>
          <ac:picMkLst>
            <pc:docMk/>
            <pc:sldMk cId="762169712" sldId="564"/>
            <ac:picMk id="9" creationId="{34EE7191-70BE-2FF1-71FC-F1BB022EEE74}"/>
          </ac:picMkLst>
        </pc:picChg>
      </pc:sldChg>
      <pc:sldChg chg="addSp delSp modSp add mod modTransition modAnim">
        <pc:chgData name="Kareem Ahmed" userId="668b7c42-9793-4d96-80a6-ccc644a66bcf" providerId="ADAL" clId="{28E50700-6969-4769-B885-8EDC365F211D}" dt="2023-11-16T19:47:59.855" v="1316"/>
        <pc:sldMkLst>
          <pc:docMk/>
          <pc:sldMk cId="1324749637" sldId="565"/>
        </pc:sldMkLst>
        <pc:spChg chg="add del mod">
          <ac:chgData name="Kareem Ahmed" userId="668b7c42-9793-4d96-80a6-ccc644a66bcf" providerId="ADAL" clId="{28E50700-6969-4769-B885-8EDC365F211D}" dt="2023-11-15T23:09:17.160" v="1122"/>
          <ac:spMkLst>
            <pc:docMk/>
            <pc:sldMk cId="1324749637" sldId="565"/>
            <ac:spMk id="2" creationId="{530BAD5B-9874-A228-8A58-6808254A4211}"/>
          </ac:spMkLst>
        </pc:spChg>
        <pc:spChg chg="del">
          <ac:chgData name="Kareem Ahmed" userId="668b7c42-9793-4d96-80a6-ccc644a66bcf" providerId="ADAL" clId="{28E50700-6969-4769-B885-8EDC365F211D}" dt="2023-11-15T23:09:18.472" v="1123" actId="478"/>
          <ac:spMkLst>
            <pc:docMk/>
            <pc:sldMk cId="1324749637" sldId="565"/>
            <ac:spMk id="3" creationId="{F9A80F9F-74DB-1D57-04E8-E20E92A09B0A}"/>
          </ac:spMkLst>
        </pc:spChg>
        <pc:spChg chg="add mod">
          <ac:chgData name="Kareem Ahmed" userId="668b7c42-9793-4d96-80a6-ccc644a66bcf" providerId="ADAL" clId="{28E50700-6969-4769-B885-8EDC365F211D}" dt="2023-11-15T23:09:50.330" v="1131"/>
          <ac:spMkLst>
            <pc:docMk/>
            <pc:sldMk cId="1324749637" sldId="565"/>
            <ac:spMk id="8" creationId="{5997288D-1951-2F3B-7DAF-11C9452185DB}"/>
          </ac:spMkLst>
        </pc:spChg>
        <pc:spChg chg="mod">
          <ac:chgData name="Kareem Ahmed" userId="668b7c42-9793-4d96-80a6-ccc644a66bcf" providerId="ADAL" clId="{28E50700-6969-4769-B885-8EDC365F211D}" dt="2023-11-15T23:04:57.574" v="1021" actId="20577"/>
          <ac:spMkLst>
            <pc:docMk/>
            <pc:sldMk cId="1324749637" sldId="565"/>
            <ac:spMk id="48" creationId="{050976E4-0CF2-BA00-34CA-2F9419409B9E}"/>
          </ac:spMkLst>
        </pc:spChg>
        <pc:picChg chg="add del mod">
          <ac:chgData name="Kareem Ahmed" userId="668b7c42-9793-4d96-80a6-ccc644a66bcf" providerId="ADAL" clId="{28E50700-6969-4769-B885-8EDC365F211D}" dt="2023-11-16T17:44:48.728" v="1301"/>
          <ac:picMkLst>
            <pc:docMk/>
            <pc:sldMk cId="1324749637" sldId="565"/>
            <ac:picMk id="11" creationId="{ACED409E-0B5B-6049-D345-7D7F3EE5D971}"/>
          </ac:picMkLst>
        </pc:picChg>
        <pc:picChg chg="add del mod ord">
          <ac:chgData name="Kareem Ahmed" userId="668b7c42-9793-4d96-80a6-ccc644a66bcf" providerId="ADAL" clId="{28E50700-6969-4769-B885-8EDC365F211D}" dt="2023-11-16T17:46:09.528" v="1302"/>
          <ac:picMkLst>
            <pc:docMk/>
            <pc:sldMk cId="1324749637" sldId="565"/>
            <ac:picMk id="15" creationId="{2EAC33DE-9465-6E0D-1ABE-5769D07AA715}"/>
          </ac:picMkLst>
        </pc:picChg>
        <pc:picChg chg="add del mod">
          <ac:chgData name="Kareem Ahmed" userId="668b7c42-9793-4d96-80a6-ccc644a66bcf" providerId="ADAL" clId="{28E50700-6969-4769-B885-8EDC365F211D}" dt="2023-11-16T19:47:59.855" v="1316"/>
          <ac:picMkLst>
            <pc:docMk/>
            <pc:sldMk cId="1324749637" sldId="565"/>
            <ac:picMk id="16" creationId="{DD78345D-2DD7-1AE6-15D4-739688688ECC}"/>
          </ac:picMkLst>
        </pc:picChg>
      </pc:sldChg>
      <pc:sldChg chg="addSp delSp modSp add mod modTransition modAnim">
        <pc:chgData name="Kareem Ahmed" userId="668b7c42-9793-4d96-80a6-ccc644a66bcf" providerId="ADAL" clId="{28E50700-6969-4769-B885-8EDC365F211D}" dt="2023-11-16T19:47:59.855" v="1316"/>
        <pc:sldMkLst>
          <pc:docMk/>
          <pc:sldMk cId="1084492218" sldId="566"/>
        </pc:sldMkLst>
        <pc:spChg chg="add mod">
          <ac:chgData name="Kareem Ahmed" userId="668b7c42-9793-4d96-80a6-ccc644a66bcf" providerId="ADAL" clId="{28E50700-6969-4769-B885-8EDC365F211D}" dt="2023-11-15T23:09:44.835" v="1130"/>
          <ac:spMkLst>
            <pc:docMk/>
            <pc:sldMk cId="1084492218" sldId="566"/>
            <ac:spMk id="2" creationId="{830E41FB-C6A8-0FD9-453E-7661BCF74141}"/>
          </ac:spMkLst>
        </pc:spChg>
        <pc:spChg chg="del">
          <ac:chgData name="Kareem Ahmed" userId="668b7c42-9793-4d96-80a6-ccc644a66bcf" providerId="ADAL" clId="{28E50700-6969-4769-B885-8EDC365F211D}" dt="2023-11-15T23:09:11.613" v="1119" actId="478"/>
          <ac:spMkLst>
            <pc:docMk/>
            <pc:sldMk cId="1084492218" sldId="566"/>
            <ac:spMk id="3" creationId="{F9A80F9F-74DB-1D57-04E8-E20E92A09B0A}"/>
          </ac:spMkLst>
        </pc:spChg>
        <pc:spChg chg="mod">
          <ac:chgData name="Kareem Ahmed" userId="668b7c42-9793-4d96-80a6-ccc644a66bcf" providerId="ADAL" clId="{28E50700-6969-4769-B885-8EDC365F211D}" dt="2023-11-15T23:06:27.702" v="1058" actId="20577"/>
          <ac:spMkLst>
            <pc:docMk/>
            <pc:sldMk cId="1084492218" sldId="566"/>
            <ac:spMk id="48" creationId="{050976E4-0CF2-BA00-34CA-2F9419409B9E}"/>
          </ac:spMkLst>
        </pc:spChg>
        <pc:picChg chg="add del mod">
          <ac:chgData name="Kareem Ahmed" userId="668b7c42-9793-4d96-80a6-ccc644a66bcf" providerId="ADAL" clId="{28E50700-6969-4769-B885-8EDC365F211D}" dt="2023-11-16T19:47:59.855" v="1316"/>
          <ac:picMkLst>
            <pc:docMk/>
            <pc:sldMk cId="1084492218" sldId="566"/>
            <ac:picMk id="16" creationId="{D7040A6B-5116-CF0C-9AF0-ABB6DBA2A182}"/>
          </ac:picMkLst>
        </pc:picChg>
      </pc:sldChg>
      <pc:sldChg chg="addSp delSp modSp add mod modTransition modAnim">
        <pc:chgData name="Kareem Ahmed" userId="668b7c42-9793-4d96-80a6-ccc644a66bcf" providerId="ADAL" clId="{28E50700-6969-4769-B885-8EDC365F211D}" dt="2023-11-16T19:47:59.855" v="1316"/>
        <pc:sldMkLst>
          <pc:docMk/>
          <pc:sldMk cId="3435457825" sldId="567"/>
        </pc:sldMkLst>
        <pc:spChg chg="add mod">
          <ac:chgData name="Kareem Ahmed" userId="668b7c42-9793-4d96-80a6-ccc644a66bcf" providerId="ADAL" clId="{28E50700-6969-4769-B885-8EDC365F211D}" dt="2023-11-15T23:09:41.105" v="1129"/>
          <ac:spMkLst>
            <pc:docMk/>
            <pc:sldMk cId="3435457825" sldId="567"/>
            <ac:spMk id="2" creationId="{BE1ECC16-CEE1-4F04-F39B-C439433761BD}"/>
          </ac:spMkLst>
        </pc:spChg>
        <pc:spChg chg="del">
          <ac:chgData name="Kareem Ahmed" userId="668b7c42-9793-4d96-80a6-ccc644a66bcf" providerId="ADAL" clId="{28E50700-6969-4769-B885-8EDC365F211D}" dt="2023-11-15T23:09:07.806" v="1117" actId="478"/>
          <ac:spMkLst>
            <pc:docMk/>
            <pc:sldMk cId="3435457825" sldId="567"/>
            <ac:spMk id="3" creationId="{F9A80F9F-74DB-1D57-04E8-E20E92A09B0A}"/>
          </ac:spMkLst>
        </pc:spChg>
        <pc:spChg chg="mod">
          <ac:chgData name="Kareem Ahmed" userId="668b7c42-9793-4d96-80a6-ccc644a66bcf" providerId="ADAL" clId="{28E50700-6969-4769-B885-8EDC365F211D}" dt="2023-11-16T17:42:38.248" v="1298" actId="20577"/>
          <ac:spMkLst>
            <pc:docMk/>
            <pc:sldMk cId="3435457825" sldId="567"/>
            <ac:spMk id="48" creationId="{050976E4-0CF2-BA00-34CA-2F9419409B9E}"/>
          </ac:spMkLst>
        </pc:spChg>
        <pc:picChg chg="add del mod">
          <ac:chgData name="Kareem Ahmed" userId="668b7c42-9793-4d96-80a6-ccc644a66bcf" providerId="ADAL" clId="{28E50700-6969-4769-B885-8EDC365F211D}" dt="2023-11-16T19:47:59.855" v="1316"/>
          <ac:picMkLst>
            <pc:docMk/>
            <pc:sldMk cId="3435457825" sldId="567"/>
            <ac:picMk id="8" creationId="{8EC2DCD1-5E47-0D61-CB9E-90D3C3E34A30}"/>
          </ac:picMkLst>
        </pc:picChg>
      </pc:sldChg>
      <pc:sldChg chg="addSp delSp modSp add mod modTransition modAnim">
        <pc:chgData name="Kareem Ahmed" userId="668b7c42-9793-4d96-80a6-ccc644a66bcf" providerId="ADAL" clId="{28E50700-6969-4769-B885-8EDC365F211D}" dt="2023-11-16T19:47:59.855" v="1316"/>
        <pc:sldMkLst>
          <pc:docMk/>
          <pc:sldMk cId="3621117133" sldId="568"/>
        </pc:sldMkLst>
        <pc:spChg chg="add mod">
          <ac:chgData name="Kareem Ahmed" userId="668b7c42-9793-4d96-80a6-ccc644a66bcf" providerId="ADAL" clId="{28E50700-6969-4769-B885-8EDC365F211D}" dt="2023-11-15T23:09:37.270" v="1127"/>
          <ac:spMkLst>
            <pc:docMk/>
            <pc:sldMk cId="3621117133" sldId="568"/>
            <ac:spMk id="2" creationId="{F4973EBE-3ED2-9977-950A-DECB18AA676F}"/>
          </ac:spMkLst>
        </pc:spChg>
        <pc:spChg chg="del">
          <ac:chgData name="Kareem Ahmed" userId="668b7c42-9793-4d96-80a6-ccc644a66bcf" providerId="ADAL" clId="{28E50700-6969-4769-B885-8EDC365F211D}" dt="2023-11-15T23:09:03.649" v="1115" actId="478"/>
          <ac:spMkLst>
            <pc:docMk/>
            <pc:sldMk cId="3621117133" sldId="568"/>
            <ac:spMk id="3" creationId="{F9A80F9F-74DB-1D57-04E8-E20E92A09B0A}"/>
          </ac:spMkLst>
        </pc:spChg>
        <pc:spChg chg="mod">
          <ac:chgData name="Kareem Ahmed" userId="668b7c42-9793-4d96-80a6-ccc644a66bcf" providerId="ADAL" clId="{28E50700-6969-4769-B885-8EDC365F211D}" dt="2023-11-16T17:49:53.051" v="1306" actId="20577"/>
          <ac:spMkLst>
            <pc:docMk/>
            <pc:sldMk cId="3621117133" sldId="568"/>
            <ac:spMk id="48" creationId="{050976E4-0CF2-BA00-34CA-2F9419409B9E}"/>
          </ac:spMkLst>
        </pc:spChg>
        <pc:picChg chg="add del mod">
          <ac:chgData name="Kareem Ahmed" userId="668b7c42-9793-4d96-80a6-ccc644a66bcf" providerId="ADAL" clId="{28E50700-6969-4769-B885-8EDC365F211D}" dt="2023-11-16T19:47:59.855" v="1316"/>
          <ac:picMkLst>
            <pc:docMk/>
            <pc:sldMk cId="3621117133" sldId="568"/>
            <ac:picMk id="9" creationId="{1B00ED11-2019-C9D9-F730-F301949BF57C}"/>
          </ac:picMkLst>
        </pc:picChg>
      </pc:sldChg>
      <pc:sldChg chg="addSp delSp modSp add mod modTransition modAnim">
        <pc:chgData name="Kareem Ahmed" userId="668b7c42-9793-4d96-80a6-ccc644a66bcf" providerId="ADAL" clId="{28E50700-6969-4769-B885-8EDC365F211D}" dt="2023-11-16T19:47:59.855" v="1316"/>
        <pc:sldMkLst>
          <pc:docMk/>
          <pc:sldMk cId="3419174052" sldId="569"/>
        </pc:sldMkLst>
        <pc:spChg chg="mod">
          <ac:chgData name="Kareem Ahmed" userId="668b7c42-9793-4d96-80a6-ccc644a66bcf" providerId="ADAL" clId="{28E50700-6969-4769-B885-8EDC365F211D}" dt="2023-11-15T23:09:31.964" v="1125"/>
          <ac:spMkLst>
            <pc:docMk/>
            <pc:sldMk cId="3419174052" sldId="569"/>
            <ac:spMk id="3" creationId="{F9A80F9F-74DB-1D57-04E8-E20E92A09B0A}"/>
          </ac:spMkLst>
        </pc:spChg>
        <pc:spChg chg="mod">
          <ac:chgData name="Kareem Ahmed" userId="668b7c42-9793-4d96-80a6-ccc644a66bcf" providerId="ADAL" clId="{28E50700-6969-4769-B885-8EDC365F211D}" dt="2023-11-16T18:07:33.234" v="1309" actId="20577"/>
          <ac:spMkLst>
            <pc:docMk/>
            <pc:sldMk cId="3419174052" sldId="569"/>
            <ac:spMk id="48" creationId="{050976E4-0CF2-BA00-34CA-2F9419409B9E}"/>
          </ac:spMkLst>
        </pc:spChg>
        <pc:picChg chg="add del mod">
          <ac:chgData name="Kareem Ahmed" userId="668b7c42-9793-4d96-80a6-ccc644a66bcf" providerId="ADAL" clId="{28E50700-6969-4769-B885-8EDC365F211D}" dt="2023-11-16T18:10:17.255" v="1313"/>
          <ac:picMkLst>
            <pc:docMk/>
            <pc:sldMk cId="3419174052" sldId="569"/>
            <ac:picMk id="13" creationId="{C7194564-BAA1-6DBF-F1D8-28B05B630AB4}"/>
          </ac:picMkLst>
        </pc:picChg>
        <pc:picChg chg="add del mod ord">
          <ac:chgData name="Kareem Ahmed" userId="668b7c42-9793-4d96-80a6-ccc644a66bcf" providerId="ADAL" clId="{28E50700-6969-4769-B885-8EDC365F211D}" dt="2023-11-16T18:11:56.223" v="1314"/>
          <ac:picMkLst>
            <pc:docMk/>
            <pc:sldMk cId="3419174052" sldId="569"/>
            <ac:picMk id="16" creationId="{F2FBF75F-3E10-79C0-AD8D-A183149064C6}"/>
          </ac:picMkLst>
        </pc:picChg>
        <pc:picChg chg="add del mod">
          <ac:chgData name="Kareem Ahmed" userId="668b7c42-9793-4d96-80a6-ccc644a66bcf" providerId="ADAL" clId="{28E50700-6969-4769-B885-8EDC365F211D}" dt="2023-11-16T19:47:59.855" v="1316"/>
          <ac:picMkLst>
            <pc:docMk/>
            <pc:sldMk cId="3419174052" sldId="569"/>
            <ac:picMk id="17" creationId="{096FB9D0-221C-6229-DF52-875BCD1E1F93}"/>
          </ac:picMkLst>
        </pc:picChg>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dirty="0"/>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8/26/2025</a:t>
            </a:fld>
            <a:endParaRPr lang="en-US" dirty="0"/>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dirty="0"/>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dirty="0"/>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dirty="0"/>
          </a:p>
        </p:txBody>
      </p:sp>
    </p:spTree>
    <p:extLst>
      <p:ext uri="{BB962C8B-B14F-4D97-AF65-F5344CB8AC3E}">
        <p14:creationId xmlns:p14="http://schemas.microsoft.com/office/powerpoint/2010/main" val="289791000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5</a:t>
            </a:fld>
            <a:endParaRPr lang="en-US"/>
          </a:p>
        </p:txBody>
      </p:sp>
    </p:spTree>
    <p:extLst>
      <p:ext uri="{BB962C8B-B14F-4D97-AF65-F5344CB8AC3E}">
        <p14:creationId xmlns:p14="http://schemas.microsoft.com/office/powerpoint/2010/main" val="3885516409"/>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6</a:t>
            </a:fld>
            <a:endParaRPr lang="en-US" dirty="0"/>
          </a:p>
        </p:txBody>
      </p:sp>
    </p:spTree>
    <p:extLst>
      <p:ext uri="{BB962C8B-B14F-4D97-AF65-F5344CB8AC3E}">
        <p14:creationId xmlns:p14="http://schemas.microsoft.com/office/powerpoint/2010/main" val="3017915653"/>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7</a:t>
            </a:fld>
            <a:endParaRPr lang="en-US" dirty="0"/>
          </a:p>
        </p:txBody>
      </p:sp>
    </p:spTree>
    <p:extLst>
      <p:ext uri="{BB962C8B-B14F-4D97-AF65-F5344CB8AC3E}">
        <p14:creationId xmlns:p14="http://schemas.microsoft.com/office/powerpoint/2010/main" val="693489714"/>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8</a:t>
            </a:fld>
            <a:endParaRPr lang="en-US" dirty="0"/>
          </a:p>
        </p:txBody>
      </p:sp>
    </p:spTree>
    <p:extLst>
      <p:ext uri="{BB962C8B-B14F-4D97-AF65-F5344CB8AC3E}">
        <p14:creationId xmlns:p14="http://schemas.microsoft.com/office/powerpoint/2010/main" val="1392985120"/>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9</a:t>
            </a:fld>
            <a:endParaRPr lang="en-US" dirty="0"/>
          </a:p>
        </p:txBody>
      </p:sp>
    </p:spTree>
    <p:extLst>
      <p:ext uri="{BB962C8B-B14F-4D97-AF65-F5344CB8AC3E}">
        <p14:creationId xmlns:p14="http://schemas.microsoft.com/office/powerpoint/2010/main" val="1701530185"/>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10</a:t>
            </a:fld>
            <a:endParaRPr lang="en-US" dirty="0"/>
          </a:p>
        </p:txBody>
      </p:sp>
    </p:spTree>
    <p:extLst>
      <p:ext uri="{BB962C8B-B14F-4D97-AF65-F5344CB8AC3E}">
        <p14:creationId xmlns:p14="http://schemas.microsoft.com/office/powerpoint/2010/main" val="1256394483"/>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11</a:t>
            </a:fld>
            <a:endParaRPr lang="en-US" dirty="0"/>
          </a:p>
        </p:txBody>
      </p:sp>
    </p:spTree>
    <p:extLst>
      <p:ext uri="{BB962C8B-B14F-4D97-AF65-F5344CB8AC3E}">
        <p14:creationId xmlns:p14="http://schemas.microsoft.com/office/powerpoint/2010/main" val="4282831412"/>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12</a:t>
            </a:fld>
            <a:endParaRPr lang="en-US" dirty="0"/>
          </a:p>
        </p:txBody>
      </p:sp>
    </p:spTree>
    <p:extLst>
      <p:ext uri="{BB962C8B-B14F-4D97-AF65-F5344CB8AC3E}">
        <p14:creationId xmlns:p14="http://schemas.microsoft.com/office/powerpoint/2010/main" val="1703745179"/>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13</a:t>
            </a:fld>
            <a:endParaRPr lang="en-US" dirty="0"/>
          </a:p>
        </p:txBody>
      </p:sp>
    </p:spTree>
    <p:extLst>
      <p:ext uri="{BB962C8B-B14F-4D97-AF65-F5344CB8AC3E}">
        <p14:creationId xmlns:p14="http://schemas.microsoft.com/office/powerpoint/2010/main" val="1611703074"/>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14</a:t>
            </a:fld>
            <a:endParaRPr lang="en-US" dirty="0"/>
          </a:p>
        </p:txBody>
      </p:sp>
    </p:spTree>
    <p:extLst>
      <p:ext uri="{BB962C8B-B14F-4D97-AF65-F5344CB8AC3E}">
        <p14:creationId xmlns:p14="http://schemas.microsoft.com/office/powerpoint/2010/main" val="740944291"/>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15</a:t>
            </a:fld>
            <a:endParaRPr lang="en-US" dirty="0"/>
          </a:p>
        </p:txBody>
      </p:sp>
    </p:spTree>
    <p:extLst>
      <p:ext uri="{BB962C8B-B14F-4D97-AF65-F5344CB8AC3E}">
        <p14:creationId xmlns:p14="http://schemas.microsoft.com/office/powerpoint/2010/main" val="1656207975"/>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16</a:t>
            </a:fld>
            <a:endParaRPr lang="en-US" dirty="0"/>
          </a:p>
        </p:txBody>
      </p:sp>
    </p:spTree>
    <p:extLst>
      <p:ext uri="{BB962C8B-B14F-4D97-AF65-F5344CB8AC3E}">
        <p14:creationId xmlns:p14="http://schemas.microsoft.com/office/powerpoint/2010/main" val="2549638078"/>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17</a:t>
            </a:fld>
            <a:endParaRPr lang="en-US" dirty="0"/>
          </a:p>
        </p:txBody>
      </p:sp>
    </p:spTree>
    <p:extLst>
      <p:ext uri="{BB962C8B-B14F-4D97-AF65-F5344CB8AC3E}">
        <p14:creationId xmlns:p14="http://schemas.microsoft.com/office/powerpoint/2010/main" val="2600838576"/>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18</a:t>
            </a:fld>
            <a:endParaRPr lang="en-US" dirty="0"/>
          </a:p>
        </p:txBody>
      </p:sp>
    </p:spTree>
    <p:extLst>
      <p:ext uri="{BB962C8B-B14F-4D97-AF65-F5344CB8AC3E}">
        <p14:creationId xmlns:p14="http://schemas.microsoft.com/office/powerpoint/2010/main" val="653554851"/>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19</a:t>
            </a:fld>
            <a:endParaRPr lang="en-US" dirty="0"/>
          </a:p>
        </p:txBody>
      </p:sp>
    </p:spTree>
    <p:extLst>
      <p:ext uri="{BB962C8B-B14F-4D97-AF65-F5344CB8AC3E}">
        <p14:creationId xmlns:p14="http://schemas.microsoft.com/office/powerpoint/2010/main" val="3955760482"/>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20</a:t>
            </a:fld>
            <a:endParaRPr lang="en-US" dirty="0"/>
          </a:p>
        </p:txBody>
      </p:sp>
    </p:spTree>
    <p:extLst>
      <p:ext uri="{BB962C8B-B14F-4D97-AF65-F5344CB8AC3E}">
        <p14:creationId xmlns:p14="http://schemas.microsoft.com/office/powerpoint/2010/main" val="1459853591"/>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21</a:t>
            </a:fld>
            <a:endParaRPr lang="en-US" dirty="0"/>
          </a:p>
        </p:txBody>
      </p:sp>
    </p:spTree>
    <p:extLst>
      <p:ext uri="{BB962C8B-B14F-4D97-AF65-F5344CB8AC3E}">
        <p14:creationId xmlns:p14="http://schemas.microsoft.com/office/powerpoint/2010/main" val="1651448860"/>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22</a:t>
            </a:fld>
            <a:endParaRPr lang="en-US" dirty="0"/>
          </a:p>
        </p:txBody>
      </p:sp>
    </p:spTree>
    <p:extLst>
      <p:ext uri="{BB962C8B-B14F-4D97-AF65-F5344CB8AC3E}">
        <p14:creationId xmlns:p14="http://schemas.microsoft.com/office/powerpoint/2010/main" val="333741075"/>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23</a:t>
            </a:fld>
            <a:endParaRPr lang="en-US" dirty="0"/>
          </a:p>
        </p:txBody>
      </p:sp>
    </p:spTree>
    <p:extLst>
      <p:ext uri="{BB962C8B-B14F-4D97-AF65-F5344CB8AC3E}">
        <p14:creationId xmlns:p14="http://schemas.microsoft.com/office/powerpoint/2010/main" val="2123292120"/>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24</a:t>
            </a:fld>
            <a:endParaRPr lang="en-US" dirty="0"/>
          </a:p>
        </p:txBody>
      </p:sp>
    </p:spTree>
    <p:extLst>
      <p:ext uri="{BB962C8B-B14F-4D97-AF65-F5344CB8AC3E}">
        <p14:creationId xmlns:p14="http://schemas.microsoft.com/office/powerpoint/2010/main" val="2344736077"/>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25</a:t>
            </a:fld>
            <a:endParaRPr lang="en-US" dirty="0"/>
          </a:p>
        </p:txBody>
      </p:sp>
    </p:spTree>
    <p:extLst>
      <p:ext uri="{BB962C8B-B14F-4D97-AF65-F5344CB8AC3E}">
        <p14:creationId xmlns:p14="http://schemas.microsoft.com/office/powerpoint/2010/main" val="3673903000"/>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26</a:t>
            </a:fld>
            <a:endParaRPr lang="en-US"/>
          </a:p>
        </p:txBody>
      </p:sp>
    </p:spTree>
    <p:extLst>
      <p:ext uri="{BB962C8B-B14F-4D97-AF65-F5344CB8AC3E}">
        <p14:creationId xmlns:p14="http://schemas.microsoft.com/office/powerpoint/2010/main" val="1755940131"/>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27</a:t>
            </a:fld>
            <a:endParaRPr lang="en-US"/>
          </a:p>
        </p:txBody>
      </p:sp>
    </p:spTree>
    <p:extLst>
      <p:ext uri="{BB962C8B-B14F-4D97-AF65-F5344CB8AC3E}">
        <p14:creationId xmlns:p14="http://schemas.microsoft.com/office/powerpoint/2010/main" val="3998252941"/>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28</a:t>
            </a:fld>
            <a:endParaRPr lang="en-US" dirty="0"/>
          </a:p>
        </p:txBody>
      </p:sp>
    </p:spTree>
    <p:extLst>
      <p:ext uri="{BB962C8B-B14F-4D97-AF65-F5344CB8AC3E}">
        <p14:creationId xmlns:p14="http://schemas.microsoft.com/office/powerpoint/2010/main" val="728868330"/>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29</a:t>
            </a:fld>
            <a:endParaRPr lang="en-US"/>
          </a:p>
        </p:txBody>
      </p:sp>
    </p:spTree>
    <p:extLst>
      <p:ext uri="{BB962C8B-B14F-4D97-AF65-F5344CB8AC3E}">
        <p14:creationId xmlns:p14="http://schemas.microsoft.com/office/powerpoint/2010/main" val="481331613"/>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30</a:t>
            </a:fld>
            <a:endParaRPr lang="en-US"/>
          </a:p>
        </p:txBody>
      </p:sp>
    </p:spTree>
    <p:extLst>
      <p:ext uri="{BB962C8B-B14F-4D97-AF65-F5344CB8AC3E}">
        <p14:creationId xmlns:p14="http://schemas.microsoft.com/office/powerpoint/2010/main" val="1004354061"/>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31</a:t>
            </a:fld>
            <a:endParaRPr lang="en-US"/>
          </a:p>
        </p:txBody>
      </p:sp>
    </p:spTree>
    <p:extLst>
      <p:ext uri="{BB962C8B-B14F-4D97-AF65-F5344CB8AC3E}">
        <p14:creationId xmlns:p14="http://schemas.microsoft.com/office/powerpoint/2010/main" val="917050508"/>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32</a:t>
            </a:fld>
            <a:endParaRPr lang="en-US"/>
          </a:p>
        </p:txBody>
      </p:sp>
    </p:spTree>
    <p:extLst>
      <p:ext uri="{BB962C8B-B14F-4D97-AF65-F5344CB8AC3E}">
        <p14:creationId xmlns:p14="http://schemas.microsoft.com/office/powerpoint/2010/main" val="3685817014"/>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33</a:t>
            </a:fld>
            <a:endParaRPr lang="en-US"/>
          </a:p>
        </p:txBody>
      </p:sp>
    </p:spTree>
    <p:extLst>
      <p:ext uri="{BB962C8B-B14F-4D97-AF65-F5344CB8AC3E}">
        <p14:creationId xmlns:p14="http://schemas.microsoft.com/office/powerpoint/2010/main" val="422726886"/>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34</a:t>
            </a:fld>
            <a:endParaRPr lang="en-US"/>
          </a:p>
        </p:txBody>
      </p:sp>
    </p:spTree>
    <p:extLst>
      <p:ext uri="{BB962C8B-B14F-4D97-AF65-F5344CB8AC3E}">
        <p14:creationId xmlns:p14="http://schemas.microsoft.com/office/powerpoint/2010/main" val="3216736061"/>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35</a:t>
            </a:fld>
            <a:endParaRPr lang="en-US"/>
          </a:p>
        </p:txBody>
      </p:sp>
    </p:spTree>
    <p:extLst>
      <p:ext uri="{BB962C8B-B14F-4D97-AF65-F5344CB8AC3E}">
        <p14:creationId xmlns:p14="http://schemas.microsoft.com/office/powerpoint/2010/main" val="1825319036"/>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36</a:t>
            </a:fld>
            <a:endParaRPr lang="en-US"/>
          </a:p>
        </p:txBody>
      </p:sp>
    </p:spTree>
    <p:extLst>
      <p:ext uri="{BB962C8B-B14F-4D97-AF65-F5344CB8AC3E}">
        <p14:creationId xmlns:p14="http://schemas.microsoft.com/office/powerpoint/2010/main" val="1647245841"/>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37</a:t>
            </a:fld>
            <a:endParaRPr lang="en-US" dirty="0"/>
          </a:p>
        </p:txBody>
      </p:sp>
    </p:spTree>
    <p:extLst>
      <p:ext uri="{BB962C8B-B14F-4D97-AF65-F5344CB8AC3E}">
        <p14:creationId xmlns:p14="http://schemas.microsoft.com/office/powerpoint/2010/main" val="3037177047"/>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38</a:t>
            </a:fld>
            <a:endParaRPr lang="en-US"/>
          </a:p>
        </p:txBody>
      </p:sp>
    </p:spTree>
    <p:extLst>
      <p:ext uri="{BB962C8B-B14F-4D97-AF65-F5344CB8AC3E}">
        <p14:creationId xmlns:p14="http://schemas.microsoft.com/office/powerpoint/2010/main" val="1032429138"/>
      </p:ext>
    </p:extLst>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39</a:t>
            </a:fld>
            <a:endParaRPr lang="en-US"/>
          </a:p>
        </p:txBody>
      </p:sp>
    </p:spTree>
    <p:extLst>
      <p:ext uri="{BB962C8B-B14F-4D97-AF65-F5344CB8AC3E}">
        <p14:creationId xmlns:p14="http://schemas.microsoft.com/office/powerpoint/2010/main" val="687949540"/>
      </p:ext>
    </p:extLst>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40</a:t>
            </a:fld>
            <a:endParaRPr lang="en-US"/>
          </a:p>
        </p:txBody>
      </p:sp>
    </p:spTree>
    <p:extLst>
      <p:ext uri="{BB962C8B-B14F-4D97-AF65-F5344CB8AC3E}">
        <p14:creationId xmlns:p14="http://schemas.microsoft.com/office/powerpoint/2010/main" val="556117281"/>
      </p:ext>
    </p:extLst>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41</a:t>
            </a:fld>
            <a:endParaRPr lang="en-US"/>
          </a:p>
        </p:txBody>
      </p:sp>
    </p:spTree>
    <p:extLst>
      <p:ext uri="{BB962C8B-B14F-4D97-AF65-F5344CB8AC3E}">
        <p14:creationId xmlns:p14="http://schemas.microsoft.com/office/powerpoint/2010/main" val="1436503265"/>
      </p:ext>
    </p:extLst>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42</a:t>
            </a:fld>
            <a:endParaRPr lang="en-US"/>
          </a:p>
        </p:txBody>
      </p:sp>
    </p:spTree>
    <p:extLst>
      <p:ext uri="{BB962C8B-B14F-4D97-AF65-F5344CB8AC3E}">
        <p14:creationId xmlns:p14="http://schemas.microsoft.com/office/powerpoint/2010/main" val="292461531"/>
      </p:ext>
    </p:extLst>
  </p:cSld>
  <p:clrMapOvr>
    <a:masterClrMapping/>
  </p:clrMapOvr>
</p:notes>
</file>

<file path=ppt/notesSlides/notesSlide4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43</a:t>
            </a:fld>
            <a:endParaRPr lang="en-US"/>
          </a:p>
        </p:txBody>
      </p:sp>
    </p:spTree>
    <p:extLst>
      <p:ext uri="{BB962C8B-B14F-4D97-AF65-F5344CB8AC3E}">
        <p14:creationId xmlns:p14="http://schemas.microsoft.com/office/powerpoint/2010/main" val="1989340474"/>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1CA7B7F2-C594-2226-10C3-8AC3C8D66601}"/>
              </a:ext>
            </a:extLst>
          </p:cNvPr>
          <p:cNvSpPr>
            <a:spLocks noGrp="1"/>
          </p:cNvSpPr>
          <p:nvPr>
            <p:ph type="dt" sz="half" idx="10"/>
          </p:nvPr>
        </p:nvSpPr>
        <p:spPr/>
        <p:txBody>
          <a:bodyPr/>
          <a:lstStyle/>
          <a:p>
            <a:fld id="{7AD86B2E-B702-4422-B277-3A08C7449694}" type="datetimeFigureOut">
              <a:rPr lang="en-US" smtClean="0"/>
              <a:t>8/26/2025</a:t>
            </a:fld>
            <a:endParaRPr lang="en-US" dirty="0"/>
          </a:p>
        </p:txBody>
      </p:sp>
      <p:sp>
        <p:nvSpPr>
          <p:cNvPr id="5" name="Footer Placeholder 4">
            <a:extLst>
              <a:ext uri="{FF2B5EF4-FFF2-40B4-BE49-F238E27FC236}">
                <a16:creationId xmlns:a16="http://schemas.microsoft.com/office/drawing/2014/main" id="{57567B6F-AABD-ABF2-1716-8CA10C09EEDB}"/>
              </a:ext>
            </a:extLst>
          </p:cNvPr>
          <p:cNvSpPr>
            <a:spLocks noGrp="1"/>
          </p:cNvSpPr>
          <p:nvPr>
            <p:ph type="ftr" sz="quarter" idx="11"/>
          </p:nvPr>
        </p:nvSpPr>
        <p:spPr/>
        <p:txBody>
          <a:bodyPr/>
          <a:lstStyle/>
          <a:p>
            <a:endParaRPr lang="en-US" dirty="0"/>
          </a:p>
        </p:txBody>
      </p:sp>
      <p:sp>
        <p:nvSpPr>
          <p:cNvPr id="6" name="Slide Number Placeholder 5">
            <a:extLst>
              <a:ext uri="{FF2B5EF4-FFF2-40B4-BE49-F238E27FC236}">
                <a16:creationId xmlns:a16="http://schemas.microsoft.com/office/drawing/2014/main" id="{BA7F058B-4E26-075C-3DA4-A864D221D406}"/>
              </a:ext>
            </a:extLst>
          </p:cNvPr>
          <p:cNvSpPr>
            <a:spLocks noGrp="1"/>
          </p:cNvSpPr>
          <p:nvPr>
            <p:ph type="sldNum" sz="quarter" idx="12"/>
          </p:nvPr>
        </p:nvSpPr>
        <p:spPr/>
        <p:txBody>
          <a:bodyPr/>
          <a:lstStyle/>
          <a:p>
            <a:fld id="{F7542ADD-394E-41F3-B704-951748884AEE}" type="slidenum">
              <a:rPr lang="en-US" smtClean="0"/>
              <a:t>‹#›</a:t>
            </a:fld>
            <a:endParaRPr lang="en-US" dirty="0"/>
          </a:p>
        </p:txBody>
      </p:sp>
    </p:spTree>
    <p:extLst>
      <p:ext uri="{BB962C8B-B14F-4D97-AF65-F5344CB8AC3E}">
        <p14:creationId xmlns:p14="http://schemas.microsoft.com/office/powerpoint/2010/main" val="141311415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0F5B59B-14BB-0F36-FA1D-86F9E28D7782}"/>
              </a:ext>
            </a:extLst>
          </p:cNvPr>
          <p:cNvSpPr>
            <a:spLocks noGrp="1"/>
          </p:cNvSpPr>
          <p:nvPr>
            <p:ph type="dt" sz="half" idx="10"/>
          </p:nvPr>
        </p:nvSpPr>
        <p:spPr/>
        <p:txBody>
          <a:bodyPr/>
          <a:lstStyle/>
          <a:p>
            <a:fld id="{7AD86B2E-B702-4422-B277-3A08C7449694}" type="datetimeFigureOut">
              <a:rPr lang="en-US" smtClean="0"/>
              <a:t>8/26/2025</a:t>
            </a:fld>
            <a:endParaRPr lang="en-US" dirty="0"/>
          </a:p>
        </p:txBody>
      </p:sp>
      <p:sp>
        <p:nvSpPr>
          <p:cNvPr id="5" name="Footer Placeholder 4">
            <a:extLst>
              <a:ext uri="{FF2B5EF4-FFF2-40B4-BE49-F238E27FC236}">
                <a16:creationId xmlns:a16="http://schemas.microsoft.com/office/drawing/2014/main" id="{945EDB51-73D6-A3E4-04E1-FA0E4D318AD2}"/>
              </a:ext>
            </a:extLst>
          </p:cNvPr>
          <p:cNvSpPr>
            <a:spLocks noGrp="1"/>
          </p:cNvSpPr>
          <p:nvPr>
            <p:ph type="ftr" sz="quarter" idx="11"/>
          </p:nvPr>
        </p:nvSpPr>
        <p:spPr/>
        <p:txBody>
          <a:bodyPr/>
          <a:lstStyle/>
          <a:p>
            <a:endParaRPr lang="en-US" dirty="0"/>
          </a:p>
        </p:txBody>
      </p:sp>
      <p:sp>
        <p:nvSpPr>
          <p:cNvPr id="6" name="Slide Number Placeholder 5">
            <a:extLst>
              <a:ext uri="{FF2B5EF4-FFF2-40B4-BE49-F238E27FC236}">
                <a16:creationId xmlns:a16="http://schemas.microsoft.com/office/drawing/2014/main" id="{36E15A03-D852-FE42-22A2-986BA6AFDD94}"/>
              </a:ext>
            </a:extLst>
          </p:cNvPr>
          <p:cNvSpPr>
            <a:spLocks noGrp="1"/>
          </p:cNvSpPr>
          <p:nvPr>
            <p:ph type="sldNum" sz="quarter" idx="12"/>
          </p:nvPr>
        </p:nvSpPr>
        <p:spPr/>
        <p:txBody>
          <a:bodyPr/>
          <a:lstStyle/>
          <a:p>
            <a:fld id="{F7542ADD-394E-41F3-B704-951748884AEE}" type="slidenum">
              <a:rPr lang="en-US" smtClean="0"/>
              <a:t>‹#›</a:t>
            </a:fld>
            <a:endParaRPr lang="en-US" dirty="0"/>
          </a:p>
        </p:txBody>
      </p:sp>
    </p:spTree>
    <p:extLst>
      <p:ext uri="{BB962C8B-B14F-4D97-AF65-F5344CB8AC3E}">
        <p14:creationId xmlns:p14="http://schemas.microsoft.com/office/powerpoint/2010/main" val="332047379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81F9F7B-C72F-8488-63C2-893D10A71873}"/>
              </a:ext>
            </a:extLst>
          </p:cNvPr>
          <p:cNvSpPr>
            <a:spLocks noGrp="1"/>
          </p:cNvSpPr>
          <p:nvPr>
            <p:ph type="dt" sz="half" idx="10"/>
          </p:nvPr>
        </p:nvSpPr>
        <p:spPr/>
        <p:txBody>
          <a:bodyPr/>
          <a:lstStyle/>
          <a:p>
            <a:fld id="{7AD86B2E-B702-4422-B277-3A08C7449694}" type="datetimeFigureOut">
              <a:rPr lang="en-US" smtClean="0"/>
              <a:t>8/26/2025</a:t>
            </a:fld>
            <a:endParaRPr lang="en-US" dirty="0"/>
          </a:p>
        </p:txBody>
      </p:sp>
      <p:sp>
        <p:nvSpPr>
          <p:cNvPr id="5" name="Footer Placeholder 4">
            <a:extLst>
              <a:ext uri="{FF2B5EF4-FFF2-40B4-BE49-F238E27FC236}">
                <a16:creationId xmlns:a16="http://schemas.microsoft.com/office/drawing/2014/main" id="{997D509D-91A2-39D0-0202-9348AED744AA}"/>
              </a:ext>
            </a:extLst>
          </p:cNvPr>
          <p:cNvSpPr>
            <a:spLocks noGrp="1"/>
          </p:cNvSpPr>
          <p:nvPr>
            <p:ph type="ftr" sz="quarter" idx="11"/>
          </p:nvPr>
        </p:nvSpPr>
        <p:spPr/>
        <p:txBody>
          <a:bodyPr/>
          <a:lstStyle/>
          <a:p>
            <a:endParaRPr lang="en-US" dirty="0"/>
          </a:p>
        </p:txBody>
      </p:sp>
      <p:sp>
        <p:nvSpPr>
          <p:cNvPr id="6" name="Slide Number Placeholder 5">
            <a:extLst>
              <a:ext uri="{FF2B5EF4-FFF2-40B4-BE49-F238E27FC236}">
                <a16:creationId xmlns:a16="http://schemas.microsoft.com/office/drawing/2014/main" id="{A1A98602-767F-9F7F-3A34-40E803A3BD2B}"/>
              </a:ext>
            </a:extLst>
          </p:cNvPr>
          <p:cNvSpPr>
            <a:spLocks noGrp="1"/>
          </p:cNvSpPr>
          <p:nvPr>
            <p:ph type="sldNum" sz="quarter" idx="12"/>
          </p:nvPr>
        </p:nvSpPr>
        <p:spPr/>
        <p:txBody>
          <a:bodyPr/>
          <a:lstStyle/>
          <a:p>
            <a:fld id="{F7542ADD-394E-41F3-B704-951748884AEE}" type="slidenum">
              <a:rPr lang="en-US" smtClean="0"/>
              <a:t>‹#›</a:t>
            </a:fld>
            <a:endParaRPr lang="en-US" dirty="0"/>
          </a:p>
        </p:txBody>
      </p:sp>
    </p:spTree>
    <p:extLst>
      <p:ext uri="{BB962C8B-B14F-4D97-AF65-F5344CB8AC3E}">
        <p14:creationId xmlns:p14="http://schemas.microsoft.com/office/powerpoint/2010/main" val="353872526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CC7B5477-D6C1-D0EF-360E-AAF1F8F26BA5}"/>
              </a:ext>
            </a:extLst>
          </p:cNvPr>
          <p:cNvSpPr>
            <a:spLocks noGrp="1"/>
          </p:cNvSpPr>
          <p:nvPr>
            <p:ph type="dt" sz="half" idx="10"/>
          </p:nvPr>
        </p:nvSpPr>
        <p:spPr/>
        <p:txBody>
          <a:bodyPr/>
          <a:lstStyle/>
          <a:p>
            <a:fld id="{7AD86B2E-B702-4422-B277-3A08C7449694}" type="datetimeFigureOut">
              <a:rPr lang="en-US" smtClean="0"/>
              <a:t>8/26/2025</a:t>
            </a:fld>
            <a:endParaRPr lang="en-US" dirty="0"/>
          </a:p>
        </p:txBody>
      </p:sp>
      <p:sp>
        <p:nvSpPr>
          <p:cNvPr id="6" name="Footer Placeholder 5">
            <a:extLst>
              <a:ext uri="{FF2B5EF4-FFF2-40B4-BE49-F238E27FC236}">
                <a16:creationId xmlns:a16="http://schemas.microsoft.com/office/drawing/2014/main" id="{8EE8FCE8-EE63-38DE-2FCA-4EA8F13B84FD}"/>
              </a:ext>
            </a:extLst>
          </p:cNvPr>
          <p:cNvSpPr>
            <a:spLocks noGrp="1"/>
          </p:cNvSpPr>
          <p:nvPr>
            <p:ph type="ftr" sz="quarter" idx="11"/>
          </p:nvPr>
        </p:nvSpPr>
        <p:spPr/>
        <p:txBody>
          <a:bodyPr/>
          <a:lstStyle/>
          <a:p>
            <a:endParaRPr lang="en-US" dirty="0"/>
          </a:p>
        </p:txBody>
      </p:sp>
      <p:sp>
        <p:nvSpPr>
          <p:cNvPr id="7" name="Slide Number Placeholder 6">
            <a:extLst>
              <a:ext uri="{FF2B5EF4-FFF2-40B4-BE49-F238E27FC236}">
                <a16:creationId xmlns:a16="http://schemas.microsoft.com/office/drawing/2014/main" id="{FE2D33A2-7BEA-C0F6-8DC4-5841AF8D50F4}"/>
              </a:ext>
            </a:extLst>
          </p:cNvPr>
          <p:cNvSpPr>
            <a:spLocks noGrp="1"/>
          </p:cNvSpPr>
          <p:nvPr>
            <p:ph type="sldNum" sz="quarter" idx="12"/>
          </p:nvPr>
        </p:nvSpPr>
        <p:spPr/>
        <p:txBody>
          <a:bodyPr/>
          <a:lstStyle/>
          <a:p>
            <a:fld id="{F7542ADD-394E-41F3-B704-951748884AEE}" type="slidenum">
              <a:rPr lang="en-US" smtClean="0"/>
              <a:t>‹#›</a:t>
            </a:fld>
            <a:endParaRPr lang="en-US" dirty="0"/>
          </a:p>
        </p:txBody>
      </p:sp>
    </p:spTree>
    <p:extLst>
      <p:ext uri="{BB962C8B-B14F-4D97-AF65-F5344CB8AC3E}">
        <p14:creationId xmlns:p14="http://schemas.microsoft.com/office/powerpoint/2010/main" val="219689125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A82EDC5C-9D31-77DA-AB6E-212A67AE9801}"/>
              </a:ext>
            </a:extLst>
          </p:cNvPr>
          <p:cNvSpPr>
            <a:spLocks noGrp="1"/>
          </p:cNvSpPr>
          <p:nvPr>
            <p:ph type="dt" sz="half" idx="10"/>
          </p:nvPr>
        </p:nvSpPr>
        <p:spPr/>
        <p:txBody>
          <a:bodyPr/>
          <a:lstStyle/>
          <a:p>
            <a:fld id="{7AD86B2E-B702-4422-B277-3A08C7449694}" type="datetimeFigureOut">
              <a:rPr lang="en-US" smtClean="0"/>
              <a:t>8/26/2025</a:t>
            </a:fld>
            <a:endParaRPr lang="en-US" dirty="0"/>
          </a:p>
        </p:txBody>
      </p:sp>
      <p:sp>
        <p:nvSpPr>
          <p:cNvPr id="8" name="Footer Placeholder 7">
            <a:extLst>
              <a:ext uri="{FF2B5EF4-FFF2-40B4-BE49-F238E27FC236}">
                <a16:creationId xmlns:a16="http://schemas.microsoft.com/office/drawing/2014/main" id="{A2F1C937-530C-BE6A-062C-EAEB60924AA7}"/>
              </a:ext>
            </a:extLst>
          </p:cNvPr>
          <p:cNvSpPr>
            <a:spLocks noGrp="1"/>
          </p:cNvSpPr>
          <p:nvPr>
            <p:ph type="ftr" sz="quarter" idx="11"/>
          </p:nvPr>
        </p:nvSpPr>
        <p:spPr/>
        <p:txBody>
          <a:bodyPr/>
          <a:lstStyle/>
          <a:p>
            <a:endParaRPr lang="en-US" dirty="0"/>
          </a:p>
        </p:txBody>
      </p:sp>
      <p:sp>
        <p:nvSpPr>
          <p:cNvPr id="9" name="Slide Number Placeholder 8">
            <a:extLst>
              <a:ext uri="{FF2B5EF4-FFF2-40B4-BE49-F238E27FC236}">
                <a16:creationId xmlns:a16="http://schemas.microsoft.com/office/drawing/2014/main" id="{F6965C7C-2F3A-7C73-65EE-071EA3B57E61}"/>
              </a:ext>
            </a:extLst>
          </p:cNvPr>
          <p:cNvSpPr>
            <a:spLocks noGrp="1"/>
          </p:cNvSpPr>
          <p:nvPr>
            <p:ph type="sldNum" sz="quarter" idx="12"/>
          </p:nvPr>
        </p:nvSpPr>
        <p:spPr/>
        <p:txBody>
          <a:bodyPr/>
          <a:lstStyle/>
          <a:p>
            <a:fld id="{F7542ADD-394E-41F3-B704-951748884AEE}" type="slidenum">
              <a:rPr lang="en-US" smtClean="0"/>
              <a:t>‹#›</a:t>
            </a:fld>
            <a:endParaRPr lang="en-US" dirty="0"/>
          </a:p>
        </p:txBody>
      </p:sp>
    </p:spTree>
    <p:extLst>
      <p:ext uri="{BB962C8B-B14F-4D97-AF65-F5344CB8AC3E}">
        <p14:creationId xmlns:p14="http://schemas.microsoft.com/office/powerpoint/2010/main" val="159070105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85E1951F-F9DF-2D36-66CD-0ADE1A8E8AC9}"/>
              </a:ext>
            </a:extLst>
          </p:cNvPr>
          <p:cNvSpPr>
            <a:spLocks noGrp="1"/>
          </p:cNvSpPr>
          <p:nvPr>
            <p:ph type="dt" sz="half" idx="10"/>
          </p:nvPr>
        </p:nvSpPr>
        <p:spPr/>
        <p:txBody>
          <a:bodyPr/>
          <a:lstStyle/>
          <a:p>
            <a:fld id="{7AD86B2E-B702-4422-B277-3A08C7449694}" type="datetimeFigureOut">
              <a:rPr lang="en-US" smtClean="0"/>
              <a:t>8/26/2025</a:t>
            </a:fld>
            <a:endParaRPr lang="en-US" dirty="0"/>
          </a:p>
        </p:txBody>
      </p:sp>
      <p:sp>
        <p:nvSpPr>
          <p:cNvPr id="4" name="Footer Placeholder 3">
            <a:extLst>
              <a:ext uri="{FF2B5EF4-FFF2-40B4-BE49-F238E27FC236}">
                <a16:creationId xmlns:a16="http://schemas.microsoft.com/office/drawing/2014/main" id="{B067CA20-9E1C-BEF8-F7E6-B3C4C995857A}"/>
              </a:ext>
            </a:extLst>
          </p:cNvPr>
          <p:cNvSpPr>
            <a:spLocks noGrp="1"/>
          </p:cNvSpPr>
          <p:nvPr>
            <p:ph type="ftr" sz="quarter" idx="11"/>
          </p:nvPr>
        </p:nvSpPr>
        <p:spPr/>
        <p:txBody>
          <a:bodyPr/>
          <a:lstStyle/>
          <a:p>
            <a:endParaRPr lang="en-US" dirty="0"/>
          </a:p>
        </p:txBody>
      </p:sp>
      <p:sp>
        <p:nvSpPr>
          <p:cNvPr id="5" name="Slide Number Placeholder 4">
            <a:extLst>
              <a:ext uri="{FF2B5EF4-FFF2-40B4-BE49-F238E27FC236}">
                <a16:creationId xmlns:a16="http://schemas.microsoft.com/office/drawing/2014/main" id="{2C61B1B8-1D1F-02F4-C933-47FC32EC2AB2}"/>
              </a:ext>
            </a:extLst>
          </p:cNvPr>
          <p:cNvSpPr>
            <a:spLocks noGrp="1"/>
          </p:cNvSpPr>
          <p:nvPr>
            <p:ph type="sldNum" sz="quarter" idx="12"/>
          </p:nvPr>
        </p:nvSpPr>
        <p:spPr/>
        <p:txBody>
          <a:bodyPr/>
          <a:lstStyle/>
          <a:p>
            <a:fld id="{F7542ADD-394E-41F3-B704-951748884AEE}" type="slidenum">
              <a:rPr lang="en-US" smtClean="0"/>
              <a:t>‹#›</a:t>
            </a:fld>
            <a:endParaRPr lang="en-US" dirty="0"/>
          </a:p>
        </p:txBody>
      </p:sp>
    </p:spTree>
    <p:extLst>
      <p:ext uri="{BB962C8B-B14F-4D97-AF65-F5344CB8AC3E}">
        <p14:creationId xmlns:p14="http://schemas.microsoft.com/office/powerpoint/2010/main" val="45931334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7FE2AC4-08F1-175E-50F9-B90ABA9113BD}"/>
              </a:ext>
            </a:extLst>
          </p:cNvPr>
          <p:cNvSpPr>
            <a:spLocks noGrp="1"/>
          </p:cNvSpPr>
          <p:nvPr>
            <p:ph type="dt" sz="half" idx="10"/>
          </p:nvPr>
        </p:nvSpPr>
        <p:spPr/>
        <p:txBody>
          <a:bodyPr/>
          <a:lstStyle/>
          <a:p>
            <a:fld id="{7AD86B2E-B702-4422-B277-3A08C7449694}" type="datetimeFigureOut">
              <a:rPr lang="en-US" smtClean="0"/>
              <a:t>8/26/2025</a:t>
            </a:fld>
            <a:endParaRPr lang="en-US" dirty="0"/>
          </a:p>
        </p:txBody>
      </p:sp>
      <p:sp>
        <p:nvSpPr>
          <p:cNvPr id="3" name="Footer Placeholder 2">
            <a:extLst>
              <a:ext uri="{FF2B5EF4-FFF2-40B4-BE49-F238E27FC236}">
                <a16:creationId xmlns:a16="http://schemas.microsoft.com/office/drawing/2014/main" id="{CEAEA4DB-632D-D9D1-3D14-B1B180E010C4}"/>
              </a:ext>
            </a:extLst>
          </p:cNvPr>
          <p:cNvSpPr>
            <a:spLocks noGrp="1"/>
          </p:cNvSpPr>
          <p:nvPr>
            <p:ph type="ftr" sz="quarter" idx="11"/>
          </p:nvPr>
        </p:nvSpPr>
        <p:spPr/>
        <p:txBody>
          <a:bodyPr/>
          <a:lstStyle/>
          <a:p>
            <a:endParaRPr lang="en-US" dirty="0"/>
          </a:p>
        </p:txBody>
      </p:sp>
      <p:sp>
        <p:nvSpPr>
          <p:cNvPr id="4" name="Slide Number Placeholder 3">
            <a:extLst>
              <a:ext uri="{FF2B5EF4-FFF2-40B4-BE49-F238E27FC236}">
                <a16:creationId xmlns:a16="http://schemas.microsoft.com/office/drawing/2014/main" id="{EB715F8A-1D92-41F1-20A4-7DCD4E8AAA0A}"/>
              </a:ext>
            </a:extLst>
          </p:cNvPr>
          <p:cNvSpPr>
            <a:spLocks noGrp="1"/>
          </p:cNvSpPr>
          <p:nvPr>
            <p:ph type="sldNum" sz="quarter" idx="12"/>
          </p:nvPr>
        </p:nvSpPr>
        <p:spPr/>
        <p:txBody>
          <a:bodyPr/>
          <a:lstStyle/>
          <a:p>
            <a:fld id="{F7542ADD-394E-41F3-B704-951748884AEE}" type="slidenum">
              <a:rPr lang="en-US" smtClean="0"/>
              <a:t>‹#›</a:t>
            </a:fld>
            <a:endParaRPr lang="en-US" dirty="0"/>
          </a:p>
        </p:txBody>
      </p:sp>
    </p:spTree>
    <p:extLst>
      <p:ext uri="{BB962C8B-B14F-4D97-AF65-F5344CB8AC3E}">
        <p14:creationId xmlns:p14="http://schemas.microsoft.com/office/powerpoint/2010/main" val="94776312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78B70CE-2216-EDAB-7EA9-CCE161AC492D}"/>
              </a:ext>
            </a:extLst>
          </p:cNvPr>
          <p:cNvSpPr>
            <a:spLocks noGrp="1"/>
          </p:cNvSpPr>
          <p:nvPr>
            <p:ph type="dt" sz="half" idx="10"/>
          </p:nvPr>
        </p:nvSpPr>
        <p:spPr/>
        <p:txBody>
          <a:bodyPr/>
          <a:lstStyle/>
          <a:p>
            <a:fld id="{7AD86B2E-B702-4422-B277-3A08C7449694}" type="datetimeFigureOut">
              <a:rPr lang="en-US" smtClean="0"/>
              <a:t>8/26/2025</a:t>
            </a:fld>
            <a:endParaRPr lang="en-US" dirty="0"/>
          </a:p>
        </p:txBody>
      </p:sp>
      <p:sp>
        <p:nvSpPr>
          <p:cNvPr id="6" name="Footer Placeholder 5">
            <a:extLst>
              <a:ext uri="{FF2B5EF4-FFF2-40B4-BE49-F238E27FC236}">
                <a16:creationId xmlns:a16="http://schemas.microsoft.com/office/drawing/2014/main" id="{7E7F4EBE-FF18-55EE-6B98-05B25C8FC2C0}"/>
              </a:ext>
            </a:extLst>
          </p:cNvPr>
          <p:cNvSpPr>
            <a:spLocks noGrp="1"/>
          </p:cNvSpPr>
          <p:nvPr>
            <p:ph type="ftr" sz="quarter" idx="11"/>
          </p:nvPr>
        </p:nvSpPr>
        <p:spPr/>
        <p:txBody>
          <a:bodyPr/>
          <a:lstStyle/>
          <a:p>
            <a:endParaRPr lang="en-US" dirty="0"/>
          </a:p>
        </p:txBody>
      </p:sp>
      <p:sp>
        <p:nvSpPr>
          <p:cNvPr id="7" name="Slide Number Placeholder 6">
            <a:extLst>
              <a:ext uri="{FF2B5EF4-FFF2-40B4-BE49-F238E27FC236}">
                <a16:creationId xmlns:a16="http://schemas.microsoft.com/office/drawing/2014/main" id="{74F5F087-5F13-6A44-1590-C7C340B94C44}"/>
              </a:ext>
            </a:extLst>
          </p:cNvPr>
          <p:cNvSpPr>
            <a:spLocks noGrp="1"/>
          </p:cNvSpPr>
          <p:nvPr>
            <p:ph type="sldNum" sz="quarter" idx="12"/>
          </p:nvPr>
        </p:nvSpPr>
        <p:spPr/>
        <p:txBody>
          <a:bodyPr/>
          <a:lstStyle/>
          <a:p>
            <a:fld id="{F7542ADD-394E-41F3-B704-951748884AEE}" type="slidenum">
              <a:rPr lang="en-US" smtClean="0"/>
              <a:t>‹#›</a:t>
            </a:fld>
            <a:endParaRPr lang="en-US" dirty="0"/>
          </a:p>
        </p:txBody>
      </p:sp>
    </p:spTree>
    <p:extLst>
      <p:ext uri="{BB962C8B-B14F-4D97-AF65-F5344CB8AC3E}">
        <p14:creationId xmlns:p14="http://schemas.microsoft.com/office/powerpoint/2010/main" val="389547006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dirty="0"/>
          </a:p>
        </p:txBody>
      </p:sp>
      <p:sp>
        <p:nvSpPr>
          <p:cNvPr id="4" name="Text Placeholder 3">
            <a:extLst>
              <a:ext uri="{FF2B5EF4-FFF2-40B4-BE49-F238E27FC236}">
                <a16:creationId xmlns:a16="http://schemas.microsoft.com/office/drawing/2014/main"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473CEC4-4BC0-D998-48CD-C0E75413B0FC}"/>
              </a:ext>
            </a:extLst>
          </p:cNvPr>
          <p:cNvSpPr>
            <a:spLocks noGrp="1"/>
          </p:cNvSpPr>
          <p:nvPr>
            <p:ph type="dt" sz="half" idx="10"/>
          </p:nvPr>
        </p:nvSpPr>
        <p:spPr/>
        <p:txBody>
          <a:bodyPr/>
          <a:lstStyle/>
          <a:p>
            <a:fld id="{7AD86B2E-B702-4422-B277-3A08C7449694}" type="datetimeFigureOut">
              <a:rPr lang="en-US" smtClean="0"/>
              <a:t>8/26/2025</a:t>
            </a:fld>
            <a:endParaRPr lang="en-US" dirty="0"/>
          </a:p>
        </p:txBody>
      </p:sp>
      <p:sp>
        <p:nvSpPr>
          <p:cNvPr id="6" name="Footer Placeholder 5">
            <a:extLst>
              <a:ext uri="{FF2B5EF4-FFF2-40B4-BE49-F238E27FC236}">
                <a16:creationId xmlns:a16="http://schemas.microsoft.com/office/drawing/2014/main" id="{6205997B-9DB4-C221-C9C3-2CC6584C97A1}"/>
              </a:ext>
            </a:extLst>
          </p:cNvPr>
          <p:cNvSpPr>
            <a:spLocks noGrp="1"/>
          </p:cNvSpPr>
          <p:nvPr>
            <p:ph type="ftr" sz="quarter" idx="11"/>
          </p:nvPr>
        </p:nvSpPr>
        <p:spPr/>
        <p:txBody>
          <a:bodyPr/>
          <a:lstStyle/>
          <a:p>
            <a:endParaRPr lang="en-US" dirty="0"/>
          </a:p>
        </p:txBody>
      </p:sp>
      <p:sp>
        <p:nvSpPr>
          <p:cNvPr id="7" name="Slide Number Placeholder 6">
            <a:extLst>
              <a:ext uri="{FF2B5EF4-FFF2-40B4-BE49-F238E27FC236}">
                <a16:creationId xmlns:a16="http://schemas.microsoft.com/office/drawing/2014/main" id="{78972CE3-5F1C-8C5A-3A36-9FA4D8498D4D}"/>
              </a:ext>
            </a:extLst>
          </p:cNvPr>
          <p:cNvSpPr>
            <a:spLocks noGrp="1"/>
          </p:cNvSpPr>
          <p:nvPr>
            <p:ph type="sldNum" sz="quarter" idx="12"/>
          </p:nvPr>
        </p:nvSpPr>
        <p:spPr/>
        <p:txBody>
          <a:bodyPr/>
          <a:lstStyle/>
          <a:p>
            <a:fld id="{F7542ADD-394E-41F3-B704-951748884AEE}" type="slidenum">
              <a:rPr lang="en-US" smtClean="0"/>
              <a:t>‹#›</a:t>
            </a:fld>
            <a:endParaRPr lang="en-US" dirty="0"/>
          </a:p>
        </p:txBody>
      </p:sp>
    </p:spTree>
    <p:extLst>
      <p:ext uri="{BB962C8B-B14F-4D97-AF65-F5344CB8AC3E}">
        <p14:creationId xmlns:p14="http://schemas.microsoft.com/office/powerpoint/2010/main" val="305669209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E6B7518-7F38-0E9F-31BE-48CF51807FFD}"/>
              </a:ext>
            </a:extLst>
          </p:cNvPr>
          <p:cNvSpPr>
            <a:spLocks noGrp="1"/>
          </p:cNvSpPr>
          <p:nvPr>
            <p:ph type="dt" sz="half" idx="10"/>
          </p:nvPr>
        </p:nvSpPr>
        <p:spPr/>
        <p:txBody>
          <a:bodyPr/>
          <a:lstStyle/>
          <a:p>
            <a:fld id="{7AD86B2E-B702-4422-B277-3A08C7449694}" type="datetimeFigureOut">
              <a:rPr lang="en-US" smtClean="0"/>
              <a:t>8/26/2025</a:t>
            </a:fld>
            <a:endParaRPr lang="en-US" dirty="0"/>
          </a:p>
        </p:txBody>
      </p:sp>
      <p:sp>
        <p:nvSpPr>
          <p:cNvPr id="5" name="Footer Placeholder 4">
            <a:extLst>
              <a:ext uri="{FF2B5EF4-FFF2-40B4-BE49-F238E27FC236}">
                <a16:creationId xmlns:a16="http://schemas.microsoft.com/office/drawing/2014/main" id="{1499AE5E-BECF-D8F0-0176-F5D6F6177AAE}"/>
              </a:ext>
            </a:extLst>
          </p:cNvPr>
          <p:cNvSpPr>
            <a:spLocks noGrp="1"/>
          </p:cNvSpPr>
          <p:nvPr>
            <p:ph type="ftr" sz="quarter" idx="11"/>
          </p:nvPr>
        </p:nvSpPr>
        <p:spPr/>
        <p:txBody>
          <a:bodyPr/>
          <a:lstStyle/>
          <a:p>
            <a:endParaRPr lang="en-US" dirty="0"/>
          </a:p>
        </p:txBody>
      </p:sp>
      <p:sp>
        <p:nvSpPr>
          <p:cNvPr id="6" name="Slide Number Placeholder 5">
            <a:extLst>
              <a:ext uri="{FF2B5EF4-FFF2-40B4-BE49-F238E27FC236}">
                <a16:creationId xmlns:a16="http://schemas.microsoft.com/office/drawing/2014/main" id="{DC169AFA-75A4-D04B-AD01-2B44BABE31A8}"/>
              </a:ext>
            </a:extLst>
          </p:cNvPr>
          <p:cNvSpPr>
            <a:spLocks noGrp="1"/>
          </p:cNvSpPr>
          <p:nvPr>
            <p:ph type="sldNum" sz="quarter" idx="12"/>
          </p:nvPr>
        </p:nvSpPr>
        <p:spPr/>
        <p:txBody>
          <a:bodyPr/>
          <a:lstStyle/>
          <a:p>
            <a:fld id="{F7542ADD-394E-41F3-B704-951748884AEE}" type="slidenum">
              <a:rPr lang="en-US" smtClean="0"/>
              <a:t>‹#›</a:t>
            </a:fld>
            <a:endParaRPr lang="en-US" dirty="0"/>
          </a:p>
        </p:txBody>
      </p:sp>
    </p:spTree>
    <p:extLst>
      <p:ext uri="{BB962C8B-B14F-4D97-AF65-F5344CB8AC3E}">
        <p14:creationId xmlns:p14="http://schemas.microsoft.com/office/powerpoint/2010/main" val="33406048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E99442B-8870-38B1-A26D-CE928268F2CA}"/>
              </a:ext>
            </a:extLst>
          </p:cNvPr>
          <p:cNvSpPr>
            <a:spLocks noGrp="1"/>
          </p:cNvSpPr>
          <p:nvPr>
            <p:ph type="dt" sz="half" idx="10"/>
          </p:nvPr>
        </p:nvSpPr>
        <p:spPr/>
        <p:txBody>
          <a:bodyPr/>
          <a:lstStyle/>
          <a:p>
            <a:fld id="{7AD86B2E-B702-4422-B277-3A08C7449694}" type="datetimeFigureOut">
              <a:rPr lang="en-US" smtClean="0"/>
              <a:t>8/26/2025</a:t>
            </a:fld>
            <a:endParaRPr lang="en-US" dirty="0"/>
          </a:p>
        </p:txBody>
      </p:sp>
      <p:sp>
        <p:nvSpPr>
          <p:cNvPr id="5" name="Footer Placeholder 4">
            <a:extLst>
              <a:ext uri="{FF2B5EF4-FFF2-40B4-BE49-F238E27FC236}">
                <a16:creationId xmlns:a16="http://schemas.microsoft.com/office/drawing/2014/main" id="{D1037066-A86D-748B-99F7-904DF1C0EE0E}"/>
              </a:ext>
            </a:extLst>
          </p:cNvPr>
          <p:cNvSpPr>
            <a:spLocks noGrp="1"/>
          </p:cNvSpPr>
          <p:nvPr>
            <p:ph type="ftr" sz="quarter" idx="11"/>
          </p:nvPr>
        </p:nvSpPr>
        <p:spPr/>
        <p:txBody>
          <a:bodyPr/>
          <a:lstStyle/>
          <a:p>
            <a:endParaRPr lang="en-US" dirty="0"/>
          </a:p>
        </p:txBody>
      </p:sp>
      <p:sp>
        <p:nvSpPr>
          <p:cNvPr id="6" name="Slide Number Placeholder 5">
            <a:extLst>
              <a:ext uri="{FF2B5EF4-FFF2-40B4-BE49-F238E27FC236}">
                <a16:creationId xmlns:a16="http://schemas.microsoft.com/office/drawing/2014/main" id="{4D951710-EE2B-4532-5DDE-8ED9C5A66825}"/>
              </a:ext>
            </a:extLst>
          </p:cNvPr>
          <p:cNvSpPr>
            <a:spLocks noGrp="1"/>
          </p:cNvSpPr>
          <p:nvPr>
            <p:ph type="sldNum" sz="quarter" idx="12"/>
          </p:nvPr>
        </p:nvSpPr>
        <p:spPr/>
        <p:txBody>
          <a:bodyPr/>
          <a:lstStyle/>
          <a:p>
            <a:fld id="{F7542ADD-394E-41F3-B704-951748884AEE}" type="slidenum">
              <a:rPr lang="en-US" smtClean="0"/>
              <a:t>‹#›</a:t>
            </a:fld>
            <a:endParaRPr lang="en-US" dirty="0"/>
          </a:p>
        </p:txBody>
      </p:sp>
    </p:spTree>
    <p:extLst>
      <p:ext uri="{BB962C8B-B14F-4D97-AF65-F5344CB8AC3E}">
        <p14:creationId xmlns:p14="http://schemas.microsoft.com/office/powerpoint/2010/main" val="296778946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2789615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a:extLst>
              <a:ext uri="{FF2B5EF4-FFF2-40B4-BE49-F238E27FC236}">
                <a16:creationId xmlns:a16="http://schemas.microsoft.com/office/drawing/2014/main" id="{4D87B024-DF46-4DF2-934F-975B0169D37C}"/>
              </a:ext>
            </a:extLst>
          </p:cNvPr>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extLst>
      <p:ext uri="{BB962C8B-B14F-4D97-AF65-F5344CB8AC3E}">
        <p14:creationId xmlns:p14="http://schemas.microsoft.com/office/powerpoint/2010/main" val="137889804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29052834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12622244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image" Target="../media/image1.png"/><Relationship Id="rId2" Type="http://schemas.openxmlformats.org/officeDocument/2006/relationships/slideLayout" Target="../slideLayouts/slideLayout2.xml"/><Relationship Id="rId16" Type="http://schemas.openxmlformats.org/officeDocument/2006/relationships/theme" Target="../theme/theme1.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7">
            <a:lum/>
          </a:blip>
          <a:srcRect/>
          <a:stretch>
            <a:fillRect/>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8/26/2025</a:t>
            </a:fld>
            <a:endParaRPr lang="en-US" dirty="0"/>
          </a:p>
        </p:txBody>
      </p:sp>
      <p:sp>
        <p:nvSpPr>
          <p:cNvPr id="5" name="Footer Placeholder 4">
            <a:extLst>
              <a:ext uri="{FF2B5EF4-FFF2-40B4-BE49-F238E27FC236}">
                <a16:creationId xmlns:a16="http://schemas.microsoft.com/office/drawing/2014/main"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dirty="0"/>
          </a:p>
        </p:txBody>
      </p:sp>
      <p:sp>
        <p:nvSpPr>
          <p:cNvPr id="6" name="Slide Number Placeholder 5">
            <a:extLst>
              <a:ext uri="{FF2B5EF4-FFF2-40B4-BE49-F238E27FC236}">
                <a16:creationId xmlns:a16="http://schemas.microsoft.com/office/drawing/2014/main"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dirty="0"/>
          </a:p>
        </p:txBody>
      </p:sp>
    </p:spTree>
    <p:extLst>
      <p:ext uri="{BB962C8B-B14F-4D97-AF65-F5344CB8AC3E}">
        <p14:creationId xmlns:p14="http://schemas.microsoft.com/office/powerpoint/2010/main" val="49298891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2" r:id="rId12"/>
    <p:sldLayoutId id="2147483666" r:id="rId13"/>
    <p:sldLayoutId id="2147483667" r:id="rId14"/>
    <p:sldLayoutId id="2147483668" r:id="rId15"/>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15.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xml"/><Relationship Id="rId1" Type="http://schemas.openxmlformats.org/officeDocument/2006/relationships/slideLayout" Target="../slideLayouts/slideLayout12.xml"/><Relationship Id="rId5" Type="http://schemas.openxmlformats.org/officeDocument/2006/relationships/image" Target="../media/image6.png"/><Relationship Id="rId4" Type="http://schemas.openxmlformats.org/officeDocument/2006/relationships/image" Target="../media/image5.jpeg"/></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xml"/><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4.xml"/><Relationship Id="rId1" Type="http://schemas.openxmlformats.org/officeDocument/2006/relationships/slideLayout" Target="../slideLayouts/slideLayout13.xml"/></Relationships>
</file>

<file path=ppt/slides/_rels/slide7.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5.xml"/><Relationship Id="rId1" Type="http://schemas.openxmlformats.org/officeDocument/2006/relationships/slideLayout" Target="../slideLayouts/slideLayout13.xml"/></Relationships>
</file>

<file path=ppt/slides/_rels/slide8.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6.xml"/><Relationship Id="rId1" Type="http://schemas.openxmlformats.org/officeDocument/2006/relationships/slideLayout" Target="../slideLayouts/slideLayout13.xml"/></Relationships>
</file>

<file path=ppt/slides/_rels/slide9.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7.xml"/><Relationship Id="rId1" Type="http://schemas.openxmlformats.org/officeDocument/2006/relationships/slideLayout" Target="../slideLayouts/slideLayout13.xml"/></Relationships>
</file>

<file path=ppt/slides/_rels/slide10.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8.xml"/><Relationship Id="rId1" Type="http://schemas.openxmlformats.org/officeDocument/2006/relationships/slideLayout" Target="../slideLayouts/slideLayout13.xml"/></Relationships>
</file>

<file path=ppt/slides/_rels/slide11.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9.xml"/><Relationship Id="rId1" Type="http://schemas.openxmlformats.org/officeDocument/2006/relationships/slideLayout" Target="../slideLayouts/slideLayout13.xml"/></Relationships>
</file>

<file path=ppt/slides/_rels/slide12.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10.xml"/><Relationship Id="rId1" Type="http://schemas.openxmlformats.org/officeDocument/2006/relationships/slideLayout" Target="../slideLayouts/slideLayout13.xml"/></Relationships>
</file>

<file path=ppt/slides/_rels/slide13.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11.xml"/><Relationship Id="rId1" Type="http://schemas.openxmlformats.org/officeDocument/2006/relationships/slideLayout" Target="../slideLayouts/slideLayout13.xml"/></Relationships>
</file>

<file path=ppt/slides/_rels/slide14.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12.xml"/><Relationship Id="rId1" Type="http://schemas.openxmlformats.org/officeDocument/2006/relationships/slideLayout" Target="../slideLayouts/slideLayout13.xml"/></Relationships>
</file>

<file path=ppt/slides/_rels/slide15.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13.xml"/><Relationship Id="rId1" Type="http://schemas.openxmlformats.org/officeDocument/2006/relationships/slideLayout" Target="../slideLayouts/slideLayout13.xml"/></Relationships>
</file>

<file path=ppt/slides/_rels/slide16.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14.xml"/><Relationship Id="rId1" Type="http://schemas.openxmlformats.org/officeDocument/2006/relationships/slideLayout" Target="../slideLayouts/slideLayout13.xml"/></Relationships>
</file>

<file path=ppt/slides/_rels/slide17.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15.xml"/><Relationship Id="rId1" Type="http://schemas.openxmlformats.org/officeDocument/2006/relationships/slideLayout" Target="../slideLayouts/slideLayout13.xml"/></Relationships>
</file>

<file path=ppt/slides/_rels/slide18.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16.xml"/><Relationship Id="rId1" Type="http://schemas.openxmlformats.org/officeDocument/2006/relationships/slideLayout" Target="../slideLayouts/slideLayout13.xml"/></Relationships>
</file>

<file path=ppt/slides/_rels/slide19.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17.xml"/><Relationship Id="rId1" Type="http://schemas.openxmlformats.org/officeDocument/2006/relationships/slideLayout" Target="../slideLayouts/slideLayout13.xml"/></Relationships>
</file>

<file path=ppt/slides/_rels/slide20.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18.xml"/><Relationship Id="rId1" Type="http://schemas.openxmlformats.org/officeDocument/2006/relationships/slideLayout" Target="../slideLayouts/slideLayout13.xml"/></Relationships>
</file>

<file path=ppt/slides/_rels/slide21.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19.xml"/><Relationship Id="rId1" Type="http://schemas.openxmlformats.org/officeDocument/2006/relationships/slideLayout" Target="../slideLayouts/slideLayout13.xml"/><Relationship Id="rId4" Type="http://schemas.openxmlformats.org/officeDocument/2006/relationships/image" Target="../media/image8.png"/></Relationships>
</file>

<file path=ppt/slides/_rels/slide22.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20.xml"/><Relationship Id="rId1" Type="http://schemas.openxmlformats.org/officeDocument/2006/relationships/slideLayout" Target="../slideLayouts/slideLayout13.xml"/></Relationships>
</file>

<file path=ppt/slides/_rels/slide23.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21.xml"/><Relationship Id="rId1" Type="http://schemas.openxmlformats.org/officeDocument/2006/relationships/slideLayout" Target="../slideLayouts/slideLayout13.xml"/></Relationships>
</file>

<file path=ppt/slides/_rels/slide24.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22.xml"/><Relationship Id="rId1" Type="http://schemas.openxmlformats.org/officeDocument/2006/relationships/slideLayout" Target="../slideLayouts/slideLayout13.xml"/><Relationship Id="rId4" Type="http://schemas.openxmlformats.org/officeDocument/2006/relationships/image" Target="../media/image9.png"/></Relationships>
</file>

<file path=ppt/slides/_rels/slide25.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23.xml"/><Relationship Id="rId1" Type="http://schemas.openxmlformats.org/officeDocument/2006/relationships/slideLayout" Target="../slideLayouts/slideLayout13.xml"/></Relationships>
</file>

<file path=ppt/slides/_rels/slide26.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24.xml"/><Relationship Id="rId1" Type="http://schemas.openxmlformats.org/officeDocument/2006/relationships/slideLayout" Target="../slideLayouts/slideLayout13.xml"/></Relationships>
</file>

<file path=ppt/slides/_rels/slide27.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25.xml"/><Relationship Id="rId1" Type="http://schemas.openxmlformats.org/officeDocument/2006/relationships/slideLayout" Target="../slideLayouts/slideLayout13.xml"/></Relationships>
</file>

<file path=ppt/slides/_rels/slide28.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26.xml"/><Relationship Id="rId1" Type="http://schemas.openxmlformats.org/officeDocument/2006/relationships/slideLayout" Target="../slideLayouts/slideLayout13.xml"/></Relationships>
</file>

<file path=ppt/slides/_rels/slide29.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27.xml"/><Relationship Id="rId1" Type="http://schemas.openxmlformats.org/officeDocument/2006/relationships/slideLayout" Target="../slideLayouts/slideLayout13.xml"/></Relationships>
</file>

<file path=ppt/slides/_rels/slide30.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28.xml"/><Relationship Id="rId1" Type="http://schemas.openxmlformats.org/officeDocument/2006/relationships/slideLayout" Target="../slideLayouts/slideLayout13.xml"/></Relationships>
</file>

<file path=ppt/slides/_rels/slide31.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29.xml"/><Relationship Id="rId1" Type="http://schemas.openxmlformats.org/officeDocument/2006/relationships/slideLayout" Target="../slideLayouts/slideLayout13.xml"/></Relationships>
</file>

<file path=ppt/slides/_rels/slide32.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30.xml"/><Relationship Id="rId1" Type="http://schemas.openxmlformats.org/officeDocument/2006/relationships/slideLayout" Target="../slideLayouts/slideLayout13.xml"/></Relationships>
</file>

<file path=ppt/slides/_rels/slide33.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31.xml"/><Relationship Id="rId1" Type="http://schemas.openxmlformats.org/officeDocument/2006/relationships/slideLayout" Target="../slideLayouts/slideLayout13.xml"/></Relationships>
</file>

<file path=ppt/slides/_rels/slide34.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32.xml"/><Relationship Id="rId1" Type="http://schemas.openxmlformats.org/officeDocument/2006/relationships/slideLayout" Target="../slideLayouts/slideLayout13.xml"/></Relationships>
</file>

<file path=ppt/slides/_rels/slide35.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33.xml"/><Relationship Id="rId1" Type="http://schemas.openxmlformats.org/officeDocument/2006/relationships/slideLayout" Target="../slideLayouts/slideLayout13.xml"/></Relationships>
</file>

<file path=ppt/slides/_rels/slide36.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34.xml"/><Relationship Id="rId1" Type="http://schemas.openxmlformats.org/officeDocument/2006/relationships/slideLayout" Target="../slideLayouts/slideLayout13.xml"/></Relationships>
</file>

<file path=ppt/slides/_rels/slide37.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35.xml"/><Relationship Id="rId1" Type="http://schemas.openxmlformats.org/officeDocument/2006/relationships/slideLayout" Target="../slideLayouts/slideLayout13.xml"/></Relationships>
</file>

<file path=ppt/slides/_rels/slide38.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36.xml"/><Relationship Id="rId1" Type="http://schemas.openxmlformats.org/officeDocument/2006/relationships/slideLayout" Target="../slideLayouts/slideLayout13.xml"/></Relationships>
</file>

<file path=ppt/slides/_rels/slide39.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37.xml"/><Relationship Id="rId1" Type="http://schemas.openxmlformats.org/officeDocument/2006/relationships/slideLayout" Target="../slideLayouts/slideLayout13.xml"/></Relationships>
</file>

<file path=ppt/slides/_rels/slide40.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38.xml"/><Relationship Id="rId1" Type="http://schemas.openxmlformats.org/officeDocument/2006/relationships/slideLayout" Target="../slideLayouts/slideLayout13.xml"/></Relationships>
</file>

<file path=ppt/slides/_rels/slide41.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39.xml"/><Relationship Id="rId1" Type="http://schemas.openxmlformats.org/officeDocument/2006/relationships/slideLayout" Target="../slideLayouts/slideLayout13.xml"/></Relationships>
</file>

<file path=ppt/slides/_rels/slide42.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40.xml"/><Relationship Id="rId1" Type="http://schemas.openxmlformats.org/officeDocument/2006/relationships/slideLayout" Target="../slideLayouts/slideLayout13.xml"/></Relationships>
</file>

<file path=ppt/slides/_rels/slide43.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41.xml"/><Relationship Id="rId1" Type="http://schemas.openxmlformats.org/officeDocument/2006/relationships/slideLayout" Target="../slideLayouts/slideLayout13.xml"/></Relationships>
</file>

<file path=ppt/slides/_rels/slide44.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3.xml"/></Relationships>
</file>

<file path=ppt/slides/_rels/slide45.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10.jpeg"/><Relationship Id="rId1" Type="http://schemas.openxmlformats.org/officeDocument/2006/relationships/slideLayout" Target="../slideLayouts/slideLayout14.xml"/><Relationship Id="rId5" Type="http://schemas.openxmlformats.org/officeDocument/2006/relationships/image" Target="../media/image7.png"/><Relationship Id="rId4" Type="http://schemas.openxmlformats.org/officeDocument/2006/relationships/image" Target="../media/image12.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30" name="TextBox 29"/>
          <p:cNvSpPr txBox="1"/>
          <p:nvPr/>
        </p:nvSpPr>
        <p:spPr>
          <a:xfrm>
            <a:off x="763270" y="3794125"/>
            <a:ext cx="5216525" cy="39878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Prepared by Dr. Karim Ahmed</a:t>
            </a:r>
          </a:p>
        </p:txBody>
      </p:sp>
      <p:sp>
        <p:nvSpPr>
          <p:cNvPr id="31" name="TextBox 30"/>
          <p:cNvSpPr txBox="1"/>
          <p:nvPr/>
        </p:nvSpPr>
        <p:spPr>
          <a:xfrm>
            <a:off x="673669" y="2424037"/>
            <a:ext cx="184731" cy="769441"/>
          </a:xfrm>
          <a:prstGeom prst="rect">
            <a:avLst/>
          </a:prstGeom>
          <a:noFill/>
        </p:spPr>
        <p:txBody>
          <a:bodyPr wrap="none" lIns="91440" tIns="45720" rIns="91440" bIns="45720" rtlCol="0" anchor="t">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4400" b="1" i="0" u="none" strike="noStrike" kern="1200" cap="none" spc="0" normalizeH="0" baseline="0" noProof="0" dirty="0">
              <a:ln>
                <a:noFill/>
              </a:ln>
              <a:solidFill>
                <a:srgbClr val="00B0F0"/>
              </a:solidFill>
              <a:effectLst/>
              <a:uLnTx/>
              <a:uFillTx/>
              <a:latin typeface="Alexandria" charset="0"/>
              <a:ea typeface="+mn-ea"/>
              <a:cs typeface="Alexandria" charset="0"/>
            </a:endParaRPr>
          </a:p>
        </p:txBody>
      </p:sp>
      <p:sp>
        <p:nvSpPr>
          <p:cNvPr id="46" name="TextBox 45"/>
          <p:cNvSpPr txBox="1"/>
          <p:nvPr/>
        </p:nvSpPr>
        <p:spPr>
          <a:xfrm>
            <a:off x="763270" y="4439609"/>
            <a:ext cx="1925784" cy="707886"/>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MKT631</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Digital Analytics</a:t>
            </a:r>
          </a:p>
        </p:txBody>
      </p:sp>
      <p:sp>
        <p:nvSpPr>
          <p:cNvPr id="14" name="Oval 13"/>
          <p:cNvSpPr/>
          <p:nvPr/>
        </p:nvSpPr>
        <p:spPr>
          <a:xfrm>
            <a:off x="6200343" y="-320675"/>
            <a:ext cx="7410450" cy="741045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4"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4617" y="269653"/>
            <a:ext cx="2954655" cy="1379622"/>
          </a:xfrm>
          <a:prstGeom prst="rect">
            <a:avLst/>
          </a:prstGeom>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47425"/>
            <a:ext cx="12663752" cy="7053944"/>
          </a:xfrm>
          <a:prstGeom prst="rect">
            <a:avLst/>
          </a:prstGeom>
        </p:spPr>
      </p:pic>
      <p:sp>
        <p:nvSpPr>
          <p:cNvPr id="2" name="Rectangle: Single Corner Rounded 1"/>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ID"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5" name="Picture Placeholder 4"/>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4175" r="4175"/>
          <a:stretch>
            <a:fillRect/>
          </a:stretch>
        </p:blipFill>
        <p:spPr>
          <a:xfrm>
            <a:off x="0" y="-43542"/>
            <a:ext cx="8659664" cy="5300798"/>
          </a:xfrm>
        </p:spPr>
      </p:pic>
      <p:sp>
        <p:nvSpPr>
          <p:cNvPr id="9" name="TextBox 8"/>
          <p:cNvSpPr txBox="1"/>
          <p:nvPr/>
        </p:nvSpPr>
        <p:spPr>
          <a:xfrm>
            <a:off x="6702483" y="3044279"/>
            <a:ext cx="3090719" cy="1077218"/>
          </a:xfrm>
          <a:prstGeom prst="rect">
            <a:avLst/>
          </a:prstGeom>
          <a:noFill/>
        </p:spPr>
        <p:txBody>
          <a:bodyPr wrap="non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3200" b="0" i="0" u="none" strike="noStrike" kern="1200" cap="none" spc="0" normalizeH="0" baseline="0" noProof="0">
                <a:ln>
                  <a:noFill/>
                </a:ln>
                <a:solidFill>
                  <a:prstClr val="black"/>
                </a:solidFill>
                <a:effectLst/>
                <a:uLnTx/>
                <a:uFillTx/>
                <a:latin typeface="Times New Roman" panose="02020603050405020304" pitchFamily="18" charset="0"/>
                <a:ea typeface="+mn-ea"/>
                <a:cs typeface="Times New Roman" panose="02020603050405020304" pitchFamily="18" charset="0"/>
              </a:rPr>
              <a:t>MKT631</a:t>
            </a:r>
            <a:endParaRPr kumimoji="0" lang="en-US" sz="32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3200" b="1" i="0" u="none" strike="noStrike" kern="1200" cap="none" spc="0" normalizeH="0" baseline="0" noProof="0" dirty="0">
                <a:ln>
                  <a:noFill/>
                </a:ln>
                <a:solidFill>
                  <a:srgbClr val="00B0F0"/>
                </a:solidFill>
                <a:effectLst/>
                <a:uLnTx/>
                <a:uFillTx/>
                <a:latin typeface="Times New Roman" panose="02020603050405020304" pitchFamily="18" charset="0"/>
                <a:ea typeface="+mn-ea"/>
                <a:cs typeface="Times New Roman" panose="02020603050405020304" pitchFamily="18" charset="0"/>
              </a:rPr>
              <a:t>Digital Analytics</a:t>
            </a:r>
          </a:p>
        </p:txBody>
      </p:sp>
      <p:sp>
        <p:nvSpPr>
          <p:cNvPr id="10" name="Rectangle: Rounded Corners 9"/>
          <p:cNvSpPr/>
          <p:nvPr/>
        </p:nvSpPr>
        <p:spPr>
          <a:xfrm>
            <a:off x="6565492" y="4334685"/>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rPr>
              <a:t>Lecture 9</a:t>
            </a:r>
          </a:p>
        </p:txBody>
      </p:sp>
      <p:sp>
        <p:nvSpPr>
          <p:cNvPr id="12" name="TextBox 11"/>
          <p:cNvSpPr txBox="1"/>
          <p:nvPr/>
        </p:nvSpPr>
        <p:spPr>
          <a:xfrm>
            <a:off x="459185" y="6187539"/>
            <a:ext cx="4886463" cy="52197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prstClr val="white"/>
                </a:solidFill>
                <a:effectLst/>
                <a:uLnTx/>
                <a:uFillTx/>
                <a:latin typeface="Alexandria" charset="0"/>
                <a:ea typeface="+mn-ea"/>
                <a:cs typeface="Alexandria" charset="0"/>
              </a:rPr>
              <a:t>Dr. Karim Ahmed</a:t>
            </a:r>
          </a:p>
        </p:txBody>
      </p:sp>
      <p:sp>
        <p:nvSpPr>
          <p:cNvPr id="13" name="TextBox 12"/>
          <p:cNvSpPr txBox="1"/>
          <p:nvPr/>
        </p:nvSpPr>
        <p:spPr>
          <a:xfrm>
            <a:off x="459185" y="5830966"/>
            <a:ext cx="4886463" cy="460375"/>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400" b="0" i="0" u="none" strike="noStrike" kern="1200" cap="none" spc="0" normalizeH="0" baseline="0" noProof="0" dirty="0">
                <a:ln>
                  <a:noFill/>
                </a:ln>
                <a:solidFill>
                  <a:prstClr val="white"/>
                </a:solidFill>
                <a:effectLst/>
                <a:uLnTx/>
                <a:uFillTx/>
                <a:latin typeface="Alexandria" charset="0"/>
                <a:ea typeface="+mn-ea"/>
                <a:cs typeface="Alexandria" charset="0"/>
              </a:rPr>
              <a:t>Prepared by</a:t>
            </a:r>
          </a:p>
        </p:txBody>
      </p:sp>
      <p:pic>
        <p:nvPicPr>
          <p:cNvPr id="6"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Google Shape;115;p2">
            <a:extLst>
              <a:ext uri="{FF2B5EF4-FFF2-40B4-BE49-F238E27FC236}">
                <a16:creationId xmlns:a16="http://schemas.microsoft.com/office/drawing/2014/main" id="{F4B9057C-46CC-0784-54F7-B77579261A37}"/>
              </a:ext>
            </a:extLst>
          </p:cNvPr>
          <p:cNvSpPr/>
          <p:nvPr/>
        </p:nvSpPr>
        <p:spPr>
          <a:xfrm>
            <a:off x="3100511" y="1891888"/>
            <a:ext cx="5568249" cy="2793419"/>
          </a:xfrm>
          <a:prstGeom prst="roundRect">
            <a:avLst>
              <a:gd name="adj" fmla="val 6140"/>
            </a:avLst>
          </a:prstGeom>
          <a:solidFill>
            <a:srgbClr val="FFD966">
              <a:alpha val="61960"/>
            </a:srgbClr>
          </a:solidFill>
          <a:ln w="19050">
            <a:solidFill>
              <a:schemeClr val="tx1"/>
            </a:solidFill>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algn="ctr">
              <a:lnSpc>
                <a:spcPct val="150000"/>
              </a:lnSpc>
            </a:pPr>
            <a:r>
              <a:rPr lang="en-US" sz="3600" b="1" dirty="0">
                <a:latin typeface="Times New Roman" panose="02020603050405020304" pitchFamily="18" charset="0"/>
                <a:cs typeface="Times New Roman" panose="02020603050405020304" pitchFamily="18" charset="0"/>
              </a:rPr>
              <a:t>The Art of</a:t>
            </a:r>
          </a:p>
          <a:p>
            <a:pPr algn="ctr">
              <a:lnSpc>
                <a:spcPct val="150000"/>
              </a:lnSpc>
            </a:pPr>
            <a:r>
              <a:rPr lang="en-US" sz="3600" b="1" dirty="0">
                <a:latin typeface="Times New Roman" panose="02020603050405020304" pitchFamily="18" charset="0"/>
                <a:cs typeface="Times New Roman" panose="02020603050405020304" pitchFamily="18" charset="0"/>
              </a:rPr>
              <a:t>Analytics</a:t>
            </a:r>
          </a:p>
          <a:p>
            <a:pPr algn="ctr">
              <a:lnSpc>
                <a:spcPct val="150000"/>
              </a:lnSpc>
            </a:pPr>
            <a:r>
              <a:rPr lang="en-US" sz="2800" b="1" dirty="0">
                <a:latin typeface="Times New Roman" panose="02020603050405020304" pitchFamily="18" charset="0"/>
                <a:cs typeface="Times New Roman" panose="02020603050405020304" pitchFamily="18" charset="0"/>
              </a:rPr>
              <a:t>Part 3 </a:t>
            </a:r>
          </a:p>
        </p:txBody>
      </p:sp>
      <p:grpSp>
        <p:nvGrpSpPr>
          <p:cNvPr id="5" name="Group 4">
            <a:extLst>
              <a:ext uri="{FF2B5EF4-FFF2-40B4-BE49-F238E27FC236}">
                <a16:creationId xmlns:a16="http://schemas.microsoft.com/office/drawing/2014/main" id="{82C563A1-2DC8-E7EB-1E69-E09FEF3C0E67}"/>
              </a:ext>
            </a:extLst>
          </p:cNvPr>
          <p:cNvGrpSpPr/>
          <p:nvPr/>
        </p:nvGrpSpPr>
        <p:grpSpPr>
          <a:xfrm>
            <a:off x="942308" y="935397"/>
            <a:ext cx="1404457" cy="409910"/>
            <a:chOff x="942308" y="935396"/>
            <a:chExt cx="1404457" cy="665725"/>
          </a:xfrm>
        </p:grpSpPr>
        <p:sp>
          <p:nvSpPr>
            <p:cNvPr id="6" name="Rectangle 5">
              <a:extLst>
                <a:ext uri="{FF2B5EF4-FFF2-40B4-BE49-F238E27FC236}">
                  <a16:creationId xmlns:a16="http://schemas.microsoft.com/office/drawing/2014/main" id="{0E42C315-C469-E381-9455-244E99D2EA62}"/>
                </a:ext>
              </a:extLst>
            </p:cNvPr>
            <p:cNvSpPr/>
            <p:nvPr/>
          </p:nvSpPr>
          <p:spPr>
            <a:xfrm>
              <a:off x="942308" y="935396"/>
              <a:ext cx="1404457" cy="665725"/>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Roboto Light" panose="02000000000000000000" pitchFamily="2" charset="0"/>
                <a:cs typeface="+mn-cs"/>
              </a:endParaRPr>
            </a:p>
          </p:txBody>
        </p:sp>
        <p:sp>
          <p:nvSpPr>
            <p:cNvPr id="8" name="TextBox 7">
              <a:extLst>
                <a:ext uri="{FF2B5EF4-FFF2-40B4-BE49-F238E27FC236}">
                  <a16:creationId xmlns:a16="http://schemas.microsoft.com/office/drawing/2014/main" id="{5A2BD670-DFF3-9EAD-102B-B044175059A3}"/>
                </a:ext>
              </a:extLst>
            </p:cNvPr>
            <p:cNvSpPr txBox="1"/>
            <p:nvPr/>
          </p:nvSpPr>
          <p:spPr>
            <a:xfrm>
              <a:off x="1111584" y="975974"/>
              <a:ext cx="1193616" cy="549837"/>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9 </a:t>
              </a:r>
            </a:p>
          </p:txBody>
        </p:sp>
      </p:grpSp>
    </p:spTree>
    <p:extLst>
      <p:ext uri="{BB962C8B-B14F-4D97-AF65-F5344CB8AC3E}">
        <p14:creationId xmlns:p14="http://schemas.microsoft.com/office/powerpoint/2010/main" val="1533875809"/>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AAAD7F4-727D-79A2-094A-A63A1F71E4AA}"/>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481261B5-89EC-E2D1-9AD4-E19DBF924D98}"/>
              </a:ext>
            </a:extLst>
          </p:cNvPr>
          <p:cNvSpPr/>
          <p:nvPr/>
        </p:nvSpPr>
        <p:spPr>
          <a:xfrm>
            <a:off x="586328" y="1164500"/>
            <a:ext cx="10918100" cy="460202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48" name="TextBox 47">
            <a:extLst>
              <a:ext uri="{FF2B5EF4-FFF2-40B4-BE49-F238E27FC236}">
                <a16:creationId xmlns:a16="http://schemas.microsoft.com/office/drawing/2014/main" id="{E9D555A5-57EB-C18D-35D6-075E98A71FDA}"/>
              </a:ext>
            </a:extLst>
          </p:cNvPr>
          <p:cNvSpPr txBox="1"/>
          <p:nvPr/>
        </p:nvSpPr>
        <p:spPr>
          <a:xfrm>
            <a:off x="586328" y="1307805"/>
            <a:ext cx="10737346" cy="3586366"/>
          </a:xfrm>
          <a:prstGeom prst="rect">
            <a:avLst/>
          </a:prstGeom>
          <a:noFill/>
        </p:spPr>
        <p:txBody>
          <a:bodyPr wrap="square" rtlCol="0">
            <a:spAutoFit/>
          </a:bodyPr>
          <a:lstStyle/>
          <a:p>
            <a:pPr marL="0" marR="0" lvl="0" indent="0" algn="l" defTabSz="914400" rtl="0" eaLnBrk="1" fontAlgn="auto" latinLnBrk="0" hangingPunct="1">
              <a:lnSpc>
                <a:spcPct val="150000"/>
              </a:lnSpc>
              <a:spcBef>
                <a:spcPts val="0"/>
              </a:spcBef>
              <a:spcAft>
                <a:spcPts val="0"/>
              </a:spcAft>
              <a:buClrTx/>
              <a:buSzTx/>
              <a:buFontTx/>
              <a:buNone/>
              <a:tabLst/>
              <a:defRPr/>
            </a:pPr>
            <a:r>
              <a:rPr kumimoji="0" lang="en-US" sz="2200" b="1" i="0" strike="noStrike" kern="120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Objectives:</a:t>
            </a:r>
          </a:p>
          <a:p>
            <a:pPr marL="457200" marR="0" lvl="0" indent="-457200" algn="l" defTabSz="914400" rtl="0" eaLnBrk="0" fontAlgn="base" latinLnBrk="0" hangingPunct="0">
              <a:lnSpc>
                <a:spcPct val="150000"/>
              </a:lnSpc>
              <a:spcBef>
                <a:spcPct val="0"/>
              </a:spcBef>
              <a:spcAft>
                <a:spcPct val="0"/>
              </a:spcAft>
              <a:buClrTx/>
              <a:buSzTx/>
              <a:buFont typeface="+mj-lt"/>
              <a:buAutoNum type="arabicPeriod"/>
              <a:tabLst/>
            </a:pPr>
            <a:r>
              <a:rPr lang="en-US" altLang="en-US" sz="2200" dirty="0">
                <a:latin typeface="Times New Roman" panose="02020603050405020304" pitchFamily="18" charset="0"/>
                <a:cs typeface="Times New Roman" panose="02020603050405020304" pitchFamily="18" charset="0"/>
              </a:rPr>
              <a:t>Understand the different types of data biases and how to handle them</a:t>
            </a:r>
            <a:r>
              <a:rPr kumimoji="0" lang="en-US" altLang="en-US" sz="2200" b="0"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t>. </a:t>
            </a:r>
          </a:p>
          <a:p>
            <a:pPr marL="457200" marR="0" lvl="0" indent="-457200" algn="l" defTabSz="914400" rtl="0" eaLnBrk="0" fontAlgn="base" latinLnBrk="0" hangingPunct="0">
              <a:lnSpc>
                <a:spcPct val="150000"/>
              </a:lnSpc>
              <a:spcBef>
                <a:spcPct val="0"/>
              </a:spcBef>
              <a:spcAft>
                <a:spcPct val="0"/>
              </a:spcAft>
              <a:buClrTx/>
              <a:buSzTx/>
              <a:buFont typeface="+mj-lt"/>
              <a:buAutoNum type="arabicPeriod"/>
              <a:tabLst/>
            </a:pPr>
            <a:r>
              <a:rPr kumimoji="0" lang="en-US" altLang="en-US" sz="2200" b="0"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t>Determine the five categories of marketing data analysis.</a:t>
            </a:r>
          </a:p>
          <a:p>
            <a:pPr marL="457200" marR="0" lvl="0" indent="-457200" algn="l" defTabSz="914400" rtl="0" eaLnBrk="0" fontAlgn="base" latinLnBrk="0" hangingPunct="0">
              <a:lnSpc>
                <a:spcPct val="150000"/>
              </a:lnSpc>
              <a:spcBef>
                <a:spcPct val="0"/>
              </a:spcBef>
              <a:spcAft>
                <a:spcPct val="0"/>
              </a:spcAft>
              <a:buClrTx/>
              <a:buSzTx/>
              <a:buFont typeface="+mj-lt"/>
              <a:buAutoNum type="arabicPeriod"/>
              <a:tabLst/>
            </a:pPr>
            <a:r>
              <a:rPr kumimoji="0" lang="en-US" altLang="en-US" sz="2200" b="0"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t>Determine the strategies used to extract patterns of data.</a:t>
            </a:r>
          </a:p>
          <a:p>
            <a:pPr marL="457200" indent="-457200" eaLnBrk="0" fontAlgn="base" hangingPunct="0">
              <a:lnSpc>
                <a:spcPct val="150000"/>
              </a:lnSpc>
              <a:spcBef>
                <a:spcPct val="0"/>
              </a:spcBef>
              <a:spcAft>
                <a:spcPct val="0"/>
              </a:spcAft>
              <a:buFont typeface="+mj-lt"/>
              <a:buAutoNum type="arabicPeriod"/>
            </a:pPr>
            <a:r>
              <a:rPr lang="en-US" altLang="en-US" sz="2200" dirty="0">
                <a:latin typeface="Times New Roman" panose="02020603050405020304" pitchFamily="18" charset="0"/>
                <a:cs typeface="Times New Roman" panose="02020603050405020304" pitchFamily="18" charset="0"/>
              </a:rPr>
              <a:t>Understand the different types of analysis biases and how to handle them.</a:t>
            </a:r>
          </a:p>
          <a:p>
            <a:pPr marL="457200" indent="-457200" eaLnBrk="0" fontAlgn="base" hangingPunct="0">
              <a:lnSpc>
                <a:spcPct val="150000"/>
              </a:lnSpc>
              <a:spcBef>
                <a:spcPct val="0"/>
              </a:spcBef>
              <a:spcAft>
                <a:spcPct val="0"/>
              </a:spcAft>
              <a:buFont typeface="+mj-lt"/>
              <a:buAutoNum type="arabicPeriod"/>
            </a:pPr>
            <a:r>
              <a:rPr lang="en-US" altLang="en-US" sz="2200" dirty="0">
                <a:latin typeface="Times New Roman" panose="02020603050405020304" pitchFamily="18" charset="0"/>
                <a:cs typeface="Times New Roman" panose="02020603050405020304" pitchFamily="18" charset="0"/>
              </a:rPr>
              <a:t> Create strategies for storytelling with data. </a:t>
            </a:r>
          </a:p>
          <a:p>
            <a:pPr marR="0" lvl="0" algn="l" defTabSz="914400" rtl="0" eaLnBrk="0" fontAlgn="base" latinLnBrk="0" hangingPunct="0">
              <a:lnSpc>
                <a:spcPct val="150000"/>
              </a:lnSpc>
              <a:spcBef>
                <a:spcPct val="0"/>
              </a:spcBef>
              <a:spcAft>
                <a:spcPct val="0"/>
              </a:spcAft>
              <a:buClrTx/>
              <a:buSzTx/>
              <a:tabLst/>
            </a:pPr>
            <a:endParaRPr kumimoji="0" lang="en-US" altLang="en-US" sz="2200" b="0"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923475A8-7843-4616-ECF3-8EA89D046168}"/>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00115" y="-19899"/>
            <a:ext cx="2305141" cy="1076343"/>
          </a:xfrm>
          <a:prstGeom prst="rect">
            <a:avLst/>
          </a:prstGeom>
        </p:spPr>
      </p:pic>
      <p:grpSp>
        <p:nvGrpSpPr>
          <p:cNvPr id="3" name="Group 2">
            <a:extLst>
              <a:ext uri="{FF2B5EF4-FFF2-40B4-BE49-F238E27FC236}">
                <a16:creationId xmlns:a16="http://schemas.microsoft.com/office/drawing/2014/main" id="{46DF1B32-361E-BB2D-6EF5-7D9176E664C3}"/>
              </a:ext>
            </a:extLst>
          </p:cNvPr>
          <p:cNvGrpSpPr/>
          <p:nvPr/>
        </p:nvGrpSpPr>
        <p:grpSpPr>
          <a:xfrm>
            <a:off x="942308" y="499458"/>
            <a:ext cx="1404457" cy="409910"/>
            <a:chOff x="942308" y="935396"/>
            <a:chExt cx="1404457" cy="665725"/>
          </a:xfrm>
        </p:grpSpPr>
        <p:sp>
          <p:nvSpPr>
            <p:cNvPr id="4" name="Rectangle 3">
              <a:extLst>
                <a:ext uri="{FF2B5EF4-FFF2-40B4-BE49-F238E27FC236}">
                  <a16:creationId xmlns:a16="http://schemas.microsoft.com/office/drawing/2014/main" id="{6686505F-30E8-E822-A777-B7BF36474AE1}"/>
                </a:ext>
              </a:extLst>
            </p:cNvPr>
            <p:cNvSpPr/>
            <p:nvPr/>
          </p:nvSpPr>
          <p:spPr>
            <a:xfrm>
              <a:off x="942308" y="935396"/>
              <a:ext cx="1404457" cy="665725"/>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Roboto Light" panose="02000000000000000000" pitchFamily="2" charset="0"/>
                <a:cs typeface="+mn-cs"/>
              </a:endParaRPr>
            </a:p>
          </p:txBody>
        </p:sp>
        <p:sp>
          <p:nvSpPr>
            <p:cNvPr id="8" name="TextBox 7">
              <a:extLst>
                <a:ext uri="{FF2B5EF4-FFF2-40B4-BE49-F238E27FC236}">
                  <a16:creationId xmlns:a16="http://schemas.microsoft.com/office/drawing/2014/main" id="{AA68341B-BFD2-1466-283F-5E57060D92BE}"/>
                </a:ext>
              </a:extLst>
            </p:cNvPr>
            <p:cNvSpPr txBox="1"/>
            <p:nvPr/>
          </p:nvSpPr>
          <p:spPr>
            <a:xfrm>
              <a:off x="1111584" y="975974"/>
              <a:ext cx="1193616" cy="549837"/>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9 </a:t>
              </a:r>
            </a:p>
          </p:txBody>
        </p:sp>
      </p:grpSp>
      <p:sp>
        <p:nvSpPr>
          <p:cNvPr id="5" name="TextBox 4">
            <a:extLst>
              <a:ext uri="{FF2B5EF4-FFF2-40B4-BE49-F238E27FC236}">
                <a16:creationId xmlns:a16="http://schemas.microsoft.com/office/drawing/2014/main" id="{27BAB46F-4442-7E29-C26B-38BEAAF38C28}"/>
              </a:ext>
            </a:extLst>
          </p:cNvPr>
          <p:cNvSpPr txBox="1"/>
          <p:nvPr/>
        </p:nvSpPr>
        <p:spPr>
          <a:xfrm>
            <a:off x="9389056" y="6421102"/>
            <a:ext cx="2616200" cy="400110"/>
          </a:xfrm>
          <a:prstGeom prst="rect">
            <a:avLst/>
          </a:prstGeom>
          <a:noFill/>
        </p:spPr>
        <p:txBody>
          <a:bodyPr wrap="square" rtlCol="0">
            <a:spAutoFit/>
          </a:bodyPr>
          <a:lstStyle/>
          <a:p>
            <a:pPr algn="ctr"/>
            <a:r>
              <a:rPr lang="en-US" sz="2000" b="1" dirty="0"/>
              <a:t>www.midocean.ae</a:t>
            </a:r>
          </a:p>
        </p:txBody>
      </p:sp>
    </p:spTree>
    <p:extLst>
      <p:ext uri="{BB962C8B-B14F-4D97-AF65-F5344CB8AC3E}">
        <p14:creationId xmlns:p14="http://schemas.microsoft.com/office/powerpoint/2010/main" val="388059477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pic>
        <p:nvPicPr>
          <p:cNvPr id="12" name="Graphic 21">
            <a:extLst>
              <a:ext uri="{FF2B5EF4-FFF2-40B4-BE49-F238E27FC236}">
                <a16:creationId xmlns:a16="http://schemas.microsoft.com/office/drawing/2014/main" id="{E98A1FAF-3C62-9BFD-FC7D-7352E3A3BF88}"/>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10747" y="36031"/>
            <a:ext cx="2305141" cy="1076343"/>
          </a:xfrm>
          <a:prstGeom prst="rect">
            <a:avLst/>
          </a:prstGeom>
        </p:spPr>
      </p:pic>
      <p:sp>
        <p:nvSpPr>
          <p:cNvPr id="13" name="Rectangle: Rounded Corners 12">
            <a:extLst>
              <a:ext uri="{FF2B5EF4-FFF2-40B4-BE49-F238E27FC236}">
                <a16:creationId xmlns:a16="http://schemas.microsoft.com/office/drawing/2014/main" id="{C1E2946D-A335-7889-1CEC-D8AD3C562ADD}"/>
              </a:ext>
            </a:extLst>
          </p:cNvPr>
          <p:cNvSpPr/>
          <p:nvPr/>
        </p:nvSpPr>
        <p:spPr>
          <a:xfrm>
            <a:off x="895476" y="1476564"/>
            <a:ext cx="10812720" cy="349947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nSpc>
                <a:spcPct val="150000"/>
              </a:lnSpc>
            </a:pPr>
            <a:r>
              <a:rPr lang="en-US" sz="2400" b="1" dirty="0">
                <a:solidFill>
                  <a:schemeClr val="tx1"/>
                </a:solidFill>
                <a:latin typeface="Times New Roman" panose="02020603050405020304" pitchFamily="18" charset="0"/>
                <a:cs typeface="+mj-cs"/>
              </a:rPr>
              <a:t>Lecture Content: </a:t>
            </a:r>
          </a:p>
          <a:p>
            <a:pPr marL="342900" indent="-342900">
              <a:lnSpc>
                <a:spcPct val="150000"/>
              </a:lnSpc>
              <a:buFont typeface="Arial" panose="020B0604020202020204" pitchFamily="34" charset="0"/>
              <a:buChar char="•"/>
            </a:pPr>
            <a:r>
              <a:rPr lang="en-US" sz="2400" dirty="0">
                <a:solidFill>
                  <a:schemeClr val="tx1"/>
                </a:solidFill>
                <a:latin typeface="Times New Roman" panose="02020603050405020304" pitchFamily="18" charset="0"/>
                <a:cs typeface="+mj-cs"/>
              </a:rPr>
              <a:t>Ensuring Data Quality </a:t>
            </a:r>
          </a:p>
          <a:p>
            <a:pPr marL="342900" indent="-342900">
              <a:lnSpc>
                <a:spcPct val="150000"/>
              </a:lnSpc>
              <a:buFont typeface="Arial" panose="020B0604020202020204" pitchFamily="34" charset="0"/>
              <a:buChar char="•"/>
            </a:pPr>
            <a:r>
              <a:rPr lang="en-US" sz="2400" dirty="0">
                <a:solidFill>
                  <a:schemeClr val="tx1"/>
                </a:solidFill>
                <a:latin typeface="Times New Roman" panose="02020603050405020304" pitchFamily="18" charset="0"/>
                <a:cs typeface="+mj-cs"/>
              </a:rPr>
              <a:t>Analyzing for Insights</a:t>
            </a:r>
          </a:p>
          <a:p>
            <a:pPr marL="342900" indent="-342900">
              <a:lnSpc>
                <a:spcPct val="150000"/>
              </a:lnSpc>
              <a:buFont typeface="Arial" panose="020B0604020202020204" pitchFamily="34" charset="0"/>
              <a:buChar char="•"/>
            </a:pPr>
            <a:r>
              <a:rPr lang="en-US" sz="2400" dirty="0">
                <a:solidFill>
                  <a:schemeClr val="tx1"/>
                </a:solidFill>
                <a:latin typeface="Times New Roman" panose="02020603050405020304" pitchFamily="18" charset="0"/>
                <a:cs typeface="+mj-cs"/>
              </a:rPr>
              <a:t>Countering Bias in Analysis</a:t>
            </a:r>
          </a:p>
          <a:p>
            <a:pPr marL="342900" indent="-342900">
              <a:lnSpc>
                <a:spcPct val="150000"/>
              </a:lnSpc>
              <a:buFont typeface="Arial" panose="020B0604020202020204" pitchFamily="34" charset="0"/>
              <a:buChar char="•"/>
            </a:pPr>
            <a:r>
              <a:rPr lang="en-US" sz="2400" dirty="0">
                <a:solidFill>
                  <a:schemeClr val="tx1"/>
                </a:solidFill>
                <a:latin typeface="Times New Roman" panose="02020603050405020304" pitchFamily="18" charset="0"/>
                <a:cs typeface="+mj-cs"/>
              </a:rPr>
              <a:t>Storytelling with Data</a:t>
            </a:r>
          </a:p>
        </p:txBody>
      </p:sp>
      <p:grpSp>
        <p:nvGrpSpPr>
          <p:cNvPr id="4" name="Group 3">
            <a:extLst>
              <a:ext uri="{FF2B5EF4-FFF2-40B4-BE49-F238E27FC236}">
                <a16:creationId xmlns:a16="http://schemas.microsoft.com/office/drawing/2014/main" id="{76CA955C-DEA3-55D2-69B4-0A26BB6783D0}"/>
              </a:ext>
            </a:extLst>
          </p:cNvPr>
          <p:cNvGrpSpPr/>
          <p:nvPr/>
        </p:nvGrpSpPr>
        <p:grpSpPr>
          <a:xfrm>
            <a:off x="895476" y="400132"/>
            <a:ext cx="1404457" cy="409910"/>
            <a:chOff x="942308" y="935396"/>
            <a:chExt cx="1404457" cy="665725"/>
          </a:xfrm>
        </p:grpSpPr>
        <p:sp>
          <p:nvSpPr>
            <p:cNvPr id="5" name="Rectangle 4">
              <a:extLst>
                <a:ext uri="{FF2B5EF4-FFF2-40B4-BE49-F238E27FC236}">
                  <a16:creationId xmlns:a16="http://schemas.microsoft.com/office/drawing/2014/main" id="{B2E79F43-D10A-C1D2-4118-25BCF16E6795}"/>
                </a:ext>
              </a:extLst>
            </p:cNvPr>
            <p:cNvSpPr/>
            <p:nvPr/>
          </p:nvSpPr>
          <p:spPr>
            <a:xfrm>
              <a:off x="942308" y="935396"/>
              <a:ext cx="1404457" cy="665725"/>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Roboto Light" panose="02000000000000000000" pitchFamily="2" charset="0"/>
                <a:cs typeface="+mn-cs"/>
              </a:endParaRPr>
            </a:p>
          </p:txBody>
        </p:sp>
        <p:sp>
          <p:nvSpPr>
            <p:cNvPr id="6" name="TextBox 5">
              <a:extLst>
                <a:ext uri="{FF2B5EF4-FFF2-40B4-BE49-F238E27FC236}">
                  <a16:creationId xmlns:a16="http://schemas.microsoft.com/office/drawing/2014/main" id="{3ECB46FF-DAED-E735-1A8B-37915C15CAD6}"/>
                </a:ext>
              </a:extLst>
            </p:cNvPr>
            <p:cNvSpPr txBox="1"/>
            <p:nvPr/>
          </p:nvSpPr>
          <p:spPr>
            <a:xfrm>
              <a:off x="1111584" y="975974"/>
              <a:ext cx="1193616" cy="549838"/>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a:t>
              </a:r>
              <a:r>
                <a:rPr lang="en-US" sz="1600" dirty="0">
                  <a:solidFill>
                    <a:prstClr val="white"/>
                  </a:solidFill>
                  <a:latin typeface="Times New Roman" panose="02020603050405020304" pitchFamily="18" charset="0"/>
                  <a:cs typeface="Times New Roman" panose="02020603050405020304" pitchFamily="18" charset="0"/>
                </a:rPr>
                <a:t>9</a:t>
              </a:r>
              <a:endParaRPr kumimoji="0" lang="en-US" sz="16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grpSp>
      <p:sp>
        <p:nvSpPr>
          <p:cNvPr id="3" name="TextBox 2">
            <a:extLst>
              <a:ext uri="{FF2B5EF4-FFF2-40B4-BE49-F238E27FC236}">
                <a16:creationId xmlns:a16="http://schemas.microsoft.com/office/drawing/2014/main" id="{930ED8A1-7A36-BC0C-ADAC-2D4F6486D7C8}"/>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Tree>
    <p:extLst>
      <p:ext uri="{BB962C8B-B14F-4D97-AF65-F5344CB8AC3E}">
        <p14:creationId xmlns:p14="http://schemas.microsoft.com/office/powerpoint/2010/main" val="220234542"/>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F9A80F9F-74DB-1D57-04E8-E20E92A09B0A}"/>
              </a:ext>
            </a:extLst>
          </p:cNvPr>
          <p:cNvSpPr txBox="1"/>
          <p:nvPr/>
        </p:nvSpPr>
        <p:spPr>
          <a:xfrm>
            <a:off x="2583067" y="2797225"/>
            <a:ext cx="5862290" cy="615553"/>
          </a:xfrm>
          <a:prstGeom prst="rect">
            <a:avLst/>
          </a:prstGeom>
          <a:noFill/>
        </p:spPr>
        <p:txBody>
          <a:bodyPr wrap="square" rtlCol="0">
            <a:spAutoFit/>
          </a:bodyPr>
          <a:lstStyle/>
          <a:p>
            <a:r>
              <a:rPr lang="en-US" sz="3400" b="1" dirty="0">
                <a:solidFill>
                  <a:schemeClr val="accent4">
                    <a:lumMod val="50000"/>
                  </a:schemeClr>
                </a:solidFill>
                <a:latin typeface="Times New Roman" panose="02020603050405020304" pitchFamily="18" charset="0"/>
                <a:cs typeface="Times New Roman" panose="02020603050405020304" pitchFamily="18" charset="0"/>
              </a:rPr>
              <a:t>Ensuring Data Quality </a:t>
            </a:r>
          </a:p>
        </p:txBody>
      </p:sp>
      <p:sp>
        <p:nvSpPr>
          <p:cNvPr id="5" name="Rectangle 4">
            <a:extLst>
              <a:ext uri="{FF2B5EF4-FFF2-40B4-BE49-F238E27FC236}">
                <a16:creationId xmlns:a16="http://schemas.microsoft.com/office/drawing/2014/main" id="{3985EAE6-BFA6-766D-A032-077E4DCB399E}"/>
              </a:ext>
            </a:extLst>
          </p:cNvPr>
          <p:cNvSpPr/>
          <p:nvPr/>
        </p:nvSpPr>
        <p:spPr>
          <a:xfrm>
            <a:off x="1178610" y="240460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389451" y="2445187"/>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450481" y="2701002"/>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9</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367791" y="6384010"/>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Tree>
    <p:extLst>
      <p:ext uri="{BB962C8B-B14F-4D97-AF65-F5344CB8AC3E}">
        <p14:creationId xmlns:p14="http://schemas.microsoft.com/office/powerpoint/2010/main" val="258502115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422789"/>
            <a:ext cx="10812720" cy="349853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2334517" y="864958"/>
            <a:ext cx="9521464" cy="492443"/>
          </a:xfrm>
          <a:prstGeom prst="rect">
            <a:avLst/>
          </a:prstGeom>
          <a:noFill/>
        </p:spPr>
        <p:txBody>
          <a:bodyPr wrap="square" rtlCol="0">
            <a:spAutoFit/>
          </a:bodyPr>
          <a:lstStyle/>
          <a:p>
            <a:r>
              <a:rPr lang="en-US" sz="2600" b="1" dirty="0">
                <a:solidFill>
                  <a:schemeClr val="accent4">
                    <a:lumMod val="50000"/>
                  </a:schemeClr>
                </a:solidFill>
                <a:latin typeface="Times New Roman" panose="02020603050405020304" pitchFamily="18" charset="0"/>
                <a:cs typeface="Times New Roman" panose="02020603050405020304" pitchFamily="18" charset="0"/>
              </a:rPr>
              <a:t>Ensuring data quality </a:t>
            </a:r>
          </a:p>
        </p:txBody>
      </p:sp>
      <p:sp>
        <p:nvSpPr>
          <p:cNvPr id="5" name="Rectangle 4">
            <a:extLst>
              <a:ext uri="{FF2B5EF4-FFF2-40B4-BE49-F238E27FC236}">
                <a16:creationId xmlns:a16="http://schemas.microsoft.com/office/drawing/2014/main" id="{3985EAE6-BFA6-766D-A032-077E4DCB399E}"/>
              </a:ext>
            </a:extLst>
          </p:cNvPr>
          <p:cNvSpPr/>
          <p:nvPr/>
        </p:nvSpPr>
        <p:spPr>
          <a:xfrm>
            <a:off x="942308" y="596353"/>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636931"/>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892746"/>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9</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786260" y="1704787"/>
            <a:ext cx="10541000" cy="2161104"/>
          </a:xfrm>
          <a:prstGeom prst="rect">
            <a:avLst/>
          </a:prstGeom>
          <a:noFill/>
        </p:spPr>
        <p:txBody>
          <a:bodyPr wrap="square" rtlCol="0">
            <a:spAutoFit/>
          </a:bodyPr>
          <a:lstStyle/>
          <a:p>
            <a:pPr algn="just">
              <a:lnSpc>
                <a:spcPct val="150000"/>
              </a:lnSpc>
            </a:pPr>
            <a:r>
              <a:rPr lang="en-US" sz="2300" i="0" dirty="0">
                <a:solidFill>
                  <a:srgbClr val="000000"/>
                </a:solidFill>
                <a:effectLst/>
                <a:latin typeface="LiberationSerif"/>
              </a:rPr>
              <a:t>Analysts must collect data in a way that ensures its quality. An analysis is only as good as the data that analysts collect. Errors are possible at several points in the data collection process. Understanding these points of “data danger” can help analysts avoid common errors and preserve data quality.</a:t>
            </a:r>
          </a:p>
        </p:txBody>
      </p:sp>
      <p:sp>
        <p:nvSpPr>
          <p:cNvPr id="4" name="TextBox 3">
            <a:extLst>
              <a:ext uri="{FF2B5EF4-FFF2-40B4-BE49-F238E27FC236}">
                <a16:creationId xmlns:a16="http://schemas.microsoft.com/office/drawing/2014/main" id="{2A0093AB-51AE-B39B-C48E-5EAB2FE9BF64}"/>
              </a:ext>
            </a:extLst>
          </p:cNvPr>
          <p:cNvSpPr txBox="1"/>
          <p:nvPr/>
        </p:nvSpPr>
        <p:spPr>
          <a:xfrm>
            <a:off x="9367791" y="6384010"/>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Tree>
    <p:extLst>
      <p:ext uri="{BB962C8B-B14F-4D97-AF65-F5344CB8AC3E}">
        <p14:creationId xmlns:p14="http://schemas.microsoft.com/office/powerpoint/2010/main" val="297726495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422789"/>
            <a:ext cx="10812720" cy="49733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2334517" y="864958"/>
            <a:ext cx="9521464" cy="492443"/>
          </a:xfrm>
          <a:prstGeom prst="rect">
            <a:avLst/>
          </a:prstGeom>
          <a:noFill/>
        </p:spPr>
        <p:txBody>
          <a:bodyPr wrap="square" rtlCol="0">
            <a:spAutoFit/>
          </a:bodyPr>
          <a:lstStyle/>
          <a:p>
            <a:r>
              <a:rPr lang="en-US" sz="2600" b="1" dirty="0">
                <a:solidFill>
                  <a:schemeClr val="accent4">
                    <a:lumMod val="50000"/>
                  </a:schemeClr>
                </a:solidFill>
                <a:latin typeface="Times New Roman" panose="02020603050405020304" pitchFamily="18" charset="0"/>
                <a:cs typeface="Times New Roman" panose="02020603050405020304" pitchFamily="18" charset="0"/>
              </a:rPr>
              <a:t>Ensuring data quality </a:t>
            </a:r>
          </a:p>
        </p:txBody>
      </p:sp>
      <p:sp>
        <p:nvSpPr>
          <p:cNvPr id="5" name="Rectangle 4">
            <a:extLst>
              <a:ext uri="{FF2B5EF4-FFF2-40B4-BE49-F238E27FC236}">
                <a16:creationId xmlns:a16="http://schemas.microsoft.com/office/drawing/2014/main" id="{3985EAE6-BFA6-766D-A032-077E4DCB399E}"/>
              </a:ext>
            </a:extLst>
          </p:cNvPr>
          <p:cNvSpPr/>
          <p:nvPr/>
        </p:nvSpPr>
        <p:spPr>
          <a:xfrm>
            <a:off x="942308" y="596353"/>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636931"/>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892746"/>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9</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786260" y="1704787"/>
            <a:ext cx="10541000" cy="4284763"/>
          </a:xfrm>
          <a:prstGeom prst="rect">
            <a:avLst/>
          </a:prstGeom>
          <a:noFill/>
        </p:spPr>
        <p:txBody>
          <a:bodyPr wrap="square" rtlCol="0">
            <a:spAutoFit/>
          </a:bodyPr>
          <a:lstStyle/>
          <a:p>
            <a:pPr algn="just">
              <a:lnSpc>
                <a:spcPct val="150000"/>
              </a:lnSpc>
            </a:pPr>
            <a:r>
              <a:rPr lang="en-US" sz="2300" b="1" i="1" dirty="0">
                <a:solidFill>
                  <a:srgbClr val="000000"/>
                </a:solidFill>
                <a:effectLst/>
                <a:latin typeface="LiberationSerif"/>
              </a:rPr>
              <a:t>1- Questionnaire Bias</a:t>
            </a:r>
          </a:p>
          <a:p>
            <a:pPr algn="just">
              <a:lnSpc>
                <a:spcPct val="150000"/>
              </a:lnSpc>
            </a:pPr>
            <a:r>
              <a:rPr lang="en-US" sz="2300" i="0" dirty="0">
                <a:solidFill>
                  <a:srgbClr val="000000"/>
                </a:solidFill>
                <a:effectLst/>
                <a:latin typeface="LiberationSerif"/>
              </a:rPr>
              <a:t>Questionnaire bias can creep in through the questions consumers answer, typically in surveys. Questionnaire bias leads respondents to a conclusion or influences their responses.</a:t>
            </a:r>
          </a:p>
          <a:p>
            <a:pPr algn="just">
              <a:lnSpc>
                <a:spcPct val="150000"/>
              </a:lnSpc>
            </a:pPr>
            <a:r>
              <a:rPr lang="en-US" sz="2300" i="0" dirty="0">
                <a:solidFill>
                  <a:srgbClr val="000000"/>
                </a:solidFill>
                <a:effectLst/>
                <a:latin typeface="LiberationSerif"/>
              </a:rPr>
              <a:t>For example, a survey that asks, “What words would you use to describe your love of (brand X)?” implies consumers’ experiences with the brand have been positive. Analysts can eliminate questionnaire bias by designing surveys that feature only neutral, unbiased questions.</a:t>
            </a:r>
          </a:p>
        </p:txBody>
      </p:sp>
      <p:sp>
        <p:nvSpPr>
          <p:cNvPr id="4" name="TextBox 3">
            <a:extLst>
              <a:ext uri="{FF2B5EF4-FFF2-40B4-BE49-F238E27FC236}">
                <a16:creationId xmlns:a16="http://schemas.microsoft.com/office/drawing/2014/main" id="{2A0093AB-51AE-B39B-C48E-5EAB2FE9BF64}"/>
              </a:ext>
            </a:extLst>
          </p:cNvPr>
          <p:cNvSpPr txBox="1"/>
          <p:nvPr/>
        </p:nvSpPr>
        <p:spPr>
          <a:xfrm>
            <a:off x="9367791" y="6384010"/>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Tree>
    <p:extLst>
      <p:ext uri="{BB962C8B-B14F-4D97-AF65-F5344CB8AC3E}">
        <p14:creationId xmlns:p14="http://schemas.microsoft.com/office/powerpoint/2010/main" val="367930345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422789"/>
            <a:ext cx="10812720" cy="514442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2334517" y="864958"/>
            <a:ext cx="9521464" cy="492443"/>
          </a:xfrm>
          <a:prstGeom prst="rect">
            <a:avLst/>
          </a:prstGeom>
          <a:noFill/>
        </p:spPr>
        <p:txBody>
          <a:bodyPr wrap="square" rtlCol="0">
            <a:spAutoFit/>
          </a:bodyPr>
          <a:lstStyle/>
          <a:p>
            <a:r>
              <a:rPr lang="en-US" sz="2600" b="1" dirty="0">
                <a:solidFill>
                  <a:schemeClr val="accent4">
                    <a:lumMod val="50000"/>
                  </a:schemeClr>
                </a:solidFill>
                <a:latin typeface="Times New Roman" panose="02020603050405020304" pitchFamily="18" charset="0"/>
                <a:cs typeface="Times New Roman" panose="02020603050405020304" pitchFamily="18" charset="0"/>
              </a:rPr>
              <a:t>Ensuring data quality </a:t>
            </a:r>
          </a:p>
        </p:txBody>
      </p:sp>
      <p:sp>
        <p:nvSpPr>
          <p:cNvPr id="5" name="Rectangle 4">
            <a:extLst>
              <a:ext uri="{FF2B5EF4-FFF2-40B4-BE49-F238E27FC236}">
                <a16:creationId xmlns:a16="http://schemas.microsoft.com/office/drawing/2014/main" id="{3985EAE6-BFA6-766D-A032-077E4DCB399E}"/>
              </a:ext>
            </a:extLst>
          </p:cNvPr>
          <p:cNvSpPr/>
          <p:nvPr/>
        </p:nvSpPr>
        <p:spPr>
          <a:xfrm>
            <a:off x="942308" y="596353"/>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636931"/>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892746"/>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9</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786260" y="1694513"/>
            <a:ext cx="10541000" cy="4284763"/>
          </a:xfrm>
          <a:prstGeom prst="rect">
            <a:avLst/>
          </a:prstGeom>
          <a:noFill/>
        </p:spPr>
        <p:txBody>
          <a:bodyPr wrap="square" rtlCol="0">
            <a:spAutoFit/>
          </a:bodyPr>
          <a:lstStyle/>
          <a:p>
            <a:pPr marL="0" marR="0" lvl="0" indent="0" algn="just" defTabSz="914400" rtl="0" eaLnBrk="1" fontAlgn="auto" latinLnBrk="0" hangingPunct="1">
              <a:lnSpc>
                <a:spcPct val="150000"/>
              </a:lnSpc>
              <a:spcBef>
                <a:spcPts val="0"/>
              </a:spcBef>
              <a:spcAft>
                <a:spcPts val="0"/>
              </a:spcAft>
              <a:buClrTx/>
              <a:buSzTx/>
              <a:buFontTx/>
              <a:buNone/>
              <a:tabLst/>
              <a:defRPr/>
            </a:pPr>
            <a:r>
              <a:rPr kumimoji="0" lang="en-US" sz="2300" b="1" i="1" u="none" strike="noStrike" kern="1200" cap="none" spc="0" normalizeH="0" baseline="0" noProof="0" dirty="0">
                <a:ln>
                  <a:noFill/>
                </a:ln>
                <a:solidFill>
                  <a:srgbClr val="000000"/>
                </a:solidFill>
                <a:effectLst/>
                <a:uLnTx/>
                <a:uFillTx/>
                <a:latin typeface="LiberationSerif"/>
                <a:ea typeface="+mn-ea"/>
                <a:cs typeface="+mn-cs"/>
              </a:rPr>
              <a:t>2- Sampling Bias</a:t>
            </a:r>
          </a:p>
          <a:p>
            <a:pPr algn="just">
              <a:lnSpc>
                <a:spcPct val="150000"/>
              </a:lnSpc>
            </a:pPr>
            <a:r>
              <a:rPr lang="en-US" sz="2300" i="0" dirty="0">
                <a:solidFill>
                  <a:srgbClr val="000000"/>
                </a:solidFill>
                <a:effectLst/>
                <a:latin typeface="LiberationSerif"/>
              </a:rPr>
              <a:t>Sampling bias, also known as “selection bias,” is another way that data can be tainted. When collecting data from a sample of a population, insights from that data are applicable to the larger population only if the sample represents the whole. For example, soliciting opinions on a public official’s performance from only high net worth citizens wouldn’t provide insight into the views of the entire population. When samples don’t represent the whole, sampling bias prevents pattern extrapolation for the entire population. </a:t>
            </a:r>
          </a:p>
        </p:txBody>
      </p:sp>
      <p:sp>
        <p:nvSpPr>
          <p:cNvPr id="4" name="TextBox 3">
            <a:extLst>
              <a:ext uri="{FF2B5EF4-FFF2-40B4-BE49-F238E27FC236}">
                <a16:creationId xmlns:a16="http://schemas.microsoft.com/office/drawing/2014/main" id="{2A0093AB-51AE-B39B-C48E-5EAB2FE9BF64}"/>
              </a:ext>
            </a:extLst>
          </p:cNvPr>
          <p:cNvSpPr txBox="1"/>
          <p:nvPr/>
        </p:nvSpPr>
        <p:spPr>
          <a:xfrm>
            <a:off x="9367791" y="6384010"/>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Tree>
    <p:extLst>
      <p:ext uri="{BB962C8B-B14F-4D97-AF65-F5344CB8AC3E}">
        <p14:creationId xmlns:p14="http://schemas.microsoft.com/office/powerpoint/2010/main" val="163359860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422789"/>
            <a:ext cx="10812720" cy="416635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2334517" y="864958"/>
            <a:ext cx="9521464" cy="492443"/>
          </a:xfrm>
          <a:prstGeom prst="rect">
            <a:avLst/>
          </a:prstGeom>
          <a:noFill/>
        </p:spPr>
        <p:txBody>
          <a:bodyPr wrap="square" rtlCol="0">
            <a:spAutoFit/>
          </a:bodyPr>
          <a:lstStyle/>
          <a:p>
            <a:r>
              <a:rPr lang="en-US" sz="2600" b="1" dirty="0">
                <a:solidFill>
                  <a:schemeClr val="accent4">
                    <a:lumMod val="50000"/>
                  </a:schemeClr>
                </a:solidFill>
                <a:latin typeface="Times New Roman" panose="02020603050405020304" pitchFamily="18" charset="0"/>
                <a:cs typeface="Times New Roman" panose="02020603050405020304" pitchFamily="18" charset="0"/>
              </a:rPr>
              <a:t>Ensuring data quality </a:t>
            </a:r>
          </a:p>
        </p:txBody>
      </p:sp>
      <p:sp>
        <p:nvSpPr>
          <p:cNvPr id="5" name="Rectangle 4">
            <a:extLst>
              <a:ext uri="{FF2B5EF4-FFF2-40B4-BE49-F238E27FC236}">
                <a16:creationId xmlns:a16="http://schemas.microsoft.com/office/drawing/2014/main" id="{3985EAE6-BFA6-766D-A032-077E4DCB399E}"/>
              </a:ext>
            </a:extLst>
          </p:cNvPr>
          <p:cNvSpPr/>
          <p:nvPr/>
        </p:nvSpPr>
        <p:spPr>
          <a:xfrm>
            <a:off x="942308" y="596353"/>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636931"/>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892746"/>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9</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786260" y="1756157"/>
            <a:ext cx="10541000" cy="2692019"/>
          </a:xfrm>
          <a:prstGeom prst="rect">
            <a:avLst/>
          </a:prstGeom>
          <a:noFill/>
        </p:spPr>
        <p:txBody>
          <a:bodyPr wrap="square" rtlCol="0">
            <a:spAutoFit/>
          </a:bodyPr>
          <a:lstStyle/>
          <a:p>
            <a:pPr marL="0" marR="0" lvl="0" indent="0" algn="just" defTabSz="914400" rtl="0" eaLnBrk="1" fontAlgn="auto" latinLnBrk="0" hangingPunct="1">
              <a:lnSpc>
                <a:spcPct val="150000"/>
              </a:lnSpc>
              <a:spcBef>
                <a:spcPts val="0"/>
              </a:spcBef>
              <a:spcAft>
                <a:spcPts val="0"/>
              </a:spcAft>
              <a:buClrTx/>
              <a:buSzTx/>
              <a:buFontTx/>
              <a:buNone/>
              <a:tabLst/>
              <a:defRPr/>
            </a:pPr>
            <a:r>
              <a:rPr kumimoji="0" lang="en-US" sz="2300" b="1" i="1" u="none" strike="noStrike" kern="1200" cap="none" spc="0" normalizeH="0" baseline="0" noProof="0" dirty="0">
                <a:ln>
                  <a:noFill/>
                </a:ln>
                <a:solidFill>
                  <a:srgbClr val="000000"/>
                </a:solidFill>
                <a:effectLst/>
                <a:uLnTx/>
                <a:uFillTx/>
                <a:latin typeface="LiberationSerif"/>
                <a:ea typeface="+mn-ea"/>
                <a:cs typeface="+mn-cs"/>
              </a:rPr>
              <a:t>2- Sampling Bias</a:t>
            </a:r>
          </a:p>
          <a:p>
            <a:pPr algn="just">
              <a:lnSpc>
                <a:spcPct val="150000"/>
              </a:lnSpc>
            </a:pPr>
            <a:r>
              <a:rPr lang="en-US" sz="2300" i="0" dirty="0">
                <a:solidFill>
                  <a:srgbClr val="000000"/>
                </a:solidFill>
                <a:effectLst/>
                <a:latin typeface="LiberationSerif"/>
              </a:rPr>
              <a:t>Analysts can reduce the effects of sampling bias by ensuring that surveyed consumers are drawn from all elements of the population, including obvious attributes, such as gender, age, and income, and those more difficult to discern, such as interests, attitudes, and preferences.</a:t>
            </a:r>
          </a:p>
        </p:txBody>
      </p:sp>
      <p:sp>
        <p:nvSpPr>
          <p:cNvPr id="4" name="TextBox 3">
            <a:extLst>
              <a:ext uri="{FF2B5EF4-FFF2-40B4-BE49-F238E27FC236}">
                <a16:creationId xmlns:a16="http://schemas.microsoft.com/office/drawing/2014/main" id="{2A0093AB-51AE-B39B-C48E-5EAB2FE9BF64}"/>
              </a:ext>
            </a:extLst>
          </p:cNvPr>
          <p:cNvSpPr txBox="1"/>
          <p:nvPr/>
        </p:nvSpPr>
        <p:spPr>
          <a:xfrm>
            <a:off x="9367791" y="6384010"/>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Tree>
    <p:extLst>
      <p:ext uri="{BB962C8B-B14F-4D97-AF65-F5344CB8AC3E}">
        <p14:creationId xmlns:p14="http://schemas.microsoft.com/office/powerpoint/2010/main" val="60004010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422789"/>
            <a:ext cx="10812720" cy="483885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2334517" y="864958"/>
            <a:ext cx="9521464" cy="492443"/>
          </a:xfrm>
          <a:prstGeom prst="rect">
            <a:avLst/>
          </a:prstGeom>
          <a:noFill/>
        </p:spPr>
        <p:txBody>
          <a:bodyPr wrap="square" rtlCol="0">
            <a:spAutoFit/>
          </a:bodyPr>
          <a:lstStyle/>
          <a:p>
            <a:r>
              <a:rPr lang="en-US" sz="2600" b="1" dirty="0">
                <a:solidFill>
                  <a:schemeClr val="accent4">
                    <a:lumMod val="50000"/>
                  </a:schemeClr>
                </a:solidFill>
                <a:latin typeface="Times New Roman" panose="02020603050405020304" pitchFamily="18" charset="0"/>
                <a:cs typeface="Times New Roman" panose="02020603050405020304" pitchFamily="18" charset="0"/>
              </a:rPr>
              <a:t>Ensuring data quality </a:t>
            </a:r>
          </a:p>
        </p:txBody>
      </p:sp>
      <p:sp>
        <p:nvSpPr>
          <p:cNvPr id="5" name="Rectangle 4">
            <a:extLst>
              <a:ext uri="{FF2B5EF4-FFF2-40B4-BE49-F238E27FC236}">
                <a16:creationId xmlns:a16="http://schemas.microsoft.com/office/drawing/2014/main" id="{3985EAE6-BFA6-766D-A032-077E4DCB399E}"/>
              </a:ext>
            </a:extLst>
          </p:cNvPr>
          <p:cNvSpPr/>
          <p:nvPr/>
        </p:nvSpPr>
        <p:spPr>
          <a:xfrm>
            <a:off x="942308" y="596353"/>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636931"/>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892746"/>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9</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786260" y="1704787"/>
            <a:ext cx="10541000" cy="4284763"/>
          </a:xfrm>
          <a:prstGeom prst="rect">
            <a:avLst/>
          </a:prstGeom>
          <a:noFill/>
        </p:spPr>
        <p:txBody>
          <a:bodyPr wrap="square" rtlCol="0">
            <a:spAutoFit/>
          </a:bodyPr>
          <a:lstStyle/>
          <a:p>
            <a:pPr algn="just">
              <a:lnSpc>
                <a:spcPct val="150000"/>
              </a:lnSpc>
            </a:pPr>
            <a:r>
              <a:rPr lang="en-US" sz="2300" b="1" i="1" dirty="0">
                <a:solidFill>
                  <a:srgbClr val="000000"/>
                </a:solidFill>
                <a:effectLst/>
                <a:latin typeface="LiberationSerif"/>
              </a:rPr>
              <a:t>3- Data-Handling Errors</a:t>
            </a:r>
          </a:p>
          <a:p>
            <a:pPr algn="just">
              <a:lnSpc>
                <a:spcPct val="150000"/>
              </a:lnSpc>
            </a:pPr>
            <a:r>
              <a:rPr lang="en-US" sz="2300" i="0" dirty="0">
                <a:solidFill>
                  <a:srgbClr val="000000"/>
                </a:solidFill>
                <a:effectLst/>
                <a:latin typeface="LiberationSerif"/>
              </a:rPr>
              <a:t>When analysts handle data, they can introduce errors that contaminate the collected information. Understanding these critical points can help analysts avoid data contamination:</a:t>
            </a:r>
          </a:p>
          <a:p>
            <a:pPr algn="just">
              <a:lnSpc>
                <a:spcPct val="150000"/>
              </a:lnSpc>
            </a:pPr>
            <a:r>
              <a:rPr lang="en-US" sz="2300" b="1" i="0" dirty="0">
                <a:solidFill>
                  <a:srgbClr val="000000"/>
                </a:solidFill>
                <a:effectLst/>
                <a:latin typeface="LiberationSerif"/>
              </a:rPr>
              <a:t>Data integration errors </a:t>
            </a:r>
            <a:r>
              <a:rPr lang="en-US" sz="2300" i="0" dirty="0">
                <a:solidFill>
                  <a:srgbClr val="000000"/>
                </a:solidFill>
                <a:effectLst/>
                <a:latin typeface="LiberationSerif"/>
              </a:rPr>
              <a:t>– Joining tables can introduce errors. Data accidentally copied, deleted, or incorrectly matched are examples of integration errors that contaminate datasets and have limited value. Handling data carefully is the best way for analysts to minimize errors.</a:t>
            </a:r>
          </a:p>
        </p:txBody>
      </p:sp>
      <p:sp>
        <p:nvSpPr>
          <p:cNvPr id="4" name="TextBox 3">
            <a:extLst>
              <a:ext uri="{FF2B5EF4-FFF2-40B4-BE49-F238E27FC236}">
                <a16:creationId xmlns:a16="http://schemas.microsoft.com/office/drawing/2014/main" id="{2A0093AB-51AE-B39B-C48E-5EAB2FE9BF64}"/>
              </a:ext>
            </a:extLst>
          </p:cNvPr>
          <p:cNvSpPr txBox="1"/>
          <p:nvPr/>
        </p:nvSpPr>
        <p:spPr>
          <a:xfrm>
            <a:off x="9367791" y="6384010"/>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Tree>
    <p:extLst>
      <p:ext uri="{BB962C8B-B14F-4D97-AF65-F5344CB8AC3E}">
        <p14:creationId xmlns:p14="http://schemas.microsoft.com/office/powerpoint/2010/main" val="19771980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422789"/>
            <a:ext cx="10812720" cy="483885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2334517" y="864958"/>
            <a:ext cx="9521464" cy="492443"/>
          </a:xfrm>
          <a:prstGeom prst="rect">
            <a:avLst/>
          </a:prstGeom>
          <a:noFill/>
        </p:spPr>
        <p:txBody>
          <a:bodyPr wrap="square" rtlCol="0">
            <a:spAutoFit/>
          </a:bodyPr>
          <a:lstStyle/>
          <a:p>
            <a:r>
              <a:rPr lang="en-US" sz="2600" b="1" dirty="0">
                <a:solidFill>
                  <a:schemeClr val="accent4">
                    <a:lumMod val="50000"/>
                  </a:schemeClr>
                </a:solidFill>
                <a:latin typeface="Times New Roman" panose="02020603050405020304" pitchFamily="18" charset="0"/>
                <a:cs typeface="Times New Roman" panose="02020603050405020304" pitchFamily="18" charset="0"/>
              </a:rPr>
              <a:t>Ensuring data quality </a:t>
            </a:r>
          </a:p>
        </p:txBody>
      </p:sp>
      <p:sp>
        <p:nvSpPr>
          <p:cNvPr id="5" name="Rectangle 4">
            <a:extLst>
              <a:ext uri="{FF2B5EF4-FFF2-40B4-BE49-F238E27FC236}">
                <a16:creationId xmlns:a16="http://schemas.microsoft.com/office/drawing/2014/main" id="{3985EAE6-BFA6-766D-A032-077E4DCB399E}"/>
              </a:ext>
            </a:extLst>
          </p:cNvPr>
          <p:cNvSpPr/>
          <p:nvPr/>
        </p:nvSpPr>
        <p:spPr>
          <a:xfrm>
            <a:off x="942308" y="596353"/>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636931"/>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892746"/>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9</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786260" y="1704787"/>
            <a:ext cx="10541000" cy="3222934"/>
          </a:xfrm>
          <a:prstGeom prst="rect">
            <a:avLst/>
          </a:prstGeom>
          <a:noFill/>
        </p:spPr>
        <p:txBody>
          <a:bodyPr wrap="square" rtlCol="0">
            <a:spAutoFit/>
          </a:bodyPr>
          <a:lstStyle/>
          <a:p>
            <a:pPr algn="just">
              <a:lnSpc>
                <a:spcPct val="150000"/>
              </a:lnSpc>
            </a:pPr>
            <a:r>
              <a:rPr lang="en-US" sz="2300" b="1" i="1" dirty="0">
                <a:solidFill>
                  <a:srgbClr val="000000"/>
                </a:solidFill>
                <a:effectLst/>
                <a:latin typeface="LiberationSerif"/>
              </a:rPr>
              <a:t>3- Data-Handling Errors</a:t>
            </a:r>
          </a:p>
          <a:p>
            <a:pPr algn="just">
              <a:lnSpc>
                <a:spcPct val="150000"/>
              </a:lnSpc>
            </a:pPr>
            <a:r>
              <a:rPr lang="en-US" sz="2300" b="1" i="0" dirty="0">
                <a:solidFill>
                  <a:srgbClr val="000000"/>
                </a:solidFill>
                <a:effectLst/>
                <a:latin typeface="LiberationSerif"/>
              </a:rPr>
              <a:t>Data input errors </a:t>
            </a:r>
            <a:r>
              <a:rPr lang="en-US" sz="2300" i="0" dirty="0">
                <a:solidFill>
                  <a:srgbClr val="000000"/>
                </a:solidFill>
                <a:effectLst/>
                <a:latin typeface="LiberationSerif"/>
              </a:rPr>
              <a:t>– Errors typically occur when analysts collect data manually. They can transpose numerals, misread them, and enter them incorrectly. Enacting data quality control methods, such as normalizing data (i.e., allowing data inputters to select from a predefined set of inputs), peer reviews, and other techniques can help reduce input errors.</a:t>
            </a:r>
          </a:p>
        </p:txBody>
      </p:sp>
      <p:sp>
        <p:nvSpPr>
          <p:cNvPr id="4" name="TextBox 3">
            <a:extLst>
              <a:ext uri="{FF2B5EF4-FFF2-40B4-BE49-F238E27FC236}">
                <a16:creationId xmlns:a16="http://schemas.microsoft.com/office/drawing/2014/main" id="{2A0093AB-51AE-B39B-C48E-5EAB2FE9BF64}"/>
              </a:ext>
            </a:extLst>
          </p:cNvPr>
          <p:cNvSpPr txBox="1"/>
          <p:nvPr/>
        </p:nvSpPr>
        <p:spPr>
          <a:xfrm>
            <a:off x="9367791" y="6384010"/>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Tree>
    <p:extLst>
      <p:ext uri="{BB962C8B-B14F-4D97-AF65-F5344CB8AC3E}">
        <p14:creationId xmlns:p14="http://schemas.microsoft.com/office/powerpoint/2010/main" val="51136962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422789"/>
            <a:ext cx="10812720" cy="400196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2334517" y="864958"/>
            <a:ext cx="9521464" cy="492443"/>
          </a:xfrm>
          <a:prstGeom prst="rect">
            <a:avLst/>
          </a:prstGeom>
          <a:noFill/>
        </p:spPr>
        <p:txBody>
          <a:bodyPr wrap="square" rtlCol="0">
            <a:spAutoFit/>
          </a:bodyPr>
          <a:lstStyle/>
          <a:p>
            <a:r>
              <a:rPr lang="en-US" sz="2600" b="1" dirty="0">
                <a:solidFill>
                  <a:schemeClr val="accent4">
                    <a:lumMod val="50000"/>
                  </a:schemeClr>
                </a:solidFill>
                <a:latin typeface="Times New Roman" panose="02020603050405020304" pitchFamily="18" charset="0"/>
                <a:cs typeface="Times New Roman" panose="02020603050405020304" pitchFamily="18" charset="0"/>
              </a:rPr>
              <a:t>Ensuring data quality </a:t>
            </a:r>
          </a:p>
        </p:txBody>
      </p:sp>
      <p:sp>
        <p:nvSpPr>
          <p:cNvPr id="5" name="Rectangle 4">
            <a:extLst>
              <a:ext uri="{FF2B5EF4-FFF2-40B4-BE49-F238E27FC236}">
                <a16:creationId xmlns:a16="http://schemas.microsoft.com/office/drawing/2014/main" id="{3985EAE6-BFA6-766D-A032-077E4DCB399E}"/>
              </a:ext>
            </a:extLst>
          </p:cNvPr>
          <p:cNvSpPr/>
          <p:nvPr/>
        </p:nvSpPr>
        <p:spPr>
          <a:xfrm>
            <a:off x="942308" y="596353"/>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636931"/>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892746"/>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9</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825500" y="1881464"/>
            <a:ext cx="10541000" cy="2692019"/>
          </a:xfrm>
          <a:prstGeom prst="rect">
            <a:avLst/>
          </a:prstGeom>
          <a:noFill/>
        </p:spPr>
        <p:txBody>
          <a:bodyPr wrap="square" rtlCol="0">
            <a:spAutoFit/>
          </a:bodyPr>
          <a:lstStyle/>
          <a:p>
            <a:pPr algn="just">
              <a:lnSpc>
                <a:spcPct val="150000"/>
              </a:lnSpc>
            </a:pPr>
            <a:r>
              <a:rPr lang="en-US" sz="2300" b="1" i="1" dirty="0">
                <a:solidFill>
                  <a:srgbClr val="000000"/>
                </a:solidFill>
                <a:effectLst/>
                <a:latin typeface="LiberationSerif"/>
              </a:rPr>
              <a:t>3- Data-Handling Errors</a:t>
            </a:r>
          </a:p>
          <a:p>
            <a:pPr algn="just">
              <a:lnSpc>
                <a:spcPct val="150000"/>
              </a:lnSpc>
            </a:pPr>
            <a:r>
              <a:rPr lang="en-US" sz="2300" b="1" i="0" dirty="0">
                <a:solidFill>
                  <a:srgbClr val="000000"/>
                </a:solidFill>
                <a:effectLst/>
                <a:latin typeface="LiberationSerif"/>
              </a:rPr>
              <a:t>Calculation errors </a:t>
            </a:r>
            <a:r>
              <a:rPr lang="en-US" sz="2300" i="0" dirty="0">
                <a:solidFill>
                  <a:srgbClr val="000000"/>
                </a:solidFill>
                <a:effectLst/>
                <a:latin typeface="LiberationSerif"/>
              </a:rPr>
              <a:t>– When calculations are used to transform data, errors can be common. When analysts use calculations to transform data, they can make errors. Peer reviews and testing calculations on small portions of the data before rolling out to the entire dataset can help reduce such errors.</a:t>
            </a:r>
          </a:p>
        </p:txBody>
      </p:sp>
      <p:sp>
        <p:nvSpPr>
          <p:cNvPr id="4" name="TextBox 3">
            <a:extLst>
              <a:ext uri="{FF2B5EF4-FFF2-40B4-BE49-F238E27FC236}">
                <a16:creationId xmlns:a16="http://schemas.microsoft.com/office/drawing/2014/main" id="{2A0093AB-51AE-B39B-C48E-5EAB2FE9BF64}"/>
              </a:ext>
            </a:extLst>
          </p:cNvPr>
          <p:cNvSpPr txBox="1"/>
          <p:nvPr/>
        </p:nvSpPr>
        <p:spPr>
          <a:xfrm>
            <a:off x="9367791" y="6384010"/>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Tree>
    <p:extLst>
      <p:ext uri="{BB962C8B-B14F-4D97-AF65-F5344CB8AC3E}">
        <p14:creationId xmlns:p14="http://schemas.microsoft.com/office/powerpoint/2010/main" val="127992515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F9A80F9F-74DB-1D57-04E8-E20E92A09B0A}"/>
              </a:ext>
            </a:extLst>
          </p:cNvPr>
          <p:cNvSpPr txBox="1"/>
          <p:nvPr/>
        </p:nvSpPr>
        <p:spPr>
          <a:xfrm>
            <a:off x="2583067" y="2509545"/>
            <a:ext cx="5862290" cy="615553"/>
          </a:xfrm>
          <a:prstGeom prst="rect">
            <a:avLst/>
          </a:prstGeom>
          <a:noFill/>
        </p:spPr>
        <p:txBody>
          <a:bodyPr wrap="square" rtlCol="0">
            <a:spAutoFit/>
          </a:bodyPr>
          <a:lstStyle/>
          <a:p>
            <a:r>
              <a:rPr lang="en-US" sz="3400" b="1" dirty="0">
                <a:solidFill>
                  <a:schemeClr val="accent4">
                    <a:lumMod val="50000"/>
                  </a:schemeClr>
                </a:solidFill>
                <a:latin typeface="Times New Roman" panose="02020603050405020304" pitchFamily="18" charset="0"/>
                <a:cs typeface="Times New Roman" panose="02020603050405020304" pitchFamily="18" charset="0"/>
              </a:rPr>
              <a:t>Analyzing for Insights</a:t>
            </a:r>
          </a:p>
        </p:txBody>
      </p:sp>
      <p:sp>
        <p:nvSpPr>
          <p:cNvPr id="5" name="Rectangle 4">
            <a:extLst>
              <a:ext uri="{FF2B5EF4-FFF2-40B4-BE49-F238E27FC236}">
                <a16:creationId xmlns:a16="http://schemas.microsoft.com/office/drawing/2014/main" id="{3985EAE6-BFA6-766D-A032-077E4DCB399E}"/>
              </a:ext>
            </a:extLst>
          </p:cNvPr>
          <p:cNvSpPr/>
          <p:nvPr/>
        </p:nvSpPr>
        <p:spPr>
          <a:xfrm>
            <a:off x="1178610" y="211692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389451" y="2157507"/>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450481" y="2413322"/>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9</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367791" y="6384010"/>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Tree>
    <p:extLst>
      <p:ext uri="{BB962C8B-B14F-4D97-AF65-F5344CB8AC3E}">
        <p14:creationId xmlns:p14="http://schemas.microsoft.com/office/powerpoint/2010/main" val="269612651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422789"/>
            <a:ext cx="10812720" cy="483885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942308" y="596353"/>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636931"/>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892746"/>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9</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762000" y="1816076"/>
            <a:ext cx="10541000" cy="3753848"/>
          </a:xfrm>
          <a:prstGeom prst="rect">
            <a:avLst/>
          </a:prstGeom>
          <a:noFill/>
        </p:spPr>
        <p:txBody>
          <a:bodyPr wrap="square" rtlCol="0">
            <a:spAutoFit/>
          </a:bodyPr>
          <a:lstStyle/>
          <a:p>
            <a:pPr algn="just">
              <a:lnSpc>
                <a:spcPct val="150000"/>
              </a:lnSpc>
            </a:pPr>
            <a:r>
              <a:rPr lang="en-US" sz="2300" i="0" dirty="0">
                <a:solidFill>
                  <a:srgbClr val="000000"/>
                </a:solidFill>
                <a:effectLst/>
                <a:latin typeface="LiberationSerif"/>
              </a:rPr>
              <a:t>We’ve reached the point where we can begin analyzing data. The proper approach to analysis is more like making diamonds – compressing all the things we learn into tight, consumable pieces of insight – than hunting for gold. Developing “diamond insights” forces analysts to delete extraneous facts that don’t contribute to the story that emerges from the data. Such insights will be on display as we attempt to synthesize findings into a concise 60-second story that expresses the true heart of the matter and becomes the yardstick by which we’ll measure the value of our analysis. </a:t>
            </a:r>
          </a:p>
        </p:txBody>
      </p:sp>
      <p:sp>
        <p:nvSpPr>
          <p:cNvPr id="4" name="TextBox 3">
            <a:extLst>
              <a:ext uri="{FF2B5EF4-FFF2-40B4-BE49-F238E27FC236}">
                <a16:creationId xmlns:a16="http://schemas.microsoft.com/office/drawing/2014/main" id="{2A0093AB-51AE-B39B-C48E-5EAB2FE9BF64}"/>
              </a:ext>
            </a:extLst>
          </p:cNvPr>
          <p:cNvSpPr txBox="1"/>
          <p:nvPr/>
        </p:nvSpPr>
        <p:spPr>
          <a:xfrm>
            <a:off x="9367791" y="6384010"/>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Tree>
    <p:extLst>
      <p:ext uri="{BB962C8B-B14F-4D97-AF65-F5344CB8AC3E}">
        <p14:creationId xmlns:p14="http://schemas.microsoft.com/office/powerpoint/2010/main" val="192450396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422789"/>
            <a:ext cx="10812720" cy="537826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2334517" y="864958"/>
            <a:ext cx="9521464" cy="492443"/>
          </a:xfrm>
          <a:prstGeom prst="rect">
            <a:avLst/>
          </a:prstGeom>
          <a:noFill/>
        </p:spPr>
        <p:txBody>
          <a:bodyPr wrap="square" rtlCol="0">
            <a:spAutoFit/>
          </a:bodyPr>
          <a:lstStyle/>
          <a:p>
            <a:r>
              <a:rPr lang="en-US" sz="2600" b="1" dirty="0">
                <a:solidFill>
                  <a:schemeClr val="accent6">
                    <a:lumMod val="75000"/>
                  </a:schemeClr>
                </a:solidFill>
                <a:latin typeface="Times New Roman" panose="02020603050405020304" pitchFamily="18" charset="0"/>
                <a:cs typeface="Times New Roman" panose="02020603050405020304" pitchFamily="18" charset="0"/>
              </a:rPr>
              <a:t>The Five Categories of Marketing Data Analysis</a:t>
            </a:r>
          </a:p>
        </p:txBody>
      </p:sp>
      <p:sp>
        <p:nvSpPr>
          <p:cNvPr id="5" name="Rectangle 4">
            <a:extLst>
              <a:ext uri="{FF2B5EF4-FFF2-40B4-BE49-F238E27FC236}">
                <a16:creationId xmlns:a16="http://schemas.microsoft.com/office/drawing/2014/main" id="{3985EAE6-BFA6-766D-A032-077E4DCB399E}"/>
              </a:ext>
            </a:extLst>
          </p:cNvPr>
          <p:cNvSpPr/>
          <p:nvPr/>
        </p:nvSpPr>
        <p:spPr>
          <a:xfrm>
            <a:off x="942308" y="596353"/>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636931"/>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892746"/>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9</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762000" y="1590048"/>
            <a:ext cx="10541000" cy="4889737"/>
          </a:xfrm>
          <a:prstGeom prst="rect">
            <a:avLst/>
          </a:prstGeom>
          <a:noFill/>
        </p:spPr>
        <p:txBody>
          <a:bodyPr wrap="square" rtlCol="0">
            <a:spAutoFit/>
          </a:bodyPr>
          <a:lstStyle/>
          <a:p>
            <a:pPr algn="just">
              <a:lnSpc>
                <a:spcPct val="150000"/>
              </a:lnSpc>
            </a:pPr>
            <a:r>
              <a:rPr lang="en-US" sz="2100" b="1" i="1" dirty="0">
                <a:solidFill>
                  <a:srgbClr val="000000"/>
                </a:solidFill>
                <a:effectLst/>
                <a:latin typeface="LiberationSerif"/>
              </a:rPr>
              <a:t>1- Descriptive Analysis</a:t>
            </a:r>
          </a:p>
          <a:p>
            <a:pPr algn="just">
              <a:lnSpc>
                <a:spcPct val="150000"/>
              </a:lnSpc>
            </a:pPr>
            <a:r>
              <a:rPr lang="en-US" sz="2100" i="0" dirty="0">
                <a:solidFill>
                  <a:srgbClr val="000000"/>
                </a:solidFill>
                <a:effectLst/>
                <a:latin typeface="LiberationSerif"/>
              </a:rPr>
              <a:t>The first category of marketing data analysis is descriptive analysis. This is typically the initial kind of analysis an analyst performs. The objective of descriptive analysis is to create a summary of the data to yield useful information and prepare the data for further analysis. For example, summing visitors by month from a dataset of daily visits is a way to gain a descriptive understanding of total monthly website visits. Calculating a mean, median, mode, count, and any other standard statistical values also fits this category of analysis. Descriptive analysis will yield clear answers to simple questions the analyst has asked but won’t provide much more detail. Monthly website visitors can provide insight into traffic trends but answering more nuanced questions requires more sophisticated analysis techniques.</a:t>
            </a:r>
          </a:p>
        </p:txBody>
      </p:sp>
      <p:sp>
        <p:nvSpPr>
          <p:cNvPr id="4" name="TextBox 3">
            <a:extLst>
              <a:ext uri="{FF2B5EF4-FFF2-40B4-BE49-F238E27FC236}">
                <a16:creationId xmlns:a16="http://schemas.microsoft.com/office/drawing/2014/main" id="{2A0093AB-51AE-B39B-C48E-5EAB2FE9BF64}"/>
              </a:ext>
            </a:extLst>
          </p:cNvPr>
          <p:cNvSpPr txBox="1"/>
          <p:nvPr/>
        </p:nvSpPr>
        <p:spPr>
          <a:xfrm>
            <a:off x="9367791" y="6384010"/>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Tree>
    <p:extLst>
      <p:ext uri="{BB962C8B-B14F-4D97-AF65-F5344CB8AC3E}">
        <p14:creationId xmlns:p14="http://schemas.microsoft.com/office/powerpoint/2010/main" val="285196367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422789"/>
            <a:ext cx="10812720" cy="516624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2334517" y="864958"/>
            <a:ext cx="9521464" cy="492443"/>
          </a:xfrm>
          <a:prstGeom prst="rect">
            <a:avLst/>
          </a:prstGeom>
          <a:noFill/>
        </p:spPr>
        <p:txBody>
          <a:bodyPr wrap="square" rtlCol="0">
            <a:spAutoFit/>
          </a:bodyPr>
          <a:lstStyle/>
          <a:p>
            <a:r>
              <a:rPr lang="en-US" sz="2600" b="1" dirty="0">
                <a:solidFill>
                  <a:schemeClr val="accent6">
                    <a:lumMod val="75000"/>
                  </a:schemeClr>
                </a:solidFill>
                <a:latin typeface="Times New Roman" panose="02020603050405020304" pitchFamily="18" charset="0"/>
                <a:cs typeface="Times New Roman" panose="02020603050405020304" pitchFamily="18" charset="0"/>
              </a:rPr>
              <a:t>The Five Categories of Marketing Data Analysis</a:t>
            </a:r>
          </a:p>
        </p:txBody>
      </p:sp>
      <p:sp>
        <p:nvSpPr>
          <p:cNvPr id="5" name="Rectangle 4">
            <a:extLst>
              <a:ext uri="{FF2B5EF4-FFF2-40B4-BE49-F238E27FC236}">
                <a16:creationId xmlns:a16="http://schemas.microsoft.com/office/drawing/2014/main" id="{3985EAE6-BFA6-766D-A032-077E4DCB399E}"/>
              </a:ext>
            </a:extLst>
          </p:cNvPr>
          <p:cNvSpPr/>
          <p:nvPr/>
        </p:nvSpPr>
        <p:spPr>
          <a:xfrm>
            <a:off x="942308" y="596353"/>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636931"/>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892746"/>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9</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753140" y="1641418"/>
            <a:ext cx="10541000" cy="4610365"/>
          </a:xfrm>
          <a:prstGeom prst="rect">
            <a:avLst/>
          </a:prstGeom>
          <a:noFill/>
        </p:spPr>
        <p:txBody>
          <a:bodyPr wrap="square" rtlCol="0">
            <a:spAutoFit/>
          </a:bodyPr>
          <a:lstStyle/>
          <a:p>
            <a:pPr algn="just">
              <a:lnSpc>
                <a:spcPct val="150000"/>
              </a:lnSpc>
            </a:pPr>
            <a:r>
              <a:rPr lang="en-US" sz="2200" b="1" i="1" dirty="0">
                <a:solidFill>
                  <a:srgbClr val="000000"/>
                </a:solidFill>
                <a:effectLst/>
                <a:latin typeface="LiberationSerif"/>
              </a:rPr>
              <a:t>2- Inferential Analysis</a:t>
            </a:r>
          </a:p>
          <a:p>
            <a:pPr algn="just">
              <a:lnSpc>
                <a:spcPct val="150000"/>
              </a:lnSpc>
            </a:pPr>
            <a:r>
              <a:rPr lang="en-US" sz="2200" i="0" dirty="0">
                <a:solidFill>
                  <a:srgbClr val="000000"/>
                </a:solidFill>
                <a:effectLst/>
                <a:latin typeface="LiberationSerif"/>
              </a:rPr>
              <a:t>Inferential analysis is a second category of data investigation. This approach features the use of a small set of data to infer something about a larger set. Inferential analysis is commonly the goal of analysis conducted on survey data that has been modeled to account for sampling bias.</a:t>
            </a:r>
          </a:p>
          <a:p>
            <a:pPr algn="just">
              <a:lnSpc>
                <a:spcPct val="150000"/>
              </a:lnSpc>
            </a:pPr>
            <a:r>
              <a:rPr lang="en-US" sz="2200" b="0" i="0" dirty="0">
                <a:solidFill>
                  <a:srgbClr val="374151"/>
                </a:solidFill>
                <a:effectLst/>
                <a:latin typeface="Söhne"/>
              </a:rPr>
              <a:t>We can give an example of Inferential Analysis from customer satisfaction surveys. Suppose a company conducts a customer satisfaction survey among a randomly selected sample of 500 customers out of their total customer base of 100,000. The survey includes questions about overall satisfaction, product quality, customer service, and other relevant factors.</a:t>
            </a:r>
            <a:endParaRPr lang="en-US" sz="2200" i="0" dirty="0">
              <a:solidFill>
                <a:srgbClr val="000000"/>
              </a:solidFill>
              <a:effectLst/>
              <a:latin typeface="LiberationSerif"/>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367791" y="6384010"/>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Tree>
    <p:extLst>
      <p:ext uri="{BB962C8B-B14F-4D97-AF65-F5344CB8AC3E}">
        <p14:creationId xmlns:p14="http://schemas.microsoft.com/office/powerpoint/2010/main" val="28444316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483718" y="1176212"/>
            <a:ext cx="11023340" cy="568178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2200955" y="618382"/>
            <a:ext cx="9521464" cy="492443"/>
          </a:xfrm>
          <a:prstGeom prst="rect">
            <a:avLst/>
          </a:prstGeom>
          <a:noFill/>
        </p:spPr>
        <p:txBody>
          <a:bodyPr wrap="square" rtlCol="0">
            <a:spAutoFit/>
          </a:bodyPr>
          <a:lstStyle/>
          <a:p>
            <a:r>
              <a:rPr lang="en-US" sz="2600" b="1" dirty="0">
                <a:solidFill>
                  <a:schemeClr val="accent6">
                    <a:lumMod val="75000"/>
                  </a:schemeClr>
                </a:solidFill>
                <a:latin typeface="Times New Roman" panose="02020603050405020304" pitchFamily="18" charset="0"/>
                <a:cs typeface="Times New Roman" panose="02020603050405020304" pitchFamily="18" charset="0"/>
              </a:rPr>
              <a:t>The Five Categories of Marketing Data Analysis</a:t>
            </a:r>
          </a:p>
        </p:txBody>
      </p:sp>
      <p:sp>
        <p:nvSpPr>
          <p:cNvPr id="5" name="Rectangle 4">
            <a:extLst>
              <a:ext uri="{FF2B5EF4-FFF2-40B4-BE49-F238E27FC236}">
                <a16:creationId xmlns:a16="http://schemas.microsoft.com/office/drawing/2014/main" id="{3985EAE6-BFA6-766D-A032-077E4DCB399E}"/>
              </a:ext>
            </a:extLst>
          </p:cNvPr>
          <p:cNvSpPr/>
          <p:nvPr/>
        </p:nvSpPr>
        <p:spPr>
          <a:xfrm>
            <a:off x="808746" y="349777"/>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019587" y="390355"/>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080617" y="646170"/>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9</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619578" y="1366640"/>
            <a:ext cx="10821580" cy="5118196"/>
          </a:xfrm>
          <a:prstGeom prst="rect">
            <a:avLst/>
          </a:prstGeom>
          <a:noFill/>
        </p:spPr>
        <p:txBody>
          <a:bodyPr wrap="square" rtlCol="0">
            <a:spAutoFit/>
          </a:bodyPr>
          <a:lstStyle/>
          <a:p>
            <a:pPr algn="just">
              <a:lnSpc>
                <a:spcPct val="150000"/>
              </a:lnSpc>
            </a:pPr>
            <a:r>
              <a:rPr lang="en-US" sz="2200" b="1" i="1" dirty="0">
                <a:solidFill>
                  <a:srgbClr val="000000"/>
                </a:solidFill>
                <a:effectLst/>
                <a:latin typeface="LiberationSerif"/>
              </a:rPr>
              <a:t>3- Exploratory Analysis</a:t>
            </a:r>
          </a:p>
          <a:p>
            <a:pPr algn="just">
              <a:lnSpc>
                <a:spcPct val="150000"/>
              </a:lnSpc>
            </a:pPr>
            <a:r>
              <a:rPr lang="en-US" sz="2200" i="0" dirty="0">
                <a:solidFill>
                  <a:srgbClr val="000000"/>
                </a:solidFill>
                <a:effectLst/>
                <a:latin typeface="LiberationSerif"/>
              </a:rPr>
              <a:t>The third category of analysis is exploratory analysis. Typically, visual based, exploratory analysis seeks to discover connections and patterns in data. This category might not always answer questions, but it reveals interesting connections that lead to deeper investigation and understanding. In this way, exploratory analysis can be a good early step on a broad dataset that points analysts to other techniques.</a:t>
            </a:r>
          </a:p>
          <a:p>
            <a:pPr algn="just">
              <a:lnSpc>
                <a:spcPct val="150000"/>
              </a:lnSpc>
            </a:pPr>
            <a:r>
              <a:rPr lang="en-US" sz="2200" i="0" dirty="0">
                <a:solidFill>
                  <a:srgbClr val="000000"/>
                </a:solidFill>
                <a:effectLst/>
                <a:latin typeface="LiberationSerif"/>
              </a:rPr>
              <a:t>Example: Social Media Engagement Analysis</a:t>
            </a:r>
          </a:p>
          <a:p>
            <a:pPr algn="just">
              <a:lnSpc>
                <a:spcPct val="150000"/>
              </a:lnSpc>
            </a:pPr>
            <a:r>
              <a:rPr lang="en-US" sz="2200" i="0" dirty="0">
                <a:solidFill>
                  <a:srgbClr val="000000"/>
                </a:solidFill>
                <a:effectLst/>
                <a:latin typeface="LiberationSerif"/>
              </a:rPr>
              <a:t>Imagine a marketing team wants to understand the effectiveness of their social media campaigns across various platforms. They collect a dataset containing information about post engagement, including likes, shares, comments, and the time of day the posts were made. </a:t>
            </a:r>
          </a:p>
        </p:txBody>
      </p:sp>
      <p:sp>
        <p:nvSpPr>
          <p:cNvPr id="4" name="TextBox 3">
            <a:extLst>
              <a:ext uri="{FF2B5EF4-FFF2-40B4-BE49-F238E27FC236}">
                <a16:creationId xmlns:a16="http://schemas.microsoft.com/office/drawing/2014/main" id="{2A0093AB-51AE-B39B-C48E-5EAB2FE9BF64}"/>
              </a:ext>
            </a:extLst>
          </p:cNvPr>
          <p:cNvSpPr txBox="1"/>
          <p:nvPr/>
        </p:nvSpPr>
        <p:spPr>
          <a:xfrm>
            <a:off x="9367791" y="6384010"/>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Tree>
    <p:extLst>
      <p:ext uri="{BB962C8B-B14F-4D97-AF65-F5344CB8AC3E}">
        <p14:creationId xmlns:p14="http://schemas.microsoft.com/office/powerpoint/2010/main" val="170179798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586458" y="1124844"/>
            <a:ext cx="10812720" cy="548380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2293421" y="495090"/>
            <a:ext cx="9521464" cy="492443"/>
          </a:xfrm>
          <a:prstGeom prst="rect">
            <a:avLst/>
          </a:prstGeom>
          <a:noFill/>
        </p:spPr>
        <p:txBody>
          <a:bodyPr wrap="square" rtlCol="0">
            <a:spAutoFit/>
          </a:bodyPr>
          <a:lstStyle/>
          <a:p>
            <a:r>
              <a:rPr lang="en-US" sz="2600" b="1" dirty="0">
                <a:solidFill>
                  <a:schemeClr val="accent6">
                    <a:lumMod val="75000"/>
                  </a:schemeClr>
                </a:solidFill>
                <a:latin typeface="Times New Roman" panose="02020603050405020304" pitchFamily="18" charset="0"/>
                <a:cs typeface="Times New Roman" panose="02020603050405020304" pitchFamily="18" charset="0"/>
              </a:rPr>
              <a:t>The Five Categories of Marketing Data Analysis</a:t>
            </a:r>
          </a:p>
        </p:txBody>
      </p:sp>
      <p:sp>
        <p:nvSpPr>
          <p:cNvPr id="5" name="Rectangle 4">
            <a:extLst>
              <a:ext uri="{FF2B5EF4-FFF2-40B4-BE49-F238E27FC236}">
                <a16:creationId xmlns:a16="http://schemas.microsoft.com/office/drawing/2014/main" id="{3985EAE6-BFA6-766D-A032-077E4DCB399E}"/>
              </a:ext>
            </a:extLst>
          </p:cNvPr>
          <p:cNvSpPr/>
          <p:nvPr/>
        </p:nvSpPr>
        <p:spPr>
          <a:xfrm>
            <a:off x="911486" y="298407"/>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22327" y="338985"/>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183357" y="594800"/>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9</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731178" y="1293493"/>
            <a:ext cx="10541000" cy="5118196"/>
          </a:xfrm>
          <a:prstGeom prst="rect">
            <a:avLst/>
          </a:prstGeom>
          <a:noFill/>
        </p:spPr>
        <p:txBody>
          <a:bodyPr wrap="square" rtlCol="0">
            <a:spAutoFit/>
          </a:bodyPr>
          <a:lstStyle/>
          <a:p>
            <a:pPr algn="just">
              <a:lnSpc>
                <a:spcPct val="150000"/>
              </a:lnSpc>
            </a:pPr>
            <a:r>
              <a:rPr lang="en-US" sz="2200" b="1" i="1" dirty="0">
                <a:solidFill>
                  <a:srgbClr val="000000"/>
                </a:solidFill>
                <a:effectLst/>
                <a:latin typeface="LiberationSerif"/>
              </a:rPr>
              <a:t>4- Causal Analysis</a:t>
            </a:r>
          </a:p>
          <a:p>
            <a:pPr algn="just">
              <a:lnSpc>
                <a:spcPct val="150000"/>
              </a:lnSpc>
            </a:pPr>
            <a:r>
              <a:rPr lang="en-US" sz="2200" i="0" dirty="0">
                <a:solidFill>
                  <a:srgbClr val="000000"/>
                </a:solidFill>
                <a:effectLst/>
                <a:latin typeface="LiberationSerif"/>
              </a:rPr>
              <a:t>Causal analysis seeks to determine how the movement of one variable registers on other variables. Typically regarded as the gold standard for data analysis, causal analysis uses correlation and regression techniques to explore the relationship between attributes in a dataset.</a:t>
            </a:r>
          </a:p>
          <a:p>
            <a:pPr algn="just">
              <a:lnSpc>
                <a:spcPct val="150000"/>
              </a:lnSpc>
            </a:pPr>
            <a:r>
              <a:rPr lang="en-US" sz="2200" i="0" dirty="0">
                <a:solidFill>
                  <a:srgbClr val="000000"/>
                </a:solidFill>
                <a:effectLst/>
                <a:latin typeface="LiberationSerif"/>
              </a:rPr>
              <a:t>Example: Advertising Campaign Impact on Sales</a:t>
            </a:r>
          </a:p>
          <a:p>
            <a:pPr algn="just">
              <a:lnSpc>
                <a:spcPct val="150000"/>
              </a:lnSpc>
            </a:pPr>
            <a:r>
              <a:rPr lang="en-US" sz="2200" i="0" dirty="0">
                <a:solidFill>
                  <a:srgbClr val="000000"/>
                </a:solidFill>
                <a:effectLst/>
                <a:latin typeface="LiberationSerif"/>
              </a:rPr>
              <a:t>Suppose a company runs an advertising campaign with the goal of increasing product sales. The marketing team collects data on various variables, including the amount spent on advertising (in dollars), the reach of the campaign, and the subsequent sales figures for the promoted product.</a:t>
            </a:r>
          </a:p>
        </p:txBody>
      </p:sp>
      <p:sp>
        <p:nvSpPr>
          <p:cNvPr id="4" name="TextBox 3">
            <a:extLst>
              <a:ext uri="{FF2B5EF4-FFF2-40B4-BE49-F238E27FC236}">
                <a16:creationId xmlns:a16="http://schemas.microsoft.com/office/drawing/2014/main" id="{2A0093AB-51AE-B39B-C48E-5EAB2FE9BF64}"/>
              </a:ext>
            </a:extLst>
          </p:cNvPr>
          <p:cNvSpPr txBox="1"/>
          <p:nvPr/>
        </p:nvSpPr>
        <p:spPr>
          <a:xfrm>
            <a:off x="9367791" y="6384010"/>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Tree>
    <p:extLst>
      <p:ext uri="{BB962C8B-B14F-4D97-AF65-F5344CB8AC3E}">
        <p14:creationId xmlns:p14="http://schemas.microsoft.com/office/powerpoint/2010/main" val="392280772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422789"/>
            <a:ext cx="10812720" cy="537157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2334517" y="864958"/>
            <a:ext cx="9521464" cy="492443"/>
          </a:xfrm>
          <a:prstGeom prst="rect">
            <a:avLst/>
          </a:prstGeom>
          <a:noFill/>
        </p:spPr>
        <p:txBody>
          <a:bodyPr wrap="square" rtlCol="0">
            <a:spAutoFit/>
          </a:bodyPr>
          <a:lstStyle/>
          <a:p>
            <a:r>
              <a:rPr lang="en-US" sz="2600" b="1" dirty="0">
                <a:solidFill>
                  <a:schemeClr val="accent6">
                    <a:lumMod val="75000"/>
                  </a:schemeClr>
                </a:solidFill>
                <a:latin typeface="Times New Roman" panose="02020603050405020304" pitchFamily="18" charset="0"/>
                <a:cs typeface="Times New Roman" panose="02020603050405020304" pitchFamily="18" charset="0"/>
              </a:rPr>
              <a:t>The Five Categories of Marketing Data Analysis</a:t>
            </a:r>
          </a:p>
        </p:txBody>
      </p:sp>
      <p:sp>
        <p:nvSpPr>
          <p:cNvPr id="5" name="Rectangle 4">
            <a:extLst>
              <a:ext uri="{FF2B5EF4-FFF2-40B4-BE49-F238E27FC236}">
                <a16:creationId xmlns:a16="http://schemas.microsoft.com/office/drawing/2014/main" id="{3985EAE6-BFA6-766D-A032-077E4DCB399E}"/>
              </a:ext>
            </a:extLst>
          </p:cNvPr>
          <p:cNvSpPr/>
          <p:nvPr/>
        </p:nvSpPr>
        <p:spPr>
          <a:xfrm>
            <a:off x="942308" y="596353"/>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636931"/>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892746"/>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9</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762000" y="1570891"/>
            <a:ext cx="10541000" cy="5141279"/>
          </a:xfrm>
          <a:prstGeom prst="rect">
            <a:avLst/>
          </a:prstGeom>
          <a:noFill/>
        </p:spPr>
        <p:txBody>
          <a:bodyPr wrap="square" rtlCol="0">
            <a:spAutoFit/>
          </a:bodyPr>
          <a:lstStyle/>
          <a:p>
            <a:pPr algn="just">
              <a:lnSpc>
                <a:spcPct val="150000"/>
              </a:lnSpc>
            </a:pPr>
            <a:r>
              <a:rPr lang="en-US" sz="2200" b="1" i="1" dirty="0">
                <a:solidFill>
                  <a:srgbClr val="000000"/>
                </a:solidFill>
                <a:effectLst/>
                <a:latin typeface="LiberationSerif"/>
              </a:rPr>
              <a:t>5- Predictive Analysis</a:t>
            </a:r>
          </a:p>
          <a:p>
            <a:pPr algn="just">
              <a:lnSpc>
                <a:spcPct val="150000"/>
              </a:lnSpc>
            </a:pPr>
            <a:r>
              <a:rPr lang="en-US" sz="2200" i="0" dirty="0">
                <a:solidFill>
                  <a:srgbClr val="000000"/>
                </a:solidFill>
                <a:effectLst/>
                <a:latin typeface="LiberationSerif"/>
              </a:rPr>
              <a:t>Predictive analysis is the final category of marketing data analysis. Closely linked to causal analysis, predictive analysis uses models to predict the future value of data attributes when market forces move some related data. Successful predictive analysis depends on the analyst having the right data and the right data quality. If the model includes data errors, the predictive value will be diminished. Predictive analysis is the most sophisticated method of modeling and analysis.</a:t>
            </a:r>
          </a:p>
          <a:p>
            <a:pPr algn="just">
              <a:lnSpc>
                <a:spcPct val="150000"/>
              </a:lnSpc>
            </a:pPr>
            <a:r>
              <a:rPr lang="en-US" sz="2200" i="0" dirty="0">
                <a:solidFill>
                  <a:srgbClr val="000000"/>
                </a:solidFill>
                <a:effectLst/>
                <a:latin typeface="LiberationSerif"/>
              </a:rPr>
              <a:t>Media optimization modeling (e.g., MMMs), attribution modeling (e.g., MTAs) and other kinds of response modeling, such as consumer response modeling, are examples of this analysis category.</a:t>
            </a:r>
          </a:p>
        </p:txBody>
      </p:sp>
      <p:sp>
        <p:nvSpPr>
          <p:cNvPr id="4" name="TextBox 3">
            <a:extLst>
              <a:ext uri="{FF2B5EF4-FFF2-40B4-BE49-F238E27FC236}">
                <a16:creationId xmlns:a16="http://schemas.microsoft.com/office/drawing/2014/main" id="{2A0093AB-51AE-B39B-C48E-5EAB2FE9BF64}"/>
              </a:ext>
            </a:extLst>
          </p:cNvPr>
          <p:cNvSpPr txBox="1"/>
          <p:nvPr/>
        </p:nvSpPr>
        <p:spPr>
          <a:xfrm>
            <a:off x="9367791" y="6384010"/>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Tree>
    <p:extLst>
      <p:ext uri="{BB962C8B-B14F-4D97-AF65-F5344CB8AC3E}">
        <p14:creationId xmlns:p14="http://schemas.microsoft.com/office/powerpoint/2010/main" val="166607904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422789"/>
            <a:ext cx="10812720" cy="537157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2334517" y="864958"/>
            <a:ext cx="9521464" cy="492443"/>
          </a:xfrm>
          <a:prstGeom prst="rect">
            <a:avLst/>
          </a:prstGeom>
          <a:noFill/>
        </p:spPr>
        <p:txBody>
          <a:bodyPr wrap="square" rtlCol="0">
            <a:spAutoFit/>
          </a:bodyPr>
          <a:lstStyle/>
          <a:p>
            <a:r>
              <a:rPr lang="en-US" sz="2600" b="1" dirty="0">
                <a:solidFill>
                  <a:schemeClr val="accent1">
                    <a:lumMod val="50000"/>
                  </a:schemeClr>
                </a:solidFill>
                <a:latin typeface="Times New Roman" panose="02020603050405020304" pitchFamily="18" charset="0"/>
                <a:cs typeface="Times New Roman" panose="02020603050405020304" pitchFamily="18" charset="0"/>
              </a:rPr>
              <a:t>Finding Patterns in Data</a:t>
            </a:r>
          </a:p>
        </p:txBody>
      </p:sp>
      <p:sp>
        <p:nvSpPr>
          <p:cNvPr id="5" name="Rectangle 4">
            <a:extLst>
              <a:ext uri="{FF2B5EF4-FFF2-40B4-BE49-F238E27FC236}">
                <a16:creationId xmlns:a16="http://schemas.microsoft.com/office/drawing/2014/main" id="{3985EAE6-BFA6-766D-A032-077E4DCB399E}"/>
              </a:ext>
            </a:extLst>
          </p:cNvPr>
          <p:cNvSpPr/>
          <p:nvPr/>
        </p:nvSpPr>
        <p:spPr>
          <a:xfrm>
            <a:off x="942308" y="596353"/>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636931"/>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892746"/>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9</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762000" y="1570891"/>
            <a:ext cx="10541000" cy="1988365"/>
          </a:xfrm>
          <a:prstGeom prst="rect">
            <a:avLst/>
          </a:prstGeom>
          <a:noFill/>
        </p:spPr>
        <p:txBody>
          <a:bodyPr wrap="square" rtlCol="0">
            <a:spAutoFit/>
          </a:bodyPr>
          <a:lstStyle/>
          <a:p>
            <a:pPr algn="just">
              <a:lnSpc>
                <a:spcPct val="150000"/>
              </a:lnSpc>
            </a:pPr>
            <a:r>
              <a:rPr lang="en-US" sz="2200" i="0" dirty="0">
                <a:solidFill>
                  <a:srgbClr val="000000"/>
                </a:solidFill>
                <a:effectLst/>
                <a:latin typeface="LiberationSerif"/>
              </a:rPr>
              <a:t>Often, the best way to find patterns in data is to visualize that data. Visualizing data expresses stories that are unrecognizable when the data is in tabular form. We look for five data patterns.</a:t>
            </a:r>
          </a:p>
          <a:p>
            <a:pPr algn="ctr">
              <a:lnSpc>
                <a:spcPct val="150000"/>
              </a:lnSpc>
            </a:pPr>
            <a:r>
              <a:rPr lang="en-US" b="1" i="0" dirty="0">
                <a:solidFill>
                  <a:srgbClr val="000000"/>
                </a:solidFill>
                <a:effectLst/>
                <a:latin typeface="LiberationSerif"/>
              </a:rPr>
              <a:t>Categories of patterns found in data</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pic>
        <p:nvPicPr>
          <p:cNvPr id="8" name="Picture 7">
            <a:extLst>
              <a:ext uri="{FF2B5EF4-FFF2-40B4-BE49-F238E27FC236}">
                <a16:creationId xmlns:a16="http://schemas.microsoft.com/office/drawing/2014/main" id="{12E0A1AD-6B5A-FDD4-AB30-FAEB9E7D3D05}"/>
              </a:ext>
            </a:extLst>
          </p:cNvPr>
          <p:cNvPicPr>
            <a:picLocks noChangeAspect="1"/>
          </p:cNvPicPr>
          <p:nvPr/>
        </p:nvPicPr>
        <p:blipFill>
          <a:blip r:embed="rId4"/>
          <a:stretch>
            <a:fillRect/>
          </a:stretch>
        </p:blipFill>
        <p:spPr>
          <a:xfrm>
            <a:off x="997041" y="3559256"/>
            <a:ext cx="9678850" cy="3130927"/>
          </a:xfrm>
          <a:prstGeom prst="rect">
            <a:avLst/>
          </a:prstGeom>
        </p:spPr>
      </p:pic>
      <p:sp>
        <p:nvSpPr>
          <p:cNvPr id="4" name="TextBox 3">
            <a:extLst>
              <a:ext uri="{FF2B5EF4-FFF2-40B4-BE49-F238E27FC236}">
                <a16:creationId xmlns:a16="http://schemas.microsoft.com/office/drawing/2014/main" id="{2A0093AB-51AE-B39B-C48E-5EAB2FE9BF64}"/>
              </a:ext>
            </a:extLst>
          </p:cNvPr>
          <p:cNvSpPr txBox="1"/>
          <p:nvPr/>
        </p:nvSpPr>
        <p:spPr>
          <a:xfrm>
            <a:off x="9367791" y="6384010"/>
            <a:ext cx="2616200" cy="400110"/>
          </a:xfrm>
          <a:prstGeom prst="rect">
            <a:avLst/>
          </a:prstGeom>
          <a:noFill/>
        </p:spPr>
        <p:txBody>
          <a:bodyPr wrap="square" rtlCol="0">
            <a:spAutoFit/>
          </a:bodyPr>
          <a:lstStyle/>
          <a:p>
            <a:pPr algn="ctr"/>
            <a:r>
              <a:rPr lang="en-US" sz="2000" b="1" dirty="0"/>
              <a:t>www.midocean.ae</a:t>
            </a:r>
          </a:p>
        </p:txBody>
      </p:sp>
    </p:spTree>
    <p:extLst>
      <p:ext uri="{BB962C8B-B14F-4D97-AF65-F5344CB8AC3E}">
        <p14:creationId xmlns:p14="http://schemas.microsoft.com/office/powerpoint/2010/main" val="97792719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422790"/>
            <a:ext cx="10812720" cy="436156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2334517" y="864958"/>
            <a:ext cx="9521464" cy="492443"/>
          </a:xfrm>
          <a:prstGeom prst="rect">
            <a:avLst/>
          </a:prstGeom>
          <a:noFill/>
        </p:spPr>
        <p:txBody>
          <a:bodyPr wrap="square" rtlCol="0">
            <a:spAutoFit/>
          </a:bodyPr>
          <a:lstStyle/>
          <a:p>
            <a:r>
              <a:rPr lang="en-US" sz="2600" b="1" dirty="0">
                <a:solidFill>
                  <a:schemeClr val="accent1">
                    <a:lumMod val="50000"/>
                  </a:schemeClr>
                </a:solidFill>
                <a:latin typeface="Times New Roman" panose="02020603050405020304" pitchFamily="18" charset="0"/>
                <a:cs typeface="Times New Roman" panose="02020603050405020304" pitchFamily="18" charset="0"/>
              </a:rPr>
              <a:t>Finding Patterns in Data</a:t>
            </a:r>
          </a:p>
        </p:txBody>
      </p:sp>
      <p:sp>
        <p:nvSpPr>
          <p:cNvPr id="5" name="Rectangle 4">
            <a:extLst>
              <a:ext uri="{FF2B5EF4-FFF2-40B4-BE49-F238E27FC236}">
                <a16:creationId xmlns:a16="http://schemas.microsoft.com/office/drawing/2014/main" id="{3985EAE6-BFA6-766D-A032-077E4DCB399E}"/>
              </a:ext>
            </a:extLst>
          </p:cNvPr>
          <p:cNvSpPr/>
          <p:nvPr/>
        </p:nvSpPr>
        <p:spPr>
          <a:xfrm>
            <a:off x="942308" y="596353"/>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636931"/>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892746"/>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9</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753140" y="1816076"/>
            <a:ext cx="10541000" cy="3594702"/>
          </a:xfrm>
          <a:prstGeom prst="rect">
            <a:avLst/>
          </a:prstGeom>
          <a:noFill/>
        </p:spPr>
        <p:txBody>
          <a:bodyPr wrap="square" rtlCol="0">
            <a:spAutoFit/>
          </a:bodyPr>
          <a:lstStyle/>
          <a:p>
            <a:pPr algn="just">
              <a:lnSpc>
                <a:spcPct val="150000"/>
              </a:lnSpc>
            </a:pPr>
            <a:r>
              <a:rPr lang="en-US" sz="2200" i="0" dirty="0">
                <a:solidFill>
                  <a:srgbClr val="000000"/>
                </a:solidFill>
                <a:effectLst/>
                <a:latin typeface="LiberationSerif"/>
              </a:rPr>
              <a:t>Change will present as either gradual change or sudden shifts. Clustering represents a collection of data points that are similar to one and yet different from others. Visual techniques that demonstrate relativity allow analysts to identify how two different data points relate to each other. Ranking determines what’s at the top of the scale, what’s at the scale’s lowest point, and everything in between. Finally, how one set of data influences or affects another is revealed through correlation. Each of these patterns indicate the presence of powerful insights that can aid the analyst’s story.</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4" name="TextBox 3">
            <a:extLst>
              <a:ext uri="{FF2B5EF4-FFF2-40B4-BE49-F238E27FC236}">
                <a16:creationId xmlns:a16="http://schemas.microsoft.com/office/drawing/2014/main" id="{2A0093AB-51AE-B39B-C48E-5EAB2FE9BF64}"/>
              </a:ext>
            </a:extLst>
          </p:cNvPr>
          <p:cNvSpPr txBox="1"/>
          <p:nvPr/>
        </p:nvSpPr>
        <p:spPr>
          <a:xfrm>
            <a:off x="9367791" y="6384010"/>
            <a:ext cx="2616200" cy="400110"/>
          </a:xfrm>
          <a:prstGeom prst="rect">
            <a:avLst/>
          </a:prstGeom>
          <a:noFill/>
        </p:spPr>
        <p:txBody>
          <a:bodyPr wrap="square" rtlCol="0">
            <a:spAutoFit/>
          </a:bodyPr>
          <a:lstStyle/>
          <a:p>
            <a:pPr algn="ctr"/>
            <a:r>
              <a:rPr lang="en-US" sz="2000" b="1" dirty="0"/>
              <a:t>www.midocean.ae</a:t>
            </a:r>
          </a:p>
        </p:txBody>
      </p:sp>
    </p:spTree>
    <p:extLst>
      <p:ext uri="{BB962C8B-B14F-4D97-AF65-F5344CB8AC3E}">
        <p14:creationId xmlns:p14="http://schemas.microsoft.com/office/powerpoint/2010/main" val="245404756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422790"/>
            <a:ext cx="10812720" cy="436156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2334517" y="864958"/>
            <a:ext cx="9521464" cy="492443"/>
          </a:xfrm>
          <a:prstGeom prst="rect">
            <a:avLst/>
          </a:prstGeom>
          <a:noFill/>
        </p:spPr>
        <p:txBody>
          <a:bodyPr wrap="square" rtlCol="0">
            <a:spAutoFit/>
          </a:bodyPr>
          <a:lstStyle/>
          <a:p>
            <a:r>
              <a:rPr lang="en-US" sz="2600" b="1" dirty="0">
                <a:solidFill>
                  <a:schemeClr val="accent1">
                    <a:lumMod val="50000"/>
                  </a:schemeClr>
                </a:solidFill>
                <a:latin typeface="Times New Roman" panose="02020603050405020304" pitchFamily="18" charset="0"/>
                <a:cs typeface="Times New Roman" panose="02020603050405020304" pitchFamily="18" charset="0"/>
              </a:rPr>
              <a:t>Finding Patterns in Data</a:t>
            </a:r>
          </a:p>
        </p:txBody>
      </p:sp>
      <p:sp>
        <p:nvSpPr>
          <p:cNvPr id="5" name="Rectangle 4">
            <a:extLst>
              <a:ext uri="{FF2B5EF4-FFF2-40B4-BE49-F238E27FC236}">
                <a16:creationId xmlns:a16="http://schemas.microsoft.com/office/drawing/2014/main" id="{3985EAE6-BFA6-766D-A032-077E4DCB399E}"/>
              </a:ext>
            </a:extLst>
          </p:cNvPr>
          <p:cNvSpPr/>
          <p:nvPr/>
        </p:nvSpPr>
        <p:spPr>
          <a:xfrm>
            <a:off x="942308" y="596353"/>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636931"/>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892746"/>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9</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753140" y="1816076"/>
            <a:ext cx="10541000" cy="3594702"/>
          </a:xfrm>
          <a:prstGeom prst="rect">
            <a:avLst/>
          </a:prstGeom>
          <a:noFill/>
        </p:spPr>
        <p:txBody>
          <a:bodyPr wrap="square" rtlCol="0">
            <a:spAutoFit/>
          </a:bodyPr>
          <a:lstStyle/>
          <a:p>
            <a:pPr algn="just">
              <a:lnSpc>
                <a:spcPct val="150000"/>
              </a:lnSpc>
            </a:pPr>
            <a:r>
              <a:rPr lang="en-US" sz="2200" i="0" dirty="0">
                <a:solidFill>
                  <a:srgbClr val="000000"/>
                </a:solidFill>
                <a:effectLst/>
                <a:latin typeface="LiberationSerif"/>
              </a:rPr>
              <a:t>Certain visual techniques will reveal each pattern and others will obscure them. For example, a line graph will show change over time, but not ranking. A pie chart might be great at depicting relativity but won’t reveal change. In other words, it’s important to identify the appropriate visual to answer each specific question and ensure they’re in alignment. </a:t>
            </a:r>
          </a:p>
          <a:p>
            <a:pPr algn="just">
              <a:lnSpc>
                <a:spcPct val="150000"/>
              </a:lnSpc>
            </a:pPr>
            <a:r>
              <a:rPr lang="en-US" sz="2200" i="0" dirty="0">
                <a:solidFill>
                  <a:srgbClr val="000000"/>
                </a:solidFill>
                <a:effectLst/>
                <a:latin typeface="LiberationSerif"/>
              </a:rPr>
              <a:t>It’s important to identify the techniques analysts use to answer questions and ensure they’re in alignment. </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4" name="TextBox 3">
            <a:extLst>
              <a:ext uri="{FF2B5EF4-FFF2-40B4-BE49-F238E27FC236}">
                <a16:creationId xmlns:a16="http://schemas.microsoft.com/office/drawing/2014/main" id="{2A0093AB-51AE-B39B-C48E-5EAB2FE9BF64}"/>
              </a:ext>
            </a:extLst>
          </p:cNvPr>
          <p:cNvSpPr txBox="1"/>
          <p:nvPr/>
        </p:nvSpPr>
        <p:spPr>
          <a:xfrm>
            <a:off x="9367791" y="6384010"/>
            <a:ext cx="2616200" cy="400110"/>
          </a:xfrm>
          <a:prstGeom prst="rect">
            <a:avLst/>
          </a:prstGeom>
          <a:noFill/>
        </p:spPr>
        <p:txBody>
          <a:bodyPr wrap="square" rtlCol="0">
            <a:spAutoFit/>
          </a:bodyPr>
          <a:lstStyle/>
          <a:p>
            <a:pPr algn="ctr"/>
            <a:r>
              <a:rPr lang="en-US" sz="2000" b="1" dirty="0"/>
              <a:t>www.midocean.ae</a:t>
            </a:r>
          </a:p>
        </p:txBody>
      </p:sp>
    </p:spTree>
    <p:extLst>
      <p:ext uri="{BB962C8B-B14F-4D97-AF65-F5344CB8AC3E}">
        <p14:creationId xmlns:p14="http://schemas.microsoft.com/office/powerpoint/2010/main" val="204484222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422789"/>
            <a:ext cx="10812720" cy="516624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2334517" y="864958"/>
            <a:ext cx="9521464" cy="492443"/>
          </a:xfrm>
          <a:prstGeom prst="rect">
            <a:avLst/>
          </a:prstGeom>
          <a:noFill/>
        </p:spPr>
        <p:txBody>
          <a:bodyPr wrap="square" rtlCol="0">
            <a:spAutoFit/>
          </a:bodyPr>
          <a:lstStyle/>
          <a:p>
            <a:r>
              <a:rPr lang="en-US" sz="2600" b="1" dirty="0">
                <a:solidFill>
                  <a:schemeClr val="accent1">
                    <a:lumMod val="50000"/>
                  </a:schemeClr>
                </a:solidFill>
                <a:latin typeface="Times New Roman" panose="02020603050405020304" pitchFamily="18" charset="0"/>
                <a:cs typeface="Times New Roman" panose="02020603050405020304" pitchFamily="18" charset="0"/>
              </a:rPr>
              <a:t>Finding Patterns in Data</a:t>
            </a:r>
          </a:p>
        </p:txBody>
      </p:sp>
      <p:sp>
        <p:nvSpPr>
          <p:cNvPr id="5" name="Rectangle 4">
            <a:extLst>
              <a:ext uri="{FF2B5EF4-FFF2-40B4-BE49-F238E27FC236}">
                <a16:creationId xmlns:a16="http://schemas.microsoft.com/office/drawing/2014/main" id="{3985EAE6-BFA6-766D-A032-077E4DCB399E}"/>
              </a:ext>
            </a:extLst>
          </p:cNvPr>
          <p:cNvSpPr/>
          <p:nvPr/>
        </p:nvSpPr>
        <p:spPr>
          <a:xfrm>
            <a:off x="942308" y="596353"/>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636931"/>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892746"/>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9</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825500" y="1649028"/>
            <a:ext cx="10541000" cy="464871"/>
          </a:xfrm>
          <a:prstGeom prst="rect">
            <a:avLst/>
          </a:prstGeom>
          <a:noFill/>
        </p:spPr>
        <p:txBody>
          <a:bodyPr wrap="square" rtlCol="0">
            <a:spAutoFit/>
          </a:bodyPr>
          <a:lstStyle/>
          <a:p>
            <a:pPr algn="ctr">
              <a:lnSpc>
                <a:spcPct val="150000"/>
              </a:lnSpc>
            </a:pPr>
            <a:r>
              <a:rPr lang="en-US" b="1" i="0" dirty="0">
                <a:solidFill>
                  <a:srgbClr val="000000"/>
                </a:solidFill>
                <a:effectLst/>
                <a:latin typeface="LiberationSerif"/>
              </a:rPr>
              <a:t>Matching pursuit of patterns to visual forms</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4" name="TextBox 3">
            <a:extLst>
              <a:ext uri="{FF2B5EF4-FFF2-40B4-BE49-F238E27FC236}">
                <a16:creationId xmlns:a16="http://schemas.microsoft.com/office/drawing/2014/main" id="{2A0093AB-51AE-B39B-C48E-5EAB2FE9BF64}"/>
              </a:ext>
            </a:extLst>
          </p:cNvPr>
          <p:cNvSpPr txBox="1"/>
          <p:nvPr/>
        </p:nvSpPr>
        <p:spPr>
          <a:xfrm>
            <a:off x="9367791" y="6384010"/>
            <a:ext cx="2616200" cy="400110"/>
          </a:xfrm>
          <a:prstGeom prst="rect">
            <a:avLst/>
          </a:prstGeom>
          <a:noFill/>
        </p:spPr>
        <p:txBody>
          <a:bodyPr wrap="square" rtlCol="0">
            <a:spAutoFit/>
          </a:bodyPr>
          <a:lstStyle/>
          <a:p>
            <a:pPr algn="ctr"/>
            <a:r>
              <a:rPr lang="en-US" sz="2000" b="1" dirty="0"/>
              <a:t>www.midocean.ae</a:t>
            </a:r>
          </a:p>
        </p:txBody>
      </p:sp>
      <p:pic>
        <p:nvPicPr>
          <p:cNvPr id="8" name="Picture 7">
            <a:extLst>
              <a:ext uri="{FF2B5EF4-FFF2-40B4-BE49-F238E27FC236}">
                <a16:creationId xmlns:a16="http://schemas.microsoft.com/office/drawing/2014/main" id="{36ED8BBA-1189-EC2E-E79A-344DB35D06D3}"/>
              </a:ext>
            </a:extLst>
          </p:cNvPr>
          <p:cNvPicPr>
            <a:picLocks noChangeAspect="1"/>
          </p:cNvPicPr>
          <p:nvPr/>
        </p:nvPicPr>
        <p:blipFill>
          <a:blip r:embed="rId4"/>
          <a:stretch>
            <a:fillRect/>
          </a:stretch>
        </p:blipFill>
        <p:spPr>
          <a:xfrm>
            <a:off x="1005155" y="2209363"/>
            <a:ext cx="10181690" cy="4379673"/>
          </a:xfrm>
          <a:prstGeom prst="rect">
            <a:avLst/>
          </a:prstGeom>
        </p:spPr>
      </p:pic>
    </p:spTree>
    <p:extLst>
      <p:ext uri="{BB962C8B-B14F-4D97-AF65-F5344CB8AC3E}">
        <p14:creationId xmlns:p14="http://schemas.microsoft.com/office/powerpoint/2010/main" val="332066291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422790"/>
            <a:ext cx="10812720" cy="436156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2334517" y="864958"/>
            <a:ext cx="9521464" cy="492443"/>
          </a:xfrm>
          <a:prstGeom prst="rect">
            <a:avLst/>
          </a:prstGeom>
          <a:noFill/>
        </p:spPr>
        <p:txBody>
          <a:bodyPr wrap="square" rtlCol="0">
            <a:spAutoFit/>
          </a:bodyPr>
          <a:lstStyle/>
          <a:p>
            <a:r>
              <a:rPr lang="en-US" sz="2600" b="1" dirty="0">
                <a:solidFill>
                  <a:schemeClr val="accent1">
                    <a:lumMod val="50000"/>
                  </a:schemeClr>
                </a:solidFill>
                <a:latin typeface="Times New Roman" panose="02020603050405020304" pitchFamily="18" charset="0"/>
                <a:cs typeface="Times New Roman" panose="02020603050405020304" pitchFamily="18" charset="0"/>
              </a:rPr>
              <a:t>Finding Patterns in Data</a:t>
            </a:r>
          </a:p>
        </p:txBody>
      </p:sp>
      <p:sp>
        <p:nvSpPr>
          <p:cNvPr id="5" name="Rectangle 4">
            <a:extLst>
              <a:ext uri="{FF2B5EF4-FFF2-40B4-BE49-F238E27FC236}">
                <a16:creationId xmlns:a16="http://schemas.microsoft.com/office/drawing/2014/main" id="{3985EAE6-BFA6-766D-A032-077E4DCB399E}"/>
              </a:ext>
            </a:extLst>
          </p:cNvPr>
          <p:cNvSpPr/>
          <p:nvPr/>
        </p:nvSpPr>
        <p:spPr>
          <a:xfrm>
            <a:off x="942308" y="596353"/>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636931"/>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892746"/>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9</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753140" y="1816076"/>
            <a:ext cx="10541000" cy="3222934"/>
          </a:xfrm>
          <a:prstGeom prst="rect">
            <a:avLst/>
          </a:prstGeom>
          <a:noFill/>
        </p:spPr>
        <p:txBody>
          <a:bodyPr wrap="square" rtlCol="0">
            <a:spAutoFit/>
          </a:bodyPr>
          <a:lstStyle/>
          <a:p>
            <a:pPr algn="just">
              <a:lnSpc>
                <a:spcPct val="150000"/>
              </a:lnSpc>
            </a:pPr>
            <a:r>
              <a:rPr lang="en-US" sz="2300" i="0" dirty="0">
                <a:solidFill>
                  <a:srgbClr val="000000"/>
                </a:solidFill>
                <a:effectLst/>
                <a:latin typeface="LiberationSerif"/>
              </a:rPr>
              <a:t>Analysts can use a variety of tools to apply each category of visual patterns to the data they’re analyzing:</a:t>
            </a:r>
          </a:p>
          <a:p>
            <a:pPr algn="just">
              <a:lnSpc>
                <a:spcPct val="150000"/>
              </a:lnSpc>
            </a:pPr>
            <a:r>
              <a:rPr lang="en-US" sz="2300" b="1" i="0" dirty="0">
                <a:solidFill>
                  <a:srgbClr val="000000"/>
                </a:solidFill>
                <a:effectLst/>
                <a:latin typeface="LiberationSerif"/>
              </a:rPr>
              <a:t>Change</a:t>
            </a:r>
            <a:r>
              <a:rPr lang="en-US" sz="2300" i="0" dirty="0">
                <a:solidFill>
                  <a:srgbClr val="000000"/>
                </a:solidFill>
                <a:effectLst/>
                <a:latin typeface="LiberationSerif"/>
              </a:rPr>
              <a:t> – Analysts can produce common visual forms, such as line charts and bar charts, using nearly any data analysis or visualization tool they choose – from Excel spreadsheets to more advanced data visualization tools like Tableau.</a:t>
            </a:r>
          </a:p>
          <a:p>
            <a:pPr algn="just">
              <a:lnSpc>
                <a:spcPct val="150000"/>
              </a:lnSpc>
            </a:pPr>
            <a:endParaRPr lang="en-US" sz="2300" i="0" dirty="0">
              <a:solidFill>
                <a:srgbClr val="000000"/>
              </a:solidFill>
              <a:effectLst/>
              <a:latin typeface="LiberationSerif"/>
            </a:endParaRP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4" name="TextBox 3">
            <a:extLst>
              <a:ext uri="{FF2B5EF4-FFF2-40B4-BE49-F238E27FC236}">
                <a16:creationId xmlns:a16="http://schemas.microsoft.com/office/drawing/2014/main" id="{2A0093AB-51AE-B39B-C48E-5EAB2FE9BF64}"/>
              </a:ext>
            </a:extLst>
          </p:cNvPr>
          <p:cNvSpPr txBox="1"/>
          <p:nvPr/>
        </p:nvSpPr>
        <p:spPr>
          <a:xfrm>
            <a:off x="9367791" y="6384010"/>
            <a:ext cx="2616200" cy="400110"/>
          </a:xfrm>
          <a:prstGeom prst="rect">
            <a:avLst/>
          </a:prstGeom>
          <a:noFill/>
        </p:spPr>
        <p:txBody>
          <a:bodyPr wrap="square" rtlCol="0">
            <a:spAutoFit/>
          </a:bodyPr>
          <a:lstStyle/>
          <a:p>
            <a:pPr algn="ctr"/>
            <a:r>
              <a:rPr lang="en-US" sz="2000" b="1" dirty="0"/>
              <a:t>www.midocean.ae</a:t>
            </a:r>
          </a:p>
        </p:txBody>
      </p:sp>
    </p:spTree>
    <p:extLst>
      <p:ext uri="{BB962C8B-B14F-4D97-AF65-F5344CB8AC3E}">
        <p14:creationId xmlns:p14="http://schemas.microsoft.com/office/powerpoint/2010/main" val="50012602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422790"/>
            <a:ext cx="10812720" cy="436156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2334517" y="864958"/>
            <a:ext cx="9521464" cy="492443"/>
          </a:xfrm>
          <a:prstGeom prst="rect">
            <a:avLst/>
          </a:prstGeom>
          <a:noFill/>
        </p:spPr>
        <p:txBody>
          <a:bodyPr wrap="square" rtlCol="0">
            <a:spAutoFit/>
          </a:bodyPr>
          <a:lstStyle/>
          <a:p>
            <a:r>
              <a:rPr lang="en-US" sz="2600" b="1" dirty="0">
                <a:solidFill>
                  <a:schemeClr val="accent1">
                    <a:lumMod val="50000"/>
                  </a:schemeClr>
                </a:solidFill>
                <a:latin typeface="Times New Roman" panose="02020603050405020304" pitchFamily="18" charset="0"/>
                <a:cs typeface="Times New Roman" panose="02020603050405020304" pitchFamily="18" charset="0"/>
              </a:rPr>
              <a:t>Finding Patterns in Data</a:t>
            </a:r>
          </a:p>
        </p:txBody>
      </p:sp>
      <p:sp>
        <p:nvSpPr>
          <p:cNvPr id="5" name="Rectangle 4">
            <a:extLst>
              <a:ext uri="{FF2B5EF4-FFF2-40B4-BE49-F238E27FC236}">
                <a16:creationId xmlns:a16="http://schemas.microsoft.com/office/drawing/2014/main" id="{3985EAE6-BFA6-766D-A032-077E4DCB399E}"/>
              </a:ext>
            </a:extLst>
          </p:cNvPr>
          <p:cNvSpPr/>
          <p:nvPr/>
        </p:nvSpPr>
        <p:spPr>
          <a:xfrm>
            <a:off x="942308" y="596353"/>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636931"/>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892746"/>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9</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753140" y="1816076"/>
            <a:ext cx="10541000" cy="3753848"/>
          </a:xfrm>
          <a:prstGeom prst="rect">
            <a:avLst/>
          </a:prstGeom>
          <a:noFill/>
        </p:spPr>
        <p:txBody>
          <a:bodyPr wrap="square" rtlCol="0">
            <a:spAutoFit/>
          </a:bodyPr>
          <a:lstStyle/>
          <a:p>
            <a:pPr algn="just">
              <a:lnSpc>
                <a:spcPct val="150000"/>
              </a:lnSpc>
            </a:pPr>
            <a:r>
              <a:rPr lang="en-US" sz="2300" b="1" i="0" dirty="0">
                <a:solidFill>
                  <a:srgbClr val="000000"/>
                </a:solidFill>
                <a:effectLst/>
                <a:latin typeface="LiberationSerif"/>
              </a:rPr>
              <a:t>Clustering</a:t>
            </a:r>
            <a:r>
              <a:rPr lang="en-US" sz="2300" i="0" dirty="0">
                <a:solidFill>
                  <a:srgbClr val="000000"/>
                </a:solidFill>
                <a:effectLst/>
                <a:latin typeface="LiberationSerif"/>
              </a:rPr>
              <a:t> – While Excel, Google Sheets and other tools have cluster analysis capabilities, the process is unwieldy. Statistical software, including SPSS, features more elegant approaches to clustering data. In addition, analysts can execute clustering analysis with R. </a:t>
            </a:r>
          </a:p>
          <a:p>
            <a:pPr algn="just">
              <a:lnSpc>
                <a:spcPct val="150000"/>
              </a:lnSpc>
            </a:pPr>
            <a:r>
              <a:rPr lang="en-US" sz="2300" b="1" i="0" dirty="0">
                <a:solidFill>
                  <a:srgbClr val="000000"/>
                </a:solidFill>
                <a:effectLst/>
                <a:latin typeface="LiberationSerif"/>
              </a:rPr>
              <a:t>Relativity</a:t>
            </a:r>
            <a:r>
              <a:rPr lang="en-US" sz="2300" i="0" dirty="0">
                <a:solidFill>
                  <a:srgbClr val="000000"/>
                </a:solidFill>
                <a:effectLst/>
                <a:latin typeface="LiberationSerif"/>
              </a:rPr>
              <a:t> – Any data analysis or visualization tool will create pie charts and other common visual forms. Analysts can use a tool like Wordle to conduct text relevance analyses to visually quantify relativity in text.</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4" name="TextBox 3">
            <a:extLst>
              <a:ext uri="{FF2B5EF4-FFF2-40B4-BE49-F238E27FC236}">
                <a16:creationId xmlns:a16="http://schemas.microsoft.com/office/drawing/2014/main" id="{2A0093AB-51AE-B39B-C48E-5EAB2FE9BF64}"/>
              </a:ext>
            </a:extLst>
          </p:cNvPr>
          <p:cNvSpPr txBox="1"/>
          <p:nvPr/>
        </p:nvSpPr>
        <p:spPr>
          <a:xfrm>
            <a:off x="9367791" y="6384010"/>
            <a:ext cx="2616200" cy="400110"/>
          </a:xfrm>
          <a:prstGeom prst="rect">
            <a:avLst/>
          </a:prstGeom>
          <a:noFill/>
        </p:spPr>
        <p:txBody>
          <a:bodyPr wrap="square" rtlCol="0">
            <a:spAutoFit/>
          </a:bodyPr>
          <a:lstStyle/>
          <a:p>
            <a:pPr algn="ctr"/>
            <a:r>
              <a:rPr lang="en-US" sz="2000" b="1" dirty="0"/>
              <a:t>www.midocean.ae</a:t>
            </a:r>
          </a:p>
        </p:txBody>
      </p:sp>
    </p:spTree>
    <p:extLst>
      <p:ext uri="{BB962C8B-B14F-4D97-AF65-F5344CB8AC3E}">
        <p14:creationId xmlns:p14="http://schemas.microsoft.com/office/powerpoint/2010/main" val="144918476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422790"/>
            <a:ext cx="10812720" cy="436156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2334517" y="864958"/>
            <a:ext cx="9521464" cy="492443"/>
          </a:xfrm>
          <a:prstGeom prst="rect">
            <a:avLst/>
          </a:prstGeom>
          <a:noFill/>
        </p:spPr>
        <p:txBody>
          <a:bodyPr wrap="square" rtlCol="0">
            <a:spAutoFit/>
          </a:bodyPr>
          <a:lstStyle/>
          <a:p>
            <a:r>
              <a:rPr lang="en-US" sz="2600" b="1" dirty="0">
                <a:solidFill>
                  <a:schemeClr val="accent1">
                    <a:lumMod val="50000"/>
                  </a:schemeClr>
                </a:solidFill>
                <a:latin typeface="Times New Roman" panose="02020603050405020304" pitchFamily="18" charset="0"/>
                <a:cs typeface="Times New Roman" panose="02020603050405020304" pitchFamily="18" charset="0"/>
              </a:rPr>
              <a:t>Finding Patterns in Data</a:t>
            </a:r>
          </a:p>
        </p:txBody>
      </p:sp>
      <p:sp>
        <p:nvSpPr>
          <p:cNvPr id="5" name="Rectangle 4">
            <a:extLst>
              <a:ext uri="{FF2B5EF4-FFF2-40B4-BE49-F238E27FC236}">
                <a16:creationId xmlns:a16="http://schemas.microsoft.com/office/drawing/2014/main" id="{3985EAE6-BFA6-766D-A032-077E4DCB399E}"/>
              </a:ext>
            </a:extLst>
          </p:cNvPr>
          <p:cNvSpPr/>
          <p:nvPr/>
        </p:nvSpPr>
        <p:spPr>
          <a:xfrm>
            <a:off x="942308" y="596353"/>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636931"/>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892746"/>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9</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753140" y="1816076"/>
            <a:ext cx="10541000" cy="3753848"/>
          </a:xfrm>
          <a:prstGeom prst="rect">
            <a:avLst/>
          </a:prstGeom>
          <a:noFill/>
        </p:spPr>
        <p:txBody>
          <a:bodyPr wrap="square" rtlCol="0">
            <a:spAutoFit/>
          </a:bodyPr>
          <a:lstStyle/>
          <a:p>
            <a:pPr algn="just">
              <a:lnSpc>
                <a:spcPct val="150000"/>
              </a:lnSpc>
            </a:pPr>
            <a:r>
              <a:rPr lang="en-US" sz="2300" b="1" i="0" dirty="0">
                <a:solidFill>
                  <a:srgbClr val="000000"/>
                </a:solidFill>
                <a:effectLst/>
                <a:latin typeface="LiberationSerif"/>
              </a:rPr>
              <a:t>Ranking – </a:t>
            </a:r>
            <a:r>
              <a:rPr lang="en-US" sz="2300" i="0" dirty="0">
                <a:solidFill>
                  <a:srgbClr val="000000"/>
                </a:solidFill>
                <a:effectLst/>
                <a:latin typeface="LiberationSerif"/>
              </a:rPr>
              <a:t>Analysts can use any tool to create bar charts and other simple ranking techniques. More sophisticated visual forms, such as spider charts (also known as radar charts) or Sankey diagrams, require the use of more sophisticated tools such as Tableau, or R.</a:t>
            </a:r>
          </a:p>
          <a:p>
            <a:pPr algn="just">
              <a:lnSpc>
                <a:spcPct val="150000"/>
              </a:lnSpc>
            </a:pPr>
            <a:r>
              <a:rPr lang="en-US" sz="2300" b="1" i="0" dirty="0">
                <a:solidFill>
                  <a:srgbClr val="000000"/>
                </a:solidFill>
                <a:effectLst/>
                <a:latin typeface="LiberationSerif"/>
              </a:rPr>
              <a:t>Correlation</a:t>
            </a:r>
            <a:r>
              <a:rPr lang="en-US" sz="2300" i="0" dirty="0">
                <a:solidFill>
                  <a:srgbClr val="000000"/>
                </a:solidFill>
                <a:effectLst/>
                <a:latin typeface="LiberationSerif"/>
              </a:rPr>
              <a:t> – While analysts can produce simple correlation techniques using spreadsheet tools, they can perform deeper correlation analyses using SPSS and other statistical software or more robust analysis tools like R.</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4" name="TextBox 3">
            <a:extLst>
              <a:ext uri="{FF2B5EF4-FFF2-40B4-BE49-F238E27FC236}">
                <a16:creationId xmlns:a16="http://schemas.microsoft.com/office/drawing/2014/main" id="{2A0093AB-51AE-B39B-C48E-5EAB2FE9BF64}"/>
              </a:ext>
            </a:extLst>
          </p:cNvPr>
          <p:cNvSpPr txBox="1"/>
          <p:nvPr/>
        </p:nvSpPr>
        <p:spPr>
          <a:xfrm>
            <a:off x="9367791" y="6384010"/>
            <a:ext cx="2616200" cy="400110"/>
          </a:xfrm>
          <a:prstGeom prst="rect">
            <a:avLst/>
          </a:prstGeom>
          <a:noFill/>
        </p:spPr>
        <p:txBody>
          <a:bodyPr wrap="square" rtlCol="0">
            <a:spAutoFit/>
          </a:bodyPr>
          <a:lstStyle/>
          <a:p>
            <a:pPr algn="ctr"/>
            <a:r>
              <a:rPr lang="en-US" sz="2000" b="1" dirty="0"/>
              <a:t>www.midocean.ae</a:t>
            </a:r>
          </a:p>
        </p:txBody>
      </p:sp>
    </p:spTree>
    <p:extLst>
      <p:ext uri="{BB962C8B-B14F-4D97-AF65-F5344CB8AC3E}">
        <p14:creationId xmlns:p14="http://schemas.microsoft.com/office/powerpoint/2010/main" val="172310929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F9A80F9F-74DB-1D57-04E8-E20E92A09B0A}"/>
              </a:ext>
            </a:extLst>
          </p:cNvPr>
          <p:cNvSpPr txBox="1"/>
          <p:nvPr/>
        </p:nvSpPr>
        <p:spPr>
          <a:xfrm>
            <a:off x="2583067" y="2797225"/>
            <a:ext cx="5862290" cy="615553"/>
          </a:xfrm>
          <a:prstGeom prst="rect">
            <a:avLst/>
          </a:prstGeom>
          <a:noFill/>
        </p:spPr>
        <p:txBody>
          <a:bodyPr wrap="square" rtlCol="0">
            <a:spAutoFit/>
          </a:bodyPr>
          <a:lstStyle/>
          <a:p>
            <a:r>
              <a:rPr lang="en-US" sz="3400" b="1" dirty="0">
                <a:solidFill>
                  <a:schemeClr val="accent4">
                    <a:lumMod val="50000"/>
                  </a:schemeClr>
                </a:solidFill>
                <a:latin typeface="Times New Roman" panose="02020603050405020304" pitchFamily="18" charset="0"/>
                <a:cs typeface="Times New Roman" panose="02020603050405020304" pitchFamily="18" charset="0"/>
              </a:rPr>
              <a:t>Countering Bias in Analysis</a:t>
            </a:r>
          </a:p>
        </p:txBody>
      </p:sp>
      <p:sp>
        <p:nvSpPr>
          <p:cNvPr id="5" name="Rectangle 4">
            <a:extLst>
              <a:ext uri="{FF2B5EF4-FFF2-40B4-BE49-F238E27FC236}">
                <a16:creationId xmlns:a16="http://schemas.microsoft.com/office/drawing/2014/main" id="{3985EAE6-BFA6-766D-A032-077E4DCB399E}"/>
              </a:ext>
            </a:extLst>
          </p:cNvPr>
          <p:cNvSpPr/>
          <p:nvPr/>
        </p:nvSpPr>
        <p:spPr>
          <a:xfrm>
            <a:off x="1178610" y="240460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389451" y="2445187"/>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450481" y="2701002"/>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9</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367791" y="6384010"/>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Tree>
    <p:extLst>
      <p:ext uri="{BB962C8B-B14F-4D97-AF65-F5344CB8AC3E}">
        <p14:creationId xmlns:p14="http://schemas.microsoft.com/office/powerpoint/2010/main" val="285842784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422790"/>
            <a:ext cx="10812720" cy="436156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2334517" y="864958"/>
            <a:ext cx="9521464" cy="492443"/>
          </a:xfrm>
          <a:prstGeom prst="rect">
            <a:avLst/>
          </a:prstGeom>
          <a:noFill/>
        </p:spPr>
        <p:txBody>
          <a:bodyPr wrap="square" rtlCol="0">
            <a:spAutoFit/>
          </a:bodyPr>
          <a:lstStyle/>
          <a:p>
            <a:r>
              <a:rPr lang="en-US" sz="2600" b="1" dirty="0">
                <a:solidFill>
                  <a:schemeClr val="accent4">
                    <a:lumMod val="75000"/>
                  </a:schemeClr>
                </a:solidFill>
                <a:latin typeface="Times New Roman" panose="02020603050405020304" pitchFamily="18" charset="0"/>
                <a:cs typeface="Times New Roman" panose="02020603050405020304" pitchFamily="18" charset="0"/>
              </a:rPr>
              <a:t>Countering Bias in Analysis</a:t>
            </a:r>
          </a:p>
        </p:txBody>
      </p:sp>
      <p:sp>
        <p:nvSpPr>
          <p:cNvPr id="5" name="Rectangle 4">
            <a:extLst>
              <a:ext uri="{FF2B5EF4-FFF2-40B4-BE49-F238E27FC236}">
                <a16:creationId xmlns:a16="http://schemas.microsoft.com/office/drawing/2014/main" id="{3985EAE6-BFA6-766D-A032-077E4DCB399E}"/>
              </a:ext>
            </a:extLst>
          </p:cNvPr>
          <p:cNvSpPr/>
          <p:nvPr/>
        </p:nvSpPr>
        <p:spPr>
          <a:xfrm>
            <a:off x="942308" y="596353"/>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636931"/>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892746"/>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9</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753140" y="1816076"/>
            <a:ext cx="10541000" cy="3222934"/>
          </a:xfrm>
          <a:prstGeom prst="rect">
            <a:avLst/>
          </a:prstGeom>
          <a:noFill/>
        </p:spPr>
        <p:txBody>
          <a:bodyPr wrap="square" rtlCol="0">
            <a:spAutoFit/>
          </a:bodyPr>
          <a:lstStyle/>
          <a:p>
            <a:pPr algn="just">
              <a:lnSpc>
                <a:spcPct val="150000"/>
              </a:lnSpc>
            </a:pPr>
            <a:r>
              <a:rPr lang="en-US" sz="2300" i="0" dirty="0">
                <a:solidFill>
                  <a:srgbClr val="000000"/>
                </a:solidFill>
                <a:effectLst/>
                <a:latin typeface="LiberationSerif"/>
              </a:rPr>
              <a:t>While biases like questionnaire bias and sampling bias can lead to errors that degrade the quality of collected data, biases during analysis can be equally crippling. We can generally classify biases that creep into analysis under the heading of “interpretation bias,” but analysts should know about two common varieties: </a:t>
            </a:r>
          </a:p>
          <a:p>
            <a:pPr marL="342900" indent="-342900" algn="just">
              <a:lnSpc>
                <a:spcPct val="150000"/>
              </a:lnSpc>
              <a:buFont typeface="Arial" panose="020B0604020202020204" pitchFamily="34" charset="0"/>
              <a:buChar char="•"/>
            </a:pPr>
            <a:r>
              <a:rPr lang="en-US" sz="2300" i="0" dirty="0">
                <a:solidFill>
                  <a:srgbClr val="000000"/>
                </a:solidFill>
                <a:effectLst/>
                <a:latin typeface="LiberationSerif"/>
              </a:rPr>
              <a:t>accessibility bias </a:t>
            </a:r>
          </a:p>
          <a:p>
            <a:pPr marL="342900" indent="-342900" algn="just">
              <a:lnSpc>
                <a:spcPct val="150000"/>
              </a:lnSpc>
              <a:buFont typeface="Arial" panose="020B0604020202020204" pitchFamily="34" charset="0"/>
              <a:buChar char="•"/>
            </a:pPr>
            <a:r>
              <a:rPr lang="en-US" sz="2300" i="0" dirty="0">
                <a:solidFill>
                  <a:srgbClr val="000000"/>
                </a:solidFill>
                <a:effectLst/>
                <a:latin typeface="LiberationSerif"/>
              </a:rPr>
              <a:t>confirmation bias.</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4" name="TextBox 3">
            <a:extLst>
              <a:ext uri="{FF2B5EF4-FFF2-40B4-BE49-F238E27FC236}">
                <a16:creationId xmlns:a16="http://schemas.microsoft.com/office/drawing/2014/main" id="{2A0093AB-51AE-B39B-C48E-5EAB2FE9BF64}"/>
              </a:ext>
            </a:extLst>
          </p:cNvPr>
          <p:cNvSpPr txBox="1"/>
          <p:nvPr/>
        </p:nvSpPr>
        <p:spPr>
          <a:xfrm>
            <a:off x="9367791" y="6384010"/>
            <a:ext cx="2616200" cy="400110"/>
          </a:xfrm>
          <a:prstGeom prst="rect">
            <a:avLst/>
          </a:prstGeom>
          <a:noFill/>
        </p:spPr>
        <p:txBody>
          <a:bodyPr wrap="square" rtlCol="0">
            <a:spAutoFit/>
          </a:bodyPr>
          <a:lstStyle/>
          <a:p>
            <a:pPr algn="ctr"/>
            <a:r>
              <a:rPr lang="en-US" sz="2000" b="1" dirty="0"/>
              <a:t>www.midocean.ae</a:t>
            </a:r>
          </a:p>
        </p:txBody>
      </p:sp>
    </p:spTree>
    <p:extLst>
      <p:ext uri="{BB962C8B-B14F-4D97-AF65-F5344CB8AC3E}">
        <p14:creationId xmlns:p14="http://schemas.microsoft.com/office/powerpoint/2010/main" val="424704406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422790"/>
            <a:ext cx="10812720" cy="454246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2334517" y="864958"/>
            <a:ext cx="9521464" cy="492443"/>
          </a:xfrm>
          <a:prstGeom prst="rect">
            <a:avLst/>
          </a:prstGeom>
          <a:noFill/>
        </p:spPr>
        <p:txBody>
          <a:bodyPr wrap="square" rtlCol="0">
            <a:spAutoFit/>
          </a:bodyPr>
          <a:lstStyle/>
          <a:p>
            <a:r>
              <a:rPr lang="en-US" sz="2600" b="1" dirty="0">
                <a:solidFill>
                  <a:schemeClr val="accent4">
                    <a:lumMod val="75000"/>
                  </a:schemeClr>
                </a:solidFill>
                <a:latin typeface="Times New Roman" panose="02020603050405020304" pitchFamily="18" charset="0"/>
                <a:cs typeface="Times New Roman" panose="02020603050405020304" pitchFamily="18" charset="0"/>
              </a:rPr>
              <a:t>Countering Bias in Analysis</a:t>
            </a:r>
          </a:p>
        </p:txBody>
      </p:sp>
      <p:sp>
        <p:nvSpPr>
          <p:cNvPr id="5" name="Rectangle 4">
            <a:extLst>
              <a:ext uri="{FF2B5EF4-FFF2-40B4-BE49-F238E27FC236}">
                <a16:creationId xmlns:a16="http://schemas.microsoft.com/office/drawing/2014/main" id="{3985EAE6-BFA6-766D-A032-077E4DCB399E}"/>
              </a:ext>
            </a:extLst>
          </p:cNvPr>
          <p:cNvSpPr/>
          <p:nvPr/>
        </p:nvSpPr>
        <p:spPr>
          <a:xfrm>
            <a:off x="942308" y="596353"/>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636931"/>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892746"/>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9</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712342" y="1600322"/>
            <a:ext cx="10541000" cy="3920240"/>
          </a:xfrm>
          <a:prstGeom prst="rect">
            <a:avLst/>
          </a:prstGeom>
          <a:noFill/>
        </p:spPr>
        <p:txBody>
          <a:bodyPr wrap="square" rtlCol="0">
            <a:spAutoFit/>
          </a:bodyPr>
          <a:lstStyle/>
          <a:p>
            <a:pPr algn="just">
              <a:lnSpc>
                <a:spcPct val="150000"/>
              </a:lnSpc>
            </a:pPr>
            <a:r>
              <a:rPr lang="en-US" sz="2100" b="1" i="1" dirty="0">
                <a:solidFill>
                  <a:srgbClr val="000000"/>
                </a:solidFill>
                <a:effectLst/>
                <a:latin typeface="LiberationSerif"/>
              </a:rPr>
              <a:t>Accessibility bias</a:t>
            </a:r>
          </a:p>
          <a:p>
            <a:pPr algn="just">
              <a:lnSpc>
                <a:spcPct val="150000"/>
              </a:lnSpc>
            </a:pPr>
            <a:r>
              <a:rPr lang="en-US" sz="2100" i="0" dirty="0">
                <a:solidFill>
                  <a:srgbClr val="000000"/>
                </a:solidFill>
                <a:effectLst/>
                <a:latin typeface="LiberationSerif"/>
              </a:rPr>
              <a:t>People tend to make assumptions based on limited information and fail to seek information not already known. Analysts can protect against this bias by ensuring they analyze the data they need – not simply the data they have. The simplest way for analysts to do that is to look objectively at the question the analysis is answering and compare the data included in the analysis with the data they would collect in a perfect world. If the current dataset matches the ideal data (or if dependable proxies have been found for the desired data) analysts can move content forward, knowing they’ve minimized accessibility bias.</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4" name="TextBox 3">
            <a:extLst>
              <a:ext uri="{FF2B5EF4-FFF2-40B4-BE49-F238E27FC236}">
                <a16:creationId xmlns:a16="http://schemas.microsoft.com/office/drawing/2014/main" id="{2A0093AB-51AE-B39B-C48E-5EAB2FE9BF64}"/>
              </a:ext>
            </a:extLst>
          </p:cNvPr>
          <p:cNvSpPr txBox="1"/>
          <p:nvPr/>
        </p:nvSpPr>
        <p:spPr>
          <a:xfrm>
            <a:off x="9367791" y="6384010"/>
            <a:ext cx="2616200" cy="400110"/>
          </a:xfrm>
          <a:prstGeom prst="rect">
            <a:avLst/>
          </a:prstGeom>
          <a:noFill/>
        </p:spPr>
        <p:txBody>
          <a:bodyPr wrap="square" rtlCol="0">
            <a:spAutoFit/>
          </a:bodyPr>
          <a:lstStyle/>
          <a:p>
            <a:pPr algn="ctr"/>
            <a:r>
              <a:rPr lang="en-US" sz="2000" b="1" dirty="0"/>
              <a:t>www.midocean.ae</a:t>
            </a:r>
          </a:p>
        </p:txBody>
      </p:sp>
    </p:spTree>
    <p:extLst>
      <p:ext uri="{BB962C8B-B14F-4D97-AF65-F5344CB8AC3E}">
        <p14:creationId xmlns:p14="http://schemas.microsoft.com/office/powerpoint/2010/main" val="80490629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422790"/>
            <a:ext cx="10812720" cy="454246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2334517" y="864958"/>
            <a:ext cx="9521464" cy="492443"/>
          </a:xfrm>
          <a:prstGeom prst="rect">
            <a:avLst/>
          </a:prstGeom>
          <a:noFill/>
        </p:spPr>
        <p:txBody>
          <a:bodyPr wrap="square" rtlCol="0">
            <a:spAutoFit/>
          </a:bodyPr>
          <a:lstStyle/>
          <a:p>
            <a:r>
              <a:rPr lang="en-US" sz="2600" b="1" dirty="0">
                <a:solidFill>
                  <a:schemeClr val="accent4">
                    <a:lumMod val="75000"/>
                  </a:schemeClr>
                </a:solidFill>
                <a:latin typeface="Times New Roman" panose="02020603050405020304" pitchFamily="18" charset="0"/>
                <a:cs typeface="Times New Roman" panose="02020603050405020304" pitchFamily="18" charset="0"/>
              </a:rPr>
              <a:t>Countering Bias in Analysis</a:t>
            </a:r>
          </a:p>
        </p:txBody>
      </p:sp>
      <p:sp>
        <p:nvSpPr>
          <p:cNvPr id="5" name="Rectangle 4">
            <a:extLst>
              <a:ext uri="{FF2B5EF4-FFF2-40B4-BE49-F238E27FC236}">
                <a16:creationId xmlns:a16="http://schemas.microsoft.com/office/drawing/2014/main" id="{3985EAE6-BFA6-766D-A032-077E4DCB399E}"/>
              </a:ext>
            </a:extLst>
          </p:cNvPr>
          <p:cNvSpPr/>
          <p:nvPr/>
        </p:nvSpPr>
        <p:spPr>
          <a:xfrm>
            <a:off x="942308" y="596353"/>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636931"/>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892746"/>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9</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712342" y="1600322"/>
            <a:ext cx="10541000" cy="3359061"/>
          </a:xfrm>
          <a:prstGeom prst="rect">
            <a:avLst/>
          </a:prstGeom>
          <a:noFill/>
        </p:spPr>
        <p:txBody>
          <a:bodyPr wrap="square" rtlCol="0">
            <a:spAutoFit/>
          </a:bodyPr>
          <a:lstStyle/>
          <a:p>
            <a:pPr algn="just">
              <a:lnSpc>
                <a:spcPct val="150000"/>
              </a:lnSpc>
            </a:pPr>
            <a:r>
              <a:rPr lang="en-US" sz="2400" b="1" i="1" dirty="0">
                <a:solidFill>
                  <a:srgbClr val="000000"/>
                </a:solidFill>
                <a:effectLst/>
                <a:latin typeface="LiberationSerif"/>
              </a:rPr>
              <a:t>Accessibility bias</a:t>
            </a:r>
          </a:p>
          <a:p>
            <a:pPr algn="just">
              <a:lnSpc>
                <a:spcPct val="150000"/>
              </a:lnSpc>
            </a:pPr>
            <a:r>
              <a:rPr lang="en-US" sz="2400" b="0" i="0" dirty="0">
                <a:solidFill>
                  <a:srgbClr val="374151"/>
                </a:solidFill>
                <a:effectLst/>
                <a:latin typeface="Söhne"/>
              </a:rPr>
              <a:t>Imagine a digital marketing agency analyzing the performance of a recent online advertising campaign for a client. The agency has access to data such as click-through rates, conversion rates, and engagement metrics from the campaign's digital platforms. In a rush to provide quick insights to the client, the analysts focus solely on the available data without considering external factors.</a:t>
            </a:r>
            <a:endParaRPr lang="en-US" sz="2100" i="0" dirty="0">
              <a:solidFill>
                <a:srgbClr val="000000"/>
              </a:solidFill>
              <a:effectLst/>
              <a:latin typeface="LiberationSerif"/>
            </a:endParaRP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4" name="TextBox 3">
            <a:extLst>
              <a:ext uri="{FF2B5EF4-FFF2-40B4-BE49-F238E27FC236}">
                <a16:creationId xmlns:a16="http://schemas.microsoft.com/office/drawing/2014/main" id="{2A0093AB-51AE-B39B-C48E-5EAB2FE9BF64}"/>
              </a:ext>
            </a:extLst>
          </p:cNvPr>
          <p:cNvSpPr txBox="1"/>
          <p:nvPr/>
        </p:nvSpPr>
        <p:spPr>
          <a:xfrm>
            <a:off x="9367791" y="6384010"/>
            <a:ext cx="2616200" cy="400110"/>
          </a:xfrm>
          <a:prstGeom prst="rect">
            <a:avLst/>
          </a:prstGeom>
          <a:noFill/>
        </p:spPr>
        <p:txBody>
          <a:bodyPr wrap="square" rtlCol="0">
            <a:spAutoFit/>
          </a:bodyPr>
          <a:lstStyle/>
          <a:p>
            <a:pPr algn="ctr"/>
            <a:r>
              <a:rPr lang="en-US" sz="2000" b="1" dirty="0"/>
              <a:t>www.midocean.ae</a:t>
            </a:r>
          </a:p>
        </p:txBody>
      </p:sp>
    </p:spTree>
    <p:extLst>
      <p:ext uri="{BB962C8B-B14F-4D97-AF65-F5344CB8AC3E}">
        <p14:creationId xmlns:p14="http://schemas.microsoft.com/office/powerpoint/2010/main" val="122333312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422790"/>
            <a:ext cx="10812720" cy="454246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2334517" y="864958"/>
            <a:ext cx="9521464" cy="492443"/>
          </a:xfrm>
          <a:prstGeom prst="rect">
            <a:avLst/>
          </a:prstGeom>
          <a:noFill/>
        </p:spPr>
        <p:txBody>
          <a:bodyPr wrap="square" rtlCol="0">
            <a:spAutoFit/>
          </a:bodyPr>
          <a:lstStyle/>
          <a:p>
            <a:r>
              <a:rPr lang="en-US" sz="2600" b="1" dirty="0">
                <a:solidFill>
                  <a:schemeClr val="accent4">
                    <a:lumMod val="75000"/>
                  </a:schemeClr>
                </a:solidFill>
                <a:latin typeface="Times New Roman" panose="02020603050405020304" pitchFamily="18" charset="0"/>
                <a:cs typeface="Times New Roman" panose="02020603050405020304" pitchFamily="18" charset="0"/>
              </a:rPr>
              <a:t>Countering Bias in Analysis</a:t>
            </a:r>
          </a:p>
        </p:txBody>
      </p:sp>
      <p:sp>
        <p:nvSpPr>
          <p:cNvPr id="5" name="Rectangle 4">
            <a:extLst>
              <a:ext uri="{FF2B5EF4-FFF2-40B4-BE49-F238E27FC236}">
                <a16:creationId xmlns:a16="http://schemas.microsoft.com/office/drawing/2014/main" id="{3985EAE6-BFA6-766D-A032-077E4DCB399E}"/>
              </a:ext>
            </a:extLst>
          </p:cNvPr>
          <p:cNvSpPr/>
          <p:nvPr/>
        </p:nvSpPr>
        <p:spPr>
          <a:xfrm>
            <a:off x="942308" y="596353"/>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636931"/>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892746"/>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9</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712342" y="1641418"/>
            <a:ext cx="10541000" cy="3913059"/>
          </a:xfrm>
          <a:prstGeom prst="rect">
            <a:avLst/>
          </a:prstGeom>
          <a:noFill/>
        </p:spPr>
        <p:txBody>
          <a:bodyPr wrap="square" rtlCol="0">
            <a:spAutoFit/>
          </a:bodyPr>
          <a:lstStyle/>
          <a:p>
            <a:pPr algn="just">
              <a:lnSpc>
                <a:spcPct val="150000"/>
              </a:lnSpc>
            </a:pPr>
            <a:r>
              <a:rPr lang="en-US" sz="2400" b="1" i="1" dirty="0">
                <a:solidFill>
                  <a:srgbClr val="000000"/>
                </a:solidFill>
                <a:effectLst/>
                <a:latin typeface="LiberationSerif"/>
              </a:rPr>
              <a:t>Accessibility bias</a:t>
            </a:r>
          </a:p>
          <a:p>
            <a:pPr algn="just">
              <a:lnSpc>
                <a:spcPct val="150000"/>
              </a:lnSpc>
            </a:pPr>
            <a:r>
              <a:rPr lang="en-US" sz="2400" b="0" i="0" dirty="0">
                <a:solidFill>
                  <a:srgbClr val="374151"/>
                </a:solidFill>
                <a:effectLst/>
                <a:latin typeface="Söhne"/>
              </a:rPr>
              <a:t>In this scenario, accessibility bias may occur if the analysts don't look beyond the metrics readily available to them. For instance, they might not consider external factors such as changes in market trends, competitor activities, or shifts in consumer behavior that could impact the campaign's effectiveness. By limiting their analysis to the data they have on hand, they risk missing out on a comprehensive understanding of what contributed to the campaign's success or challenges.</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4" name="TextBox 3">
            <a:extLst>
              <a:ext uri="{FF2B5EF4-FFF2-40B4-BE49-F238E27FC236}">
                <a16:creationId xmlns:a16="http://schemas.microsoft.com/office/drawing/2014/main" id="{2A0093AB-51AE-B39B-C48E-5EAB2FE9BF64}"/>
              </a:ext>
            </a:extLst>
          </p:cNvPr>
          <p:cNvSpPr txBox="1"/>
          <p:nvPr/>
        </p:nvSpPr>
        <p:spPr>
          <a:xfrm>
            <a:off x="9367791" y="6384010"/>
            <a:ext cx="2616200" cy="400110"/>
          </a:xfrm>
          <a:prstGeom prst="rect">
            <a:avLst/>
          </a:prstGeom>
          <a:noFill/>
        </p:spPr>
        <p:txBody>
          <a:bodyPr wrap="square" rtlCol="0">
            <a:spAutoFit/>
          </a:bodyPr>
          <a:lstStyle/>
          <a:p>
            <a:pPr algn="ctr"/>
            <a:r>
              <a:rPr lang="en-US" sz="2000" b="1" dirty="0"/>
              <a:t>www.midocean.ae</a:t>
            </a:r>
          </a:p>
        </p:txBody>
      </p:sp>
    </p:spTree>
    <p:extLst>
      <p:ext uri="{BB962C8B-B14F-4D97-AF65-F5344CB8AC3E}">
        <p14:creationId xmlns:p14="http://schemas.microsoft.com/office/powerpoint/2010/main" val="171484784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422790"/>
            <a:ext cx="10812720" cy="454246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2334517" y="864958"/>
            <a:ext cx="9521464" cy="492443"/>
          </a:xfrm>
          <a:prstGeom prst="rect">
            <a:avLst/>
          </a:prstGeom>
          <a:noFill/>
        </p:spPr>
        <p:txBody>
          <a:bodyPr wrap="square" rtlCol="0">
            <a:spAutoFit/>
          </a:bodyPr>
          <a:lstStyle/>
          <a:p>
            <a:r>
              <a:rPr lang="en-US" sz="2600" b="1" dirty="0">
                <a:solidFill>
                  <a:schemeClr val="accent4">
                    <a:lumMod val="75000"/>
                  </a:schemeClr>
                </a:solidFill>
                <a:latin typeface="Times New Roman" panose="02020603050405020304" pitchFamily="18" charset="0"/>
                <a:cs typeface="Times New Roman" panose="02020603050405020304" pitchFamily="18" charset="0"/>
              </a:rPr>
              <a:t>Countering Bias in Analysis</a:t>
            </a:r>
          </a:p>
        </p:txBody>
      </p:sp>
      <p:sp>
        <p:nvSpPr>
          <p:cNvPr id="5" name="Rectangle 4">
            <a:extLst>
              <a:ext uri="{FF2B5EF4-FFF2-40B4-BE49-F238E27FC236}">
                <a16:creationId xmlns:a16="http://schemas.microsoft.com/office/drawing/2014/main" id="{3985EAE6-BFA6-766D-A032-077E4DCB399E}"/>
              </a:ext>
            </a:extLst>
          </p:cNvPr>
          <p:cNvSpPr/>
          <p:nvPr/>
        </p:nvSpPr>
        <p:spPr>
          <a:xfrm>
            <a:off x="942308" y="596353"/>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636931"/>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892746"/>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9</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712342" y="1692788"/>
            <a:ext cx="10541000" cy="4467057"/>
          </a:xfrm>
          <a:prstGeom prst="rect">
            <a:avLst/>
          </a:prstGeom>
          <a:noFill/>
        </p:spPr>
        <p:txBody>
          <a:bodyPr wrap="square" rtlCol="0">
            <a:spAutoFit/>
          </a:bodyPr>
          <a:lstStyle/>
          <a:p>
            <a:pPr algn="just">
              <a:lnSpc>
                <a:spcPct val="150000"/>
              </a:lnSpc>
            </a:pPr>
            <a:r>
              <a:rPr lang="en-US" sz="2400" b="1" i="1" dirty="0">
                <a:solidFill>
                  <a:srgbClr val="000000"/>
                </a:solidFill>
                <a:effectLst/>
                <a:latin typeface="LiberationSerif"/>
              </a:rPr>
              <a:t>Accessibility bias</a:t>
            </a:r>
          </a:p>
          <a:p>
            <a:pPr algn="just">
              <a:lnSpc>
                <a:spcPct val="150000"/>
              </a:lnSpc>
            </a:pPr>
            <a:r>
              <a:rPr lang="en-US" sz="2400" b="0" i="0" dirty="0">
                <a:solidFill>
                  <a:srgbClr val="374151"/>
                </a:solidFill>
                <a:effectLst/>
                <a:latin typeface="Söhne"/>
              </a:rPr>
              <a:t>To mitigate accessibility bias in digital marketing analytics, analysts should take a holistic approach. They should critically assess whether the data they have covers all relevant aspects of the campaign's performance. This may involve seeking additional data sources, considering external factors, and ensuring a more thorough analysis to provide the client with a well-rounded and accurate assessment of the digital marketing campaign.</a:t>
            </a:r>
          </a:p>
          <a:p>
            <a:pPr algn="just">
              <a:lnSpc>
                <a:spcPct val="150000"/>
              </a:lnSpc>
            </a:pPr>
            <a:endParaRPr lang="en-US" sz="2400" b="0" i="0" dirty="0">
              <a:solidFill>
                <a:srgbClr val="374151"/>
              </a:solidFill>
              <a:effectLst/>
              <a:latin typeface="Söhne"/>
            </a:endParaRP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4" name="TextBox 3">
            <a:extLst>
              <a:ext uri="{FF2B5EF4-FFF2-40B4-BE49-F238E27FC236}">
                <a16:creationId xmlns:a16="http://schemas.microsoft.com/office/drawing/2014/main" id="{2A0093AB-51AE-B39B-C48E-5EAB2FE9BF64}"/>
              </a:ext>
            </a:extLst>
          </p:cNvPr>
          <p:cNvSpPr txBox="1"/>
          <p:nvPr/>
        </p:nvSpPr>
        <p:spPr>
          <a:xfrm>
            <a:off x="9367791" y="6384010"/>
            <a:ext cx="2616200" cy="400110"/>
          </a:xfrm>
          <a:prstGeom prst="rect">
            <a:avLst/>
          </a:prstGeom>
          <a:noFill/>
        </p:spPr>
        <p:txBody>
          <a:bodyPr wrap="square" rtlCol="0">
            <a:spAutoFit/>
          </a:bodyPr>
          <a:lstStyle/>
          <a:p>
            <a:pPr algn="ctr"/>
            <a:r>
              <a:rPr lang="en-US" sz="2000" b="1" dirty="0"/>
              <a:t>www.midocean.ae</a:t>
            </a:r>
          </a:p>
        </p:txBody>
      </p:sp>
      <p:sp>
        <p:nvSpPr>
          <p:cNvPr id="8" name="Rectangle 2">
            <a:extLst>
              <a:ext uri="{FF2B5EF4-FFF2-40B4-BE49-F238E27FC236}">
                <a16:creationId xmlns:a16="http://schemas.microsoft.com/office/drawing/2014/main" id="{DA174970-8FB0-6EEC-2999-2127119D8504}"/>
              </a:ext>
            </a:extLst>
          </p:cNvPr>
          <p:cNvSpPr>
            <a:spLocks noChangeArrowheads="1"/>
          </p:cNvSpPr>
          <p:nvPr/>
        </p:nvSpPr>
        <p:spPr bwMode="auto">
          <a:xfrm>
            <a:off x="0" y="0"/>
            <a:ext cx="48641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br>
              <a:rPr kumimoji="0" lang="en-US" altLang="en-US" sz="1800" b="0" i="0" u="none" strike="noStrike" cap="none" normalizeH="0" baseline="0">
                <a:ln>
                  <a:noFill/>
                </a:ln>
                <a:solidFill>
                  <a:srgbClr val="000000"/>
                </a:solidFill>
                <a:effectLst/>
                <a:latin typeface="Inter"/>
              </a:rPr>
            </a:br>
            <a:endParaRPr kumimoji="0" lang="en-US" altLang="en-US" sz="1800" b="0" i="0" u="none" strike="noStrike" cap="none" normalizeH="0" baseline="0">
              <a:ln>
                <a:noFill/>
              </a:ln>
              <a:solidFill>
                <a:schemeClr val="tx1"/>
              </a:solidFill>
              <a:effectLst/>
              <a:latin typeface="Arial" panose="020B0604020202020204" pitchFamily="34" charset="0"/>
            </a:endParaRPr>
          </a:p>
        </p:txBody>
      </p:sp>
    </p:spTree>
    <p:extLst>
      <p:ext uri="{BB962C8B-B14F-4D97-AF65-F5344CB8AC3E}">
        <p14:creationId xmlns:p14="http://schemas.microsoft.com/office/powerpoint/2010/main" val="351592500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422790"/>
            <a:ext cx="10812720" cy="454246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2334517" y="864958"/>
            <a:ext cx="9521464" cy="492443"/>
          </a:xfrm>
          <a:prstGeom prst="rect">
            <a:avLst/>
          </a:prstGeom>
          <a:noFill/>
        </p:spPr>
        <p:txBody>
          <a:bodyPr wrap="square" rtlCol="0">
            <a:spAutoFit/>
          </a:bodyPr>
          <a:lstStyle/>
          <a:p>
            <a:r>
              <a:rPr lang="en-US" sz="2600" b="1" dirty="0">
                <a:solidFill>
                  <a:schemeClr val="accent4">
                    <a:lumMod val="75000"/>
                  </a:schemeClr>
                </a:solidFill>
                <a:latin typeface="Times New Roman" panose="02020603050405020304" pitchFamily="18" charset="0"/>
                <a:cs typeface="Times New Roman" panose="02020603050405020304" pitchFamily="18" charset="0"/>
              </a:rPr>
              <a:t>Countering Bias in Analysis</a:t>
            </a:r>
          </a:p>
        </p:txBody>
      </p:sp>
      <p:sp>
        <p:nvSpPr>
          <p:cNvPr id="5" name="Rectangle 4">
            <a:extLst>
              <a:ext uri="{FF2B5EF4-FFF2-40B4-BE49-F238E27FC236}">
                <a16:creationId xmlns:a16="http://schemas.microsoft.com/office/drawing/2014/main" id="{3985EAE6-BFA6-766D-A032-077E4DCB399E}"/>
              </a:ext>
            </a:extLst>
          </p:cNvPr>
          <p:cNvSpPr/>
          <p:nvPr/>
        </p:nvSpPr>
        <p:spPr>
          <a:xfrm>
            <a:off x="942308" y="596353"/>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636931"/>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892746"/>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9</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712342" y="1692788"/>
            <a:ext cx="10541000" cy="4467057"/>
          </a:xfrm>
          <a:prstGeom prst="rect">
            <a:avLst/>
          </a:prstGeom>
          <a:noFill/>
        </p:spPr>
        <p:txBody>
          <a:bodyPr wrap="square" rtlCol="0">
            <a:spAutoFit/>
          </a:bodyPr>
          <a:lstStyle/>
          <a:p>
            <a:pPr algn="just">
              <a:lnSpc>
                <a:spcPct val="150000"/>
              </a:lnSpc>
            </a:pPr>
            <a:r>
              <a:rPr lang="en-US" sz="2400" b="1" i="1" dirty="0">
                <a:solidFill>
                  <a:srgbClr val="000000"/>
                </a:solidFill>
                <a:effectLst/>
                <a:latin typeface="LiberationSerif"/>
              </a:rPr>
              <a:t>Confirmation bias</a:t>
            </a:r>
          </a:p>
          <a:p>
            <a:pPr algn="just">
              <a:lnSpc>
                <a:spcPct val="150000"/>
              </a:lnSpc>
            </a:pPr>
            <a:r>
              <a:rPr lang="en-US" sz="2400" b="0" i="0" dirty="0">
                <a:solidFill>
                  <a:srgbClr val="374151"/>
                </a:solidFill>
                <a:effectLst/>
                <a:latin typeface="Söhne"/>
              </a:rPr>
              <a:t>Approaching an analysis with a preconceived idea of what the data will say introduces the risk of confirmation bias. Such prejudice can lead an analyst to draw a conclusion after finding supporting evidence for that conclusion, without reviewing the entire dataset. The analyst will arrive at the answer they seek, but not necessarily the right answer. Analysts can counter confirmation bias by challenging their assumptions and allowing stories to rise from the data organically.</a:t>
            </a:r>
          </a:p>
          <a:p>
            <a:pPr algn="just">
              <a:lnSpc>
                <a:spcPct val="150000"/>
              </a:lnSpc>
            </a:pPr>
            <a:endParaRPr lang="en-US" sz="2400" b="0" i="0" dirty="0">
              <a:solidFill>
                <a:srgbClr val="374151"/>
              </a:solidFill>
              <a:effectLst/>
              <a:latin typeface="Söhne"/>
            </a:endParaRP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4" name="TextBox 3">
            <a:extLst>
              <a:ext uri="{FF2B5EF4-FFF2-40B4-BE49-F238E27FC236}">
                <a16:creationId xmlns:a16="http://schemas.microsoft.com/office/drawing/2014/main" id="{2A0093AB-51AE-B39B-C48E-5EAB2FE9BF64}"/>
              </a:ext>
            </a:extLst>
          </p:cNvPr>
          <p:cNvSpPr txBox="1"/>
          <p:nvPr/>
        </p:nvSpPr>
        <p:spPr>
          <a:xfrm>
            <a:off x="9367791" y="6384010"/>
            <a:ext cx="2616200" cy="400110"/>
          </a:xfrm>
          <a:prstGeom prst="rect">
            <a:avLst/>
          </a:prstGeom>
          <a:noFill/>
        </p:spPr>
        <p:txBody>
          <a:bodyPr wrap="square" rtlCol="0">
            <a:spAutoFit/>
          </a:bodyPr>
          <a:lstStyle/>
          <a:p>
            <a:pPr algn="ctr"/>
            <a:r>
              <a:rPr lang="en-US" sz="2000" b="1" dirty="0"/>
              <a:t>www.midocean.ae</a:t>
            </a:r>
          </a:p>
        </p:txBody>
      </p:sp>
      <p:sp>
        <p:nvSpPr>
          <p:cNvPr id="8" name="Rectangle 2">
            <a:extLst>
              <a:ext uri="{FF2B5EF4-FFF2-40B4-BE49-F238E27FC236}">
                <a16:creationId xmlns:a16="http://schemas.microsoft.com/office/drawing/2014/main" id="{DA174970-8FB0-6EEC-2999-2127119D8504}"/>
              </a:ext>
            </a:extLst>
          </p:cNvPr>
          <p:cNvSpPr>
            <a:spLocks noChangeArrowheads="1"/>
          </p:cNvSpPr>
          <p:nvPr/>
        </p:nvSpPr>
        <p:spPr bwMode="auto">
          <a:xfrm>
            <a:off x="0" y="0"/>
            <a:ext cx="48641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br>
              <a:rPr kumimoji="0" lang="en-US" altLang="en-US" sz="1800" b="0" i="0" u="none" strike="noStrike" cap="none" normalizeH="0" baseline="0">
                <a:ln>
                  <a:noFill/>
                </a:ln>
                <a:solidFill>
                  <a:srgbClr val="000000"/>
                </a:solidFill>
                <a:effectLst/>
                <a:latin typeface="Inter"/>
              </a:rPr>
            </a:br>
            <a:endParaRPr kumimoji="0" lang="en-US" altLang="en-US" sz="1800" b="0" i="0" u="none" strike="noStrike" cap="none" normalizeH="0" baseline="0">
              <a:ln>
                <a:noFill/>
              </a:ln>
              <a:solidFill>
                <a:schemeClr val="tx1"/>
              </a:solidFill>
              <a:effectLst/>
              <a:latin typeface="Arial" panose="020B0604020202020204" pitchFamily="34" charset="0"/>
            </a:endParaRPr>
          </a:p>
        </p:txBody>
      </p:sp>
    </p:spTree>
    <p:extLst>
      <p:ext uri="{BB962C8B-B14F-4D97-AF65-F5344CB8AC3E}">
        <p14:creationId xmlns:p14="http://schemas.microsoft.com/office/powerpoint/2010/main" val="157081879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422789"/>
            <a:ext cx="10812720" cy="528623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2334517" y="864958"/>
            <a:ext cx="9521464" cy="492443"/>
          </a:xfrm>
          <a:prstGeom prst="rect">
            <a:avLst/>
          </a:prstGeom>
          <a:noFill/>
        </p:spPr>
        <p:txBody>
          <a:bodyPr wrap="square" rtlCol="0">
            <a:spAutoFit/>
          </a:bodyPr>
          <a:lstStyle/>
          <a:p>
            <a:r>
              <a:rPr lang="en-US" sz="2600" b="1" dirty="0">
                <a:solidFill>
                  <a:schemeClr val="accent4">
                    <a:lumMod val="75000"/>
                  </a:schemeClr>
                </a:solidFill>
                <a:latin typeface="Times New Roman" panose="02020603050405020304" pitchFamily="18" charset="0"/>
                <a:cs typeface="Times New Roman" panose="02020603050405020304" pitchFamily="18" charset="0"/>
              </a:rPr>
              <a:t>Countering Bias in Analysis</a:t>
            </a:r>
          </a:p>
        </p:txBody>
      </p:sp>
      <p:sp>
        <p:nvSpPr>
          <p:cNvPr id="5" name="Rectangle 4">
            <a:extLst>
              <a:ext uri="{FF2B5EF4-FFF2-40B4-BE49-F238E27FC236}">
                <a16:creationId xmlns:a16="http://schemas.microsoft.com/office/drawing/2014/main" id="{3985EAE6-BFA6-766D-A032-077E4DCB399E}"/>
              </a:ext>
            </a:extLst>
          </p:cNvPr>
          <p:cNvSpPr/>
          <p:nvPr/>
        </p:nvSpPr>
        <p:spPr>
          <a:xfrm>
            <a:off x="942308" y="596353"/>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636931"/>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892746"/>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9</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712342" y="1692788"/>
            <a:ext cx="10541000" cy="4610365"/>
          </a:xfrm>
          <a:prstGeom prst="rect">
            <a:avLst/>
          </a:prstGeom>
          <a:noFill/>
        </p:spPr>
        <p:txBody>
          <a:bodyPr wrap="square" rtlCol="0">
            <a:spAutoFit/>
          </a:bodyPr>
          <a:lstStyle/>
          <a:p>
            <a:pPr algn="just">
              <a:lnSpc>
                <a:spcPct val="150000"/>
              </a:lnSpc>
            </a:pPr>
            <a:r>
              <a:rPr lang="en-US" sz="2200" b="1" i="1" dirty="0">
                <a:solidFill>
                  <a:srgbClr val="000000"/>
                </a:solidFill>
                <a:effectLst/>
                <a:latin typeface="LiberationSerif"/>
              </a:rPr>
              <a:t>Confirmation bias</a:t>
            </a:r>
          </a:p>
          <a:p>
            <a:pPr algn="just">
              <a:lnSpc>
                <a:spcPct val="150000"/>
              </a:lnSpc>
            </a:pPr>
            <a:r>
              <a:rPr lang="en-US" sz="2200" b="0" i="0" dirty="0">
                <a:solidFill>
                  <a:srgbClr val="374151"/>
                </a:solidFill>
                <a:effectLst/>
                <a:latin typeface="Söhne"/>
              </a:rPr>
              <a:t>A discussion between an analyst and the chief marketing officer (CMO) of a multinational quick-serve restaurant company illustrates the challenge of confirmation bias. During a three-hour meeting, the analyst presented an analysis that demonstrated the importance of digital media to this brand and substantiated the need to divert money from television advertising to online video. Hard-hitting facts related to demographic shifts, consumer behavior trends, and the ability to achieve more measurable levels of brand engagement build a strong, data-based case for how the brand could achieve greater results with a media plan that increased its online video presence. </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4" name="TextBox 3">
            <a:extLst>
              <a:ext uri="{FF2B5EF4-FFF2-40B4-BE49-F238E27FC236}">
                <a16:creationId xmlns:a16="http://schemas.microsoft.com/office/drawing/2014/main" id="{2A0093AB-51AE-B39B-C48E-5EAB2FE9BF64}"/>
              </a:ext>
            </a:extLst>
          </p:cNvPr>
          <p:cNvSpPr txBox="1"/>
          <p:nvPr/>
        </p:nvSpPr>
        <p:spPr>
          <a:xfrm>
            <a:off x="9367791" y="6384010"/>
            <a:ext cx="2616200" cy="400110"/>
          </a:xfrm>
          <a:prstGeom prst="rect">
            <a:avLst/>
          </a:prstGeom>
          <a:noFill/>
        </p:spPr>
        <p:txBody>
          <a:bodyPr wrap="square" rtlCol="0">
            <a:spAutoFit/>
          </a:bodyPr>
          <a:lstStyle/>
          <a:p>
            <a:pPr algn="ctr"/>
            <a:r>
              <a:rPr lang="en-US" sz="2000" b="1" dirty="0"/>
              <a:t>www.midocean.ae</a:t>
            </a:r>
          </a:p>
        </p:txBody>
      </p:sp>
      <p:sp>
        <p:nvSpPr>
          <p:cNvPr id="8" name="Rectangle 2">
            <a:extLst>
              <a:ext uri="{FF2B5EF4-FFF2-40B4-BE49-F238E27FC236}">
                <a16:creationId xmlns:a16="http://schemas.microsoft.com/office/drawing/2014/main" id="{DA174970-8FB0-6EEC-2999-2127119D8504}"/>
              </a:ext>
            </a:extLst>
          </p:cNvPr>
          <p:cNvSpPr>
            <a:spLocks noChangeArrowheads="1"/>
          </p:cNvSpPr>
          <p:nvPr/>
        </p:nvSpPr>
        <p:spPr bwMode="auto">
          <a:xfrm>
            <a:off x="0" y="0"/>
            <a:ext cx="48641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br>
              <a:rPr kumimoji="0" lang="en-US" altLang="en-US" sz="1800" b="0" i="0" u="none" strike="noStrike" cap="none" normalizeH="0" baseline="0">
                <a:ln>
                  <a:noFill/>
                </a:ln>
                <a:solidFill>
                  <a:srgbClr val="000000"/>
                </a:solidFill>
                <a:effectLst/>
                <a:latin typeface="Inter"/>
              </a:rPr>
            </a:br>
            <a:endParaRPr kumimoji="0" lang="en-US" altLang="en-US" sz="1800" b="0" i="0" u="none" strike="noStrike" cap="none" normalizeH="0" baseline="0">
              <a:ln>
                <a:noFill/>
              </a:ln>
              <a:solidFill>
                <a:schemeClr val="tx1"/>
              </a:solidFill>
              <a:effectLst/>
              <a:latin typeface="Arial" panose="020B0604020202020204" pitchFamily="34" charset="0"/>
            </a:endParaRPr>
          </a:p>
        </p:txBody>
      </p:sp>
    </p:spTree>
    <p:extLst>
      <p:ext uri="{BB962C8B-B14F-4D97-AF65-F5344CB8AC3E}">
        <p14:creationId xmlns:p14="http://schemas.microsoft.com/office/powerpoint/2010/main" val="138187012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422789"/>
            <a:ext cx="10812720" cy="51662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2334517" y="864958"/>
            <a:ext cx="9521464" cy="492443"/>
          </a:xfrm>
          <a:prstGeom prst="rect">
            <a:avLst/>
          </a:prstGeom>
          <a:noFill/>
        </p:spPr>
        <p:txBody>
          <a:bodyPr wrap="square" rtlCol="0">
            <a:spAutoFit/>
          </a:bodyPr>
          <a:lstStyle/>
          <a:p>
            <a:r>
              <a:rPr lang="en-US" sz="2600" b="1" dirty="0">
                <a:solidFill>
                  <a:schemeClr val="accent4">
                    <a:lumMod val="75000"/>
                  </a:schemeClr>
                </a:solidFill>
                <a:latin typeface="Times New Roman" panose="02020603050405020304" pitchFamily="18" charset="0"/>
                <a:cs typeface="Times New Roman" panose="02020603050405020304" pitchFamily="18" charset="0"/>
              </a:rPr>
              <a:t>Countering Bias in Analysis</a:t>
            </a:r>
          </a:p>
        </p:txBody>
      </p:sp>
      <p:sp>
        <p:nvSpPr>
          <p:cNvPr id="5" name="Rectangle 4">
            <a:extLst>
              <a:ext uri="{FF2B5EF4-FFF2-40B4-BE49-F238E27FC236}">
                <a16:creationId xmlns:a16="http://schemas.microsoft.com/office/drawing/2014/main" id="{3985EAE6-BFA6-766D-A032-077E4DCB399E}"/>
              </a:ext>
            </a:extLst>
          </p:cNvPr>
          <p:cNvSpPr/>
          <p:nvPr/>
        </p:nvSpPr>
        <p:spPr>
          <a:xfrm>
            <a:off x="942308" y="596353"/>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636931"/>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892746"/>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9</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712342" y="1692788"/>
            <a:ext cx="10541000" cy="4610365"/>
          </a:xfrm>
          <a:prstGeom prst="rect">
            <a:avLst/>
          </a:prstGeom>
          <a:noFill/>
        </p:spPr>
        <p:txBody>
          <a:bodyPr wrap="square" rtlCol="0">
            <a:spAutoFit/>
          </a:bodyPr>
          <a:lstStyle/>
          <a:p>
            <a:pPr algn="just">
              <a:lnSpc>
                <a:spcPct val="150000"/>
              </a:lnSpc>
            </a:pPr>
            <a:r>
              <a:rPr lang="en-US" sz="2200" b="1" i="1" dirty="0">
                <a:solidFill>
                  <a:srgbClr val="000000"/>
                </a:solidFill>
                <a:effectLst/>
                <a:latin typeface="LiberationSerif"/>
              </a:rPr>
              <a:t>Confirmation bias</a:t>
            </a:r>
          </a:p>
          <a:p>
            <a:pPr algn="just">
              <a:lnSpc>
                <a:spcPct val="150000"/>
              </a:lnSpc>
            </a:pPr>
            <a:r>
              <a:rPr lang="en-US" sz="2200" b="0" i="0" dirty="0">
                <a:solidFill>
                  <a:srgbClr val="374151"/>
                </a:solidFill>
                <a:effectLst/>
                <a:latin typeface="Söhne"/>
              </a:rPr>
              <a:t>The executive dismissed the analysis with a simple wave of his hand, saying, “We do our own analysis on our media spend. Each month, I look at the curve of our television ad spend over time and the curve of our sales over time and the two are almost perfectly correlated. TV drives our sales.”</a:t>
            </a:r>
          </a:p>
          <a:p>
            <a:pPr algn="just">
              <a:lnSpc>
                <a:spcPct val="150000"/>
              </a:lnSpc>
            </a:pPr>
            <a:r>
              <a:rPr lang="en-US" sz="2200" b="0" i="0" dirty="0">
                <a:solidFill>
                  <a:srgbClr val="374151"/>
                </a:solidFill>
                <a:effectLst/>
                <a:latin typeface="Söhne"/>
              </a:rPr>
              <a:t>What followed was a conversation about correlation and the difference between it and causality. But we also talked about confirmation bias and how the analysis the brand conducted sought to confirm the CMO’s narrative rather than reveal the best results for the brand.</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4" name="TextBox 3">
            <a:extLst>
              <a:ext uri="{FF2B5EF4-FFF2-40B4-BE49-F238E27FC236}">
                <a16:creationId xmlns:a16="http://schemas.microsoft.com/office/drawing/2014/main" id="{2A0093AB-51AE-B39B-C48E-5EAB2FE9BF64}"/>
              </a:ext>
            </a:extLst>
          </p:cNvPr>
          <p:cNvSpPr txBox="1"/>
          <p:nvPr/>
        </p:nvSpPr>
        <p:spPr>
          <a:xfrm>
            <a:off x="9367791" y="6384010"/>
            <a:ext cx="2616200" cy="400110"/>
          </a:xfrm>
          <a:prstGeom prst="rect">
            <a:avLst/>
          </a:prstGeom>
          <a:noFill/>
        </p:spPr>
        <p:txBody>
          <a:bodyPr wrap="square" rtlCol="0">
            <a:spAutoFit/>
          </a:bodyPr>
          <a:lstStyle/>
          <a:p>
            <a:pPr algn="ctr"/>
            <a:r>
              <a:rPr lang="en-US" sz="2000" b="1" dirty="0"/>
              <a:t>www.midocean.ae</a:t>
            </a:r>
          </a:p>
        </p:txBody>
      </p:sp>
      <p:sp>
        <p:nvSpPr>
          <p:cNvPr id="8" name="Rectangle 2">
            <a:extLst>
              <a:ext uri="{FF2B5EF4-FFF2-40B4-BE49-F238E27FC236}">
                <a16:creationId xmlns:a16="http://schemas.microsoft.com/office/drawing/2014/main" id="{DA174970-8FB0-6EEC-2999-2127119D8504}"/>
              </a:ext>
            </a:extLst>
          </p:cNvPr>
          <p:cNvSpPr>
            <a:spLocks noChangeArrowheads="1"/>
          </p:cNvSpPr>
          <p:nvPr/>
        </p:nvSpPr>
        <p:spPr bwMode="auto">
          <a:xfrm>
            <a:off x="0" y="0"/>
            <a:ext cx="48641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br>
              <a:rPr kumimoji="0" lang="en-US" altLang="en-US" sz="1800" b="0" i="0" u="none" strike="noStrike" cap="none" normalizeH="0" baseline="0">
                <a:ln>
                  <a:noFill/>
                </a:ln>
                <a:solidFill>
                  <a:srgbClr val="000000"/>
                </a:solidFill>
                <a:effectLst/>
                <a:latin typeface="Inter"/>
              </a:rPr>
            </a:br>
            <a:endParaRPr kumimoji="0" lang="en-US" altLang="en-US" sz="1800" b="0" i="0" u="none" strike="noStrike" cap="none" normalizeH="0" baseline="0">
              <a:ln>
                <a:noFill/>
              </a:ln>
              <a:solidFill>
                <a:schemeClr val="tx1"/>
              </a:solidFill>
              <a:effectLst/>
              <a:latin typeface="Arial" panose="020B0604020202020204" pitchFamily="34" charset="0"/>
            </a:endParaRPr>
          </a:p>
        </p:txBody>
      </p:sp>
    </p:spTree>
    <p:extLst>
      <p:ext uri="{BB962C8B-B14F-4D97-AF65-F5344CB8AC3E}">
        <p14:creationId xmlns:p14="http://schemas.microsoft.com/office/powerpoint/2010/main" val="248373572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F9A80F9F-74DB-1D57-04E8-E20E92A09B0A}"/>
              </a:ext>
            </a:extLst>
          </p:cNvPr>
          <p:cNvSpPr txBox="1"/>
          <p:nvPr/>
        </p:nvSpPr>
        <p:spPr>
          <a:xfrm>
            <a:off x="2583067" y="2797225"/>
            <a:ext cx="5862290" cy="615553"/>
          </a:xfrm>
          <a:prstGeom prst="rect">
            <a:avLst/>
          </a:prstGeom>
          <a:noFill/>
        </p:spPr>
        <p:txBody>
          <a:bodyPr wrap="square" rtlCol="0">
            <a:spAutoFit/>
          </a:bodyPr>
          <a:lstStyle/>
          <a:p>
            <a:r>
              <a:rPr lang="en-US" sz="3400" b="1" dirty="0">
                <a:solidFill>
                  <a:schemeClr val="accent4">
                    <a:lumMod val="50000"/>
                  </a:schemeClr>
                </a:solidFill>
                <a:latin typeface="Times New Roman" panose="02020603050405020304" pitchFamily="18" charset="0"/>
                <a:cs typeface="Times New Roman" panose="02020603050405020304" pitchFamily="18" charset="0"/>
              </a:rPr>
              <a:t>Storytelling with Data</a:t>
            </a:r>
          </a:p>
        </p:txBody>
      </p:sp>
      <p:sp>
        <p:nvSpPr>
          <p:cNvPr id="5" name="Rectangle 4">
            <a:extLst>
              <a:ext uri="{FF2B5EF4-FFF2-40B4-BE49-F238E27FC236}">
                <a16:creationId xmlns:a16="http://schemas.microsoft.com/office/drawing/2014/main" id="{3985EAE6-BFA6-766D-A032-077E4DCB399E}"/>
              </a:ext>
            </a:extLst>
          </p:cNvPr>
          <p:cNvSpPr/>
          <p:nvPr/>
        </p:nvSpPr>
        <p:spPr>
          <a:xfrm>
            <a:off x="1178610" y="240460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389451" y="2445187"/>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450481" y="2701002"/>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9</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367791" y="6384010"/>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Tree>
    <p:extLst>
      <p:ext uri="{BB962C8B-B14F-4D97-AF65-F5344CB8AC3E}">
        <p14:creationId xmlns:p14="http://schemas.microsoft.com/office/powerpoint/2010/main" val="15051395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422789"/>
            <a:ext cx="10812720" cy="462217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2334517" y="864958"/>
            <a:ext cx="9521464"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Storytelling with Data</a:t>
            </a:r>
          </a:p>
        </p:txBody>
      </p:sp>
      <p:sp>
        <p:nvSpPr>
          <p:cNvPr id="5" name="Rectangle 4">
            <a:extLst>
              <a:ext uri="{FF2B5EF4-FFF2-40B4-BE49-F238E27FC236}">
                <a16:creationId xmlns:a16="http://schemas.microsoft.com/office/drawing/2014/main" id="{3985EAE6-BFA6-766D-A032-077E4DCB399E}"/>
              </a:ext>
            </a:extLst>
          </p:cNvPr>
          <p:cNvSpPr/>
          <p:nvPr/>
        </p:nvSpPr>
        <p:spPr>
          <a:xfrm>
            <a:off x="942308" y="596353"/>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636931"/>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892746"/>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9</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712342" y="1692788"/>
            <a:ext cx="10541000" cy="3913059"/>
          </a:xfrm>
          <a:prstGeom prst="rect">
            <a:avLst/>
          </a:prstGeom>
          <a:noFill/>
        </p:spPr>
        <p:txBody>
          <a:bodyPr wrap="square" rtlCol="0">
            <a:spAutoFit/>
          </a:bodyPr>
          <a:lstStyle/>
          <a:p>
            <a:pPr algn="just">
              <a:lnSpc>
                <a:spcPct val="150000"/>
              </a:lnSpc>
            </a:pPr>
            <a:r>
              <a:rPr lang="en-US" sz="2400" b="0" i="0" dirty="0">
                <a:solidFill>
                  <a:srgbClr val="374151"/>
                </a:solidFill>
                <a:effectLst/>
                <a:latin typeface="Söhne"/>
              </a:rPr>
              <a:t>Studies show that people forget 80 percent of what they learn within 24</a:t>
            </a:r>
            <a:r>
              <a:rPr lang="ar-EG" sz="2400" b="0" i="0" dirty="0">
                <a:solidFill>
                  <a:srgbClr val="374151"/>
                </a:solidFill>
                <a:effectLst/>
                <a:latin typeface="Söhne"/>
              </a:rPr>
              <a:t> </a:t>
            </a:r>
            <a:r>
              <a:rPr lang="en-US" sz="2400" b="0" i="0" dirty="0">
                <a:solidFill>
                  <a:srgbClr val="374151"/>
                </a:solidFill>
                <a:effectLst/>
                <a:latin typeface="Söhne"/>
              </a:rPr>
              <a:t>hours.</a:t>
            </a:r>
            <a:r>
              <a:rPr lang="ar-EG" sz="2400" b="0" i="0" dirty="0">
                <a:solidFill>
                  <a:srgbClr val="374151"/>
                </a:solidFill>
                <a:effectLst/>
                <a:latin typeface="Söhne"/>
              </a:rPr>
              <a:t> </a:t>
            </a:r>
            <a:r>
              <a:rPr lang="en-US" sz="2400" b="0" i="0" dirty="0">
                <a:solidFill>
                  <a:srgbClr val="374151"/>
                </a:solidFill>
                <a:effectLst/>
                <a:latin typeface="Söhne"/>
              </a:rPr>
              <a:t>As analysts who’ve worked so hard to construct stories by working</a:t>
            </a:r>
            <a:r>
              <a:rPr lang="ar-EG" sz="2400" b="0" i="0" dirty="0">
                <a:solidFill>
                  <a:srgbClr val="374151"/>
                </a:solidFill>
                <a:effectLst/>
                <a:latin typeface="Söhne"/>
              </a:rPr>
              <a:t> </a:t>
            </a:r>
            <a:r>
              <a:rPr lang="en-US" sz="2400" b="0" i="0" dirty="0">
                <a:solidFill>
                  <a:srgbClr val="374151"/>
                </a:solidFill>
                <a:effectLst/>
                <a:latin typeface="Söhne"/>
              </a:rPr>
              <a:t>through tons of data to craft perfect diamond insights, we want our audiences</a:t>
            </a:r>
            <a:r>
              <a:rPr lang="ar-EG" sz="2400" b="0" i="0" dirty="0">
                <a:solidFill>
                  <a:srgbClr val="374151"/>
                </a:solidFill>
                <a:effectLst/>
                <a:latin typeface="Söhne"/>
              </a:rPr>
              <a:t> </a:t>
            </a:r>
            <a:r>
              <a:rPr lang="en-US" sz="2400" b="0" i="0" dirty="0">
                <a:solidFill>
                  <a:srgbClr val="374151"/>
                </a:solidFill>
                <a:effectLst/>
                <a:latin typeface="Söhne"/>
              </a:rPr>
              <a:t>to remember what we say. Often, audiences forget information presented</a:t>
            </a:r>
            <a:r>
              <a:rPr lang="ar-EG" sz="2400" b="0" i="0" dirty="0">
                <a:solidFill>
                  <a:srgbClr val="374151"/>
                </a:solidFill>
                <a:effectLst/>
                <a:latin typeface="Söhne"/>
              </a:rPr>
              <a:t> </a:t>
            </a:r>
            <a:r>
              <a:rPr lang="en-US" sz="2400" b="0" i="0" dirty="0">
                <a:solidFill>
                  <a:srgbClr val="374151"/>
                </a:solidFill>
                <a:effectLst/>
                <a:latin typeface="Söhne"/>
              </a:rPr>
              <a:t>because it slips through gaps in attention or the information isn’t introduced</a:t>
            </a:r>
            <a:r>
              <a:rPr lang="ar-EG" sz="2400" b="0" i="0" dirty="0">
                <a:solidFill>
                  <a:srgbClr val="374151"/>
                </a:solidFill>
                <a:effectLst/>
                <a:latin typeface="Söhne"/>
              </a:rPr>
              <a:t> </a:t>
            </a:r>
            <a:r>
              <a:rPr lang="en-US" sz="2400" b="0" i="0" dirty="0">
                <a:solidFill>
                  <a:srgbClr val="374151"/>
                </a:solidFill>
                <a:effectLst/>
                <a:latin typeface="Söhne"/>
              </a:rPr>
              <a:t>in a memorable way. So, how does an analyst – as a Data Designer eager to</a:t>
            </a:r>
            <a:r>
              <a:rPr lang="ar-EG" sz="2400" b="0" i="0" dirty="0">
                <a:solidFill>
                  <a:srgbClr val="374151"/>
                </a:solidFill>
                <a:effectLst/>
                <a:latin typeface="Söhne"/>
              </a:rPr>
              <a:t> </a:t>
            </a:r>
            <a:r>
              <a:rPr lang="en-US" sz="2400" b="0" i="0" dirty="0">
                <a:solidFill>
                  <a:srgbClr val="374151"/>
                </a:solidFill>
                <a:effectLst/>
                <a:latin typeface="Söhne"/>
              </a:rPr>
              <a:t>present their story in an effective visual form – do that?</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4" name="TextBox 3">
            <a:extLst>
              <a:ext uri="{FF2B5EF4-FFF2-40B4-BE49-F238E27FC236}">
                <a16:creationId xmlns:a16="http://schemas.microsoft.com/office/drawing/2014/main" id="{2A0093AB-51AE-B39B-C48E-5EAB2FE9BF64}"/>
              </a:ext>
            </a:extLst>
          </p:cNvPr>
          <p:cNvSpPr txBox="1"/>
          <p:nvPr/>
        </p:nvSpPr>
        <p:spPr>
          <a:xfrm>
            <a:off x="9367791" y="6384010"/>
            <a:ext cx="2616200" cy="400110"/>
          </a:xfrm>
          <a:prstGeom prst="rect">
            <a:avLst/>
          </a:prstGeom>
          <a:noFill/>
        </p:spPr>
        <p:txBody>
          <a:bodyPr wrap="square" rtlCol="0">
            <a:spAutoFit/>
          </a:bodyPr>
          <a:lstStyle/>
          <a:p>
            <a:pPr algn="ctr"/>
            <a:r>
              <a:rPr lang="en-US" sz="2000" b="1" dirty="0"/>
              <a:t>www.midocean.ae</a:t>
            </a:r>
          </a:p>
        </p:txBody>
      </p:sp>
      <p:sp>
        <p:nvSpPr>
          <p:cNvPr id="8" name="Rectangle 2">
            <a:extLst>
              <a:ext uri="{FF2B5EF4-FFF2-40B4-BE49-F238E27FC236}">
                <a16:creationId xmlns:a16="http://schemas.microsoft.com/office/drawing/2014/main" id="{DA174970-8FB0-6EEC-2999-2127119D8504}"/>
              </a:ext>
            </a:extLst>
          </p:cNvPr>
          <p:cNvSpPr>
            <a:spLocks noChangeArrowheads="1"/>
          </p:cNvSpPr>
          <p:nvPr/>
        </p:nvSpPr>
        <p:spPr bwMode="auto">
          <a:xfrm>
            <a:off x="0" y="0"/>
            <a:ext cx="48641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br>
              <a:rPr kumimoji="0" lang="en-US" altLang="en-US" sz="1800" b="0" i="0" u="none" strike="noStrike" cap="none" normalizeH="0" baseline="0">
                <a:ln>
                  <a:noFill/>
                </a:ln>
                <a:solidFill>
                  <a:srgbClr val="000000"/>
                </a:solidFill>
                <a:effectLst/>
                <a:latin typeface="Inter"/>
              </a:rPr>
            </a:br>
            <a:endParaRPr kumimoji="0" lang="en-US" altLang="en-US" sz="1800" b="0" i="0" u="none" strike="noStrike" cap="none" normalizeH="0" baseline="0">
              <a:ln>
                <a:noFill/>
              </a:ln>
              <a:solidFill>
                <a:schemeClr val="tx1"/>
              </a:solidFill>
              <a:effectLst/>
              <a:latin typeface="Arial" panose="020B0604020202020204" pitchFamily="34" charset="0"/>
            </a:endParaRPr>
          </a:p>
        </p:txBody>
      </p:sp>
    </p:spTree>
    <p:extLst>
      <p:ext uri="{BB962C8B-B14F-4D97-AF65-F5344CB8AC3E}">
        <p14:creationId xmlns:p14="http://schemas.microsoft.com/office/powerpoint/2010/main" val="102566707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422789"/>
            <a:ext cx="10812720" cy="496122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2334517" y="864958"/>
            <a:ext cx="9521464"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Storytelling with Data</a:t>
            </a:r>
          </a:p>
        </p:txBody>
      </p:sp>
      <p:sp>
        <p:nvSpPr>
          <p:cNvPr id="5" name="Rectangle 4">
            <a:extLst>
              <a:ext uri="{FF2B5EF4-FFF2-40B4-BE49-F238E27FC236}">
                <a16:creationId xmlns:a16="http://schemas.microsoft.com/office/drawing/2014/main" id="{3985EAE6-BFA6-766D-A032-077E4DCB399E}"/>
              </a:ext>
            </a:extLst>
          </p:cNvPr>
          <p:cNvSpPr/>
          <p:nvPr/>
        </p:nvSpPr>
        <p:spPr>
          <a:xfrm>
            <a:off x="942308" y="596353"/>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636931"/>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892746"/>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9</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712342" y="1692788"/>
            <a:ext cx="10541000" cy="4893647"/>
          </a:xfrm>
          <a:prstGeom prst="rect">
            <a:avLst/>
          </a:prstGeom>
          <a:noFill/>
        </p:spPr>
        <p:txBody>
          <a:bodyPr wrap="square" rtlCol="0">
            <a:spAutoFit/>
          </a:bodyPr>
          <a:lstStyle/>
          <a:p>
            <a:pPr algn="l"/>
            <a:r>
              <a:rPr lang="en-US" sz="2400" b="1" dirty="0">
                <a:solidFill>
                  <a:srgbClr val="374151"/>
                </a:solidFill>
                <a:latin typeface="Söhne"/>
              </a:rPr>
              <a:t>1- </a:t>
            </a:r>
            <a:r>
              <a:rPr lang="en-US" sz="2400" b="1" i="0" dirty="0">
                <a:solidFill>
                  <a:srgbClr val="374151"/>
                </a:solidFill>
                <a:effectLst/>
                <a:latin typeface="Söhne"/>
              </a:rPr>
              <a:t>Know Your Audience:</a:t>
            </a:r>
            <a:endParaRPr lang="en-US" sz="2400" b="0" i="0" dirty="0">
              <a:solidFill>
                <a:srgbClr val="374151"/>
              </a:solidFill>
              <a:effectLst/>
              <a:latin typeface="Söhne"/>
            </a:endParaRPr>
          </a:p>
          <a:p>
            <a:pPr algn="l">
              <a:buFont typeface="Arial" panose="020B0604020202020204" pitchFamily="34" charset="0"/>
              <a:buChar char="•"/>
            </a:pPr>
            <a:r>
              <a:rPr lang="en-US" sz="2400" b="0" i="0" dirty="0">
                <a:solidFill>
                  <a:srgbClr val="374151"/>
                </a:solidFill>
                <a:effectLst/>
                <a:latin typeface="Söhne"/>
              </a:rPr>
              <a:t>Understand the background, expertise, and interests of your audience.</a:t>
            </a:r>
          </a:p>
          <a:p>
            <a:pPr algn="l">
              <a:buFont typeface="Arial" panose="020B0604020202020204" pitchFamily="34" charset="0"/>
              <a:buChar char="•"/>
            </a:pPr>
            <a:r>
              <a:rPr lang="en-US" sz="2400" b="0" i="0" dirty="0">
                <a:solidFill>
                  <a:srgbClr val="374151"/>
                </a:solidFill>
                <a:effectLst/>
                <a:latin typeface="Söhne"/>
              </a:rPr>
              <a:t>Consider whether they are familiar with the specific terminology and concepts you'll be presenting.</a:t>
            </a:r>
          </a:p>
          <a:p>
            <a:pPr algn="l">
              <a:buFont typeface="Arial" panose="020B0604020202020204" pitchFamily="34" charset="0"/>
              <a:buChar char="•"/>
            </a:pPr>
            <a:r>
              <a:rPr lang="en-US" sz="2400" b="0" i="0" dirty="0">
                <a:solidFill>
                  <a:srgbClr val="374151"/>
                </a:solidFill>
                <a:effectLst/>
                <a:latin typeface="Söhne"/>
              </a:rPr>
              <a:t>Tailor your storytelling approach to resonate with the audience's perspective and priorities.</a:t>
            </a:r>
          </a:p>
          <a:p>
            <a:pPr algn="l"/>
            <a:endParaRPr lang="en-US" sz="2400" b="0" i="0" dirty="0">
              <a:solidFill>
                <a:srgbClr val="374151"/>
              </a:solidFill>
              <a:effectLst/>
              <a:latin typeface="Söhne"/>
            </a:endParaRPr>
          </a:p>
          <a:p>
            <a:pPr algn="l"/>
            <a:r>
              <a:rPr lang="en-US" sz="2400" b="1" i="0" dirty="0">
                <a:solidFill>
                  <a:srgbClr val="374151"/>
                </a:solidFill>
                <a:effectLst/>
                <a:latin typeface="Söhne"/>
              </a:rPr>
              <a:t>2- Simplify Complexity:</a:t>
            </a:r>
            <a:endParaRPr lang="en-US" sz="2400" b="0" i="0" dirty="0">
              <a:solidFill>
                <a:srgbClr val="374151"/>
              </a:solidFill>
              <a:effectLst/>
              <a:latin typeface="Söhne"/>
            </a:endParaRPr>
          </a:p>
          <a:p>
            <a:pPr algn="l">
              <a:buFont typeface="Arial" panose="020B0604020202020204" pitchFamily="34" charset="0"/>
              <a:buChar char="•"/>
            </a:pPr>
            <a:r>
              <a:rPr lang="en-US" sz="2400" b="0" i="0" dirty="0">
                <a:solidFill>
                  <a:srgbClr val="374151"/>
                </a:solidFill>
                <a:effectLst/>
                <a:latin typeface="Söhne"/>
              </a:rPr>
              <a:t>Identify the core message you want to convey and break down complex data into digestible components.</a:t>
            </a:r>
          </a:p>
          <a:p>
            <a:pPr algn="l">
              <a:buFont typeface="Arial" panose="020B0604020202020204" pitchFamily="34" charset="0"/>
              <a:buChar char="•"/>
            </a:pPr>
            <a:r>
              <a:rPr lang="en-US" sz="2400" b="0" i="0" dirty="0">
                <a:solidFill>
                  <a:srgbClr val="374151"/>
                </a:solidFill>
                <a:effectLst/>
                <a:latin typeface="Söhne"/>
              </a:rPr>
              <a:t>Avoid jargon or technical terms that might confuse your audience.</a:t>
            </a:r>
          </a:p>
          <a:p>
            <a:pPr algn="l">
              <a:buFont typeface="Arial" panose="020B0604020202020204" pitchFamily="34" charset="0"/>
              <a:buChar char="•"/>
            </a:pPr>
            <a:r>
              <a:rPr lang="en-US" sz="2400" b="0" i="0" dirty="0">
                <a:solidFill>
                  <a:srgbClr val="374151"/>
                </a:solidFill>
                <a:effectLst/>
                <a:latin typeface="Söhne"/>
              </a:rPr>
              <a:t>Use analogies or real-world examples to simplify intricate concepts.</a:t>
            </a:r>
          </a:p>
          <a:p>
            <a:pPr algn="l"/>
            <a:endParaRPr lang="en-US" sz="2400" b="0" i="0" dirty="0">
              <a:solidFill>
                <a:srgbClr val="374151"/>
              </a:solidFill>
              <a:effectLst/>
              <a:latin typeface="Söhne"/>
            </a:endParaRP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4" name="TextBox 3">
            <a:extLst>
              <a:ext uri="{FF2B5EF4-FFF2-40B4-BE49-F238E27FC236}">
                <a16:creationId xmlns:a16="http://schemas.microsoft.com/office/drawing/2014/main" id="{2A0093AB-51AE-B39B-C48E-5EAB2FE9BF64}"/>
              </a:ext>
            </a:extLst>
          </p:cNvPr>
          <p:cNvSpPr txBox="1"/>
          <p:nvPr/>
        </p:nvSpPr>
        <p:spPr>
          <a:xfrm>
            <a:off x="9367791" y="6384010"/>
            <a:ext cx="2616200" cy="400110"/>
          </a:xfrm>
          <a:prstGeom prst="rect">
            <a:avLst/>
          </a:prstGeom>
          <a:noFill/>
        </p:spPr>
        <p:txBody>
          <a:bodyPr wrap="square" rtlCol="0">
            <a:spAutoFit/>
          </a:bodyPr>
          <a:lstStyle/>
          <a:p>
            <a:pPr algn="ctr"/>
            <a:r>
              <a:rPr lang="en-US" sz="2000" b="1" dirty="0"/>
              <a:t>www.midocean.ae</a:t>
            </a:r>
          </a:p>
        </p:txBody>
      </p:sp>
      <p:sp>
        <p:nvSpPr>
          <p:cNvPr id="8" name="Rectangle 2">
            <a:extLst>
              <a:ext uri="{FF2B5EF4-FFF2-40B4-BE49-F238E27FC236}">
                <a16:creationId xmlns:a16="http://schemas.microsoft.com/office/drawing/2014/main" id="{DA174970-8FB0-6EEC-2999-2127119D8504}"/>
              </a:ext>
            </a:extLst>
          </p:cNvPr>
          <p:cNvSpPr>
            <a:spLocks noChangeArrowheads="1"/>
          </p:cNvSpPr>
          <p:nvPr/>
        </p:nvSpPr>
        <p:spPr bwMode="auto">
          <a:xfrm>
            <a:off x="0" y="0"/>
            <a:ext cx="48641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br>
              <a:rPr kumimoji="0" lang="en-US" altLang="en-US" sz="1800" b="0" i="0" u="none" strike="noStrike" cap="none" normalizeH="0" baseline="0">
                <a:ln>
                  <a:noFill/>
                </a:ln>
                <a:solidFill>
                  <a:srgbClr val="000000"/>
                </a:solidFill>
                <a:effectLst/>
                <a:latin typeface="Inter"/>
              </a:rPr>
            </a:br>
            <a:endParaRPr kumimoji="0" lang="en-US" altLang="en-US" sz="1800" b="0" i="0" u="none" strike="noStrike" cap="none" normalizeH="0" baseline="0">
              <a:ln>
                <a:noFill/>
              </a:ln>
              <a:solidFill>
                <a:schemeClr val="tx1"/>
              </a:solidFill>
              <a:effectLst/>
              <a:latin typeface="Arial" panose="020B0604020202020204" pitchFamily="34" charset="0"/>
            </a:endParaRPr>
          </a:p>
        </p:txBody>
      </p:sp>
    </p:spTree>
    <p:extLst>
      <p:ext uri="{BB962C8B-B14F-4D97-AF65-F5344CB8AC3E}">
        <p14:creationId xmlns:p14="http://schemas.microsoft.com/office/powerpoint/2010/main" val="179045829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422789"/>
            <a:ext cx="10812720" cy="496122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2334517" y="864958"/>
            <a:ext cx="9521464"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Storytelling with Data</a:t>
            </a:r>
          </a:p>
        </p:txBody>
      </p:sp>
      <p:sp>
        <p:nvSpPr>
          <p:cNvPr id="5" name="Rectangle 4">
            <a:extLst>
              <a:ext uri="{FF2B5EF4-FFF2-40B4-BE49-F238E27FC236}">
                <a16:creationId xmlns:a16="http://schemas.microsoft.com/office/drawing/2014/main" id="{3985EAE6-BFA6-766D-A032-077E4DCB399E}"/>
              </a:ext>
            </a:extLst>
          </p:cNvPr>
          <p:cNvSpPr/>
          <p:nvPr/>
        </p:nvSpPr>
        <p:spPr>
          <a:xfrm>
            <a:off x="942308" y="596353"/>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636931"/>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892746"/>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9</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712342" y="1692788"/>
            <a:ext cx="10541000" cy="4524315"/>
          </a:xfrm>
          <a:prstGeom prst="rect">
            <a:avLst/>
          </a:prstGeom>
          <a:noFill/>
        </p:spPr>
        <p:txBody>
          <a:bodyPr wrap="square" rtlCol="0">
            <a:spAutoFit/>
          </a:bodyPr>
          <a:lstStyle/>
          <a:p>
            <a:pPr algn="l"/>
            <a:r>
              <a:rPr lang="en-US" sz="2400" b="1" i="0" dirty="0">
                <a:solidFill>
                  <a:srgbClr val="374151"/>
                </a:solidFill>
                <a:effectLst/>
                <a:latin typeface="Söhne"/>
              </a:rPr>
              <a:t>3- Create a Clear Narrative:</a:t>
            </a:r>
            <a:endParaRPr lang="en-US" sz="2400" b="0" i="0" dirty="0">
              <a:solidFill>
                <a:srgbClr val="374151"/>
              </a:solidFill>
              <a:effectLst/>
              <a:latin typeface="Söhne"/>
            </a:endParaRPr>
          </a:p>
          <a:p>
            <a:pPr algn="l">
              <a:buFont typeface="Arial" panose="020B0604020202020204" pitchFamily="34" charset="0"/>
              <a:buChar char="•"/>
            </a:pPr>
            <a:r>
              <a:rPr lang="en-US" sz="2400" b="0" i="0" dirty="0">
                <a:solidFill>
                  <a:srgbClr val="374151"/>
                </a:solidFill>
                <a:effectLst/>
                <a:latin typeface="Söhne"/>
              </a:rPr>
              <a:t>Structure your presentation with a clear storyline that has a beginning, middle, and end.</a:t>
            </a:r>
          </a:p>
          <a:p>
            <a:pPr algn="l">
              <a:buFont typeface="Arial" panose="020B0604020202020204" pitchFamily="34" charset="0"/>
              <a:buChar char="•"/>
            </a:pPr>
            <a:r>
              <a:rPr lang="en-US" sz="2400" b="0" i="0" dirty="0">
                <a:solidFill>
                  <a:srgbClr val="374151"/>
                </a:solidFill>
                <a:effectLst/>
                <a:latin typeface="Söhne"/>
              </a:rPr>
              <a:t>Ensure a logical flow of information, guiding your audience through the journey of your data insights.</a:t>
            </a:r>
          </a:p>
          <a:p>
            <a:pPr algn="l">
              <a:buFont typeface="Arial" panose="020B0604020202020204" pitchFamily="34" charset="0"/>
              <a:buChar char="•"/>
            </a:pPr>
            <a:r>
              <a:rPr lang="en-US" sz="2400" b="0" i="0" dirty="0">
                <a:solidFill>
                  <a:srgbClr val="374151"/>
                </a:solidFill>
                <a:effectLst/>
                <a:latin typeface="Söhne"/>
              </a:rPr>
              <a:t>Use a narrative arc to build suspense or emphasize key points.</a:t>
            </a:r>
          </a:p>
          <a:p>
            <a:pPr algn="l">
              <a:buFont typeface="Arial" panose="020B0604020202020204" pitchFamily="34" charset="0"/>
              <a:buChar char="•"/>
            </a:pPr>
            <a:endParaRPr lang="en-US" sz="2400" dirty="0">
              <a:solidFill>
                <a:srgbClr val="374151"/>
              </a:solidFill>
              <a:latin typeface="Söhne"/>
            </a:endParaRPr>
          </a:p>
          <a:p>
            <a:pPr algn="l"/>
            <a:r>
              <a:rPr lang="en-US" sz="2400" b="1" i="0" dirty="0">
                <a:solidFill>
                  <a:srgbClr val="374151"/>
                </a:solidFill>
                <a:effectLst/>
                <a:latin typeface="Söhne"/>
              </a:rPr>
              <a:t>4- Use Visualizations Wisely:</a:t>
            </a:r>
            <a:endParaRPr lang="en-US" sz="2400" b="0" i="0" dirty="0">
              <a:solidFill>
                <a:srgbClr val="374151"/>
              </a:solidFill>
              <a:effectLst/>
              <a:latin typeface="Söhne"/>
            </a:endParaRPr>
          </a:p>
          <a:p>
            <a:pPr algn="l">
              <a:buFont typeface="Arial" panose="020B0604020202020204" pitchFamily="34" charset="0"/>
              <a:buChar char="•"/>
            </a:pPr>
            <a:r>
              <a:rPr lang="en-US" sz="2400" b="0" i="0" dirty="0">
                <a:solidFill>
                  <a:srgbClr val="374151"/>
                </a:solidFill>
                <a:effectLst/>
                <a:latin typeface="Söhne"/>
              </a:rPr>
              <a:t>Choose visualizations that align with the data and enhance understanding.</a:t>
            </a:r>
          </a:p>
          <a:p>
            <a:pPr algn="l">
              <a:buFont typeface="Arial" panose="020B0604020202020204" pitchFamily="34" charset="0"/>
              <a:buChar char="•"/>
            </a:pPr>
            <a:r>
              <a:rPr lang="en-US" sz="2400" b="0" i="0" dirty="0">
                <a:solidFill>
                  <a:srgbClr val="374151"/>
                </a:solidFill>
                <a:effectLst/>
                <a:latin typeface="Söhne"/>
              </a:rPr>
              <a:t>Avoid unnecessary complexity in visuals; simplicity often aids comprehension.</a:t>
            </a:r>
          </a:p>
          <a:p>
            <a:pPr algn="l">
              <a:buFont typeface="Arial" panose="020B0604020202020204" pitchFamily="34" charset="0"/>
              <a:buChar char="•"/>
            </a:pPr>
            <a:r>
              <a:rPr lang="en-US" sz="2400" b="0" i="0" dirty="0">
                <a:solidFill>
                  <a:srgbClr val="374151"/>
                </a:solidFill>
                <a:effectLst/>
                <a:latin typeface="Söhne"/>
              </a:rPr>
              <a:t>Provide clear labels and context for each visualization to aid interpretation.</a:t>
            </a:r>
          </a:p>
          <a:p>
            <a:pPr algn="l"/>
            <a:endParaRPr lang="en-US" sz="2400" b="0" i="0" dirty="0">
              <a:solidFill>
                <a:srgbClr val="374151"/>
              </a:solidFill>
              <a:effectLst/>
              <a:latin typeface="Söhne"/>
            </a:endParaRP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4" name="TextBox 3">
            <a:extLst>
              <a:ext uri="{FF2B5EF4-FFF2-40B4-BE49-F238E27FC236}">
                <a16:creationId xmlns:a16="http://schemas.microsoft.com/office/drawing/2014/main" id="{2A0093AB-51AE-B39B-C48E-5EAB2FE9BF64}"/>
              </a:ext>
            </a:extLst>
          </p:cNvPr>
          <p:cNvSpPr txBox="1"/>
          <p:nvPr/>
        </p:nvSpPr>
        <p:spPr>
          <a:xfrm>
            <a:off x="9367791" y="6384010"/>
            <a:ext cx="2616200" cy="400110"/>
          </a:xfrm>
          <a:prstGeom prst="rect">
            <a:avLst/>
          </a:prstGeom>
          <a:noFill/>
        </p:spPr>
        <p:txBody>
          <a:bodyPr wrap="square" rtlCol="0">
            <a:spAutoFit/>
          </a:bodyPr>
          <a:lstStyle/>
          <a:p>
            <a:pPr algn="ctr"/>
            <a:r>
              <a:rPr lang="en-US" sz="2000" b="1" dirty="0"/>
              <a:t>www.midocean.ae</a:t>
            </a:r>
          </a:p>
        </p:txBody>
      </p:sp>
      <p:sp>
        <p:nvSpPr>
          <p:cNvPr id="8" name="Rectangle 2">
            <a:extLst>
              <a:ext uri="{FF2B5EF4-FFF2-40B4-BE49-F238E27FC236}">
                <a16:creationId xmlns:a16="http://schemas.microsoft.com/office/drawing/2014/main" id="{DA174970-8FB0-6EEC-2999-2127119D8504}"/>
              </a:ext>
            </a:extLst>
          </p:cNvPr>
          <p:cNvSpPr>
            <a:spLocks noChangeArrowheads="1"/>
          </p:cNvSpPr>
          <p:nvPr/>
        </p:nvSpPr>
        <p:spPr bwMode="auto">
          <a:xfrm>
            <a:off x="0" y="0"/>
            <a:ext cx="48641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br>
              <a:rPr kumimoji="0" lang="en-US" altLang="en-US" sz="1800" b="0" i="0" u="none" strike="noStrike" cap="none" normalizeH="0" baseline="0">
                <a:ln>
                  <a:noFill/>
                </a:ln>
                <a:solidFill>
                  <a:srgbClr val="000000"/>
                </a:solidFill>
                <a:effectLst/>
                <a:latin typeface="Inter"/>
              </a:rPr>
            </a:br>
            <a:endParaRPr kumimoji="0" lang="en-US" altLang="en-US" sz="1800" b="0" i="0" u="none" strike="noStrike" cap="none" normalizeH="0" baseline="0">
              <a:ln>
                <a:noFill/>
              </a:ln>
              <a:solidFill>
                <a:schemeClr val="tx1"/>
              </a:solidFill>
              <a:effectLst/>
              <a:latin typeface="Arial" panose="020B0604020202020204" pitchFamily="34" charset="0"/>
            </a:endParaRPr>
          </a:p>
        </p:txBody>
      </p:sp>
    </p:spTree>
    <p:extLst>
      <p:ext uri="{BB962C8B-B14F-4D97-AF65-F5344CB8AC3E}">
        <p14:creationId xmlns:p14="http://schemas.microsoft.com/office/powerpoint/2010/main" val="105903811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422789"/>
            <a:ext cx="10812720" cy="496122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2334517" y="864958"/>
            <a:ext cx="9521464"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Storytelling with Data</a:t>
            </a:r>
          </a:p>
        </p:txBody>
      </p:sp>
      <p:sp>
        <p:nvSpPr>
          <p:cNvPr id="5" name="Rectangle 4">
            <a:extLst>
              <a:ext uri="{FF2B5EF4-FFF2-40B4-BE49-F238E27FC236}">
                <a16:creationId xmlns:a16="http://schemas.microsoft.com/office/drawing/2014/main" id="{3985EAE6-BFA6-766D-A032-077E4DCB399E}"/>
              </a:ext>
            </a:extLst>
          </p:cNvPr>
          <p:cNvSpPr/>
          <p:nvPr/>
        </p:nvSpPr>
        <p:spPr>
          <a:xfrm>
            <a:off x="942308" y="596353"/>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636931"/>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892746"/>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9</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712342" y="1692788"/>
            <a:ext cx="10541000" cy="4524315"/>
          </a:xfrm>
          <a:prstGeom prst="rect">
            <a:avLst/>
          </a:prstGeom>
          <a:noFill/>
        </p:spPr>
        <p:txBody>
          <a:bodyPr wrap="square" rtlCol="0">
            <a:spAutoFit/>
          </a:bodyPr>
          <a:lstStyle/>
          <a:p>
            <a:pPr algn="l"/>
            <a:r>
              <a:rPr lang="en-US" sz="2400" b="1" i="0" dirty="0">
                <a:solidFill>
                  <a:srgbClr val="374151"/>
                </a:solidFill>
                <a:effectLst/>
                <a:latin typeface="Söhne"/>
              </a:rPr>
              <a:t>5- Focus on Key Insights:</a:t>
            </a:r>
            <a:endParaRPr lang="en-US" sz="2400" b="0" i="0" dirty="0">
              <a:solidFill>
                <a:srgbClr val="374151"/>
              </a:solidFill>
              <a:effectLst/>
              <a:latin typeface="Söhne"/>
            </a:endParaRPr>
          </a:p>
          <a:p>
            <a:pPr marL="800100" lvl="1" indent="-342900" algn="l">
              <a:buFont typeface="Arial" panose="020B0604020202020204" pitchFamily="34" charset="0"/>
              <a:buChar char="•"/>
            </a:pPr>
            <a:r>
              <a:rPr lang="en-US" sz="2400" b="0" i="0" dirty="0">
                <a:solidFill>
                  <a:srgbClr val="374151"/>
                </a:solidFill>
                <a:effectLst/>
                <a:latin typeface="Söhne"/>
              </a:rPr>
              <a:t>Prioritize the most critical findings that align with the overarching narrative.</a:t>
            </a:r>
          </a:p>
          <a:p>
            <a:pPr marL="800100" lvl="1" indent="-342900" algn="l">
              <a:buFont typeface="Arial" panose="020B0604020202020204" pitchFamily="34" charset="0"/>
              <a:buChar char="•"/>
            </a:pPr>
            <a:r>
              <a:rPr lang="en-US" sz="2400" b="0" i="0" dirty="0">
                <a:solidFill>
                  <a:srgbClr val="374151"/>
                </a:solidFill>
                <a:effectLst/>
                <a:latin typeface="Söhne"/>
              </a:rPr>
              <a:t>Use visual cues, such as color or emphasis, to highlight key data points.</a:t>
            </a:r>
          </a:p>
          <a:p>
            <a:pPr marL="800100" lvl="1" indent="-342900" algn="l">
              <a:buFont typeface="Arial" panose="020B0604020202020204" pitchFamily="34" charset="0"/>
              <a:buChar char="•"/>
            </a:pPr>
            <a:r>
              <a:rPr lang="en-US" sz="2400" b="0" i="0" dirty="0">
                <a:solidFill>
                  <a:srgbClr val="374151"/>
                </a:solidFill>
                <a:effectLst/>
                <a:latin typeface="Söhne"/>
              </a:rPr>
              <a:t>Avoid overwhelming your audience with unnecessary details.</a:t>
            </a:r>
          </a:p>
          <a:p>
            <a:pPr algn="l"/>
            <a:endParaRPr lang="en-US" sz="2400" dirty="0">
              <a:solidFill>
                <a:srgbClr val="374151"/>
              </a:solidFill>
              <a:latin typeface="Söhne"/>
            </a:endParaRPr>
          </a:p>
          <a:p>
            <a:pPr algn="l"/>
            <a:r>
              <a:rPr lang="en-US" sz="2400" b="1" i="0" dirty="0">
                <a:solidFill>
                  <a:srgbClr val="374151"/>
                </a:solidFill>
                <a:effectLst/>
                <a:latin typeface="Söhne"/>
              </a:rPr>
              <a:t>6- Make it Relatable:</a:t>
            </a:r>
            <a:endParaRPr lang="en-US" sz="2400" b="0" i="0" dirty="0">
              <a:solidFill>
                <a:srgbClr val="374151"/>
              </a:solidFill>
              <a:effectLst/>
              <a:latin typeface="Söhne"/>
            </a:endParaRPr>
          </a:p>
          <a:p>
            <a:pPr marL="800100" lvl="1" indent="-342900" algn="l">
              <a:buFont typeface="Arial" panose="020B0604020202020204" pitchFamily="34" charset="0"/>
              <a:buChar char="•"/>
            </a:pPr>
            <a:r>
              <a:rPr lang="en-US" sz="2400" b="0" i="0" dirty="0">
                <a:solidFill>
                  <a:srgbClr val="374151"/>
                </a:solidFill>
                <a:effectLst/>
                <a:latin typeface="Söhne"/>
              </a:rPr>
              <a:t>Connect data points to real-world situations or scenarios that your audience can easily grasp.</a:t>
            </a:r>
          </a:p>
          <a:p>
            <a:pPr marL="800100" lvl="1" indent="-342900" algn="l">
              <a:buFont typeface="Arial" panose="020B0604020202020204" pitchFamily="34" charset="0"/>
              <a:buChar char="•"/>
            </a:pPr>
            <a:r>
              <a:rPr lang="en-US" sz="2400" b="0" i="0" dirty="0">
                <a:solidFill>
                  <a:srgbClr val="374151"/>
                </a:solidFill>
                <a:effectLst/>
                <a:latin typeface="Söhne"/>
              </a:rPr>
              <a:t>Use relatable examples to bridge the gap between data and everyday experiences.</a:t>
            </a:r>
          </a:p>
          <a:p>
            <a:pPr marL="800100" lvl="1" indent="-342900" algn="l">
              <a:buFont typeface="Arial" panose="020B0604020202020204" pitchFamily="34" charset="0"/>
              <a:buChar char="•"/>
            </a:pPr>
            <a:r>
              <a:rPr lang="en-US" sz="2400" b="0" i="0" dirty="0">
                <a:solidFill>
                  <a:srgbClr val="374151"/>
                </a:solidFill>
                <a:effectLst/>
                <a:latin typeface="Söhne"/>
              </a:rPr>
              <a:t>Humanize the data by considering its impact on individuals or communities.</a:t>
            </a:r>
          </a:p>
          <a:p>
            <a:pPr algn="l"/>
            <a:endParaRPr lang="en-US" sz="2400" b="0" i="0" dirty="0">
              <a:solidFill>
                <a:srgbClr val="374151"/>
              </a:solidFill>
              <a:effectLst/>
              <a:latin typeface="Söhne"/>
            </a:endParaRP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4" name="TextBox 3">
            <a:extLst>
              <a:ext uri="{FF2B5EF4-FFF2-40B4-BE49-F238E27FC236}">
                <a16:creationId xmlns:a16="http://schemas.microsoft.com/office/drawing/2014/main" id="{2A0093AB-51AE-B39B-C48E-5EAB2FE9BF64}"/>
              </a:ext>
            </a:extLst>
          </p:cNvPr>
          <p:cNvSpPr txBox="1"/>
          <p:nvPr/>
        </p:nvSpPr>
        <p:spPr>
          <a:xfrm>
            <a:off x="9367791" y="6384010"/>
            <a:ext cx="2616200" cy="400110"/>
          </a:xfrm>
          <a:prstGeom prst="rect">
            <a:avLst/>
          </a:prstGeom>
          <a:noFill/>
        </p:spPr>
        <p:txBody>
          <a:bodyPr wrap="square" rtlCol="0">
            <a:spAutoFit/>
          </a:bodyPr>
          <a:lstStyle/>
          <a:p>
            <a:pPr algn="ctr"/>
            <a:r>
              <a:rPr lang="en-US" sz="2000" b="1" dirty="0"/>
              <a:t>www.midocean.ae</a:t>
            </a:r>
          </a:p>
        </p:txBody>
      </p:sp>
      <p:sp>
        <p:nvSpPr>
          <p:cNvPr id="8" name="Rectangle 2">
            <a:extLst>
              <a:ext uri="{FF2B5EF4-FFF2-40B4-BE49-F238E27FC236}">
                <a16:creationId xmlns:a16="http://schemas.microsoft.com/office/drawing/2014/main" id="{DA174970-8FB0-6EEC-2999-2127119D8504}"/>
              </a:ext>
            </a:extLst>
          </p:cNvPr>
          <p:cNvSpPr>
            <a:spLocks noChangeArrowheads="1"/>
          </p:cNvSpPr>
          <p:nvPr/>
        </p:nvSpPr>
        <p:spPr bwMode="auto">
          <a:xfrm>
            <a:off x="0" y="0"/>
            <a:ext cx="48641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br>
              <a:rPr kumimoji="0" lang="en-US" altLang="en-US" sz="1800" b="0" i="0" u="none" strike="noStrike" cap="none" normalizeH="0" baseline="0">
                <a:ln>
                  <a:noFill/>
                </a:ln>
                <a:solidFill>
                  <a:srgbClr val="000000"/>
                </a:solidFill>
                <a:effectLst/>
                <a:latin typeface="Inter"/>
              </a:rPr>
            </a:br>
            <a:endParaRPr kumimoji="0" lang="en-US" altLang="en-US" sz="1800" b="0" i="0" u="none" strike="noStrike" cap="none" normalizeH="0" baseline="0">
              <a:ln>
                <a:noFill/>
              </a:ln>
              <a:solidFill>
                <a:schemeClr val="tx1"/>
              </a:solidFill>
              <a:effectLst/>
              <a:latin typeface="Arial" panose="020B0604020202020204" pitchFamily="34" charset="0"/>
            </a:endParaRPr>
          </a:p>
        </p:txBody>
      </p:sp>
    </p:spTree>
    <p:extLst>
      <p:ext uri="{BB962C8B-B14F-4D97-AF65-F5344CB8AC3E}">
        <p14:creationId xmlns:p14="http://schemas.microsoft.com/office/powerpoint/2010/main" val="89327382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422789"/>
            <a:ext cx="10812720" cy="496122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2334517" y="864958"/>
            <a:ext cx="9521464"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Storytelling with Data</a:t>
            </a:r>
          </a:p>
        </p:txBody>
      </p:sp>
      <p:sp>
        <p:nvSpPr>
          <p:cNvPr id="5" name="Rectangle 4">
            <a:extLst>
              <a:ext uri="{FF2B5EF4-FFF2-40B4-BE49-F238E27FC236}">
                <a16:creationId xmlns:a16="http://schemas.microsoft.com/office/drawing/2014/main" id="{3985EAE6-BFA6-766D-A032-077E4DCB399E}"/>
              </a:ext>
            </a:extLst>
          </p:cNvPr>
          <p:cNvSpPr/>
          <p:nvPr/>
        </p:nvSpPr>
        <p:spPr>
          <a:xfrm>
            <a:off x="942308" y="596353"/>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636931"/>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892746"/>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9</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712342" y="1692788"/>
            <a:ext cx="10541000" cy="4524315"/>
          </a:xfrm>
          <a:prstGeom prst="rect">
            <a:avLst/>
          </a:prstGeom>
          <a:noFill/>
        </p:spPr>
        <p:txBody>
          <a:bodyPr wrap="square" rtlCol="0">
            <a:spAutoFit/>
          </a:bodyPr>
          <a:lstStyle/>
          <a:p>
            <a:pPr algn="l"/>
            <a:r>
              <a:rPr lang="en-US" sz="2400" b="1" i="0" dirty="0">
                <a:solidFill>
                  <a:srgbClr val="374151"/>
                </a:solidFill>
                <a:effectLst/>
                <a:latin typeface="Söhne"/>
              </a:rPr>
              <a:t>7- Engage the Senses:</a:t>
            </a:r>
            <a:endParaRPr lang="en-US" sz="2400" b="0" i="0" dirty="0">
              <a:solidFill>
                <a:srgbClr val="374151"/>
              </a:solidFill>
              <a:effectLst/>
              <a:latin typeface="Söhne"/>
            </a:endParaRPr>
          </a:p>
          <a:p>
            <a:pPr marL="800100" lvl="1" indent="-342900" algn="l">
              <a:buFont typeface="Arial" panose="020B0604020202020204" pitchFamily="34" charset="0"/>
              <a:buChar char="•"/>
            </a:pPr>
            <a:r>
              <a:rPr lang="en-US" sz="2400" b="0" i="0" dirty="0">
                <a:solidFill>
                  <a:srgbClr val="374151"/>
                </a:solidFill>
                <a:effectLst/>
                <a:latin typeface="Söhne"/>
              </a:rPr>
              <a:t>Craft visually appealing and well-designed slides or materials.</a:t>
            </a:r>
          </a:p>
          <a:p>
            <a:pPr marL="800100" lvl="1" indent="-342900" algn="l">
              <a:buFont typeface="Arial" panose="020B0604020202020204" pitchFamily="34" charset="0"/>
              <a:buChar char="•"/>
            </a:pPr>
            <a:r>
              <a:rPr lang="en-US" sz="2400" b="0" i="0" dirty="0">
                <a:solidFill>
                  <a:srgbClr val="374151"/>
                </a:solidFill>
                <a:effectLst/>
                <a:latin typeface="Söhne"/>
              </a:rPr>
              <a:t>Consider incorporating storytelling elements that engage both the visual and auditory senses.</a:t>
            </a:r>
          </a:p>
          <a:p>
            <a:pPr marL="800100" lvl="1" indent="-342900" algn="l">
              <a:buFont typeface="Arial" panose="020B0604020202020204" pitchFamily="34" charset="0"/>
              <a:buChar char="•"/>
            </a:pPr>
            <a:r>
              <a:rPr lang="en-US" sz="2400" b="0" i="0" dirty="0">
                <a:solidFill>
                  <a:srgbClr val="374151"/>
                </a:solidFill>
                <a:effectLst/>
                <a:latin typeface="Söhne"/>
              </a:rPr>
              <a:t>Use multimedia, such as videos or audio clips, when they enhance the narrative.</a:t>
            </a:r>
          </a:p>
          <a:p>
            <a:pPr lvl="1" algn="l"/>
            <a:endParaRPr lang="en-US" sz="2400" b="0" i="0" dirty="0">
              <a:solidFill>
                <a:srgbClr val="374151"/>
              </a:solidFill>
              <a:effectLst/>
              <a:latin typeface="Söhne"/>
            </a:endParaRPr>
          </a:p>
          <a:p>
            <a:pPr algn="l"/>
            <a:r>
              <a:rPr lang="en-US" sz="2400" dirty="0">
                <a:solidFill>
                  <a:srgbClr val="374151"/>
                </a:solidFill>
                <a:latin typeface="Söhne"/>
              </a:rPr>
              <a:t>8- </a:t>
            </a:r>
            <a:r>
              <a:rPr lang="en-US" sz="2400" b="1" i="0" dirty="0">
                <a:solidFill>
                  <a:srgbClr val="374151"/>
                </a:solidFill>
                <a:effectLst/>
                <a:latin typeface="Söhne"/>
              </a:rPr>
              <a:t>Encourage Interaction:</a:t>
            </a:r>
            <a:endParaRPr lang="en-US" sz="2400" b="0" i="0" dirty="0">
              <a:solidFill>
                <a:srgbClr val="374151"/>
              </a:solidFill>
              <a:effectLst/>
              <a:latin typeface="Söhne"/>
            </a:endParaRPr>
          </a:p>
          <a:p>
            <a:pPr marL="800100" lvl="1" indent="-342900" algn="l">
              <a:buFont typeface="Arial" panose="020B0604020202020204" pitchFamily="34" charset="0"/>
              <a:buChar char="•"/>
            </a:pPr>
            <a:r>
              <a:rPr lang="en-US" sz="2400" b="0" i="0" dirty="0">
                <a:solidFill>
                  <a:srgbClr val="374151"/>
                </a:solidFill>
                <a:effectLst/>
                <a:latin typeface="Söhne"/>
              </a:rPr>
              <a:t>Foster engagement by allowing your audience to explore the data interactively.</a:t>
            </a:r>
          </a:p>
          <a:p>
            <a:pPr marL="800100" lvl="1" indent="-342900" algn="l">
              <a:buFont typeface="Arial" panose="020B0604020202020204" pitchFamily="34" charset="0"/>
              <a:buChar char="•"/>
            </a:pPr>
            <a:r>
              <a:rPr lang="en-US" sz="2400" b="0" i="0" dirty="0">
                <a:solidFill>
                  <a:srgbClr val="374151"/>
                </a:solidFill>
                <a:effectLst/>
                <a:latin typeface="Söhne"/>
              </a:rPr>
              <a:t>Use tools that enable hands-on exploration or include Q&amp;A sessions.</a:t>
            </a:r>
          </a:p>
          <a:p>
            <a:pPr marL="800100" lvl="1" indent="-342900" algn="l">
              <a:buFont typeface="Arial" panose="020B0604020202020204" pitchFamily="34" charset="0"/>
              <a:buChar char="•"/>
            </a:pPr>
            <a:r>
              <a:rPr lang="en-US" sz="2400" b="0" i="0" dirty="0">
                <a:solidFill>
                  <a:srgbClr val="374151"/>
                </a:solidFill>
                <a:effectLst/>
                <a:latin typeface="Söhne"/>
              </a:rPr>
              <a:t>Solicit feedback or questions to ensure active participation.</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4" name="TextBox 3">
            <a:extLst>
              <a:ext uri="{FF2B5EF4-FFF2-40B4-BE49-F238E27FC236}">
                <a16:creationId xmlns:a16="http://schemas.microsoft.com/office/drawing/2014/main" id="{2A0093AB-51AE-B39B-C48E-5EAB2FE9BF64}"/>
              </a:ext>
            </a:extLst>
          </p:cNvPr>
          <p:cNvSpPr txBox="1"/>
          <p:nvPr/>
        </p:nvSpPr>
        <p:spPr>
          <a:xfrm>
            <a:off x="9367791" y="6384010"/>
            <a:ext cx="2616200" cy="400110"/>
          </a:xfrm>
          <a:prstGeom prst="rect">
            <a:avLst/>
          </a:prstGeom>
          <a:noFill/>
        </p:spPr>
        <p:txBody>
          <a:bodyPr wrap="square" rtlCol="0">
            <a:spAutoFit/>
          </a:bodyPr>
          <a:lstStyle/>
          <a:p>
            <a:pPr algn="ctr"/>
            <a:r>
              <a:rPr lang="en-US" sz="2000" b="1" dirty="0"/>
              <a:t>www.midocean.ae</a:t>
            </a:r>
          </a:p>
        </p:txBody>
      </p:sp>
      <p:sp>
        <p:nvSpPr>
          <p:cNvPr id="8" name="Rectangle 2">
            <a:extLst>
              <a:ext uri="{FF2B5EF4-FFF2-40B4-BE49-F238E27FC236}">
                <a16:creationId xmlns:a16="http://schemas.microsoft.com/office/drawing/2014/main" id="{DA174970-8FB0-6EEC-2999-2127119D8504}"/>
              </a:ext>
            </a:extLst>
          </p:cNvPr>
          <p:cNvSpPr>
            <a:spLocks noChangeArrowheads="1"/>
          </p:cNvSpPr>
          <p:nvPr/>
        </p:nvSpPr>
        <p:spPr bwMode="auto">
          <a:xfrm>
            <a:off x="0" y="0"/>
            <a:ext cx="48641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br>
              <a:rPr kumimoji="0" lang="en-US" altLang="en-US" sz="1800" b="0" i="0" u="none" strike="noStrike" cap="none" normalizeH="0" baseline="0">
                <a:ln>
                  <a:noFill/>
                </a:ln>
                <a:solidFill>
                  <a:srgbClr val="000000"/>
                </a:solidFill>
                <a:effectLst/>
                <a:latin typeface="Inter"/>
              </a:rPr>
            </a:br>
            <a:endParaRPr kumimoji="0" lang="en-US" altLang="en-US" sz="1800" b="0" i="0" u="none" strike="noStrike" cap="none" normalizeH="0" baseline="0">
              <a:ln>
                <a:noFill/>
              </a:ln>
              <a:solidFill>
                <a:schemeClr val="tx1"/>
              </a:solidFill>
              <a:effectLst/>
              <a:latin typeface="Arial" panose="020B0604020202020204" pitchFamily="34" charset="0"/>
            </a:endParaRPr>
          </a:p>
        </p:txBody>
      </p:sp>
    </p:spTree>
    <p:extLst>
      <p:ext uri="{BB962C8B-B14F-4D97-AF65-F5344CB8AC3E}">
        <p14:creationId xmlns:p14="http://schemas.microsoft.com/office/powerpoint/2010/main" val="302637149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422789"/>
            <a:ext cx="10812720" cy="496122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2334517" y="864958"/>
            <a:ext cx="9521464"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Storytelling with Data</a:t>
            </a:r>
          </a:p>
        </p:txBody>
      </p:sp>
      <p:sp>
        <p:nvSpPr>
          <p:cNvPr id="5" name="Rectangle 4">
            <a:extLst>
              <a:ext uri="{FF2B5EF4-FFF2-40B4-BE49-F238E27FC236}">
                <a16:creationId xmlns:a16="http://schemas.microsoft.com/office/drawing/2014/main" id="{3985EAE6-BFA6-766D-A032-077E4DCB399E}"/>
              </a:ext>
            </a:extLst>
          </p:cNvPr>
          <p:cNvSpPr/>
          <p:nvPr/>
        </p:nvSpPr>
        <p:spPr>
          <a:xfrm>
            <a:off x="942308" y="596353"/>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636931"/>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892746"/>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9</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708692" y="1962627"/>
            <a:ext cx="10541000" cy="3785652"/>
          </a:xfrm>
          <a:prstGeom prst="rect">
            <a:avLst/>
          </a:prstGeom>
          <a:noFill/>
        </p:spPr>
        <p:txBody>
          <a:bodyPr wrap="square" rtlCol="0">
            <a:spAutoFit/>
          </a:bodyPr>
          <a:lstStyle/>
          <a:p>
            <a:pPr algn="l"/>
            <a:r>
              <a:rPr lang="en-US" sz="2400" b="1" i="0" dirty="0">
                <a:solidFill>
                  <a:srgbClr val="374151"/>
                </a:solidFill>
                <a:effectLst/>
                <a:latin typeface="Söhne"/>
              </a:rPr>
              <a:t>9- Repeat and Reinforce:</a:t>
            </a:r>
            <a:endParaRPr lang="en-US" sz="2400" b="0" i="0" dirty="0">
              <a:solidFill>
                <a:srgbClr val="374151"/>
              </a:solidFill>
              <a:effectLst/>
              <a:latin typeface="Söhne"/>
            </a:endParaRPr>
          </a:p>
          <a:p>
            <a:pPr marL="800100" lvl="1" indent="-342900" algn="l">
              <a:buFont typeface="Arial" panose="020B0604020202020204" pitchFamily="34" charset="0"/>
              <a:buChar char="•"/>
            </a:pPr>
            <a:r>
              <a:rPr lang="en-US" sz="2400" b="0" i="0" dirty="0">
                <a:solidFill>
                  <a:srgbClr val="374151"/>
                </a:solidFill>
                <a:effectLst/>
                <a:latin typeface="Söhne"/>
              </a:rPr>
              <a:t>Strategically repeat key messages to reinforce important insights.</a:t>
            </a:r>
          </a:p>
          <a:p>
            <a:pPr marL="800100" lvl="1" indent="-342900" algn="l">
              <a:buFont typeface="Arial" panose="020B0604020202020204" pitchFamily="34" charset="0"/>
              <a:buChar char="•"/>
            </a:pPr>
            <a:r>
              <a:rPr lang="en-US" sz="2400" b="0" i="0" dirty="0">
                <a:solidFill>
                  <a:srgbClr val="374151"/>
                </a:solidFill>
                <a:effectLst/>
                <a:latin typeface="Söhne"/>
              </a:rPr>
              <a:t>Use visual repetition or verbal summaries to emphasize critical points.</a:t>
            </a:r>
          </a:p>
          <a:p>
            <a:pPr marL="800100" lvl="1" indent="-342900" algn="l">
              <a:buFont typeface="Arial" panose="020B0604020202020204" pitchFamily="34" charset="0"/>
              <a:buChar char="•"/>
            </a:pPr>
            <a:r>
              <a:rPr lang="en-US" sz="2400" b="0" i="0" dirty="0">
                <a:solidFill>
                  <a:srgbClr val="374151"/>
                </a:solidFill>
                <a:effectLst/>
                <a:latin typeface="Söhne"/>
              </a:rPr>
              <a:t>Reinforcement aids memory retention and comprehension.</a:t>
            </a:r>
          </a:p>
          <a:p>
            <a:pPr algn="l"/>
            <a:endParaRPr lang="en-US" sz="2400" dirty="0">
              <a:solidFill>
                <a:srgbClr val="374151"/>
              </a:solidFill>
              <a:latin typeface="Söhne"/>
            </a:endParaRPr>
          </a:p>
          <a:p>
            <a:pPr algn="l"/>
            <a:r>
              <a:rPr lang="en-US" sz="2400" b="1" i="0" dirty="0">
                <a:solidFill>
                  <a:srgbClr val="374151"/>
                </a:solidFill>
                <a:effectLst/>
                <a:latin typeface="Söhne"/>
              </a:rPr>
              <a:t>10- Provide Context:</a:t>
            </a:r>
            <a:endParaRPr lang="en-US" sz="2400" b="0" i="0" dirty="0">
              <a:solidFill>
                <a:srgbClr val="374151"/>
              </a:solidFill>
              <a:effectLst/>
              <a:latin typeface="Söhne"/>
            </a:endParaRPr>
          </a:p>
          <a:p>
            <a:pPr marL="800100" lvl="1" indent="-342900" algn="l">
              <a:buFont typeface="Arial" panose="020B0604020202020204" pitchFamily="34" charset="0"/>
              <a:buChar char="•"/>
            </a:pPr>
            <a:r>
              <a:rPr lang="en-US" sz="2400" b="0" i="0" dirty="0">
                <a:solidFill>
                  <a:srgbClr val="374151"/>
                </a:solidFill>
                <a:effectLst/>
                <a:latin typeface="Söhne"/>
              </a:rPr>
              <a:t>Offer background information to contextualize the data and its relevance.</a:t>
            </a:r>
          </a:p>
          <a:p>
            <a:pPr marL="800100" lvl="1" indent="-342900" algn="l">
              <a:buFont typeface="Arial" panose="020B0604020202020204" pitchFamily="34" charset="0"/>
              <a:buChar char="•"/>
            </a:pPr>
            <a:r>
              <a:rPr lang="en-US" sz="2400" b="0" i="0" dirty="0">
                <a:solidFill>
                  <a:srgbClr val="374151"/>
                </a:solidFill>
                <a:effectLst/>
                <a:latin typeface="Söhne"/>
              </a:rPr>
              <a:t>Clearly articulate the implications of your findings and any actionable steps.</a:t>
            </a:r>
          </a:p>
          <a:p>
            <a:pPr marL="800100" lvl="1" indent="-342900" algn="l">
              <a:buFont typeface="Arial" panose="020B0604020202020204" pitchFamily="34" charset="0"/>
              <a:buChar char="•"/>
            </a:pPr>
            <a:r>
              <a:rPr lang="en-US" sz="2400" b="0" i="0" dirty="0">
                <a:solidFill>
                  <a:srgbClr val="374151"/>
                </a:solidFill>
                <a:effectLst/>
                <a:latin typeface="Söhne"/>
              </a:rPr>
              <a:t>Help your audience understand the broader significance of the data within a larger context.</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4" name="TextBox 3">
            <a:extLst>
              <a:ext uri="{FF2B5EF4-FFF2-40B4-BE49-F238E27FC236}">
                <a16:creationId xmlns:a16="http://schemas.microsoft.com/office/drawing/2014/main" id="{2A0093AB-51AE-B39B-C48E-5EAB2FE9BF64}"/>
              </a:ext>
            </a:extLst>
          </p:cNvPr>
          <p:cNvSpPr txBox="1"/>
          <p:nvPr/>
        </p:nvSpPr>
        <p:spPr>
          <a:xfrm>
            <a:off x="9367791" y="6384010"/>
            <a:ext cx="2616200" cy="400110"/>
          </a:xfrm>
          <a:prstGeom prst="rect">
            <a:avLst/>
          </a:prstGeom>
          <a:noFill/>
        </p:spPr>
        <p:txBody>
          <a:bodyPr wrap="square" rtlCol="0">
            <a:spAutoFit/>
          </a:bodyPr>
          <a:lstStyle/>
          <a:p>
            <a:pPr algn="ctr"/>
            <a:r>
              <a:rPr lang="en-US" sz="2000" b="1" dirty="0"/>
              <a:t>www.midocean.ae</a:t>
            </a:r>
          </a:p>
        </p:txBody>
      </p:sp>
      <p:sp>
        <p:nvSpPr>
          <p:cNvPr id="8" name="Rectangle 2">
            <a:extLst>
              <a:ext uri="{FF2B5EF4-FFF2-40B4-BE49-F238E27FC236}">
                <a16:creationId xmlns:a16="http://schemas.microsoft.com/office/drawing/2014/main" id="{DA174970-8FB0-6EEC-2999-2127119D8504}"/>
              </a:ext>
            </a:extLst>
          </p:cNvPr>
          <p:cNvSpPr>
            <a:spLocks noChangeArrowheads="1"/>
          </p:cNvSpPr>
          <p:nvPr/>
        </p:nvSpPr>
        <p:spPr bwMode="auto">
          <a:xfrm>
            <a:off x="0" y="0"/>
            <a:ext cx="48641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br>
              <a:rPr kumimoji="0" lang="en-US" altLang="en-US" sz="1800" b="0" i="0" u="none" strike="noStrike" cap="none" normalizeH="0" baseline="0">
                <a:ln>
                  <a:noFill/>
                </a:ln>
                <a:solidFill>
                  <a:srgbClr val="000000"/>
                </a:solidFill>
                <a:effectLst/>
                <a:latin typeface="Inter"/>
              </a:rPr>
            </a:br>
            <a:endParaRPr kumimoji="0" lang="en-US" altLang="en-US" sz="1800" b="0" i="0" u="none" strike="noStrike" cap="none" normalizeH="0" baseline="0">
              <a:ln>
                <a:noFill/>
              </a:ln>
              <a:solidFill>
                <a:schemeClr val="tx1"/>
              </a:solidFill>
              <a:effectLst/>
              <a:latin typeface="Arial" panose="020B0604020202020204" pitchFamily="34" charset="0"/>
            </a:endParaRPr>
          </a:p>
        </p:txBody>
      </p:sp>
    </p:spTree>
    <p:extLst>
      <p:ext uri="{BB962C8B-B14F-4D97-AF65-F5344CB8AC3E}">
        <p14:creationId xmlns:p14="http://schemas.microsoft.com/office/powerpoint/2010/main" val="55116772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F9A80F9F-74DB-1D57-04E8-E20E92A09B0A}"/>
              </a:ext>
            </a:extLst>
          </p:cNvPr>
          <p:cNvSpPr txBox="1"/>
          <p:nvPr/>
        </p:nvSpPr>
        <p:spPr>
          <a:xfrm>
            <a:off x="544649" y="1122607"/>
            <a:ext cx="8525701"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In this lecture, we discussed:</a:t>
            </a: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5C8A6346-EA3A-F545-AB14-97B64273246F}"/>
              </a:ext>
            </a:extLst>
          </p:cNvPr>
          <p:cNvSpPr txBox="1"/>
          <p:nvPr/>
        </p:nvSpPr>
        <p:spPr>
          <a:xfrm>
            <a:off x="454357" y="1837482"/>
            <a:ext cx="11258181" cy="3349956"/>
          </a:xfrm>
          <a:prstGeom prst="rect">
            <a:avLst/>
          </a:prstGeom>
          <a:noFill/>
        </p:spPr>
        <p:txBody>
          <a:bodyPr wrap="square" rtlCol="0">
            <a:spAutoFit/>
          </a:bodyPr>
          <a:lstStyle/>
          <a:p>
            <a:pPr marL="285750" indent="-285750">
              <a:lnSpc>
                <a:spcPct val="150000"/>
              </a:lnSpc>
              <a:buFont typeface="Arial" panose="020B0604020202020204" pitchFamily="34" charset="0"/>
              <a:buChar char="•"/>
            </a:pPr>
            <a:r>
              <a:rPr lang="en-US" sz="2400" b="1" dirty="0">
                <a:latin typeface="Times New Roman" panose="02020603050405020304" pitchFamily="18" charset="0"/>
                <a:cs typeface="Times New Roman" panose="02020603050405020304" pitchFamily="18" charset="0"/>
              </a:rPr>
              <a:t> Ensuring Data Quality </a:t>
            </a:r>
          </a:p>
          <a:p>
            <a:pPr marL="285750" indent="-285750">
              <a:lnSpc>
                <a:spcPct val="150000"/>
              </a:lnSpc>
              <a:buFont typeface="Arial" panose="020B0604020202020204" pitchFamily="34" charset="0"/>
              <a:buChar char="•"/>
            </a:pPr>
            <a:r>
              <a:rPr lang="en-US" sz="2400" b="1" dirty="0">
                <a:latin typeface="Times New Roman" panose="02020603050405020304" pitchFamily="18" charset="0"/>
                <a:cs typeface="Times New Roman" panose="02020603050405020304" pitchFamily="18" charset="0"/>
              </a:rPr>
              <a:t>Analyzing for Insights</a:t>
            </a:r>
          </a:p>
          <a:p>
            <a:pPr>
              <a:lnSpc>
                <a:spcPct val="150000"/>
              </a:lnSpc>
            </a:pPr>
            <a:r>
              <a:rPr lang="en-US" sz="2400" b="1" dirty="0">
                <a:latin typeface="Times New Roman" panose="02020603050405020304" pitchFamily="18" charset="0"/>
                <a:cs typeface="Times New Roman" panose="02020603050405020304" pitchFamily="18" charset="0"/>
              </a:rPr>
              <a:t>   The Five Categories of Marketing Data Analysis</a:t>
            </a:r>
          </a:p>
          <a:p>
            <a:pPr>
              <a:lnSpc>
                <a:spcPct val="150000"/>
              </a:lnSpc>
            </a:pPr>
            <a:r>
              <a:rPr lang="en-US" sz="2400" b="1" dirty="0">
                <a:latin typeface="Times New Roman" panose="02020603050405020304" pitchFamily="18" charset="0"/>
                <a:cs typeface="Times New Roman" panose="02020603050405020304" pitchFamily="18" charset="0"/>
              </a:rPr>
              <a:t>   Finding Patterns in Data</a:t>
            </a:r>
          </a:p>
          <a:p>
            <a:pPr marL="285750" indent="-285750">
              <a:lnSpc>
                <a:spcPct val="150000"/>
              </a:lnSpc>
              <a:buFont typeface="Arial" panose="020B0604020202020204" pitchFamily="34" charset="0"/>
              <a:buChar char="•"/>
            </a:pPr>
            <a:r>
              <a:rPr lang="en-US" sz="2400" b="1" dirty="0">
                <a:latin typeface="Times New Roman" panose="02020603050405020304" pitchFamily="18" charset="0"/>
                <a:cs typeface="Times New Roman" panose="02020603050405020304" pitchFamily="18" charset="0"/>
              </a:rPr>
              <a:t>Countering Bias in Analysis</a:t>
            </a:r>
          </a:p>
          <a:p>
            <a:pPr marL="285750" indent="-285750">
              <a:lnSpc>
                <a:spcPct val="150000"/>
              </a:lnSpc>
              <a:buFont typeface="Arial" panose="020B0604020202020204" pitchFamily="34" charset="0"/>
              <a:buChar char="•"/>
            </a:pPr>
            <a:r>
              <a:rPr lang="en-US" sz="2400" b="1" dirty="0">
                <a:latin typeface="Times New Roman" panose="02020603050405020304" pitchFamily="18" charset="0"/>
                <a:cs typeface="Times New Roman" panose="02020603050405020304" pitchFamily="18" charset="0"/>
              </a:rPr>
              <a:t>Storytelling with Data</a:t>
            </a:r>
          </a:p>
        </p:txBody>
      </p:sp>
    </p:spTree>
    <p:extLst>
      <p:ext uri="{BB962C8B-B14F-4D97-AF65-F5344CB8AC3E}">
        <p14:creationId xmlns:p14="http://schemas.microsoft.com/office/powerpoint/2010/main" val="87915724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a:extLst>
              <a:ext uri="{FF2B5EF4-FFF2-40B4-BE49-F238E27FC236}">
                <a16:creationId xmlns:a16="http://schemas.microsoft.com/office/drawing/2014/main" id="{3FB79B4A-7A34-1C02-CD1B-89115FC428CA}"/>
              </a:ext>
            </a:extLst>
          </p:cNvPr>
          <p:cNvPicPr>
            <a:picLocks noChangeAspect="1"/>
          </p:cNvPicPr>
          <p:nvPr/>
        </p:nvPicPr>
        <p:blipFill>
          <a:blip r:embed="rId2">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a:extLst>
              <a:ext uri="{FF2B5EF4-FFF2-40B4-BE49-F238E27FC236}">
                <a16:creationId xmlns:a16="http://schemas.microsoft.com/office/drawing/2014/main" id="{97B60AE2-5E3D-4AFD-BD97-4B8F961F9B50}"/>
              </a:ext>
            </a:extLst>
          </p:cNvPr>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a:extLst>
              <a:ext uri="{FF2B5EF4-FFF2-40B4-BE49-F238E27FC236}">
                <a16:creationId xmlns:a16="http://schemas.microsoft.com/office/drawing/2014/main" id="{2C2209B7-A564-4A7C-687E-49DE198161B1}"/>
              </a:ext>
            </a:extLst>
          </p:cNvPr>
          <p:cNvSpPr txBox="1"/>
          <p:nvPr/>
        </p:nvSpPr>
        <p:spPr>
          <a:xfrm>
            <a:off x="582006" y="5707075"/>
            <a:ext cx="4524565" cy="923330"/>
          </a:xfrm>
          <a:prstGeom prst="rect">
            <a:avLst/>
          </a:prstGeom>
          <a:noFill/>
        </p:spPr>
        <p:txBody>
          <a:bodyPr wrap="square" rtlCol="0">
            <a:spAutoFit/>
          </a:bodyPr>
          <a:lstStyle/>
          <a:p>
            <a:r>
              <a:rPr lang="en-US" sz="5400" b="1" dirty="0">
                <a:solidFill>
                  <a:schemeClr val="bg1"/>
                </a:solidFill>
                <a:latin typeface="Times New Roman" panose="02020603050405020304" pitchFamily="18" charset="0"/>
                <a:cs typeface="Times New Roman" panose="02020603050405020304" pitchFamily="18" charset="0"/>
              </a:rPr>
              <a:t>Thank You</a:t>
            </a:r>
          </a:p>
        </p:txBody>
      </p:sp>
      <p:pic>
        <p:nvPicPr>
          <p:cNvPr id="13" name="Graphic 12">
            <a:extLst>
              <a:ext uri="{FF2B5EF4-FFF2-40B4-BE49-F238E27FC236}">
                <a16:creationId xmlns:a16="http://schemas.microsoft.com/office/drawing/2014/main" id="{6632DC9F-5757-0B8A-BF9A-324C5DCF66B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a:extLst>
              <a:ext uri="{FF2B5EF4-FFF2-40B4-BE49-F238E27FC236}">
                <a16:creationId xmlns:a16="http://schemas.microsoft.com/office/drawing/2014/main" id="{7A88996D-9C9C-C22D-C278-D12119103366}"/>
              </a:ext>
            </a:extLst>
          </p:cNvPr>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 fmla="*/ 0 w 3801492"/>
              <a:gd name="connsiteY0" fmla="*/ 1097456 h 1097456"/>
              <a:gd name="connsiteX1" fmla="*/ 1102581 w 3801492"/>
              <a:gd name="connsiteY1" fmla="*/ 0 h 1097456"/>
              <a:gd name="connsiteX2" fmla="*/ 3801492 w 3801492"/>
              <a:gd name="connsiteY2" fmla="*/ 12700 h 1097456"/>
              <a:gd name="connsiteX3" fmla="*/ 2724311 w 3801492"/>
              <a:gd name="connsiteY3" fmla="*/ 1097456 h 1097456"/>
              <a:gd name="connsiteX4" fmla="*/ 0 w 3801492"/>
              <a:gd name="connsiteY4" fmla="*/ 1097456 h 109745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a:extLst>
              <a:ext uri="{FF2B5EF4-FFF2-40B4-BE49-F238E27FC236}">
                <a16:creationId xmlns:a16="http://schemas.microsoft.com/office/drawing/2014/main" id="{A6F2CBA4-F736-9294-6DD9-ADB98675CC0E}"/>
              </a:ext>
            </a:extLst>
          </p:cNvPr>
          <p:cNvPicPr>
            <a:picLocks noChangeAspect="1"/>
          </p:cNvPicPr>
          <p:nvPr/>
        </p:nvPicPr>
        <p:blipFill rotWithShape="1">
          <a:blip r:embed="rId5">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425810" y="203200"/>
            <a:ext cx="2580006" cy="1204686"/>
          </a:xfrm>
          <a:prstGeom prst="rect">
            <a:avLst/>
          </a:prstGeom>
        </p:spPr>
      </p:pic>
    </p:spTree>
    <p:extLst>
      <p:ext uri="{BB962C8B-B14F-4D97-AF65-F5344CB8AC3E}">
        <p14:creationId xmlns:p14="http://schemas.microsoft.com/office/powerpoint/2010/main" val="2269687913"/>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5" ma:contentTypeDescription="Create a new document." ma:contentTypeScope="" ma:versionID="d4f7a16ca4924fb23f9fc1a28cdf81b6">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39ffbe5f2ef6a8fca5ec1833aec8eef8"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3:SharedWithUsers" minOccurs="0"/>
                <xsd:element ref="ns3:SharedWithDetails" minOccurs="0"/>
                <xsd:element ref="ns2:MediaServiceOCR"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21" nillable="true" ma:displayName="Extracted Text" ma:internalName="MediaServiceOCR" ma:readOnly="true">
      <xsd:simpleType>
        <xsd:restriction base="dms:Note">
          <xsd:maxLength value="255"/>
        </xsd:restriction>
      </xsd:simpleType>
    </xsd:element>
    <xsd:element name="MediaServiceBillingMetadata" ma:index="22"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fbce9ccb-a055-48b1-a76c-139ecd114ee5}"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19"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0"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Props1.xml><?xml version="1.0" encoding="utf-8"?>
<ds:datastoreItem xmlns:ds="http://schemas.openxmlformats.org/officeDocument/2006/customXml" ds:itemID="{C8DC7EFB-C473-43CA-886C-ED9DC05C3853}"/>
</file>

<file path=customXml/itemProps2.xml><?xml version="1.0" encoding="utf-8"?>
<ds:datastoreItem xmlns:ds="http://schemas.openxmlformats.org/officeDocument/2006/customXml" ds:itemID="{5A109181-A2B7-4FBC-BCE7-B40C8FA57A42}"/>
</file>

<file path=customXml/itemProps3.xml><?xml version="1.0" encoding="utf-8"?>
<ds:datastoreItem xmlns:ds="http://schemas.openxmlformats.org/officeDocument/2006/customXml" ds:itemID="{C9DF21C6-8E1C-4D3D-98A3-BFA552F673A4}"/>
</file>

<file path=docProps/app.xml><?xml version="1.0" encoding="utf-8"?>
<Properties xmlns="http://schemas.openxmlformats.org/officeDocument/2006/extended-properties" xmlns:vt="http://schemas.openxmlformats.org/officeDocument/2006/docPropsVTypes">
  <TotalTime>4877</TotalTime>
  <Words>3473</Words>
  <Application>Microsoft Office PowerPoint</Application>
  <PresentationFormat>Widescreen</PresentationFormat>
  <Paragraphs>346</Paragraphs>
  <Slides>45</Slides>
  <Notes>41</Notes>
  <HiddenSlides>0</HiddenSlides>
  <MMClips>0</MMClips>
  <ScaleCrop>false</ScaleCrop>
  <HeadingPairs>
    <vt:vector size="6" baseType="variant">
      <vt:variant>
        <vt:lpstr>Fonts Used</vt:lpstr>
      </vt:variant>
      <vt:variant>
        <vt:i4>9</vt:i4>
      </vt:variant>
      <vt:variant>
        <vt:lpstr>Theme</vt:lpstr>
      </vt:variant>
      <vt:variant>
        <vt:i4>1</vt:i4>
      </vt:variant>
      <vt:variant>
        <vt:lpstr>Slide Titles</vt:lpstr>
      </vt:variant>
      <vt:variant>
        <vt:i4>45</vt:i4>
      </vt:variant>
    </vt:vector>
  </HeadingPairs>
  <TitlesOfParts>
    <vt:vector size="55" baseType="lpstr">
      <vt:lpstr>Alexandria</vt:lpstr>
      <vt:lpstr>Arial</vt:lpstr>
      <vt:lpstr>Calibri</vt:lpstr>
      <vt:lpstr>Calibri Light</vt:lpstr>
      <vt:lpstr>Inter</vt:lpstr>
      <vt:lpstr>LiberationSerif</vt:lpstr>
      <vt:lpstr>Roboto Light</vt:lpstr>
      <vt:lpstr>Söhne</vt:lpstr>
      <vt:lpstr>Times New Roman</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Kareem Ahmed</cp:lastModifiedBy>
  <cp:revision>26</cp:revision>
  <dcterms:created xsi:type="dcterms:W3CDTF">2023-04-29T09:08:23Z</dcterms:created>
  <dcterms:modified xsi:type="dcterms:W3CDTF">2025-08-26T16:54:43Z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MSIP_Label_ea4c0c79-1302-4598-89cc-fc5f9b666c02_Enabled">
    <vt:lpwstr>true</vt:lpwstr>
  </property>
  <property fmtid="{D5CDD505-2E9C-101B-9397-08002B2CF9AE}" pid="3" name="MSIP_Label_ea4c0c79-1302-4598-89cc-fc5f9b666c02_SetDate">
    <vt:lpwstr>2025-08-07T08:14:16Z</vt:lpwstr>
  </property>
  <property fmtid="{D5CDD505-2E9C-101B-9397-08002B2CF9AE}" pid="4" name="MSIP_Label_ea4c0c79-1302-4598-89cc-fc5f9b666c02_Method">
    <vt:lpwstr>Standard</vt:lpwstr>
  </property>
  <property fmtid="{D5CDD505-2E9C-101B-9397-08002B2CF9AE}" pid="5" name="MSIP_Label_ea4c0c79-1302-4598-89cc-fc5f9b666c02_Name">
    <vt:lpwstr>defa4170-0d19-0005-0004-bc88714345d2</vt:lpwstr>
  </property>
  <property fmtid="{D5CDD505-2E9C-101B-9397-08002B2CF9AE}" pid="6" name="MSIP_Label_ea4c0c79-1302-4598-89cc-fc5f9b666c02_SiteId">
    <vt:lpwstr>d929240e-472e-4f27-9319-d188d429d45e</vt:lpwstr>
  </property>
  <property fmtid="{D5CDD505-2E9C-101B-9397-08002B2CF9AE}" pid="7" name="MSIP_Label_ea4c0c79-1302-4598-89cc-fc5f9b666c02_ActionId">
    <vt:lpwstr>76b989ce-8e93-495c-86c2-3dc42a364681</vt:lpwstr>
  </property>
  <property fmtid="{D5CDD505-2E9C-101B-9397-08002B2CF9AE}" pid="8" name="MSIP_Label_ea4c0c79-1302-4598-89cc-fc5f9b666c02_ContentBits">
    <vt:lpwstr>0</vt:lpwstr>
  </property>
  <property fmtid="{D5CDD505-2E9C-101B-9397-08002B2CF9AE}" pid="9" name="MSIP_Label_ea4c0c79-1302-4598-89cc-fc5f9b666c02_Tag">
    <vt:lpwstr>10, 3, 0, 1</vt:lpwstr>
  </property>
  <property fmtid="{D5CDD505-2E9C-101B-9397-08002B2CF9AE}" pid="10" name="ContentTypeId">
    <vt:lpwstr>0x0101006A254F5D6A14094B8840E79896A2F150</vt:lpwstr>
  </property>
</Properties>
</file>