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47"/>
  </p:notesMasterIdLst>
  <p:handoutMasterIdLst>
    <p:handoutMasterId r:id="rId48"/>
  </p:handoutMasterIdLst>
  <p:sldIdLst>
    <p:sldId id="318" r:id="rId2"/>
    <p:sldId id="317" r:id="rId3"/>
    <p:sldId id="319" r:id="rId4"/>
    <p:sldId id="320" r:id="rId5"/>
    <p:sldId id="272" r:id="rId6"/>
    <p:sldId id="323" r:id="rId7"/>
    <p:sldId id="273" r:id="rId8"/>
    <p:sldId id="274" r:id="rId9"/>
    <p:sldId id="275" r:id="rId10"/>
    <p:sldId id="276" r:id="rId11"/>
    <p:sldId id="277" r:id="rId12"/>
    <p:sldId id="278" r:id="rId13"/>
    <p:sldId id="280" r:id="rId14"/>
    <p:sldId id="281" r:id="rId15"/>
    <p:sldId id="282" r:id="rId16"/>
    <p:sldId id="283" r:id="rId17"/>
    <p:sldId id="284" r:id="rId18"/>
    <p:sldId id="285" r:id="rId19"/>
    <p:sldId id="287" r:id="rId20"/>
    <p:sldId id="288" r:id="rId21"/>
    <p:sldId id="333" r:id="rId22"/>
    <p:sldId id="334" r:id="rId23"/>
    <p:sldId id="335" r:id="rId24"/>
    <p:sldId id="324" r:id="rId25"/>
    <p:sldId id="325" r:id="rId26"/>
    <p:sldId id="326" r:id="rId27"/>
    <p:sldId id="327" r:id="rId28"/>
    <p:sldId id="328" r:id="rId29"/>
    <p:sldId id="329" r:id="rId30"/>
    <p:sldId id="330" r:id="rId31"/>
    <p:sldId id="331" r:id="rId32"/>
    <p:sldId id="332" r:id="rId33"/>
    <p:sldId id="294" r:id="rId34"/>
    <p:sldId id="295" r:id="rId35"/>
    <p:sldId id="296" r:id="rId36"/>
    <p:sldId id="297" r:id="rId37"/>
    <p:sldId id="298" r:id="rId38"/>
    <p:sldId id="304" r:id="rId39"/>
    <p:sldId id="305" r:id="rId40"/>
    <p:sldId id="306" r:id="rId41"/>
    <p:sldId id="307" r:id="rId42"/>
    <p:sldId id="308" r:id="rId43"/>
    <p:sldId id="309" r:id="rId44"/>
    <p:sldId id="271" r:id="rId45"/>
    <p:sldId id="322" r:id="rId46"/>
  </p:sldIdLst>
  <p:sldSz cx="12192000" cy="6858000"/>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44" d="100"/>
          <a:sy n="44" d="100"/>
        </p:scale>
        <p:origin x="86" y="672"/>
      </p:cViewPr>
      <p:guideLst/>
    </p:cSldViewPr>
  </p:slideViewPr>
  <p:notesTextViewPr>
    <p:cViewPr>
      <p:scale>
        <a:sx n="1" d="1"/>
        <a:sy n="1" d="1"/>
      </p:scale>
      <p:origin x="0" y="0"/>
    </p:cViewPr>
  </p:notesTextViewPr>
  <p:sorterViewPr>
    <p:cViewPr>
      <p:scale>
        <a:sx n="100" d="100"/>
        <a:sy n="100" d="100"/>
      </p:scale>
      <p:origin x="0" y="-11587"/>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6434"/>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sz="quarter" idx="1"/>
          </p:nvPr>
        </p:nvSpPr>
        <p:spPr>
          <a:xfrm>
            <a:off x="3970938" y="0"/>
            <a:ext cx="3037840" cy="466434"/>
          </a:xfrm>
          <a:prstGeom prst="rect">
            <a:avLst/>
          </a:prstGeom>
        </p:spPr>
        <p:txBody>
          <a:bodyPr vert="horz" lIns="93177" tIns="46589" rIns="93177" bIns="46589" rtlCol="0"/>
          <a:lstStyle>
            <a:lvl1pPr algn="r">
              <a:defRPr sz="1200"/>
            </a:lvl1pPr>
          </a:lstStyle>
          <a:p>
            <a:fld id="{47C20CD3-70D8-4F2B-A363-5149EC688C71}" type="datetimeFigureOut">
              <a:rPr lang="en-US" smtClean="0"/>
              <a:t>2/8/2023</a:t>
            </a:fld>
            <a:endParaRPr lang="en-US"/>
          </a:p>
        </p:txBody>
      </p:sp>
      <p:sp>
        <p:nvSpPr>
          <p:cNvPr id="4" name="Footer Placeholder 3"/>
          <p:cNvSpPr>
            <a:spLocks noGrp="1"/>
          </p:cNvSpPr>
          <p:nvPr>
            <p:ph type="ftr" sz="quarter" idx="2"/>
          </p:nvPr>
        </p:nvSpPr>
        <p:spPr>
          <a:xfrm>
            <a:off x="0" y="8829967"/>
            <a:ext cx="3037840" cy="466433"/>
          </a:xfrm>
          <a:prstGeom prst="rect">
            <a:avLst/>
          </a:prstGeom>
        </p:spPr>
        <p:txBody>
          <a:bodyPr vert="horz" lIns="93177" tIns="46589" rIns="93177" bIns="46589" rtlCol="0" anchor="b"/>
          <a:lstStyle>
            <a:lvl1pPr algn="l">
              <a:defRPr sz="1200"/>
            </a:lvl1pPr>
          </a:lstStyle>
          <a:p>
            <a:endParaRPr lang="en-US"/>
          </a:p>
        </p:txBody>
      </p:sp>
      <p:sp>
        <p:nvSpPr>
          <p:cNvPr id="5" name="Slide Number Placeholder 4"/>
          <p:cNvSpPr>
            <a:spLocks noGrp="1"/>
          </p:cNvSpPr>
          <p:nvPr>
            <p:ph type="sldNum" sz="quarter" idx="3"/>
          </p:nvPr>
        </p:nvSpPr>
        <p:spPr>
          <a:xfrm>
            <a:off x="3970938" y="8829967"/>
            <a:ext cx="3037840" cy="466433"/>
          </a:xfrm>
          <a:prstGeom prst="rect">
            <a:avLst/>
          </a:prstGeom>
        </p:spPr>
        <p:txBody>
          <a:bodyPr vert="horz" lIns="93177" tIns="46589" rIns="93177" bIns="46589" rtlCol="0" anchor="b"/>
          <a:lstStyle>
            <a:lvl1pPr algn="r">
              <a:defRPr sz="1200"/>
            </a:lvl1pPr>
          </a:lstStyle>
          <a:p>
            <a:fld id="{1D3ED6B2-63AA-4C97-B972-30282989DB9A}" type="slidenum">
              <a:rPr lang="en-US" smtClean="0"/>
              <a:t>‹#›</a:t>
            </a:fld>
            <a:endParaRPr lang="en-US"/>
          </a:p>
        </p:txBody>
      </p:sp>
    </p:spTree>
    <p:extLst>
      <p:ext uri="{BB962C8B-B14F-4D97-AF65-F5344CB8AC3E}">
        <p14:creationId xmlns:p14="http://schemas.microsoft.com/office/powerpoint/2010/main" val="280922028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6434"/>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idx="1"/>
          </p:nvPr>
        </p:nvSpPr>
        <p:spPr>
          <a:xfrm>
            <a:off x="3970938" y="0"/>
            <a:ext cx="3037840" cy="466434"/>
          </a:xfrm>
          <a:prstGeom prst="rect">
            <a:avLst/>
          </a:prstGeom>
        </p:spPr>
        <p:txBody>
          <a:bodyPr vert="horz" lIns="93177" tIns="46589" rIns="93177" bIns="46589" rtlCol="0"/>
          <a:lstStyle>
            <a:lvl1pPr algn="r">
              <a:defRPr sz="1200"/>
            </a:lvl1pPr>
          </a:lstStyle>
          <a:p>
            <a:fld id="{3B906602-E52C-45FD-889F-249DCB233E6B}" type="datetimeFigureOut">
              <a:rPr lang="en-US" smtClean="0"/>
              <a:t>2/8/2023</a:t>
            </a:fld>
            <a:endParaRPr lang="en-US"/>
          </a:p>
        </p:txBody>
      </p:sp>
      <p:sp>
        <p:nvSpPr>
          <p:cNvPr id="4" name="Slide Image Placeholder 3"/>
          <p:cNvSpPr>
            <a:spLocks noGrp="1" noRot="1" noChangeAspect="1"/>
          </p:cNvSpPr>
          <p:nvPr>
            <p:ph type="sldImg" idx="2"/>
          </p:nvPr>
        </p:nvSpPr>
        <p:spPr>
          <a:xfrm>
            <a:off x="717550" y="1162050"/>
            <a:ext cx="5575300" cy="3136900"/>
          </a:xfrm>
          <a:prstGeom prst="rect">
            <a:avLst/>
          </a:prstGeom>
          <a:noFill/>
          <a:ln w="12700">
            <a:solidFill>
              <a:prstClr val="black"/>
            </a:solidFill>
          </a:ln>
        </p:spPr>
        <p:txBody>
          <a:bodyPr vert="horz" lIns="93177" tIns="46589" rIns="93177" bIns="46589" rtlCol="0" anchor="ctr"/>
          <a:lstStyle/>
          <a:p>
            <a:endParaRPr lang="en-US"/>
          </a:p>
        </p:txBody>
      </p:sp>
      <p:sp>
        <p:nvSpPr>
          <p:cNvPr id="5" name="Notes Placeholder 4"/>
          <p:cNvSpPr>
            <a:spLocks noGrp="1"/>
          </p:cNvSpPr>
          <p:nvPr>
            <p:ph type="body" sz="quarter" idx="3"/>
          </p:nvPr>
        </p:nvSpPr>
        <p:spPr>
          <a:xfrm>
            <a:off x="701040" y="4473892"/>
            <a:ext cx="5608320" cy="3660458"/>
          </a:xfrm>
          <a:prstGeom prst="rect">
            <a:avLst/>
          </a:prstGeom>
        </p:spPr>
        <p:txBody>
          <a:bodyPr vert="horz" lIns="93177" tIns="46589" rIns="93177" bIns="46589"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829967"/>
            <a:ext cx="3037840" cy="466433"/>
          </a:xfrm>
          <a:prstGeom prst="rect">
            <a:avLst/>
          </a:prstGeom>
        </p:spPr>
        <p:txBody>
          <a:bodyPr vert="horz" lIns="93177" tIns="46589" rIns="93177" bIns="46589" rtlCol="0" anchor="b"/>
          <a:lstStyle>
            <a:lvl1pPr algn="l">
              <a:defRPr sz="1200"/>
            </a:lvl1pPr>
          </a:lstStyle>
          <a:p>
            <a:endParaRPr lang="en-US"/>
          </a:p>
        </p:txBody>
      </p:sp>
      <p:sp>
        <p:nvSpPr>
          <p:cNvPr id="7" name="Slide Number Placeholder 6"/>
          <p:cNvSpPr>
            <a:spLocks noGrp="1"/>
          </p:cNvSpPr>
          <p:nvPr>
            <p:ph type="sldNum" sz="quarter" idx="5"/>
          </p:nvPr>
        </p:nvSpPr>
        <p:spPr>
          <a:xfrm>
            <a:off x="3970938" y="8829967"/>
            <a:ext cx="3037840" cy="466433"/>
          </a:xfrm>
          <a:prstGeom prst="rect">
            <a:avLst/>
          </a:prstGeom>
        </p:spPr>
        <p:txBody>
          <a:bodyPr vert="horz" lIns="93177" tIns="46589" rIns="93177" bIns="46589" rtlCol="0" anchor="b"/>
          <a:lstStyle>
            <a:lvl1pPr algn="r">
              <a:defRPr sz="1200"/>
            </a:lvl1pPr>
          </a:lstStyle>
          <a:p>
            <a:fld id="{F0AE2DC6-2DEA-4846-8ECE-F1734A8ABCE1}" type="slidenum">
              <a:rPr lang="en-US" smtClean="0"/>
              <a:t>‹#›</a:t>
            </a:fld>
            <a:endParaRPr lang="en-US"/>
          </a:p>
        </p:txBody>
      </p:sp>
    </p:spTree>
    <p:extLst>
      <p:ext uri="{BB962C8B-B14F-4D97-AF65-F5344CB8AC3E}">
        <p14:creationId xmlns:p14="http://schemas.microsoft.com/office/powerpoint/2010/main" val="594508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4C50C16-9E45-4E19-BF6B-FF7F79D116F3}" type="slidenum">
              <a:rPr lang="en-US" smtClean="0"/>
              <a:t>1</a:t>
            </a:fld>
            <a:endParaRPr lang="en-US"/>
          </a:p>
        </p:txBody>
      </p:sp>
    </p:spTree>
    <p:extLst>
      <p:ext uri="{BB962C8B-B14F-4D97-AF65-F5344CB8AC3E}">
        <p14:creationId xmlns:p14="http://schemas.microsoft.com/office/powerpoint/2010/main" val="20413779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0AE2DC6-2DEA-4846-8ECE-F1734A8ABCE1}" type="slidenum">
              <a:rPr lang="en-US" smtClean="0"/>
              <a:t>5</a:t>
            </a:fld>
            <a:endParaRPr lang="en-US"/>
          </a:p>
        </p:txBody>
      </p:sp>
    </p:spTree>
    <p:extLst>
      <p:ext uri="{BB962C8B-B14F-4D97-AF65-F5344CB8AC3E}">
        <p14:creationId xmlns:p14="http://schemas.microsoft.com/office/powerpoint/2010/main" val="25702022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4C50C16-9E45-4E19-BF6B-FF7F79D116F3}" type="slidenum">
              <a:rPr lang="en-US" smtClean="0"/>
              <a:t>45</a:t>
            </a:fld>
            <a:endParaRPr lang="en-US"/>
          </a:p>
        </p:txBody>
      </p:sp>
    </p:spTree>
    <p:extLst>
      <p:ext uri="{BB962C8B-B14F-4D97-AF65-F5344CB8AC3E}">
        <p14:creationId xmlns:p14="http://schemas.microsoft.com/office/powerpoint/2010/main" val="5570698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6FFAEDC-5869-4992-B40B-D0E9A2E2C5AF}" type="datetime1">
              <a:rPr lang="en-US" smtClean="0"/>
              <a:t>2/8/2023</a:t>
            </a:fld>
            <a:endParaRPr lang="en-US"/>
          </a:p>
        </p:txBody>
      </p:sp>
      <p:sp>
        <p:nvSpPr>
          <p:cNvPr id="5" name="Footer Placeholder 4"/>
          <p:cNvSpPr>
            <a:spLocks noGrp="1"/>
          </p:cNvSpPr>
          <p:nvPr>
            <p:ph type="ftr" sz="quarter" idx="11"/>
          </p:nvPr>
        </p:nvSpPr>
        <p:spPr/>
        <p:txBody>
          <a:bodyPr/>
          <a:lstStyle/>
          <a:p>
            <a:r>
              <a:rPr lang="en-US" smtClean="0"/>
              <a:t>Secure operating Systems                             Dr. Hesham Salman</a:t>
            </a:r>
            <a:endParaRPr lang="en-US"/>
          </a:p>
        </p:txBody>
      </p:sp>
      <p:sp>
        <p:nvSpPr>
          <p:cNvPr id="6" name="Slide Number Placeholder 5"/>
          <p:cNvSpPr>
            <a:spLocks noGrp="1"/>
          </p:cNvSpPr>
          <p:nvPr>
            <p:ph type="sldNum" sz="quarter" idx="12"/>
          </p:nvPr>
        </p:nvSpPr>
        <p:spPr/>
        <p:txBody>
          <a:bodyPr/>
          <a:lstStyle/>
          <a:p>
            <a:fld id="{90C450A1-3AF6-4D6A-9C44-A12D79A6D34E}" type="slidenum">
              <a:rPr lang="en-US" smtClean="0"/>
              <a:t>‹#›</a:t>
            </a:fld>
            <a:endParaRPr lang="en-US"/>
          </a:p>
        </p:txBody>
      </p:sp>
    </p:spTree>
    <p:extLst>
      <p:ext uri="{BB962C8B-B14F-4D97-AF65-F5344CB8AC3E}">
        <p14:creationId xmlns:p14="http://schemas.microsoft.com/office/powerpoint/2010/main" val="23895053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16FD35B-A81F-47EA-B9BF-9BDE72C7C523}" type="datetime1">
              <a:rPr lang="en-US" smtClean="0"/>
              <a:t>2/8/2023</a:t>
            </a:fld>
            <a:endParaRPr lang="en-US"/>
          </a:p>
        </p:txBody>
      </p:sp>
      <p:sp>
        <p:nvSpPr>
          <p:cNvPr id="5" name="Footer Placeholder 4"/>
          <p:cNvSpPr>
            <a:spLocks noGrp="1"/>
          </p:cNvSpPr>
          <p:nvPr>
            <p:ph type="ftr" sz="quarter" idx="11"/>
          </p:nvPr>
        </p:nvSpPr>
        <p:spPr/>
        <p:txBody>
          <a:bodyPr/>
          <a:lstStyle/>
          <a:p>
            <a:r>
              <a:rPr lang="en-US" smtClean="0"/>
              <a:t>Secure operating Systems                             Dr. Hesham Salman</a:t>
            </a:r>
            <a:endParaRPr lang="en-US"/>
          </a:p>
        </p:txBody>
      </p:sp>
      <p:sp>
        <p:nvSpPr>
          <p:cNvPr id="6" name="Slide Number Placeholder 5"/>
          <p:cNvSpPr>
            <a:spLocks noGrp="1"/>
          </p:cNvSpPr>
          <p:nvPr>
            <p:ph type="sldNum" sz="quarter" idx="12"/>
          </p:nvPr>
        </p:nvSpPr>
        <p:spPr/>
        <p:txBody>
          <a:bodyPr/>
          <a:lstStyle/>
          <a:p>
            <a:fld id="{90C450A1-3AF6-4D6A-9C44-A12D79A6D34E}" type="slidenum">
              <a:rPr lang="en-US" smtClean="0"/>
              <a:t>‹#›</a:t>
            </a:fld>
            <a:endParaRPr lang="en-US"/>
          </a:p>
        </p:txBody>
      </p:sp>
    </p:spTree>
    <p:extLst>
      <p:ext uri="{BB962C8B-B14F-4D97-AF65-F5344CB8AC3E}">
        <p14:creationId xmlns:p14="http://schemas.microsoft.com/office/powerpoint/2010/main" val="20869857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3EAAB2-72BC-462C-99C6-A3B55F8F6312}" type="datetime1">
              <a:rPr lang="en-US" smtClean="0"/>
              <a:t>2/8/2023</a:t>
            </a:fld>
            <a:endParaRPr lang="en-US"/>
          </a:p>
        </p:txBody>
      </p:sp>
      <p:sp>
        <p:nvSpPr>
          <p:cNvPr id="5" name="Footer Placeholder 4"/>
          <p:cNvSpPr>
            <a:spLocks noGrp="1"/>
          </p:cNvSpPr>
          <p:nvPr>
            <p:ph type="ftr" sz="quarter" idx="11"/>
          </p:nvPr>
        </p:nvSpPr>
        <p:spPr/>
        <p:txBody>
          <a:bodyPr/>
          <a:lstStyle/>
          <a:p>
            <a:r>
              <a:rPr lang="en-US" smtClean="0"/>
              <a:t>Secure operating Systems                             Dr. Hesham Salman</a:t>
            </a:r>
            <a:endParaRPr lang="en-US"/>
          </a:p>
        </p:txBody>
      </p:sp>
      <p:sp>
        <p:nvSpPr>
          <p:cNvPr id="6" name="Slide Number Placeholder 5"/>
          <p:cNvSpPr>
            <a:spLocks noGrp="1"/>
          </p:cNvSpPr>
          <p:nvPr>
            <p:ph type="sldNum" sz="quarter" idx="12"/>
          </p:nvPr>
        </p:nvSpPr>
        <p:spPr/>
        <p:txBody>
          <a:bodyPr/>
          <a:lstStyle/>
          <a:p>
            <a:fld id="{90C450A1-3AF6-4D6A-9C44-A12D79A6D34E}" type="slidenum">
              <a:rPr lang="en-US" smtClean="0"/>
              <a:t>‹#›</a:t>
            </a:fld>
            <a:endParaRPr lang="en-US"/>
          </a:p>
        </p:txBody>
      </p:sp>
    </p:spTree>
    <p:extLst>
      <p:ext uri="{BB962C8B-B14F-4D97-AF65-F5344CB8AC3E}">
        <p14:creationId xmlns:p14="http://schemas.microsoft.com/office/powerpoint/2010/main" val="42934541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FFA7250A-DC5D-4E2E-8583-29A9A78D7D61}" type="datetime1">
              <a:rPr lang="en-US" smtClean="0"/>
              <a:t>2/8/2023</a:t>
            </a:fld>
            <a:endParaRPr lang="en-US"/>
          </a:p>
        </p:txBody>
      </p:sp>
      <p:sp>
        <p:nvSpPr>
          <p:cNvPr id="6" name="Footer Placeholder 5"/>
          <p:cNvSpPr>
            <a:spLocks noGrp="1"/>
          </p:cNvSpPr>
          <p:nvPr>
            <p:ph type="ftr" sz="quarter" idx="11"/>
          </p:nvPr>
        </p:nvSpPr>
        <p:spPr/>
        <p:txBody>
          <a:bodyPr/>
          <a:lstStyle/>
          <a:p>
            <a:r>
              <a:rPr lang="en-US" smtClean="0"/>
              <a:t>Secure operating Systems                             Dr. Hesham Salman</a:t>
            </a:r>
            <a:endParaRPr lang="en-US"/>
          </a:p>
        </p:txBody>
      </p:sp>
      <p:sp>
        <p:nvSpPr>
          <p:cNvPr id="7" name="Slide Number Placeholder 6"/>
          <p:cNvSpPr>
            <a:spLocks noGrp="1"/>
          </p:cNvSpPr>
          <p:nvPr>
            <p:ph type="sldNum" sz="quarter" idx="12"/>
          </p:nvPr>
        </p:nvSpPr>
        <p:spPr/>
        <p:txBody>
          <a:bodyPr/>
          <a:lstStyle/>
          <a:p>
            <a:fld id="{90C450A1-3AF6-4D6A-9C44-A12D79A6D34E}" type="slidenum">
              <a:rPr lang="en-US" smtClean="0"/>
              <a:t>‹#›</a:t>
            </a:fld>
            <a:endParaRPr lang="en-US"/>
          </a:p>
        </p:txBody>
      </p:sp>
    </p:spTree>
    <p:extLst>
      <p:ext uri="{BB962C8B-B14F-4D97-AF65-F5344CB8AC3E}">
        <p14:creationId xmlns:p14="http://schemas.microsoft.com/office/powerpoint/2010/main" val="21922959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35F3C0AD-C23E-4A22-9C25-ED46371F92D3}" type="datetime1">
              <a:rPr lang="en-US" smtClean="0"/>
              <a:t>2/8/2023</a:t>
            </a:fld>
            <a:endParaRPr lang="en-US"/>
          </a:p>
        </p:txBody>
      </p:sp>
      <p:sp>
        <p:nvSpPr>
          <p:cNvPr id="8" name="Footer Placeholder 7"/>
          <p:cNvSpPr>
            <a:spLocks noGrp="1"/>
          </p:cNvSpPr>
          <p:nvPr>
            <p:ph type="ftr" sz="quarter" idx="11"/>
          </p:nvPr>
        </p:nvSpPr>
        <p:spPr/>
        <p:txBody>
          <a:bodyPr/>
          <a:lstStyle/>
          <a:p>
            <a:r>
              <a:rPr lang="en-US" smtClean="0"/>
              <a:t>Secure operating Systems                             Dr. Hesham Salman</a:t>
            </a:r>
            <a:endParaRPr lang="en-US"/>
          </a:p>
        </p:txBody>
      </p:sp>
      <p:sp>
        <p:nvSpPr>
          <p:cNvPr id="9" name="Slide Number Placeholder 8"/>
          <p:cNvSpPr>
            <a:spLocks noGrp="1"/>
          </p:cNvSpPr>
          <p:nvPr>
            <p:ph type="sldNum" sz="quarter" idx="12"/>
          </p:nvPr>
        </p:nvSpPr>
        <p:spPr/>
        <p:txBody>
          <a:bodyPr/>
          <a:lstStyle/>
          <a:p>
            <a:fld id="{90C450A1-3AF6-4D6A-9C44-A12D79A6D34E}" type="slidenum">
              <a:rPr lang="en-US" smtClean="0"/>
              <a:t>‹#›</a:t>
            </a:fld>
            <a:endParaRPr lang="en-US"/>
          </a:p>
        </p:txBody>
      </p:sp>
    </p:spTree>
    <p:extLst>
      <p:ext uri="{BB962C8B-B14F-4D97-AF65-F5344CB8AC3E}">
        <p14:creationId xmlns:p14="http://schemas.microsoft.com/office/powerpoint/2010/main" val="15745420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C0184228-5A98-4523-A9DD-4EFCCC728EC3}" type="datetime1">
              <a:rPr lang="en-US" smtClean="0"/>
              <a:t>2/8/2023</a:t>
            </a:fld>
            <a:endParaRPr lang="en-US"/>
          </a:p>
        </p:txBody>
      </p:sp>
      <p:sp>
        <p:nvSpPr>
          <p:cNvPr id="4" name="Footer Placeholder 3"/>
          <p:cNvSpPr>
            <a:spLocks noGrp="1"/>
          </p:cNvSpPr>
          <p:nvPr>
            <p:ph type="ftr" sz="quarter" idx="11"/>
          </p:nvPr>
        </p:nvSpPr>
        <p:spPr/>
        <p:txBody>
          <a:bodyPr/>
          <a:lstStyle/>
          <a:p>
            <a:r>
              <a:rPr lang="en-US" smtClean="0"/>
              <a:t>Secure operating Systems                             Dr. Hesham Salman</a:t>
            </a:r>
            <a:endParaRPr lang="en-US"/>
          </a:p>
        </p:txBody>
      </p:sp>
      <p:sp>
        <p:nvSpPr>
          <p:cNvPr id="5" name="Slide Number Placeholder 4"/>
          <p:cNvSpPr>
            <a:spLocks noGrp="1"/>
          </p:cNvSpPr>
          <p:nvPr>
            <p:ph type="sldNum" sz="quarter" idx="12"/>
          </p:nvPr>
        </p:nvSpPr>
        <p:spPr/>
        <p:txBody>
          <a:bodyPr/>
          <a:lstStyle/>
          <a:p>
            <a:fld id="{90C450A1-3AF6-4D6A-9C44-A12D79A6D34E}" type="slidenum">
              <a:rPr lang="en-US" smtClean="0"/>
              <a:t>‹#›</a:t>
            </a:fld>
            <a:endParaRPr lang="en-US"/>
          </a:p>
        </p:txBody>
      </p:sp>
    </p:spTree>
    <p:extLst>
      <p:ext uri="{BB962C8B-B14F-4D97-AF65-F5344CB8AC3E}">
        <p14:creationId xmlns:p14="http://schemas.microsoft.com/office/powerpoint/2010/main" val="37744861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53DC200-91F2-4467-B00E-F0B30076C9B6}" type="datetime1">
              <a:rPr lang="en-US" smtClean="0"/>
              <a:t>2/8/2023</a:t>
            </a:fld>
            <a:endParaRPr lang="en-US"/>
          </a:p>
        </p:txBody>
      </p:sp>
      <p:sp>
        <p:nvSpPr>
          <p:cNvPr id="3" name="Footer Placeholder 2"/>
          <p:cNvSpPr>
            <a:spLocks noGrp="1"/>
          </p:cNvSpPr>
          <p:nvPr>
            <p:ph type="ftr" sz="quarter" idx="11"/>
          </p:nvPr>
        </p:nvSpPr>
        <p:spPr/>
        <p:txBody>
          <a:bodyPr/>
          <a:lstStyle/>
          <a:p>
            <a:r>
              <a:rPr lang="en-US" smtClean="0"/>
              <a:t>Secure operating Systems                             Dr. Hesham Salman</a:t>
            </a:r>
            <a:endParaRPr lang="en-US"/>
          </a:p>
        </p:txBody>
      </p:sp>
      <p:sp>
        <p:nvSpPr>
          <p:cNvPr id="4" name="Slide Number Placeholder 3"/>
          <p:cNvSpPr>
            <a:spLocks noGrp="1"/>
          </p:cNvSpPr>
          <p:nvPr>
            <p:ph type="sldNum" sz="quarter" idx="12"/>
          </p:nvPr>
        </p:nvSpPr>
        <p:spPr/>
        <p:txBody>
          <a:bodyPr/>
          <a:lstStyle/>
          <a:p>
            <a:fld id="{90C450A1-3AF6-4D6A-9C44-A12D79A6D34E}" type="slidenum">
              <a:rPr lang="en-US" smtClean="0"/>
              <a:t>‹#›</a:t>
            </a:fld>
            <a:endParaRPr lang="en-US"/>
          </a:p>
        </p:txBody>
      </p:sp>
      <p:sp>
        <p:nvSpPr>
          <p:cNvPr id="5" name="Slide Number Placeholder 5">
            <a:extLst>
              <a:ext uri="{FF2B5EF4-FFF2-40B4-BE49-F238E27FC236}">
                <a16:creationId xmlns:a16="http://schemas.microsoft.com/office/drawing/2014/main" xmlns="" id="{6CBA0818-320E-EFA5-E508-277F76ADAFB3}"/>
              </a:ext>
            </a:extLst>
          </p:cNvPr>
          <p:cNvSpPr txBox="1">
            <a:spLocks/>
          </p:cNvSpPr>
          <p:nvPr userDrawn="1"/>
        </p:nvSpPr>
        <p:spPr>
          <a:xfrm>
            <a:off x="8590663" y="6041362"/>
            <a:ext cx="683339"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B1E69E91-E87B-45DD-B099-93F3FF06128A}" type="slidenum">
              <a:rPr lang="en-US" smtClean="0">
                <a:solidFill>
                  <a:srgbClr val="A5300F"/>
                </a:solidFill>
              </a:rPr>
              <a:pPr>
                <a:defRPr/>
              </a:pPr>
              <a:t>‹#›</a:t>
            </a:fld>
            <a:endParaRPr lang="en-US">
              <a:solidFill>
                <a:srgbClr val="A5300F"/>
              </a:solidFill>
            </a:endParaRPr>
          </a:p>
        </p:txBody>
      </p:sp>
      <p:pic>
        <p:nvPicPr>
          <p:cNvPr id="6" name="Picture 5">
            <a:extLst>
              <a:ext uri="{FF2B5EF4-FFF2-40B4-BE49-F238E27FC236}">
                <a16:creationId xmlns:a16="http://schemas.microsoft.com/office/drawing/2014/main" xmlns="" id="{F96F0EE8-1ABC-5647-DB4F-B8E0C3D34058}"/>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7" name="Picture 6">
            <a:extLst>
              <a:ext uri="{FF2B5EF4-FFF2-40B4-BE49-F238E27FC236}">
                <a16:creationId xmlns:a16="http://schemas.microsoft.com/office/drawing/2014/main" xmlns="" id="{E20A1812-51D6-1788-90C9-EEC7D5F1A8C0}"/>
              </a:ext>
            </a:extLst>
          </p:cNvPr>
          <p:cNvPicPr>
            <a:picLocks noChangeAspect="1"/>
          </p:cNvPicPr>
          <p:nvPr userDrawn="1"/>
        </p:nvPicPr>
        <p:blipFill>
          <a:blip r:embed="rId3"/>
          <a:stretch>
            <a:fillRect/>
          </a:stretch>
        </p:blipFill>
        <p:spPr>
          <a:xfrm>
            <a:off x="-14111" y="-4618"/>
            <a:ext cx="7870175" cy="1610200"/>
          </a:xfrm>
          <a:prstGeom prst="rect">
            <a:avLst/>
          </a:prstGeom>
        </p:spPr>
      </p:pic>
      <p:pic>
        <p:nvPicPr>
          <p:cNvPr id="8" name="Picture 7">
            <a:extLst>
              <a:ext uri="{FF2B5EF4-FFF2-40B4-BE49-F238E27FC236}">
                <a16:creationId xmlns:a16="http://schemas.microsoft.com/office/drawing/2014/main" xmlns="" id="{E20E7787-970B-CCC3-25B7-BCA0669DA665}"/>
              </a:ext>
            </a:extLst>
          </p:cNvPr>
          <p:cNvPicPr>
            <a:picLocks noChangeAspect="1"/>
          </p:cNvPicPr>
          <p:nvPr userDrawn="1"/>
        </p:nvPicPr>
        <p:blipFill>
          <a:blip r:embed="rId4"/>
          <a:stretch>
            <a:fillRect/>
          </a:stretch>
        </p:blipFill>
        <p:spPr>
          <a:xfrm>
            <a:off x="36171" y="85996"/>
            <a:ext cx="2204544" cy="182151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9" name="Picture 8">
            <a:extLst>
              <a:ext uri="{FF2B5EF4-FFF2-40B4-BE49-F238E27FC236}">
                <a16:creationId xmlns:a16="http://schemas.microsoft.com/office/drawing/2014/main" xmlns="" id="{39565F45-E236-1E8E-841D-B1F236C05AE9}"/>
              </a:ext>
            </a:extLst>
          </p:cNvPr>
          <p:cNvPicPr>
            <a:picLocks noChangeAspect="1"/>
          </p:cNvPicPr>
          <p:nvPr userDrawn="1"/>
        </p:nvPicPr>
        <p:blipFill>
          <a:blip r:embed="rId5"/>
          <a:stretch>
            <a:fillRect/>
          </a:stretch>
        </p:blipFill>
        <p:spPr>
          <a:xfrm>
            <a:off x="2343252" y="6229660"/>
            <a:ext cx="9902229" cy="204838"/>
          </a:xfrm>
          <a:prstGeom prst="rect">
            <a:avLst/>
          </a:prstGeom>
        </p:spPr>
      </p:pic>
      <p:pic>
        <p:nvPicPr>
          <p:cNvPr id="10" name="Picture 9">
            <a:extLst>
              <a:ext uri="{FF2B5EF4-FFF2-40B4-BE49-F238E27FC236}">
                <a16:creationId xmlns:a16="http://schemas.microsoft.com/office/drawing/2014/main" xmlns="" id="{91EC4A90-FE9C-A70E-0166-0777C612F18E}"/>
              </a:ext>
            </a:extLst>
          </p:cNvPr>
          <p:cNvPicPr>
            <a:picLocks noChangeAspect="1"/>
          </p:cNvPicPr>
          <p:nvPr userDrawn="1"/>
        </p:nvPicPr>
        <p:blipFill>
          <a:blip r:embed="rId6"/>
          <a:stretch>
            <a:fillRect/>
          </a:stretch>
        </p:blipFill>
        <p:spPr>
          <a:xfrm>
            <a:off x="-108036" y="2204822"/>
            <a:ext cx="238650" cy="2709534"/>
          </a:xfrm>
          <a:prstGeom prst="rect">
            <a:avLst/>
          </a:prstGeom>
        </p:spPr>
      </p:pic>
      <p:pic>
        <p:nvPicPr>
          <p:cNvPr id="11" name="Picture 10">
            <a:extLst>
              <a:ext uri="{FF2B5EF4-FFF2-40B4-BE49-F238E27FC236}">
                <a16:creationId xmlns:a16="http://schemas.microsoft.com/office/drawing/2014/main" xmlns="" id="{60EC8DD0-BE20-20CA-C231-7AD8EDF65704}"/>
              </a:ext>
            </a:extLst>
          </p:cNvPr>
          <p:cNvPicPr>
            <a:picLocks noChangeAspect="1"/>
          </p:cNvPicPr>
          <p:nvPr userDrawn="1"/>
        </p:nvPicPr>
        <p:blipFill>
          <a:blip r:embed="rId6"/>
          <a:stretch>
            <a:fillRect/>
          </a:stretch>
        </p:blipFill>
        <p:spPr>
          <a:xfrm>
            <a:off x="12072675" y="2204822"/>
            <a:ext cx="238650" cy="2709534"/>
          </a:xfrm>
          <a:prstGeom prst="rect">
            <a:avLst/>
          </a:prstGeom>
        </p:spPr>
      </p:pic>
      <p:sp>
        <p:nvSpPr>
          <p:cNvPr id="12" name="TextBox 11">
            <a:extLst>
              <a:ext uri="{FF2B5EF4-FFF2-40B4-BE49-F238E27FC236}">
                <a16:creationId xmlns:a16="http://schemas.microsoft.com/office/drawing/2014/main" xmlns="" id="{A882E171-9441-EF83-168B-0F72961CBC5D}"/>
              </a:ext>
            </a:extLst>
          </p:cNvPr>
          <p:cNvSpPr txBox="1"/>
          <p:nvPr userDrawn="1"/>
        </p:nvSpPr>
        <p:spPr>
          <a:xfrm>
            <a:off x="2590800" y="609600"/>
            <a:ext cx="5181600" cy="584775"/>
          </a:xfrm>
          <a:prstGeom prst="rect">
            <a:avLst/>
          </a:prstGeom>
          <a:noFill/>
        </p:spPr>
        <p:txBody>
          <a:bodyPr wrap="square" rtlCol="0">
            <a:spAutoFit/>
          </a:bodyPr>
          <a:lstStyle/>
          <a:p>
            <a:pPr eaLnBrk="0" fontAlgn="base" hangingPunct="0">
              <a:spcBef>
                <a:spcPct val="0"/>
              </a:spcBef>
              <a:spcAft>
                <a:spcPct val="0"/>
              </a:spcAft>
            </a:pPr>
            <a:r>
              <a:rPr lang="en-US" sz="3200" dirty="0">
                <a:solidFill>
                  <a:prstClr val="black"/>
                </a:solidFill>
                <a:latin typeface="Times New Roman" panose="02020603050405020304" pitchFamily="18" charset="0"/>
                <a:cs typeface="Times New Roman" panose="02020603050405020304" pitchFamily="18" charset="0"/>
              </a:rPr>
              <a:t> </a:t>
            </a:r>
            <a:endParaRPr lang="en-US" sz="3200" dirty="0">
              <a:solidFill>
                <a:srgbClr val="F14124"/>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679867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75800C3-4EA7-4115-A5C3-2E0717E0977F}" type="datetime1">
              <a:rPr lang="en-US" smtClean="0"/>
              <a:t>2/8/2023</a:t>
            </a:fld>
            <a:endParaRPr lang="en-US"/>
          </a:p>
        </p:txBody>
      </p:sp>
      <p:sp>
        <p:nvSpPr>
          <p:cNvPr id="4" name="Footer Placeholder 3"/>
          <p:cNvSpPr>
            <a:spLocks noGrp="1"/>
          </p:cNvSpPr>
          <p:nvPr>
            <p:ph type="ftr" sz="quarter" idx="11"/>
          </p:nvPr>
        </p:nvSpPr>
        <p:spPr/>
        <p:txBody>
          <a:bodyPr/>
          <a:lstStyle/>
          <a:p>
            <a:r>
              <a:rPr lang="en-US" smtClean="0"/>
              <a:t>Secure operating Systems                             Dr. Hesham Salman</a:t>
            </a:r>
            <a:endParaRPr lang="en-US"/>
          </a:p>
        </p:txBody>
      </p:sp>
      <p:sp>
        <p:nvSpPr>
          <p:cNvPr id="5" name="Slide Number Placeholder 4"/>
          <p:cNvSpPr>
            <a:spLocks noGrp="1"/>
          </p:cNvSpPr>
          <p:nvPr>
            <p:ph type="sldNum" sz="quarter" idx="12"/>
          </p:nvPr>
        </p:nvSpPr>
        <p:spPr/>
        <p:txBody>
          <a:bodyPr/>
          <a:lstStyle/>
          <a:p>
            <a:fld id="{90C450A1-3AF6-4D6A-9C44-A12D79A6D34E}" type="slidenum">
              <a:rPr lang="en-US" smtClean="0"/>
              <a:t>‹#›</a:t>
            </a:fld>
            <a:endParaRPr lang="en-US"/>
          </a:p>
        </p:txBody>
      </p:sp>
    </p:spTree>
    <p:extLst>
      <p:ext uri="{BB962C8B-B14F-4D97-AF65-F5344CB8AC3E}">
        <p14:creationId xmlns:p14="http://schemas.microsoft.com/office/powerpoint/2010/main" val="8790926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A478F24-B758-4E6D-AE1F-6E10FD11433A}" type="datetime1">
              <a:rPr lang="en-US" smtClean="0"/>
              <a:t>2/8/2023</a:t>
            </a:fld>
            <a:endParaRPr lang="en-US"/>
          </a:p>
        </p:txBody>
      </p:sp>
      <p:sp>
        <p:nvSpPr>
          <p:cNvPr id="6" name="Footer Placeholder 5"/>
          <p:cNvSpPr>
            <a:spLocks noGrp="1"/>
          </p:cNvSpPr>
          <p:nvPr>
            <p:ph type="ftr" sz="quarter" idx="11"/>
          </p:nvPr>
        </p:nvSpPr>
        <p:spPr/>
        <p:txBody>
          <a:bodyPr/>
          <a:lstStyle/>
          <a:p>
            <a:r>
              <a:rPr lang="en-US" smtClean="0"/>
              <a:t>Secure operating Systems                             Dr. Hesham Salman</a:t>
            </a:r>
            <a:endParaRPr lang="en-US"/>
          </a:p>
        </p:txBody>
      </p:sp>
      <p:sp>
        <p:nvSpPr>
          <p:cNvPr id="7" name="Slide Number Placeholder 6"/>
          <p:cNvSpPr>
            <a:spLocks noGrp="1"/>
          </p:cNvSpPr>
          <p:nvPr>
            <p:ph type="sldNum" sz="quarter" idx="12"/>
          </p:nvPr>
        </p:nvSpPr>
        <p:spPr/>
        <p:txBody>
          <a:bodyPr/>
          <a:lstStyle/>
          <a:p>
            <a:fld id="{90C450A1-3AF6-4D6A-9C44-A12D79A6D34E}" type="slidenum">
              <a:rPr lang="en-US" smtClean="0"/>
              <a:t>‹#›</a:t>
            </a:fld>
            <a:endParaRPr lang="en-US"/>
          </a:p>
        </p:txBody>
      </p:sp>
    </p:spTree>
    <p:extLst>
      <p:ext uri="{BB962C8B-B14F-4D97-AF65-F5344CB8AC3E}">
        <p14:creationId xmlns:p14="http://schemas.microsoft.com/office/powerpoint/2010/main" val="19582779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85CB681-DA38-48C4-BAC0-810E8101CFE1}" type="datetime1">
              <a:rPr lang="en-US" smtClean="0"/>
              <a:t>2/8/2023</a:t>
            </a:fld>
            <a:endParaRPr lang="en-US"/>
          </a:p>
        </p:txBody>
      </p:sp>
      <p:sp>
        <p:nvSpPr>
          <p:cNvPr id="6" name="Footer Placeholder 5"/>
          <p:cNvSpPr>
            <a:spLocks noGrp="1"/>
          </p:cNvSpPr>
          <p:nvPr>
            <p:ph type="ftr" sz="quarter" idx="11"/>
          </p:nvPr>
        </p:nvSpPr>
        <p:spPr/>
        <p:txBody>
          <a:bodyPr/>
          <a:lstStyle/>
          <a:p>
            <a:r>
              <a:rPr lang="en-US" smtClean="0"/>
              <a:t>Secure operating Systems                             Dr. Hesham Salman</a:t>
            </a:r>
            <a:endParaRPr lang="en-US"/>
          </a:p>
        </p:txBody>
      </p:sp>
      <p:sp>
        <p:nvSpPr>
          <p:cNvPr id="7" name="Slide Number Placeholder 6"/>
          <p:cNvSpPr>
            <a:spLocks noGrp="1"/>
          </p:cNvSpPr>
          <p:nvPr>
            <p:ph type="sldNum" sz="quarter" idx="12"/>
          </p:nvPr>
        </p:nvSpPr>
        <p:spPr/>
        <p:txBody>
          <a:bodyPr/>
          <a:lstStyle/>
          <a:p>
            <a:fld id="{90C450A1-3AF6-4D6A-9C44-A12D79A6D34E}" type="slidenum">
              <a:rPr lang="en-US" smtClean="0"/>
              <a:t>‹#›</a:t>
            </a:fld>
            <a:endParaRPr lang="en-US"/>
          </a:p>
        </p:txBody>
      </p:sp>
    </p:spTree>
    <p:extLst>
      <p:ext uri="{BB962C8B-B14F-4D97-AF65-F5344CB8AC3E}">
        <p14:creationId xmlns:p14="http://schemas.microsoft.com/office/powerpoint/2010/main" val="8815634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43AB3B8-88C6-40B3-A914-EB9626F7CD0B}" type="datetime1">
              <a:rPr lang="en-US" smtClean="0"/>
              <a:t>2/8/2023</a:t>
            </a:fld>
            <a:endParaRPr lang="en-US"/>
          </a:p>
        </p:txBody>
      </p:sp>
      <p:sp>
        <p:nvSpPr>
          <p:cNvPr id="5" name="Footer Placeholder 4"/>
          <p:cNvSpPr>
            <a:spLocks noGrp="1"/>
          </p:cNvSpPr>
          <p:nvPr>
            <p:ph type="ftr" sz="quarter" idx="11"/>
          </p:nvPr>
        </p:nvSpPr>
        <p:spPr/>
        <p:txBody>
          <a:bodyPr/>
          <a:lstStyle/>
          <a:p>
            <a:r>
              <a:rPr lang="en-US" smtClean="0"/>
              <a:t>Secure operating Systems                             Dr. Hesham Salman</a:t>
            </a:r>
            <a:endParaRPr lang="en-US"/>
          </a:p>
        </p:txBody>
      </p:sp>
      <p:sp>
        <p:nvSpPr>
          <p:cNvPr id="6" name="Slide Number Placeholder 5"/>
          <p:cNvSpPr>
            <a:spLocks noGrp="1"/>
          </p:cNvSpPr>
          <p:nvPr>
            <p:ph type="sldNum" sz="quarter" idx="12"/>
          </p:nvPr>
        </p:nvSpPr>
        <p:spPr/>
        <p:txBody>
          <a:bodyPr/>
          <a:lstStyle/>
          <a:p>
            <a:fld id="{90C450A1-3AF6-4D6A-9C44-A12D79A6D34E}" type="slidenum">
              <a:rPr lang="en-US" smtClean="0"/>
              <a:t>‹#›</a:t>
            </a:fld>
            <a:endParaRPr lang="en-US"/>
          </a:p>
        </p:txBody>
      </p:sp>
    </p:spTree>
    <p:extLst>
      <p:ext uri="{BB962C8B-B14F-4D97-AF65-F5344CB8AC3E}">
        <p14:creationId xmlns:p14="http://schemas.microsoft.com/office/powerpoint/2010/main" val="10923660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633EFC7-6F1F-49D5-B389-5B8FD1F267A7}" type="datetime1">
              <a:rPr lang="en-US" smtClean="0"/>
              <a:t>2/8/2023</a:t>
            </a:fld>
            <a:endParaRPr lang="en-US"/>
          </a:p>
        </p:txBody>
      </p:sp>
      <p:sp>
        <p:nvSpPr>
          <p:cNvPr id="5" name="Footer Placeholder 4"/>
          <p:cNvSpPr>
            <a:spLocks noGrp="1"/>
          </p:cNvSpPr>
          <p:nvPr>
            <p:ph type="ftr" sz="quarter" idx="11"/>
          </p:nvPr>
        </p:nvSpPr>
        <p:spPr/>
        <p:txBody>
          <a:bodyPr/>
          <a:lstStyle/>
          <a:p>
            <a:r>
              <a:rPr lang="en-US" smtClean="0"/>
              <a:t>Secure operating Systems                             Dr. Hesham Salman</a:t>
            </a:r>
            <a:endParaRPr lang="en-US"/>
          </a:p>
        </p:txBody>
      </p:sp>
      <p:sp>
        <p:nvSpPr>
          <p:cNvPr id="6" name="Slide Number Placeholder 5"/>
          <p:cNvSpPr>
            <a:spLocks noGrp="1"/>
          </p:cNvSpPr>
          <p:nvPr>
            <p:ph type="sldNum" sz="quarter" idx="12"/>
          </p:nvPr>
        </p:nvSpPr>
        <p:spPr/>
        <p:txBody>
          <a:bodyPr/>
          <a:lstStyle/>
          <a:p>
            <a:fld id="{90C450A1-3AF6-4D6A-9C44-A12D79A6D34E}" type="slidenum">
              <a:rPr lang="en-US" smtClean="0"/>
              <a:t>‹#›</a:t>
            </a:fld>
            <a:endParaRPr lang="en-US"/>
          </a:p>
        </p:txBody>
      </p:sp>
    </p:spTree>
    <p:extLst>
      <p:ext uri="{BB962C8B-B14F-4D97-AF65-F5344CB8AC3E}">
        <p14:creationId xmlns:p14="http://schemas.microsoft.com/office/powerpoint/2010/main" val="18212943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74E6AE-83D6-49EF-BB53-5E907D2F5FB3}" type="datetime1">
              <a:rPr lang="en-US" smtClean="0"/>
              <a:t>2/8/2023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smtClean="0"/>
              <a:t>Secure operating Systems                             Dr. Hesham Salman</a:t>
            </a:r>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0C450A1-3AF6-4D6A-9C44-A12D79A6D34E}" type="slidenum">
              <a:rPr lang="en-US" smtClean="0"/>
              <a:t>‹#›</a:t>
            </a:fld>
            <a:endParaRPr lang="en-US"/>
          </a:p>
        </p:txBody>
      </p:sp>
    </p:spTree>
    <p:extLst>
      <p:ext uri="{BB962C8B-B14F-4D97-AF65-F5344CB8AC3E}">
        <p14:creationId xmlns:p14="http://schemas.microsoft.com/office/powerpoint/2010/main" val="29531648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60" r:id="rId8"/>
    <p:sldLayoutId id="2147483656" r:id="rId9"/>
    <p:sldLayoutId id="2147483657" r:id="rId10"/>
    <p:sldLayoutId id="2147483658" r:id="rId11"/>
    <p:sldLayoutId id="2147483659" r:id="rId12"/>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1.emf"/><Relationship Id="rId3" Type="http://schemas.openxmlformats.org/officeDocument/2006/relationships/image" Target="../media/image6.emf"/><Relationship Id="rId7"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2.emf"/></Relationships>
</file>

<file path=ppt/slides/_rels/slide3.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2.emf"/></Relationships>
</file>

<file path=ppt/slides/_rels/slide4.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2.emf"/></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2.em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2.emf"/></Relationships>
</file>

<file path=ppt/slides/_rels/slide25.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2.emf"/></Relationships>
</file>

<file path=ppt/slides/_rels/slide26.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2.emf"/></Relationships>
</file>

<file path=ppt/slides/_rels/slide27.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2.emf"/></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2.emf"/><Relationship Id="rId4" Type="http://schemas.openxmlformats.org/officeDocument/2006/relationships/image" Target="../media/image5.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3"/>
          <a:stretch>
            <a:fillRect/>
          </a:stretch>
        </p:blipFill>
        <p:spPr>
          <a:xfrm>
            <a:off x="-71964" y="-117903"/>
            <a:ext cx="12335929" cy="7093806"/>
          </a:xfrm>
          <a:prstGeom prst="rect">
            <a:avLst/>
          </a:prstGeom>
        </p:spPr>
      </p:pic>
      <p:sp>
        <p:nvSpPr>
          <p:cNvPr id="17" name="Rectangle 16"/>
          <p:cNvSpPr/>
          <p:nvPr/>
        </p:nvSpPr>
        <p:spPr>
          <a:xfrm rot="10800000">
            <a:off x="-156351" y="-135287"/>
            <a:ext cx="12504703" cy="7128574"/>
          </a:xfrm>
          <a:prstGeom prst="rect">
            <a:avLst/>
          </a:prstGeom>
          <a:gradFill>
            <a:gsLst>
              <a:gs pos="0">
                <a:schemeClr val="accent1">
                  <a:lumMod val="5000"/>
                  <a:lumOff val="95000"/>
                  <a:alpha val="27000"/>
                </a:schemeClr>
              </a:gs>
              <a:gs pos="100000">
                <a:srgbClr val="FF9518">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4"/>
          <a:stretch>
            <a:fillRect/>
          </a:stretch>
        </p:blipFill>
        <p:spPr>
          <a:xfrm>
            <a:off x="4872252" y="-394410"/>
            <a:ext cx="5721151" cy="6563668"/>
          </a:xfrm>
          <a:prstGeom prst="rect">
            <a:avLst/>
          </a:prstGeom>
        </p:spPr>
      </p:pic>
      <p:pic>
        <p:nvPicPr>
          <p:cNvPr id="12" name="Picture 11"/>
          <p:cNvPicPr>
            <a:picLocks noChangeAspect="1"/>
          </p:cNvPicPr>
          <p:nvPr/>
        </p:nvPicPr>
        <p:blipFill>
          <a:blip r:embed="rId5"/>
          <a:stretch>
            <a:fillRect/>
          </a:stretch>
        </p:blipFill>
        <p:spPr>
          <a:xfrm>
            <a:off x="2092102" y="261049"/>
            <a:ext cx="6714451" cy="1972334"/>
          </a:xfrm>
          <a:prstGeom prst="rect">
            <a:avLst/>
          </a:prstGeom>
        </p:spPr>
      </p:pic>
      <p:pic>
        <p:nvPicPr>
          <p:cNvPr id="2" name="Picture 1"/>
          <p:cNvPicPr>
            <a:picLocks noChangeAspect="1"/>
          </p:cNvPicPr>
          <p:nvPr/>
        </p:nvPicPr>
        <p:blipFill>
          <a:blip r:embed="rId6"/>
          <a:stretch>
            <a:fillRect/>
          </a:stretch>
        </p:blipFill>
        <p:spPr>
          <a:xfrm>
            <a:off x="-139261" y="-101602"/>
            <a:ext cx="4169394" cy="7137043"/>
          </a:xfrm>
          <a:prstGeom prst="rect">
            <a:avLst/>
          </a:prstGeom>
        </p:spPr>
      </p:pic>
      <p:sp>
        <p:nvSpPr>
          <p:cNvPr id="14" name="TextBox 13"/>
          <p:cNvSpPr txBox="1"/>
          <p:nvPr/>
        </p:nvSpPr>
        <p:spPr>
          <a:xfrm>
            <a:off x="2827402" y="770162"/>
            <a:ext cx="6146947" cy="954107"/>
          </a:xfrm>
          <a:prstGeom prst="rect">
            <a:avLst/>
          </a:prstGeom>
          <a:noFill/>
        </p:spPr>
        <p:txBody>
          <a:bodyPr wrap="square" rtlCol="0">
            <a:spAutoFit/>
          </a:bodyPr>
          <a:lstStyle/>
          <a:p>
            <a:r>
              <a:rPr lang="en-US" sz="2800" b="1" dirty="0">
                <a:solidFill>
                  <a:schemeClr val="bg1"/>
                </a:solidFill>
              </a:rPr>
              <a:t>Secure Operating systems  </a:t>
            </a:r>
            <a:endParaRPr lang="en-US" sz="2800" dirty="0">
              <a:solidFill>
                <a:schemeClr val="bg1"/>
              </a:solidFill>
            </a:endParaRPr>
          </a:p>
          <a:p>
            <a:r>
              <a:rPr lang="en-US" sz="2800" dirty="0">
                <a:solidFill>
                  <a:schemeClr val="bg1"/>
                </a:solidFill>
                <a:latin typeface="Tajawal Medium" panose="00000600000000000000" pitchFamily="2" charset="-78"/>
                <a:cs typeface="Tajawal Medium" panose="00000600000000000000" pitchFamily="2" charset="-78"/>
              </a:rPr>
              <a:t>by Dr. Hesham </a:t>
            </a:r>
            <a:r>
              <a:rPr lang="en-US" sz="2800" dirty="0" err="1" smtClean="0">
                <a:solidFill>
                  <a:schemeClr val="bg1"/>
                </a:solidFill>
                <a:latin typeface="Tajawal Medium" panose="00000600000000000000" pitchFamily="2" charset="-78"/>
                <a:cs typeface="Tajawal Medium" panose="00000600000000000000" pitchFamily="2" charset="-78"/>
              </a:rPr>
              <a:t>Abou</a:t>
            </a:r>
            <a:r>
              <a:rPr lang="en-US" sz="2800" dirty="0" smtClean="0">
                <a:solidFill>
                  <a:schemeClr val="bg1"/>
                </a:solidFill>
                <a:latin typeface="Tajawal Medium" panose="00000600000000000000" pitchFamily="2" charset="-78"/>
                <a:cs typeface="Tajawal Medium" panose="00000600000000000000" pitchFamily="2" charset="-78"/>
              </a:rPr>
              <a:t> </a:t>
            </a:r>
            <a:r>
              <a:rPr lang="en-US" sz="2800" dirty="0" err="1" smtClean="0">
                <a:solidFill>
                  <a:schemeClr val="bg1"/>
                </a:solidFill>
                <a:latin typeface="Tajawal Medium" panose="00000600000000000000" pitchFamily="2" charset="-78"/>
                <a:cs typeface="Tajawal Medium" panose="00000600000000000000" pitchFamily="2" charset="-78"/>
              </a:rPr>
              <a:t>Elfetouh</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51740" y="4934428"/>
            <a:ext cx="1699476" cy="1524000"/>
          </a:xfrm>
          <a:prstGeom prst="rect">
            <a:avLst/>
          </a:prstGeom>
        </p:spPr>
      </p:pic>
      <p:pic>
        <p:nvPicPr>
          <p:cNvPr id="13" name="Picture 12"/>
          <p:cNvPicPr>
            <a:picLocks noChangeAspect="1"/>
          </p:cNvPicPr>
          <p:nvPr/>
        </p:nvPicPr>
        <p:blipFill>
          <a:blip r:embed="rId8"/>
          <a:stretch>
            <a:fillRect/>
          </a:stretch>
        </p:blipFill>
        <p:spPr>
          <a:xfrm rot="10800000">
            <a:off x="4213509" y="5202019"/>
            <a:ext cx="4220509" cy="988315"/>
          </a:xfrm>
          <a:prstGeom prst="rect">
            <a:avLst/>
          </a:prstGeom>
        </p:spPr>
      </p:pic>
      <p:sp>
        <p:nvSpPr>
          <p:cNvPr id="4" name="TextBox 3"/>
          <p:cNvSpPr txBox="1"/>
          <p:nvPr/>
        </p:nvSpPr>
        <p:spPr>
          <a:xfrm>
            <a:off x="4910906" y="5403789"/>
            <a:ext cx="3278336" cy="584775"/>
          </a:xfrm>
          <a:prstGeom prst="rect">
            <a:avLst/>
          </a:prstGeom>
          <a:noFill/>
        </p:spPr>
        <p:txBody>
          <a:bodyPr wrap="square" rtlCol="0">
            <a:spAutoFit/>
          </a:bodyPr>
          <a:lstStyle/>
          <a:p>
            <a:r>
              <a:rPr lang="en-US" sz="3200" b="1" dirty="0">
                <a:solidFill>
                  <a:srgbClr val="FF9518"/>
                </a:solidFill>
                <a:latin typeface="Tajawal Medium" panose="00000600000000000000" pitchFamily="2" charset="-78"/>
                <a:cs typeface="Tajawal Medium" panose="00000600000000000000" pitchFamily="2" charset="-78"/>
              </a:rPr>
              <a:t>Lecture </a:t>
            </a:r>
            <a:r>
              <a:rPr lang="en-US" sz="3200" b="1" dirty="0" smtClean="0">
                <a:solidFill>
                  <a:srgbClr val="FF9518"/>
                </a:solidFill>
                <a:latin typeface="Tajawal Medium" panose="00000600000000000000" pitchFamily="2" charset="-78"/>
                <a:cs typeface="Tajawal Medium" panose="00000600000000000000" pitchFamily="2" charset="-78"/>
              </a:rPr>
              <a:t>2</a:t>
            </a:r>
            <a:endParaRPr lang="en-US" sz="3200" b="1"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54967904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9" name="TextBox 8"/>
          <p:cNvSpPr txBox="1"/>
          <p:nvPr/>
        </p:nvSpPr>
        <p:spPr>
          <a:xfrm>
            <a:off x="1990870" y="1462064"/>
            <a:ext cx="7568766" cy="5201424"/>
          </a:xfrm>
          <a:prstGeom prst="rect">
            <a:avLst/>
          </a:prstGeom>
          <a:noFill/>
        </p:spPr>
        <p:txBody>
          <a:bodyPr wrap="square" rtlCol="0">
            <a:spAutoFit/>
          </a:bodyPr>
          <a:lstStyle/>
          <a:p>
            <a:r>
              <a:rPr lang="en-US" sz="3200" b="1" dirty="0" smtClean="0"/>
              <a:t>In Previous</a:t>
            </a:r>
            <a:r>
              <a:rPr lang="ar-EG" sz="3200" b="1" dirty="0" smtClean="0"/>
              <a:t> </a:t>
            </a:r>
            <a:r>
              <a:rPr lang="en-US" sz="3200" b="1" dirty="0" smtClean="0"/>
              <a:t>Lecture you learned:</a:t>
            </a:r>
            <a:endParaRPr lang="en-US" sz="3200" b="1" dirty="0"/>
          </a:p>
          <a:p>
            <a:pPr lvl="0"/>
            <a:endParaRPr lang="en-US" dirty="0" smtClean="0"/>
          </a:p>
          <a:p>
            <a:pPr>
              <a:lnSpc>
                <a:spcPct val="100000"/>
              </a:lnSpc>
            </a:pPr>
            <a:r>
              <a:rPr lang="en-US" sz="2400" b="1" dirty="0" smtClean="0"/>
              <a:t>Who are the attackers</a:t>
            </a:r>
          </a:p>
          <a:p>
            <a:pPr>
              <a:lnSpc>
                <a:spcPct val="100000"/>
              </a:lnSpc>
            </a:pPr>
            <a:r>
              <a:rPr lang="en-US" sz="2400" b="1" dirty="0" smtClean="0"/>
              <a:t>What are the vulnerabilities</a:t>
            </a:r>
          </a:p>
          <a:p>
            <a:pPr>
              <a:lnSpc>
                <a:spcPct val="100000"/>
              </a:lnSpc>
            </a:pPr>
            <a:r>
              <a:rPr lang="en-US" sz="2400" b="1" dirty="0" smtClean="0"/>
              <a:t>Security features in Operating System</a:t>
            </a:r>
          </a:p>
          <a:p>
            <a:pPr>
              <a:lnSpc>
                <a:spcPct val="100000"/>
              </a:lnSpc>
            </a:pPr>
            <a:r>
              <a:rPr lang="en-US" sz="2400" b="1" dirty="0" smtClean="0"/>
              <a:t>Operating Systems Hardening</a:t>
            </a:r>
          </a:p>
          <a:p>
            <a:pPr>
              <a:lnSpc>
                <a:spcPct val="100000"/>
              </a:lnSpc>
            </a:pPr>
            <a:r>
              <a:rPr lang="en-US" sz="2400" b="1" dirty="0" smtClean="0"/>
              <a:t>Security Maintenance</a:t>
            </a:r>
          </a:p>
          <a:p>
            <a:pPr>
              <a:lnSpc>
                <a:spcPct val="100000"/>
              </a:lnSpc>
            </a:pPr>
            <a:r>
              <a:rPr lang="en-US" sz="2400" b="1" dirty="0" smtClean="0"/>
              <a:t>The origins of Linux</a:t>
            </a:r>
          </a:p>
          <a:p>
            <a:pPr>
              <a:lnSpc>
                <a:spcPct val="100000"/>
              </a:lnSpc>
            </a:pPr>
            <a:r>
              <a:rPr lang="en-US" sz="2400" b="1" dirty="0" smtClean="0"/>
              <a:t>Open-source software security considerations</a:t>
            </a:r>
          </a:p>
          <a:p>
            <a:pPr>
              <a:lnSpc>
                <a:spcPct val="100000"/>
              </a:lnSpc>
            </a:pPr>
            <a:r>
              <a:rPr lang="en-US" sz="2400" b="1" dirty="0" smtClean="0"/>
              <a:t>The confidentiality, integrity, and availability (C-I-A) triad</a:t>
            </a:r>
          </a:p>
          <a:p>
            <a:pPr>
              <a:lnSpc>
                <a:spcPct val="100000"/>
              </a:lnSpc>
            </a:pPr>
            <a:r>
              <a:rPr lang="en-US" sz="2400" b="1" dirty="0" smtClean="0"/>
              <a:t>Linux distributions </a:t>
            </a:r>
          </a:p>
          <a:p>
            <a:pPr>
              <a:lnSpc>
                <a:spcPct val="100000"/>
              </a:lnSpc>
            </a:pPr>
            <a:r>
              <a:rPr lang="en-US" sz="2400" b="1" dirty="0" smtClean="0"/>
              <a:t>Linux security and security threats </a:t>
            </a:r>
          </a:p>
          <a:p>
            <a:pPr marL="285750" lvl="0" indent="-285750">
              <a:buFont typeface="Arial" panose="020B0604020202020204" pitchFamily="34" charset="0"/>
              <a:buChar char="•"/>
            </a:pPr>
            <a:endParaRPr lang="en-US" sz="2400" b="1" dirty="0"/>
          </a:p>
          <a:p>
            <a:pPr marL="285750" lvl="0" indent="-285750">
              <a:buFont typeface="Arial" panose="020B0604020202020204" pitchFamily="34" charset="0"/>
              <a:buChar char="•"/>
            </a:pPr>
            <a:endParaRPr lang="en-US" dirty="0"/>
          </a:p>
        </p:txBody>
      </p:sp>
      <p:sp>
        <p:nvSpPr>
          <p:cNvPr id="7" name="Footer Placeholder 6"/>
          <p:cNvSpPr>
            <a:spLocks noGrp="1"/>
          </p:cNvSpPr>
          <p:nvPr>
            <p:ph type="ftr" sz="quarter" idx="4294967295"/>
          </p:nvPr>
        </p:nvSpPr>
        <p:spPr>
          <a:xfrm>
            <a:off x="3375939" y="6402409"/>
            <a:ext cx="5539461" cy="365125"/>
          </a:xfrm>
          <a:prstGeom prst="rect">
            <a:avLst/>
          </a:prstGeom>
        </p:spPr>
        <p:txBody>
          <a:bodyPr/>
          <a:lstStyle/>
          <a:p>
            <a:pPr>
              <a:defRPr/>
            </a:pPr>
            <a:r>
              <a:rPr lang="en-US" sz="1200" b="1" smtClean="0"/>
              <a:t>Secure operating Systems                             Dr. Hesham Salman</a:t>
            </a:r>
            <a:endParaRPr lang="en-US" sz="1200" b="1" dirty="0"/>
          </a:p>
        </p:txBody>
      </p:sp>
      <p:sp>
        <p:nvSpPr>
          <p:cNvPr id="10" name="TextBox 9"/>
          <p:cNvSpPr txBox="1"/>
          <p:nvPr/>
        </p:nvSpPr>
        <p:spPr>
          <a:xfrm>
            <a:off x="2535382" y="620434"/>
            <a:ext cx="2556164" cy="584775"/>
          </a:xfrm>
          <a:prstGeom prst="rect">
            <a:avLst/>
          </a:prstGeom>
          <a:noFill/>
        </p:spPr>
        <p:txBody>
          <a:bodyPr wrap="square" rtlCol="0">
            <a:spAutoFit/>
          </a:bodyPr>
          <a:lstStyle/>
          <a:p>
            <a:pPr lvl="0"/>
            <a:r>
              <a:rPr lang="en-US" sz="3200" b="1" dirty="0" smtClean="0">
                <a:solidFill>
                  <a:srgbClr val="FF0000"/>
                </a:solidFill>
              </a:rPr>
              <a:t>Introduction</a:t>
            </a:r>
            <a:endParaRPr lang="en-US" sz="3200" b="1" dirty="0">
              <a:solidFill>
                <a:srgbClr val="FF0000"/>
              </a:solidFill>
            </a:endParaRPr>
          </a:p>
        </p:txBody>
      </p:sp>
    </p:spTree>
    <p:extLst>
      <p:ext uri="{BB962C8B-B14F-4D97-AF65-F5344CB8AC3E}">
        <p14:creationId xmlns:p14="http://schemas.microsoft.com/office/powerpoint/2010/main" val="296193371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440788" y="543490"/>
            <a:ext cx="4053530" cy="954107"/>
          </a:xfrm>
          <a:prstGeom prst="rect">
            <a:avLst/>
          </a:prstGeom>
          <a:noFill/>
        </p:spPr>
        <p:txBody>
          <a:bodyPr wrap="square" rtlCol="0">
            <a:spAutoFit/>
          </a:bodyPr>
          <a:lstStyle/>
          <a:p>
            <a:r>
              <a:rPr lang="en-US" sz="2800" dirty="0" smtClean="0">
                <a:solidFill>
                  <a:schemeClr val="bg1"/>
                </a:solidFill>
              </a:rPr>
              <a:t>CHAPTER 2 TOPICS</a:t>
            </a:r>
            <a:endParaRPr lang="en-US" sz="2800" dirty="0" smtClean="0">
              <a:solidFill>
                <a:schemeClr val="bg1"/>
              </a:solidFill>
              <a:latin typeface="Tajawal Medium" panose="00000600000000000000" pitchFamily="2" charset="-78"/>
              <a:cs typeface="Tajawal Medium" panose="00000600000000000000" pitchFamily="2" charset="-78"/>
            </a:endParaRPr>
          </a:p>
          <a:p>
            <a:endParaRPr lang="en-US" sz="2800" dirty="0">
              <a:solidFill>
                <a:schemeClr val="bg1"/>
              </a:solidFill>
            </a:endParaRPr>
          </a:p>
        </p:txBody>
      </p:sp>
      <p:sp>
        <p:nvSpPr>
          <p:cNvPr id="8" name="TextBox 7"/>
          <p:cNvSpPr txBox="1"/>
          <p:nvPr/>
        </p:nvSpPr>
        <p:spPr>
          <a:xfrm>
            <a:off x="1" y="166256"/>
            <a:ext cx="2171700" cy="954107"/>
          </a:xfrm>
          <a:prstGeom prst="rect">
            <a:avLst/>
          </a:prstGeom>
          <a:noFill/>
        </p:spPr>
        <p:txBody>
          <a:bodyPr wrap="squar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957292" y="1815008"/>
            <a:ext cx="8806488" cy="3416320"/>
          </a:xfrm>
          <a:prstGeom prst="rect">
            <a:avLst/>
          </a:prstGeom>
          <a:noFill/>
        </p:spPr>
        <p:txBody>
          <a:bodyPr wrap="square" rtlCol="0">
            <a:spAutoFit/>
          </a:bodyPr>
          <a:lstStyle/>
          <a:p>
            <a:pPr>
              <a:lnSpc>
                <a:spcPct val="150000"/>
              </a:lnSpc>
            </a:pPr>
            <a:r>
              <a:rPr lang="en-US" sz="2400" b="1" dirty="0" smtClean="0"/>
              <a:t>This chapter covers the following topics and concepts:</a:t>
            </a:r>
          </a:p>
          <a:p>
            <a:pPr marL="342900" indent="-342900" algn="just">
              <a:lnSpc>
                <a:spcPct val="150000"/>
              </a:lnSpc>
              <a:buFont typeface="Arial" panose="020B0604020202020204" pitchFamily="34" charset="0"/>
              <a:buChar char="•"/>
            </a:pPr>
            <a:r>
              <a:rPr lang="en-US" sz="2400" dirty="0"/>
              <a:t>What is the </a:t>
            </a:r>
            <a:r>
              <a:rPr lang="en-US" altLang="zh-CN" sz="2400" dirty="0" smtClean="0"/>
              <a:t>Vulnerabilities </a:t>
            </a:r>
          </a:p>
          <a:p>
            <a:pPr marL="342900" indent="-342900" algn="just">
              <a:lnSpc>
                <a:spcPct val="150000"/>
              </a:lnSpc>
              <a:buFont typeface="Arial" panose="020B0604020202020204" pitchFamily="34" charset="0"/>
              <a:buChar char="•"/>
            </a:pPr>
            <a:r>
              <a:rPr lang="en-US" altLang="zh-CN" sz="2400" dirty="0" smtClean="0"/>
              <a:t>How the Methods </a:t>
            </a:r>
            <a:r>
              <a:rPr lang="en-US" altLang="zh-CN" sz="2400" dirty="0"/>
              <a:t>of </a:t>
            </a:r>
            <a:r>
              <a:rPr lang="en-US" altLang="zh-CN" sz="2400" dirty="0" smtClean="0"/>
              <a:t>Defense work </a:t>
            </a:r>
          </a:p>
          <a:p>
            <a:pPr marL="342900" indent="-342900" algn="just">
              <a:lnSpc>
                <a:spcPct val="150000"/>
              </a:lnSpc>
              <a:buFont typeface="Arial" panose="020B0604020202020204" pitchFamily="34" charset="0"/>
              <a:buChar char="•"/>
            </a:pPr>
            <a:r>
              <a:rPr lang="en-US" sz="2400" dirty="0"/>
              <a:t>What is the </a:t>
            </a:r>
            <a:r>
              <a:rPr lang="en-US" altLang="zh-CN" sz="2400" dirty="0"/>
              <a:t>Software Controls</a:t>
            </a:r>
          </a:p>
          <a:p>
            <a:pPr marL="342900" indent="-342900" algn="just">
              <a:lnSpc>
                <a:spcPct val="150000"/>
              </a:lnSpc>
              <a:buFont typeface="Arial" panose="020B0604020202020204" pitchFamily="34" charset="0"/>
              <a:buChar char="•"/>
            </a:pPr>
            <a:r>
              <a:rPr lang="en-US" sz="2400" dirty="0"/>
              <a:t>What is the Protected Objects and Methods of Protection</a:t>
            </a:r>
          </a:p>
          <a:p>
            <a:pPr marL="342900" indent="-342900" algn="just">
              <a:lnSpc>
                <a:spcPct val="150000"/>
              </a:lnSpc>
              <a:buFont typeface="Arial" panose="020B0604020202020204" pitchFamily="34" charset="0"/>
              <a:buChar char="•"/>
            </a:pPr>
            <a:r>
              <a:rPr lang="en-US" sz="2400" dirty="0" smtClean="0"/>
              <a:t>What </a:t>
            </a:r>
            <a:r>
              <a:rPr lang="en-US" sz="2400" dirty="0"/>
              <a:t>is the </a:t>
            </a:r>
            <a:r>
              <a:rPr lang="en-US" sz="2400" dirty="0" smtClean="0"/>
              <a:t>Protection Types</a:t>
            </a:r>
            <a:endParaRPr lang="en-US" altLang="zh-CN" sz="2400" dirty="0"/>
          </a:p>
        </p:txBody>
      </p:sp>
      <p:sp>
        <p:nvSpPr>
          <p:cNvPr id="10" name="Footer Placeholder 9"/>
          <p:cNvSpPr>
            <a:spLocks noGrp="1"/>
          </p:cNvSpPr>
          <p:nvPr>
            <p:ph type="ftr" sz="quarter" idx="11"/>
          </p:nvPr>
        </p:nvSpPr>
        <p:spPr/>
        <p:txBody>
          <a:bodyPr/>
          <a:lstStyle/>
          <a:p>
            <a:r>
              <a:rPr lang="en-US" smtClean="0"/>
              <a:t>Secure operating Systems                             Dr. Hesham Salman</a:t>
            </a:r>
            <a:endParaRPr lang="en-US"/>
          </a:p>
        </p:txBody>
      </p:sp>
    </p:spTree>
    <p:extLst>
      <p:ext uri="{BB962C8B-B14F-4D97-AF65-F5344CB8AC3E}">
        <p14:creationId xmlns:p14="http://schemas.microsoft.com/office/powerpoint/2010/main" val="303958557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650377" y="543490"/>
            <a:ext cx="3012668" cy="523220"/>
          </a:xfrm>
          <a:prstGeom prst="rect">
            <a:avLst/>
          </a:prstGeom>
          <a:noFill/>
        </p:spPr>
        <p:txBody>
          <a:bodyPr wrap="square" rtlCol="0">
            <a:spAutoFit/>
          </a:bodyPr>
          <a:lstStyle/>
          <a:p>
            <a:r>
              <a:rPr lang="en-US" sz="2800" dirty="0" smtClean="0">
                <a:solidFill>
                  <a:schemeClr val="bg1"/>
                </a:solidFill>
              </a:rPr>
              <a:t>CHAPTER 2 GOALS</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103312" y="1880058"/>
            <a:ext cx="9666288" cy="3416320"/>
          </a:xfrm>
          <a:prstGeom prst="rect">
            <a:avLst/>
          </a:prstGeom>
          <a:noFill/>
        </p:spPr>
        <p:txBody>
          <a:bodyPr wrap="square" rtlCol="0">
            <a:spAutoFit/>
          </a:bodyPr>
          <a:lstStyle/>
          <a:p>
            <a:pPr algn="just">
              <a:lnSpc>
                <a:spcPct val="150000"/>
              </a:lnSpc>
            </a:pPr>
            <a:r>
              <a:rPr lang="en-US" sz="2400" b="1" dirty="0"/>
              <a:t>When you complete this chapter, you will be able to:</a:t>
            </a:r>
          </a:p>
          <a:p>
            <a:pPr marL="342900" indent="-342900" algn="just">
              <a:lnSpc>
                <a:spcPct val="150000"/>
              </a:lnSpc>
              <a:buFont typeface="Arial" panose="020B0604020202020204" pitchFamily="34" charset="0"/>
              <a:buChar char="•"/>
            </a:pPr>
            <a:r>
              <a:rPr lang="en-US" sz="2400" dirty="0" smtClean="0"/>
              <a:t>Describe the Security goals </a:t>
            </a:r>
          </a:p>
          <a:p>
            <a:pPr marL="342900" indent="-342900" algn="just">
              <a:lnSpc>
                <a:spcPct val="150000"/>
              </a:lnSpc>
              <a:buFont typeface="Arial" panose="020B0604020202020204" pitchFamily="34" charset="0"/>
              <a:buChar char="•"/>
            </a:pPr>
            <a:r>
              <a:rPr lang="en-US" sz="2400" dirty="0" smtClean="0"/>
              <a:t>Describe the </a:t>
            </a:r>
            <a:r>
              <a:rPr lang="en-US" altLang="zh-CN" sz="2400" dirty="0" smtClean="0"/>
              <a:t>Vulnerabilities</a:t>
            </a:r>
          </a:p>
          <a:p>
            <a:pPr marL="342900" indent="-342900" algn="just">
              <a:lnSpc>
                <a:spcPct val="150000"/>
              </a:lnSpc>
              <a:buFont typeface="Arial" panose="020B0604020202020204" pitchFamily="34" charset="0"/>
              <a:buChar char="•"/>
            </a:pPr>
            <a:r>
              <a:rPr lang="en-US" altLang="zh-CN" sz="2400" dirty="0" smtClean="0"/>
              <a:t>Explain the Principles </a:t>
            </a:r>
            <a:r>
              <a:rPr lang="en-US" altLang="zh-CN" sz="2400" dirty="0"/>
              <a:t>of Adequate Protection </a:t>
            </a:r>
            <a:endParaRPr lang="en-US" altLang="zh-CN" sz="2400" dirty="0" smtClean="0"/>
          </a:p>
          <a:p>
            <a:pPr marL="342900" indent="-342900" algn="just">
              <a:lnSpc>
                <a:spcPct val="150000"/>
              </a:lnSpc>
              <a:buFont typeface="Arial" panose="020B0604020202020204" pitchFamily="34" charset="0"/>
              <a:buChar char="•"/>
            </a:pPr>
            <a:r>
              <a:rPr lang="en-US" sz="2400" dirty="0"/>
              <a:t>Differentiate between </a:t>
            </a:r>
            <a:r>
              <a:rPr lang="en-US" sz="2400" dirty="0" smtClean="0"/>
              <a:t>the </a:t>
            </a:r>
            <a:r>
              <a:rPr lang="en-US" sz="2400" dirty="0"/>
              <a:t>Methods of Securing the Operating </a:t>
            </a:r>
            <a:r>
              <a:rPr lang="en-US" sz="2400" dirty="0" smtClean="0"/>
              <a:t>Systems</a:t>
            </a:r>
          </a:p>
          <a:p>
            <a:pPr marL="342900" indent="-342900" algn="just">
              <a:lnSpc>
                <a:spcPct val="150000"/>
              </a:lnSpc>
              <a:buFont typeface="Arial" panose="020B0604020202020204" pitchFamily="34" charset="0"/>
              <a:buChar char="•"/>
            </a:pPr>
            <a:r>
              <a:rPr lang="en-US" altLang="zh-CN" sz="2400" dirty="0" smtClean="0"/>
              <a:t>Explain</a:t>
            </a:r>
            <a:r>
              <a:rPr lang="en-US" sz="2400" dirty="0" smtClean="0"/>
              <a:t> the Protection Types</a:t>
            </a:r>
            <a:endParaRPr lang="en-US" altLang="zh-CN" sz="2400" dirty="0" smtClean="0"/>
          </a:p>
        </p:txBody>
      </p:sp>
      <p:sp>
        <p:nvSpPr>
          <p:cNvPr id="10" name="Footer Placeholder 9"/>
          <p:cNvSpPr>
            <a:spLocks noGrp="1"/>
          </p:cNvSpPr>
          <p:nvPr>
            <p:ph type="ftr" sz="quarter" idx="11"/>
          </p:nvPr>
        </p:nvSpPr>
        <p:spPr/>
        <p:txBody>
          <a:bodyPr/>
          <a:lstStyle/>
          <a:p>
            <a:r>
              <a:rPr lang="en-US" smtClean="0"/>
              <a:t>Secure operating Systems                             Dr. Hesham Salman</a:t>
            </a:r>
            <a:endParaRPr lang="en-US"/>
          </a:p>
        </p:txBody>
      </p:sp>
    </p:spTree>
    <p:extLst>
      <p:ext uri="{BB962C8B-B14F-4D97-AF65-F5344CB8AC3E}">
        <p14:creationId xmlns:p14="http://schemas.microsoft.com/office/powerpoint/2010/main" val="251913075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111826" y="365125"/>
            <a:ext cx="9403773" cy="1325563"/>
          </a:xfrm>
        </p:spPr>
        <p:txBody>
          <a:bodyPr/>
          <a:lstStyle/>
          <a:p>
            <a:r>
              <a:rPr lang="en-US" dirty="0" smtClean="0">
                <a:solidFill>
                  <a:schemeClr val="bg1"/>
                </a:solidFill>
              </a:rPr>
              <a:t>                  Security goals</a:t>
            </a:r>
            <a:endParaRPr lang="en-US" dirty="0">
              <a:solidFill>
                <a:schemeClr val="bg1"/>
              </a:solidFill>
            </a:endParaRPr>
          </a:p>
        </p:txBody>
      </p:sp>
      <p:sp>
        <p:nvSpPr>
          <p:cNvPr id="3" name="Content Placeholder 2"/>
          <p:cNvSpPr>
            <a:spLocks noGrp="1"/>
          </p:cNvSpPr>
          <p:nvPr>
            <p:ph idx="4294967295"/>
          </p:nvPr>
        </p:nvSpPr>
        <p:spPr>
          <a:xfrm>
            <a:off x="2067791" y="1847850"/>
            <a:ext cx="9746674" cy="3887932"/>
          </a:xfrm>
        </p:spPr>
        <p:txBody>
          <a:bodyPr/>
          <a:lstStyle/>
          <a:p>
            <a:pPr marL="514350" indent="-514350"/>
            <a:r>
              <a:rPr lang="en-US" altLang="zh-CN" dirty="0" smtClean="0"/>
              <a:t>The purpose of computer security is to:</a:t>
            </a:r>
          </a:p>
          <a:p>
            <a:pPr marL="514350" indent="-514350">
              <a:buNone/>
            </a:pPr>
            <a:r>
              <a:rPr lang="en-US" altLang="zh-CN" dirty="0" smtClean="0"/>
              <a:t>     Devise ways to prevent the weaknesses from being exploited.</a:t>
            </a:r>
          </a:p>
        </p:txBody>
      </p:sp>
      <p:sp>
        <p:nvSpPr>
          <p:cNvPr id="5" name="Footer Placeholder 4"/>
          <p:cNvSpPr>
            <a:spLocks noGrp="1"/>
          </p:cNvSpPr>
          <p:nvPr>
            <p:ph type="ftr" sz="quarter" idx="11"/>
          </p:nvPr>
        </p:nvSpPr>
        <p:spPr/>
        <p:txBody>
          <a:bodyPr/>
          <a:lstStyle/>
          <a:p>
            <a:r>
              <a:rPr lang="en-US" smtClean="0"/>
              <a:t>Secure operating Systems                             Dr. Hesham Salman</a:t>
            </a:r>
            <a:endParaRPr lang="en-US"/>
          </a:p>
        </p:txBody>
      </p:sp>
    </p:spTree>
    <p:extLst>
      <p:ext uri="{BB962C8B-B14F-4D97-AF65-F5344CB8AC3E}">
        <p14:creationId xmlns:p14="http://schemas.microsoft.com/office/powerpoint/2010/main" val="360781662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440788" y="543490"/>
            <a:ext cx="6169812" cy="584775"/>
          </a:xfrm>
          <a:prstGeom prst="rect">
            <a:avLst/>
          </a:prstGeom>
          <a:noFill/>
        </p:spPr>
        <p:txBody>
          <a:bodyPr wrap="square" rtlCol="0">
            <a:spAutoFit/>
          </a:bodyPr>
          <a:lstStyle/>
          <a:p>
            <a:r>
              <a:rPr lang="en-US" sz="3200" b="1" spc="-30" dirty="0">
                <a:solidFill>
                  <a:srgbClr val="FF0000"/>
                </a:solidFill>
                <a:latin typeface="Tahoma"/>
                <a:cs typeface="Tahoma"/>
              </a:rPr>
              <a:t>Wh</a:t>
            </a:r>
            <a:r>
              <a:rPr lang="en-US" sz="3200" b="1" spc="-25" dirty="0">
                <a:solidFill>
                  <a:srgbClr val="FF0000"/>
                </a:solidFill>
                <a:latin typeface="Tahoma"/>
                <a:cs typeface="Tahoma"/>
              </a:rPr>
              <a:t>a</a:t>
            </a:r>
            <a:r>
              <a:rPr lang="en-US" sz="3200" b="1" dirty="0">
                <a:solidFill>
                  <a:srgbClr val="FF0000"/>
                </a:solidFill>
                <a:latin typeface="Tahoma"/>
                <a:cs typeface="Tahoma"/>
              </a:rPr>
              <a:t>t</a:t>
            </a:r>
            <a:r>
              <a:rPr lang="en-US" sz="3200" b="1" spc="5" dirty="0">
                <a:solidFill>
                  <a:srgbClr val="FF0000"/>
                </a:solidFill>
                <a:latin typeface="Tahoma"/>
                <a:cs typeface="Tahoma"/>
              </a:rPr>
              <a:t> </a:t>
            </a:r>
            <a:r>
              <a:rPr lang="en-US" sz="3200" b="1" spc="-25" dirty="0">
                <a:solidFill>
                  <a:srgbClr val="FF0000"/>
                </a:solidFill>
                <a:latin typeface="Tahoma"/>
                <a:cs typeface="Tahoma"/>
              </a:rPr>
              <a:t>a</a:t>
            </a:r>
            <a:r>
              <a:rPr lang="en-US" sz="3200" b="1" dirty="0">
                <a:solidFill>
                  <a:srgbClr val="FF0000"/>
                </a:solidFill>
                <a:latin typeface="Tahoma"/>
                <a:cs typeface="Tahoma"/>
              </a:rPr>
              <a:t>re</a:t>
            </a:r>
            <a:r>
              <a:rPr lang="en-US" sz="3200" b="1" spc="-5" dirty="0">
                <a:solidFill>
                  <a:srgbClr val="FF0000"/>
                </a:solidFill>
                <a:latin typeface="Tahoma"/>
                <a:cs typeface="Tahoma"/>
              </a:rPr>
              <a:t> t</a:t>
            </a:r>
            <a:r>
              <a:rPr lang="en-US" sz="3200" b="1" spc="-20" dirty="0">
                <a:solidFill>
                  <a:srgbClr val="FF0000"/>
                </a:solidFill>
                <a:latin typeface="Tahoma"/>
                <a:cs typeface="Tahoma"/>
              </a:rPr>
              <a:t>he</a:t>
            </a:r>
            <a:r>
              <a:rPr lang="en-US" sz="3200" b="1" spc="10" dirty="0">
                <a:solidFill>
                  <a:srgbClr val="FF0000"/>
                </a:solidFill>
                <a:latin typeface="Tahoma"/>
                <a:cs typeface="Tahoma"/>
              </a:rPr>
              <a:t> </a:t>
            </a:r>
            <a:r>
              <a:rPr lang="en-US" sz="3200" b="1" spc="-5" dirty="0">
                <a:solidFill>
                  <a:srgbClr val="FF0000"/>
                </a:solidFill>
                <a:latin typeface="Tahoma"/>
                <a:cs typeface="Tahoma"/>
              </a:rPr>
              <a:t>v</a:t>
            </a:r>
            <a:r>
              <a:rPr lang="en-US" sz="3200" b="1" spc="-20" dirty="0">
                <a:solidFill>
                  <a:srgbClr val="FF0000"/>
                </a:solidFill>
                <a:latin typeface="Tahoma"/>
                <a:cs typeface="Tahoma"/>
              </a:rPr>
              <a:t>ulner</a:t>
            </a:r>
            <a:r>
              <a:rPr lang="en-US" sz="3200" b="1" spc="-25" dirty="0">
                <a:solidFill>
                  <a:srgbClr val="FF0000"/>
                </a:solidFill>
                <a:latin typeface="Tahoma"/>
                <a:cs typeface="Tahoma"/>
              </a:rPr>
              <a:t>a</a:t>
            </a:r>
            <a:r>
              <a:rPr lang="en-US" sz="3200" b="1" spc="-15" dirty="0">
                <a:solidFill>
                  <a:srgbClr val="FF0000"/>
                </a:solidFill>
                <a:latin typeface="Tahoma"/>
                <a:cs typeface="Tahoma"/>
              </a:rPr>
              <a:t>bili</a:t>
            </a:r>
            <a:r>
              <a:rPr lang="en-US" sz="3200" b="1" spc="-5" dirty="0">
                <a:solidFill>
                  <a:srgbClr val="FF0000"/>
                </a:solidFill>
                <a:latin typeface="Tahoma"/>
                <a:cs typeface="Tahoma"/>
              </a:rPr>
              <a:t>t</a:t>
            </a:r>
            <a:r>
              <a:rPr lang="en-US" sz="3200" b="1" spc="-15" dirty="0">
                <a:solidFill>
                  <a:srgbClr val="FF0000"/>
                </a:solidFill>
                <a:latin typeface="Tahoma"/>
                <a:cs typeface="Tahoma"/>
              </a:rPr>
              <a:t>ies?</a:t>
            </a:r>
            <a:endParaRPr lang="en-US" sz="3200" b="1" dirty="0">
              <a:solidFill>
                <a:srgbClr val="FF0000"/>
              </a:solidFill>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Footer Placeholder 8"/>
          <p:cNvSpPr>
            <a:spLocks noGrp="1"/>
          </p:cNvSpPr>
          <p:nvPr>
            <p:ph type="ftr" sz="quarter" idx="11"/>
          </p:nvPr>
        </p:nvSpPr>
        <p:spPr/>
        <p:txBody>
          <a:bodyPr/>
          <a:lstStyle/>
          <a:p>
            <a:r>
              <a:rPr lang="en-US" smtClean="0"/>
              <a:t>Secure operating Systems                             Dr. Hesham Salman</a:t>
            </a:r>
            <a:endParaRPr lang="en-US"/>
          </a:p>
        </p:txBody>
      </p:sp>
      <p:sp>
        <p:nvSpPr>
          <p:cNvPr id="12" name="object 3"/>
          <p:cNvSpPr txBox="1"/>
          <p:nvPr/>
        </p:nvSpPr>
        <p:spPr>
          <a:xfrm>
            <a:off x="2079055" y="1509823"/>
            <a:ext cx="8862572" cy="4801235"/>
          </a:xfrm>
          <a:prstGeom prst="rect">
            <a:avLst/>
          </a:prstGeom>
        </p:spPr>
        <p:txBody>
          <a:bodyPr vert="horz" wrap="square" lIns="0" tIns="0" rIns="0" bIns="0" rtlCol="0">
            <a:noAutofit/>
          </a:bodyPr>
          <a:lstStyle/>
          <a:p>
            <a:pPr marL="318770" indent="-306705">
              <a:lnSpc>
                <a:spcPct val="100000"/>
              </a:lnSpc>
              <a:buFont typeface="Times New Roman"/>
              <a:buChar char="•"/>
              <a:tabLst>
                <a:tab pos="318770" algn="l"/>
              </a:tabLst>
            </a:pPr>
            <a:r>
              <a:rPr sz="2500" spc="-15" dirty="0" smtClean="0">
                <a:solidFill>
                  <a:srgbClr val="BF0000"/>
                </a:solidFill>
                <a:latin typeface="Tahoma"/>
                <a:cs typeface="Tahoma"/>
              </a:rPr>
              <a:t>Phys</a:t>
            </a:r>
            <a:r>
              <a:rPr sz="2500" spc="-5" dirty="0" smtClean="0">
                <a:solidFill>
                  <a:srgbClr val="BF0000"/>
                </a:solidFill>
                <a:latin typeface="Tahoma"/>
                <a:cs typeface="Tahoma"/>
              </a:rPr>
              <a:t>i</a:t>
            </a:r>
            <a:r>
              <a:rPr sz="2500" spc="-10" dirty="0" smtClean="0">
                <a:solidFill>
                  <a:srgbClr val="BF0000"/>
                </a:solidFill>
                <a:latin typeface="Tahoma"/>
                <a:cs typeface="Tahoma"/>
              </a:rPr>
              <a:t>cal</a:t>
            </a:r>
            <a:r>
              <a:rPr sz="2500" spc="25" dirty="0" smtClean="0">
                <a:solidFill>
                  <a:srgbClr val="BF0000"/>
                </a:solidFill>
                <a:latin typeface="Tahoma"/>
                <a:cs typeface="Tahoma"/>
              </a:rPr>
              <a:t> </a:t>
            </a:r>
            <a:r>
              <a:rPr sz="2500" spc="-15" dirty="0" smtClean="0">
                <a:latin typeface="Tahoma"/>
                <a:cs typeface="Tahoma"/>
              </a:rPr>
              <a:t>vu</a:t>
            </a:r>
            <a:r>
              <a:rPr sz="2500" spc="-5" dirty="0" smtClean="0">
                <a:latin typeface="Tahoma"/>
                <a:cs typeface="Tahoma"/>
              </a:rPr>
              <a:t>l</a:t>
            </a:r>
            <a:r>
              <a:rPr sz="2500" spc="-15" dirty="0" smtClean="0">
                <a:latin typeface="Tahoma"/>
                <a:cs typeface="Tahoma"/>
              </a:rPr>
              <a:t>n</a:t>
            </a:r>
            <a:r>
              <a:rPr sz="2500" spc="-20" dirty="0" smtClean="0">
                <a:latin typeface="Tahoma"/>
                <a:cs typeface="Tahoma"/>
              </a:rPr>
              <a:t>e</a:t>
            </a:r>
            <a:r>
              <a:rPr sz="2500" spc="-15" dirty="0" smtClean="0">
                <a:latin typeface="Tahoma"/>
                <a:cs typeface="Tahoma"/>
              </a:rPr>
              <a:t>rab</a:t>
            </a:r>
            <a:r>
              <a:rPr sz="2500" spc="-5" dirty="0" smtClean="0">
                <a:latin typeface="Tahoma"/>
                <a:cs typeface="Tahoma"/>
              </a:rPr>
              <a:t>iliti</a:t>
            </a:r>
            <a:r>
              <a:rPr sz="2500" spc="-20" dirty="0" smtClean="0">
                <a:latin typeface="Tahoma"/>
                <a:cs typeface="Tahoma"/>
              </a:rPr>
              <a:t>e</a:t>
            </a:r>
            <a:r>
              <a:rPr sz="2500" spc="-15" dirty="0" smtClean="0">
                <a:latin typeface="Tahoma"/>
                <a:cs typeface="Tahoma"/>
              </a:rPr>
              <a:t>s</a:t>
            </a:r>
            <a:r>
              <a:rPr sz="2500" spc="30" dirty="0" smtClean="0">
                <a:latin typeface="Tahoma"/>
                <a:cs typeface="Tahoma"/>
              </a:rPr>
              <a:t> </a:t>
            </a:r>
            <a:r>
              <a:rPr sz="2500" spc="20" dirty="0" smtClean="0">
                <a:latin typeface="Tahoma"/>
                <a:cs typeface="Tahoma"/>
              </a:rPr>
              <a:t>(</a:t>
            </a:r>
            <a:r>
              <a:rPr sz="2500" spc="-15" dirty="0" smtClean="0">
                <a:latin typeface="Tahoma"/>
                <a:cs typeface="Tahoma"/>
              </a:rPr>
              <a:t>Eg.</a:t>
            </a:r>
            <a:r>
              <a:rPr sz="2500" spc="5" dirty="0" smtClean="0">
                <a:latin typeface="Tahoma"/>
                <a:cs typeface="Tahoma"/>
              </a:rPr>
              <a:t> </a:t>
            </a:r>
            <a:r>
              <a:rPr sz="2500" spc="-20" dirty="0" smtClean="0">
                <a:latin typeface="Tahoma"/>
                <a:cs typeface="Tahoma"/>
              </a:rPr>
              <a:t>Compu</a:t>
            </a:r>
            <a:r>
              <a:rPr sz="2500" spc="-5" dirty="0" smtClean="0">
                <a:latin typeface="Tahoma"/>
                <a:cs typeface="Tahoma"/>
              </a:rPr>
              <a:t>t</a:t>
            </a:r>
            <a:r>
              <a:rPr sz="2500" spc="-20" dirty="0" smtClean="0">
                <a:latin typeface="Tahoma"/>
                <a:cs typeface="Tahoma"/>
              </a:rPr>
              <a:t>e</a:t>
            </a:r>
            <a:r>
              <a:rPr sz="2500" spc="-10" dirty="0" smtClean="0">
                <a:latin typeface="Tahoma"/>
                <a:cs typeface="Tahoma"/>
              </a:rPr>
              <a:t>r</a:t>
            </a:r>
            <a:r>
              <a:rPr sz="2500" spc="30" dirty="0" smtClean="0">
                <a:latin typeface="Tahoma"/>
                <a:cs typeface="Tahoma"/>
              </a:rPr>
              <a:t> </a:t>
            </a:r>
            <a:r>
              <a:rPr sz="2500" spc="-15" dirty="0" smtClean="0">
                <a:latin typeface="Tahoma"/>
                <a:cs typeface="Tahoma"/>
              </a:rPr>
              <a:t>can</a:t>
            </a:r>
            <a:r>
              <a:rPr sz="2500" spc="15" dirty="0" smtClean="0">
                <a:latin typeface="Tahoma"/>
                <a:cs typeface="Tahoma"/>
              </a:rPr>
              <a:t> </a:t>
            </a:r>
            <a:r>
              <a:rPr sz="2500" spc="-15" dirty="0" smtClean="0">
                <a:latin typeface="Tahoma"/>
                <a:cs typeface="Tahoma"/>
              </a:rPr>
              <a:t>be s</a:t>
            </a:r>
            <a:r>
              <a:rPr sz="2500" spc="-5" dirty="0" smtClean="0">
                <a:latin typeface="Tahoma"/>
                <a:cs typeface="Tahoma"/>
              </a:rPr>
              <a:t>t</a:t>
            </a:r>
            <a:r>
              <a:rPr sz="2500" spc="-15" dirty="0" smtClean="0">
                <a:latin typeface="Tahoma"/>
                <a:cs typeface="Tahoma"/>
              </a:rPr>
              <a:t>o</a:t>
            </a:r>
            <a:r>
              <a:rPr sz="2500" spc="-5" dirty="0" smtClean="0">
                <a:latin typeface="Tahoma"/>
                <a:cs typeface="Tahoma"/>
              </a:rPr>
              <a:t>l</a:t>
            </a:r>
            <a:r>
              <a:rPr sz="2500" spc="-20" dirty="0" smtClean="0">
                <a:latin typeface="Tahoma"/>
                <a:cs typeface="Tahoma"/>
              </a:rPr>
              <a:t>e</a:t>
            </a:r>
            <a:r>
              <a:rPr sz="2500" spc="-15" dirty="0" smtClean="0">
                <a:latin typeface="Tahoma"/>
                <a:cs typeface="Tahoma"/>
              </a:rPr>
              <a:t>n)</a:t>
            </a:r>
            <a:endParaRPr sz="2500" dirty="0">
              <a:latin typeface="Tahoma"/>
              <a:cs typeface="Tahoma"/>
            </a:endParaRPr>
          </a:p>
          <a:p>
            <a:pPr>
              <a:lnSpc>
                <a:spcPts val="1000"/>
              </a:lnSpc>
              <a:spcBef>
                <a:spcPts val="91"/>
              </a:spcBef>
              <a:buFont typeface="Times New Roman"/>
              <a:buChar char="•"/>
            </a:pPr>
            <a:endParaRPr sz="1000" dirty="0"/>
          </a:p>
          <a:p>
            <a:pPr marL="318770" indent="-306705">
              <a:lnSpc>
                <a:spcPct val="100000"/>
              </a:lnSpc>
              <a:buFont typeface="Times New Roman"/>
              <a:buChar char="•"/>
              <a:tabLst>
                <a:tab pos="318770" algn="l"/>
              </a:tabLst>
            </a:pPr>
            <a:r>
              <a:rPr sz="2500" spc="-15" dirty="0" smtClean="0">
                <a:solidFill>
                  <a:srgbClr val="BF0000"/>
                </a:solidFill>
                <a:latin typeface="Tahoma"/>
                <a:cs typeface="Tahoma"/>
              </a:rPr>
              <a:t>Na</a:t>
            </a:r>
            <a:r>
              <a:rPr sz="2500" spc="-5" dirty="0" smtClean="0">
                <a:solidFill>
                  <a:srgbClr val="BF0000"/>
                </a:solidFill>
                <a:latin typeface="Tahoma"/>
                <a:cs typeface="Tahoma"/>
              </a:rPr>
              <a:t>t</a:t>
            </a:r>
            <a:r>
              <a:rPr sz="2500" spc="-15" dirty="0" smtClean="0">
                <a:solidFill>
                  <a:srgbClr val="BF0000"/>
                </a:solidFill>
                <a:latin typeface="Tahoma"/>
                <a:cs typeface="Tahoma"/>
              </a:rPr>
              <a:t>ural</a:t>
            </a:r>
            <a:r>
              <a:rPr sz="2500" spc="20" dirty="0" smtClean="0">
                <a:solidFill>
                  <a:srgbClr val="BF0000"/>
                </a:solidFill>
                <a:latin typeface="Tahoma"/>
                <a:cs typeface="Tahoma"/>
              </a:rPr>
              <a:t> </a:t>
            </a:r>
            <a:r>
              <a:rPr sz="2500" spc="-15" dirty="0" smtClean="0">
                <a:latin typeface="Tahoma"/>
                <a:cs typeface="Tahoma"/>
              </a:rPr>
              <a:t>vu</a:t>
            </a:r>
            <a:r>
              <a:rPr sz="2500" spc="-5" dirty="0" smtClean="0">
                <a:latin typeface="Tahoma"/>
                <a:cs typeface="Tahoma"/>
              </a:rPr>
              <a:t>l</a:t>
            </a:r>
            <a:r>
              <a:rPr sz="2500" spc="-15" dirty="0" smtClean="0">
                <a:latin typeface="Tahoma"/>
                <a:cs typeface="Tahoma"/>
              </a:rPr>
              <a:t>n</a:t>
            </a:r>
            <a:r>
              <a:rPr sz="2500" spc="-20" dirty="0" smtClean="0">
                <a:latin typeface="Tahoma"/>
                <a:cs typeface="Tahoma"/>
              </a:rPr>
              <a:t>e</a:t>
            </a:r>
            <a:r>
              <a:rPr sz="2500" spc="-15" dirty="0" smtClean="0">
                <a:latin typeface="Tahoma"/>
                <a:cs typeface="Tahoma"/>
              </a:rPr>
              <a:t>rab</a:t>
            </a:r>
            <a:r>
              <a:rPr sz="2500" spc="-5" dirty="0" smtClean="0">
                <a:latin typeface="Tahoma"/>
                <a:cs typeface="Tahoma"/>
              </a:rPr>
              <a:t>iliti</a:t>
            </a:r>
            <a:r>
              <a:rPr sz="2500" spc="-20" dirty="0" smtClean="0">
                <a:latin typeface="Tahoma"/>
                <a:cs typeface="Tahoma"/>
              </a:rPr>
              <a:t>e</a:t>
            </a:r>
            <a:r>
              <a:rPr sz="2500" spc="-15" dirty="0" smtClean="0">
                <a:latin typeface="Tahoma"/>
                <a:cs typeface="Tahoma"/>
              </a:rPr>
              <a:t>s</a:t>
            </a:r>
            <a:r>
              <a:rPr sz="2500" spc="30" dirty="0" smtClean="0">
                <a:latin typeface="Tahoma"/>
                <a:cs typeface="Tahoma"/>
              </a:rPr>
              <a:t> </a:t>
            </a:r>
            <a:r>
              <a:rPr sz="2500" spc="20" dirty="0" smtClean="0">
                <a:latin typeface="Tahoma"/>
                <a:cs typeface="Tahoma"/>
              </a:rPr>
              <a:t>(</a:t>
            </a:r>
            <a:r>
              <a:rPr sz="2500" spc="-15" dirty="0" smtClean="0">
                <a:latin typeface="Tahoma"/>
                <a:cs typeface="Tahoma"/>
              </a:rPr>
              <a:t>Eg.</a:t>
            </a:r>
            <a:r>
              <a:rPr sz="2500" spc="15" dirty="0" smtClean="0">
                <a:latin typeface="Tahoma"/>
                <a:cs typeface="Tahoma"/>
              </a:rPr>
              <a:t> </a:t>
            </a:r>
            <a:r>
              <a:rPr sz="2500" spc="-15" dirty="0" smtClean="0">
                <a:latin typeface="Tahoma"/>
                <a:cs typeface="Tahoma"/>
              </a:rPr>
              <a:t>Ear</a:t>
            </a:r>
            <a:r>
              <a:rPr sz="2500" spc="-5" dirty="0" smtClean="0">
                <a:latin typeface="Tahoma"/>
                <a:cs typeface="Tahoma"/>
              </a:rPr>
              <a:t>t</a:t>
            </a:r>
            <a:r>
              <a:rPr sz="2500" spc="-15" dirty="0" smtClean="0">
                <a:latin typeface="Tahoma"/>
                <a:cs typeface="Tahoma"/>
              </a:rPr>
              <a:t>hquak</a:t>
            </a:r>
            <a:r>
              <a:rPr sz="2500" spc="-20" dirty="0" smtClean="0">
                <a:latin typeface="Tahoma"/>
                <a:cs typeface="Tahoma"/>
              </a:rPr>
              <a:t>e</a:t>
            </a:r>
            <a:r>
              <a:rPr sz="2500" spc="-10" dirty="0" smtClean="0">
                <a:latin typeface="Tahoma"/>
                <a:cs typeface="Tahoma"/>
              </a:rPr>
              <a:t>)</a:t>
            </a:r>
            <a:endParaRPr sz="2500" dirty="0">
              <a:latin typeface="Tahoma"/>
              <a:cs typeface="Tahoma"/>
            </a:endParaRPr>
          </a:p>
          <a:p>
            <a:pPr>
              <a:lnSpc>
                <a:spcPts val="1000"/>
              </a:lnSpc>
              <a:spcBef>
                <a:spcPts val="92"/>
              </a:spcBef>
              <a:buFont typeface="Times New Roman"/>
              <a:buChar char="•"/>
            </a:pPr>
            <a:endParaRPr sz="1000" dirty="0"/>
          </a:p>
          <a:p>
            <a:pPr marL="318770" indent="-306705">
              <a:lnSpc>
                <a:spcPct val="100000"/>
              </a:lnSpc>
              <a:buFont typeface="Times New Roman"/>
              <a:buChar char="•"/>
              <a:tabLst>
                <a:tab pos="318770" algn="l"/>
              </a:tabLst>
            </a:pPr>
            <a:r>
              <a:rPr sz="2500" spc="-25" dirty="0" smtClean="0">
                <a:solidFill>
                  <a:srgbClr val="BF0000"/>
                </a:solidFill>
                <a:latin typeface="Tahoma"/>
                <a:cs typeface="Tahoma"/>
              </a:rPr>
              <a:t>H</a:t>
            </a:r>
            <a:r>
              <a:rPr sz="2500" spc="-15" dirty="0" smtClean="0">
                <a:solidFill>
                  <a:srgbClr val="BF0000"/>
                </a:solidFill>
                <a:latin typeface="Tahoma"/>
                <a:cs typeface="Tahoma"/>
              </a:rPr>
              <a:t>ard</a:t>
            </a:r>
            <a:r>
              <a:rPr sz="2500" spc="-25" dirty="0" smtClean="0">
                <a:solidFill>
                  <a:srgbClr val="BF0000"/>
                </a:solidFill>
                <a:latin typeface="Tahoma"/>
                <a:cs typeface="Tahoma"/>
              </a:rPr>
              <a:t>w</a:t>
            </a:r>
            <a:r>
              <a:rPr sz="2500" spc="-15" dirty="0" smtClean="0">
                <a:solidFill>
                  <a:srgbClr val="BF0000"/>
                </a:solidFill>
                <a:latin typeface="Tahoma"/>
                <a:cs typeface="Tahoma"/>
              </a:rPr>
              <a:t>are</a:t>
            </a:r>
            <a:r>
              <a:rPr sz="2500" spc="25" dirty="0" smtClean="0">
                <a:solidFill>
                  <a:srgbClr val="BF0000"/>
                </a:solidFill>
                <a:latin typeface="Tahoma"/>
                <a:cs typeface="Tahoma"/>
              </a:rPr>
              <a:t> </a:t>
            </a:r>
            <a:r>
              <a:rPr sz="2500" spc="-15" dirty="0" smtClean="0">
                <a:solidFill>
                  <a:srgbClr val="BF0000"/>
                </a:solidFill>
                <a:latin typeface="Tahoma"/>
                <a:cs typeface="Tahoma"/>
              </a:rPr>
              <a:t>and</a:t>
            </a:r>
            <a:r>
              <a:rPr sz="2500" spc="15" dirty="0" smtClean="0">
                <a:solidFill>
                  <a:srgbClr val="BF0000"/>
                </a:solidFill>
                <a:latin typeface="Tahoma"/>
                <a:cs typeface="Tahoma"/>
              </a:rPr>
              <a:t> </a:t>
            </a:r>
            <a:r>
              <a:rPr sz="2500" spc="-15" dirty="0" smtClean="0">
                <a:solidFill>
                  <a:srgbClr val="BF0000"/>
                </a:solidFill>
                <a:latin typeface="Tahoma"/>
                <a:cs typeface="Tahoma"/>
              </a:rPr>
              <a:t>Sof</a:t>
            </a:r>
            <a:r>
              <a:rPr sz="2500" spc="-5" dirty="0" smtClean="0">
                <a:solidFill>
                  <a:srgbClr val="BF0000"/>
                </a:solidFill>
                <a:latin typeface="Tahoma"/>
                <a:cs typeface="Tahoma"/>
              </a:rPr>
              <a:t>t</a:t>
            </a:r>
            <a:r>
              <a:rPr sz="2500" spc="-25" dirty="0" smtClean="0">
                <a:solidFill>
                  <a:srgbClr val="BF0000"/>
                </a:solidFill>
                <a:latin typeface="Tahoma"/>
                <a:cs typeface="Tahoma"/>
              </a:rPr>
              <a:t>w</a:t>
            </a:r>
            <a:r>
              <a:rPr sz="2500" spc="-15" dirty="0" smtClean="0">
                <a:solidFill>
                  <a:srgbClr val="BF0000"/>
                </a:solidFill>
                <a:latin typeface="Tahoma"/>
                <a:cs typeface="Tahoma"/>
              </a:rPr>
              <a:t>are</a:t>
            </a:r>
            <a:r>
              <a:rPr sz="2500" spc="45" dirty="0" smtClean="0">
                <a:solidFill>
                  <a:srgbClr val="BF0000"/>
                </a:solidFill>
                <a:latin typeface="Tahoma"/>
                <a:cs typeface="Tahoma"/>
              </a:rPr>
              <a:t> </a:t>
            </a:r>
            <a:r>
              <a:rPr sz="2500" spc="-15" dirty="0" smtClean="0">
                <a:latin typeface="Tahoma"/>
                <a:cs typeface="Tahoma"/>
              </a:rPr>
              <a:t>vu</a:t>
            </a:r>
            <a:r>
              <a:rPr sz="2500" spc="-5" dirty="0" smtClean="0">
                <a:latin typeface="Tahoma"/>
                <a:cs typeface="Tahoma"/>
              </a:rPr>
              <a:t>l</a:t>
            </a:r>
            <a:r>
              <a:rPr sz="2500" spc="-15" dirty="0" smtClean="0">
                <a:latin typeface="Tahoma"/>
                <a:cs typeface="Tahoma"/>
              </a:rPr>
              <a:t>n</a:t>
            </a:r>
            <a:r>
              <a:rPr sz="2500" spc="-20" dirty="0" smtClean="0">
                <a:latin typeface="Tahoma"/>
                <a:cs typeface="Tahoma"/>
              </a:rPr>
              <a:t>e</a:t>
            </a:r>
            <a:r>
              <a:rPr sz="2500" spc="-15" dirty="0" smtClean="0">
                <a:latin typeface="Tahoma"/>
                <a:cs typeface="Tahoma"/>
              </a:rPr>
              <a:t>rab</a:t>
            </a:r>
            <a:r>
              <a:rPr sz="2500" spc="-5" dirty="0" smtClean="0">
                <a:latin typeface="Tahoma"/>
                <a:cs typeface="Tahoma"/>
              </a:rPr>
              <a:t>iliti</a:t>
            </a:r>
            <a:r>
              <a:rPr sz="2500" spc="-20" dirty="0" smtClean="0">
                <a:latin typeface="Tahoma"/>
                <a:cs typeface="Tahoma"/>
              </a:rPr>
              <a:t>e</a:t>
            </a:r>
            <a:r>
              <a:rPr sz="2500" spc="-15" dirty="0" smtClean="0">
                <a:latin typeface="Tahoma"/>
                <a:cs typeface="Tahoma"/>
              </a:rPr>
              <a:t>s</a:t>
            </a:r>
            <a:r>
              <a:rPr sz="2500" spc="30" dirty="0" smtClean="0">
                <a:latin typeface="Tahoma"/>
                <a:cs typeface="Tahoma"/>
              </a:rPr>
              <a:t> </a:t>
            </a:r>
            <a:r>
              <a:rPr sz="2500" spc="20" dirty="0" smtClean="0">
                <a:latin typeface="Tahoma"/>
                <a:cs typeface="Tahoma"/>
              </a:rPr>
              <a:t>(</a:t>
            </a:r>
            <a:r>
              <a:rPr sz="2500" spc="-15" dirty="0" smtClean="0">
                <a:latin typeface="Tahoma"/>
                <a:cs typeface="Tahoma"/>
              </a:rPr>
              <a:t>Eg.</a:t>
            </a:r>
            <a:r>
              <a:rPr sz="2500" spc="5" dirty="0" smtClean="0">
                <a:latin typeface="Tahoma"/>
                <a:cs typeface="Tahoma"/>
              </a:rPr>
              <a:t> </a:t>
            </a:r>
            <a:r>
              <a:rPr sz="2500" spc="-20" dirty="0" smtClean="0">
                <a:latin typeface="Tahoma"/>
                <a:cs typeface="Tahoma"/>
              </a:rPr>
              <a:t>F</a:t>
            </a:r>
            <a:r>
              <a:rPr sz="2500" spc="-15" dirty="0" smtClean="0">
                <a:latin typeface="Tahoma"/>
                <a:cs typeface="Tahoma"/>
              </a:rPr>
              <a:t>a</a:t>
            </a:r>
            <a:r>
              <a:rPr sz="2500" spc="-5" dirty="0" smtClean="0">
                <a:latin typeface="Tahoma"/>
                <a:cs typeface="Tahoma"/>
              </a:rPr>
              <a:t>il</a:t>
            </a:r>
            <a:r>
              <a:rPr sz="2500" spc="-15" dirty="0" smtClean="0">
                <a:latin typeface="Tahoma"/>
                <a:cs typeface="Tahoma"/>
              </a:rPr>
              <a:t>ur</a:t>
            </a:r>
            <a:r>
              <a:rPr sz="2500" spc="-20" dirty="0" smtClean="0">
                <a:latin typeface="Tahoma"/>
                <a:cs typeface="Tahoma"/>
              </a:rPr>
              <a:t>e</a:t>
            </a:r>
            <a:r>
              <a:rPr sz="2500" spc="-15" dirty="0" smtClean="0">
                <a:latin typeface="Tahoma"/>
                <a:cs typeface="Tahoma"/>
              </a:rPr>
              <a:t>s)</a:t>
            </a:r>
            <a:endParaRPr sz="2500" dirty="0">
              <a:latin typeface="Tahoma"/>
              <a:cs typeface="Tahoma"/>
            </a:endParaRPr>
          </a:p>
          <a:p>
            <a:pPr>
              <a:lnSpc>
                <a:spcPts val="1000"/>
              </a:lnSpc>
              <a:spcBef>
                <a:spcPts val="91"/>
              </a:spcBef>
              <a:buFont typeface="Times New Roman"/>
              <a:buChar char="•"/>
            </a:pPr>
            <a:endParaRPr sz="1000" dirty="0"/>
          </a:p>
          <a:p>
            <a:pPr marL="318770" indent="-306705">
              <a:lnSpc>
                <a:spcPct val="100000"/>
              </a:lnSpc>
              <a:buFont typeface="Times New Roman"/>
              <a:buChar char="•"/>
              <a:tabLst>
                <a:tab pos="318770" algn="l"/>
              </a:tabLst>
            </a:pPr>
            <a:r>
              <a:rPr sz="2500" spc="-25" dirty="0" smtClean="0">
                <a:solidFill>
                  <a:srgbClr val="BF0000"/>
                </a:solidFill>
                <a:latin typeface="Tahoma"/>
                <a:cs typeface="Tahoma"/>
              </a:rPr>
              <a:t>M</a:t>
            </a:r>
            <a:r>
              <a:rPr sz="2500" spc="-20" dirty="0" smtClean="0">
                <a:solidFill>
                  <a:srgbClr val="BF0000"/>
                </a:solidFill>
                <a:latin typeface="Tahoma"/>
                <a:cs typeface="Tahoma"/>
              </a:rPr>
              <a:t>e</a:t>
            </a:r>
            <a:r>
              <a:rPr sz="2500" spc="-15" dirty="0" smtClean="0">
                <a:solidFill>
                  <a:srgbClr val="BF0000"/>
                </a:solidFill>
                <a:latin typeface="Tahoma"/>
                <a:cs typeface="Tahoma"/>
              </a:rPr>
              <a:t>d</a:t>
            </a:r>
            <a:r>
              <a:rPr sz="2500" spc="-5" dirty="0" smtClean="0">
                <a:solidFill>
                  <a:srgbClr val="BF0000"/>
                </a:solidFill>
                <a:latin typeface="Tahoma"/>
                <a:cs typeface="Tahoma"/>
              </a:rPr>
              <a:t>i</a:t>
            </a:r>
            <a:r>
              <a:rPr sz="2500" spc="-15" dirty="0" smtClean="0">
                <a:solidFill>
                  <a:srgbClr val="BF0000"/>
                </a:solidFill>
                <a:latin typeface="Tahoma"/>
                <a:cs typeface="Tahoma"/>
              </a:rPr>
              <a:t>a</a:t>
            </a:r>
            <a:r>
              <a:rPr sz="2500" spc="25" dirty="0" smtClean="0">
                <a:solidFill>
                  <a:srgbClr val="BF0000"/>
                </a:solidFill>
                <a:latin typeface="Tahoma"/>
                <a:cs typeface="Tahoma"/>
              </a:rPr>
              <a:t> </a:t>
            </a:r>
            <a:r>
              <a:rPr sz="2500" spc="-15" dirty="0" smtClean="0">
                <a:latin typeface="Tahoma"/>
                <a:cs typeface="Tahoma"/>
              </a:rPr>
              <a:t>vu</a:t>
            </a:r>
            <a:r>
              <a:rPr sz="2500" spc="-5" dirty="0" smtClean="0">
                <a:latin typeface="Tahoma"/>
                <a:cs typeface="Tahoma"/>
              </a:rPr>
              <a:t>l</a:t>
            </a:r>
            <a:r>
              <a:rPr sz="2500" spc="-15" dirty="0" smtClean="0">
                <a:latin typeface="Tahoma"/>
                <a:cs typeface="Tahoma"/>
              </a:rPr>
              <a:t>n</a:t>
            </a:r>
            <a:r>
              <a:rPr sz="2500" spc="-20" dirty="0" smtClean="0">
                <a:latin typeface="Tahoma"/>
                <a:cs typeface="Tahoma"/>
              </a:rPr>
              <a:t>e</a:t>
            </a:r>
            <a:r>
              <a:rPr sz="2500" spc="-15" dirty="0" smtClean="0">
                <a:latin typeface="Tahoma"/>
                <a:cs typeface="Tahoma"/>
              </a:rPr>
              <a:t>rab</a:t>
            </a:r>
            <a:r>
              <a:rPr sz="2500" spc="-5" dirty="0" smtClean="0">
                <a:latin typeface="Tahoma"/>
                <a:cs typeface="Tahoma"/>
              </a:rPr>
              <a:t>iliti</a:t>
            </a:r>
            <a:r>
              <a:rPr sz="2500" spc="-20" dirty="0" smtClean="0">
                <a:latin typeface="Tahoma"/>
                <a:cs typeface="Tahoma"/>
              </a:rPr>
              <a:t>e</a:t>
            </a:r>
            <a:r>
              <a:rPr sz="2500" spc="-15" dirty="0" smtClean="0">
                <a:latin typeface="Tahoma"/>
                <a:cs typeface="Tahoma"/>
              </a:rPr>
              <a:t>s</a:t>
            </a:r>
            <a:r>
              <a:rPr sz="2500" spc="30" dirty="0" smtClean="0">
                <a:latin typeface="Tahoma"/>
                <a:cs typeface="Tahoma"/>
              </a:rPr>
              <a:t> </a:t>
            </a:r>
            <a:r>
              <a:rPr sz="2500" spc="20" dirty="0" smtClean="0">
                <a:latin typeface="Tahoma"/>
                <a:cs typeface="Tahoma"/>
              </a:rPr>
              <a:t>(</a:t>
            </a:r>
            <a:r>
              <a:rPr sz="2500" spc="-15" dirty="0" smtClean="0">
                <a:latin typeface="Tahoma"/>
                <a:cs typeface="Tahoma"/>
              </a:rPr>
              <a:t>Eg.</a:t>
            </a:r>
            <a:r>
              <a:rPr sz="2500" spc="15" dirty="0" smtClean="0">
                <a:latin typeface="Tahoma"/>
                <a:cs typeface="Tahoma"/>
              </a:rPr>
              <a:t> </a:t>
            </a:r>
            <a:r>
              <a:rPr sz="2500" spc="-25" dirty="0" smtClean="0">
                <a:latin typeface="Tahoma"/>
                <a:cs typeface="Tahoma"/>
              </a:rPr>
              <a:t>H</a:t>
            </a:r>
            <a:r>
              <a:rPr sz="2500" spc="-15" dirty="0" smtClean="0">
                <a:latin typeface="Tahoma"/>
                <a:cs typeface="Tahoma"/>
              </a:rPr>
              <a:t>ard</a:t>
            </a:r>
            <a:r>
              <a:rPr sz="2500" spc="15" dirty="0" smtClean="0">
                <a:latin typeface="Tahoma"/>
                <a:cs typeface="Tahoma"/>
              </a:rPr>
              <a:t> </a:t>
            </a:r>
            <a:r>
              <a:rPr sz="2500" spc="-15" dirty="0" smtClean="0">
                <a:latin typeface="Tahoma"/>
                <a:cs typeface="Tahoma"/>
              </a:rPr>
              <a:t>d</a:t>
            </a:r>
            <a:r>
              <a:rPr sz="2500" spc="-5" dirty="0" smtClean="0">
                <a:latin typeface="Tahoma"/>
                <a:cs typeface="Tahoma"/>
              </a:rPr>
              <a:t>i</a:t>
            </a:r>
            <a:r>
              <a:rPr sz="2500" spc="-15" dirty="0" smtClean="0">
                <a:latin typeface="Tahoma"/>
                <a:cs typeface="Tahoma"/>
              </a:rPr>
              <a:t>sks</a:t>
            </a:r>
            <a:r>
              <a:rPr sz="2500" spc="5" dirty="0" smtClean="0">
                <a:latin typeface="Tahoma"/>
                <a:cs typeface="Tahoma"/>
              </a:rPr>
              <a:t> </a:t>
            </a:r>
            <a:r>
              <a:rPr sz="2500" spc="-15" dirty="0" smtClean="0">
                <a:latin typeface="Tahoma"/>
                <a:cs typeface="Tahoma"/>
              </a:rPr>
              <a:t>can</a:t>
            </a:r>
            <a:r>
              <a:rPr sz="2500" spc="5" dirty="0" smtClean="0">
                <a:latin typeface="Tahoma"/>
                <a:cs typeface="Tahoma"/>
              </a:rPr>
              <a:t> </a:t>
            </a:r>
            <a:r>
              <a:rPr sz="2500" spc="-15" dirty="0" smtClean="0">
                <a:latin typeface="Tahoma"/>
                <a:cs typeface="Tahoma"/>
              </a:rPr>
              <a:t>be</a:t>
            </a:r>
            <a:r>
              <a:rPr sz="2500" spc="10" dirty="0" smtClean="0">
                <a:latin typeface="Tahoma"/>
                <a:cs typeface="Tahoma"/>
              </a:rPr>
              <a:t> </a:t>
            </a:r>
            <a:r>
              <a:rPr sz="2500" spc="-15" dirty="0" smtClean="0">
                <a:latin typeface="Tahoma"/>
                <a:cs typeface="Tahoma"/>
              </a:rPr>
              <a:t>s</a:t>
            </a:r>
            <a:r>
              <a:rPr sz="2500" spc="-5" dirty="0" smtClean="0">
                <a:latin typeface="Tahoma"/>
                <a:cs typeface="Tahoma"/>
              </a:rPr>
              <a:t>t</a:t>
            </a:r>
            <a:r>
              <a:rPr sz="2500" spc="-15" dirty="0" smtClean="0">
                <a:latin typeface="Tahoma"/>
                <a:cs typeface="Tahoma"/>
              </a:rPr>
              <a:t>o</a:t>
            </a:r>
            <a:r>
              <a:rPr sz="2500" spc="-5" dirty="0" smtClean="0">
                <a:latin typeface="Tahoma"/>
                <a:cs typeface="Tahoma"/>
              </a:rPr>
              <a:t>l</a:t>
            </a:r>
            <a:r>
              <a:rPr sz="2500" spc="-20" dirty="0" smtClean="0">
                <a:latin typeface="Tahoma"/>
                <a:cs typeface="Tahoma"/>
              </a:rPr>
              <a:t>e</a:t>
            </a:r>
            <a:r>
              <a:rPr sz="2500" spc="-15" dirty="0" smtClean="0">
                <a:latin typeface="Tahoma"/>
                <a:cs typeface="Tahoma"/>
              </a:rPr>
              <a:t>n)</a:t>
            </a:r>
            <a:endParaRPr sz="2500" dirty="0">
              <a:latin typeface="Tahoma"/>
              <a:cs typeface="Tahoma"/>
            </a:endParaRPr>
          </a:p>
          <a:p>
            <a:pPr>
              <a:lnSpc>
                <a:spcPts val="1300"/>
              </a:lnSpc>
              <a:spcBef>
                <a:spcPts val="67"/>
              </a:spcBef>
              <a:buFont typeface="Times New Roman"/>
              <a:buChar char="•"/>
            </a:pPr>
            <a:endParaRPr sz="1300" dirty="0"/>
          </a:p>
          <a:p>
            <a:pPr marL="318770" marR="625475" indent="-306705">
              <a:lnSpc>
                <a:spcPts val="2780"/>
              </a:lnSpc>
              <a:buFont typeface="Times New Roman"/>
              <a:buChar char="•"/>
              <a:tabLst>
                <a:tab pos="318770" algn="l"/>
              </a:tabLst>
            </a:pPr>
            <a:r>
              <a:rPr sz="2500" spc="-20" dirty="0" smtClean="0">
                <a:solidFill>
                  <a:srgbClr val="BF0000"/>
                </a:solidFill>
                <a:latin typeface="Tahoma"/>
                <a:cs typeface="Tahoma"/>
              </a:rPr>
              <a:t>Commun</a:t>
            </a:r>
            <a:r>
              <a:rPr sz="2500" spc="-5" dirty="0" smtClean="0">
                <a:solidFill>
                  <a:srgbClr val="BF0000"/>
                </a:solidFill>
                <a:latin typeface="Tahoma"/>
                <a:cs typeface="Tahoma"/>
              </a:rPr>
              <a:t>i</a:t>
            </a:r>
            <a:r>
              <a:rPr sz="2500" spc="-15" dirty="0" smtClean="0">
                <a:solidFill>
                  <a:srgbClr val="BF0000"/>
                </a:solidFill>
                <a:latin typeface="Tahoma"/>
                <a:cs typeface="Tahoma"/>
              </a:rPr>
              <a:t>ca</a:t>
            </a:r>
            <a:r>
              <a:rPr sz="2500" spc="-5" dirty="0" smtClean="0">
                <a:solidFill>
                  <a:srgbClr val="BF0000"/>
                </a:solidFill>
                <a:latin typeface="Tahoma"/>
                <a:cs typeface="Tahoma"/>
              </a:rPr>
              <a:t>ti</a:t>
            </a:r>
            <a:r>
              <a:rPr sz="2500" spc="-15" dirty="0" smtClean="0">
                <a:solidFill>
                  <a:srgbClr val="BF0000"/>
                </a:solidFill>
                <a:latin typeface="Tahoma"/>
                <a:cs typeface="Tahoma"/>
              </a:rPr>
              <a:t>on</a:t>
            </a:r>
            <a:r>
              <a:rPr sz="2500" spc="70" dirty="0" smtClean="0">
                <a:solidFill>
                  <a:srgbClr val="BF0000"/>
                </a:solidFill>
                <a:latin typeface="Tahoma"/>
                <a:cs typeface="Tahoma"/>
              </a:rPr>
              <a:t> </a:t>
            </a:r>
            <a:r>
              <a:rPr sz="2500" spc="-15" dirty="0" smtClean="0">
                <a:latin typeface="Tahoma"/>
                <a:cs typeface="Tahoma"/>
              </a:rPr>
              <a:t>vu</a:t>
            </a:r>
            <a:r>
              <a:rPr sz="2500" spc="-5" dirty="0" smtClean="0">
                <a:latin typeface="Tahoma"/>
                <a:cs typeface="Tahoma"/>
              </a:rPr>
              <a:t>l</a:t>
            </a:r>
            <a:r>
              <a:rPr sz="2500" spc="-15" dirty="0" smtClean="0">
                <a:latin typeface="Tahoma"/>
                <a:cs typeface="Tahoma"/>
              </a:rPr>
              <a:t>n</a:t>
            </a:r>
            <a:r>
              <a:rPr sz="2500" spc="-20" dirty="0" smtClean="0">
                <a:latin typeface="Tahoma"/>
                <a:cs typeface="Tahoma"/>
              </a:rPr>
              <a:t>e</a:t>
            </a:r>
            <a:r>
              <a:rPr sz="2500" spc="-15" dirty="0" smtClean="0">
                <a:latin typeface="Tahoma"/>
                <a:cs typeface="Tahoma"/>
              </a:rPr>
              <a:t>rab</a:t>
            </a:r>
            <a:r>
              <a:rPr sz="2500" spc="-5" dirty="0" smtClean="0">
                <a:latin typeface="Tahoma"/>
                <a:cs typeface="Tahoma"/>
              </a:rPr>
              <a:t>iliti</a:t>
            </a:r>
            <a:r>
              <a:rPr sz="2500" spc="-20" dirty="0" smtClean="0">
                <a:latin typeface="Tahoma"/>
                <a:cs typeface="Tahoma"/>
              </a:rPr>
              <a:t>e</a:t>
            </a:r>
            <a:r>
              <a:rPr sz="2500" spc="-15" dirty="0" smtClean="0">
                <a:latin typeface="Tahoma"/>
                <a:cs typeface="Tahoma"/>
              </a:rPr>
              <a:t>s</a:t>
            </a:r>
            <a:r>
              <a:rPr sz="2500" spc="30" dirty="0" smtClean="0">
                <a:latin typeface="Tahoma"/>
                <a:cs typeface="Tahoma"/>
              </a:rPr>
              <a:t> </a:t>
            </a:r>
            <a:r>
              <a:rPr sz="2500" spc="-15" dirty="0" smtClean="0">
                <a:latin typeface="Tahoma"/>
                <a:cs typeface="Tahoma"/>
              </a:rPr>
              <a:t>(Ex.</a:t>
            </a:r>
            <a:r>
              <a:rPr sz="2500" spc="5" dirty="0" smtClean="0">
                <a:latin typeface="Tahoma"/>
                <a:cs typeface="Tahoma"/>
              </a:rPr>
              <a:t> </a:t>
            </a:r>
            <a:r>
              <a:rPr sz="2500" spc="-25" dirty="0" smtClean="0">
                <a:latin typeface="Tahoma"/>
                <a:cs typeface="Tahoma"/>
              </a:rPr>
              <a:t>W</a:t>
            </a:r>
            <a:r>
              <a:rPr sz="2500" spc="-5" dirty="0" smtClean="0">
                <a:latin typeface="Tahoma"/>
                <a:cs typeface="Tahoma"/>
              </a:rPr>
              <a:t>i</a:t>
            </a:r>
            <a:r>
              <a:rPr sz="2500" spc="-10" dirty="0" smtClean="0">
                <a:latin typeface="Tahoma"/>
                <a:cs typeface="Tahoma"/>
              </a:rPr>
              <a:t>r</a:t>
            </a:r>
            <a:r>
              <a:rPr sz="2500" spc="-20" dirty="0" smtClean="0">
                <a:latin typeface="Tahoma"/>
                <a:cs typeface="Tahoma"/>
              </a:rPr>
              <a:t>e</a:t>
            </a:r>
            <a:r>
              <a:rPr sz="2500" spc="-15" dirty="0" smtClean="0">
                <a:latin typeface="Tahoma"/>
                <a:cs typeface="Tahoma"/>
              </a:rPr>
              <a:t>s</a:t>
            </a:r>
            <a:r>
              <a:rPr sz="2500" spc="-5" dirty="0" smtClean="0">
                <a:latin typeface="Tahoma"/>
                <a:cs typeface="Tahoma"/>
              </a:rPr>
              <a:t> </a:t>
            </a:r>
            <a:r>
              <a:rPr sz="2500" spc="-15" dirty="0" smtClean="0">
                <a:latin typeface="Tahoma"/>
                <a:cs typeface="Tahoma"/>
              </a:rPr>
              <a:t>can</a:t>
            </a:r>
            <a:r>
              <a:rPr sz="2500" spc="5" dirty="0" smtClean="0">
                <a:latin typeface="Tahoma"/>
                <a:cs typeface="Tahoma"/>
              </a:rPr>
              <a:t> </a:t>
            </a:r>
            <a:r>
              <a:rPr sz="2500" spc="-15" dirty="0" smtClean="0">
                <a:latin typeface="Tahoma"/>
                <a:cs typeface="Tahoma"/>
              </a:rPr>
              <a:t>be</a:t>
            </a:r>
            <a:r>
              <a:rPr sz="2500" spc="-10" dirty="0" smtClean="0">
                <a:latin typeface="Tahoma"/>
                <a:cs typeface="Tahoma"/>
              </a:rPr>
              <a:t> </a:t>
            </a:r>
            <a:r>
              <a:rPr sz="2500" spc="-5" dirty="0" smtClean="0">
                <a:latin typeface="Tahoma"/>
                <a:cs typeface="Tahoma"/>
              </a:rPr>
              <a:t>t</a:t>
            </a:r>
            <a:r>
              <a:rPr sz="2500" spc="-15" dirty="0" smtClean="0">
                <a:latin typeface="Tahoma"/>
                <a:cs typeface="Tahoma"/>
              </a:rPr>
              <a:t>app</a:t>
            </a:r>
            <a:r>
              <a:rPr sz="2500" spc="-20" dirty="0" smtClean="0">
                <a:latin typeface="Tahoma"/>
                <a:cs typeface="Tahoma"/>
              </a:rPr>
              <a:t>e</a:t>
            </a:r>
            <a:r>
              <a:rPr sz="2500" spc="-15" dirty="0" smtClean="0">
                <a:latin typeface="Tahoma"/>
                <a:cs typeface="Tahoma"/>
              </a:rPr>
              <a:t>d)</a:t>
            </a:r>
            <a:endParaRPr sz="2500" dirty="0">
              <a:latin typeface="Tahoma"/>
              <a:cs typeface="Tahoma"/>
            </a:endParaRPr>
          </a:p>
          <a:p>
            <a:pPr>
              <a:lnSpc>
                <a:spcPts val="1000"/>
              </a:lnSpc>
              <a:spcBef>
                <a:spcPts val="35"/>
              </a:spcBef>
              <a:buFont typeface="Times New Roman"/>
              <a:buChar char="•"/>
            </a:pPr>
            <a:endParaRPr sz="1000" dirty="0"/>
          </a:p>
          <a:p>
            <a:pPr marL="318770" indent="-306705">
              <a:lnSpc>
                <a:spcPct val="100000"/>
              </a:lnSpc>
              <a:buFont typeface="Times New Roman"/>
              <a:buChar char="•"/>
              <a:tabLst>
                <a:tab pos="318770" algn="l"/>
              </a:tabLst>
            </a:pPr>
            <a:r>
              <a:rPr sz="2500" spc="-25" dirty="0" smtClean="0">
                <a:solidFill>
                  <a:srgbClr val="BF0000"/>
                </a:solidFill>
                <a:latin typeface="Tahoma"/>
                <a:cs typeface="Tahoma"/>
              </a:rPr>
              <a:t>H</a:t>
            </a:r>
            <a:r>
              <a:rPr sz="2500" spc="-20" dirty="0" smtClean="0">
                <a:solidFill>
                  <a:srgbClr val="BF0000"/>
                </a:solidFill>
                <a:latin typeface="Tahoma"/>
                <a:cs typeface="Tahoma"/>
              </a:rPr>
              <a:t>uman</a:t>
            </a:r>
            <a:r>
              <a:rPr sz="2500" spc="40" dirty="0" smtClean="0">
                <a:solidFill>
                  <a:srgbClr val="BF0000"/>
                </a:solidFill>
                <a:latin typeface="Tahoma"/>
                <a:cs typeface="Tahoma"/>
              </a:rPr>
              <a:t> </a:t>
            </a:r>
            <a:r>
              <a:rPr sz="2500" spc="-15" dirty="0" smtClean="0">
                <a:latin typeface="Tahoma"/>
                <a:cs typeface="Tahoma"/>
              </a:rPr>
              <a:t>vu</a:t>
            </a:r>
            <a:r>
              <a:rPr sz="2500" spc="-5" dirty="0" smtClean="0">
                <a:latin typeface="Tahoma"/>
                <a:cs typeface="Tahoma"/>
              </a:rPr>
              <a:t>l</a:t>
            </a:r>
            <a:r>
              <a:rPr sz="2500" spc="-15" dirty="0" smtClean="0">
                <a:latin typeface="Tahoma"/>
                <a:cs typeface="Tahoma"/>
              </a:rPr>
              <a:t>n</a:t>
            </a:r>
            <a:r>
              <a:rPr sz="2500" spc="-20" dirty="0" smtClean="0">
                <a:latin typeface="Tahoma"/>
                <a:cs typeface="Tahoma"/>
              </a:rPr>
              <a:t>e</a:t>
            </a:r>
            <a:r>
              <a:rPr sz="2500" spc="-15" dirty="0" smtClean="0">
                <a:latin typeface="Tahoma"/>
                <a:cs typeface="Tahoma"/>
              </a:rPr>
              <a:t>rab</a:t>
            </a:r>
            <a:r>
              <a:rPr sz="2500" spc="-5" dirty="0" smtClean="0">
                <a:latin typeface="Tahoma"/>
                <a:cs typeface="Tahoma"/>
              </a:rPr>
              <a:t>iliti</a:t>
            </a:r>
            <a:r>
              <a:rPr sz="2500" spc="-20" dirty="0" smtClean="0">
                <a:latin typeface="Tahoma"/>
                <a:cs typeface="Tahoma"/>
              </a:rPr>
              <a:t>e</a:t>
            </a:r>
            <a:r>
              <a:rPr sz="2500" spc="-15" dirty="0" smtClean="0">
                <a:latin typeface="Tahoma"/>
                <a:cs typeface="Tahoma"/>
              </a:rPr>
              <a:t>s</a:t>
            </a:r>
            <a:r>
              <a:rPr sz="2500" spc="30" dirty="0" smtClean="0">
                <a:latin typeface="Tahoma"/>
                <a:cs typeface="Tahoma"/>
              </a:rPr>
              <a:t> </a:t>
            </a:r>
            <a:r>
              <a:rPr sz="2500" spc="20" dirty="0" smtClean="0">
                <a:latin typeface="Tahoma"/>
                <a:cs typeface="Tahoma"/>
              </a:rPr>
              <a:t>(</a:t>
            </a:r>
            <a:r>
              <a:rPr sz="2500" spc="-15" dirty="0" smtClean="0">
                <a:latin typeface="Tahoma"/>
                <a:cs typeface="Tahoma"/>
              </a:rPr>
              <a:t>Eg.</a:t>
            </a:r>
            <a:r>
              <a:rPr sz="2500" spc="15" dirty="0" smtClean="0">
                <a:latin typeface="Tahoma"/>
                <a:cs typeface="Tahoma"/>
              </a:rPr>
              <a:t> </a:t>
            </a:r>
            <a:r>
              <a:rPr sz="2500" spc="-15" dirty="0" smtClean="0">
                <a:latin typeface="Tahoma"/>
                <a:cs typeface="Tahoma"/>
              </a:rPr>
              <a:t>Ins</a:t>
            </a:r>
            <a:r>
              <a:rPr sz="2500" spc="-5" dirty="0" smtClean="0">
                <a:latin typeface="Tahoma"/>
                <a:cs typeface="Tahoma"/>
              </a:rPr>
              <a:t>i</a:t>
            </a:r>
            <a:r>
              <a:rPr sz="2500" spc="-15" dirty="0" smtClean="0">
                <a:latin typeface="Tahoma"/>
                <a:cs typeface="Tahoma"/>
              </a:rPr>
              <a:t>d</a:t>
            </a:r>
            <a:r>
              <a:rPr sz="2500" spc="-20" dirty="0" smtClean="0">
                <a:latin typeface="Tahoma"/>
                <a:cs typeface="Tahoma"/>
              </a:rPr>
              <a:t>e</a:t>
            </a:r>
            <a:r>
              <a:rPr sz="2500" spc="-10" dirty="0" smtClean="0">
                <a:latin typeface="Tahoma"/>
                <a:cs typeface="Tahoma"/>
              </a:rPr>
              <a:t>rs)</a:t>
            </a:r>
            <a:endParaRPr sz="2500" dirty="0">
              <a:latin typeface="Tahoma"/>
              <a:cs typeface="Tahoma"/>
            </a:endParaRPr>
          </a:p>
          <a:p>
            <a:pPr>
              <a:lnSpc>
                <a:spcPts val="950"/>
              </a:lnSpc>
              <a:spcBef>
                <a:spcPts val="46"/>
              </a:spcBef>
              <a:buFont typeface="Times New Roman"/>
              <a:buChar char="•"/>
            </a:pPr>
            <a:endParaRPr sz="950" dirty="0"/>
          </a:p>
          <a:p>
            <a:pPr marL="318770" indent="-306705">
              <a:lnSpc>
                <a:spcPct val="100000"/>
              </a:lnSpc>
              <a:buFont typeface="Times New Roman"/>
              <a:buChar char="•"/>
              <a:tabLst>
                <a:tab pos="318770" algn="l"/>
              </a:tabLst>
            </a:pPr>
            <a:r>
              <a:rPr sz="2500" spc="-15" dirty="0" smtClean="0">
                <a:latin typeface="Tahoma"/>
                <a:cs typeface="Tahoma"/>
              </a:rPr>
              <a:t>Poor</a:t>
            </a:r>
            <a:r>
              <a:rPr sz="2500" spc="-5" dirty="0" smtClean="0">
                <a:latin typeface="Tahoma"/>
                <a:cs typeface="Tahoma"/>
              </a:rPr>
              <a:t>l</a:t>
            </a:r>
            <a:r>
              <a:rPr sz="2500" spc="-15" dirty="0" smtClean="0">
                <a:latin typeface="Tahoma"/>
                <a:cs typeface="Tahoma"/>
              </a:rPr>
              <a:t>y</a:t>
            </a:r>
            <a:r>
              <a:rPr sz="2500" spc="5" dirty="0" smtClean="0">
                <a:latin typeface="Tahoma"/>
                <a:cs typeface="Tahoma"/>
              </a:rPr>
              <a:t> </a:t>
            </a:r>
            <a:r>
              <a:rPr sz="2500" spc="-15" dirty="0" smtClean="0">
                <a:latin typeface="Tahoma"/>
                <a:cs typeface="Tahoma"/>
              </a:rPr>
              <a:t>chos</a:t>
            </a:r>
            <a:r>
              <a:rPr sz="2500" spc="-20" dirty="0" smtClean="0">
                <a:latin typeface="Tahoma"/>
                <a:cs typeface="Tahoma"/>
              </a:rPr>
              <a:t>e</a:t>
            </a:r>
            <a:r>
              <a:rPr sz="2500" spc="-15" dirty="0" smtClean="0">
                <a:latin typeface="Tahoma"/>
                <a:cs typeface="Tahoma"/>
              </a:rPr>
              <a:t>n</a:t>
            </a:r>
            <a:r>
              <a:rPr sz="2500" spc="30" dirty="0" smtClean="0">
                <a:latin typeface="Tahoma"/>
                <a:cs typeface="Tahoma"/>
              </a:rPr>
              <a:t> </a:t>
            </a:r>
            <a:r>
              <a:rPr sz="2500" spc="-15" dirty="0" smtClean="0">
                <a:latin typeface="Tahoma"/>
                <a:cs typeface="Tahoma"/>
              </a:rPr>
              <a:t>pass</a:t>
            </a:r>
            <a:r>
              <a:rPr sz="2500" spc="-25" dirty="0" smtClean="0">
                <a:latin typeface="Tahoma"/>
                <a:cs typeface="Tahoma"/>
              </a:rPr>
              <a:t>w</a:t>
            </a:r>
            <a:r>
              <a:rPr sz="2500" spc="-15" dirty="0" smtClean="0">
                <a:latin typeface="Tahoma"/>
                <a:cs typeface="Tahoma"/>
              </a:rPr>
              <a:t>ords</a:t>
            </a:r>
            <a:endParaRPr sz="2500" dirty="0">
              <a:latin typeface="Tahoma"/>
              <a:cs typeface="Tahoma"/>
            </a:endParaRPr>
          </a:p>
          <a:p>
            <a:pPr>
              <a:lnSpc>
                <a:spcPts val="1000"/>
              </a:lnSpc>
              <a:spcBef>
                <a:spcPts val="7"/>
              </a:spcBef>
              <a:buFont typeface="Times New Roman"/>
              <a:buChar char="•"/>
            </a:pPr>
            <a:endParaRPr sz="1000" dirty="0"/>
          </a:p>
          <a:p>
            <a:pPr marL="318770" indent="-306705">
              <a:lnSpc>
                <a:spcPct val="100000"/>
              </a:lnSpc>
              <a:buFont typeface="Times New Roman"/>
              <a:buChar char="•"/>
              <a:tabLst>
                <a:tab pos="318770" algn="l"/>
              </a:tabLst>
            </a:pPr>
            <a:r>
              <a:rPr sz="2500" spc="-15" dirty="0" smtClean="0">
                <a:latin typeface="Tahoma"/>
                <a:cs typeface="Tahoma"/>
              </a:rPr>
              <a:t>Sof</a:t>
            </a:r>
            <a:r>
              <a:rPr sz="2500" spc="-5" dirty="0" smtClean="0">
                <a:latin typeface="Tahoma"/>
                <a:cs typeface="Tahoma"/>
              </a:rPr>
              <a:t>t</a:t>
            </a:r>
            <a:r>
              <a:rPr sz="2500" spc="-25" dirty="0" smtClean="0">
                <a:latin typeface="Tahoma"/>
                <a:cs typeface="Tahoma"/>
              </a:rPr>
              <a:t>w</a:t>
            </a:r>
            <a:r>
              <a:rPr sz="2500" spc="-15" dirty="0" smtClean="0">
                <a:latin typeface="Tahoma"/>
                <a:cs typeface="Tahoma"/>
              </a:rPr>
              <a:t>are</a:t>
            </a:r>
            <a:r>
              <a:rPr sz="2500" spc="10" dirty="0" smtClean="0">
                <a:latin typeface="Tahoma"/>
                <a:cs typeface="Tahoma"/>
              </a:rPr>
              <a:t> </a:t>
            </a:r>
            <a:r>
              <a:rPr sz="2500" spc="-15" dirty="0" smtClean="0">
                <a:latin typeface="Tahoma"/>
                <a:cs typeface="Tahoma"/>
              </a:rPr>
              <a:t>bugs</a:t>
            </a:r>
            <a:r>
              <a:rPr sz="2500" spc="15" dirty="0" smtClean="0">
                <a:latin typeface="Tahoma"/>
                <a:cs typeface="Tahoma"/>
              </a:rPr>
              <a:t> </a:t>
            </a:r>
            <a:r>
              <a:rPr sz="2500" spc="-10" dirty="0" smtClean="0">
                <a:latin typeface="Tahoma"/>
                <a:cs typeface="Tahoma"/>
              </a:rPr>
              <a:t>(</a:t>
            </a:r>
            <a:r>
              <a:rPr sz="2500" spc="10" dirty="0" smtClean="0">
                <a:latin typeface="Tahoma"/>
                <a:cs typeface="Tahoma"/>
              </a:rPr>
              <a:t>n</a:t>
            </a:r>
            <a:r>
              <a:rPr sz="2500" spc="-15" dirty="0" smtClean="0">
                <a:latin typeface="Tahoma"/>
                <a:cs typeface="Tahoma"/>
              </a:rPr>
              <a:t>on</a:t>
            </a:r>
            <a:r>
              <a:rPr sz="2500" spc="30" dirty="0" smtClean="0">
                <a:latin typeface="Tahoma"/>
                <a:cs typeface="Tahoma"/>
              </a:rPr>
              <a:t> </a:t>
            </a:r>
            <a:r>
              <a:rPr sz="2500" spc="-10" dirty="0" smtClean="0">
                <a:latin typeface="Tahoma"/>
                <a:cs typeface="Tahoma"/>
              </a:rPr>
              <a:t>r</a:t>
            </a:r>
            <a:r>
              <a:rPr sz="2500" spc="-20" dirty="0" smtClean="0">
                <a:latin typeface="Tahoma"/>
                <a:cs typeface="Tahoma"/>
              </a:rPr>
              <a:t>e</a:t>
            </a:r>
            <a:r>
              <a:rPr sz="2500" spc="-5" dirty="0" smtClean="0">
                <a:latin typeface="Tahoma"/>
                <a:cs typeface="Tahoma"/>
              </a:rPr>
              <a:t>li</a:t>
            </a:r>
            <a:r>
              <a:rPr sz="2500" spc="-15" dirty="0" smtClean="0">
                <a:latin typeface="Tahoma"/>
                <a:cs typeface="Tahoma"/>
              </a:rPr>
              <a:t>ab</a:t>
            </a:r>
            <a:r>
              <a:rPr sz="2500" spc="-5" dirty="0" smtClean="0">
                <a:latin typeface="Tahoma"/>
                <a:cs typeface="Tahoma"/>
              </a:rPr>
              <a:t>ilit</a:t>
            </a:r>
            <a:r>
              <a:rPr sz="2500" spc="-15" dirty="0" smtClean="0">
                <a:latin typeface="Tahoma"/>
                <a:cs typeface="Tahoma"/>
              </a:rPr>
              <a:t>y</a:t>
            </a:r>
            <a:r>
              <a:rPr sz="2500" spc="20" dirty="0" smtClean="0">
                <a:latin typeface="Tahoma"/>
                <a:cs typeface="Tahoma"/>
              </a:rPr>
              <a:t> </a:t>
            </a:r>
            <a:r>
              <a:rPr sz="2500" spc="-15" dirty="0" smtClean="0">
                <a:latin typeface="Tahoma"/>
                <a:cs typeface="Tahoma"/>
              </a:rPr>
              <a:t>of</a:t>
            </a:r>
            <a:r>
              <a:rPr sz="2500" spc="15" dirty="0" smtClean="0">
                <a:latin typeface="Tahoma"/>
                <a:cs typeface="Tahoma"/>
              </a:rPr>
              <a:t> </a:t>
            </a:r>
            <a:r>
              <a:rPr sz="2500" spc="-15" dirty="0" smtClean="0">
                <a:latin typeface="Tahoma"/>
                <a:cs typeface="Tahoma"/>
              </a:rPr>
              <a:t>sof</a:t>
            </a:r>
            <a:r>
              <a:rPr sz="2500" spc="-5" dirty="0" smtClean="0">
                <a:latin typeface="Tahoma"/>
                <a:cs typeface="Tahoma"/>
              </a:rPr>
              <a:t>t</a:t>
            </a:r>
            <a:r>
              <a:rPr sz="2500" spc="-25" dirty="0" smtClean="0">
                <a:latin typeface="Tahoma"/>
                <a:cs typeface="Tahoma"/>
              </a:rPr>
              <a:t>w</a:t>
            </a:r>
            <a:r>
              <a:rPr sz="2500" spc="-15" dirty="0" smtClean="0">
                <a:latin typeface="Tahoma"/>
                <a:cs typeface="Tahoma"/>
              </a:rPr>
              <a:t>ar</a:t>
            </a:r>
            <a:r>
              <a:rPr sz="2500" spc="-20" dirty="0" smtClean="0">
                <a:latin typeface="Tahoma"/>
                <a:cs typeface="Tahoma"/>
              </a:rPr>
              <a:t>e</a:t>
            </a:r>
            <a:r>
              <a:rPr sz="2500" spc="-10" dirty="0" smtClean="0">
                <a:latin typeface="Tahoma"/>
                <a:cs typeface="Tahoma"/>
              </a:rPr>
              <a:t>)</a:t>
            </a:r>
            <a:endParaRPr sz="2500" dirty="0">
              <a:latin typeface="Tahoma"/>
              <a:cs typeface="Tahoma"/>
            </a:endParaRPr>
          </a:p>
          <a:p>
            <a:pPr>
              <a:lnSpc>
                <a:spcPts val="1000"/>
              </a:lnSpc>
              <a:spcBef>
                <a:spcPts val="64"/>
              </a:spcBef>
            </a:pPr>
            <a:endParaRPr sz="1000" dirty="0"/>
          </a:p>
          <a:p>
            <a:pPr marL="421005">
              <a:lnSpc>
                <a:spcPct val="100000"/>
              </a:lnSpc>
              <a:tabLst>
                <a:tab pos="676910" algn="l"/>
              </a:tabLst>
            </a:pPr>
            <a:r>
              <a:rPr sz="2000" dirty="0" smtClean="0">
                <a:latin typeface="Times New Roman"/>
                <a:cs typeface="Times New Roman"/>
              </a:rPr>
              <a:t>–	</a:t>
            </a:r>
            <a:r>
              <a:rPr sz="2000" spc="-5" dirty="0" smtClean="0">
                <a:latin typeface="Tahoma"/>
                <a:cs typeface="Tahoma"/>
              </a:rPr>
              <a:t>b</a:t>
            </a:r>
            <a:r>
              <a:rPr sz="2000" spc="0" dirty="0" smtClean="0">
                <a:latin typeface="Tahoma"/>
                <a:cs typeface="Tahoma"/>
              </a:rPr>
              <a:t>uffer</a:t>
            </a:r>
            <a:r>
              <a:rPr sz="2000" spc="-5" dirty="0" smtClean="0">
                <a:latin typeface="Tahoma"/>
                <a:cs typeface="Tahoma"/>
              </a:rPr>
              <a:t> </a:t>
            </a:r>
            <a:r>
              <a:rPr sz="2000" spc="0" dirty="0" smtClean="0">
                <a:latin typeface="Tahoma"/>
                <a:cs typeface="Tahoma"/>
              </a:rPr>
              <a:t>o</a:t>
            </a:r>
            <a:r>
              <a:rPr sz="2000" spc="-5" dirty="0" smtClean="0">
                <a:latin typeface="Tahoma"/>
                <a:cs typeface="Tahoma"/>
              </a:rPr>
              <a:t>v</a:t>
            </a:r>
            <a:r>
              <a:rPr sz="2000" spc="0" dirty="0" smtClean="0">
                <a:latin typeface="Tahoma"/>
                <a:cs typeface="Tahoma"/>
              </a:rPr>
              <a:t>e</a:t>
            </a:r>
            <a:r>
              <a:rPr sz="2000" spc="-5" dirty="0" smtClean="0">
                <a:latin typeface="Tahoma"/>
                <a:cs typeface="Tahoma"/>
              </a:rPr>
              <a:t>r</a:t>
            </a:r>
            <a:r>
              <a:rPr sz="2000" spc="0" dirty="0" smtClean="0">
                <a:latin typeface="Tahoma"/>
                <a:cs typeface="Tahoma"/>
              </a:rPr>
              <a:t>flow</a:t>
            </a:r>
            <a:r>
              <a:rPr sz="2000" spc="-5" dirty="0" smtClean="0">
                <a:latin typeface="Tahoma"/>
                <a:cs typeface="Tahoma"/>
              </a:rPr>
              <a:t> </a:t>
            </a:r>
            <a:r>
              <a:rPr sz="2000" spc="0" dirty="0" smtClean="0">
                <a:latin typeface="Tahoma"/>
                <a:cs typeface="Tahoma"/>
              </a:rPr>
              <a:t>attac</a:t>
            </a:r>
            <a:r>
              <a:rPr sz="2000" spc="-5" dirty="0" smtClean="0">
                <a:latin typeface="Tahoma"/>
                <a:cs typeface="Tahoma"/>
              </a:rPr>
              <a:t>k</a:t>
            </a:r>
            <a:r>
              <a:rPr sz="2000" spc="0" dirty="0" smtClean="0">
                <a:latin typeface="Tahoma"/>
                <a:cs typeface="Tahoma"/>
              </a:rPr>
              <a:t>s</a:t>
            </a:r>
            <a:endParaRPr sz="2000" dirty="0">
              <a:latin typeface="Tahoma"/>
              <a:cs typeface="Tahoma"/>
            </a:endParaRPr>
          </a:p>
        </p:txBody>
      </p:sp>
    </p:spTree>
    <p:extLst>
      <p:ext uri="{BB962C8B-B14F-4D97-AF65-F5344CB8AC3E}">
        <p14:creationId xmlns:p14="http://schemas.microsoft.com/office/powerpoint/2010/main" val="43957556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idx="4294967295"/>
          </p:nvPr>
        </p:nvSpPr>
        <p:spPr>
          <a:xfrm>
            <a:off x="2389909" y="201612"/>
            <a:ext cx="10515600" cy="1325563"/>
          </a:xfrm>
        </p:spPr>
        <p:txBody>
          <a:bodyPr/>
          <a:lstStyle/>
          <a:p>
            <a:pPr eaLnBrk="1" hangingPunct="1"/>
            <a:r>
              <a:rPr lang="en-US" altLang="zh-CN" b="1" dirty="0" smtClean="0">
                <a:solidFill>
                  <a:schemeClr val="bg1"/>
                </a:solidFill>
                <a:ea typeface="宋体" pitchFamily="2" charset="-122"/>
              </a:rPr>
              <a:t>Vulnerabilities</a:t>
            </a:r>
            <a:r>
              <a:rPr lang="en-US" altLang="zh-CN" dirty="0" smtClean="0">
                <a:solidFill>
                  <a:schemeClr val="bg1"/>
                </a:solidFill>
                <a:ea typeface="宋体" pitchFamily="2" charset="-122"/>
              </a:rPr>
              <a:t> </a:t>
            </a:r>
            <a:endParaRPr lang="en-US" dirty="0" smtClean="0">
              <a:solidFill>
                <a:schemeClr val="bg1"/>
              </a:solidFill>
            </a:endParaRPr>
          </a:p>
        </p:txBody>
      </p:sp>
      <p:sp>
        <p:nvSpPr>
          <p:cNvPr id="30723" name="Rectangle 3"/>
          <p:cNvSpPr>
            <a:spLocks noGrp="1" noChangeArrowheads="1"/>
          </p:cNvSpPr>
          <p:nvPr>
            <p:ph idx="4294967295"/>
          </p:nvPr>
        </p:nvSpPr>
        <p:spPr>
          <a:xfrm>
            <a:off x="1953491" y="1381702"/>
            <a:ext cx="8504238" cy="4572000"/>
          </a:xfrm>
        </p:spPr>
        <p:txBody>
          <a:bodyPr>
            <a:normAutofit/>
          </a:bodyPr>
          <a:lstStyle/>
          <a:p>
            <a:pPr marL="514350" lvl="1" indent="-514350" algn="just">
              <a:buFont typeface="Wingdings 2"/>
              <a:buChar char=""/>
            </a:pPr>
            <a:r>
              <a:rPr lang="en-US" altLang="zh-CN" sz="3200" dirty="0"/>
              <a:t>When we prepare to specify, design, code, or test a secure system, we try to imagine the vulnerabilities that would prevent us from reaching one or more of our three security </a:t>
            </a:r>
            <a:r>
              <a:rPr lang="en-US" altLang="zh-CN" sz="3200" dirty="0" smtClean="0"/>
              <a:t>goals (C-I-A)</a:t>
            </a:r>
            <a:endParaRPr lang="en-US" altLang="zh-CN" sz="3200" dirty="0"/>
          </a:p>
          <a:p>
            <a:pPr marL="514350" lvl="1" indent="-514350" algn="just">
              <a:buFont typeface="Wingdings 2"/>
              <a:buChar char=""/>
            </a:pPr>
            <a:r>
              <a:rPr lang="en-US" altLang="zh-CN" sz="3200" dirty="0"/>
              <a:t>The three assets (hardware, software and data) and the connections among them are all potential security weak points  </a:t>
            </a:r>
          </a:p>
        </p:txBody>
      </p:sp>
      <p:sp>
        <p:nvSpPr>
          <p:cNvPr id="3" name="Footer Placeholder 2"/>
          <p:cNvSpPr>
            <a:spLocks noGrp="1"/>
          </p:cNvSpPr>
          <p:nvPr>
            <p:ph type="ftr" sz="quarter" idx="11"/>
          </p:nvPr>
        </p:nvSpPr>
        <p:spPr/>
        <p:txBody>
          <a:bodyPr/>
          <a:lstStyle/>
          <a:p>
            <a:r>
              <a:rPr lang="en-US" smtClean="0"/>
              <a:t>Secure operating Systems                             Dr. Hesham Salman</a:t>
            </a:r>
            <a:endParaRPr lang="en-US"/>
          </a:p>
        </p:txBody>
      </p:sp>
    </p:spTree>
    <p:extLst>
      <p:ext uri="{BB962C8B-B14F-4D97-AF65-F5344CB8AC3E}">
        <p14:creationId xmlns:p14="http://schemas.microsoft.com/office/powerpoint/2010/main" val="4034720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idx="4294967295"/>
          </p:nvPr>
        </p:nvSpPr>
        <p:spPr>
          <a:xfrm>
            <a:off x="2410691" y="209261"/>
            <a:ext cx="10515600" cy="1325563"/>
          </a:xfrm>
        </p:spPr>
        <p:txBody>
          <a:bodyPr/>
          <a:lstStyle/>
          <a:p>
            <a:pPr eaLnBrk="1" hangingPunct="1"/>
            <a:r>
              <a:rPr lang="en-US" altLang="zh-CN" b="1" dirty="0" smtClean="0">
                <a:solidFill>
                  <a:schemeClr val="bg1"/>
                </a:solidFill>
                <a:ea typeface="宋体" pitchFamily="2" charset="-122"/>
              </a:rPr>
              <a:t>Vulnerabilities</a:t>
            </a:r>
            <a:endParaRPr lang="en-US" b="1" dirty="0" smtClean="0">
              <a:solidFill>
                <a:schemeClr val="bg1"/>
              </a:solidFill>
            </a:endParaRPr>
          </a:p>
        </p:txBody>
      </p:sp>
      <p:pic>
        <p:nvPicPr>
          <p:cNvPr id="31747" name="Picture 6"/>
          <p:cNvPicPr>
            <a:picLocks noGrp="1" noChangeAspect="1" noChangeArrowheads="1"/>
          </p:cNvPicPr>
          <p:nvPr>
            <p:ph idx="4294967295"/>
          </p:nvPr>
        </p:nvPicPr>
        <p:blipFill>
          <a:blip r:embed="rId2" cstate="print"/>
          <a:srcRect/>
          <a:stretch>
            <a:fillRect/>
          </a:stretch>
        </p:blipFill>
        <p:spPr>
          <a:xfrm>
            <a:off x="1974272" y="1393104"/>
            <a:ext cx="8902700" cy="4438650"/>
          </a:xfrm>
          <a:noFill/>
        </p:spPr>
      </p:pic>
      <p:sp>
        <p:nvSpPr>
          <p:cNvPr id="3" name="Footer Placeholder 2"/>
          <p:cNvSpPr>
            <a:spLocks noGrp="1"/>
          </p:cNvSpPr>
          <p:nvPr>
            <p:ph type="ftr" sz="quarter" idx="11"/>
          </p:nvPr>
        </p:nvSpPr>
        <p:spPr/>
        <p:txBody>
          <a:bodyPr/>
          <a:lstStyle/>
          <a:p>
            <a:r>
              <a:rPr lang="en-US" smtClean="0"/>
              <a:t>Secure operating Systems                             Dr. Hesham Salman</a:t>
            </a:r>
            <a:endParaRPr lang="en-US"/>
          </a:p>
        </p:txBody>
      </p:sp>
    </p:spTree>
    <p:extLst>
      <p:ext uri="{BB962C8B-B14F-4D97-AF65-F5344CB8AC3E}">
        <p14:creationId xmlns:p14="http://schemas.microsoft.com/office/powerpoint/2010/main" val="364722688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idx="4294967295"/>
          </p:nvPr>
        </p:nvSpPr>
        <p:spPr>
          <a:xfrm>
            <a:off x="2182091" y="167698"/>
            <a:ext cx="10515600" cy="1325563"/>
          </a:xfrm>
        </p:spPr>
        <p:txBody>
          <a:bodyPr/>
          <a:lstStyle/>
          <a:p>
            <a:pPr eaLnBrk="1" hangingPunct="1"/>
            <a:r>
              <a:rPr lang="en-US" altLang="zh-CN" b="1" dirty="0" smtClean="0">
                <a:solidFill>
                  <a:schemeClr val="bg1"/>
                </a:solidFill>
                <a:ea typeface="宋体" pitchFamily="2" charset="-122"/>
              </a:rPr>
              <a:t>Software Vulnerabilities </a:t>
            </a:r>
            <a:endParaRPr lang="en-US" b="1" dirty="0" smtClean="0">
              <a:solidFill>
                <a:schemeClr val="bg1"/>
              </a:solidFill>
            </a:endParaRPr>
          </a:p>
        </p:txBody>
      </p:sp>
      <p:sp>
        <p:nvSpPr>
          <p:cNvPr id="33795" name="Rectangle 3"/>
          <p:cNvSpPr>
            <a:spLocks noGrp="1" noChangeArrowheads="1"/>
          </p:cNvSpPr>
          <p:nvPr>
            <p:ph idx="4294967295"/>
          </p:nvPr>
        </p:nvSpPr>
        <p:spPr>
          <a:xfrm>
            <a:off x="2057400" y="1493261"/>
            <a:ext cx="9129713" cy="4640263"/>
          </a:xfrm>
        </p:spPr>
        <p:txBody>
          <a:bodyPr>
            <a:normAutofit/>
          </a:bodyPr>
          <a:lstStyle/>
          <a:p>
            <a:pPr marL="514350" lvl="1" indent="-514350" algn="just">
              <a:lnSpc>
                <a:spcPct val="150000"/>
              </a:lnSpc>
              <a:buFont typeface="Wingdings 2"/>
              <a:buChar char=""/>
            </a:pPr>
            <a:r>
              <a:rPr lang="en-US" altLang="zh-CN" sz="3200" dirty="0"/>
              <a:t>Software is surprisingly easy to delete and to copy</a:t>
            </a:r>
          </a:p>
          <a:p>
            <a:pPr marL="514350" lvl="1" indent="-514350" algn="just">
              <a:lnSpc>
                <a:spcPct val="150000"/>
              </a:lnSpc>
              <a:buFont typeface="Wingdings 2"/>
              <a:buChar char=""/>
            </a:pPr>
            <a:r>
              <a:rPr lang="en-US" altLang="zh-CN" sz="3200" dirty="0"/>
              <a:t>Software is vulnerable to modifications that either cause it to fail or cause it to perform an unintended task </a:t>
            </a:r>
          </a:p>
        </p:txBody>
      </p:sp>
      <p:sp>
        <p:nvSpPr>
          <p:cNvPr id="3" name="Footer Placeholder 2"/>
          <p:cNvSpPr>
            <a:spLocks noGrp="1"/>
          </p:cNvSpPr>
          <p:nvPr>
            <p:ph type="ftr" sz="quarter" idx="11"/>
          </p:nvPr>
        </p:nvSpPr>
        <p:spPr/>
        <p:txBody>
          <a:bodyPr/>
          <a:lstStyle/>
          <a:p>
            <a:r>
              <a:rPr lang="en-US" smtClean="0"/>
              <a:t>Secure operating Systems                             Dr. Hesham Salman</a:t>
            </a:r>
            <a:endParaRPr lang="en-US"/>
          </a:p>
        </p:txBody>
      </p:sp>
    </p:spTree>
    <p:extLst>
      <p:ext uri="{BB962C8B-B14F-4D97-AF65-F5344CB8AC3E}">
        <p14:creationId xmlns:p14="http://schemas.microsoft.com/office/powerpoint/2010/main" val="260095348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idx="4294967295"/>
          </p:nvPr>
        </p:nvSpPr>
        <p:spPr>
          <a:xfrm>
            <a:off x="2234046" y="149225"/>
            <a:ext cx="10515600" cy="1325563"/>
          </a:xfrm>
        </p:spPr>
        <p:txBody>
          <a:bodyPr/>
          <a:lstStyle/>
          <a:p>
            <a:pPr eaLnBrk="1" hangingPunct="1"/>
            <a:r>
              <a:rPr lang="en-US" altLang="zh-CN" b="1" dirty="0" smtClean="0">
                <a:solidFill>
                  <a:schemeClr val="bg1"/>
                </a:solidFill>
                <a:ea typeface="宋体" pitchFamily="2" charset="-122"/>
              </a:rPr>
              <a:t>Software  Vulnerabilities </a:t>
            </a:r>
            <a:endParaRPr lang="en-US" b="1" dirty="0" smtClean="0">
              <a:solidFill>
                <a:schemeClr val="bg1"/>
              </a:solidFill>
            </a:endParaRPr>
          </a:p>
        </p:txBody>
      </p:sp>
      <p:sp>
        <p:nvSpPr>
          <p:cNvPr id="34819" name="Rectangle 3"/>
          <p:cNvSpPr>
            <a:spLocks noGrp="1" noChangeArrowheads="1"/>
          </p:cNvSpPr>
          <p:nvPr>
            <p:ph idx="4294967295"/>
          </p:nvPr>
        </p:nvSpPr>
        <p:spPr>
          <a:xfrm>
            <a:off x="2234046" y="1494849"/>
            <a:ext cx="8470900" cy="4640262"/>
          </a:xfrm>
        </p:spPr>
        <p:txBody>
          <a:bodyPr>
            <a:noAutofit/>
          </a:bodyPr>
          <a:lstStyle/>
          <a:p>
            <a:pPr marL="514350" lvl="1" indent="-514350" algn="just">
              <a:lnSpc>
                <a:spcPct val="80000"/>
              </a:lnSpc>
              <a:buFont typeface="Wingdings 2"/>
              <a:buChar char=""/>
            </a:pPr>
            <a:r>
              <a:rPr lang="en-US" altLang="zh-CN" sz="3200" b="1" dirty="0"/>
              <a:t>Logic bomb</a:t>
            </a:r>
            <a:r>
              <a:rPr lang="en-US" altLang="zh-CN" sz="3200" dirty="0"/>
              <a:t>: a program that has been maliciously modified to fail when certain conditions are met or when a certain date or time is reached</a:t>
            </a:r>
          </a:p>
          <a:p>
            <a:pPr marL="514350" lvl="1" indent="-514350" algn="just">
              <a:lnSpc>
                <a:spcPct val="80000"/>
              </a:lnSpc>
              <a:buFont typeface="Wingdings 2"/>
              <a:buChar char=""/>
            </a:pPr>
            <a:r>
              <a:rPr lang="en-US" altLang="zh-CN" sz="3200" b="1" dirty="0"/>
              <a:t>Trojan horse</a:t>
            </a:r>
            <a:r>
              <a:rPr lang="en-US" altLang="zh-CN" sz="3200" dirty="0"/>
              <a:t>: a program that overtly does one thing while covertly doing another</a:t>
            </a:r>
          </a:p>
          <a:p>
            <a:pPr marL="514350" lvl="1" indent="-514350" algn="just">
              <a:lnSpc>
                <a:spcPct val="80000"/>
              </a:lnSpc>
              <a:buFont typeface="Wingdings 2"/>
              <a:buChar char=""/>
            </a:pPr>
            <a:r>
              <a:rPr lang="en-US" altLang="zh-CN" sz="3200" b="1" dirty="0"/>
              <a:t>Virus</a:t>
            </a:r>
            <a:r>
              <a:rPr lang="en-US" altLang="zh-CN" sz="3200" dirty="0"/>
              <a:t>: a specific type of Trojan horse that can be used to spread its "infection" from one computer to another</a:t>
            </a:r>
          </a:p>
          <a:p>
            <a:pPr marL="514350" lvl="1" indent="-514350">
              <a:lnSpc>
                <a:spcPct val="80000"/>
              </a:lnSpc>
              <a:buFont typeface="Wingdings 2"/>
              <a:buChar char=""/>
            </a:pPr>
            <a:endParaRPr lang="en-US" altLang="zh-CN" sz="3200" dirty="0"/>
          </a:p>
        </p:txBody>
      </p:sp>
      <p:sp>
        <p:nvSpPr>
          <p:cNvPr id="3" name="Footer Placeholder 2"/>
          <p:cNvSpPr>
            <a:spLocks noGrp="1"/>
          </p:cNvSpPr>
          <p:nvPr>
            <p:ph type="ftr" sz="quarter" idx="11"/>
          </p:nvPr>
        </p:nvSpPr>
        <p:spPr/>
        <p:txBody>
          <a:bodyPr/>
          <a:lstStyle/>
          <a:p>
            <a:r>
              <a:rPr lang="en-US" smtClean="0"/>
              <a:t>Secure operating Systems                             Dr. Hesham Salman</a:t>
            </a:r>
            <a:endParaRPr lang="en-US"/>
          </a:p>
        </p:txBody>
      </p:sp>
    </p:spTree>
    <p:extLst>
      <p:ext uri="{BB962C8B-B14F-4D97-AF65-F5344CB8AC3E}">
        <p14:creationId xmlns:p14="http://schemas.microsoft.com/office/powerpoint/2010/main" val="289841707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369127" y="188479"/>
            <a:ext cx="10515600" cy="1325563"/>
          </a:xfrm>
        </p:spPr>
        <p:txBody>
          <a:bodyPr/>
          <a:lstStyle/>
          <a:p>
            <a:r>
              <a:rPr lang="en-US" altLang="zh-CN" b="1" dirty="0" smtClean="0">
                <a:solidFill>
                  <a:schemeClr val="bg1"/>
                </a:solidFill>
                <a:ea typeface="宋体" pitchFamily="2" charset="-122"/>
              </a:rPr>
              <a:t>Software Vulnerabilities </a:t>
            </a:r>
            <a:endParaRPr lang="en-US" b="1" dirty="0">
              <a:solidFill>
                <a:schemeClr val="bg1"/>
              </a:solidFill>
            </a:endParaRPr>
          </a:p>
        </p:txBody>
      </p:sp>
      <p:sp>
        <p:nvSpPr>
          <p:cNvPr id="3" name="Content Placeholder 2"/>
          <p:cNvSpPr>
            <a:spLocks noGrp="1"/>
          </p:cNvSpPr>
          <p:nvPr>
            <p:ph idx="4294967295"/>
          </p:nvPr>
        </p:nvSpPr>
        <p:spPr>
          <a:xfrm>
            <a:off x="1849582" y="1711036"/>
            <a:ext cx="10048009" cy="4351338"/>
          </a:xfrm>
        </p:spPr>
        <p:txBody>
          <a:bodyPr/>
          <a:lstStyle/>
          <a:p>
            <a:pPr marL="514350" lvl="1" indent="-514350">
              <a:lnSpc>
                <a:spcPct val="150000"/>
              </a:lnSpc>
              <a:buFont typeface="Wingdings 2"/>
              <a:buChar char=""/>
            </a:pPr>
            <a:r>
              <a:rPr lang="en-US" altLang="zh-CN" sz="3200" b="1" dirty="0"/>
              <a:t>Trapdoor</a:t>
            </a:r>
            <a:r>
              <a:rPr lang="en-US" altLang="zh-CN" sz="3200" dirty="0"/>
              <a:t>: a program that has a secret entry point</a:t>
            </a:r>
          </a:p>
          <a:p>
            <a:pPr marL="514350" lvl="1" indent="-514350">
              <a:lnSpc>
                <a:spcPct val="150000"/>
              </a:lnSpc>
              <a:buFont typeface="Wingdings 2"/>
              <a:buChar char=""/>
            </a:pPr>
            <a:r>
              <a:rPr lang="en-US" altLang="zh-CN" sz="3200" b="1" dirty="0"/>
              <a:t>Information leaks in a program</a:t>
            </a:r>
            <a:r>
              <a:rPr lang="en-US" altLang="zh-CN" sz="3200" dirty="0"/>
              <a:t>: code that makes information accessible to unauthorized people or programs</a:t>
            </a:r>
            <a:endParaRPr lang="en-US" dirty="0"/>
          </a:p>
        </p:txBody>
      </p:sp>
      <p:sp>
        <p:nvSpPr>
          <p:cNvPr id="5" name="Footer Placeholder 4"/>
          <p:cNvSpPr>
            <a:spLocks noGrp="1"/>
          </p:cNvSpPr>
          <p:nvPr>
            <p:ph type="ftr" sz="quarter" idx="11"/>
          </p:nvPr>
        </p:nvSpPr>
        <p:spPr/>
        <p:txBody>
          <a:bodyPr/>
          <a:lstStyle/>
          <a:p>
            <a:r>
              <a:rPr lang="en-US" smtClean="0"/>
              <a:t>Secure operating Systems                             Dr. Hesham Salman</a:t>
            </a:r>
            <a:endParaRPr lang="en-US"/>
          </a:p>
        </p:txBody>
      </p:sp>
    </p:spTree>
    <p:extLst>
      <p:ext uri="{BB962C8B-B14F-4D97-AF65-F5344CB8AC3E}">
        <p14:creationId xmlns:p14="http://schemas.microsoft.com/office/powerpoint/2010/main" val="36033984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idx="4294967295"/>
          </p:nvPr>
        </p:nvSpPr>
        <p:spPr>
          <a:xfrm>
            <a:off x="2608118" y="201612"/>
            <a:ext cx="10515600" cy="1325563"/>
          </a:xfrm>
        </p:spPr>
        <p:txBody>
          <a:bodyPr>
            <a:normAutofit/>
          </a:bodyPr>
          <a:lstStyle/>
          <a:p>
            <a:r>
              <a:rPr lang="en-US" b="1" dirty="0">
                <a:solidFill>
                  <a:schemeClr val="bg1"/>
                </a:solidFill>
                <a:ea typeface="宋体" pitchFamily="2" charset="-122"/>
              </a:rPr>
              <a:t>Data Vulnerabilities</a:t>
            </a:r>
          </a:p>
        </p:txBody>
      </p:sp>
      <p:sp>
        <p:nvSpPr>
          <p:cNvPr id="35843" name="Rectangle 3"/>
          <p:cNvSpPr>
            <a:spLocks noGrp="1" noChangeArrowheads="1"/>
          </p:cNvSpPr>
          <p:nvPr>
            <p:ph idx="4294967295"/>
          </p:nvPr>
        </p:nvSpPr>
        <p:spPr>
          <a:xfrm>
            <a:off x="2140528" y="1527175"/>
            <a:ext cx="8504238" cy="4572000"/>
          </a:xfrm>
        </p:spPr>
        <p:txBody>
          <a:bodyPr>
            <a:normAutofit/>
          </a:bodyPr>
          <a:lstStyle/>
          <a:p>
            <a:pPr marL="514350" lvl="1" indent="-514350" algn="just">
              <a:lnSpc>
                <a:spcPct val="80000"/>
              </a:lnSpc>
              <a:buFont typeface="Wingdings 2"/>
              <a:buChar char=""/>
            </a:pPr>
            <a:r>
              <a:rPr lang="en-US" altLang="zh-CN" sz="3200" dirty="0" smtClean="0"/>
              <a:t>More </a:t>
            </a:r>
            <a:r>
              <a:rPr lang="en-US" altLang="zh-CN" sz="3200" dirty="0"/>
              <a:t>people know how to use or interpret data </a:t>
            </a:r>
          </a:p>
          <a:p>
            <a:pPr marL="514350" lvl="1" indent="-514350" algn="just">
              <a:lnSpc>
                <a:spcPct val="80000"/>
              </a:lnSpc>
              <a:buFont typeface="Wingdings 2"/>
              <a:buChar char=""/>
            </a:pPr>
            <a:r>
              <a:rPr lang="en-US" altLang="zh-CN" sz="3200" dirty="0"/>
              <a:t>Confidential data leaked to a competitor may narrow a competitive edge</a:t>
            </a:r>
          </a:p>
          <a:p>
            <a:pPr marL="514350" lvl="1" indent="-514350" algn="just">
              <a:lnSpc>
                <a:spcPct val="80000"/>
              </a:lnSpc>
              <a:buFont typeface="Wingdings 2"/>
              <a:buChar char=""/>
            </a:pPr>
            <a:r>
              <a:rPr lang="en-US" altLang="zh-CN" sz="3200" dirty="0"/>
              <a:t>Data incorrectly modified can cost human lives </a:t>
            </a:r>
            <a:endParaRPr lang="en-US" altLang="zh-CN" sz="3200" dirty="0" smtClean="0"/>
          </a:p>
          <a:p>
            <a:pPr marL="514350" lvl="1" indent="-514350" algn="just">
              <a:lnSpc>
                <a:spcPct val="80000"/>
              </a:lnSpc>
              <a:buFont typeface="Wingdings 2"/>
              <a:buChar char=""/>
            </a:pPr>
            <a:r>
              <a:rPr lang="en-US" altLang="zh-CN" sz="3200" dirty="0" smtClean="0"/>
              <a:t>Inadequate security may lead to financial liability if certain personal data are made public </a:t>
            </a:r>
          </a:p>
          <a:p>
            <a:pPr marL="514350" lvl="1" indent="-514350" algn="just">
              <a:lnSpc>
                <a:spcPct val="80000"/>
              </a:lnSpc>
              <a:buFont typeface="Wingdings 2"/>
              <a:buChar char=""/>
            </a:pPr>
            <a:r>
              <a:rPr lang="en-US" altLang="zh-CN" sz="3200" dirty="0" smtClean="0"/>
              <a:t> </a:t>
            </a:r>
            <a:endParaRPr lang="en-US" altLang="zh-CN" sz="3200" dirty="0"/>
          </a:p>
          <a:p>
            <a:pPr marL="514350" lvl="1" indent="-514350">
              <a:lnSpc>
                <a:spcPct val="80000"/>
              </a:lnSpc>
              <a:buFont typeface="Wingdings 2"/>
              <a:buChar char=""/>
            </a:pPr>
            <a:endParaRPr lang="en-US" altLang="zh-CN" sz="3200" dirty="0"/>
          </a:p>
        </p:txBody>
      </p:sp>
      <p:sp>
        <p:nvSpPr>
          <p:cNvPr id="3" name="Footer Placeholder 2"/>
          <p:cNvSpPr>
            <a:spLocks noGrp="1"/>
          </p:cNvSpPr>
          <p:nvPr>
            <p:ph type="ftr" sz="quarter" idx="11"/>
          </p:nvPr>
        </p:nvSpPr>
        <p:spPr/>
        <p:txBody>
          <a:bodyPr/>
          <a:lstStyle/>
          <a:p>
            <a:r>
              <a:rPr lang="en-US" smtClean="0"/>
              <a:t>Secure operating Systems                             Dr. Hesham Salman</a:t>
            </a:r>
            <a:endParaRPr lang="en-US"/>
          </a:p>
        </p:txBody>
      </p:sp>
    </p:spTree>
    <p:extLst>
      <p:ext uri="{BB962C8B-B14F-4D97-AF65-F5344CB8AC3E}">
        <p14:creationId xmlns:p14="http://schemas.microsoft.com/office/powerpoint/2010/main" val="337062047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idx="4294967295"/>
          </p:nvPr>
        </p:nvSpPr>
        <p:spPr>
          <a:xfrm>
            <a:off x="2327564" y="201612"/>
            <a:ext cx="10515600" cy="1325563"/>
          </a:xfrm>
        </p:spPr>
        <p:txBody>
          <a:bodyPr>
            <a:normAutofit/>
          </a:bodyPr>
          <a:lstStyle/>
          <a:p>
            <a:r>
              <a:rPr lang="en-US" altLang="zh-CN" sz="3200" b="1" dirty="0">
                <a:solidFill>
                  <a:schemeClr val="bg1"/>
                </a:solidFill>
                <a:ea typeface="宋体" pitchFamily="2" charset="-122"/>
              </a:rPr>
              <a:t>Principle of Adequate Protection </a:t>
            </a:r>
            <a:endParaRPr lang="en-US" sz="3200" b="1" dirty="0">
              <a:solidFill>
                <a:schemeClr val="bg1"/>
              </a:solidFill>
              <a:ea typeface="宋体" pitchFamily="2" charset="-122"/>
            </a:endParaRPr>
          </a:p>
        </p:txBody>
      </p:sp>
      <p:sp>
        <p:nvSpPr>
          <p:cNvPr id="38915" name="Rectangle 3"/>
          <p:cNvSpPr>
            <a:spLocks noGrp="1" noChangeArrowheads="1"/>
          </p:cNvSpPr>
          <p:nvPr>
            <p:ph idx="4294967295"/>
          </p:nvPr>
        </p:nvSpPr>
        <p:spPr>
          <a:xfrm>
            <a:off x="2067791" y="1412875"/>
            <a:ext cx="8504238" cy="4572000"/>
          </a:xfrm>
        </p:spPr>
        <p:txBody>
          <a:bodyPr>
            <a:normAutofit/>
          </a:bodyPr>
          <a:lstStyle/>
          <a:p>
            <a:pPr marL="514350" lvl="1" indent="-514350">
              <a:lnSpc>
                <a:spcPct val="150000"/>
              </a:lnSpc>
              <a:buFont typeface="Wingdings 2"/>
              <a:buChar char=""/>
            </a:pPr>
            <a:r>
              <a:rPr lang="en-US" altLang="zh-CN" sz="3200" dirty="0"/>
              <a:t>Computer items must be protected only until they lose their value</a:t>
            </a:r>
          </a:p>
          <a:p>
            <a:pPr marL="514350" lvl="1" indent="-514350">
              <a:lnSpc>
                <a:spcPct val="150000"/>
              </a:lnSpc>
              <a:buFont typeface="Wingdings 2"/>
              <a:buChar char=""/>
            </a:pPr>
            <a:r>
              <a:rPr lang="en-US" altLang="zh-CN" sz="3200" dirty="0"/>
              <a:t>They must be protected to a degree consistent with their value </a:t>
            </a:r>
          </a:p>
        </p:txBody>
      </p:sp>
      <p:sp>
        <p:nvSpPr>
          <p:cNvPr id="3" name="Footer Placeholder 2"/>
          <p:cNvSpPr>
            <a:spLocks noGrp="1"/>
          </p:cNvSpPr>
          <p:nvPr>
            <p:ph type="ftr" sz="quarter" idx="11"/>
          </p:nvPr>
        </p:nvSpPr>
        <p:spPr/>
        <p:txBody>
          <a:bodyPr/>
          <a:lstStyle/>
          <a:p>
            <a:r>
              <a:rPr lang="en-US" smtClean="0"/>
              <a:t>Secure operating Systems                             Dr. Hesham Salman</a:t>
            </a:r>
            <a:endParaRPr lang="en-US"/>
          </a:p>
        </p:txBody>
      </p:sp>
    </p:spTree>
    <p:extLst>
      <p:ext uri="{BB962C8B-B14F-4D97-AF65-F5344CB8AC3E}">
        <p14:creationId xmlns:p14="http://schemas.microsoft.com/office/powerpoint/2010/main" val="37504662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idx="4294967295"/>
          </p:nvPr>
        </p:nvSpPr>
        <p:spPr>
          <a:xfrm>
            <a:off x="2462645" y="366712"/>
            <a:ext cx="8229600" cy="944563"/>
          </a:xfrm>
        </p:spPr>
        <p:txBody>
          <a:bodyPr>
            <a:normAutofit/>
          </a:bodyPr>
          <a:lstStyle/>
          <a:p>
            <a:r>
              <a:rPr lang="en-US" altLang="zh-CN" b="1" dirty="0">
                <a:solidFill>
                  <a:schemeClr val="bg1"/>
                </a:solidFill>
                <a:ea typeface="宋体" pitchFamily="2" charset="-122"/>
              </a:rPr>
              <a:t>Methods of Defense </a:t>
            </a:r>
            <a:endParaRPr lang="en-US" b="1" dirty="0">
              <a:solidFill>
                <a:schemeClr val="bg1"/>
              </a:solidFill>
              <a:ea typeface="宋体" pitchFamily="2" charset="-122"/>
            </a:endParaRPr>
          </a:p>
        </p:txBody>
      </p:sp>
      <p:sp>
        <p:nvSpPr>
          <p:cNvPr id="48131" name="Rectangle 3"/>
          <p:cNvSpPr>
            <a:spLocks noGrp="1" noChangeArrowheads="1"/>
          </p:cNvSpPr>
          <p:nvPr>
            <p:ph idx="4294967295"/>
          </p:nvPr>
        </p:nvSpPr>
        <p:spPr>
          <a:xfrm>
            <a:off x="2221345" y="1311275"/>
            <a:ext cx="8470900" cy="4841875"/>
          </a:xfrm>
        </p:spPr>
        <p:txBody>
          <a:bodyPr>
            <a:normAutofit/>
          </a:bodyPr>
          <a:lstStyle/>
          <a:p>
            <a:pPr marL="514350" lvl="1" indent="-514350">
              <a:lnSpc>
                <a:spcPct val="150000"/>
              </a:lnSpc>
              <a:buFont typeface="Wingdings 2"/>
              <a:buChar char=""/>
            </a:pPr>
            <a:r>
              <a:rPr lang="en-US" altLang="zh-CN" sz="3200" dirty="0"/>
              <a:t>Harm occurs when a threat is realized against a vulnerability</a:t>
            </a:r>
          </a:p>
          <a:p>
            <a:pPr marL="514350" lvl="1" indent="-514350">
              <a:lnSpc>
                <a:spcPct val="150000"/>
              </a:lnSpc>
              <a:buFont typeface="Wingdings 2"/>
              <a:buChar char=""/>
            </a:pPr>
            <a:r>
              <a:rPr lang="en-US" altLang="zh-CN" sz="3200" dirty="0"/>
              <a:t>To protect against harm, we can neutralize the threat, close the vulnerability, or both</a:t>
            </a:r>
          </a:p>
          <a:p>
            <a:pPr marL="514350" lvl="1" indent="-514350">
              <a:lnSpc>
                <a:spcPct val="150000"/>
              </a:lnSpc>
              <a:buFont typeface="Wingdings 2"/>
              <a:buChar char=""/>
            </a:pPr>
            <a:r>
              <a:rPr lang="en-US" altLang="zh-CN" sz="3200" dirty="0"/>
              <a:t>The possibility for harm to occur is called </a:t>
            </a:r>
            <a:r>
              <a:rPr lang="en-US" altLang="zh-CN" sz="3200" b="1" dirty="0"/>
              <a:t>risk</a:t>
            </a:r>
          </a:p>
        </p:txBody>
      </p:sp>
      <p:sp>
        <p:nvSpPr>
          <p:cNvPr id="3" name="Footer Placeholder 2"/>
          <p:cNvSpPr>
            <a:spLocks noGrp="1"/>
          </p:cNvSpPr>
          <p:nvPr>
            <p:ph type="ftr" sz="quarter" idx="11"/>
          </p:nvPr>
        </p:nvSpPr>
        <p:spPr/>
        <p:txBody>
          <a:bodyPr/>
          <a:lstStyle/>
          <a:p>
            <a:r>
              <a:rPr lang="en-US" smtClean="0"/>
              <a:t>Secure operating Systems                             Dr. Hesham Salman</a:t>
            </a:r>
            <a:endParaRPr lang="en-US"/>
          </a:p>
        </p:txBody>
      </p:sp>
    </p:spTree>
    <p:extLst>
      <p:ext uri="{BB962C8B-B14F-4D97-AF65-F5344CB8AC3E}">
        <p14:creationId xmlns:p14="http://schemas.microsoft.com/office/powerpoint/2010/main" val="25245204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idx="4294967295"/>
          </p:nvPr>
        </p:nvSpPr>
        <p:spPr>
          <a:xfrm>
            <a:off x="2473036" y="468312"/>
            <a:ext cx="8229600" cy="944563"/>
          </a:xfrm>
        </p:spPr>
        <p:txBody>
          <a:bodyPr>
            <a:normAutofit/>
          </a:bodyPr>
          <a:lstStyle/>
          <a:p>
            <a:r>
              <a:rPr lang="en-US" altLang="zh-CN" b="1" dirty="0">
                <a:solidFill>
                  <a:schemeClr val="bg1"/>
                </a:solidFill>
                <a:ea typeface="宋体" pitchFamily="2" charset="-122"/>
              </a:rPr>
              <a:t>Methods of Defense </a:t>
            </a:r>
            <a:endParaRPr lang="en-US" b="1" dirty="0">
              <a:solidFill>
                <a:schemeClr val="bg1"/>
              </a:solidFill>
              <a:ea typeface="宋体" pitchFamily="2" charset="-122"/>
            </a:endParaRPr>
          </a:p>
        </p:txBody>
      </p:sp>
      <p:sp>
        <p:nvSpPr>
          <p:cNvPr id="49155" name="Rectangle 3"/>
          <p:cNvSpPr>
            <a:spLocks noGrp="1" noChangeArrowheads="1"/>
          </p:cNvSpPr>
          <p:nvPr>
            <p:ph idx="4294967295"/>
          </p:nvPr>
        </p:nvSpPr>
        <p:spPr>
          <a:xfrm>
            <a:off x="2352386" y="1599911"/>
            <a:ext cx="8470900" cy="3833813"/>
          </a:xfrm>
        </p:spPr>
        <p:txBody>
          <a:bodyPr>
            <a:noAutofit/>
          </a:bodyPr>
          <a:lstStyle/>
          <a:p>
            <a:pPr marL="514350" lvl="1" indent="-514350">
              <a:lnSpc>
                <a:spcPct val="80000"/>
              </a:lnSpc>
              <a:buFont typeface="Wingdings 2"/>
              <a:buChar char=""/>
            </a:pPr>
            <a:r>
              <a:rPr lang="en-US" altLang="zh-CN" sz="3200" dirty="0"/>
              <a:t>We can deal with harm in several ways</a:t>
            </a:r>
            <a:r>
              <a:rPr lang="en-US" altLang="zh-CN" sz="3200" dirty="0" smtClean="0"/>
              <a:t>.</a:t>
            </a:r>
          </a:p>
          <a:p>
            <a:pPr marL="0" lvl="1" indent="0">
              <a:lnSpc>
                <a:spcPct val="80000"/>
              </a:lnSpc>
              <a:buNone/>
            </a:pPr>
            <a:r>
              <a:rPr lang="en-US" altLang="zh-CN" sz="3200" dirty="0"/>
              <a:t> </a:t>
            </a:r>
            <a:r>
              <a:rPr lang="en-US" altLang="zh-CN" sz="3200" dirty="0" smtClean="0"/>
              <a:t>     </a:t>
            </a:r>
            <a:r>
              <a:rPr lang="en-US" altLang="zh-CN" sz="3200" dirty="0"/>
              <a:t>We can seek to</a:t>
            </a:r>
          </a:p>
          <a:p>
            <a:pPr marL="914400" lvl="2" indent="-514350">
              <a:lnSpc>
                <a:spcPct val="150000"/>
              </a:lnSpc>
              <a:buFont typeface="Wingdings 2"/>
              <a:buChar char=""/>
            </a:pPr>
            <a:r>
              <a:rPr lang="en-US" altLang="zh-CN" dirty="0" smtClean="0"/>
              <a:t>Prevent it, by blocking the attack or closing the vulnerability</a:t>
            </a:r>
          </a:p>
          <a:p>
            <a:pPr marL="914400" lvl="2" indent="-514350">
              <a:lnSpc>
                <a:spcPct val="150000"/>
              </a:lnSpc>
              <a:buFont typeface="Wingdings 2"/>
              <a:buChar char=""/>
            </a:pPr>
            <a:r>
              <a:rPr lang="en-US" altLang="zh-CN" dirty="0" smtClean="0"/>
              <a:t>Deter it, by making the attack harder</a:t>
            </a:r>
          </a:p>
          <a:p>
            <a:pPr marL="914400" lvl="2" indent="-514350">
              <a:lnSpc>
                <a:spcPct val="150000"/>
              </a:lnSpc>
              <a:buFont typeface="Wingdings 2"/>
              <a:buChar char=""/>
            </a:pPr>
            <a:r>
              <a:rPr lang="en-US" altLang="zh-CN" dirty="0" smtClean="0"/>
              <a:t>Deflect it, by making another target more attractive</a:t>
            </a:r>
          </a:p>
          <a:p>
            <a:pPr marL="914400" lvl="2" indent="-514350">
              <a:lnSpc>
                <a:spcPct val="150000"/>
              </a:lnSpc>
              <a:buFont typeface="Wingdings 2"/>
              <a:buChar char=""/>
            </a:pPr>
            <a:r>
              <a:rPr lang="en-US" altLang="zh-CN" dirty="0" smtClean="0"/>
              <a:t>Detect it, either as it happens or some time after the fact</a:t>
            </a:r>
          </a:p>
          <a:p>
            <a:pPr marL="914400" lvl="2" indent="-514350">
              <a:lnSpc>
                <a:spcPct val="150000"/>
              </a:lnSpc>
              <a:buFont typeface="Wingdings 2"/>
              <a:buChar char=""/>
            </a:pPr>
            <a:r>
              <a:rPr lang="en-US" altLang="zh-CN" dirty="0" smtClean="0"/>
              <a:t>Recover from its effects</a:t>
            </a:r>
          </a:p>
        </p:txBody>
      </p:sp>
      <p:sp>
        <p:nvSpPr>
          <p:cNvPr id="3" name="Footer Placeholder 2"/>
          <p:cNvSpPr>
            <a:spLocks noGrp="1"/>
          </p:cNvSpPr>
          <p:nvPr>
            <p:ph type="ftr" sz="quarter" idx="11"/>
          </p:nvPr>
        </p:nvSpPr>
        <p:spPr/>
        <p:txBody>
          <a:bodyPr/>
          <a:lstStyle/>
          <a:p>
            <a:r>
              <a:rPr lang="en-US" smtClean="0"/>
              <a:t>Secure operating Systems                             Dr. Hesham Salman</a:t>
            </a:r>
            <a:endParaRPr lang="en-US"/>
          </a:p>
        </p:txBody>
      </p:sp>
    </p:spTree>
    <p:extLst>
      <p:ext uri="{BB962C8B-B14F-4D97-AF65-F5344CB8AC3E}">
        <p14:creationId xmlns:p14="http://schemas.microsoft.com/office/powerpoint/2010/main" val="285870908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idx="4294967295"/>
          </p:nvPr>
        </p:nvSpPr>
        <p:spPr>
          <a:xfrm>
            <a:off x="2628900" y="467591"/>
            <a:ext cx="8229600" cy="869950"/>
          </a:xfrm>
        </p:spPr>
        <p:txBody>
          <a:bodyPr>
            <a:normAutofit/>
          </a:bodyPr>
          <a:lstStyle/>
          <a:p>
            <a:r>
              <a:rPr lang="en-US" altLang="zh-CN" b="1" dirty="0">
                <a:solidFill>
                  <a:schemeClr val="bg1"/>
                </a:solidFill>
                <a:ea typeface="宋体" pitchFamily="2" charset="-122"/>
              </a:rPr>
              <a:t>Software Controls</a:t>
            </a:r>
            <a:endParaRPr lang="en-US" b="1" dirty="0">
              <a:solidFill>
                <a:schemeClr val="bg1"/>
              </a:solidFill>
              <a:ea typeface="宋体" pitchFamily="2" charset="-122"/>
            </a:endParaRPr>
          </a:p>
        </p:txBody>
      </p:sp>
      <p:sp>
        <p:nvSpPr>
          <p:cNvPr id="39939" name="Rectangle 3"/>
          <p:cNvSpPr>
            <a:spLocks noGrp="1" noChangeArrowheads="1"/>
          </p:cNvSpPr>
          <p:nvPr>
            <p:ph idx="4294967295"/>
          </p:nvPr>
        </p:nvSpPr>
        <p:spPr>
          <a:xfrm>
            <a:off x="2161309" y="1337541"/>
            <a:ext cx="8915400" cy="4647623"/>
          </a:xfrm>
        </p:spPr>
        <p:txBody>
          <a:bodyPr>
            <a:noAutofit/>
          </a:bodyPr>
          <a:lstStyle/>
          <a:p>
            <a:pPr marL="514350" lvl="1" indent="-514350" algn="just">
              <a:lnSpc>
                <a:spcPct val="150000"/>
              </a:lnSpc>
              <a:buFont typeface="Wingdings 2"/>
              <a:buChar char=""/>
              <a:defRPr/>
            </a:pPr>
            <a:r>
              <a:rPr lang="en-US" altLang="zh-CN" sz="3200" dirty="0"/>
              <a:t>Internal program controls: parts of the program that enforce security restrictions, such as access limitations</a:t>
            </a:r>
          </a:p>
          <a:p>
            <a:pPr marL="514350" lvl="1" indent="-514350" algn="just">
              <a:lnSpc>
                <a:spcPct val="150000"/>
              </a:lnSpc>
              <a:buFont typeface="Wingdings 2"/>
              <a:buChar char=""/>
              <a:defRPr/>
            </a:pPr>
            <a:r>
              <a:rPr lang="en-US" altLang="zh-CN" sz="3200" dirty="0"/>
              <a:t>Operating system and network system controls: limitations enforced by the operating system or network to protect each user from all other </a:t>
            </a:r>
            <a:r>
              <a:rPr lang="en-US" altLang="zh-CN" sz="3200" dirty="0" smtClean="0"/>
              <a:t>users</a:t>
            </a:r>
            <a:endParaRPr lang="en-US" altLang="zh-CN" sz="3200" dirty="0"/>
          </a:p>
        </p:txBody>
      </p:sp>
      <p:sp>
        <p:nvSpPr>
          <p:cNvPr id="3" name="Footer Placeholder 2"/>
          <p:cNvSpPr>
            <a:spLocks noGrp="1"/>
          </p:cNvSpPr>
          <p:nvPr>
            <p:ph type="ftr" sz="quarter" idx="11"/>
          </p:nvPr>
        </p:nvSpPr>
        <p:spPr/>
        <p:txBody>
          <a:bodyPr/>
          <a:lstStyle/>
          <a:p>
            <a:r>
              <a:rPr lang="en-US" smtClean="0"/>
              <a:t>Secure operating Systems                             Dr. Hesham Salman</a:t>
            </a:r>
            <a:endParaRPr lang="en-US"/>
          </a:p>
        </p:txBody>
      </p:sp>
    </p:spTree>
    <p:extLst>
      <p:ext uri="{BB962C8B-B14F-4D97-AF65-F5344CB8AC3E}">
        <p14:creationId xmlns:p14="http://schemas.microsoft.com/office/powerpoint/2010/main" val="325229642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524991" y="271607"/>
            <a:ext cx="10515600" cy="1325563"/>
          </a:xfrm>
        </p:spPr>
        <p:txBody>
          <a:bodyPr>
            <a:normAutofit/>
          </a:bodyPr>
          <a:lstStyle/>
          <a:p>
            <a:r>
              <a:rPr lang="en-US" altLang="zh-CN" b="1" dirty="0">
                <a:solidFill>
                  <a:schemeClr val="bg1"/>
                </a:solidFill>
                <a:ea typeface="宋体" pitchFamily="2" charset="-122"/>
              </a:rPr>
              <a:t>Software Controls</a:t>
            </a:r>
            <a:endParaRPr lang="en-US" b="1" dirty="0">
              <a:solidFill>
                <a:schemeClr val="bg1"/>
              </a:solidFill>
              <a:ea typeface="宋体" pitchFamily="2" charset="-122"/>
            </a:endParaRPr>
          </a:p>
        </p:txBody>
      </p:sp>
      <p:sp>
        <p:nvSpPr>
          <p:cNvPr id="3" name="Content Placeholder 2"/>
          <p:cNvSpPr>
            <a:spLocks noGrp="1"/>
          </p:cNvSpPr>
          <p:nvPr>
            <p:ph idx="4294967295"/>
          </p:nvPr>
        </p:nvSpPr>
        <p:spPr>
          <a:xfrm>
            <a:off x="1863436" y="1482581"/>
            <a:ext cx="10138063" cy="4689475"/>
          </a:xfrm>
        </p:spPr>
        <p:txBody>
          <a:bodyPr>
            <a:normAutofit fontScale="92500" lnSpcReduction="10000"/>
          </a:bodyPr>
          <a:lstStyle/>
          <a:p>
            <a:pPr marL="342900" lvl="1" indent="-342900" algn="just">
              <a:lnSpc>
                <a:spcPct val="150000"/>
              </a:lnSpc>
              <a:buFont typeface="Wingdings 2"/>
              <a:buChar char=""/>
            </a:pPr>
            <a:r>
              <a:rPr lang="en-US" altLang="zh-CN" sz="3200" dirty="0" smtClean="0"/>
              <a:t>Independent control programs: application programs, such as password checkers, intrusion detection utilities, or virus scanners, that protect against certain types of vulnerabilities</a:t>
            </a:r>
          </a:p>
          <a:p>
            <a:pPr marL="342900" lvl="1" indent="-342900" algn="just">
              <a:lnSpc>
                <a:spcPct val="150000"/>
              </a:lnSpc>
              <a:buFont typeface="Wingdings 2"/>
              <a:buChar char=""/>
            </a:pPr>
            <a:r>
              <a:rPr lang="en-US" altLang="zh-CN" sz="3200" dirty="0" smtClean="0"/>
              <a:t>Development </a:t>
            </a:r>
            <a:r>
              <a:rPr lang="en-US" altLang="zh-CN" sz="3200" dirty="0"/>
              <a:t>controls: quality standards under which a program is designed, coded, tested, and maintained, to prevent software faults from becoming exploitable vulnerabilities</a:t>
            </a:r>
          </a:p>
          <a:p>
            <a:endParaRPr lang="en-US" dirty="0"/>
          </a:p>
        </p:txBody>
      </p:sp>
      <p:sp>
        <p:nvSpPr>
          <p:cNvPr id="5" name="Footer Placeholder 4"/>
          <p:cNvSpPr>
            <a:spLocks noGrp="1"/>
          </p:cNvSpPr>
          <p:nvPr>
            <p:ph type="ftr" sz="quarter" idx="11"/>
          </p:nvPr>
        </p:nvSpPr>
        <p:spPr/>
        <p:txBody>
          <a:bodyPr/>
          <a:lstStyle/>
          <a:p>
            <a:r>
              <a:rPr lang="en-US" smtClean="0"/>
              <a:t>Secure operating Systems                             Dr. Hesham Salman</a:t>
            </a:r>
            <a:endParaRPr lang="en-US"/>
          </a:p>
        </p:txBody>
      </p:sp>
    </p:spTree>
    <p:extLst>
      <p:ext uri="{BB962C8B-B14F-4D97-AF65-F5344CB8AC3E}">
        <p14:creationId xmlns:p14="http://schemas.microsoft.com/office/powerpoint/2010/main" val="295899259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idx="4294967295"/>
          </p:nvPr>
        </p:nvSpPr>
        <p:spPr>
          <a:xfrm>
            <a:off x="2161309" y="201612"/>
            <a:ext cx="10515600" cy="1325563"/>
          </a:xfrm>
        </p:spPr>
        <p:txBody>
          <a:bodyPr>
            <a:normAutofit/>
          </a:bodyPr>
          <a:lstStyle/>
          <a:p>
            <a:r>
              <a:rPr lang="en-US" altLang="zh-CN" b="1" dirty="0">
                <a:solidFill>
                  <a:schemeClr val="bg1"/>
                </a:solidFill>
                <a:ea typeface="宋体" pitchFamily="2" charset="-122"/>
              </a:rPr>
              <a:t>Principle of Effectiveness</a:t>
            </a:r>
            <a:endParaRPr lang="en-US" b="1" dirty="0">
              <a:solidFill>
                <a:schemeClr val="bg1"/>
              </a:solidFill>
              <a:ea typeface="宋体" pitchFamily="2" charset="-122"/>
            </a:endParaRPr>
          </a:p>
        </p:txBody>
      </p:sp>
      <p:sp>
        <p:nvSpPr>
          <p:cNvPr id="53251" name="Rectangle 3"/>
          <p:cNvSpPr>
            <a:spLocks noGrp="1" noChangeArrowheads="1"/>
          </p:cNvSpPr>
          <p:nvPr>
            <p:ph idx="4294967295"/>
          </p:nvPr>
        </p:nvSpPr>
        <p:spPr>
          <a:xfrm>
            <a:off x="1891145" y="1797339"/>
            <a:ext cx="8504238" cy="3719513"/>
          </a:xfrm>
        </p:spPr>
        <p:txBody>
          <a:bodyPr>
            <a:normAutofit/>
          </a:bodyPr>
          <a:lstStyle/>
          <a:p>
            <a:pPr marL="514350" lvl="1" indent="-514350">
              <a:lnSpc>
                <a:spcPct val="80000"/>
              </a:lnSpc>
              <a:buFont typeface="Wingdings 2"/>
              <a:buChar char=""/>
            </a:pPr>
            <a:r>
              <a:rPr lang="en-US" altLang="zh-CN" sz="3200" b="1" dirty="0"/>
              <a:t>Principle of Effectiveness</a:t>
            </a:r>
            <a:r>
              <a:rPr lang="en-US" altLang="zh-CN" sz="3200" dirty="0"/>
              <a:t>: </a:t>
            </a:r>
            <a:endParaRPr lang="en-US" altLang="zh-CN" sz="3200" dirty="0" smtClean="0"/>
          </a:p>
          <a:p>
            <a:pPr marL="0" lvl="1" indent="0" algn="just">
              <a:lnSpc>
                <a:spcPct val="150000"/>
              </a:lnSpc>
              <a:buNone/>
            </a:pPr>
            <a:r>
              <a:rPr lang="en-US" altLang="zh-CN" sz="3200" dirty="0" smtClean="0"/>
              <a:t>Controls </a:t>
            </a:r>
            <a:r>
              <a:rPr lang="en-US" altLang="zh-CN" sz="3200" dirty="0"/>
              <a:t>must be used—and used properly—to be effective. </a:t>
            </a:r>
            <a:endParaRPr lang="en-US" altLang="zh-CN" sz="3200" dirty="0" smtClean="0"/>
          </a:p>
          <a:p>
            <a:pPr marL="0" lvl="1" indent="0" algn="just">
              <a:lnSpc>
                <a:spcPct val="150000"/>
              </a:lnSpc>
              <a:buNone/>
            </a:pPr>
            <a:r>
              <a:rPr lang="en-US" altLang="zh-CN" sz="3200" dirty="0" smtClean="0"/>
              <a:t>They </a:t>
            </a:r>
            <a:r>
              <a:rPr lang="en-US" altLang="zh-CN" sz="3200" dirty="0"/>
              <a:t>must be efficient, easy to use, and appropriate </a:t>
            </a:r>
          </a:p>
        </p:txBody>
      </p:sp>
      <p:sp>
        <p:nvSpPr>
          <p:cNvPr id="3" name="Footer Placeholder 2"/>
          <p:cNvSpPr>
            <a:spLocks noGrp="1"/>
          </p:cNvSpPr>
          <p:nvPr>
            <p:ph type="ftr" sz="quarter" idx="11"/>
          </p:nvPr>
        </p:nvSpPr>
        <p:spPr/>
        <p:txBody>
          <a:bodyPr/>
          <a:lstStyle/>
          <a:p>
            <a:r>
              <a:rPr lang="en-US" smtClean="0"/>
              <a:t>Secure operating Systems                             Dr. Hesham Salman</a:t>
            </a:r>
            <a:endParaRPr lang="en-US"/>
          </a:p>
        </p:txBody>
      </p:sp>
    </p:spTree>
    <p:extLst>
      <p:ext uri="{BB962C8B-B14F-4D97-AF65-F5344CB8AC3E}">
        <p14:creationId xmlns:p14="http://schemas.microsoft.com/office/powerpoint/2010/main" val="35123086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389909" y="198870"/>
            <a:ext cx="10515600" cy="1325563"/>
          </a:xfrm>
        </p:spPr>
        <p:txBody>
          <a:bodyPr/>
          <a:lstStyle/>
          <a:p>
            <a:r>
              <a:rPr lang="en-US" b="1" dirty="0" smtClean="0">
                <a:solidFill>
                  <a:schemeClr val="bg1"/>
                </a:solidFill>
              </a:rPr>
              <a:t>Operating System</a:t>
            </a:r>
            <a:endParaRPr lang="en-US" b="1" dirty="0">
              <a:solidFill>
                <a:schemeClr val="bg1"/>
              </a:solidFill>
            </a:endParaRPr>
          </a:p>
        </p:txBody>
      </p:sp>
      <p:sp>
        <p:nvSpPr>
          <p:cNvPr id="3" name="Content Placeholder 2"/>
          <p:cNvSpPr>
            <a:spLocks noGrp="1"/>
          </p:cNvSpPr>
          <p:nvPr>
            <p:ph idx="4294967295"/>
          </p:nvPr>
        </p:nvSpPr>
        <p:spPr>
          <a:xfrm>
            <a:off x="1350818" y="1856798"/>
            <a:ext cx="10515600" cy="4351338"/>
          </a:xfrm>
        </p:spPr>
        <p:txBody>
          <a:bodyPr>
            <a:normAutofit/>
          </a:bodyPr>
          <a:lstStyle/>
          <a:p>
            <a:r>
              <a:rPr lang="en-US" dirty="0" smtClean="0"/>
              <a:t>An </a:t>
            </a:r>
            <a:r>
              <a:rPr lang="en-US" b="1" dirty="0" smtClean="0"/>
              <a:t>operating system</a:t>
            </a:r>
            <a:r>
              <a:rPr lang="en-US" dirty="0" smtClean="0"/>
              <a:t> is the software on a computer that manages the way different programs use their hardware, and regulates the ways that a user controls the computer.</a:t>
            </a:r>
          </a:p>
          <a:p>
            <a:r>
              <a:rPr lang="en-US" dirty="0" smtClean="0"/>
              <a:t>Operating systems are found on almost any device that contains a computer with multiple programs—from cellular phones and video game consoles to supercomputers and web servers. Some popular modern operating systems for personal computers include Microsoft Windows, Mac OS X, and Linux</a:t>
            </a:r>
            <a:r>
              <a:rPr lang="en-US" baseline="30000" dirty="0"/>
              <a:t>.</a:t>
            </a:r>
            <a:endParaRPr lang="en-US" dirty="0"/>
          </a:p>
        </p:txBody>
      </p:sp>
      <p:sp>
        <p:nvSpPr>
          <p:cNvPr id="5" name="Footer Placeholder 4"/>
          <p:cNvSpPr>
            <a:spLocks noGrp="1"/>
          </p:cNvSpPr>
          <p:nvPr>
            <p:ph type="ftr" sz="quarter" idx="11"/>
          </p:nvPr>
        </p:nvSpPr>
        <p:spPr/>
        <p:txBody>
          <a:bodyPr/>
          <a:lstStyle/>
          <a:p>
            <a:r>
              <a:rPr lang="en-US" smtClean="0"/>
              <a:t>Secure operating Systems                             Dr. Hesham Salman</a:t>
            </a:r>
            <a:endParaRPr lang="en-US"/>
          </a:p>
        </p:txBody>
      </p:sp>
    </p:spTree>
    <p:extLst>
      <p:ext uri="{BB962C8B-B14F-4D97-AF65-F5344CB8AC3E}">
        <p14:creationId xmlns:p14="http://schemas.microsoft.com/office/powerpoint/2010/main" val="8168432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2067791" y="1482725"/>
            <a:ext cx="8801100" cy="4351338"/>
          </a:xfrm>
        </p:spPr>
        <p:txBody>
          <a:bodyPr/>
          <a:lstStyle/>
          <a:p>
            <a:r>
              <a:rPr lang="en-US" dirty="0" smtClean="0"/>
              <a:t>Operating system functions can be categorized as:</a:t>
            </a:r>
          </a:p>
          <a:p>
            <a:pPr lvl="1" algn="just">
              <a:lnSpc>
                <a:spcPct val="150000"/>
              </a:lnSpc>
            </a:pPr>
            <a:r>
              <a:rPr lang="en-US" dirty="0" smtClean="0"/>
              <a:t>access control.</a:t>
            </a:r>
          </a:p>
          <a:p>
            <a:pPr lvl="1" algn="just">
              <a:lnSpc>
                <a:spcPct val="150000"/>
              </a:lnSpc>
            </a:pPr>
            <a:r>
              <a:rPr lang="en-US" dirty="0" smtClean="0"/>
              <a:t>identity and credential management.</a:t>
            </a:r>
          </a:p>
          <a:p>
            <a:pPr lvl="1" algn="just">
              <a:lnSpc>
                <a:spcPct val="150000"/>
              </a:lnSpc>
            </a:pPr>
            <a:r>
              <a:rPr lang="en-US" dirty="0" smtClean="0"/>
              <a:t>information flow.</a:t>
            </a:r>
          </a:p>
          <a:p>
            <a:pPr lvl="1" algn="just">
              <a:lnSpc>
                <a:spcPct val="150000"/>
              </a:lnSpc>
            </a:pPr>
            <a:r>
              <a:rPr lang="en-US" dirty="0" smtClean="0"/>
              <a:t>audit and integrity protection.</a:t>
            </a:r>
          </a:p>
          <a:p>
            <a:pPr lvl="1" algn="just">
              <a:lnSpc>
                <a:spcPct val="150000"/>
              </a:lnSpc>
              <a:buNone/>
            </a:pPr>
            <a:r>
              <a:rPr lang="en-US" dirty="0" smtClean="0"/>
              <a:t>Each of these activities has security implications.</a:t>
            </a:r>
            <a:endParaRPr lang="en-US" dirty="0"/>
          </a:p>
        </p:txBody>
      </p:sp>
      <p:sp>
        <p:nvSpPr>
          <p:cNvPr id="6" name="Footer Placeholder 5"/>
          <p:cNvSpPr>
            <a:spLocks noGrp="1"/>
          </p:cNvSpPr>
          <p:nvPr>
            <p:ph type="ftr" sz="quarter" idx="11"/>
          </p:nvPr>
        </p:nvSpPr>
        <p:spPr/>
        <p:txBody>
          <a:bodyPr/>
          <a:lstStyle/>
          <a:p>
            <a:r>
              <a:rPr lang="en-US" smtClean="0"/>
              <a:t>Secure operating Systems                             Dr. Hesham Salman</a:t>
            </a:r>
            <a:endParaRPr lang="en-US"/>
          </a:p>
        </p:txBody>
      </p:sp>
    </p:spTree>
    <p:extLst>
      <p:ext uri="{BB962C8B-B14F-4D97-AF65-F5344CB8AC3E}">
        <p14:creationId xmlns:p14="http://schemas.microsoft.com/office/powerpoint/2010/main" val="122857327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150919" y="580231"/>
            <a:ext cx="10515600" cy="1325563"/>
          </a:xfrm>
        </p:spPr>
        <p:txBody>
          <a:bodyPr>
            <a:normAutofit/>
          </a:bodyPr>
          <a:lstStyle/>
          <a:p>
            <a:r>
              <a:rPr lang="en-US" sz="2800" b="1" dirty="0" smtClean="0">
                <a:solidFill>
                  <a:schemeClr val="bg1"/>
                </a:solidFill>
              </a:rPr>
              <a:t>Objects and Methods of Protection</a:t>
            </a:r>
            <a:r>
              <a:rPr lang="en-US" dirty="0" smtClean="0"/>
              <a:t/>
            </a:r>
            <a:br>
              <a:rPr lang="en-US" dirty="0" smtClean="0"/>
            </a:br>
            <a:endParaRPr lang="en-US" dirty="0"/>
          </a:p>
        </p:txBody>
      </p:sp>
      <p:sp>
        <p:nvSpPr>
          <p:cNvPr id="3" name="Content Placeholder 2"/>
          <p:cNvSpPr>
            <a:spLocks noGrp="1"/>
          </p:cNvSpPr>
          <p:nvPr>
            <p:ph idx="4294967295"/>
          </p:nvPr>
        </p:nvSpPr>
        <p:spPr>
          <a:xfrm>
            <a:off x="2150919" y="1270288"/>
            <a:ext cx="9663545" cy="4867275"/>
          </a:xfrm>
        </p:spPr>
        <p:txBody>
          <a:bodyPr>
            <a:normAutofit lnSpcReduction="10000"/>
          </a:bodyPr>
          <a:lstStyle/>
          <a:p>
            <a:pPr algn="just">
              <a:lnSpc>
                <a:spcPct val="150000"/>
              </a:lnSpc>
              <a:buNone/>
            </a:pPr>
            <a:r>
              <a:rPr lang="en-US" dirty="0" smtClean="0"/>
              <a:t>what kinds of things operating systems can protect ?</a:t>
            </a:r>
          </a:p>
          <a:p>
            <a:pPr algn="just">
              <a:lnSpc>
                <a:spcPct val="150000"/>
              </a:lnSpc>
              <a:buNone/>
            </a:pPr>
            <a:r>
              <a:rPr lang="en-US" dirty="0" smtClean="0"/>
              <a:t>what methods are available for protecting them?</a:t>
            </a:r>
          </a:p>
          <a:p>
            <a:pPr algn="just">
              <a:lnSpc>
                <a:spcPct val="150000"/>
              </a:lnSpc>
            </a:pPr>
            <a:r>
              <a:rPr lang="en-US" dirty="0" smtClean="0"/>
              <a:t>Once upon a time, there were no operating systems: Users entered their programs directly into the machine in binary.</a:t>
            </a:r>
          </a:p>
          <a:p>
            <a:pPr algn="just">
              <a:lnSpc>
                <a:spcPct val="150000"/>
              </a:lnSpc>
            </a:pPr>
            <a:r>
              <a:rPr lang="en-US" dirty="0" smtClean="0"/>
              <a:t>The first operating systems were simple utilities, designed to assist individual programmers and to smooth the transition from one user to another. </a:t>
            </a:r>
          </a:p>
          <a:p>
            <a:pPr>
              <a:buNone/>
            </a:pPr>
            <a:endParaRPr lang="en-US" dirty="0"/>
          </a:p>
        </p:txBody>
      </p:sp>
      <p:sp>
        <p:nvSpPr>
          <p:cNvPr id="5" name="Footer Placeholder 4"/>
          <p:cNvSpPr>
            <a:spLocks noGrp="1"/>
          </p:cNvSpPr>
          <p:nvPr>
            <p:ph type="ftr" sz="quarter" idx="11"/>
          </p:nvPr>
        </p:nvSpPr>
        <p:spPr/>
        <p:txBody>
          <a:bodyPr/>
          <a:lstStyle/>
          <a:p>
            <a:r>
              <a:rPr lang="en-US" smtClean="0"/>
              <a:t>Secure operating Systems                             Dr. Hesham Salman</a:t>
            </a:r>
            <a:endParaRPr lang="en-US"/>
          </a:p>
        </p:txBody>
      </p:sp>
    </p:spTree>
    <p:extLst>
      <p:ext uri="{BB962C8B-B14F-4D97-AF65-F5344CB8AC3E}">
        <p14:creationId xmlns:p14="http://schemas.microsoft.com/office/powerpoint/2010/main" val="345235570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1444336" y="1763280"/>
            <a:ext cx="10515600" cy="4351338"/>
          </a:xfrm>
        </p:spPr>
        <p:txBody>
          <a:bodyPr/>
          <a:lstStyle/>
          <a:p>
            <a:pPr algn="just"/>
            <a:r>
              <a:rPr lang="en-US" dirty="0" smtClean="0"/>
              <a:t>Operating systems took on a much broader role as the notion of multiprogramming was implemented</a:t>
            </a:r>
          </a:p>
          <a:p>
            <a:pPr lvl="1" algn="just"/>
            <a:r>
              <a:rPr lang="en-US" dirty="0" smtClean="0"/>
              <a:t>two users could interleave access to the resources of a single computing system.</a:t>
            </a:r>
          </a:p>
          <a:p>
            <a:pPr lvl="1" algn="just"/>
            <a:r>
              <a:rPr lang="en-US" dirty="0" smtClean="0"/>
              <a:t>researchers developed concepts such as scheduling, sharing, and parallel use.</a:t>
            </a:r>
          </a:p>
          <a:p>
            <a:pPr lvl="1" algn="just"/>
            <a:r>
              <a:rPr lang="en-US" dirty="0" smtClean="0"/>
              <a:t>protecting one user's programs and data from other users' programs became an important issue in multi-programmed operating systems.</a:t>
            </a:r>
          </a:p>
          <a:p>
            <a:pPr marL="457200" lvl="1" indent="0">
              <a:buNone/>
            </a:pPr>
            <a:r>
              <a:rPr lang="en-US" dirty="0" smtClean="0"/>
              <a:t>	</a:t>
            </a:r>
            <a:endParaRPr lang="en-US" dirty="0"/>
          </a:p>
        </p:txBody>
      </p:sp>
      <p:sp>
        <p:nvSpPr>
          <p:cNvPr id="5" name="Footer Placeholder 4"/>
          <p:cNvSpPr>
            <a:spLocks noGrp="1"/>
          </p:cNvSpPr>
          <p:nvPr>
            <p:ph type="ftr" sz="quarter" idx="11"/>
          </p:nvPr>
        </p:nvSpPr>
        <p:spPr/>
        <p:txBody>
          <a:bodyPr/>
          <a:lstStyle/>
          <a:p>
            <a:r>
              <a:rPr lang="en-US" smtClean="0"/>
              <a:t>Secure operating Systems                             Dr. Hesham Salman</a:t>
            </a:r>
            <a:endParaRPr lang="en-US"/>
          </a:p>
        </p:txBody>
      </p:sp>
    </p:spTree>
    <p:extLst>
      <p:ext uri="{BB962C8B-B14F-4D97-AF65-F5344CB8AC3E}">
        <p14:creationId xmlns:p14="http://schemas.microsoft.com/office/powerpoint/2010/main" val="332841277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493818" y="230043"/>
            <a:ext cx="10515600" cy="1325563"/>
          </a:xfrm>
        </p:spPr>
        <p:txBody>
          <a:bodyPr/>
          <a:lstStyle/>
          <a:p>
            <a:r>
              <a:rPr lang="en-US" b="1" dirty="0" smtClean="0">
                <a:solidFill>
                  <a:schemeClr val="bg1"/>
                </a:solidFill>
              </a:rPr>
              <a:t>Protected Objects</a:t>
            </a:r>
            <a:endParaRPr lang="en-US" dirty="0">
              <a:solidFill>
                <a:schemeClr val="bg1"/>
              </a:solidFill>
            </a:endParaRPr>
          </a:p>
        </p:txBody>
      </p:sp>
      <p:sp>
        <p:nvSpPr>
          <p:cNvPr id="3" name="Content Placeholder 2"/>
          <p:cNvSpPr>
            <a:spLocks noGrp="1"/>
          </p:cNvSpPr>
          <p:nvPr>
            <p:ph idx="4294967295"/>
          </p:nvPr>
        </p:nvSpPr>
        <p:spPr>
          <a:xfrm>
            <a:off x="2067791" y="1690544"/>
            <a:ext cx="9286009" cy="4351338"/>
          </a:xfrm>
        </p:spPr>
        <p:txBody>
          <a:bodyPr/>
          <a:lstStyle/>
          <a:p>
            <a:r>
              <a:rPr lang="en-US" dirty="0" smtClean="0"/>
              <a:t>memory</a:t>
            </a:r>
          </a:p>
          <a:p>
            <a:r>
              <a:rPr lang="en-US" dirty="0" smtClean="0"/>
              <a:t>sharable I/O devices, such as disks</a:t>
            </a:r>
          </a:p>
          <a:p>
            <a:r>
              <a:rPr lang="en-US" dirty="0" smtClean="0"/>
              <a:t>serially reusable I/O devices, such as printers and tape drives</a:t>
            </a:r>
          </a:p>
          <a:p>
            <a:r>
              <a:rPr lang="en-US" dirty="0" smtClean="0"/>
              <a:t>sharable programs and sub-procedures</a:t>
            </a:r>
          </a:p>
          <a:p>
            <a:r>
              <a:rPr lang="en-US" dirty="0" smtClean="0"/>
              <a:t>networks</a:t>
            </a:r>
          </a:p>
          <a:p>
            <a:r>
              <a:rPr lang="en-US" dirty="0" smtClean="0"/>
              <a:t>sharable data</a:t>
            </a:r>
          </a:p>
          <a:p>
            <a:endParaRPr lang="en-US" dirty="0"/>
          </a:p>
        </p:txBody>
      </p:sp>
      <p:sp>
        <p:nvSpPr>
          <p:cNvPr id="5" name="Footer Placeholder 4"/>
          <p:cNvSpPr>
            <a:spLocks noGrp="1"/>
          </p:cNvSpPr>
          <p:nvPr>
            <p:ph type="ftr" sz="quarter" idx="11"/>
          </p:nvPr>
        </p:nvSpPr>
        <p:spPr/>
        <p:txBody>
          <a:bodyPr/>
          <a:lstStyle/>
          <a:p>
            <a:r>
              <a:rPr lang="en-US" smtClean="0"/>
              <a:t>Secure operating Systems                             Dr. Hesham Salman</a:t>
            </a:r>
            <a:endParaRPr lang="en-US"/>
          </a:p>
        </p:txBody>
      </p:sp>
    </p:spTree>
    <p:extLst>
      <p:ext uri="{BB962C8B-B14F-4D97-AF65-F5344CB8AC3E}">
        <p14:creationId xmlns:p14="http://schemas.microsoft.com/office/powerpoint/2010/main" val="315091485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440787" y="543490"/>
            <a:ext cx="7393181" cy="523220"/>
          </a:xfrm>
          <a:prstGeom prst="rect">
            <a:avLst/>
          </a:prstGeom>
          <a:noFill/>
        </p:spPr>
        <p:txBody>
          <a:bodyPr wrap="square" rtlCol="0">
            <a:spAutoFit/>
          </a:bodyPr>
          <a:lstStyle/>
          <a:p>
            <a:r>
              <a:rPr lang="en-US" sz="2800" b="1" spc="-20" dirty="0">
                <a:solidFill>
                  <a:srgbClr val="FF0000"/>
                </a:solidFill>
                <a:latin typeface="Tahoma"/>
                <a:cs typeface="Tahoma"/>
              </a:rPr>
              <a:t>Sec</a:t>
            </a:r>
            <a:r>
              <a:rPr lang="en-US" sz="2800" b="1" spc="-25" dirty="0">
                <a:solidFill>
                  <a:srgbClr val="FF0000"/>
                </a:solidFill>
                <a:latin typeface="Tahoma"/>
                <a:cs typeface="Tahoma"/>
              </a:rPr>
              <a:t>u</a:t>
            </a:r>
            <a:r>
              <a:rPr lang="en-US" sz="2800" b="1" spc="-15" dirty="0">
                <a:solidFill>
                  <a:srgbClr val="FF0000"/>
                </a:solidFill>
                <a:latin typeface="Tahoma"/>
                <a:cs typeface="Tahoma"/>
              </a:rPr>
              <a:t>rity </a:t>
            </a:r>
            <a:r>
              <a:rPr lang="en-US" sz="2800" b="1" dirty="0">
                <a:solidFill>
                  <a:srgbClr val="FF0000"/>
                </a:solidFill>
                <a:latin typeface="Tahoma"/>
                <a:cs typeface="Tahoma"/>
              </a:rPr>
              <a:t>f</a:t>
            </a:r>
            <a:r>
              <a:rPr lang="en-US" sz="2800" b="1" spc="-20" dirty="0">
                <a:solidFill>
                  <a:srgbClr val="FF0000"/>
                </a:solidFill>
                <a:latin typeface="Tahoma"/>
                <a:cs typeface="Tahoma"/>
              </a:rPr>
              <a:t>e</a:t>
            </a:r>
            <a:r>
              <a:rPr lang="en-US" sz="2800" b="1" spc="-25" dirty="0">
                <a:solidFill>
                  <a:srgbClr val="FF0000"/>
                </a:solidFill>
                <a:latin typeface="Tahoma"/>
                <a:cs typeface="Tahoma"/>
              </a:rPr>
              <a:t>a</a:t>
            </a:r>
            <a:r>
              <a:rPr lang="en-US" sz="2800" b="1" spc="-15" dirty="0">
                <a:solidFill>
                  <a:srgbClr val="FF0000"/>
                </a:solidFill>
                <a:latin typeface="Tahoma"/>
                <a:cs typeface="Tahoma"/>
              </a:rPr>
              <a:t>t</a:t>
            </a:r>
            <a:r>
              <a:rPr lang="en-US" sz="2800" b="1" spc="-25" dirty="0">
                <a:solidFill>
                  <a:srgbClr val="FF0000"/>
                </a:solidFill>
                <a:latin typeface="Tahoma"/>
                <a:cs typeface="Tahoma"/>
              </a:rPr>
              <a:t>u</a:t>
            </a:r>
            <a:r>
              <a:rPr lang="en-US" sz="2800" b="1" dirty="0">
                <a:solidFill>
                  <a:srgbClr val="FF0000"/>
                </a:solidFill>
                <a:latin typeface="Tahoma"/>
                <a:cs typeface="Tahoma"/>
              </a:rPr>
              <a:t>res</a:t>
            </a:r>
            <a:r>
              <a:rPr lang="en-US" sz="2800" b="1" spc="-5" dirty="0">
                <a:solidFill>
                  <a:srgbClr val="FF0000"/>
                </a:solidFill>
                <a:latin typeface="Tahoma"/>
                <a:cs typeface="Tahoma"/>
              </a:rPr>
              <a:t> </a:t>
            </a:r>
            <a:r>
              <a:rPr lang="en-US" sz="2800" b="1" spc="-15" dirty="0">
                <a:solidFill>
                  <a:srgbClr val="FF0000"/>
                </a:solidFill>
                <a:latin typeface="Tahoma"/>
                <a:cs typeface="Tahoma"/>
              </a:rPr>
              <a:t>in</a:t>
            </a:r>
            <a:r>
              <a:rPr lang="en-US" sz="2800" b="1" spc="-10" dirty="0">
                <a:solidFill>
                  <a:srgbClr val="FF0000"/>
                </a:solidFill>
                <a:latin typeface="Tahoma"/>
                <a:cs typeface="Tahoma"/>
              </a:rPr>
              <a:t> </a:t>
            </a:r>
            <a:r>
              <a:rPr lang="en-US" sz="2800" b="1" spc="-20" dirty="0">
                <a:solidFill>
                  <a:srgbClr val="FF0000"/>
                </a:solidFill>
                <a:latin typeface="Tahoma"/>
                <a:cs typeface="Tahoma"/>
              </a:rPr>
              <a:t>Oper</a:t>
            </a:r>
            <a:r>
              <a:rPr lang="en-US" sz="2800" b="1" spc="-25" dirty="0">
                <a:solidFill>
                  <a:srgbClr val="FF0000"/>
                </a:solidFill>
                <a:latin typeface="Tahoma"/>
                <a:cs typeface="Tahoma"/>
              </a:rPr>
              <a:t>a</a:t>
            </a:r>
            <a:r>
              <a:rPr lang="en-US" sz="2800" b="1" spc="-10" dirty="0">
                <a:solidFill>
                  <a:srgbClr val="FF0000"/>
                </a:solidFill>
                <a:latin typeface="Tahoma"/>
                <a:cs typeface="Tahoma"/>
              </a:rPr>
              <a:t>ti</a:t>
            </a:r>
            <a:r>
              <a:rPr lang="en-US" sz="2800" b="1" spc="-25" dirty="0">
                <a:solidFill>
                  <a:srgbClr val="FF0000"/>
                </a:solidFill>
                <a:latin typeface="Tahoma"/>
                <a:cs typeface="Tahoma"/>
              </a:rPr>
              <a:t>n</a:t>
            </a:r>
            <a:r>
              <a:rPr lang="en-US" sz="2800" b="1" spc="-20" dirty="0">
                <a:solidFill>
                  <a:srgbClr val="FF0000"/>
                </a:solidFill>
                <a:latin typeface="Tahoma"/>
                <a:cs typeface="Tahoma"/>
              </a:rPr>
              <a:t>g</a:t>
            </a:r>
            <a:r>
              <a:rPr lang="en-US" sz="2800" b="1" spc="5" dirty="0">
                <a:solidFill>
                  <a:srgbClr val="FF0000"/>
                </a:solidFill>
                <a:latin typeface="Tahoma"/>
                <a:cs typeface="Tahoma"/>
              </a:rPr>
              <a:t> </a:t>
            </a:r>
            <a:r>
              <a:rPr lang="en-US" sz="2800" b="1" spc="-20" dirty="0">
                <a:solidFill>
                  <a:srgbClr val="FF0000"/>
                </a:solidFill>
                <a:latin typeface="Tahoma"/>
                <a:cs typeface="Tahoma"/>
              </a:rPr>
              <a:t>System</a:t>
            </a:r>
            <a:endParaRPr lang="en-US" sz="2800" b="1" dirty="0">
              <a:solidFill>
                <a:srgbClr val="FF0000"/>
              </a:solidFill>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Footer Placeholder 8"/>
          <p:cNvSpPr>
            <a:spLocks noGrp="1"/>
          </p:cNvSpPr>
          <p:nvPr>
            <p:ph type="ftr" sz="quarter" idx="11"/>
          </p:nvPr>
        </p:nvSpPr>
        <p:spPr/>
        <p:txBody>
          <a:bodyPr/>
          <a:lstStyle/>
          <a:p>
            <a:r>
              <a:rPr lang="en-US" smtClean="0"/>
              <a:t>Secure operating Systems                             Dr. Hesham Salman</a:t>
            </a:r>
            <a:endParaRPr lang="en-US"/>
          </a:p>
        </p:txBody>
      </p:sp>
      <p:sp>
        <p:nvSpPr>
          <p:cNvPr id="12" name="object 3"/>
          <p:cNvSpPr txBox="1"/>
          <p:nvPr/>
        </p:nvSpPr>
        <p:spPr>
          <a:xfrm>
            <a:off x="1599941" y="1610200"/>
            <a:ext cx="8440171" cy="4099560"/>
          </a:xfrm>
          <a:prstGeom prst="rect">
            <a:avLst/>
          </a:prstGeom>
        </p:spPr>
        <p:txBody>
          <a:bodyPr vert="horz" wrap="square" lIns="0" tIns="0" rIns="0" bIns="0" rtlCol="0">
            <a:noAutofit/>
          </a:bodyPr>
          <a:lstStyle/>
          <a:p>
            <a:pPr marL="317500" marR="268605" indent="-304800">
              <a:lnSpc>
                <a:spcPts val="2700"/>
              </a:lnSpc>
              <a:buFont typeface="Times New Roman"/>
              <a:buChar char="•"/>
              <a:tabLst>
                <a:tab pos="316865" algn="l"/>
              </a:tabLst>
            </a:pPr>
            <a:r>
              <a:rPr sz="2500" spc="-15" dirty="0" smtClean="0">
                <a:latin typeface="Tahoma"/>
                <a:cs typeface="Tahoma"/>
              </a:rPr>
              <a:t>An</a:t>
            </a:r>
            <a:r>
              <a:rPr sz="2500" spc="5" dirty="0" smtClean="0">
                <a:latin typeface="Tahoma"/>
                <a:cs typeface="Tahoma"/>
              </a:rPr>
              <a:t> </a:t>
            </a:r>
            <a:r>
              <a:rPr sz="2500" spc="-15" dirty="0" smtClean="0">
                <a:latin typeface="Tahoma"/>
                <a:cs typeface="Tahoma"/>
              </a:rPr>
              <a:t>op</a:t>
            </a:r>
            <a:r>
              <a:rPr sz="2500" spc="-20" dirty="0" smtClean="0">
                <a:latin typeface="Tahoma"/>
                <a:cs typeface="Tahoma"/>
              </a:rPr>
              <a:t>e</a:t>
            </a:r>
            <a:r>
              <a:rPr sz="2500" spc="-15" dirty="0" smtClean="0">
                <a:latin typeface="Tahoma"/>
                <a:cs typeface="Tahoma"/>
              </a:rPr>
              <a:t>ra</a:t>
            </a:r>
            <a:r>
              <a:rPr sz="2500" spc="-5" dirty="0" smtClean="0">
                <a:latin typeface="Tahoma"/>
                <a:cs typeface="Tahoma"/>
              </a:rPr>
              <a:t>ti</a:t>
            </a:r>
            <a:r>
              <a:rPr sz="2500" spc="-15" dirty="0" smtClean="0">
                <a:latin typeface="Tahoma"/>
                <a:cs typeface="Tahoma"/>
              </a:rPr>
              <a:t>ng</a:t>
            </a:r>
            <a:r>
              <a:rPr sz="2500" spc="40" dirty="0" smtClean="0">
                <a:latin typeface="Tahoma"/>
                <a:cs typeface="Tahoma"/>
              </a:rPr>
              <a:t> </a:t>
            </a:r>
            <a:r>
              <a:rPr sz="2500" spc="-15" dirty="0" smtClean="0">
                <a:latin typeface="Tahoma"/>
                <a:cs typeface="Tahoma"/>
              </a:rPr>
              <a:t>sys</a:t>
            </a:r>
            <a:r>
              <a:rPr sz="2500" spc="-5" dirty="0" smtClean="0">
                <a:latin typeface="Tahoma"/>
                <a:cs typeface="Tahoma"/>
              </a:rPr>
              <a:t>t</a:t>
            </a:r>
            <a:r>
              <a:rPr sz="2500" spc="-20" dirty="0" smtClean="0">
                <a:latin typeface="Tahoma"/>
                <a:cs typeface="Tahoma"/>
              </a:rPr>
              <a:t>e</a:t>
            </a:r>
            <a:r>
              <a:rPr sz="2500" spc="-25" dirty="0" smtClean="0">
                <a:latin typeface="Tahoma"/>
                <a:cs typeface="Tahoma"/>
              </a:rPr>
              <a:t>m</a:t>
            </a:r>
            <a:r>
              <a:rPr sz="2500" spc="-5" dirty="0" smtClean="0">
                <a:latin typeface="Tahoma"/>
                <a:cs typeface="Tahoma"/>
              </a:rPr>
              <a:t> </a:t>
            </a:r>
            <a:r>
              <a:rPr sz="2500" spc="-15" dirty="0" smtClean="0">
                <a:latin typeface="Tahoma"/>
                <a:cs typeface="Tahoma"/>
              </a:rPr>
              <a:t>manag</a:t>
            </a:r>
            <a:r>
              <a:rPr sz="2500" spc="-20" dirty="0" smtClean="0">
                <a:latin typeface="Tahoma"/>
                <a:cs typeface="Tahoma"/>
              </a:rPr>
              <a:t>e</a:t>
            </a:r>
            <a:r>
              <a:rPr sz="2500" spc="-15" dirty="0" smtClean="0">
                <a:latin typeface="Tahoma"/>
                <a:cs typeface="Tahoma"/>
              </a:rPr>
              <a:t>s</a:t>
            </a:r>
            <a:r>
              <a:rPr sz="2500" spc="30" dirty="0" smtClean="0">
                <a:latin typeface="Tahoma"/>
                <a:cs typeface="Tahoma"/>
              </a:rPr>
              <a:t> </a:t>
            </a:r>
            <a:r>
              <a:rPr sz="2500" spc="-15" dirty="0" smtClean="0">
                <a:latin typeface="Tahoma"/>
                <a:cs typeface="Tahoma"/>
              </a:rPr>
              <a:t>and</a:t>
            </a:r>
            <a:r>
              <a:rPr sz="2500" spc="15" dirty="0" smtClean="0">
                <a:latin typeface="Tahoma"/>
                <a:cs typeface="Tahoma"/>
              </a:rPr>
              <a:t> </a:t>
            </a:r>
            <a:r>
              <a:rPr sz="2500" spc="-15" dirty="0" smtClean="0">
                <a:latin typeface="Tahoma"/>
                <a:cs typeface="Tahoma"/>
              </a:rPr>
              <a:t>con</a:t>
            </a:r>
            <a:r>
              <a:rPr sz="2500" spc="-5" dirty="0" smtClean="0">
                <a:latin typeface="Tahoma"/>
                <a:cs typeface="Tahoma"/>
              </a:rPr>
              <a:t>t</a:t>
            </a:r>
            <a:r>
              <a:rPr sz="2500" spc="-15" dirty="0" smtClean="0">
                <a:latin typeface="Tahoma"/>
                <a:cs typeface="Tahoma"/>
              </a:rPr>
              <a:t>ro</a:t>
            </a:r>
            <a:r>
              <a:rPr sz="2500" spc="-5" dirty="0" smtClean="0">
                <a:latin typeface="Tahoma"/>
                <a:cs typeface="Tahoma"/>
              </a:rPr>
              <a:t>l</a:t>
            </a:r>
            <a:r>
              <a:rPr sz="2500" spc="-15" dirty="0" smtClean="0">
                <a:latin typeface="Tahoma"/>
                <a:cs typeface="Tahoma"/>
              </a:rPr>
              <a:t>s</a:t>
            </a:r>
            <a:r>
              <a:rPr sz="2500" spc="15" dirty="0" smtClean="0">
                <a:latin typeface="Tahoma"/>
                <a:cs typeface="Tahoma"/>
              </a:rPr>
              <a:t> </a:t>
            </a:r>
            <a:r>
              <a:rPr sz="2500" spc="-15" dirty="0" smtClean="0">
                <a:latin typeface="Tahoma"/>
                <a:cs typeface="Tahoma"/>
              </a:rPr>
              <a:t>acc</a:t>
            </a:r>
            <a:r>
              <a:rPr sz="2500" spc="-20" dirty="0" smtClean="0">
                <a:latin typeface="Tahoma"/>
                <a:cs typeface="Tahoma"/>
              </a:rPr>
              <a:t>e</a:t>
            </a:r>
            <a:r>
              <a:rPr sz="2500" spc="-15" dirty="0" smtClean="0">
                <a:latin typeface="Tahoma"/>
                <a:cs typeface="Tahoma"/>
              </a:rPr>
              <a:t>ss</a:t>
            </a:r>
            <a:r>
              <a:rPr sz="2500" spc="-5" dirty="0" smtClean="0">
                <a:latin typeface="Tahoma"/>
                <a:cs typeface="Tahoma"/>
              </a:rPr>
              <a:t> t</a:t>
            </a:r>
            <a:r>
              <a:rPr sz="2500" spc="-15" dirty="0" smtClean="0">
                <a:latin typeface="Tahoma"/>
                <a:cs typeface="Tahoma"/>
              </a:rPr>
              <a:t>o hard</a:t>
            </a:r>
            <a:r>
              <a:rPr sz="2500" spc="-25" dirty="0" smtClean="0">
                <a:latin typeface="Tahoma"/>
                <a:cs typeface="Tahoma"/>
              </a:rPr>
              <a:t>w</a:t>
            </a:r>
            <a:r>
              <a:rPr sz="2500" spc="-15" dirty="0" smtClean="0">
                <a:latin typeface="Tahoma"/>
                <a:cs typeface="Tahoma"/>
              </a:rPr>
              <a:t>are</a:t>
            </a:r>
            <a:r>
              <a:rPr sz="2500" spc="25" dirty="0" smtClean="0">
                <a:latin typeface="Tahoma"/>
                <a:cs typeface="Tahoma"/>
              </a:rPr>
              <a:t> </a:t>
            </a:r>
            <a:r>
              <a:rPr sz="2500" spc="-15" dirty="0" smtClean="0">
                <a:latin typeface="Tahoma"/>
                <a:cs typeface="Tahoma"/>
              </a:rPr>
              <a:t>compon</a:t>
            </a:r>
            <a:r>
              <a:rPr sz="2500" spc="-20" dirty="0" smtClean="0">
                <a:latin typeface="Tahoma"/>
                <a:cs typeface="Tahoma"/>
              </a:rPr>
              <a:t>e</a:t>
            </a:r>
            <a:r>
              <a:rPr sz="2500" spc="-15" dirty="0" smtClean="0">
                <a:latin typeface="Tahoma"/>
                <a:cs typeface="Tahoma"/>
              </a:rPr>
              <a:t>n</a:t>
            </a:r>
            <a:r>
              <a:rPr sz="2500" spc="-5" dirty="0" smtClean="0">
                <a:latin typeface="Tahoma"/>
                <a:cs typeface="Tahoma"/>
              </a:rPr>
              <a:t>t</a:t>
            </a:r>
            <a:r>
              <a:rPr sz="2500" spc="-15" dirty="0" smtClean="0">
                <a:latin typeface="Tahoma"/>
                <a:cs typeface="Tahoma"/>
              </a:rPr>
              <a:t>s</a:t>
            </a:r>
            <a:endParaRPr sz="2500" dirty="0">
              <a:latin typeface="Tahoma"/>
              <a:cs typeface="Tahoma"/>
            </a:endParaRPr>
          </a:p>
          <a:p>
            <a:pPr>
              <a:lnSpc>
                <a:spcPts val="1300"/>
              </a:lnSpc>
              <a:spcBef>
                <a:spcPts val="7"/>
              </a:spcBef>
              <a:buFont typeface="Times New Roman"/>
              <a:buChar char="•"/>
            </a:pPr>
            <a:endParaRPr sz="1300" dirty="0"/>
          </a:p>
          <a:p>
            <a:pPr marL="317500" marR="661035" indent="-304800">
              <a:lnSpc>
                <a:spcPts val="2700"/>
              </a:lnSpc>
              <a:buFont typeface="Times New Roman"/>
              <a:buChar char="•"/>
              <a:tabLst>
                <a:tab pos="316865" algn="l"/>
              </a:tabLst>
            </a:pPr>
            <a:r>
              <a:rPr sz="2500" spc="-20" dirty="0" smtClean="0">
                <a:latin typeface="Tahoma"/>
                <a:cs typeface="Tahoma"/>
              </a:rPr>
              <a:t>O</a:t>
            </a:r>
            <a:r>
              <a:rPr sz="2500" spc="-5" dirty="0" smtClean="0">
                <a:latin typeface="Tahoma"/>
                <a:cs typeface="Tahoma"/>
              </a:rPr>
              <a:t>l</a:t>
            </a:r>
            <a:r>
              <a:rPr sz="2500" spc="-15" dirty="0" smtClean="0">
                <a:latin typeface="Tahoma"/>
                <a:cs typeface="Tahoma"/>
              </a:rPr>
              <a:t>d</a:t>
            </a:r>
            <a:r>
              <a:rPr sz="2500" spc="-20" dirty="0" smtClean="0">
                <a:latin typeface="Tahoma"/>
                <a:cs typeface="Tahoma"/>
              </a:rPr>
              <a:t>e</a:t>
            </a:r>
            <a:r>
              <a:rPr sz="2500" spc="-10" dirty="0" smtClean="0">
                <a:latin typeface="Tahoma"/>
                <a:cs typeface="Tahoma"/>
              </a:rPr>
              <a:t>r</a:t>
            </a:r>
            <a:r>
              <a:rPr sz="2500" spc="15" dirty="0" smtClean="0">
                <a:latin typeface="Tahoma"/>
                <a:cs typeface="Tahoma"/>
              </a:rPr>
              <a:t> </a:t>
            </a:r>
            <a:r>
              <a:rPr sz="2500" spc="-15" dirty="0" smtClean="0">
                <a:latin typeface="Tahoma"/>
                <a:cs typeface="Tahoma"/>
              </a:rPr>
              <a:t>op</a:t>
            </a:r>
            <a:r>
              <a:rPr sz="2500" spc="-20" dirty="0" smtClean="0">
                <a:latin typeface="Tahoma"/>
                <a:cs typeface="Tahoma"/>
              </a:rPr>
              <a:t>e</a:t>
            </a:r>
            <a:r>
              <a:rPr sz="2500" spc="-15" dirty="0" smtClean="0">
                <a:latin typeface="Tahoma"/>
                <a:cs typeface="Tahoma"/>
              </a:rPr>
              <a:t>ra</a:t>
            </a:r>
            <a:r>
              <a:rPr sz="2500" spc="-5" dirty="0" smtClean="0">
                <a:latin typeface="Tahoma"/>
                <a:cs typeface="Tahoma"/>
              </a:rPr>
              <a:t>ti</a:t>
            </a:r>
            <a:r>
              <a:rPr sz="2500" spc="-15" dirty="0" smtClean="0">
                <a:latin typeface="Tahoma"/>
                <a:cs typeface="Tahoma"/>
              </a:rPr>
              <a:t>ng</a:t>
            </a:r>
            <a:r>
              <a:rPr sz="2500" spc="40" dirty="0" smtClean="0">
                <a:latin typeface="Tahoma"/>
                <a:cs typeface="Tahoma"/>
              </a:rPr>
              <a:t> </a:t>
            </a:r>
            <a:r>
              <a:rPr sz="2500" spc="-15" dirty="0" smtClean="0">
                <a:latin typeface="Tahoma"/>
                <a:cs typeface="Tahoma"/>
              </a:rPr>
              <a:t>sys</a:t>
            </a:r>
            <a:r>
              <a:rPr sz="2500" spc="-5" dirty="0" smtClean="0">
                <a:latin typeface="Tahoma"/>
                <a:cs typeface="Tahoma"/>
              </a:rPr>
              <a:t>t</a:t>
            </a:r>
            <a:r>
              <a:rPr sz="2500" spc="-20" dirty="0" smtClean="0">
                <a:latin typeface="Tahoma"/>
                <a:cs typeface="Tahoma"/>
              </a:rPr>
              <a:t>ems</a:t>
            </a:r>
            <a:r>
              <a:rPr sz="2500" spc="-5" dirty="0" smtClean="0">
                <a:latin typeface="Tahoma"/>
                <a:cs typeface="Tahoma"/>
              </a:rPr>
              <a:t> </a:t>
            </a:r>
            <a:r>
              <a:rPr sz="2500" spc="-15" dirty="0" smtClean="0">
                <a:latin typeface="Tahoma"/>
                <a:cs typeface="Tahoma"/>
              </a:rPr>
              <a:t>focus</a:t>
            </a:r>
            <a:r>
              <a:rPr sz="2500" spc="-20" dirty="0" smtClean="0">
                <a:latin typeface="Tahoma"/>
                <a:cs typeface="Tahoma"/>
              </a:rPr>
              <a:t>e</a:t>
            </a:r>
            <a:r>
              <a:rPr sz="2500" spc="-15" dirty="0" smtClean="0">
                <a:latin typeface="Tahoma"/>
                <a:cs typeface="Tahoma"/>
              </a:rPr>
              <a:t>d</a:t>
            </a:r>
            <a:r>
              <a:rPr sz="2500" spc="30" dirty="0" smtClean="0">
                <a:latin typeface="Tahoma"/>
                <a:cs typeface="Tahoma"/>
              </a:rPr>
              <a:t> </a:t>
            </a:r>
            <a:r>
              <a:rPr sz="2500" spc="-15" dirty="0" smtClean="0">
                <a:latin typeface="Tahoma"/>
                <a:cs typeface="Tahoma"/>
              </a:rPr>
              <a:t>on</a:t>
            </a:r>
            <a:r>
              <a:rPr sz="2500" spc="15" dirty="0" smtClean="0">
                <a:latin typeface="Tahoma"/>
                <a:cs typeface="Tahoma"/>
              </a:rPr>
              <a:t> </a:t>
            </a:r>
            <a:r>
              <a:rPr sz="2500" spc="-20" dirty="0" smtClean="0">
                <a:latin typeface="Tahoma"/>
                <a:cs typeface="Tahoma"/>
              </a:rPr>
              <a:t>e</a:t>
            </a:r>
            <a:r>
              <a:rPr sz="2500" spc="-15" dirty="0" smtClean="0">
                <a:latin typeface="Tahoma"/>
                <a:cs typeface="Tahoma"/>
              </a:rPr>
              <a:t>nsur</a:t>
            </a:r>
            <a:r>
              <a:rPr sz="2500" spc="-5" dirty="0" smtClean="0">
                <a:latin typeface="Tahoma"/>
                <a:cs typeface="Tahoma"/>
              </a:rPr>
              <a:t>i</a:t>
            </a:r>
            <a:r>
              <a:rPr sz="2500" spc="-15" dirty="0" smtClean="0">
                <a:latin typeface="Tahoma"/>
                <a:cs typeface="Tahoma"/>
              </a:rPr>
              <a:t>ng</a:t>
            </a:r>
            <a:r>
              <a:rPr sz="2500" spc="30" dirty="0" smtClean="0">
                <a:latin typeface="Tahoma"/>
                <a:cs typeface="Tahoma"/>
              </a:rPr>
              <a:t> </a:t>
            </a:r>
            <a:r>
              <a:rPr sz="2500" spc="-15" dirty="0" smtClean="0">
                <a:latin typeface="Tahoma"/>
                <a:cs typeface="Tahoma"/>
              </a:rPr>
              <a:t>da</a:t>
            </a:r>
            <a:r>
              <a:rPr sz="2500" spc="-5" dirty="0" smtClean="0">
                <a:latin typeface="Tahoma"/>
                <a:cs typeface="Tahoma"/>
              </a:rPr>
              <a:t>t</a:t>
            </a:r>
            <a:r>
              <a:rPr sz="2500" spc="-15" dirty="0" smtClean="0">
                <a:latin typeface="Tahoma"/>
                <a:cs typeface="Tahoma"/>
              </a:rPr>
              <a:t>a conf</a:t>
            </a:r>
            <a:r>
              <a:rPr sz="2500" spc="-5" dirty="0" smtClean="0">
                <a:latin typeface="Tahoma"/>
                <a:cs typeface="Tahoma"/>
              </a:rPr>
              <a:t>i</a:t>
            </a:r>
            <a:r>
              <a:rPr sz="2500" spc="-15" dirty="0" smtClean="0">
                <a:latin typeface="Tahoma"/>
                <a:cs typeface="Tahoma"/>
              </a:rPr>
              <a:t>d</a:t>
            </a:r>
            <a:r>
              <a:rPr sz="2500" spc="-20" dirty="0" smtClean="0">
                <a:latin typeface="Tahoma"/>
                <a:cs typeface="Tahoma"/>
              </a:rPr>
              <a:t>e</a:t>
            </a:r>
            <a:r>
              <a:rPr sz="2500" spc="-15" dirty="0" smtClean="0">
                <a:latin typeface="Tahoma"/>
                <a:cs typeface="Tahoma"/>
              </a:rPr>
              <a:t>n</a:t>
            </a:r>
            <a:r>
              <a:rPr sz="2500" spc="-5" dirty="0" smtClean="0">
                <a:latin typeface="Tahoma"/>
                <a:cs typeface="Tahoma"/>
              </a:rPr>
              <a:t>ti</a:t>
            </a:r>
            <a:r>
              <a:rPr sz="2500" spc="-15" dirty="0" smtClean="0">
                <a:latin typeface="Tahoma"/>
                <a:cs typeface="Tahoma"/>
              </a:rPr>
              <a:t>a</a:t>
            </a:r>
            <a:r>
              <a:rPr sz="2500" spc="-5" dirty="0" smtClean="0">
                <a:latin typeface="Tahoma"/>
                <a:cs typeface="Tahoma"/>
              </a:rPr>
              <a:t>lit</a:t>
            </a:r>
            <a:r>
              <a:rPr sz="2500" spc="-15" dirty="0" smtClean="0">
                <a:latin typeface="Tahoma"/>
                <a:cs typeface="Tahoma"/>
              </a:rPr>
              <a:t>y</a:t>
            </a:r>
            <a:endParaRPr sz="2500" dirty="0">
              <a:latin typeface="Tahoma"/>
              <a:cs typeface="Tahoma"/>
            </a:endParaRPr>
          </a:p>
          <a:p>
            <a:pPr>
              <a:lnSpc>
                <a:spcPts val="950"/>
              </a:lnSpc>
              <a:spcBef>
                <a:spcPts val="6"/>
              </a:spcBef>
              <a:buFont typeface="Times New Roman"/>
              <a:buChar char="•"/>
            </a:pPr>
            <a:endParaRPr sz="950" dirty="0"/>
          </a:p>
          <a:p>
            <a:pPr marL="317500" indent="-304800">
              <a:lnSpc>
                <a:spcPct val="100000"/>
              </a:lnSpc>
              <a:buFont typeface="Times New Roman"/>
              <a:buChar char="•"/>
              <a:tabLst>
                <a:tab pos="316865" algn="l"/>
              </a:tabLst>
            </a:pPr>
            <a:r>
              <a:rPr sz="2500" spc="-25" dirty="0" smtClean="0">
                <a:latin typeface="Tahoma"/>
                <a:cs typeface="Tahoma"/>
              </a:rPr>
              <a:t>M</a:t>
            </a:r>
            <a:r>
              <a:rPr sz="2500" spc="-15" dirty="0" smtClean="0">
                <a:latin typeface="Tahoma"/>
                <a:cs typeface="Tahoma"/>
              </a:rPr>
              <a:t>od</a:t>
            </a:r>
            <a:r>
              <a:rPr sz="2500" spc="-20" dirty="0" smtClean="0">
                <a:latin typeface="Tahoma"/>
                <a:cs typeface="Tahoma"/>
              </a:rPr>
              <a:t>e</a:t>
            </a:r>
            <a:r>
              <a:rPr sz="2500" spc="-15" dirty="0" smtClean="0">
                <a:latin typeface="Tahoma"/>
                <a:cs typeface="Tahoma"/>
              </a:rPr>
              <a:t>rn</a:t>
            </a:r>
            <a:r>
              <a:rPr sz="2500" spc="30" dirty="0" smtClean="0">
                <a:latin typeface="Tahoma"/>
                <a:cs typeface="Tahoma"/>
              </a:rPr>
              <a:t> </a:t>
            </a:r>
            <a:r>
              <a:rPr sz="2500" spc="-15" dirty="0" smtClean="0">
                <a:latin typeface="Tahoma"/>
                <a:cs typeface="Tahoma"/>
              </a:rPr>
              <a:t>op</a:t>
            </a:r>
            <a:r>
              <a:rPr sz="2500" spc="-20" dirty="0" smtClean="0">
                <a:latin typeface="Tahoma"/>
                <a:cs typeface="Tahoma"/>
              </a:rPr>
              <a:t>e</a:t>
            </a:r>
            <a:r>
              <a:rPr sz="2500" spc="-15" dirty="0" smtClean="0">
                <a:latin typeface="Tahoma"/>
                <a:cs typeface="Tahoma"/>
              </a:rPr>
              <a:t>ra</a:t>
            </a:r>
            <a:r>
              <a:rPr sz="2500" spc="-5" dirty="0" smtClean="0">
                <a:latin typeface="Tahoma"/>
                <a:cs typeface="Tahoma"/>
              </a:rPr>
              <a:t>ti</a:t>
            </a:r>
            <a:r>
              <a:rPr sz="2500" spc="-15" dirty="0" smtClean="0">
                <a:latin typeface="Tahoma"/>
                <a:cs typeface="Tahoma"/>
              </a:rPr>
              <a:t>ng</a:t>
            </a:r>
            <a:r>
              <a:rPr sz="2500" spc="40" dirty="0" smtClean="0">
                <a:latin typeface="Tahoma"/>
                <a:cs typeface="Tahoma"/>
              </a:rPr>
              <a:t> </a:t>
            </a:r>
            <a:r>
              <a:rPr sz="2500" spc="-15" dirty="0" smtClean="0">
                <a:latin typeface="Tahoma"/>
                <a:cs typeface="Tahoma"/>
              </a:rPr>
              <a:t>sys</a:t>
            </a:r>
            <a:r>
              <a:rPr sz="2500" spc="-5" dirty="0" smtClean="0">
                <a:latin typeface="Tahoma"/>
                <a:cs typeface="Tahoma"/>
              </a:rPr>
              <a:t>t</a:t>
            </a:r>
            <a:r>
              <a:rPr sz="2500" spc="-20" dirty="0" smtClean="0">
                <a:latin typeface="Tahoma"/>
                <a:cs typeface="Tahoma"/>
              </a:rPr>
              <a:t>ems</a:t>
            </a:r>
            <a:r>
              <a:rPr sz="2500" spc="-5" dirty="0" smtClean="0">
                <a:latin typeface="Tahoma"/>
                <a:cs typeface="Tahoma"/>
              </a:rPr>
              <a:t> </a:t>
            </a:r>
            <a:r>
              <a:rPr sz="2500" spc="-15" dirty="0" smtClean="0">
                <a:latin typeface="Tahoma"/>
                <a:cs typeface="Tahoma"/>
              </a:rPr>
              <a:t>support</a:t>
            </a:r>
            <a:r>
              <a:rPr sz="2500" spc="20" dirty="0" smtClean="0">
                <a:latin typeface="Tahoma"/>
                <a:cs typeface="Tahoma"/>
              </a:rPr>
              <a:t> </a:t>
            </a:r>
            <a:r>
              <a:rPr sz="2500" spc="-15" dirty="0" smtClean="0">
                <a:latin typeface="Tahoma"/>
                <a:cs typeface="Tahoma"/>
              </a:rPr>
              <a:t>four</a:t>
            </a:r>
            <a:r>
              <a:rPr sz="2500" spc="30" dirty="0" smtClean="0">
                <a:latin typeface="Tahoma"/>
                <a:cs typeface="Tahoma"/>
              </a:rPr>
              <a:t> </a:t>
            </a:r>
            <a:r>
              <a:rPr sz="2500" spc="-15" dirty="0" smtClean="0">
                <a:latin typeface="Tahoma"/>
                <a:cs typeface="Tahoma"/>
              </a:rPr>
              <a:t>bas</a:t>
            </a:r>
            <a:r>
              <a:rPr sz="2500" spc="-5" dirty="0" smtClean="0">
                <a:latin typeface="Tahoma"/>
                <a:cs typeface="Tahoma"/>
              </a:rPr>
              <a:t>i</a:t>
            </a:r>
            <a:r>
              <a:rPr sz="2500" spc="-15" dirty="0" smtClean="0">
                <a:latin typeface="Tahoma"/>
                <a:cs typeface="Tahoma"/>
              </a:rPr>
              <a:t>c</a:t>
            </a:r>
            <a:r>
              <a:rPr sz="2500" spc="5" dirty="0" smtClean="0">
                <a:latin typeface="Tahoma"/>
                <a:cs typeface="Tahoma"/>
              </a:rPr>
              <a:t> </a:t>
            </a:r>
            <a:r>
              <a:rPr sz="2500" spc="-15" dirty="0" smtClean="0">
                <a:latin typeface="Tahoma"/>
                <a:cs typeface="Tahoma"/>
              </a:rPr>
              <a:t>func</a:t>
            </a:r>
            <a:r>
              <a:rPr sz="2500" spc="-5" dirty="0" smtClean="0">
                <a:latin typeface="Tahoma"/>
                <a:cs typeface="Tahoma"/>
              </a:rPr>
              <a:t>ti</a:t>
            </a:r>
            <a:r>
              <a:rPr sz="2500" spc="-15" dirty="0" smtClean="0">
                <a:latin typeface="Tahoma"/>
                <a:cs typeface="Tahoma"/>
              </a:rPr>
              <a:t>ons</a:t>
            </a:r>
            <a:endParaRPr sz="2500" dirty="0">
              <a:latin typeface="Tahoma"/>
              <a:cs typeface="Tahoma"/>
            </a:endParaRPr>
          </a:p>
          <a:p>
            <a:pPr>
              <a:lnSpc>
                <a:spcPts val="1000"/>
              </a:lnSpc>
              <a:spcBef>
                <a:spcPts val="31"/>
              </a:spcBef>
              <a:buFont typeface="Times New Roman"/>
              <a:buChar char="•"/>
            </a:pPr>
            <a:endParaRPr sz="1000" dirty="0"/>
          </a:p>
          <a:p>
            <a:pPr marL="672465" lvl="1" indent="-253365">
              <a:lnSpc>
                <a:spcPct val="100000"/>
              </a:lnSpc>
              <a:buFont typeface="Times New Roman"/>
              <a:buChar char="–"/>
              <a:tabLst>
                <a:tab pos="672465" algn="l"/>
              </a:tabLst>
            </a:pPr>
            <a:r>
              <a:rPr sz="2200" spc="-15" dirty="0" smtClean="0">
                <a:solidFill>
                  <a:srgbClr val="BF0000"/>
                </a:solidFill>
                <a:latin typeface="Tahoma"/>
                <a:cs typeface="Tahoma"/>
              </a:rPr>
              <a:t>P</a:t>
            </a:r>
            <a:r>
              <a:rPr sz="2200" spc="-20" dirty="0" smtClean="0">
                <a:solidFill>
                  <a:srgbClr val="BF0000"/>
                </a:solidFill>
                <a:latin typeface="Tahoma"/>
                <a:cs typeface="Tahoma"/>
              </a:rPr>
              <a:t>o</a:t>
            </a:r>
            <a:r>
              <a:rPr sz="2200" spc="-10" dirty="0" smtClean="0">
                <a:solidFill>
                  <a:srgbClr val="BF0000"/>
                </a:solidFill>
                <a:latin typeface="Tahoma"/>
                <a:cs typeface="Tahoma"/>
              </a:rPr>
              <a:t>si</a:t>
            </a:r>
            <a:r>
              <a:rPr sz="2200" spc="-15" dirty="0" smtClean="0">
                <a:solidFill>
                  <a:srgbClr val="BF0000"/>
                </a:solidFill>
                <a:latin typeface="Tahoma"/>
                <a:cs typeface="Tahoma"/>
              </a:rPr>
              <a:t>t</a:t>
            </a:r>
            <a:r>
              <a:rPr sz="2200" spc="-10" dirty="0" smtClean="0">
                <a:solidFill>
                  <a:srgbClr val="BF0000"/>
                </a:solidFill>
                <a:latin typeface="Tahoma"/>
                <a:cs typeface="Tahoma"/>
              </a:rPr>
              <a:t>iv</a:t>
            </a:r>
            <a:r>
              <a:rPr sz="2200" spc="-20" dirty="0" smtClean="0">
                <a:solidFill>
                  <a:srgbClr val="BF0000"/>
                </a:solidFill>
                <a:latin typeface="Tahoma"/>
                <a:cs typeface="Tahoma"/>
              </a:rPr>
              <a:t>e</a:t>
            </a:r>
            <a:r>
              <a:rPr sz="2200" spc="-10" dirty="0" smtClean="0">
                <a:solidFill>
                  <a:srgbClr val="BF0000"/>
                </a:solidFill>
                <a:latin typeface="Tahoma"/>
                <a:cs typeface="Tahoma"/>
              </a:rPr>
              <a:t>ly</a:t>
            </a:r>
            <a:r>
              <a:rPr sz="2200" spc="25" dirty="0" smtClean="0">
                <a:solidFill>
                  <a:srgbClr val="BF0000"/>
                </a:solidFill>
                <a:latin typeface="Tahoma"/>
                <a:cs typeface="Tahoma"/>
              </a:rPr>
              <a:t> </a:t>
            </a:r>
            <a:r>
              <a:rPr sz="2200" spc="-10" dirty="0" smtClean="0">
                <a:solidFill>
                  <a:srgbClr val="BF0000"/>
                </a:solidFill>
                <a:latin typeface="Tahoma"/>
                <a:cs typeface="Tahoma"/>
              </a:rPr>
              <a:t>id</a:t>
            </a:r>
            <a:r>
              <a:rPr sz="2200" spc="-20" dirty="0" smtClean="0">
                <a:solidFill>
                  <a:srgbClr val="BF0000"/>
                </a:solidFill>
                <a:latin typeface="Tahoma"/>
                <a:cs typeface="Tahoma"/>
              </a:rPr>
              <a:t>e</a:t>
            </a:r>
            <a:r>
              <a:rPr sz="2200" spc="-15" dirty="0" smtClean="0">
                <a:solidFill>
                  <a:srgbClr val="BF0000"/>
                </a:solidFill>
                <a:latin typeface="Tahoma"/>
                <a:cs typeface="Tahoma"/>
              </a:rPr>
              <a:t>nt</a:t>
            </a:r>
            <a:r>
              <a:rPr sz="2200" spc="-5" dirty="0" smtClean="0">
                <a:solidFill>
                  <a:srgbClr val="BF0000"/>
                </a:solidFill>
                <a:latin typeface="Tahoma"/>
                <a:cs typeface="Tahoma"/>
              </a:rPr>
              <a:t>i</a:t>
            </a:r>
            <a:r>
              <a:rPr sz="2200" spc="-15" dirty="0" smtClean="0">
                <a:solidFill>
                  <a:srgbClr val="BF0000"/>
                </a:solidFill>
                <a:latin typeface="Tahoma"/>
                <a:cs typeface="Tahoma"/>
              </a:rPr>
              <a:t>fy</a:t>
            </a:r>
            <a:r>
              <a:rPr sz="2200" spc="15" dirty="0" smtClean="0">
                <a:solidFill>
                  <a:srgbClr val="BF0000"/>
                </a:solidFill>
                <a:latin typeface="Tahoma"/>
                <a:cs typeface="Tahoma"/>
              </a:rPr>
              <a:t> </a:t>
            </a:r>
            <a:r>
              <a:rPr sz="2200" spc="-15" dirty="0" smtClean="0">
                <a:solidFill>
                  <a:srgbClr val="BF0000"/>
                </a:solidFill>
                <a:latin typeface="Tahoma"/>
                <a:cs typeface="Tahoma"/>
              </a:rPr>
              <a:t>a</a:t>
            </a:r>
            <a:r>
              <a:rPr sz="2200" spc="5" dirty="0" smtClean="0">
                <a:solidFill>
                  <a:srgbClr val="BF0000"/>
                </a:solidFill>
                <a:latin typeface="Tahoma"/>
                <a:cs typeface="Tahoma"/>
              </a:rPr>
              <a:t> </a:t>
            </a:r>
            <a:r>
              <a:rPr sz="2200" spc="-15" dirty="0" smtClean="0">
                <a:solidFill>
                  <a:srgbClr val="BF0000"/>
                </a:solidFill>
                <a:latin typeface="Tahoma"/>
                <a:cs typeface="Tahoma"/>
              </a:rPr>
              <a:t>us</a:t>
            </a:r>
            <a:r>
              <a:rPr sz="2200" spc="-20" dirty="0" smtClean="0">
                <a:solidFill>
                  <a:srgbClr val="BF0000"/>
                </a:solidFill>
                <a:latin typeface="Tahoma"/>
                <a:cs typeface="Tahoma"/>
              </a:rPr>
              <a:t>e</a:t>
            </a:r>
            <a:r>
              <a:rPr sz="2200" spc="-10" dirty="0" smtClean="0">
                <a:solidFill>
                  <a:srgbClr val="BF0000"/>
                </a:solidFill>
                <a:latin typeface="Tahoma"/>
                <a:cs typeface="Tahoma"/>
              </a:rPr>
              <a:t>r</a:t>
            </a:r>
            <a:endParaRPr sz="2200" dirty="0">
              <a:latin typeface="Tahoma"/>
              <a:cs typeface="Tahoma"/>
            </a:endParaRPr>
          </a:p>
          <a:p>
            <a:pPr lvl="1">
              <a:lnSpc>
                <a:spcPts val="700"/>
              </a:lnSpc>
              <a:spcBef>
                <a:spcPts val="44"/>
              </a:spcBef>
              <a:buFont typeface="Times New Roman"/>
              <a:buChar char="–"/>
            </a:pPr>
            <a:endParaRPr sz="700" dirty="0"/>
          </a:p>
          <a:p>
            <a:pPr marL="672465" lvl="1" indent="-253365">
              <a:lnSpc>
                <a:spcPct val="100000"/>
              </a:lnSpc>
              <a:buFont typeface="Times New Roman"/>
              <a:buChar char="–"/>
              <a:tabLst>
                <a:tab pos="672465" algn="l"/>
              </a:tabLst>
            </a:pPr>
            <a:r>
              <a:rPr sz="2200" spc="-15" dirty="0" smtClean="0">
                <a:solidFill>
                  <a:srgbClr val="BF0000"/>
                </a:solidFill>
                <a:latin typeface="Tahoma"/>
                <a:cs typeface="Tahoma"/>
              </a:rPr>
              <a:t>R</a:t>
            </a:r>
            <a:r>
              <a:rPr sz="2200" spc="-20" dirty="0" smtClean="0">
                <a:solidFill>
                  <a:srgbClr val="BF0000"/>
                </a:solidFill>
                <a:latin typeface="Tahoma"/>
                <a:cs typeface="Tahoma"/>
              </a:rPr>
              <a:t>e</a:t>
            </a:r>
            <a:r>
              <a:rPr sz="2200" spc="-10" dirty="0" smtClean="0">
                <a:solidFill>
                  <a:srgbClr val="BF0000"/>
                </a:solidFill>
                <a:latin typeface="Tahoma"/>
                <a:cs typeface="Tahoma"/>
              </a:rPr>
              <a:t>s</a:t>
            </a:r>
            <a:r>
              <a:rPr sz="2200" spc="-15" dirty="0" smtClean="0">
                <a:solidFill>
                  <a:srgbClr val="BF0000"/>
                </a:solidFill>
                <a:latin typeface="Tahoma"/>
                <a:cs typeface="Tahoma"/>
              </a:rPr>
              <a:t>t</a:t>
            </a:r>
            <a:r>
              <a:rPr sz="2200" spc="-10" dirty="0" smtClean="0">
                <a:solidFill>
                  <a:srgbClr val="BF0000"/>
                </a:solidFill>
                <a:latin typeface="Tahoma"/>
                <a:cs typeface="Tahoma"/>
              </a:rPr>
              <a:t>ri</a:t>
            </a:r>
            <a:r>
              <a:rPr sz="2200" spc="-15" dirty="0" smtClean="0">
                <a:solidFill>
                  <a:srgbClr val="BF0000"/>
                </a:solidFill>
                <a:latin typeface="Tahoma"/>
                <a:cs typeface="Tahoma"/>
              </a:rPr>
              <a:t>c</a:t>
            </a:r>
            <a:r>
              <a:rPr sz="2200" spc="-10" dirty="0" smtClean="0">
                <a:solidFill>
                  <a:srgbClr val="BF0000"/>
                </a:solidFill>
                <a:latin typeface="Tahoma"/>
                <a:cs typeface="Tahoma"/>
              </a:rPr>
              <a:t>t</a:t>
            </a:r>
            <a:r>
              <a:rPr sz="2200" spc="10" dirty="0" smtClean="0">
                <a:solidFill>
                  <a:srgbClr val="BF0000"/>
                </a:solidFill>
                <a:latin typeface="Tahoma"/>
                <a:cs typeface="Tahoma"/>
              </a:rPr>
              <a:t> </a:t>
            </a:r>
            <a:r>
              <a:rPr sz="2200" spc="-15" dirty="0" smtClean="0">
                <a:solidFill>
                  <a:srgbClr val="BF0000"/>
                </a:solidFill>
                <a:latin typeface="Tahoma"/>
                <a:cs typeface="Tahoma"/>
              </a:rPr>
              <a:t>acc</a:t>
            </a:r>
            <a:r>
              <a:rPr sz="2200" spc="-20" dirty="0" smtClean="0">
                <a:solidFill>
                  <a:srgbClr val="BF0000"/>
                </a:solidFill>
                <a:latin typeface="Tahoma"/>
                <a:cs typeface="Tahoma"/>
              </a:rPr>
              <a:t>e</a:t>
            </a:r>
            <a:r>
              <a:rPr sz="2200" spc="-10" dirty="0" smtClean="0">
                <a:solidFill>
                  <a:srgbClr val="BF0000"/>
                </a:solidFill>
                <a:latin typeface="Tahoma"/>
                <a:cs typeface="Tahoma"/>
              </a:rPr>
              <a:t>ss</a:t>
            </a:r>
            <a:r>
              <a:rPr sz="2200" spc="15" dirty="0" smtClean="0">
                <a:solidFill>
                  <a:srgbClr val="BF0000"/>
                </a:solidFill>
                <a:latin typeface="Tahoma"/>
                <a:cs typeface="Tahoma"/>
              </a:rPr>
              <a:t> </a:t>
            </a:r>
            <a:r>
              <a:rPr sz="2200" spc="-15" dirty="0" smtClean="0">
                <a:solidFill>
                  <a:srgbClr val="BF0000"/>
                </a:solidFill>
                <a:latin typeface="Tahoma"/>
                <a:cs typeface="Tahoma"/>
              </a:rPr>
              <a:t>to</a:t>
            </a:r>
            <a:r>
              <a:rPr sz="2200" spc="10" dirty="0" smtClean="0">
                <a:solidFill>
                  <a:srgbClr val="BF0000"/>
                </a:solidFill>
                <a:latin typeface="Tahoma"/>
                <a:cs typeface="Tahoma"/>
              </a:rPr>
              <a:t> </a:t>
            </a:r>
            <a:r>
              <a:rPr sz="2200" spc="-15" dirty="0" smtClean="0">
                <a:solidFill>
                  <a:srgbClr val="BF0000"/>
                </a:solidFill>
                <a:latin typeface="Tahoma"/>
                <a:cs typeface="Tahoma"/>
              </a:rPr>
              <a:t>auth</a:t>
            </a:r>
            <a:r>
              <a:rPr sz="2200" spc="-20" dirty="0" smtClean="0">
                <a:solidFill>
                  <a:srgbClr val="BF0000"/>
                </a:solidFill>
                <a:latin typeface="Tahoma"/>
                <a:cs typeface="Tahoma"/>
              </a:rPr>
              <a:t>o</a:t>
            </a:r>
            <a:r>
              <a:rPr sz="2200" spc="-10" dirty="0" smtClean="0">
                <a:solidFill>
                  <a:srgbClr val="BF0000"/>
                </a:solidFill>
                <a:latin typeface="Tahoma"/>
                <a:cs typeface="Tahoma"/>
              </a:rPr>
              <a:t>ri</a:t>
            </a:r>
            <a:r>
              <a:rPr sz="2200" spc="-15" dirty="0" smtClean="0">
                <a:solidFill>
                  <a:srgbClr val="BF0000"/>
                </a:solidFill>
                <a:latin typeface="Tahoma"/>
                <a:cs typeface="Tahoma"/>
              </a:rPr>
              <a:t>z</a:t>
            </a:r>
            <a:r>
              <a:rPr sz="2200" spc="-20" dirty="0" smtClean="0">
                <a:solidFill>
                  <a:srgbClr val="BF0000"/>
                </a:solidFill>
                <a:latin typeface="Tahoma"/>
                <a:cs typeface="Tahoma"/>
              </a:rPr>
              <a:t>e</a:t>
            </a:r>
            <a:r>
              <a:rPr sz="2200" spc="-15" dirty="0" smtClean="0">
                <a:solidFill>
                  <a:srgbClr val="BF0000"/>
                </a:solidFill>
                <a:latin typeface="Tahoma"/>
                <a:cs typeface="Tahoma"/>
              </a:rPr>
              <a:t>d</a:t>
            </a:r>
            <a:r>
              <a:rPr sz="2200" spc="15" dirty="0" smtClean="0">
                <a:solidFill>
                  <a:srgbClr val="BF0000"/>
                </a:solidFill>
                <a:latin typeface="Tahoma"/>
                <a:cs typeface="Tahoma"/>
              </a:rPr>
              <a:t> </a:t>
            </a:r>
            <a:r>
              <a:rPr sz="2200" spc="-10" dirty="0" smtClean="0">
                <a:solidFill>
                  <a:srgbClr val="BF0000"/>
                </a:solidFill>
                <a:latin typeface="Tahoma"/>
                <a:cs typeface="Tahoma"/>
              </a:rPr>
              <a:t>r</a:t>
            </a:r>
            <a:r>
              <a:rPr sz="2200" spc="-20" dirty="0" smtClean="0">
                <a:solidFill>
                  <a:srgbClr val="BF0000"/>
                </a:solidFill>
                <a:latin typeface="Tahoma"/>
                <a:cs typeface="Tahoma"/>
              </a:rPr>
              <a:t>e</a:t>
            </a:r>
            <a:r>
              <a:rPr sz="2200" spc="-10" dirty="0" smtClean="0">
                <a:solidFill>
                  <a:srgbClr val="BF0000"/>
                </a:solidFill>
                <a:latin typeface="Tahoma"/>
                <a:cs typeface="Tahoma"/>
              </a:rPr>
              <a:t>s</a:t>
            </a:r>
            <a:r>
              <a:rPr sz="2200" spc="-20" dirty="0" smtClean="0">
                <a:solidFill>
                  <a:srgbClr val="BF0000"/>
                </a:solidFill>
                <a:latin typeface="Tahoma"/>
                <a:cs typeface="Tahoma"/>
              </a:rPr>
              <a:t>o</a:t>
            </a:r>
            <a:r>
              <a:rPr sz="2200" spc="-10" dirty="0" smtClean="0">
                <a:solidFill>
                  <a:srgbClr val="BF0000"/>
                </a:solidFill>
                <a:latin typeface="Tahoma"/>
                <a:cs typeface="Tahoma"/>
              </a:rPr>
              <a:t>ur</a:t>
            </a:r>
            <a:r>
              <a:rPr sz="2200" spc="-15" dirty="0" smtClean="0">
                <a:solidFill>
                  <a:srgbClr val="BF0000"/>
                </a:solidFill>
                <a:latin typeface="Tahoma"/>
                <a:cs typeface="Tahoma"/>
              </a:rPr>
              <a:t>c</a:t>
            </a:r>
            <a:r>
              <a:rPr sz="2200" spc="-20" dirty="0" smtClean="0">
                <a:solidFill>
                  <a:srgbClr val="BF0000"/>
                </a:solidFill>
                <a:latin typeface="Tahoma"/>
                <a:cs typeface="Tahoma"/>
              </a:rPr>
              <a:t>e</a:t>
            </a:r>
            <a:r>
              <a:rPr sz="2200" spc="-10" dirty="0" smtClean="0">
                <a:solidFill>
                  <a:srgbClr val="BF0000"/>
                </a:solidFill>
                <a:latin typeface="Tahoma"/>
                <a:cs typeface="Tahoma"/>
              </a:rPr>
              <a:t>s</a:t>
            </a:r>
            <a:endParaRPr sz="2200" dirty="0">
              <a:latin typeface="Tahoma"/>
              <a:cs typeface="Tahoma"/>
            </a:endParaRPr>
          </a:p>
          <a:p>
            <a:pPr lvl="1">
              <a:lnSpc>
                <a:spcPts val="700"/>
              </a:lnSpc>
              <a:spcBef>
                <a:spcPts val="32"/>
              </a:spcBef>
              <a:buFont typeface="Times New Roman"/>
              <a:buChar char="–"/>
            </a:pPr>
            <a:endParaRPr sz="700" dirty="0"/>
          </a:p>
          <a:p>
            <a:pPr marL="672465" lvl="1" indent="-253365">
              <a:lnSpc>
                <a:spcPct val="100000"/>
              </a:lnSpc>
              <a:buFont typeface="Times New Roman"/>
              <a:buChar char="–"/>
              <a:tabLst>
                <a:tab pos="672465" algn="l"/>
              </a:tabLst>
            </a:pPr>
            <a:r>
              <a:rPr sz="2200" spc="-15" dirty="0" smtClean="0">
                <a:solidFill>
                  <a:srgbClr val="BF0000"/>
                </a:solidFill>
                <a:latin typeface="Tahoma"/>
                <a:cs typeface="Tahoma"/>
              </a:rPr>
              <a:t>R</a:t>
            </a:r>
            <a:r>
              <a:rPr sz="2200" spc="-20" dirty="0" smtClean="0">
                <a:solidFill>
                  <a:srgbClr val="BF0000"/>
                </a:solidFill>
                <a:latin typeface="Tahoma"/>
                <a:cs typeface="Tahoma"/>
              </a:rPr>
              <a:t>e</a:t>
            </a:r>
            <a:r>
              <a:rPr sz="2200" spc="-15" dirty="0" smtClean="0">
                <a:solidFill>
                  <a:srgbClr val="BF0000"/>
                </a:solidFill>
                <a:latin typeface="Tahoma"/>
                <a:cs typeface="Tahoma"/>
              </a:rPr>
              <a:t>c</a:t>
            </a:r>
            <a:r>
              <a:rPr sz="2200" spc="-20" dirty="0" smtClean="0">
                <a:solidFill>
                  <a:srgbClr val="BF0000"/>
                </a:solidFill>
                <a:latin typeface="Tahoma"/>
                <a:cs typeface="Tahoma"/>
              </a:rPr>
              <a:t>o</a:t>
            </a:r>
            <a:r>
              <a:rPr sz="2200" spc="-10" dirty="0" smtClean="0">
                <a:solidFill>
                  <a:srgbClr val="BF0000"/>
                </a:solidFill>
                <a:latin typeface="Tahoma"/>
                <a:cs typeface="Tahoma"/>
              </a:rPr>
              <a:t>rd</a:t>
            </a:r>
            <a:r>
              <a:rPr sz="2200" spc="15" dirty="0" smtClean="0">
                <a:solidFill>
                  <a:srgbClr val="BF0000"/>
                </a:solidFill>
                <a:latin typeface="Tahoma"/>
                <a:cs typeface="Tahoma"/>
              </a:rPr>
              <a:t> </a:t>
            </a:r>
            <a:r>
              <a:rPr sz="2200" spc="-15" dirty="0" smtClean="0">
                <a:solidFill>
                  <a:srgbClr val="BF0000"/>
                </a:solidFill>
                <a:latin typeface="Tahoma"/>
                <a:cs typeface="Tahoma"/>
              </a:rPr>
              <a:t>us</a:t>
            </a:r>
            <a:r>
              <a:rPr sz="2200" spc="-20" dirty="0" smtClean="0">
                <a:solidFill>
                  <a:srgbClr val="BF0000"/>
                </a:solidFill>
                <a:latin typeface="Tahoma"/>
                <a:cs typeface="Tahoma"/>
              </a:rPr>
              <a:t>e</a:t>
            </a:r>
            <a:r>
              <a:rPr sz="2200" spc="-10" dirty="0" smtClean="0">
                <a:solidFill>
                  <a:srgbClr val="BF0000"/>
                </a:solidFill>
                <a:latin typeface="Tahoma"/>
                <a:cs typeface="Tahoma"/>
              </a:rPr>
              <a:t>r</a:t>
            </a:r>
            <a:r>
              <a:rPr sz="2200" spc="5" dirty="0" smtClean="0">
                <a:solidFill>
                  <a:srgbClr val="BF0000"/>
                </a:solidFill>
                <a:latin typeface="Tahoma"/>
                <a:cs typeface="Tahoma"/>
              </a:rPr>
              <a:t> </a:t>
            </a:r>
            <a:r>
              <a:rPr sz="2200" spc="-15" dirty="0" smtClean="0">
                <a:solidFill>
                  <a:srgbClr val="BF0000"/>
                </a:solidFill>
                <a:latin typeface="Tahoma"/>
                <a:cs typeface="Tahoma"/>
              </a:rPr>
              <a:t>act</a:t>
            </a:r>
            <a:r>
              <a:rPr sz="2200" spc="-10" dirty="0" smtClean="0">
                <a:solidFill>
                  <a:srgbClr val="BF0000"/>
                </a:solidFill>
                <a:latin typeface="Tahoma"/>
                <a:cs typeface="Tahoma"/>
              </a:rPr>
              <a:t>ivi</a:t>
            </a:r>
            <a:r>
              <a:rPr sz="2200" spc="-15" dirty="0" smtClean="0">
                <a:solidFill>
                  <a:srgbClr val="BF0000"/>
                </a:solidFill>
                <a:latin typeface="Tahoma"/>
                <a:cs typeface="Tahoma"/>
              </a:rPr>
              <a:t>ty</a:t>
            </a:r>
            <a:endParaRPr sz="2200" dirty="0">
              <a:latin typeface="Tahoma"/>
              <a:cs typeface="Tahoma"/>
            </a:endParaRPr>
          </a:p>
          <a:p>
            <a:pPr lvl="1">
              <a:lnSpc>
                <a:spcPts val="1000"/>
              </a:lnSpc>
              <a:spcBef>
                <a:spcPts val="28"/>
              </a:spcBef>
              <a:buFont typeface="Times New Roman"/>
              <a:buChar char="–"/>
            </a:pPr>
            <a:endParaRPr sz="1000" dirty="0"/>
          </a:p>
          <a:p>
            <a:pPr marL="672465" marR="281940" lvl="1" indent="-253365">
              <a:lnSpc>
                <a:spcPts val="2380"/>
              </a:lnSpc>
              <a:buFont typeface="Times New Roman"/>
              <a:buChar char="–"/>
              <a:tabLst>
                <a:tab pos="672465" algn="l"/>
              </a:tabLst>
            </a:pPr>
            <a:r>
              <a:rPr sz="2200" spc="-15" dirty="0" smtClean="0">
                <a:solidFill>
                  <a:srgbClr val="BF0000"/>
                </a:solidFill>
                <a:latin typeface="Tahoma"/>
                <a:cs typeface="Tahoma"/>
              </a:rPr>
              <a:t>Ensure </a:t>
            </a:r>
            <a:r>
              <a:rPr sz="2200" spc="-10" dirty="0" smtClean="0">
                <a:solidFill>
                  <a:srgbClr val="BF0000"/>
                </a:solidFill>
                <a:latin typeface="Tahoma"/>
                <a:cs typeface="Tahoma"/>
              </a:rPr>
              <a:t>pr</a:t>
            </a:r>
            <a:r>
              <a:rPr sz="2200" spc="-20" dirty="0" smtClean="0">
                <a:solidFill>
                  <a:srgbClr val="BF0000"/>
                </a:solidFill>
                <a:latin typeface="Tahoma"/>
                <a:cs typeface="Tahoma"/>
              </a:rPr>
              <a:t>o</a:t>
            </a:r>
            <a:r>
              <a:rPr sz="2200" spc="-15" dirty="0" smtClean="0">
                <a:solidFill>
                  <a:srgbClr val="BF0000"/>
                </a:solidFill>
                <a:latin typeface="Tahoma"/>
                <a:cs typeface="Tahoma"/>
              </a:rPr>
              <a:t>p</a:t>
            </a:r>
            <a:r>
              <a:rPr sz="2200" spc="-20" dirty="0" smtClean="0">
                <a:solidFill>
                  <a:srgbClr val="BF0000"/>
                </a:solidFill>
                <a:latin typeface="Tahoma"/>
                <a:cs typeface="Tahoma"/>
              </a:rPr>
              <a:t>e</a:t>
            </a:r>
            <a:r>
              <a:rPr sz="2200" spc="-10" dirty="0" smtClean="0">
                <a:solidFill>
                  <a:srgbClr val="BF0000"/>
                </a:solidFill>
                <a:latin typeface="Tahoma"/>
                <a:cs typeface="Tahoma"/>
              </a:rPr>
              <a:t>r</a:t>
            </a:r>
            <a:r>
              <a:rPr sz="2200" spc="15" dirty="0" smtClean="0">
                <a:solidFill>
                  <a:srgbClr val="BF0000"/>
                </a:solidFill>
                <a:latin typeface="Tahoma"/>
                <a:cs typeface="Tahoma"/>
              </a:rPr>
              <a:t> </a:t>
            </a:r>
            <a:r>
              <a:rPr sz="2200" spc="-15" dirty="0" smtClean="0">
                <a:solidFill>
                  <a:srgbClr val="BF0000"/>
                </a:solidFill>
                <a:latin typeface="Tahoma"/>
                <a:cs typeface="Tahoma"/>
              </a:rPr>
              <a:t>c</a:t>
            </a:r>
            <a:r>
              <a:rPr sz="2200" spc="-20" dirty="0" smtClean="0">
                <a:solidFill>
                  <a:srgbClr val="BF0000"/>
                </a:solidFill>
                <a:latin typeface="Tahoma"/>
                <a:cs typeface="Tahoma"/>
              </a:rPr>
              <a:t>o</a:t>
            </a:r>
            <a:r>
              <a:rPr sz="2200" spc="-15" dirty="0" smtClean="0">
                <a:solidFill>
                  <a:srgbClr val="BF0000"/>
                </a:solidFill>
                <a:latin typeface="Tahoma"/>
                <a:cs typeface="Tahoma"/>
              </a:rPr>
              <a:t>mmunicat</a:t>
            </a:r>
            <a:r>
              <a:rPr sz="2200" spc="-5" dirty="0" smtClean="0">
                <a:solidFill>
                  <a:srgbClr val="BF0000"/>
                </a:solidFill>
                <a:latin typeface="Tahoma"/>
                <a:cs typeface="Tahoma"/>
              </a:rPr>
              <a:t>i</a:t>
            </a:r>
            <a:r>
              <a:rPr sz="2200" spc="-20" dirty="0" smtClean="0">
                <a:solidFill>
                  <a:srgbClr val="BF0000"/>
                </a:solidFill>
                <a:latin typeface="Tahoma"/>
                <a:cs typeface="Tahoma"/>
              </a:rPr>
              <a:t>o</a:t>
            </a:r>
            <a:r>
              <a:rPr sz="2200" spc="-15" dirty="0" smtClean="0">
                <a:solidFill>
                  <a:srgbClr val="BF0000"/>
                </a:solidFill>
                <a:latin typeface="Tahoma"/>
                <a:cs typeface="Tahoma"/>
              </a:rPr>
              <a:t>ns</a:t>
            </a:r>
            <a:r>
              <a:rPr sz="2200" spc="30" dirty="0" smtClean="0">
                <a:solidFill>
                  <a:srgbClr val="BF0000"/>
                </a:solidFill>
                <a:latin typeface="Tahoma"/>
                <a:cs typeface="Tahoma"/>
              </a:rPr>
              <a:t> </a:t>
            </a:r>
            <a:r>
              <a:rPr sz="2200" spc="-15" dirty="0" smtClean="0">
                <a:solidFill>
                  <a:srgbClr val="BF0000"/>
                </a:solidFill>
                <a:latin typeface="Tahoma"/>
                <a:cs typeface="Tahoma"/>
              </a:rPr>
              <a:t>with</a:t>
            </a:r>
            <a:r>
              <a:rPr sz="2200" spc="5" dirty="0" smtClean="0">
                <a:solidFill>
                  <a:srgbClr val="BF0000"/>
                </a:solidFill>
                <a:latin typeface="Tahoma"/>
                <a:cs typeface="Tahoma"/>
              </a:rPr>
              <a:t> </a:t>
            </a:r>
            <a:r>
              <a:rPr sz="2200" spc="-20" dirty="0" smtClean="0">
                <a:solidFill>
                  <a:srgbClr val="BF0000"/>
                </a:solidFill>
                <a:latin typeface="Tahoma"/>
                <a:cs typeface="Tahoma"/>
              </a:rPr>
              <a:t>o</a:t>
            </a:r>
            <a:r>
              <a:rPr sz="2200" spc="-15" dirty="0" smtClean="0">
                <a:solidFill>
                  <a:srgbClr val="BF0000"/>
                </a:solidFill>
                <a:latin typeface="Tahoma"/>
                <a:cs typeface="Tahoma"/>
              </a:rPr>
              <a:t>th</a:t>
            </a:r>
            <a:r>
              <a:rPr sz="2200" spc="-20" dirty="0" smtClean="0">
                <a:solidFill>
                  <a:srgbClr val="BF0000"/>
                </a:solidFill>
                <a:latin typeface="Tahoma"/>
                <a:cs typeface="Tahoma"/>
              </a:rPr>
              <a:t>e</a:t>
            </a:r>
            <a:r>
              <a:rPr sz="2200" spc="-10" dirty="0" smtClean="0">
                <a:solidFill>
                  <a:srgbClr val="BF0000"/>
                </a:solidFill>
                <a:latin typeface="Tahoma"/>
                <a:cs typeface="Tahoma"/>
              </a:rPr>
              <a:t>r</a:t>
            </a:r>
            <a:r>
              <a:rPr sz="2200" spc="25" dirty="0" smtClean="0">
                <a:solidFill>
                  <a:srgbClr val="BF0000"/>
                </a:solidFill>
                <a:latin typeface="Tahoma"/>
                <a:cs typeface="Tahoma"/>
              </a:rPr>
              <a:t> </a:t>
            </a:r>
            <a:r>
              <a:rPr sz="2200" spc="-15" dirty="0" smtClean="0">
                <a:solidFill>
                  <a:srgbClr val="BF0000"/>
                </a:solidFill>
                <a:latin typeface="Tahoma"/>
                <a:cs typeface="Tahoma"/>
              </a:rPr>
              <a:t>c</a:t>
            </a:r>
            <a:r>
              <a:rPr sz="2200" spc="-20" dirty="0" smtClean="0">
                <a:solidFill>
                  <a:srgbClr val="BF0000"/>
                </a:solidFill>
                <a:latin typeface="Tahoma"/>
                <a:cs typeface="Tahoma"/>
              </a:rPr>
              <a:t>o</a:t>
            </a:r>
            <a:r>
              <a:rPr sz="2200" spc="-15" dirty="0" smtClean="0">
                <a:solidFill>
                  <a:srgbClr val="BF0000"/>
                </a:solidFill>
                <a:latin typeface="Tahoma"/>
                <a:cs typeface="Tahoma"/>
              </a:rPr>
              <a:t>mput</a:t>
            </a:r>
            <a:r>
              <a:rPr sz="2200" spc="-20" dirty="0" smtClean="0">
                <a:solidFill>
                  <a:srgbClr val="BF0000"/>
                </a:solidFill>
                <a:latin typeface="Tahoma"/>
                <a:cs typeface="Tahoma"/>
              </a:rPr>
              <a:t>e</a:t>
            </a:r>
            <a:r>
              <a:rPr sz="2200" spc="-10" dirty="0" smtClean="0">
                <a:solidFill>
                  <a:srgbClr val="BF0000"/>
                </a:solidFill>
                <a:latin typeface="Tahoma"/>
                <a:cs typeface="Tahoma"/>
              </a:rPr>
              <a:t>rs</a:t>
            </a:r>
            <a:r>
              <a:rPr sz="2200" spc="30" dirty="0" smtClean="0">
                <a:solidFill>
                  <a:srgbClr val="BF0000"/>
                </a:solidFill>
                <a:latin typeface="Tahoma"/>
                <a:cs typeface="Tahoma"/>
              </a:rPr>
              <a:t> </a:t>
            </a:r>
            <a:r>
              <a:rPr sz="2200" spc="-15" dirty="0" smtClean="0">
                <a:solidFill>
                  <a:srgbClr val="BF0000"/>
                </a:solidFill>
                <a:latin typeface="Tahoma"/>
                <a:cs typeface="Tahoma"/>
              </a:rPr>
              <a:t>and</a:t>
            </a:r>
            <a:r>
              <a:rPr sz="2200" spc="-10" dirty="0" smtClean="0">
                <a:solidFill>
                  <a:srgbClr val="BF0000"/>
                </a:solidFill>
                <a:latin typeface="Tahoma"/>
                <a:cs typeface="Tahoma"/>
              </a:rPr>
              <a:t> d</a:t>
            </a:r>
            <a:r>
              <a:rPr sz="2200" spc="-20" dirty="0" smtClean="0">
                <a:solidFill>
                  <a:srgbClr val="BF0000"/>
                </a:solidFill>
                <a:latin typeface="Tahoma"/>
                <a:cs typeface="Tahoma"/>
              </a:rPr>
              <a:t>e</a:t>
            </a:r>
            <a:r>
              <a:rPr sz="2200" spc="-10" dirty="0" smtClean="0">
                <a:solidFill>
                  <a:srgbClr val="BF0000"/>
                </a:solidFill>
                <a:latin typeface="Tahoma"/>
                <a:cs typeface="Tahoma"/>
              </a:rPr>
              <a:t>vi</a:t>
            </a:r>
            <a:r>
              <a:rPr sz="2200" spc="-15" dirty="0" smtClean="0">
                <a:solidFill>
                  <a:srgbClr val="BF0000"/>
                </a:solidFill>
                <a:latin typeface="Tahoma"/>
                <a:cs typeface="Tahoma"/>
              </a:rPr>
              <a:t>c</a:t>
            </a:r>
            <a:r>
              <a:rPr sz="2200" spc="-20" dirty="0" smtClean="0">
                <a:solidFill>
                  <a:srgbClr val="BF0000"/>
                </a:solidFill>
                <a:latin typeface="Tahoma"/>
                <a:cs typeface="Tahoma"/>
              </a:rPr>
              <a:t>e</a:t>
            </a:r>
            <a:r>
              <a:rPr sz="2200" spc="-10" dirty="0" smtClean="0">
                <a:solidFill>
                  <a:srgbClr val="BF0000"/>
                </a:solidFill>
                <a:latin typeface="Tahoma"/>
                <a:cs typeface="Tahoma"/>
              </a:rPr>
              <a:t>s</a:t>
            </a:r>
            <a:r>
              <a:rPr sz="2200" spc="30" dirty="0" smtClean="0">
                <a:solidFill>
                  <a:srgbClr val="BF0000"/>
                </a:solidFill>
                <a:latin typeface="Tahoma"/>
                <a:cs typeface="Tahoma"/>
              </a:rPr>
              <a:t> </a:t>
            </a:r>
            <a:r>
              <a:rPr sz="2200" spc="-10" dirty="0" smtClean="0">
                <a:solidFill>
                  <a:srgbClr val="BF0000"/>
                </a:solidFill>
                <a:latin typeface="Tahoma"/>
                <a:cs typeface="Tahoma"/>
              </a:rPr>
              <a:t>(s</a:t>
            </a:r>
            <a:r>
              <a:rPr sz="2200" spc="-20" dirty="0" smtClean="0">
                <a:solidFill>
                  <a:srgbClr val="BF0000"/>
                </a:solidFill>
                <a:latin typeface="Tahoma"/>
                <a:cs typeface="Tahoma"/>
              </a:rPr>
              <a:t>e</a:t>
            </a:r>
            <a:r>
              <a:rPr sz="2200" spc="-15" dirty="0" smtClean="0">
                <a:solidFill>
                  <a:srgbClr val="BF0000"/>
                </a:solidFill>
                <a:latin typeface="Tahoma"/>
                <a:cs typeface="Tahoma"/>
              </a:rPr>
              <a:t>nding</a:t>
            </a:r>
            <a:r>
              <a:rPr sz="2200" spc="5" dirty="0" smtClean="0">
                <a:solidFill>
                  <a:srgbClr val="BF0000"/>
                </a:solidFill>
                <a:latin typeface="Tahoma"/>
                <a:cs typeface="Tahoma"/>
              </a:rPr>
              <a:t> </a:t>
            </a:r>
            <a:r>
              <a:rPr sz="2200" spc="-15" dirty="0" smtClean="0">
                <a:solidFill>
                  <a:srgbClr val="BF0000"/>
                </a:solidFill>
                <a:latin typeface="Tahoma"/>
                <a:cs typeface="Tahoma"/>
              </a:rPr>
              <a:t>and</a:t>
            </a:r>
            <a:r>
              <a:rPr sz="2200" spc="5" dirty="0" smtClean="0">
                <a:solidFill>
                  <a:srgbClr val="BF0000"/>
                </a:solidFill>
                <a:latin typeface="Tahoma"/>
                <a:cs typeface="Tahoma"/>
              </a:rPr>
              <a:t> </a:t>
            </a:r>
            <a:r>
              <a:rPr sz="2200" spc="-10" dirty="0" smtClean="0">
                <a:solidFill>
                  <a:srgbClr val="BF0000"/>
                </a:solidFill>
                <a:latin typeface="Tahoma"/>
                <a:cs typeface="Tahoma"/>
              </a:rPr>
              <a:t>r</a:t>
            </a:r>
            <a:r>
              <a:rPr sz="2200" spc="-20" dirty="0" smtClean="0">
                <a:solidFill>
                  <a:srgbClr val="BF0000"/>
                </a:solidFill>
                <a:latin typeface="Tahoma"/>
                <a:cs typeface="Tahoma"/>
              </a:rPr>
              <a:t>e</a:t>
            </a:r>
            <a:r>
              <a:rPr sz="2200" spc="-15" dirty="0" smtClean="0">
                <a:solidFill>
                  <a:srgbClr val="BF0000"/>
                </a:solidFill>
                <a:latin typeface="Tahoma"/>
                <a:cs typeface="Tahoma"/>
              </a:rPr>
              <a:t>c</a:t>
            </a:r>
            <a:r>
              <a:rPr sz="2200" spc="-20" dirty="0" smtClean="0">
                <a:solidFill>
                  <a:srgbClr val="BF0000"/>
                </a:solidFill>
                <a:latin typeface="Tahoma"/>
                <a:cs typeface="Tahoma"/>
              </a:rPr>
              <a:t>e</a:t>
            </a:r>
            <a:r>
              <a:rPr sz="2200" spc="-10" dirty="0" smtClean="0">
                <a:solidFill>
                  <a:srgbClr val="BF0000"/>
                </a:solidFill>
                <a:latin typeface="Tahoma"/>
                <a:cs typeface="Tahoma"/>
              </a:rPr>
              <a:t>iving</a:t>
            </a:r>
            <a:r>
              <a:rPr sz="2200" spc="15" dirty="0" smtClean="0">
                <a:solidFill>
                  <a:srgbClr val="BF0000"/>
                </a:solidFill>
                <a:latin typeface="Tahoma"/>
                <a:cs typeface="Tahoma"/>
              </a:rPr>
              <a:t> </a:t>
            </a:r>
            <a:r>
              <a:rPr sz="2200" spc="-15" dirty="0" smtClean="0">
                <a:solidFill>
                  <a:srgbClr val="BF0000"/>
                </a:solidFill>
                <a:latin typeface="Tahoma"/>
                <a:cs typeface="Tahoma"/>
              </a:rPr>
              <a:t>dat</a:t>
            </a:r>
            <a:r>
              <a:rPr sz="2200" spc="-10" dirty="0" smtClean="0">
                <a:solidFill>
                  <a:srgbClr val="BF0000"/>
                </a:solidFill>
                <a:latin typeface="Tahoma"/>
                <a:cs typeface="Tahoma"/>
              </a:rPr>
              <a:t>a)</a:t>
            </a:r>
            <a:endParaRPr sz="2200" dirty="0">
              <a:latin typeface="Tahoma"/>
              <a:cs typeface="Tahoma"/>
            </a:endParaRPr>
          </a:p>
        </p:txBody>
      </p:sp>
    </p:spTree>
    <p:extLst>
      <p:ext uri="{BB962C8B-B14F-4D97-AF65-F5344CB8AC3E}">
        <p14:creationId xmlns:p14="http://schemas.microsoft.com/office/powerpoint/2010/main" val="418398108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440788" y="543490"/>
            <a:ext cx="6703212" cy="584775"/>
          </a:xfrm>
          <a:prstGeom prst="rect">
            <a:avLst/>
          </a:prstGeom>
          <a:noFill/>
        </p:spPr>
        <p:txBody>
          <a:bodyPr wrap="square" rtlCol="0">
            <a:spAutoFit/>
          </a:bodyPr>
          <a:lstStyle/>
          <a:p>
            <a:r>
              <a:rPr lang="en-US" sz="3200" b="1" dirty="0">
                <a:solidFill>
                  <a:srgbClr val="FF0000"/>
                </a:solidFill>
                <a:latin typeface="Tahoma"/>
                <a:cs typeface="Tahoma"/>
              </a:rPr>
              <a:t>Se</a:t>
            </a:r>
            <a:r>
              <a:rPr lang="en-US" sz="3200" b="1" spc="-5" dirty="0">
                <a:solidFill>
                  <a:srgbClr val="FF0000"/>
                </a:solidFill>
                <a:latin typeface="Tahoma"/>
                <a:cs typeface="Tahoma"/>
              </a:rPr>
              <a:t>c</a:t>
            </a:r>
            <a:r>
              <a:rPr lang="en-US" sz="3200" b="1" spc="-15" dirty="0">
                <a:solidFill>
                  <a:srgbClr val="FF0000"/>
                </a:solidFill>
                <a:latin typeface="Tahoma"/>
                <a:cs typeface="Tahoma"/>
              </a:rPr>
              <a:t>uri</a:t>
            </a:r>
            <a:r>
              <a:rPr lang="en-US" sz="3200" b="1" spc="-5" dirty="0">
                <a:solidFill>
                  <a:srgbClr val="FF0000"/>
                </a:solidFill>
                <a:latin typeface="Tahoma"/>
                <a:cs typeface="Tahoma"/>
              </a:rPr>
              <a:t>t</a:t>
            </a:r>
            <a:r>
              <a:rPr lang="en-US" sz="3200" b="1" dirty="0">
                <a:solidFill>
                  <a:srgbClr val="FF0000"/>
                </a:solidFill>
                <a:latin typeface="Tahoma"/>
                <a:cs typeface="Tahoma"/>
              </a:rPr>
              <a:t>y</a:t>
            </a:r>
            <a:r>
              <a:rPr lang="en-US" sz="3200" b="1" spc="5" dirty="0">
                <a:solidFill>
                  <a:srgbClr val="FF0000"/>
                </a:solidFill>
                <a:latin typeface="Tahoma"/>
                <a:cs typeface="Tahoma"/>
              </a:rPr>
              <a:t> </a:t>
            </a:r>
            <a:r>
              <a:rPr lang="en-US" sz="3200" b="1" dirty="0">
                <a:solidFill>
                  <a:srgbClr val="FF0000"/>
                </a:solidFill>
                <a:latin typeface="Tahoma"/>
                <a:cs typeface="Tahoma"/>
              </a:rPr>
              <a:t>f</a:t>
            </a:r>
            <a:r>
              <a:rPr lang="en-US" sz="3200" b="1" spc="-20" dirty="0">
                <a:solidFill>
                  <a:srgbClr val="FF0000"/>
                </a:solidFill>
                <a:latin typeface="Tahoma"/>
                <a:cs typeface="Tahoma"/>
              </a:rPr>
              <a:t>e</a:t>
            </a:r>
            <a:r>
              <a:rPr lang="en-US" sz="3200" b="1" spc="-25" dirty="0">
                <a:solidFill>
                  <a:srgbClr val="FF0000"/>
                </a:solidFill>
                <a:latin typeface="Tahoma"/>
                <a:cs typeface="Tahoma"/>
              </a:rPr>
              <a:t>a</a:t>
            </a:r>
            <a:r>
              <a:rPr lang="en-US" sz="3200" b="1" spc="-5" dirty="0">
                <a:solidFill>
                  <a:srgbClr val="FF0000"/>
                </a:solidFill>
                <a:latin typeface="Tahoma"/>
                <a:cs typeface="Tahoma"/>
              </a:rPr>
              <a:t>t</a:t>
            </a:r>
            <a:r>
              <a:rPr lang="en-US" sz="3200" b="1" spc="-20" dirty="0">
                <a:solidFill>
                  <a:srgbClr val="FF0000"/>
                </a:solidFill>
                <a:latin typeface="Tahoma"/>
                <a:cs typeface="Tahoma"/>
              </a:rPr>
              <a:t>ures</a:t>
            </a:r>
            <a:r>
              <a:rPr lang="en-US" sz="3200" b="1" spc="20" dirty="0">
                <a:solidFill>
                  <a:srgbClr val="FF0000"/>
                </a:solidFill>
                <a:latin typeface="Tahoma"/>
                <a:cs typeface="Tahoma"/>
              </a:rPr>
              <a:t> </a:t>
            </a:r>
            <a:r>
              <a:rPr lang="en-US" sz="3200" b="1" spc="-15" dirty="0">
                <a:solidFill>
                  <a:srgbClr val="FF0000"/>
                </a:solidFill>
                <a:latin typeface="Tahoma"/>
                <a:cs typeface="Tahoma"/>
              </a:rPr>
              <a:t>in</a:t>
            </a:r>
            <a:r>
              <a:rPr lang="en-US" sz="3200" b="1" spc="-5" dirty="0">
                <a:solidFill>
                  <a:srgbClr val="FF0000"/>
                </a:solidFill>
                <a:latin typeface="Tahoma"/>
                <a:cs typeface="Tahoma"/>
              </a:rPr>
              <a:t> </a:t>
            </a:r>
            <a:r>
              <a:rPr lang="en-US" sz="3200" b="1" spc="-20" dirty="0">
                <a:solidFill>
                  <a:srgbClr val="FF0000"/>
                </a:solidFill>
                <a:latin typeface="Tahoma"/>
                <a:cs typeface="Tahoma"/>
              </a:rPr>
              <a:t>ordin</a:t>
            </a:r>
            <a:r>
              <a:rPr lang="en-US" sz="3200" b="1" spc="-25" dirty="0">
                <a:solidFill>
                  <a:srgbClr val="FF0000"/>
                </a:solidFill>
                <a:latin typeface="Tahoma"/>
                <a:cs typeface="Tahoma"/>
              </a:rPr>
              <a:t>a</a:t>
            </a:r>
            <a:r>
              <a:rPr lang="en-US" sz="3200" b="1" dirty="0">
                <a:solidFill>
                  <a:srgbClr val="FF0000"/>
                </a:solidFill>
                <a:latin typeface="Tahoma"/>
                <a:cs typeface="Tahoma"/>
              </a:rPr>
              <a:t>ry</a:t>
            </a:r>
            <a:r>
              <a:rPr lang="en-US" sz="3200" b="1" spc="-10" dirty="0">
                <a:solidFill>
                  <a:srgbClr val="FF0000"/>
                </a:solidFill>
                <a:latin typeface="Tahoma"/>
                <a:cs typeface="Tahoma"/>
              </a:rPr>
              <a:t> </a:t>
            </a:r>
            <a:r>
              <a:rPr lang="en-US" sz="3200" b="1" spc="-25" dirty="0">
                <a:solidFill>
                  <a:srgbClr val="FF0000"/>
                </a:solidFill>
                <a:latin typeface="Tahoma"/>
                <a:cs typeface="Tahoma"/>
              </a:rPr>
              <a:t>OS</a:t>
            </a:r>
            <a:endParaRPr lang="en-US" sz="3200" b="1" dirty="0">
              <a:solidFill>
                <a:srgbClr val="FF0000"/>
              </a:solidFill>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Footer Placeholder 8"/>
          <p:cNvSpPr>
            <a:spLocks noGrp="1"/>
          </p:cNvSpPr>
          <p:nvPr>
            <p:ph type="ftr" sz="quarter" idx="11"/>
          </p:nvPr>
        </p:nvSpPr>
        <p:spPr/>
        <p:txBody>
          <a:bodyPr/>
          <a:lstStyle/>
          <a:p>
            <a:r>
              <a:rPr lang="en-US" smtClean="0"/>
              <a:t>Secure operating Systems                             Dr. Hesham Salman</a:t>
            </a:r>
            <a:endParaRPr lang="en-US"/>
          </a:p>
        </p:txBody>
      </p:sp>
      <p:sp>
        <p:nvSpPr>
          <p:cNvPr id="12" name="object 3"/>
          <p:cNvSpPr txBox="1"/>
          <p:nvPr/>
        </p:nvSpPr>
        <p:spPr>
          <a:xfrm>
            <a:off x="1874165" y="1486950"/>
            <a:ext cx="8842603" cy="4145279"/>
          </a:xfrm>
          <a:prstGeom prst="rect">
            <a:avLst/>
          </a:prstGeom>
        </p:spPr>
        <p:txBody>
          <a:bodyPr vert="horz" wrap="square" lIns="0" tIns="0" rIns="0" bIns="0" rtlCol="0">
            <a:noAutofit/>
          </a:bodyPr>
          <a:lstStyle/>
          <a:p>
            <a:pPr marL="317500" indent="-304800">
              <a:lnSpc>
                <a:spcPct val="100000"/>
              </a:lnSpc>
              <a:buFont typeface="Times New Roman"/>
              <a:buChar char="•"/>
              <a:tabLst>
                <a:tab pos="316865" algn="l"/>
              </a:tabLst>
            </a:pPr>
            <a:r>
              <a:rPr sz="2900" dirty="0" smtClean="0">
                <a:solidFill>
                  <a:srgbClr val="BF0000"/>
                </a:solidFill>
                <a:latin typeface="Tahoma"/>
                <a:cs typeface="Tahoma"/>
              </a:rPr>
              <a:t>Auth</a:t>
            </a:r>
            <a:r>
              <a:rPr sz="2900" spc="-5" dirty="0" smtClean="0">
                <a:solidFill>
                  <a:srgbClr val="BF0000"/>
                </a:solidFill>
                <a:latin typeface="Tahoma"/>
                <a:cs typeface="Tahoma"/>
              </a:rPr>
              <a:t>e</a:t>
            </a:r>
            <a:r>
              <a:rPr sz="2900" spc="-15" dirty="0" smtClean="0">
                <a:solidFill>
                  <a:srgbClr val="BF0000"/>
                </a:solidFill>
                <a:latin typeface="Tahoma"/>
                <a:cs typeface="Tahoma"/>
              </a:rPr>
              <a:t>nti</a:t>
            </a:r>
            <a:r>
              <a:rPr sz="2900" spc="0" dirty="0" smtClean="0">
                <a:solidFill>
                  <a:srgbClr val="BF0000"/>
                </a:solidFill>
                <a:latin typeface="Tahoma"/>
                <a:cs typeface="Tahoma"/>
              </a:rPr>
              <a:t>c</a:t>
            </a:r>
            <a:r>
              <a:rPr sz="2900" spc="-15" dirty="0" smtClean="0">
                <a:solidFill>
                  <a:srgbClr val="BF0000"/>
                </a:solidFill>
                <a:latin typeface="Tahoma"/>
                <a:cs typeface="Tahoma"/>
              </a:rPr>
              <a:t>ati</a:t>
            </a:r>
            <a:r>
              <a:rPr sz="2900" spc="-25" dirty="0" smtClean="0">
                <a:solidFill>
                  <a:srgbClr val="BF0000"/>
                </a:solidFill>
                <a:latin typeface="Tahoma"/>
                <a:cs typeface="Tahoma"/>
              </a:rPr>
              <a:t>o</a:t>
            </a:r>
            <a:r>
              <a:rPr sz="2900" spc="-20" dirty="0" smtClean="0">
                <a:solidFill>
                  <a:srgbClr val="BF0000"/>
                </a:solidFill>
                <a:latin typeface="Tahoma"/>
                <a:cs typeface="Tahoma"/>
              </a:rPr>
              <a:t>n </a:t>
            </a:r>
            <a:r>
              <a:rPr sz="2900" spc="-25" dirty="0" smtClean="0">
                <a:solidFill>
                  <a:srgbClr val="BF0000"/>
                </a:solidFill>
                <a:latin typeface="Tahoma"/>
                <a:cs typeface="Tahoma"/>
              </a:rPr>
              <a:t>o</a:t>
            </a:r>
            <a:r>
              <a:rPr sz="2900" spc="0" dirty="0" smtClean="0">
                <a:solidFill>
                  <a:srgbClr val="BF0000"/>
                </a:solidFill>
                <a:latin typeface="Tahoma"/>
                <a:cs typeface="Tahoma"/>
              </a:rPr>
              <a:t>f</a:t>
            </a:r>
            <a:r>
              <a:rPr sz="2900" spc="10" dirty="0" smtClean="0">
                <a:solidFill>
                  <a:srgbClr val="BF0000"/>
                </a:solidFill>
                <a:latin typeface="Tahoma"/>
                <a:cs typeface="Tahoma"/>
              </a:rPr>
              <a:t> </a:t>
            </a:r>
            <a:r>
              <a:rPr sz="2900" spc="0" dirty="0" smtClean="0">
                <a:solidFill>
                  <a:srgbClr val="BF0000"/>
                </a:solidFill>
                <a:latin typeface="Tahoma"/>
                <a:cs typeface="Tahoma"/>
              </a:rPr>
              <a:t>us</a:t>
            </a:r>
            <a:r>
              <a:rPr sz="2900" spc="-5" dirty="0" smtClean="0">
                <a:solidFill>
                  <a:srgbClr val="BF0000"/>
                </a:solidFill>
                <a:latin typeface="Tahoma"/>
                <a:cs typeface="Tahoma"/>
              </a:rPr>
              <a:t>e</a:t>
            </a:r>
            <a:r>
              <a:rPr sz="2900" spc="0" dirty="0" smtClean="0">
                <a:solidFill>
                  <a:srgbClr val="BF0000"/>
                </a:solidFill>
                <a:latin typeface="Tahoma"/>
                <a:cs typeface="Tahoma"/>
              </a:rPr>
              <a:t>rs</a:t>
            </a:r>
            <a:endParaRPr sz="2900" dirty="0">
              <a:latin typeface="Tahoma"/>
              <a:cs typeface="Tahoma"/>
            </a:endParaRPr>
          </a:p>
          <a:p>
            <a:pPr>
              <a:lnSpc>
                <a:spcPts val="1000"/>
              </a:lnSpc>
              <a:spcBef>
                <a:spcPts val="95"/>
              </a:spcBef>
              <a:buFont typeface="Times New Roman"/>
              <a:buChar char="•"/>
            </a:pPr>
            <a:endParaRPr sz="1000" dirty="0"/>
          </a:p>
          <a:p>
            <a:pPr marL="772795" lvl="1" indent="-353695">
              <a:lnSpc>
                <a:spcPct val="100000"/>
              </a:lnSpc>
              <a:buFont typeface="Times New Roman"/>
              <a:buChar char="–"/>
              <a:tabLst>
                <a:tab pos="772795" algn="l"/>
              </a:tabLst>
            </a:pPr>
            <a:r>
              <a:rPr sz="2500" spc="-15" dirty="0" smtClean="0">
                <a:latin typeface="Tahoma"/>
                <a:cs typeface="Tahoma"/>
              </a:rPr>
              <a:t>pass</a:t>
            </a:r>
            <a:r>
              <a:rPr sz="2500" spc="-25" dirty="0" smtClean="0">
                <a:latin typeface="Tahoma"/>
                <a:cs typeface="Tahoma"/>
              </a:rPr>
              <a:t>w</a:t>
            </a:r>
            <a:r>
              <a:rPr sz="2500" spc="-15" dirty="0" smtClean="0">
                <a:latin typeface="Tahoma"/>
                <a:cs typeface="Tahoma"/>
              </a:rPr>
              <a:t>ord</a:t>
            </a:r>
            <a:r>
              <a:rPr sz="2500" spc="15" dirty="0" smtClean="0">
                <a:latin typeface="Tahoma"/>
                <a:cs typeface="Tahoma"/>
              </a:rPr>
              <a:t> </a:t>
            </a:r>
            <a:r>
              <a:rPr sz="2500" spc="-15" dirty="0" smtClean="0">
                <a:latin typeface="Tahoma"/>
                <a:cs typeface="Tahoma"/>
              </a:rPr>
              <a:t>compar</a:t>
            </a:r>
            <a:r>
              <a:rPr sz="2500" spc="-5" dirty="0" smtClean="0">
                <a:latin typeface="Tahoma"/>
                <a:cs typeface="Tahoma"/>
              </a:rPr>
              <a:t>i</a:t>
            </a:r>
            <a:r>
              <a:rPr sz="2500" spc="-15" dirty="0" smtClean="0">
                <a:latin typeface="Tahoma"/>
                <a:cs typeface="Tahoma"/>
              </a:rPr>
              <a:t>son</a:t>
            </a:r>
            <a:endParaRPr sz="2500" dirty="0">
              <a:latin typeface="Tahoma"/>
              <a:cs typeface="Tahoma"/>
            </a:endParaRPr>
          </a:p>
          <a:p>
            <a:pPr lvl="1">
              <a:lnSpc>
                <a:spcPts val="750"/>
              </a:lnSpc>
              <a:spcBef>
                <a:spcPts val="1"/>
              </a:spcBef>
              <a:buFont typeface="Times New Roman"/>
              <a:buChar char="–"/>
            </a:pPr>
            <a:endParaRPr sz="750" dirty="0"/>
          </a:p>
          <a:p>
            <a:pPr marL="317500" indent="-304800">
              <a:lnSpc>
                <a:spcPct val="100000"/>
              </a:lnSpc>
              <a:buFont typeface="Times New Roman"/>
              <a:buChar char="•"/>
              <a:tabLst>
                <a:tab pos="316865" algn="l"/>
              </a:tabLst>
            </a:pPr>
            <a:r>
              <a:rPr sz="2900" spc="-5" dirty="0" smtClean="0">
                <a:solidFill>
                  <a:srgbClr val="BF0000"/>
                </a:solidFill>
                <a:latin typeface="Tahoma"/>
                <a:cs typeface="Tahoma"/>
              </a:rPr>
              <a:t>P</a:t>
            </a:r>
            <a:r>
              <a:rPr sz="2900" spc="0" dirty="0" smtClean="0">
                <a:solidFill>
                  <a:srgbClr val="BF0000"/>
                </a:solidFill>
                <a:latin typeface="Tahoma"/>
                <a:cs typeface="Tahoma"/>
              </a:rPr>
              <a:t>r</a:t>
            </a:r>
            <a:r>
              <a:rPr sz="2900" spc="-5" dirty="0" smtClean="0">
                <a:solidFill>
                  <a:srgbClr val="BF0000"/>
                </a:solidFill>
                <a:latin typeface="Tahoma"/>
                <a:cs typeface="Tahoma"/>
              </a:rPr>
              <a:t>o</a:t>
            </a:r>
            <a:r>
              <a:rPr sz="2900" spc="0" dirty="0" smtClean="0">
                <a:solidFill>
                  <a:srgbClr val="BF0000"/>
                </a:solidFill>
                <a:latin typeface="Tahoma"/>
                <a:cs typeface="Tahoma"/>
              </a:rPr>
              <a:t>t</a:t>
            </a:r>
            <a:r>
              <a:rPr sz="2900" spc="-5" dirty="0" smtClean="0">
                <a:solidFill>
                  <a:srgbClr val="BF0000"/>
                </a:solidFill>
                <a:latin typeface="Tahoma"/>
                <a:cs typeface="Tahoma"/>
              </a:rPr>
              <a:t>e</a:t>
            </a:r>
            <a:r>
              <a:rPr sz="2900" spc="0" dirty="0" smtClean="0">
                <a:solidFill>
                  <a:srgbClr val="BF0000"/>
                </a:solidFill>
                <a:latin typeface="Tahoma"/>
                <a:cs typeface="Tahoma"/>
              </a:rPr>
              <a:t>c</a:t>
            </a:r>
            <a:r>
              <a:rPr sz="2900" spc="-10" dirty="0" smtClean="0">
                <a:solidFill>
                  <a:srgbClr val="BF0000"/>
                </a:solidFill>
                <a:latin typeface="Tahoma"/>
                <a:cs typeface="Tahoma"/>
              </a:rPr>
              <a:t>t</a:t>
            </a:r>
            <a:r>
              <a:rPr sz="2900" spc="-15" dirty="0" smtClean="0">
                <a:solidFill>
                  <a:srgbClr val="BF0000"/>
                </a:solidFill>
                <a:latin typeface="Tahoma"/>
                <a:cs typeface="Tahoma"/>
              </a:rPr>
              <a:t>i</a:t>
            </a:r>
            <a:r>
              <a:rPr sz="2900" spc="-25" dirty="0" smtClean="0">
                <a:solidFill>
                  <a:srgbClr val="BF0000"/>
                </a:solidFill>
                <a:latin typeface="Tahoma"/>
                <a:cs typeface="Tahoma"/>
              </a:rPr>
              <a:t>o</a:t>
            </a:r>
            <a:r>
              <a:rPr sz="2900" spc="-20" dirty="0" smtClean="0">
                <a:solidFill>
                  <a:srgbClr val="BF0000"/>
                </a:solidFill>
                <a:latin typeface="Tahoma"/>
                <a:cs typeface="Tahoma"/>
              </a:rPr>
              <a:t>n</a:t>
            </a:r>
            <a:r>
              <a:rPr sz="2900" spc="10" dirty="0" smtClean="0">
                <a:solidFill>
                  <a:srgbClr val="BF0000"/>
                </a:solidFill>
                <a:latin typeface="Tahoma"/>
                <a:cs typeface="Tahoma"/>
              </a:rPr>
              <a:t> </a:t>
            </a:r>
            <a:r>
              <a:rPr sz="2900" spc="-25" dirty="0" smtClean="0">
                <a:solidFill>
                  <a:srgbClr val="BF0000"/>
                </a:solidFill>
                <a:latin typeface="Tahoma"/>
                <a:cs typeface="Tahoma"/>
              </a:rPr>
              <a:t>o</a:t>
            </a:r>
            <a:r>
              <a:rPr sz="2900" spc="0" dirty="0" smtClean="0">
                <a:solidFill>
                  <a:srgbClr val="BF0000"/>
                </a:solidFill>
                <a:latin typeface="Tahoma"/>
                <a:cs typeface="Tahoma"/>
              </a:rPr>
              <a:t>f </a:t>
            </a:r>
            <a:r>
              <a:rPr sz="2900" spc="-5" dirty="0" smtClean="0">
                <a:solidFill>
                  <a:srgbClr val="BF0000"/>
                </a:solidFill>
                <a:latin typeface="Tahoma"/>
                <a:cs typeface="Tahoma"/>
              </a:rPr>
              <a:t>mem</a:t>
            </a:r>
            <a:r>
              <a:rPr sz="2900" spc="-25" dirty="0" smtClean="0">
                <a:solidFill>
                  <a:srgbClr val="BF0000"/>
                </a:solidFill>
                <a:latin typeface="Tahoma"/>
                <a:cs typeface="Tahoma"/>
              </a:rPr>
              <a:t>o</a:t>
            </a:r>
            <a:r>
              <a:rPr sz="2900" spc="0" dirty="0" smtClean="0">
                <a:solidFill>
                  <a:srgbClr val="BF0000"/>
                </a:solidFill>
                <a:latin typeface="Tahoma"/>
                <a:cs typeface="Tahoma"/>
              </a:rPr>
              <a:t>ry</a:t>
            </a:r>
            <a:endParaRPr sz="2900" dirty="0">
              <a:latin typeface="Tahoma"/>
              <a:cs typeface="Tahoma"/>
            </a:endParaRPr>
          </a:p>
          <a:p>
            <a:pPr>
              <a:lnSpc>
                <a:spcPts val="1000"/>
              </a:lnSpc>
              <a:spcBef>
                <a:spcPts val="96"/>
              </a:spcBef>
              <a:buFont typeface="Times New Roman"/>
              <a:buChar char="•"/>
            </a:pPr>
            <a:endParaRPr sz="1000" dirty="0"/>
          </a:p>
          <a:p>
            <a:pPr marL="672465" lvl="1" indent="-253365">
              <a:lnSpc>
                <a:spcPct val="100000"/>
              </a:lnSpc>
              <a:buFont typeface="Times New Roman"/>
              <a:buChar char="–"/>
              <a:tabLst>
                <a:tab pos="672465" algn="l"/>
              </a:tabLst>
            </a:pPr>
            <a:r>
              <a:rPr sz="2500" spc="-15" dirty="0" smtClean="0">
                <a:latin typeface="Tahoma"/>
                <a:cs typeface="Tahoma"/>
              </a:rPr>
              <a:t>us</a:t>
            </a:r>
            <a:r>
              <a:rPr sz="2500" spc="-20" dirty="0" smtClean="0">
                <a:latin typeface="Tahoma"/>
                <a:cs typeface="Tahoma"/>
              </a:rPr>
              <a:t>e</a:t>
            </a:r>
            <a:r>
              <a:rPr sz="2500" spc="-10" dirty="0" smtClean="0">
                <a:latin typeface="Tahoma"/>
                <a:cs typeface="Tahoma"/>
              </a:rPr>
              <a:t>r</a:t>
            </a:r>
            <a:r>
              <a:rPr sz="2500" spc="5" dirty="0" smtClean="0">
                <a:latin typeface="Tahoma"/>
                <a:cs typeface="Tahoma"/>
              </a:rPr>
              <a:t> </a:t>
            </a:r>
            <a:r>
              <a:rPr sz="2500" spc="-15" dirty="0" smtClean="0">
                <a:latin typeface="Tahoma"/>
                <a:cs typeface="Tahoma"/>
              </a:rPr>
              <a:t>spac</a:t>
            </a:r>
            <a:r>
              <a:rPr sz="2500" spc="-20" dirty="0" smtClean="0">
                <a:latin typeface="Tahoma"/>
                <a:cs typeface="Tahoma"/>
              </a:rPr>
              <a:t>e</a:t>
            </a:r>
            <a:r>
              <a:rPr sz="2500" spc="-10" dirty="0" smtClean="0">
                <a:latin typeface="Tahoma"/>
                <a:cs typeface="Tahoma"/>
              </a:rPr>
              <a:t>,</a:t>
            </a:r>
            <a:r>
              <a:rPr sz="2500" spc="15" dirty="0" smtClean="0">
                <a:latin typeface="Tahoma"/>
                <a:cs typeface="Tahoma"/>
              </a:rPr>
              <a:t> </a:t>
            </a:r>
            <a:r>
              <a:rPr sz="2500" spc="-15" dirty="0" smtClean="0">
                <a:latin typeface="Tahoma"/>
                <a:cs typeface="Tahoma"/>
              </a:rPr>
              <a:t>pag</a:t>
            </a:r>
            <a:r>
              <a:rPr sz="2500" spc="-5" dirty="0" smtClean="0">
                <a:latin typeface="Tahoma"/>
                <a:cs typeface="Tahoma"/>
              </a:rPr>
              <a:t>i</a:t>
            </a:r>
            <a:r>
              <a:rPr sz="2500" spc="-15" dirty="0" smtClean="0">
                <a:latin typeface="Tahoma"/>
                <a:cs typeface="Tahoma"/>
              </a:rPr>
              <a:t>ng,</a:t>
            </a:r>
            <a:r>
              <a:rPr sz="2500" spc="40" dirty="0" smtClean="0">
                <a:latin typeface="Tahoma"/>
                <a:cs typeface="Tahoma"/>
              </a:rPr>
              <a:t> </a:t>
            </a:r>
            <a:r>
              <a:rPr sz="2500" spc="-15" dirty="0" smtClean="0">
                <a:latin typeface="Tahoma"/>
                <a:cs typeface="Tahoma"/>
              </a:rPr>
              <a:t>s</a:t>
            </a:r>
            <a:r>
              <a:rPr sz="2500" spc="-20" dirty="0" smtClean="0">
                <a:latin typeface="Tahoma"/>
                <a:cs typeface="Tahoma"/>
              </a:rPr>
              <a:t>egme</a:t>
            </a:r>
            <a:r>
              <a:rPr sz="2500" spc="-15" dirty="0" smtClean="0">
                <a:latin typeface="Tahoma"/>
                <a:cs typeface="Tahoma"/>
              </a:rPr>
              <a:t>n</a:t>
            </a:r>
            <a:r>
              <a:rPr sz="2500" spc="-5" dirty="0" smtClean="0">
                <a:latin typeface="Tahoma"/>
                <a:cs typeface="Tahoma"/>
              </a:rPr>
              <a:t>t</a:t>
            </a:r>
            <a:r>
              <a:rPr sz="2500" spc="-15" dirty="0" smtClean="0">
                <a:latin typeface="Tahoma"/>
                <a:cs typeface="Tahoma"/>
              </a:rPr>
              <a:t>a</a:t>
            </a:r>
            <a:r>
              <a:rPr sz="2500" spc="-5" dirty="0" smtClean="0">
                <a:latin typeface="Tahoma"/>
                <a:cs typeface="Tahoma"/>
              </a:rPr>
              <a:t>ti</a:t>
            </a:r>
            <a:r>
              <a:rPr sz="2500" spc="-15" dirty="0" smtClean="0">
                <a:latin typeface="Tahoma"/>
                <a:cs typeface="Tahoma"/>
              </a:rPr>
              <a:t>ons</a:t>
            </a:r>
            <a:endParaRPr sz="2500" dirty="0">
              <a:latin typeface="Tahoma"/>
              <a:cs typeface="Tahoma"/>
            </a:endParaRPr>
          </a:p>
          <a:p>
            <a:pPr lvl="1">
              <a:lnSpc>
                <a:spcPts val="750"/>
              </a:lnSpc>
              <a:spcBef>
                <a:spcPts val="2"/>
              </a:spcBef>
              <a:buFont typeface="Times New Roman"/>
              <a:buChar char="–"/>
            </a:pPr>
            <a:endParaRPr sz="750" dirty="0"/>
          </a:p>
          <a:p>
            <a:pPr marL="317500" indent="-304800">
              <a:lnSpc>
                <a:spcPct val="100000"/>
              </a:lnSpc>
              <a:buFont typeface="Times New Roman"/>
              <a:buChar char="•"/>
              <a:tabLst>
                <a:tab pos="316865" algn="l"/>
              </a:tabLst>
            </a:pPr>
            <a:r>
              <a:rPr sz="2900" dirty="0" smtClean="0">
                <a:solidFill>
                  <a:srgbClr val="BF0000"/>
                </a:solidFill>
                <a:latin typeface="Tahoma"/>
                <a:cs typeface="Tahoma"/>
              </a:rPr>
              <a:t>F</a:t>
            </a:r>
            <a:r>
              <a:rPr sz="2900" spc="-5" dirty="0" smtClean="0">
                <a:solidFill>
                  <a:srgbClr val="BF0000"/>
                </a:solidFill>
                <a:latin typeface="Tahoma"/>
                <a:cs typeface="Tahoma"/>
              </a:rPr>
              <a:t>i</a:t>
            </a:r>
            <a:r>
              <a:rPr sz="2900" spc="-15" dirty="0" smtClean="0">
                <a:solidFill>
                  <a:srgbClr val="BF0000"/>
                </a:solidFill>
                <a:latin typeface="Tahoma"/>
                <a:cs typeface="Tahoma"/>
              </a:rPr>
              <a:t>l</a:t>
            </a:r>
            <a:r>
              <a:rPr sz="2900" spc="0" dirty="0" smtClean="0">
                <a:solidFill>
                  <a:srgbClr val="BF0000"/>
                </a:solidFill>
                <a:latin typeface="Tahoma"/>
                <a:cs typeface="Tahoma"/>
              </a:rPr>
              <a:t>e</a:t>
            </a:r>
            <a:r>
              <a:rPr sz="2900" spc="10" dirty="0" smtClean="0">
                <a:solidFill>
                  <a:srgbClr val="BF0000"/>
                </a:solidFill>
                <a:latin typeface="Tahoma"/>
                <a:cs typeface="Tahoma"/>
              </a:rPr>
              <a:t> </a:t>
            </a:r>
            <a:r>
              <a:rPr sz="2900" spc="-20" dirty="0" smtClean="0">
                <a:solidFill>
                  <a:srgbClr val="BF0000"/>
                </a:solidFill>
                <a:latin typeface="Tahoma"/>
                <a:cs typeface="Tahoma"/>
              </a:rPr>
              <a:t>and </a:t>
            </a:r>
            <a:r>
              <a:rPr sz="2900" spc="-5" dirty="0" smtClean="0">
                <a:solidFill>
                  <a:srgbClr val="BF0000"/>
                </a:solidFill>
                <a:latin typeface="Tahoma"/>
                <a:cs typeface="Tahoma"/>
              </a:rPr>
              <a:t>I</a:t>
            </a:r>
            <a:r>
              <a:rPr sz="2900" spc="0" dirty="0" smtClean="0">
                <a:solidFill>
                  <a:srgbClr val="BF0000"/>
                </a:solidFill>
                <a:latin typeface="Tahoma"/>
                <a:cs typeface="Tahoma"/>
              </a:rPr>
              <a:t>/</a:t>
            </a:r>
            <a:r>
              <a:rPr sz="2900" spc="-25" dirty="0" smtClean="0">
                <a:solidFill>
                  <a:srgbClr val="BF0000"/>
                </a:solidFill>
                <a:latin typeface="Tahoma"/>
                <a:cs typeface="Tahoma"/>
              </a:rPr>
              <a:t>O</a:t>
            </a:r>
            <a:r>
              <a:rPr sz="2900" spc="10" dirty="0" smtClean="0">
                <a:solidFill>
                  <a:srgbClr val="BF0000"/>
                </a:solidFill>
                <a:latin typeface="Tahoma"/>
                <a:cs typeface="Tahoma"/>
              </a:rPr>
              <a:t> </a:t>
            </a:r>
            <a:r>
              <a:rPr sz="2900" spc="0" dirty="0" smtClean="0">
                <a:solidFill>
                  <a:srgbClr val="BF0000"/>
                </a:solidFill>
                <a:latin typeface="Tahoma"/>
                <a:cs typeface="Tahoma"/>
              </a:rPr>
              <a:t>d</a:t>
            </a:r>
            <a:r>
              <a:rPr sz="2900" spc="-5" dirty="0" smtClean="0">
                <a:solidFill>
                  <a:srgbClr val="BF0000"/>
                </a:solidFill>
                <a:latin typeface="Tahoma"/>
                <a:cs typeface="Tahoma"/>
              </a:rPr>
              <a:t>e</a:t>
            </a:r>
            <a:r>
              <a:rPr sz="2900" spc="0" dirty="0" smtClean="0">
                <a:solidFill>
                  <a:srgbClr val="BF0000"/>
                </a:solidFill>
                <a:latin typeface="Tahoma"/>
                <a:cs typeface="Tahoma"/>
              </a:rPr>
              <a:t>v</a:t>
            </a:r>
            <a:r>
              <a:rPr sz="2900" spc="-15" dirty="0" smtClean="0">
                <a:solidFill>
                  <a:srgbClr val="BF0000"/>
                </a:solidFill>
                <a:latin typeface="Tahoma"/>
                <a:cs typeface="Tahoma"/>
              </a:rPr>
              <a:t>i</a:t>
            </a:r>
            <a:r>
              <a:rPr sz="2900" spc="0" dirty="0" smtClean="0">
                <a:solidFill>
                  <a:srgbClr val="BF0000"/>
                </a:solidFill>
                <a:latin typeface="Tahoma"/>
                <a:cs typeface="Tahoma"/>
              </a:rPr>
              <a:t>ce</a:t>
            </a:r>
            <a:r>
              <a:rPr sz="2900" spc="-15" dirty="0" smtClean="0">
                <a:solidFill>
                  <a:srgbClr val="BF0000"/>
                </a:solidFill>
                <a:latin typeface="Tahoma"/>
                <a:cs typeface="Tahoma"/>
              </a:rPr>
              <a:t> </a:t>
            </a:r>
            <a:r>
              <a:rPr sz="2900" spc="0" dirty="0" smtClean="0">
                <a:solidFill>
                  <a:srgbClr val="BF0000"/>
                </a:solidFill>
                <a:latin typeface="Tahoma"/>
                <a:cs typeface="Tahoma"/>
              </a:rPr>
              <a:t>acc</a:t>
            </a:r>
            <a:r>
              <a:rPr sz="2900" spc="-5" dirty="0" smtClean="0">
                <a:solidFill>
                  <a:srgbClr val="BF0000"/>
                </a:solidFill>
                <a:latin typeface="Tahoma"/>
                <a:cs typeface="Tahoma"/>
              </a:rPr>
              <a:t>e</a:t>
            </a:r>
            <a:r>
              <a:rPr sz="2900" spc="0" dirty="0" smtClean="0">
                <a:solidFill>
                  <a:srgbClr val="BF0000"/>
                </a:solidFill>
                <a:latin typeface="Tahoma"/>
                <a:cs typeface="Tahoma"/>
              </a:rPr>
              <a:t>ss</a:t>
            </a:r>
            <a:r>
              <a:rPr sz="2900" spc="-10" dirty="0" smtClean="0">
                <a:solidFill>
                  <a:srgbClr val="BF0000"/>
                </a:solidFill>
                <a:latin typeface="Tahoma"/>
                <a:cs typeface="Tahoma"/>
              </a:rPr>
              <a:t> </a:t>
            </a:r>
            <a:r>
              <a:rPr sz="2900" spc="0" dirty="0" smtClean="0">
                <a:solidFill>
                  <a:srgbClr val="BF0000"/>
                </a:solidFill>
                <a:latin typeface="Tahoma"/>
                <a:cs typeface="Tahoma"/>
              </a:rPr>
              <a:t>c</a:t>
            </a:r>
            <a:r>
              <a:rPr sz="2900" spc="-25" dirty="0" smtClean="0">
                <a:solidFill>
                  <a:srgbClr val="BF0000"/>
                </a:solidFill>
                <a:latin typeface="Tahoma"/>
                <a:cs typeface="Tahoma"/>
              </a:rPr>
              <a:t>o</a:t>
            </a:r>
            <a:r>
              <a:rPr sz="2900" spc="0" dirty="0" smtClean="0">
                <a:solidFill>
                  <a:srgbClr val="BF0000"/>
                </a:solidFill>
                <a:latin typeface="Tahoma"/>
                <a:cs typeface="Tahoma"/>
              </a:rPr>
              <a:t>ntr</a:t>
            </a:r>
            <a:r>
              <a:rPr sz="2900" spc="-5" dirty="0" smtClean="0">
                <a:solidFill>
                  <a:srgbClr val="BF0000"/>
                </a:solidFill>
                <a:latin typeface="Tahoma"/>
                <a:cs typeface="Tahoma"/>
              </a:rPr>
              <a:t>o</a:t>
            </a:r>
            <a:r>
              <a:rPr sz="2900" spc="-10" dirty="0" smtClean="0">
                <a:solidFill>
                  <a:srgbClr val="BF0000"/>
                </a:solidFill>
                <a:latin typeface="Tahoma"/>
                <a:cs typeface="Tahoma"/>
              </a:rPr>
              <a:t>l</a:t>
            </a:r>
            <a:endParaRPr sz="2900" dirty="0">
              <a:latin typeface="Tahoma"/>
              <a:cs typeface="Tahoma"/>
            </a:endParaRPr>
          </a:p>
          <a:p>
            <a:pPr>
              <a:lnSpc>
                <a:spcPts val="1000"/>
              </a:lnSpc>
              <a:spcBef>
                <a:spcPts val="95"/>
              </a:spcBef>
              <a:buFont typeface="Times New Roman"/>
              <a:buChar char="•"/>
            </a:pPr>
            <a:endParaRPr sz="1000" dirty="0"/>
          </a:p>
          <a:p>
            <a:pPr marL="672465" lvl="1" indent="-253365">
              <a:lnSpc>
                <a:spcPct val="100000"/>
              </a:lnSpc>
              <a:buFont typeface="Times New Roman"/>
              <a:buChar char="–"/>
              <a:tabLst>
                <a:tab pos="672465" algn="l"/>
              </a:tabLst>
            </a:pPr>
            <a:r>
              <a:rPr sz="2500" spc="-15" dirty="0" smtClean="0">
                <a:latin typeface="Tahoma"/>
                <a:cs typeface="Tahoma"/>
              </a:rPr>
              <a:t>acc</a:t>
            </a:r>
            <a:r>
              <a:rPr sz="2500" spc="-20" dirty="0" smtClean="0">
                <a:latin typeface="Tahoma"/>
                <a:cs typeface="Tahoma"/>
              </a:rPr>
              <a:t>e</a:t>
            </a:r>
            <a:r>
              <a:rPr sz="2500" spc="-15" dirty="0" smtClean="0">
                <a:latin typeface="Tahoma"/>
                <a:cs typeface="Tahoma"/>
              </a:rPr>
              <a:t>ss</a:t>
            </a:r>
            <a:r>
              <a:rPr sz="2500" spc="-5" dirty="0" smtClean="0">
                <a:latin typeface="Tahoma"/>
                <a:cs typeface="Tahoma"/>
              </a:rPr>
              <a:t> </a:t>
            </a:r>
            <a:r>
              <a:rPr sz="2500" spc="-15" dirty="0" smtClean="0">
                <a:latin typeface="Tahoma"/>
                <a:cs typeface="Tahoma"/>
              </a:rPr>
              <a:t>con</a:t>
            </a:r>
            <a:r>
              <a:rPr sz="2500" spc="-5" dirty="0" smtClean="0">
                <a:latin typeface="Tahoma"/>
                <a:cs typeface="Tahoma"/>
              </a:rPr>
              <a:t>t</a:t>
            </a:r>
            <a:r>
              <a:rPr sz="2500" spc="-10" dirty="0" smtClean="0">
                <a:latin typeface="Tahoma"/>
                <a:cs typeface="Tahoma"/>
              </a:rPr>
              <a:t>rol</a:t>
            </a:r>
            <a:r>
              <a:rPr sz="2500" spc="20" dirty="0" smtClean="0">
                <a:latin typeface="Tahoma"/>
                <a:cs typeface="Tahoma"/>
              </a:rPr>
              <a:t> </a:t>
            </a:r>
            <a:r>
              <a:rPr sz="2500" spc="-20" dirty="0" smtClean="0">
                <a:latin typeface="Tahoma"/>
                <a:cs typeface="Tahoma"/>
              </a:rPr>
              <a:t>ma</a:t>
            </a:r>
            <a:r>
              <a:rPr sz="2500" spc="-5" dirty="0" smtClean="0">
                <a:latin typeface="Tahoma"/>
                <a:cs typeface="Tahoma"/>
              </a:rPr>
              <a:t>t</a:t>
            </a:r>
            <a:r>
              <a:rPr sz="2500" spc="-10" dirty="0" smtClean="0">
                <a:latin typeface="Tahoma"/>
                <a:cs typeface="Tahoma"/>
              </a:rPr>
              <a:t>r</a:t>
            </a:r>
            <a:r>
              <a:rPr sz="2500" spc="-5" dirty="0" smtClean="0">
                <a:latin typeface="Tahoma"/>
                <a:cs typeface="Tahoma"/>
              </a:rPr>
              <a:t>i</a:t>
            </a:r>
            <a:r>
              <a:rPr sz="2500" spc="-15" dirty="0" smtClean="0">
                <a:latin typeface="Tahoma"/>
                <a:cs typeface="Tahoma"/>
              </a:rPr>
              <a:t>x</a:t>
            </a:r>
            <a:endParaRPr sz="2500" dirty="0">
              <a:latin typeface="Tahoma"/>
              <a:cs typeface="Tahoma"/>
            </a:endParaRPr>
          </a:p>
          <a:p>
            <a:pPr lvl="1">
              <a:lnSpc>
                <a:spcPts val="750"/>
              </a:lnSpc>
              <a:spcBef>
                <a:spcPts val="1"/>
              </a:spcBef>
              <a:buFont typeface="Times New Roman"/>
              <a:buChar char="–"/>
            </a:pPr>
            <a:endParaRPr sz="750" dirty="0"/>
          </a:p>
          <a:p>
            <a:pPr marL="317500" indent="-304800">
              <a:lnSpc>
                <a:spcPct val="100000"/>
              </a:lnSpc>
              <a:buFont typeface="Times New Roman"/>
              <a:buChar char="•"/>
              <a:tabLst>
                <a:tab pos="316865" algn="l"/>
              </a:tabLst>
            </a:pPr>
            <a:r>
              <a:rPr sz="2900" spc="-20" dirty="0" smtClean="0">
                <a:solidFill>
                  <a:srgbClr val="BF0000"/>
                </a:solidFill>
                <a:latin typeface="Tahoma"/>
                <a:cs typeface="Tahoma"/>
              </a:rPr>
              <a:t>A</a:t>
            </a:r>
            <a:r>
              <a:rPr sz="2900" spc="-15" dirty="0" smtClean="0">
                <a:solidFill>
                  <a:srgbClr val="BF0000"/>
                </a:solidFill>
                <a:latin typeface="Tahoma"/>
                <a:cs typeface="Tahoma"/>
              </a:rPr>
              <a:t>ll</a:t>
            </a:r>
            <a:r>
              <a:rPr sz="2900" spc="-25" dirty="0" smtClean="0">
                <a:solidFill>
                  <a:srgbClr val="BF0000"/>
                </a:solidFill>
                <a:latin typeface="Tahoma"/>
                <a:cs typeface="Tahoma"/>
              </a:rPr>
              <a:t>o</a:t>
            </a:r>
            <a:r>
              <a:rPr sz="2900" spc="0" dirty="0" smtClean="0">
                <a:solidFill>
                  <a:srgbClr val="BF0000"/>
                </a:solidFill>
                <a:latin typeface="Tahoma"/>
                <a:cs typeface="Tahoma"/>
              </a:rPr>
              <a:t>c</a:t>
            </a:r>
            <a:r>
              <a:rPr sz="2900" spc="-15" dirty="0" smtClean="0">
                <a:solidFill>
                  <a:srgbClr val="BF0000"/>
                </a:solidFill>
                <a:latin typeface="Tahoma"/>
                <a:cs typeface="Tahoma"/>
              </a:rPr>
              <a:t>ati</a:t>
            </a:r>
            <a:r>
              <a:rPr sz="2900" spc="-25" dirty="0" smtClean="0">
                <a:solidFill>
                  <a:srgbClr val="BF0000"/>
                </a:solidFill>
                <a:latin typeface="Tahoma"/>
                <a:cs typeface="Tahoma"/>
              </a:rPr>
              <a:t>o</a:t>
            </a:r>
            <a:r>
              <a:rPr sz="2900" spc="-20" dirty="0" smtClean="0">
                <a:solidFill>
                  <a:srgbClr val="BF0000"/>
                </a:solidFill>
                <a:latin typeface="Tahoma"/>
                <a:cs typeface="Tahoma"/>
              </a:rPr>
              <a:t>n &amp; acc</a:t>
            </a:r>
            <a:r>
              <a:rPr sz="2900" spc="-5" dirty="0" smtClean="0">
                <a:solidFill>
                  <a:srgbClr val="BF0000"/>
                </a:solidFill>
                <a:latin typeface="Tahoma"/>
                <a:cs typeface="Tahoma"/>
              </a:rPr>
              <a:t>e</a:t>
            </a:r>
            <a:r>
              <a:rPr sz="2900" spc="0" dirty="0" smtClean="0">
                <a:solidFill>
                  <a:srgbClr val="BF0000"/>
                </a:solidFill>
                <a:latin typeface="Tahoma"/>
                <a:cs typeface="Tahoma"/>
              </a:rPr>
              <a:t>ss</a:t>
            </a:r>
            <a:r>
              <a:rPr sz="2900" spc="-10" dirty="0" smtClean="0">
                <a:solidFill>
                  <a:srgbClr val="BF0000"/>
                </a:solidFill>
                <a:latin typeface="Tahoma"/>
                <a:cs typeface="Tahoma"/>
              </a:rPr>
              <a:t> </a:t>
            </a:r>
            <a:r>
              <a:rPr sz="2900" spc="0" dirty="0" smtClean="0">
                <a:solidFill>
                  <a:srgbClr val="BF0000"/>
                </a:solidFill>
                <a:latin typeface="Tahoma"/>
                <a:cs typeface="Tahoma"/>
              </a:rPr>
              <a:t>c</a:t>
            </a:r>
            <a:r>
              <a:rPr sz="2900" spc="-25" dirty="0" smtClean="0">
                <a:solidFill>
                  <a:srgbClr val="BF0000"/>
                </a:solidFill>
                <a:latin typeface="Tahoma"/>
                <a:cs typeface="Tahoma"/>
              </a:rPr>
              <a:t>o</a:t>
            </a:r>
            <a:r>
              <a:rPr sz="2900" spc="0" dirty="0" smtClean="0">
                <a:solidFill>
                  <a:srgbClr val="BF0000"/>
                </a:solidFill>
                <a:latin typeface="Tahoma"/>
                <a:cs typeface="Tahoma"/>
              </a:rPr>
              <a:t>ntr</a:t>
            </a:r>
            <a:r>
              <a:rPr sz="2900" spc="-5" dirty="0" smtClean="0">
                <a:solidFill>
                  <a:srgbClr val="BF0000"/>
                </a:solidFill>
                <a:latin typeface="Tahoma"/>
                <a:cs typeface="Tahoma"/>
              </a:rPr>
              <a:t>o</a:t>
            </a:r>
            <a:r>
              <a:rPr sz="2900" spc="-10" dirty="0" smtClean="0">
                <a:solidFill>
                  <a:srgbClr val="BF0000"/>
                </a:solidFill>
                <a:latin typeface="Tahoma"/>
                <a:cs typeface="Tahoma"/>
              </a:rPr>
              <a:t>l</a:t>
            </a:r>
            <a:r>
              <a:rPr sz="2900" spc="10" dirty="0" smtClean="0">
                <a:solidFill>
                  <a:srgbClr val="BF0000"/>
                </a:solidFill>
                <a:latin typeface="Tahoma"/>
                <a:cs typeface="Tahoma"/>
              </a:rPr>
              <a:t> </a:t>
            </a:r>
            <a:r>
              <a:rPr sz="2900" spc="0" dirty="0" smtClean="0">
                <a:solidFill>
                  <a:srgbClr val="BF0000"/>
                </a:solidFill>
                <a:latin typeface="Tahoma"/>
                <a:cs typeface="Tahoma"/>
              </a:rPr>
              <a:t>to</a:t>
            </a:r>
            <a:r>
              <a:rPr sz="2900" spc="-5" dirty="0" smtClean="0">
                <a:solidFill>
                  <a:srgbClr val="BF0000"/>
                </a:solidFill>
                <a:latin typeface="Tahoma"/>
                <a:cs typeface="Tahoma"/>
              </a:rPr>
              <a:t> </a:t>
            </a:r>
            <a:r>
              <a:rPr sz="2900" spc="0" dirty="0" smtClean="0">
                <a:solidFill>
                  <a:srgbClr val="BF0000"/>
                </a:solidFill>
                <a:latin typeface="Tahoma"/>
                <a:cs typeface="Tahoma"/>
              </a:rPr>
              <a:t>g</a:t>
            </a:r>
            <a:r>
              <a:rPr sz="2900" spc="-5" dirty="0" smtClean="0">
                <a:solidFill>
                  <a:srgbClr val="BF0000"/>
                </a:solidFill>
                <a:latin typeface="Tahoma"/>
                <a:cs typeface="Tahoma"/>
              </a:rPr>
              <a:t>e</a:t>
            </a:r>
            <a:r>
              <a:rPr sz="2900" spc="0" dirty="0" smtClean="0">
                <a:solidFill>
                  <a:srgbClr val="BF0000"/>
                </a:solidFill>
                <a:latin typeface="Tahoma"/>
                <a:cs typeface="Tahoma"/>
              </a:rPr>
              <a:t>n</a:t>
            </a:r>
            <a:r>
              <a:rPr sz="2900" spc="-5" dirty="0" smtClean="0">
                <a:solidFill>
                  <a:srgbClr val="BF0000"/>
                </a:solidFill>
                <a:latin typeface="Tahoma"/>
                <a:cs typeface="Tahoma"/>
              </a:rPr>
              <a:t>e</a:t>
            </a:r>
            <a:r>
              <a:rPr sz="2900" spc="-15" dirty="0" smtClean="0">
                <a:solidFill>
                  <a:srgbClr val="BF0000"/>
                </a:solidFill>
                <a:latin typeface="Tahoma"/>
                <a:cs typeface="Tahoma"/>
              </a:rPr>
              <a:t>ral</a:t>
            </a:r>
            <a:r>
              <a:rPr sz="2900" spc="-5" dirty="0" smtClean="0">
                <a:solidFill>
                  <a:srgbClr val="BF0000"/>
                </a:solidFill>
                <a:latin typeface="Tahoma"/>
                <a:cs typeface="Tahoma"/>
              </a:rPr>
              <a:t> </a:t>
            </a:r>
            <a:r>
              <a:rPr sz="2900" spc="-25" dirty="0" smtClean="0">
                <a:solidFill>
                  <a:srgbClr val="BF0000"/>
                </a:solidFill>
                <a:latin typeface="Tahoma"/>
                <a:cs typeface="Tahoma"/>
              </a:rPr>
              <a:t>o</a:t>
            </a:r>
            <a:r>
              <a:rPr sz="2900" spc="-15" dirty="0" smtClean="0">
                <a:solidFill>
                  <a:srgbClr val="BF0000"/>
                </a:solidFill>
                <a:latin typeface="Tahoma"/>
                <a:cs typeface="Tahoma"/>
              </a:rPr>
              <a:t>bj</a:t>
            </a:r>
            <a:r>
              <a:rPr sz="2900" spc="-25" dirty="0" smtClean="0">
                <a:solidFill>
                  <a:srgbClr val="BF0000"/>
                </a:solidFill>
                <a:latin typeface="Tahoma"/>
                <a:cs typeface="Tahoma"/>
              </a:rPr>
              <a:t>e</a:t>
            </a:r>
            <a:r>
              <a:rPr sz="2900" spc="0" dirty="0" smtClean="0">
                <a:solidFill>
                  <a:srgbClr val="BF0000"/>
                </a:solidFill>
                <a:latin typeface="Tahoma"/>
                <a:cs typeface="Tahoma"/>
              </a:rPr>
              <a:t>cts</a:t>
            </a:r>
            <a:endParaRPr sz="2900" dirty="0">
              <a:latin typeface="Tahoma"/>
              <a:cs typeface="Tahoma"/>
            </a:endParaRPr>
          </a:p>
          <a:p>
            <a:pPr>
              <a:lnSpc>
                <a:spcPts val="1000"/>
              </a:lnSpc>
              <a:spcBef>
                <a:spcPts val="84"/>
              </a:spcBef>
              <a:buFont typeface="Times New Roman"/>
              <a:buChar char="•"/>
            </a:pPr>
            <a:endParaRPr sz="1000" dirty="0"/>
          </a:p>
        </p:txBody>
      </p:sp>
    </p:spTree>
    <p:extLst>
      <p:ext uri="{BB962C8B-B14F-4D97-AF65-F5344CB8AC3E}">
        <p14:creationId xmlns:p14="http://schemas.microsoft.com/office/powerpoint/2010/main" val="39228468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440787" y="543490"/>
            <a:ext cx="7393181" cy="584775"/>
          </a:xfrm>
          <a:prstGeom prst="rect">
            <a:avLst/>
          </a:prstGeom>
          <a:noFill/>
        </p:spPr>
        <p:txBody>
          <a:bodyPr wrap="square" rtlCol="0">
            <a:spAutoFit/>
          </a:bodyPr>
          <a:lstStyle/>
          <a:p>
            <a:r>
              <a:rPr lang="en-US" sz="3200" b="1" dirty="0">
                <a:solidFill>
                  <a:srgbClr val="FF0000"/>
                </a:solidFill>
                <a:latin typeface="Tahoma"/>
                <a:cs typeface="Tahoma"/>
              </a:rPr>
              <a:t>Se</a:t>
            </a:r>
            <a:r>
              <a:rPr lang="en-US" sz="3200" b="1" spc="-5" dirty="0">
                <a:solidFill>
                  <a:srgbClr val="FF0000"/>
                </a:solidFill>
                <a:latin typeface="Tahoma"/>
                <a:cs typeface="Tahoma"/>
              </a:rPr>
              <a:t>c</a:t>
            </a:r>
            <a:r>
              <a:rPr lang="en-US" sz="3200" b="1" spc="-15" dirty="0">
                <a:solidFill>
                  <a:srgbClr val="FF0000"/>
                </a:solidFill>
                <a:latin typeface="Tahoma"/>
                <a:cs typeface="Tahoma"/>
              </a:rPr>
              <a:t>uri</a:t>
            </a:r>
            <a:r>
              <a:rPr lang="en-US" sz="3200" b="1" spc="-5" dirty="0">
                <a:solidFill>
                  <a:srgbClr val="FF0000"/>
                </a:solidFill>
                <a:latin typeface="Tahoma"/>
                <a:cs typeface="Tahoma"/>
              </a:rPr>
              <a:t>t</a:t>
            </a:r>
            <a:r>
              <a:rPr lang="en-US" sz="3200" b="1" dirty="0">
                <a:solidFill>
                  <a:srgbClr val="FF0000"/>
                </a:solidFill>
                <a:latin typeface="Tahoma"/>
                <a:cs typeface="Tahoma"/>
              </a:rPr>
              <a:t>y</a:t>
            </a:r>
            <a:r>
              <a:rPr lang="en-US" sz="3200" b="1" spc="5" dirty="0">
                <a:solidFill>
                  <a:srgbClr val="FF0000"/>
                </a:solidFill>
                <a:latin typeface="Tahoma"/>
                <a:cs typeface="Tahoma"/>
              </a:rPr>
              <a:t> </a:t>
            </a:r>
            <a:r>
              <a:rPr lang="en-US" sz="3200" b="1" dirty="0">
                <a:solidFill>
                  <a:srgbClr val="FF0000"/>
                </a:solidFill>
                <a:latin typeface="Tahoma"/>
                <a:cs typeface="Tahoma"/>
              </a:rPr>
              <a:t>f</a:t>
            </a:r>
            <a:r>
              <a:rPr lang="en-US" sz="3200" b="1" spc="-20" dirty="0">
                <a:solidFill>
                  <a:srgbClr val="FF0000"/>
                </a:solidFill>
                <a:latin typeface="Tahoma"/>
                <a:cs typeface="Tahoma"/>
              </a:rPr>
              <a:t>e</a:t>
            </a:r>
            <a:r>
              <a:rPr lang="en-US" sz="3200" b="1" spc="-25" dirty="0">
                <a:solidFill>
                  <a:srgbClr val="FF0000"/>
                </a:solidFill>
                <a:latin typeface="Tahoma"/>
                <a:cs typeface="Tahoma"/>
              </a:rPr>
              <a:t>a</a:t>
            </a:r>
            <a:r>
              <a:rPr lang="en-US" sz="3200" b="1" spc="-5" dirty="0">
                <a:solidFill>
                  <a:srgbClr val="FF0000"/>
                </a:solidFill>
                <a:latin typeface="Tahoma"/>
                <a:cs typeface="Tahoma"/>
              </a:rPr>
              <a:t>t</a:t>
            </a:r>
            <a:r>
              <a:rPr lang="en-US" sz="3200" b="1" spc="-20" dirty="0">
                <a:solidFill>
                  <a:srgbClr val="FF0000"/>
                </a:solidFill>
                <a:latin typeface="Tahoma"/>
                <a:cs typeface="Tahoma"/>
              </a:rPr>
              <a:t>ures</a:t>
            </a:r>
            <a:r>
              <a:rPr lang="en-US" sz="3200" b="1" spc="20" dirty="0">
                <a:solidFill>
                  <a:srgbClr val="FF0000"/>
                </a:solidFill>
                <a:latin typeface="Tahoma"/>
                <a:cs typeface="Tahoma"/>
              </a:rPr>
              <a:t> </a:t>
            </a:r>
            <a:r>
              <a:rPr lang="en-US" sz="3200" b="1" spc="-15" dirty="0">
                <a:solidFill>
                  <a:srgbClr val="FF0000"/>
                </a:solidFill>
                <a:latin typeface="Tahoma"/>
                <a:cs typeface="Tahoma"/>
              </a:rPr>
              <a:t>in</a:t>
            </a:r>
            <a:r>
              <a:rPr lang="en-US" sz="3200" b="1" spc="-5" dirty="0">
                <a:solidFill>
                  <a:srgbClr val="FF0000"/>
                </a:solidFill>
                <a:latin typeface="Tahoma"/>
                <a:cs typeface="Tahoma"/>
              </a:rPr>
              <a:t> </a:t>
            </a:r>
            <a:r>
              <a:rPr lang="en-US" sz="3200" b="1" spc="-20" dirty="0">
                <a:solidFill>
                  <a:srgbClr val="FF0000"/>
                </a:solidFill>
                <a:latin typeface="Tahoma"/>
                <a:cs typeface="Tahoma"/>
              </a:rPr>
              <a:t>ordin</a:t>
            </a:r>
            <a:r>
              <a:rPr lang="en-US" sz="3200" b="1" spc="-25" dirty="0">
                <a:solidFill>
                  <a:srgbClr val="FF0000"/>
                </a:solidFill>
                <a:latin typeface="Tahoma"/>
                <a:cs typeface="Tahoma"/>
              </a:rPr>
              <a:t>a</a:t>
            </a:r>
            <a:r>
              <a:rPr lang="en-US" sz="3200" b="1" dirty="0">
                <a:solidFill>
                  <a:srgbClr val="FF0000"/>
                </a:solidFill>
                <a:latin typeface="Tahoma"/>
                <a:cs typeface="Tahoma"/>
              </a:rPr>
              <a:t>ry</a:t>
            </a:r>
            <a:r>
              <a:rPr lang="en-US" sz="3200" b="1" spc="-10" dirty="0">
                <a:solidFill>
                  <a:srgbClr val="FF0000"/>
                </a:solidFill>
                <a:latin typeface="Tahoma"/>
                <a:cs typeface="Tahoma"/>
              </a:rPr>
              <a:t> </a:t>
            </a:r>
            <a:r>
              <a:rPr lang="en-US" sz="3200" b="1" spc="-25" dirty="0" smtClean="0">
                <a:solidFill>
                  <a:srgbClr val="FF0000"/>
                </a:solidFill>
                <a:latin typeface="Tahoma"/>
                <a:cs typeface="Tahoma"/>
              </a:rPr>
              <a:t>OS</a:t>
            </a:r>
            <a:endParaRPr lang="en-US" sz="3200" b="1" dirty="0">
              <a:solidFill>
                <a:srgbClr val="FF0000"/>
              </a:solidFill>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Footer Placeholder 8"/>
          <p:cNvSpPr>
            <a:spLocks noGrp="1"/>
          </p:cNvSpPr>
          <p:nvPr>
            <p:ph type="ftr" sz="quarter" idx="11"/>
          </p:nvPr>
        </p:nvSpPr>
        <p:spPr/>
        <p:txBody>
          <a:bodyPr/>
          <a:lstStyle/>
          <a:p>
            <a:r>
              <a:rPr lang="en-US" smtClean="0"/>
              <a:t>Secure operating Systems                             Dr. Hesham Salman</a:t>
            </a:r>
            <a:endParaRPr lang="en-US"/>
          </a:p>
        </p:txBody>
      </p:sp>
      <p:sp>
        <p:nvSpPr>
          <p:cNvPr id="12" name="object 3"/>
          <p:cNvSpPr txBox="1"/>
          <p:nvPr/>
        </p:nvSpPr>
        <p:spPr>
          <a:xfrm>
            <a:off x="1578356" y="1671755"/>
            <a:ext cx="10052812" cy="4132579"/>
          </a:xfrm>
          <a:prstGeom prst="rect">
            <a:avLst/>
          </a:prstGeom>
        </p:spPr>
        <p:txBody>
          <a:bodyPr vert="horz" wrap="square" lIns="0" tIns="0" rIns="0" bIns="0" rtlCol="0">
            <a:noAutofit/>
          </a:bodyPr>
          <a:lstStyle/>
          <a:p>
            <a:pPr marL="317500" indent="-304800">
              <a:lnSpc>
                <a:spcPct val="100000"/>
              </a:lnSpc>
              <a:buFont typeface="Times New Roman"/>
              <a:buChar char="•"/>
              <a:tabLst>
                <a:tab pos="316865" algn="l"/>
              </a:tabLst>
            </a:pPr>
            <a:r>
              <a:rPr sz="2900" dirty="0" smtClean="0">
                <a:solidFill>
                  <a:srgbClr val="BF0000"/>
                </a:solidFill>
                <a:latin typeface="Tahoma"/>
                <a:cs typeface="Tahoma"/>
              </a:rPr>
              <a:t>Enf</a:t>
            </a:r>
            <a:r>
              <a:rPr sz="2900" spc="-5" dirty="0" smtClean="0">
                <a:solidFill>
                  <a:srgbClr val="BF0000"/>
                </a:solidFill>
                <a:latin typeface="Tahoma"/>
                <a:cs typeface="Tahoma"/>
              </a:rPr>
              <a:t>o</a:t>
            </a:r>
            <a:r>
              <a:rPr sz="2900" spc="0" dirty="0" smtClean="0">
                <a:solidFill>
                  <a:srgbClr val="BF0000"/>
                </a:solidFill>
                <a:latin typeface="Tahoma"/>
                <a:cs typeface="Tahoma"/>
              </a:rPr>
              <a:t>rc</a:t>
            </a:r>
            <a:r>
              <a:rPr sz="2900" spc="-5" dirty="0" smtClean="0">
                <a:solidFill>
                  <a:srgbClr val="BF0000"/>
                </a:solidFill>
                <a:latin typeface="Tahoma"/>
                <a:cs typeface="Tahoma"/>
              </a:rPr>
              <a:t>eme</a:t>
            </a:r>
            <a:r>
              <a:rPr sz="2900" spc="0" dirty="0" smtClean="0">
                <a:solidFill>
                  <a:srgbClr val="BF0000"/>
                </a:solidFill>
                <a:latin typeface="Tahoma"/>
                <a:cs typeface="Tahoma"/>
              </a:rPr>
              <a:t>nt</a:t>
            </a:r>
            <a:r>
              <a:rPr sz="2900" spc="-10" dirty="0" smtClean="0">
                <a:solidFill>
                  <a:srgbClr val="BF0000"/>
                </a:solidFill>
                <a:latin typeface="Tahoma"/>
                <a:cs typeface="Tahoma"/>
              </a:rPr>
              <a:t> </a:t>
            </a:r>
            <a:r>
              <a:rPr sz="2900" spc="-25" dirty="0" smtClean="0">
                <a:solidFill>
                  <a:srgbClr val="BF0000"/>
                </a:solidFill>
                <a:latin typeface="Tahoma"/>
                <a:cs typeface="Tahoma"/>
              </a:rPr>
              <a:t>o</a:t>
            </a:r>
            <a:r>
              <a:rPr sz="2900" spc="0" dirty="0" smtClean="0">
                <a:solidFill>
                  <a:srgbClr val="BF0000"/>
                </a:solidFill>
                <a:latin typeface="Tahoma"/>
                <a:cs typeface="Tahoma"/>
              </a:rPr>
              <a:t>f </a:t>
            </a:r>
            <a:r>
              <a:rPr sz="2900" spc="-15" dirty="0" smtClean="0">
                <a:solidFill>
                  <a:srgbClr val="BF0000"/>
                </a:solidFill>
                <a:latin typeface="Tahoma"/>
                <a:cs typeface="Tahoma"/>
              </a:rPr>
              <a:t>shari</a:t>
            </a:r>
            <a:r>
              <a:rPr sz="2900" spc="-20" dirty="0" smtClean="0">
                <a:solidFill>
                  <a:srgbClr val="BF0000"/>
                </a:solidFill>
                <a:latin typeface="Tahoma"/>
                <a:cs typeface="Tahoma"/>
              </a:rPr>
              <a:t>ng r</a:t>
            </a:r>
            <a:r>
              <a:rPr sz="2900" spc="-5" dirty="0" smtClean="0">
                <a:solidFill>
                  <a:srgbClr val="BF0000"/>
                </a:solidFill>
                <a:latin typeface="Tahoma"/>
                <a:cs typeface="Tahoma"/>
              </a:rPr>
              <a:t>e</a:t>
            </a:r>
            <a:r>
              <a:rPr sz="2900" spc="0" dirty="0" smtClean="0">
                <a:solidFill>
                  <a:srgbClr val="BF0000"/>
                </a:solidFill>
                <a:latin typeface="Tahoma"/>
                <a:cs typeface="Tahoma"/>
              </a:rPr>
              <a:t>s</a:t>
            </a:r>
            <a:r>
              <a:rPr sz="2900" spc="-5" dirty="0" smtClean="0">
                <a:solidFill>
                  <a:srgbClr val="BF0000"/>
                </a:solidFill>
                <a:latin typeface="Tahoma"/>
                <a:cs typeface="Tahoma"/>
              </a:rPr>
              <a:t>o</a:t>
            </a:r>
            <a:r>
              <a:rPr sz="2900" spc="0" dirty="0" smtClean="0">
                <a:solidFill>
                  <a:srgbClr val="BF0000"/>
                </a:solidFill>
                <a:latin typeface="Tahoma"/>
                <a:cs typeface="Tahoma"/>
              </a:rPr>
              <a:t>urc</a:t>
            </a:r>
            <a:r>
              <a:rPr sz="2900" spc="-5" dirty="0" smtClean="0">
                <a:solidFill>
                  <a:srgbClr val="BF0000"/>
                </a:solidFill>
                <a:latin typeface="Tahoma"/>
                <a:cs typeface="Tahoma"/>
              </a:rPr>
              <a:t>e</a:t>
            </a:r>
            <a:r>
              <a:rPr sz="2900" spc="0" dirty="0" smtClean="0">
                <a:solidFill>
                  <a:srgbClr val="BF0000"/>
                </a:solidFill>
                <a:latin typeface="Tahoma"/>
                <a:cs typeface="Tahoma"/>
              </a:rPr>
              <a:t>s</a:t>
            </a:r>
            <a:endParaRPr sz="2900" dirty="0">
              <a:latin typeface="Tahoma"/>
              <a:cs typeface="Tahoma"/>
            </a:endParaRPr>
          </a:p>
          <a:p>
            <a:pPr>
              <a:lnSpc>
                <a:spcPts val="1000"/>
              </a:lnSpc>
              <a:spcBef>
                <a:spcPts val="95"/>
              </a:spcBef>
              <a:buFont typeface="Times New Roman"/>
              <a:buChar char="•"/>
            </a:pPr>
            <a:endParaRPr sz="1000" dirty="0"/>
          </a:p>
          <a:p>
            <a:pPr marL="672465" lvl="1" indent="-253365">
              <a:lnSpc>
                <a:spcPct val="100000"/>
              </a:lnSpc>
              <a:buFont typeface="Times New Roman"/>
              <a:buChar char="–"/>
              <a:tabLst>
                <a:tab pos="672465" algn="l"/>
              </a:tabLst>
            </a:pPr>
            <a:r>
              <a:rPr sz="2500" spc="-20" dirty="0" smtClean="0">
                <a:latin typeface="Tahoma"/>
                <a:cs typeface="Tahoma"/>
              </a:rPr>
              <a:t>T</a:t>
            </a:r>
            <a:r>
              <a:rPr sz="2500" spc="-15" dirty="0" smtClean="0">
                <a:latin typeface="Tahoma"/>
                <a:cs typeface="Tahoma"/>
              </a:rPr>
              <a:t>o</a:t>
            </a:r>
            <a:r>
              <a:rPr sz="2500" spc="15" dirty="0" smtClean="0">
                <a:latin typeface="Tahoma"/>
                <a:cs typeface="Tahoma"/>
              </a:rPr>
              <a:t> </a:t>
            </a:r>
            <a:r>
              <a:rPr sz="2500" spc="-15" dirty="0" smtClean="0">
                <a:latin typeface="Tahoma"/>
                <a:cs typeface="Tahoma"/>
              </a:rPr>
              <a:t>pr</a:t>
            </a:r>
            <a:r>
              <a:rPr sz="2500" spc="-20" dirty="0" smtClean="0">
                <a:latin typeface="Tahoma"/>
                <a:cs typeface="Tahoma"/>
              </a:rPr>
              <a:t>e</a:t>
            </a:r>
            <a:r>
              <a:rPr sz="2500" spc="-15" dirty="0" smtClean="0">
                <a:latin typeface="Tahoma"/>
                <a:cs typeface="Tahoma"/>
              </a:rPr>
              <a:t>s</a:t>
            </a:r>
            <a:r>
              <a:rPr sz="2500" spc="-20" dirty="0" smtClean="0">
                <a:latin typeface="Tahoma"/>
                <a:cs typeface="Tahoma"/>
              </a:rPr>
              <a:t>e</a:t>
            </a:r>
            <a:r>
              <a:rPr sz="2500" spc="-15" dirty="0" smtClean="0">
                <a:latin typeface="Tahoma"/>
                <a:cs typeface="Tahoma"/>
              </a:rPr>
              <a:t>rve</a:t>
            </a:r>
            <a:r>
              <a:rPr sz="2500" spc="10" dirty="0" smtClean="0">
                <a:latin typeface="Tahoma"/>
                <a:cs typeface="Tahoma"/>
              </a:rPr>
              <a:t> </a:t>
            </a:r>
            <a:r>
              <a:rPr sz="2500" spc="-5" dirty="0" smtClean="0">
                <a:latin typeface="Tahoma"/>
                <a:cs typeface="Tahoma"/>
              </a:rPr>
              <a:t>i</a:t>
            </a:r>
            <a:r>
              <a:rPr sz="2500" spc="-15" dirty="0" smtClean="0">
                <a:latin typeface="Tahoma"/>
                <a:cs typeface="Tahoma"/>
              </a:rPr>
              <a:t>n</a:t>
            </a:r>
            <a:r>
              <a:rPr sz="2500" spc="-5" dirty="0" smtClean="0">
                <a:latin typeface="Tahoma"/>
                <a:cs typeface="Tahoma"/>
              </a:rPr>
              <a:t>t</a:t>
            </a:r>
            <a:r>
              <a:rPr sz="2500" spc="-20" dirty="0" smtClean="0">
                <a:latin typeface="Tahoma"/>
                <a:cs typeface="Tahoma"/>
              </a:rPr>
              <a:t>e</a:t>
            </a:r>
            <a:r>
              <a:rPr sz="2500" spc="-15" dirty="0" smtClean="0">
                <a:latin typeface="Tahoma"/>
                <a:cs typeface="Tahoma"/>
              </a:rPr>
              <a:t>gr</a:t>
            </a:r>
            <a:r>
              <a:rPr sz="2500" spc="-5" dirty="0" smtClean="0">
                <a:latin typeface="Tahoma"/>
                <a:cs typeface="Tahoma"/>
              </a:rPr>
              <a:t>it</a:t>
            </a:r>
            <a:r>
              <a:rPr sz="2500" spc="-10" dirty="0" smtClean="0">
                <a:latin typeface="Tahoma"/>
                <a:cs typeface="Tahoma"/>
              </a:rPr>
              <a:t>y</a:t>
            </a:r>
            <a:r>
              <a:rPr lang="en-US" sz="2500" spc="-10" dirty="0" smtClean="0">
                <a:latin typeface="Tahoma"/>
                <a:cs typeface="Tahoma"/>
              </a:rPr>
              <a:t> and</a:t>
            </a:r>
            <a:r>
              <a:rPr sz="2500" spc="30" dirty="0" smtClean="0">
                <a:latin typeface="Tahoma"/>
                <a:cs typeface="Tahoma"/>
              </a:rPr>
              <a:t> </a:t>
            </a:r>
            <a:r>
              <a:rPr sz="2500" spc="-15" dirty="0" smtClean="0">
                <a:latin typeface="Tahoma"/>
                <a:cs typeface="Tahoma"/>
              </a:rPr>
              <a:t>cons</a:t>
            </a:r>
            <a:r>
              <a:rPr sz="2500" spc="-5" dirty="0" smtClean="0">
                <a:latin typeface="Tahoma"/>
                <a:cs typeface="Tahoma"/>
              </a:rPr>
              <a:t>i</a:t>
            </a:r>
            <a:r>
              <a:rPr sz="2500" spc="-15" dirty="0" smtClean="0">
                <a:latin typeface="Tahoma"/>
                <a:cs typeface="Tahoma"/>
              </a:rPr>
              <a:t>s</a:t>
            </a:r>
            <a:r>
              <a:rPr sz="2500" spc="-5" dirty="0" smtClean="0">
                <a:latin typeface="Tahoma"/>
                <a:cs typeface="Tahoma"/>
              </a:rPr>
              <a:t>t</a:t>
            </a:r>
            <a:r>
              <a:rPr sz="2500" spc="-20" dirty="0" smtClean="0">
                <a:latin typeface="Tahoma"/>
                <a:cs typeface="Tahoma"/>
              </a:rPr>
              <a:t>e</a:t>
            </a:r>
            <a:r>
              <a:rPr sz="2500" spc="-15" dirty="0" smtClean="0">
                <a:latin typeface="Tahoma"/>
                <a:cs typeface="Tahoma"/>
              </a:rPr>
              <a:t>ncy</a:t>
            </a:r>
            <a:r>
              <a:rPr sz="2500" spc="20" dirty="0" smtClean="0">
                <a:latin typeface="Tahoma"/>
                <a:cs typeface="Tahoma"/>
              </a:rPr>
              <a:t> </a:t>
            </a:r>
            <a:r>
              <a:rPr sz="2500" spc="-10" dirty="0" smtClean="0">
                <a:latin typeface="Tahoma"/>
                <a:cs typeface="Tahoma"/>
              </a:rPr>
              <a:t>(cr</a:t>
            </a:r>
            <a:r>
              <a:rPr sz="2500" spc="-5" dirty="0" smtClean="0">
                <a:latin typeface="Tahoma"/>
                <a:cs typeface="Tahoma"/>
              </a:rPr>
              <a:t>iti</a:t>
            </a:r>
            <a:r>
              <a:rPr sz="2500" spc="-10" dirty="0" smtClean="0">
                <a:latin typeface="Tahoma"/>
                <a:cs typeface="Tahoma"/>
              </a:rPr>
              <a:t>cal </a:t>
            </a:r>
            <a:r>
              <a:rPr sz="2500" spc="-15" dirty="0" smtClean="0">
                <a:latin typeface="Tahoma"/>
                <a:cs typeface="Tahoma"/>
              </a:rPr>
              <a:t>s</a:t>
            </a:r>
            <a:r>
              <a:rPr sz="2500" spc="-20" dirty="0" smtClean="0">
                <a:latin typeface="Tahoma"/>
                <a:cs typeface="Tahoma"/>
              </a:rPr>
              <a:t>e</a:t>
            </a:r>
            <a:r>
              <a:rPr sz="2500" spc="-15" dirty="0" smtClean="0">
                <a:latin typeface="Tahoma"/>
                <a:cs typeface="Tahoma"/>
              </a:rPr>
              <a:t>c</a:t>
            </a:r>
            <a:r>
              <a:rPr sz="2500" spc="-5" dirty="0" smtClean="0">
                <a:latin typeface="Tahoma"/>
                <a:cs typeface="Tahoma"/>
              </a:rPr>
              <a:t>ti</a:t>
            </a:r>
            <a:r>
              <a:rPr sz="2500" spc="-15" dirty="0" smtClean="0">
                <a:latin typeface="Tahoma"/>
                <a:cs typeface="Tahoma"/>
              </a:rPr>
              <a:t>on)</a:t>
            </a:r>
            <a:endParaRPr sz="2500" dirty="0">
              <a:latin typeface="Tahoma"/>
              <a:cs typeface="Tahoma"/>
            </a:endParaRPr>
          </a:p>
          <a:p>
            <a:pPr lvl="1">
              <a:lnSpc>
                <a:spcPts val="750"/>
              </a:lnSpc>
              <a:spcBef>
                <a:spcPts val="2"/>
              </a:spcBef>
              <a:buFont typeface="Times New Roman"/>
              <a:buChar char="–"/>
            </a:pPr>
            <a:endParaRPr sz="750" dirty="0"/>
          </a:p>
          <a:p>
            <a:pPr marL="317500" indent="-304800">
              <a:lnSpc>
                <a:spcPct val="100000"/>
              </a:lnSpc>
              <a:buFont typeface="Times New Roman"/>
              <a:buChar char="•"/>
              <a:tabLst>
                <a:tab pos="316865" algn="l"/>
              </a:tabLst>
            </a:pPr>
            <a:r>
              <a:rPr sz="2900" spc="-20" dirty="0" smtClean="0">
                <a:solidFill>
                  <a:srgbClr val="BF0000"/>
                </a:solidFill>
                <a:latin typeface="Tahoma"/>
                <a:cs typeface="Tahoma"/>
              </a:rPr>
              <a:t>Fa</a:t>
            </a:r>
            <a:r>
              <a:rPr sz="2900" spc="-15" dirty="0" smtClean="0">
                <a:solidFill>
                  <a:srgbClr val="BF0000"/>
                </a:solidFill>
                <a:latin typeface="Tahoma"/>
                <a:cs typeface="Tahoma"/>
              </a:rPr>
              <a:t>i</a:t>
            </a:r>
            <a:r>
              <a:rPr sz="2900" spc="0" dirty="0" smtClean="0">
                <a:solidFill>
                  <a:srgbClr val="BF0000"/>
                </a:solidFill>
                <a:latin typeface="Tahoma"/>
                <a:cs typeface="Tahoma"/>
              </a:rPr>
              <a:t>r</a:t>
            </a:r>
            <a:r>
              <a:rPr sz="2900" spc="10" dirty="0" smtClean="0">
                <a:solidFill>
                  <a:srgbClr val="BF0000"/>
                </a:solidFill>
                <a:latin typeface="Tahoma"/>
                <a:cs typeface="Tahoma"/>
              </a:rPr>
              <a:t> </a:t>
            </a:r>
            <a:r>
              <a:rPr sz="2900" spc="0" dirty="0" smtClean="0">
                <a:solidFill>
                  <a:srgbClr val="BF0000"/>
                </a:solidFill>
                <a:latin typeface="Tahoma"/>
                <a:cs typeface="Tahoma"/>
              </a:rPr>
              <a:t>s</a:t>
            </a:r>
            <a:r>
              <a:rPr sz="2900" spc="-5" dirty="0" smtClean="0">
                <a:solidFill>
                  <a:srgbClr val="BF0000"/>
                </a:solidFill>
                <a:latin typeface="Tahoma"/>
                <a:cs typeface="Tahoma"/>
              </a:rPr>
              <a:t>e</a:t>
            </a:r>
            <a:r>
              <a:rPr sz="2900" spc="0" dirty="0" smtClean="0">
                <a:solidFill>
                  <a:srgbClr val="BF0000"/>
                </a:solidFill>
                <a:latin typeface="Tahoma"/>
                <a:cs typeface="Tahoma"/>
              </a:rPr>
              <a:t>rv</a:t>
            </a:r>
            <a:r>
              <a:rPr sz="2900" spc="-15" dirty="0" smtClean="0">
                <a:solidFill>
                  <a:srgbClr val="BF0000"/>
                </a:solidFill>
                <a:latin typeface="Tahoma"/>
                <a:cs typeface="Tahoma"/>
              </a:rPr>
              <a:t>i</a:t>
            </a:r>
            <a:r>
              <a:rPr sz="2900" spc="0" dirty="0" smtClean="0">
                <a:solidFill>
                  <a:srgbClr val="BF0000"/>
                </a:solidFill>
                <a:latin typeface="Tahoma"/>
                <a:cs typeface="Tahoma"/>
              </a:rPr>
              <a:t>ce</a:t>
            </a:r>
            <a:endParaRPr sz="2900" dirty="0">
              <a:latin typeface="Tahoma"/>
              <a:cs typeface="Tahoma"/>
            </a:endParaRPr>
          </a:p>
          <a:p>
            <a:pPr>
              <a:lnSpc>
                <a:spcPts val="1000"/>
              </a:lnSpc>
              <a:spcBef>
                <a:spcPts val="95"/>
              </a:spcBef>
              <a:buFont typeface="Times New Roman"/>
              <a:buChar char="•"/>
            </a:pPr>
            <a:endParaRPr sz="1000" dirty="0"/>
          </a:p>
          <a:p>
            <a:pPr marL="672465" lvl="1" indent="-253365">
              <a:lnSpc>
                <a:spcPct val="100000"/>
              </a:lnSpc>
              <a:buFont typeface="Times New Roman"/>
              <a:buChar char="–"/>
              <a:tabLst>
                <a:tab pos="672465" algn="l"/>
              </a:tabLst>
            </a:pPr>
            <a:r>
              <a:rPr sz="2500" spc="-15" dirty="0" smtClean="0">
                <a:latin typeface="Tahoma"/>
                <a:cs typeface="Tahoma"/>
              </a:rPr>
              <a:t>no</a:t>
            </a:r>
            <a:r>
              <a:rPr sz="2500" spc="15" dirty="0" smtClean="0">
                <a:latin typeface="Tahoma"/>
                <a:cs typeface="Tahoma"/>
              </a:rPr>
              <a:t> </a:t>
            </a:r>
            <a:r>
              <a:rPr sz="2500" spc="-15" dirty="0" smtClean="0">
                <a:latin typeface="Tahoma"/>
                <a:cs typeface="Tahoma"/>
              </a:rPr>
              <a:t>s</a:t>
            </a:r>
            <a:r>
              <a:rPr sz="2500" spc="-5" dirty="0" smtClean="0">
                <a:latin typeface="Tahoma"/>
                <a:cs typeface="Tahoma"/>
              </a:rPr>
              <a:t>t</a:t>
            </a:r>
            <a:r>
              <a:rPr sz="2500" spc="-15" dirty="0" smtClean="0">
                <a:latin typeface="Tahoma"/>
                <a:cs typeface="Tahoma"/>
              </a:rPr>
              <a:t>arva</a:t>
            </a:r>
            <a:r>
              <a:rPr sz="2500" spc="-5" dirty="0" smtClean="0">
                <a:latin typeface="Tahoma"/>
                <a:cs typeface="Tahoma"/>
              </a:rPr>
              <a:t>ti</a:t>
            </a:r>
            <a:r>
              <a:rPr sz="2500" spc="-15" dirty="0" smtClean="0">
                <a:latin typeface="Tahoma"/>
                <a:cs typeface="Tahoma"/>
              </a:rPr>
              <a:t>on</a:t>
            </a:r>
            <a:r>
              <a:rPr sz="2500" spc="15" dirty="0" smtClean="0">
                <a:latin typeface="Tahoma"/>
                <a:cs typeface="Tahoma"/>
              </a:rPr>
              <a:t> </a:t>
            </a:r>
            <a:r>
              <a:rPr sz="2500" spc="-15" dirty="0" smtClean="0">
                <a:latin typeface="Tahoma"/>
                <a:cs typeface="Tahoma"/>
              </a:rPr>
              <a:t>and</a:t>
            </a:r>
            <a:r>
              <a:rPr sz="2500" spc="15" dirty="0" smtClean="0">
                <a:latin typeface="Tahoma"/>
                <a:cs typeface="Tahoma"/>
              </a:rPr>
              <a:t> </a:t>
            </a:r>
            <a:r>
              <a:rPr sz="2500" spc="-15" dirty="0" smtClean="0">
                <a:latin typeface="Tahoma"/>
                <a:cs typeface="Tahoma"/>
              </a:rPr>
              <a:t>d</a:t>
            </a:r>
            <a:r>
              <a:rPr sz="2500" spc="-20" dirty="0" smtClean="0">
                <a:latin typeface="Tahoma"/>
                <a:cs typeface="Tahoma"/>
              </a:rPr>
              <a:t>e</a:t>
            </a:r>
            <a:r>
              <a:rPr sz="2500" spc="-15" dirty="0" smtClean="0">
                <a:latin typeface="Tahoma"/>
                <a:cs typeface="Tahoma"/>
              </a:rPr>
              <a:t>ad</a:t>
            </a:r>
            <a:r>
              <a:rPr sz="2500" spc="-5" dirty="0" smtClean="0">
                <a:latin typeface="Tahoma"/>
                <a:cs typeface="Tahoma"/>
              </a:rPr>
              <a:t>l</a:t>
            </a:r>
            <a:r>
              <a:rPr sz="2500" spc="-15" dirty="0" smtClean="0">
                <a:latin typeface="Tahoma"/>
                <a:cs typeface="Tahoma"/>
              </a:rPr>
              <a:t>ock</a:t>
            </a:r>
            <a:endParaRPr sz="2500" dirty="0">
              <a:latin typeface="Tahoma"/>
              <a:cs typeface="Tahoma"/>
            </a:endParaRPr>
          </a:p>
          <a:p>
            <a:pPr lvl="1">
              <a:lnSpc>
                <a:spcPts val="750"/>
              </a:lnSpc>
              <a:spcBef>
                <a:spcPts val="2"/>
              </a:spcBef>
              <a:buFont typeface="Times New Roman"/>
              <a:buChar char="–"/>
            </a:pPr>
            <a:endParaRPr sz="750" dirty="0"/>
          </a:p>
          <a:p>
            <a:pPr marL="317500" indent="-304800">
              <a:lnSpc>
                <a:spcPct val="100000"/>
              </a:lnSpc>
              <a:buFont typeface="Times New Roman"/>
              <a:buChar char="•"/>
              <a:tabLst>
                <a:tab pos="316865" algn="l"/>
              </a:tabLst>
            </a:pPr>
            <a:r>
              <a:rPr sz="2900" spc="-5" dirty="0" smtClean="0">
                <a:solidFill>
                  <a:srgbClr val="BF0000"/>
                </a:solidFill>
                <a:latin typeface="Tahoma"/>
                <a:cs typeface="Tahoma"/>
              </a:rPr>
              <a:t>I</a:t>
            </a:r>
            <a:r>
              <a:rPr sz="2900" spc="0" dirty="0" smtClean="0">
                <a:solidFill>
                  <a:srgbClr val="BF0000"/>
                </a:solidFill>
                <a:latin typeface="Tahoma"/>
                <a:cs typeface="Tahoma"/>
              </a:rPr>
              <a:t>nt</a:t>
            </a:r>
            <a:r>
              <a:rPr sz="2900" spc="-5" dirty="0" smtClean="0">
                <a:solidFill>
                  <a:srgbClr val="BF0000"/>
                </a:solidFill>
                <a:latin typeface="Tahoma"/>
                <a:cs typeface="Tahoma"/>
              </a:rPr>
              <a:t>e</a:t>
            </a:r>
            <a:r>
              <a:rPr sz="2900" spc="0" dirty="0" smtClean="0">
                <a:solidFill>
                  <a:srgbClr val="BF0000"/>
                </a:solidFill>
                <a:latin typeface="Tahoma"/>
                <a:cs typeface="Tahoma"/>
              </a:rPr>
              <a:t>r-pr</a:t>
            </a:r>
            <a:r>
              <a:rPr sz="2900" spc="-5" dirty="0" smtClean="0">
                <a:solidFill>
                  <a:srgbClr val="BF0000"/>
                </a:solidFill>
                <a:latin typeface="Tahoma"/>
                <a:cs typeface="Tahoma"/>
              </a:rPr>
              <a:t>o</a:t>
            </a:r>
            <a:r>
              <a:rPr sz="2900" spc="0" dirty="0" smtClean="0">
                <a:solidFill>
                  <a:srgbClr val="BF0000"/>
                </a:solidFill>
                <a:latin typeface="Tahoma"/>
                <a:cs typeface="Tahoma"/>
              </a:rPr>
              <a:t>c</a:t>
            </a:r>
            <a:r>
              <a:rPr sz="2900" spc="-5" dirty="0" smtClean="0">
                <a:solidFill>
                  <a:srgbClr val="BF0000"/>
                </a:solidFill>
                <a:latin typeface="Tahoma"/>
                <a:cs typeface="Tahoma"/>
              </a:rPr>
              <a:t>e</a:t>
            </a:r>
            <a:r>
              <a:rPr sz="2900" spc="0" dirty="0" smtClean="0">
                <a:solidFill>
                  <a:srgbClr val="BF0000"/>
                </a:solidFill>
                <a:latin typeface="Tahoma"/>
                <a:cs typeface="Tahoma"/>
              </a:rPr>
              <a:t>ss</a:t>
            </a:r>
            <a:r>
              <a:rPr sz="2900" spc="10" dirty="0" smtClean="0">
                <a:solidFill>
                  <a:srgbClr val="BF0000"/>
                </a:solidFill>
                <a:latin typeface="Tahoma"/>
                <a:cs typeface="Tahoma"/>
              </a:rPr>
              <a:t> </a:t>
            </a:r>
            <a:r>
              <a:rPr sz="2900" spc="0" dirty="0" smtClean="0">
                <a:solidFill>
                  <a:srgbClr val="BF0000"/>
                </a:solidFill>
                <a:latin typeface="Tahoma"/>
                <a:cs typeface="Tahoma"/>
              </a:rPr>
              <a:t>c</a:t>
            </a:r>
            <a:r>
              <a:rPr sz="2900" spc="-25" dirty="0" smtClean="0">
                <a:solidFill>
                  <a:srgbClr val="BF0000"/>
                </a:solidFill>
                <a:latin typeface="Tahoma"/>
                <a:cs typeface="Tahoma"/>
              </a:rPr>
              <a:t>o</a:t>
            </a:r>
            <a:r>
              <a:rPr sz="2900" spc="-5" dirty="0" smtClean="0">
                <a:solidFill>
                  <a:srgbClr val="BF0000"/>
                </a:solidFill>
                <a:latin typeface="Tahoma"/>
                <a:cs typeface="Tahoma"/>
              </a:rPr>
              <a:t>mm</a:t>
            </a:r>
            <a:r>
              <a:rPr sz="2900" spc="-20" dirty="0" smtClean="0">
                <a:solidFill>
                  <a:srgbClr val="BF0000"/>
                </a:solidFill>
                <a:latin typeface="Tahoma"/>
                <a:cs typeface="Tahoma"/>
              </a:rPr>
              <a:t>un</a:t>
            </a:r>
            <a:r>
              <a:rPr sz="2900" spc="-15" dirty="0" smtClean="0">
                <a:solidFill>
                  <a:srgbClr val="BF0000"/>
                </a:solidFill>
                <a:latin typeface="Tahoma"/>
                <a:cs typeface="Tahoma"/>
              </a:rPr>
              <a:t>i</a:t>
            </a:r>
            <a:r>
              <a:rPr sz="2900" spc="0" dirty="0" smtClean="0">
                <a:solidFill>
                  <a:srgbClr val="BF0000"/>
                </a:solidFill>
                <a:latin typeface="Tahoma"/>
                <a:cs typeface="Tahoma"/>
              </a:rPr>
              <a:t>c</a:t>
            </a:r>
            <a:r>
              <a:rPr sz="2900" spc="-15" dirty="0" smtClean="0">
                <a:solidFill>
                  <a:srgbClr val="BF0000"/>
                </a:solidFill>
                <a:latin typeface="Tahoma"/>
                <a:cs typeface="Tahoma"/>
              </a:rPr>
              <a:t>ati</a:t>
            </a:r>
            <a:r>
              <a:rPr sz="2900" spc="-25" dirty="0" smtClean="0">
                <a:solidFill>
                  <a:srgbClr val="BF0000"/>
                </a:solidFill>
                <a:latin typeface="Tahoma"/>
                <a:cs typeface="Tahoma"/>
              </a:rPr>
              <a:t>o</a:t>
            </a:r>
            <a:r>
              <a:rPr sz="2900" spc="-20" dirty="0" smtClean="0">
                <a:solidFill>
                  <a:srgbClr val="BF0000"/>
                </a:solidFill>
                <a:latin typeface="Tahoma"/>
                <a:cs typeface="Tahoma"/>
              </a:rPr>
              <a:t>n &amp; synchr</a:t>
            </a:r>
            <a:r>
              <a:rPr sz="2900" spc="-5" dirty="0" smtClean="0">
                <a:solidFill>
                  <a:srgbClr val="BF0000"/>
                </a:solidFill>
                <a:latin typeface="Tahoma"/>
                <a:cs typeface="Tahoma"/>
              </a:rPr>
              <a:t>o</a:t>
            </a:r>
            <a:r>
              <a:rPr sz="2900" spc="-20" dirty="0" smtClean="0">
                <a:solidFill>
                  <a:srgbClr val="BF0000"/>
                </a:solidFill>
                <a:latin typeface="Tahoma"/>
                <a:cs typeface="Tahoma"/>
              </a:rPr>
              <a:t>n</a:t>
            </a:r>
            <a:r>
              <a:rPr sz="2900" spc="-15" dirty="0" smtClean="0">
                <a:solidFill>
                  <a:srgbClr val="BF0000"/>
                </a:solidFill>
                <a:latin typeface="Tahoma"/>
                <a:cs typeface="Tahoma"/>
              </a:rPr>
              <a:t>i</a:t>
            </a:r>
            <a:r>
              <a:rPr sz="2900" spc="0" dirty="0" smtClean="0">
                <a:solidFill>
                  <a:srgbClr val="BF0000"/>
                </a:solidFill>
                <a:latin typeface="Tahoma"/>
                <a:cs typeface="Tahoma"/>
              </a:rPr>
              <a:t>z</a:t>
            </a:r>
            <a:r>
              <a:rPr sz="2900" spc="-15" dirty="0" smtClean="0">
                <a:solidFill>
                  <a:srgbClr val="BF0000"/>
                </a:solidFill>
                <a:latin typeface="Tahoma"/>
                <a:cs typeface="Tahoma"/>
              </a:rPr>
              <a:t>ati</a:t>
            </a:r>
            <a:r>
              <a:rPr sz="2900" spc="-25" dirty="0" smtClean="0">
                <a:solidFill>
                  <a:srgbClr val="BF0000"/>
                </a:solidFill>
                <a:latin typeface="Tahoma"/>
                <a:cs typeface="Tahoma"/>
              </a:rPr>
              <a:t>o</a:t>
            </a:r>
            <a:r>
              <a:rPr sz="2900" spc="-20" dirty="0" smtClean="0">
                <a:solidFill>
                  <a:srgbClr val="BF0000"/>
                </a:solidFill>
                <a:latin typeface="Tahoma"/>
                <a:cs typeface="Tahoma"/>
              </a:rPr>
              <a:t>n</a:t>
            </a:r>
            <a:endParaRPr sz="2900" dirty="0">
              <a:latin typeface="Tahoma"/>
              <a:cs typeface="Tahoma"/>
            </a:endParaRPr>
          </a:p>
          <a:p>
            <a:pPr>
              <a:lnSpc>
                <a:spcPts val="1000"/>
              </a:lnSpc>
              <a:spcBef>
                <a:spcPts val="95"/>
              </a:spcBef>
              <a:buFont typeface="Times New Roman"/>
              <a:buChar char="•"/>
            </a:pPr>
            <a:endParaRPr sz="1000" dirty="0"/>
          </a:p>
          <a:p>
            <a:pPr marL="672465" lvl="1" indent="-253365">
              <a:lnSpc>
                <a:spcPct val="100000"/>
              </a:lnSpc>
              <a:buFont typeface="Times New Roman"/>
              <a:buChar char="–"/>
              <a:tabLst>
                <a:tab pos="672465" algn="l"/>
              </a:tabLst>
            </a:pPr>
            <a:r>
              <a:rPr sz="2500" spc="-15" dirty="0" smtClean="0">
                <a:latin typeface="Tahoma"/>
                <a:cs typeface="Tahoma"/>
              </a:rPr>
              <a:t>Shar</a:t>
            </a:r>
            <a:r>
              <a:rPr sz="2500" spc="-20" dirty="0" smtClean="0">
                <a:latin typeface="Tahoma"/>
                <a:cs typeface="Tahoma"/>
              </a:rPr>
              <a:t>e</a:t>
            </a:r>
            <a:r>
              <a:rPr sz="2500" spc="-15" dirty="0" smtClean="0">
                <a:latin typeface="Tahoma"/>
                <a:cs typeface="Tahoma"/>
              </a:rPr>
              <a:t>d</a:t>
            </a:r>
            <a:r>
              <a:rPr sz="2500" spc="15" dirty="0" smtClean="0">
                <a:latin typeface="Tahoma"/>
                <a:cs typeface="Tahoma"/>
              </a:rPr>
              <a:t> </a:t>
            </a:r>
            <a:r>
              <a:rPr sz="2500" spc="-15" dirty="0" smtClean="0">
                <a:latin typeface="Tahoma"/>
                <a:cs typeface="Tahoma"/>
              </a:rPr>
              <a:t>var</a:t>
            </a:r>
            <a:r>
              <a:rPr sz="2500" spc="-5" dirty="0" smtClean="0">
                <a:latin typeface="Tahoma"/>
                <a:cs typeface="Tahoma"/>
              </a:rPr>
              <a:t>i</a:t>
            </a:r>
            <a:r>
              <a:rPr sz="2500" spc="-15" dirty="0" smtClean="0">
                <a:latin typeface="Tahoma"/>
                <a:cs typeface="Tahoma"/>
              </a:rPr>
              <a:t>ab</a:t>
            </a:r>
            <a:r>
              <a:rPr sz="2500" spc="-5" dirty="0" smtClean="0">
                <a:latin typeface="Tahoma"/>
                <a:cs typeface="Tahoma"/>
              </a:rPr>
              <a:t>l</a:t>
            </a:r>
            <a:r>
              <a:rPr sz="2500" spc="-15" dirty="0" smtClean="0">
                <a:latin typeface="Tahoma"/>
                <a:cs typeface="Tahoma"/>
              </a:rPr>
              <a:t>e</a:t>
            </a:r>
            <a:r>
              <a:rPr sz="2500" spc="25" dirty="0" smtClean="0">
                <a:latin typeface="Tahoma"/>
                <a:cs typeface="Tahoma"/>
              </a:rPr>
              <a:t> </a:t>
            </a:r>
            <a:r>
              <a:rPr sz="2500" spc="-10" dirty="0" smtClean="0">
                <a:latin typeface="Tahoma"/>
                <a:cs typeface="Tahoma"/>
              </a:rPr>
              <a:t>(</a:t>
            </a:r>
            <a:r>
              <a:rPr sz="2500" spc="-20" dirty="0" smtClean="0">
                <a:latin typeface="Tahoma"/>
                <a:cs typeface="Tahoma"/>
              </a:rPr>
              <a:t>e</a:t>
            </a:r>
            <a:r>
              <a:rPr sz="2500" spc="-10" dirty="0" smtClean="0">
                <a:latin typeface="Tahoma"/>
                <a:cs typeface="Tahoma"/>
              </a:rPr>
              <a:t>.g,</a:t>
            </a:r>
            <a:r>
              <a:rPr sz="2500" spc="30" dirty="0" smtClean="0">
                <a:latin typeface="Tahoma"/>
                <a:cs typeface="Tahoma"/>
              </a:rPr>
              <a:t> </a:t>
            </a:r>
            <a:r>
              <a:rPr sz="2500" spc="-15" dirty="0" smtClean="0">
                <a:latin typeface="Tahoma"/>
                <a:cs typeface="Tahoma"/>
              </a:rPr>
              <a:t>us</a:t>
            </a:r>
            <a:r>
              <a:rPr sz="2500" spc="-5" dirty="0" smtClean="0">
                <a:latin typeface="Tahoma"/>
                <a:cs typeface="Tahoma"/>
              </a:rPr>
              <a:t>i</a:t>
            </a:r>
            <a:r>
              <a:rPr sz="2500" spc="-15" dirty="0" smtClean="0">
                <a:latin typeface="Tahoma"/>
                <a:cs typeface="Tahoma"/>
              </a:rPr>
              <a:t>ng</a:t>
            </a:r>
            <a:r>
              <a:rPr sz="2500" spc="15" dirty="0" smtClean="0">
                <a:latin typeface="Tahoma"/>
                <a:cs typeface="Tahoma"/>
              </a:rPr>
              <a:t> </a:t>
            </a:r>
            <a:r>
              <a:rPr sz="2500" spc="-15" dirty="0" smtClean="0">
                <a:latin typeface="Tahoma"/>
                <a:cs typeface="Tahoma"/>
              </a:rPr>
              <a:t>s</a:t>
            </a:r>
            <a:r>
              <a:rPr sz="2500" spc="-20" dirty="0" smtClean="0">
                <a:latin typeface="Tahoma"/>
                <a:cs typeface="Tahoma"/>
              </a:rPr>
              <a:t>e</a:t>
            </a:r>
            <a:r>
              <a:rPr sz="2500" spc="-15" dirty="0" smtClean="0">
                <a:latin typeface="Tahoma"/>
                <a:cs typeface="Tahoma"/>
              </a:rPr>
              <a:t>maphor</a:t>
            </a:r>
            <a:r>
              <a:rPr sz="2500" spc="-20" dirty="0" smtClean="0">
                <a:latin typeface="Tahoma"/>
                <a:cs typeface="Tahoma"/>
              </a:rPr>
              <a:t>e</a:t>
            </a:r>
            <a:r>
              <a:rPr sz="2500" spc="-15" dirty="0" smtClean="0">
                <a:latin typeface="Tahoma"/>
                <a:cs typeface="Tahoma"/>
              </a:rPr>
              <a:t>s)</a:t>
            </a:r>
            <a:endParaRPr sz="2500" dirty="0">
              <a:latin typeface="Tahoma"/>
              <a:cs typeface="Tahoma"/>
            </a:endParaRPr>
          </a:p>
          <a:p>
            <a:pPr lvl="1">
              <a:lnSpc>
                <a:spcPts val="750"/>
              </a:lnSpc>
              <a:spcBef>
                <a:spcPts val="1"/>
              </a:spcBef>
              <a:buFont typeface="Times New Roman"/>
              <a:buChar char="–"/>
            </a:pPr>
            <a:endParaRPr sz="750" dirty="0"/>
          </a:p>
          <a:p>
            <a:pPr marL="317500" indent="-304800">
              <a:lnSpc>
                <a:spcPct val="100000"/>
              </a:lnSpc>
              <a:buFont typeface="Times New Roman"/>
              <a:buChar char="•"/>
              <a:tabLst>
                <a:tab pos="316865" algn="l"/>
              </a:tabLst>
            </a:pPr>
            <a:r>
              <a:rPr sz="2900" spc="-5" dirty="0" smtClean="0">
                <a:solidFill>
                  <a:srgbClr val="BF0000"/>
                </a:solidFill>
                <a:latin typeface="Tahoma"/>
                <a:cs typeface="Tahoma"/>
              </a:rPr>
              <a:t>P</a:t>
            </a:r>
            <a:r>
              <a:rPr sz="2900" spc="0" dirty="0" smtClean="0">
                <a:solidFill>
                  <a:srgbClr val="BF0000"/>
                </a:solidFill>
                <a:latin typeface="Tahoma"/>
                <a:cs typeface="Tahoma"/>
              </a:rPr>
              <a:t>r</a:t>
            </a:r>
            <a:r>
              <a:rPr sz="2900" spc="-5" dirty="0" smtClean="0">
                <a:solidFill>
                  <a:srgbClr val="BF0000"/>
                </a:solidFill>
                <a:latin typeface="Tahoma"/>
                <a:cs typeface="Tahoma"/>
              </a:rPr>
              <a:t>o</a:t>
            </a:r>
            <a:r>
              <a:rPr sz="2900" spc="0" dirty="0" smtClean="0">
                <a:solidFill>
                  <a:srgbClr val="BF0000"/>
                </a:solidFill>
                <a:latin typeface="Tahoma"/>
                <a:cs typeface="Tahoma"/>
              </a:rPr>
              <a:t>t</a:t>
            </a:r>
            <a:r>
              <a:rPr sz="2900" spc="-5" dirty="0" smtClean="0">
                <a:solidFill>
                  <a:srgbClr val="BF0000"/>
                </a:solidFill>
                <a:latin typeface="Tahoma"/>
                <a:cs typeface="Tahoma"/>
              </a:rPr>
              <a:t>e</a:t>
            </a:r>
            <a:r>
              <a:rPr sz="2900" spc="0" dirty="0" smtClean="0">
                <a:solidFill>
                  <a:srgbClr val="BF0000"/>
                </a:solidFill>
                <a:latin typeface="Tahoma"/>
                <a:cs typeface="Tahoma"/>
              </a:rPr>
              <a:t>c</a:t>
            </a:r>
            <a:r>
              <a:rPr sz="2900" spc="-10" dirty="0" smtClean="0">
                <a:solidFill>
                  <a:srgbClr val="BF0000"/>
                </a:solidFill>
                <a:latin typeface="Tahoma"/>
                <a:cs typeface="Tahoma"/>
              </a:rPr>
              <a:t>t</a:t>
            </a:r>
            <a:r>
              <a:rPr sz="2900" spc="-15" dirty="0" smtClean="0">
                <a:solidFill>
                  <a:srgbClr val="BF0000"/>
                </a:solidFill>
                <a:latin typeface="Tahoma"/>
                <a:cs typeface="Tahoma"/>
              </a:rPr>
              <a:t>i</a:t>
            </a:r>
            <a:r>
              <a:rPr sz="2900" spc="-25" dirty="0" smtClean="0">
                <a:solidFill>
                  <a:srgbClr val="BF0000"/>
                </a:solidFill>
                <a:latin typeface="Tahoma"/>
                <a:cs typeface="Tahoma"/>
              </a:rPr>
              <a:t>o</a:t>
            </a:r>
            <a:r>
              <a:rPr sz="2900" spc="-20" dirty="0" smtClean="0">
                <a:solidFill>
                  <a:srgbClr val="BF0000"/>
                </a:solidFill>
                <a:latin typeface="Tahoma"/>
                <a:cs typeface="Tahoma"/>
              </a:rPr>
              <a:t>n</a:t>
            </a:r>
            <a:r>
              <a:rPr sz="2900" spc="10" dirty="0" smtClean="0">
                <a:solidFill>
                  <a:srgbClr val="BF0000"/>
                </a:solidFill>
                <a:latin typeface="Tahoma"/>
                <a:cs typeface="Tahoma"/>
              </a:rPr>
              <a:t> </a:t>
            </a:r>
            <a:r>
              <a:rPr sz="2900" spc="-25" dirty="0" smtClean="0">
                <a:solidFill>
                  <a:srgbClr val="BF0000"/>
                </a:solidFill>
                <a:latin typeface="Tahoma"/>
                <a:cs typeface="Tahoma"/>
              </a:rPr>
              <a:t>o</a:t>
            </a:r>
            <a:r>
              <a:rPr sz="2900" spc="0" dirty="0" smtClean="0">
                <a:solidFill>
                  <a:srgbClr val="BF0000"/>
                </a:solidFill>
                <a:latin typeface="Tahoma"/>
                <a:cs typeface="Tahoma"/>
              </a:rPr>
              <a:t>f </a:t>
            </a:r>
            <a:r>
              <a:rPr sz="2900" spc="-15" dirty="0" smtClean="0">
                <a:solidFill>
                  <a:srgbClr val="BF0000"/>
                </a:solidFill>
                <a:latin typeface="Tahoma"/>
                <a:cs typeface="Tahoma"/>
              </a:rPr>
              <a:t>data</a:t>
            </a:r>
            <a:endParaRPr sz="2900" dirty="0">
              <a:latin typeface="Tahoma"/>
              <a:cs typeface="Tahoma"/>
            </a:endParaRPr>
          </a:p>
          <a:p>
            <a:pPr>
              <a:lnSpc>
                <a:spcPts val="1000"/>
              </a:lnSpc>
              <a:spcBef>
                <a:spcPts val="83"/>
              </a:spcBef>
              <a:buFont typeface="Times New Roman"/>
              <a:buChar char="•"/>
            </a:pPr>
            <a:endParaRPr sz="1000" dirty="0"/>
          </a:p>
          <a:p>
            <a:pPr marL="672465" lvl="1" indent="-253365">
              <a:lnSpc>
                <a:spcPts val="2990"/>
              </a:lnSpc>
              <a:buFont typeface="Times New Roman"/>
              <a:buChar char="–"/>
              <a:tabLst>
                <a:tab pos="672465" algn="l"/>
              </a:tabLst>
            </a:pPr>
            <a:r>
              <a:rPr sz="2500" spc="-20" dirty="0" smtClean="0">
                <a:latin typeface="Tahoma"/>
                <a:cs typeface="Tahoma"/>
              </a:rPr>
              <a:t>e</a:t>
            </a:r>
            <a:r>
              <a:rPr sz="2500" spc="-15" dirty="0" smtClean="0">
                <a:latin typeface="Tahoma"/>
                <a:cs typeface="Tahoma"/>
              </a:rPr>
              <a:t>ncryp</a:t>
            </a:r>
            <a:r>
              <a:rPr sz="2500" spc="-5" dirty="0" smtClean="0">
                <a:latin typeface="Tahoma"/>
                <a:cs typeface="Tahoma"/>
              </a:rPr>
              <a:t>ti</a:t>
            </a:r>
            <a:r>
              <a:rPr sz="2500" spc="-15" dirty="0" smtClean="0">
                <a:latin typeface="Tahoma"/>
                <a:cs typeface="Tahoma"/>
              </a:rPr>
              <a:t>on,</a:t>
            </a:r>
            <a:r>
              <a:rPr sz="2500" spc="40" dirty="0" smtClean="0">
                <a:latin typeface="Tahoma"/>
                <a:cs typeface="Tahoma"/>
              </a:rPr>
              <a:t> </a:t>
            </a:r>
            <a:r>
              <a:rPr sz="2500" spc="-5" dirty="0" smtClean="0">
                <a:latin typeface="Tahoma"/>
                <a:cs typeface="Tahoma"/>
              </a:rPr>
              <a:t>i</a:t>
            </a:r>
            <a:r>
              <a:rPr sz="2500" spc="-15" dirty="0" smtClean="0">
                <a:latin typeface="Tahoma"/>
                <a:cs typeface="Tahoma"/>
              </a:rPr>
              <a:t>so</a:t>
            </a:r>
            <a:r>
              <a:rPr sz="2500" spc="-5" dirty="0" smtClean="0">
                <a:latin typeface="Tahoma"/>
                <a:cs typeface="Tahoma"/>
              </a:rPr>
              <a:t>l</a:t>
            </a:r>
            <a:r>
              <a:rPr sz="2500" spc="-15" dirty="0" smtClean="0">
                <a:latin typeface="Tahoma"/>
                <a:cs typeface="Tahoma"/>
              </a:rPr>
              <a:t>a</a:t>
            </a:r>
            <a:r>
              <a:rPr sz="2500" spc="-5" dirty="0" smtClean="0">
                <a:latin typeface="Tahoma"/>
                <a:cs typeface="Tahoma"/>
              </a:rPr>
              <a:t>ti</a:t>
            </a:r>
            <a:r>
              <a:rPr sz="2500" spc="-15" dirty="0" smtClean="0">
                <a:latin typeface="Tahoma"/>
                <a:cs typeface="Tahoma"/>
              </a:rPr>
              <a:t>on</a:t>
            </a:r>
            <a:endParaRPr sz="2500" dirty="0">
              <a:latin typeface="Tahoma"/>
              <a:cs typeface="Tahoma"/>
            </a:endParaRPr>
          </a:p>
        </p:txBody>
      </p:sp>
    </p:spTree>
    <p:extLst>
      <p:ext uri="{BB962C8B-B14F-4D97-AF65-F5344CB8AC3E}">
        <p14:creationId xmlns:p14="http://schemas.microsoft.com/office/powerpoint/2010/main" val="328350343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440788" y="543490"/>
            <a:ext cx="6556908" cy="584775"/>
          </a:xfrm>
          <a:prstGeom prst="rect">
            <a:avLst/>
          </a:prstGeom>
          <a:noFill/>
        </p:spPr>
        <p:txBody>
          <a:bodyPr wrap="square" rtlCol="0">
            <a:spAutoFit/>
          </a:bodyPr>
          <a:lstStyle/>
          <a:p>
            <a:r>
              <a:rPr lang="en-US" sz="3200" b="1" dirty="0">
                <a:solidFill>
                  <a:srgbClr val="FF0000"/>
                </a:solidFill>
                <a:latin typeface="Tahoma"/>
                <a:cs typeface="Tahoma"/>
              </a:rPr>
              <a:t>Se</a:t>
            </a:r>
            <a:r>
              <a:rPr lang="en-US" sz="3200" b="1" spc="-5" dirty="0">
                <a:solidFill>
                  <a:srgbClr val="FF0000"/>
                </a:solidFill>
                <a:latin typeface="Tahoma"/>
                <a:cs typeface="Tahoma"/>
              </a:rPr>
              <a:t>c</a:t>
            </a:r>
            <a:r>
              <a:rPr lang="en-US" sz="3200" b="1" spc="-15" dirty="0">
                <a:solidFill>
                  <a:srgbClr val="FF0000"/>
                </a:solidFill>
                <a:latin typeface="Tahoma"/>
                <a:cs typeface="Tahoma"/>
              </a:rPr>
              <a:t>uri</a:t>
            </a:r>
            <a:r>
              <a:rPr lang="en-US" sz="3200" b="1" spc="-5" dirty="0">
                <a:solidFill>
                  <a:srgbClr val="FF0000"/>
                </a:solidFill>
                <a:latin typeface="Tahoma"/>
                <a:cs typeface="Tahoma"/>
              </a:rPr>
              <a:t>t</a:t>
            </a:r>
            <a:r>
              <a:rPr lang="en-US" sz="3200" b="1" dirty="0">
                <a:solidFill>
                  <a:srgbClr val="FF0000"/>
                </a:solidFill>
                <a:latin typeface="Tahoma"/>
                <a:cs typeface="Tahoma"/>
              </a:rPr>
              <a:t>y</a:t>
            </a:r>
            <a:r>
              <a:rPr lang="en-US" sz="3200" b="1" spc="5" dirty="0">
                <a:solidFill>
                  <a:srgbClr val="FF0000"/>
                </a:solidFill>
                <a:latin typeface="Tahoma"/>
                <a:cs typeface="Tahoma"/>
              </a:rPr>
              <a:t> </a:t>
            </a:r>
            <a:r>
              <a:rPr lang="en-US" sz="3200" b="1" dirty="0">
                <a:solidFill>
                  <a:srgbClr val="FF0000"/>
                </a:solidFill>
                <a:latin typeface="Tahoma"/>
                <a:cs typeface="Tahoma"/>
              </a:rPr>
              <a:t>f</a:t>
            </a:r>
            <a:r>
              <a:rPr lang="en-US" sz="3200" b="1" spc="-20" dirty="0">
                <a:solidFill>
                  <a:srgbClr val="FF0000"/>
                </a:solidFill>
                <a:latin typeface="Tahoma"/>
                <a:cs typeface="Tahoma"/>
              </a:rPr>
              <a:t>e</a:t>
            </a:r>
            <a:r>
              <a:rPr lang="en-US" sz="3200" b="1" spc="-25" dirty="0">
                <a:solidFill>
                  <a:srgbClr val="FF0000"/>
                </a:solidFill>
                <a:latin typeface="Tahoma"/>
                <a:cs typeface="Tahoma"/>
              </a:rPr>
              <a:t>a</a:t>
            </a:r>
            <a:r>
              <a:rPr lang="en-US" sz="3200" b="1" spc="-5" dirty="0">
                <a:solidFill>
                  <a:srgbClr val="FF0000"/>
                </a:solidFill>
                <a:latin typeface="Tahoma"/>
                <a:cs typeface="Tahoma"/>
              </a:rPr>
              <a:t>t</a:t>
            </a:r>
            <a:r>
              <a:rPr lang="en-US" sz="3200" b="1" spc="-20" dirty="0">
                <a:solidFill>
                  <a:srgbClr val="FF0000"/>
                </a:solidFill>
                <a:latin typeface="Tahoma"/>
                <a:cs typeface="Tahoma"/>
              </a:rPr>
              <a:t>ures</a:t>
            </a:r>
            <a:r>
              <a:rPr lang="en-US" sz="3200" b="1" spc="20" dirty="0">
                <a:solidFill>
                  <a:srgbClr val="FF0000"/>
                </a:solidFill>
                <a:latin typeface="Tahoma"/>
                <a:cs typeface="Tahoma"/>
              </a:rPr>
              <a:t> </a:t>
            </a:r>
            <a:r>
              <a:rPr lang="en-US" sz="3200" b="1" spc="-20" dirty="0">
                <a:solidFill>
                  <a:srgbClr val="FF0000"/>
                </a:solidFill>
                <a:latin typeface="Tahoma"/>
                <a:cs typeface="Tahoma"/>
              </a:rPr>
              <a:t>of</a:t>
            </a:r>
            <a:r>
              <a:rPr lang="en-US" sz="3200" b="1" spc="-10" dirty="0">
                <a:solidFill>
                  <a:srgbClr val="FF0000"/>
                </a:solidFill>
                <a:latin typeface="Tahoma"/>
                <a:cs typeface="Tahoma"/>
              </a:rPr>
              <a:t> </a:t>
            </a:r>
            <a:r>
              <a:rPr lang="en-US" sz="3200" b="1" spc="-20" dirty="0">
                <a:solidFill>
                  <a:srgbClr val="FF0000"/>
                </a:solidFill>
                <a:latin typeface="Tahoma"/>
                <a:cs typeface="Tahoma"/>
              </a:rPr>
              <a:t>Trusted</a:t>
            </a:r>
            <a:r>
              <a:rPr lang="en-US" sz="3200" b="1" spc="10" dirty="0">
                <a:solidFill>
                  <a:srgbClr val="FF0000"/>
                </a:solidFill>
                <a:latin typeface="Tahoma"/>
                <a:cs typeface="Tahoma"/>
              </a:rPr>
              <a:t> </a:t>
            </a:r>
            <a:r>
              <a:rPr lang="en-US" sz="3200" b="1" spc="-25" dirty="0">
                <a:solidFill>
                  <a:srgbClr val="FF0000"/>
                </a:solidFill>
                <a:latin typeface="Tahoma"/>
                <a:cs typeface="Tahoma"/>
              </a:rPr>
              <a:t>OS</a:t>
            </a:r>
            <a:endParaRPr lang="en-US" sz="3200" b="1" dirty="0">
              <a:solidFill>
                <a:srgbClr val="FF0000"/>
              </a:solidFill>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Footer Placeholder 8"/>
          <p:cNvSpPr>
            <a:spLocks noGrp="1"/>
          </p:cNvSpPr>
          <p:nvPr>
            <p:ph type="ftr" sz="quarter" idx="11"/>
          </p:nvPr>
        </p:nvSpPr>
        <p:spPr/>
        <p:txBody>
          <a:bodyPr/>
          <a:lstStyle/>
          <a:p>
            <a:r>
              <a:rPr lang="en-US" smtClean="0"/>
              <a:t>Secure operating Systems                             Dr. Hesham Salman</a:t>
            </a:r>
            <a:endParaRPr lang="en-US"/>
          </a:p>
        </p:txBody>
      </p:sp>
      <p:sp>
        <p:nvSpPr>
          <p:cNvPr id="12" name="object 3"/>
          <p:cNvSpPr txBox="1"/>
          <p:nvPr/>
        </p:nvSpPr>
        <p:spPr>
          <a:xfrm>
            <a:off x="2090668" y="1330533"/>
            <a:ext cx="7879715" cy="4573905"/>
          </a:xfrm>
          <a:prstGeom prst="rect">
            <a:avLst/>
          </a:prstGeom>
        </p:spPr>
        <p:txBody>
          <a:bodyPr vert="horz" wrap="square" lIns="0" tIns="0" rIns="0" bIns="0" rtlCol="0">
            <a:noAutofit/>
          </a:bodyPr>
          <a:lstStyle/>
          <a:p>
            <a:pPr marL="317500" indent="-304800">
              <a:lnSpc>
                <a:spcPct val="100000"/>
              </a:lnSpc>
              <a:buFont typeface="Wingdings"/>
              <a:buChar char=""/>
              <a:tabLst>
                <a:tab pos="316865" algn="l"/>
              </a:tabLst>
            </a:pPr>
            <a:r>
              <a:rPr sz="2400" dirty="0" smtClean="0">
                <a:latin typeface="Tahoma"/>
                <a:cs typeface="Tahoma"/>
              </a:rPr>
              <a:t>I</a:t>
            </a:r>
            <a:r>
              <a:rPr sz="2400" spc="-15" dirty="0" smtClean="0">
                <a:latin typeface="Tahoma"/>
                <a:cs typeface="Tahoma"/>
              </a:rPr>
              <a:t>d</a:t>
            </a:r>
            <a:r>
              <a:rPr sz="2400" spc="-5" dirty="0" smtClean="0">
                <a:latin typeface="Tahoma"/>
                <a:cs typeface="Tahoma"/>
              </a:rPr>
              <a:t>e</a:t>
            </a:r>
            <a:r>
              <a:rPr sz="2400" spc="-10" dirty="0" smtClean="0">
                <a:latin typeface="Tahoma"/>
                <a:cs typeface="Tahoma"/>
              </a:rPr>
              <a:t>ntifi</a:t>
            </a:r>
            <a:r>
              <a:rPr sz="2400" spc="-5" dirty="0" smtClean="0">
                <a:latin typeface="Tahoma"/>
                <a:cs typeface="Tahoma"/>
              </a:rPr>
              <a:t>c</a:t>
            </a:r>
            <a:r>
              <a:rPr sz="2400" spc="-15" dirty="0" smtClean="0">
                <a:latin typeface="Tahoma"/>
                <a:cs typeface="Tahoma"/>
              </a:rPr>
              <a:t>ation</a:t>
            </a:r>
            <a:r>
              <a:rPr sz="2400" spc="-30" dirty="0" smtClean="0">
                <a:latin typeface="Tahoma"/>
                <a:cs typeface="Tahoma"/>
              </a:rPr>
              <a:t> </a:t>
            </a:r>
            <a:r>
              <a:rPr sz="2400" spc="-15" dirty="0" smtClean="0">
                <a:latin typeface="Tahoma"/>
                <a:cs typeface="Tahoma"/>
              </a:rPr>
              <a:t>and Auth</a:t>
            </a:r>
            <a:r>
              <a:rPr sz="2400" spc="-5" dirty="0" smtClean="0">
                <a:latin typeface="Tahoma"/>
                <a:cs typeface="Tahoma"/>
              </a:rPr>
              <a:t>e</a:t>
            </a:r>
            <a:r>
              <a:rPr sz="2400" spc="-10" dirty="0" smtClean="0">
                <a:latin typeface="Tahoma"/>
                <a:cs typeface="Tahoma"/>
              </a:rPr>
              <a:t>nti</a:t>
            </a:r>
            <a:r>
              <a:rPr sz="2400" spc="-5" dirty="0" smtClean="0">
                <a:latin typeface="Tahoma"/>
                <a:cs typeface="Tahoma"/>
              </a:rPr>
              <a:t>c</a:t>
            </a:r>
            <a:r>
              <a:rPr sz="2400" spc="-15" dirty="0" smtClean="0">
                <a:latin typeface="Tahoma"/>
                <a:cs typeface="Tahoma"/>
              </a:rPr>
              <a:t>ation</a:t>
            </a:r>
            <a:endParaRPr sz="2400" dirty="0">
              <a:latin typeface="Tahoma"/>
              <a:cs typeface="Tahoma"/>
            </a:endParaRPr>
          </a:p>
          <a:p>
            <a:pPr>
              <a:lnSpc>
                <a:spcPts val="1300"/>
              </a:lnSpc>
              <a:spcBef>
                <a:spcPts val="59"/>
              </a:spcBef>
              <a:buFont typeface="Wingdings"/>
              <a:buChar char=""/>
            </a:pPr>
            <a:endParaRPr sz="1300" dirty="0"/>
          </a:p>
          <a:p>
            <a:pPr marL="317500" marR="12700" indent="-304800">
              <a:lnSpc>
                <a:spcPts val="2680"/>
              </a:lnSpc>
              <a:buFont typeface="Wingdings"/>
              <a:buChar char=""/>
              <a:tabLst>
                <a:tab pos="316865" algn="l"/>
              </a:tabLst>
            </a:pPr>
            <a:r>
              <a:rPr sz="2400" spc="-15" dirty="0" smtClean="0">
                <a:latin typeface="Tahoma"/>
                <a:cs typeface="Tahoma"/>
              </a:rPr>
              <a:t>Mandatory</a:t>
            </a:r>
            <a:r>
              <a:rPr sz="2400" spc="-20" dirty="0" smtClean="0">
                <a:latin typeface="Tahoma"/>
                <a:cs typeface="Tahoma"/>
              </a:rPr>
              <a:t> </a:t>
            </a:r>
            <a:r>
              <a:rPr sz="2400" spc="-10" dirty="0" smtClean="0">
                <a:latin typeface="Tahoma"/>
                <a:cs typeface="Tahoma"/>
              </a:rPr>
              <a:t>(</a:t>
            </a:r>
            <a:r>
              <a:rPr sz="2400" spc="-5" dirty="0" smtClean="0">
                <a:latin typeface="Tahoma"/>
                <a:cs typeface="Tahoma"/>
              </a:rPr>
              <a:t>e</a:t>
            </a:r>
            <a:r>
              <a:rPr sz="2400" spc="-15" dirty="0" smtClean="0">
                <a:latin typeface="Tahoma"/>
                <a:cs typeface="Tahoma"/>
              </a:rPr>
              <a:t>nfor</a:t>
            </a:r>
            <a:r>
              <a:rPr sz="2400" spc="-5" dirty="0" smtClean="0">
                <a:latin typeface="Tahoma"/>
                <a:cs typeface="Tahoma"/>
              </a:rPr>
              <a:t>c</a:t>
            </a:r>
            <a:r>
              <a:rPr sz="2400" spc="0" dirty="0" smtClean="0">
                <a:latin typeface="Tahoma"/>
                <a:cs typeface="Tahoma"/>
              </a:rPr>
              <a:t>e</a:t>
            </a:r>
            <a:r>
              <a:rPr sz="2400" spc="-10" dirty="0" smtClean="0">
                <a:latin typeface="Tahoma"/>
                <a:cs typeface="Tahoma"/>
              </a:rPr>
              <a:t> multil</a:t>
            </a:r>
            <a:r>
              <a:rPr sz="2400" spc="-5" dirty="0" smtClean="0">
                <a:latin typeface="Tahoma"/>
                <a:cs typeface="Tahoma"/>
              </a:rPr>
              <a:t>e</a:t>
            </a:r>
            <a:r>
              <a:rPr sz="2400" spc="0" dirty="0" smtClean="0">
                <a:latin typeface="Tahoma"/>
                <a:cs typeface="Tahoma"/>
              </a:rPr>
              <a:t>v</a:t>
            </a:r>
            <a:r>
              <a:rPr sz="2400" spc="-5" dirty="0" smtClean="0">
                <a:latin typeface="Tahoma"/>
                <a:cs typeface="Tahoma"/>
              </a:rPr>
              <a:t>e</a:t>
            </a:r>
            <a:r>
              <a:rPr sz="2400" spc="-10" dirty="0" smtClean="0">
                <a:latin typeface="Tahoma"/>
                <a:cs typeface="Tahoma"/>
              </a:rPr>
              <a:t>l</a:t>
            </a:r>
            <a:r>
              <a:rPr sz="2400" spc="-20" dirty="0" smtClean="0">
                <a:latin typeface="Tahoma"/>
                <a:cs typeface="Tahoma"/>
              </a:rPr>
              <a:t> </a:t>
            </a:r>
            <a:r>
              <a:rPr sz="2400" spc="-5" dirty="0" smtClean="0">
                <a:latin typeface="Tahoma"/>
                <a:cs typeface="Tahoma"/>
              </a:rPr>
              <a:t>sec</a:t>
            </a:r>
            <a:r>
              <a:rPr sz="2400" spc="-10" dirty="0" smtClean="0">
                <a:latin typeface="Tahoma"/>
                <a:cs typeface="Tahoma"/>
              </a:rPr>
              <a:t>urity </a:t>
            </a:r>
            <a:r>
              <a:rPr sz="2400" spc="-15" dirty="0" smtClean="0">
                <a:latin typeface="Tahoma"/>
                <a:cs typeface="Tahoma"/>
              </a:rPr>
              <a:t>by</a:t>
            </a:r>
            <a:r>
              <a:rPr sz="2400" spc="-5" dirty="0" smtClean="0">
                <a:latin typeface="Tahoma"/>
                <a:cs typeface="Tahoma"/>
              </a:rPr>
              <a:t> c</a:t>
            </a:r>
            <a:r>
              <a:rPr sz="2400" spc="-10" dirty="0" smtClean="0">
                <a:latin typeface="Tahoma"/>
                <a:cs typeface="Tahoma"/>
              </a:rPr>
              <a:t>la</a:t>
            </a:r>
            <a:r>
              <a:rPr sz="2400" spc="-20" dirty="0" smtClean="0">
                <a:latin typeface="Tahoma"/>
                <a:cs typeface="Tahoma"/>
              </a:rPr>
              <a:t>s</a:t>
            </a:r>
            <a:r>
              <a:rPr sz="2400" spc="-5" dirty="0" smtClean="0">
                <a:latin typeface="Tahoma"/>
                <a:cs typeface="Tahoma"/>
              </a:rPr>
              <a:t>s</a:t>
            </a:r>
            <a:r>
              <a:rPr sz="2400" spc="-10" dirty="0" smtClean="0">
                <a:latin typeface="Tahoma"/>
                <a:cs typeface="Tahoma"/>
              </a:rPr>
              <a:t>ify</a:t>
            </a:r>
            <a:r>
              <a:rPr sz="2400" spc="-15" dirty="0" smtClean="0">
                <a:latin typeface="Tahoma"/>
                <a:cs typeface="Tahoma"/>
              </a:rPr>
              <a:t>ing</a:t>
            </a:r>
            <a:r>
              <a:rPr sz="2400" spc="-5" dirty="0" smtClean="0">
                <a:latin typeface="Tahoma"/>
                <a:cs typeface="Tahoma"/>
              </a:rPr>
              <a:t> </a:t>
            </a:r>
            <a:r>
              <a:rPr sz="2400" spc="-15" dirty="0" smtClean="0">
                <a:latin typeface="Tahoma"/>
                <a:cs typeface="Tahoma"/>
              </a:rPr>
              <a:t>the data</a:t>
            </a:r>
            <a:r>
              <a:rPr sz="2400" spc="-10" dirty="0" smtClean="0">
                <a:latin typeface="Tahoma"/>
                <a:cs typeface="Tahoma"/>
              </a:rPr>
              <a:t> </a:t>
            </a:r>
            <a:r>
              <a:rPr sz="2400" spc="-15" dirty="0" smtClean="0">
                <a:latin typeface="Tahoma"/>
                <a:cs typeface="Tahoma"/>
              </a:rPr>
              <a:t>and</a:t>
            </a:r>
            <a:r>
              <a:rPr sz="2400" spc="-5" dirty="0" smtClean="0">
                <a:latin typeface="Tahoma"/>
                <a:cs typeface="Tahoma"/>
              </a:rPr>
              <a:t> </a:t>
            </a:r>
            <a:r>
              <a:rPr sz="2400" spc="-15" dirty="0" smtClean="0">
                <a:latin typeface="Tahoma"/>
                <a:cs typeface="Tahoma"/>
              </a:rPr>
              <a:t>u</a:t>
            </a:r>
            <a:r>
              <a:rPr sz="2400" spc="-5" dirty="0" smtClean="0">
                <a:latin typeface="Tahoma"/>
                <a:cs typeface="Tahoma"/>
              </a:rPr>
              <a:t>se</a:t>
            </a:r>
            <a:r>
              <a:rPr sz="2400" spc="0" dirty="0" smtClean="0">
                <a:latin typeface="Tahoma"/>
                <a:cs typeface="Tahoma"/>
              </a:rPr>
              <a:t>rs </a:t>
            </a:r>
            <a:r>
              <a:rPr sz="2400" spc="-10" dirty="0" smtClean="0">
                <a:latin typeface="Tahoma"/>
                <a:cs typeface="Tahoma"/>
              </a:rPr>
              <a:t>into</a:t>
            </a:r>
            <a:r>
              <a:rPr sz="2400" spc="-15" dirty="0" smtClean="0">
                <a:latin typeface="Tahoma"/>
                <a:cs typeface="Tahoma"/>
              </a:rPr>
              <a:t> </a:t>
            </a:r>
            <a:r>
              <a:rPr sz="2400" spc="0" dirty="0" smtClean="0">
                <a:latin typeface="Tahoma"/>
                <a:cs typeface="Tahoma"/>
              </a:rPr>
              <a:t>v</a:t>
            </a:r>
            <a:r>
              <a:rPr sz="2400" spc="-15" dirty="0" smtClean="0">
                <a:latin typeface="Tahoma"/>
                <a:cs typeface="Tahoma"/>
              </a:rPr>
              <a:t>arious</a:t>
            </a:r>
            <a:r>
              <a:rPr sz="2400" spc="-25" dirty="0" smtClean="0">
                <a:latin typeface="Tahoma"/>
                <a:cs typeface="Tahoma"/>
              </a:rPr>
              <a:t> </a:t>
            </a:r>
            <a:r>
              <a:rPr sz="2400" spc="-5" dirty="0" smtClean="0">
                <a:latin typeface="Tahoma"/>
                <a:cs typeface="Tahoma"/>
              </a:rPr>
              <a:t>sec</a:t>
            </a:r>
            <a:r>
              <a:rPr sz="2400" spc="-10" dirty="0" smtClean="0">
                <a:latin typeface="Tahoma"/>
                <a:cs typeface="Tahoma"/>
              </a:rPr>
              <a:t>urity </a:t>
            </a:r>
            <a:r>
              <a:rPr sz="2400" spc="-5" dirty="0" smtClean="0">
                <a:latin typeface="Tahoma"/>
                <a:cs typeface="Tahoma"/>
              </a:rPr>
              <a:t>c</a:t>
            </a:r>
            <a:r>
              <a:rPr sz="2400" spc="-10" dirty="0" smtClean="0">
                <a:latin typeface="Tahoma"/>
                <a:cs typeface="Tahoma"/>
              </a:rPr>
              <a:t>la</a:t>
            </a:r>
            <a:r>
              <a:rPr sz="2400" spc="-20" dirty="0" smtClean="0">
                <a:latin typeface="Tahoma"/>
                <a:cs typeface="Tahoma"/>
              </a:rPr>
              <a:t>s</a:t>
            </a:r>
            <a:r>
              <a:rPr sz="2400" spc="-5" dirty="0" smtClean="0">
                <a:latin typeface="Tahoma"/>
                <a:cs typeface="Tahoma"/>
              </a:rPr>
              <a:t>ses</a:t>
            </a:r>
            <a:r>
              <a:rPr sz="2400" spc="-10" dirty="0" smtClean="0">
                <a:latin typeface="Tahoma"/>
                <a:cs typeface="Tahoma"/>
              </a:rPr>
              <a:t>)</a:t>
            </a:r>
            <a:r>
              <a:rPr sz="2400" spc="35" dirty="0" smtClean="0">
                <a:latin typeface="Tahoma"/>
                <a:cs typeface="Tahoma"/>
              </a:rPr>
              <a:t> </a:t>
            </a:r>
            <a:r>
              <a:rPr sz="2400" spc="-15" dirty="0" smtClean="0">
                <a:latin typeface="Tahoma"/>
                <a:cs typeface="Tahoma"/>
              </a:rPr>
              <a:t>and</a:t>
            </a:r>
            <a:endParaRPr sz="2400" dirty="0">
              <a:latin typeface="Tahoma"/>
              <a:cs typeface="Tahoma"/>
            </a:endParaRPr>
          </a:p>
          <a:p>
            <a:pPr>
              <a:lnSpc>
                <a:spcPts val="1000"/>
              </a:lnSpc>
              <a:spcBef>
                <a:spcPts val="35"/>
              </a:spcBef>
              <a:buFont typeface="Wingdings"/>
              <a:buChar char=""/>
            </a:pPr>
            <a:endParaRPr sz="1000" dirty="0"/>
          </a:p>
          <a:p>
            <a:pPr marL="317500" indent="-304800">
              <a:lnSpc>
                <a:spcPct val="100000"/>
              </a:lnSpc>
              <a:buFont typeface="Wingdings"/>
              <a:buChar char=""/>
              <a:tabLst>
                <a:tab pos="316865" algn="l"/>
              </a:tabLst>
            </a:pPr>
            <a:r>
              <a:rPr sz="2400" dirty="0" smtClean="0">
                <a:latin typeface="Tahoma"/>
                <a:cs typeface="Tahoma"/>
              </a:rPr>
              <a:t>D</a:t>
            </a:r>
            <a:r>
              <a:rPr sz="2400" spc="-10" dirty="0" smtClean="0">
                <a:latin typeface="Tahoma"/>
                <a:cs typeface="Tahoma"/>
              </a:rPr>
              <a:t>i</a:t>
            </a:r>
            <a:r>
              <a:rPr sz="2400" spc="-5" dirty="0" smtClean="0">
                <a:latin typeface="Tahoma"/>
                <a:cs typeface="Tahoma"/>
              </a:rPr>
              <a:t>sc</a:t>
            </a:r>
            <a:r>
              <a:rPr sz="2400" spc="0" dirty="0" smtClean="0">
                <a:latin typeface="Tahoma"/>
                <a:cs typeface="Tahoma"/>
              </a:rPr>
              <a:t>r</a:t>
            </a:r>
            <a:r>
              <a:rPr sz="2400" spc="-5" dirty="0" smtClean="0">
                <a:latin typeface="Tahoma"/>
                <a:cs typeface="Tahoma"/>
              </a:rPr>
              <a:t>e</a:t>
            </a:r>
            <a:r>
              <a:rPr sz="2400" spc="-15" dirty="0" smtClean="0">
                <a:latin typeface="Tahoma"/>
                <a:cs typeface="Tahoma"/>
              </a:rPr>
              <a:t>tionary</a:t>
            </a:r>
            <a:r>
              <a:rPr sz="2400" spc="-5" dirty="0" smtClean="0">
                <a:latin typeface="Tahoma"/>
                <a:cs typeface="Tahoma"/>
              </a:rPr>
              <a:t> </a:t>
            </a:r>
            <a:r>
              <a:rPr sz="2400" spc="-15" dirty="0" smtClean="0">
                <a:latin typeface="Tahoma"/>
                <a:cs typeface="Tahoma"/>
              </a:rPr>
              <a:t>A</a:t>
            </a:r>
            <a:r>
              <a:rPr sz="2400" spc="-20" dirty="0" smtClean="0">
                <a:latin typeface="Tahoma"/>
                <a:cs typeface="Tahoma"/>
              </a:rPr>
              <a:t>c</a:t>
            </a:r>
            <a:r>
              <a:rPr sz="2400" spc="-5" dirty="0" smtClean="0">
                <a:latin typeface="Tahoma"/>
                <a:cs typeface="Tahoma"/>
              </a:rPr>
              <a:t>ces</a:t>
            </a:r>
            <a:r>
              <a:rPr sz="2400" spc="0" dirty="0" smtClean="0">
                <a:latin typeface="Tahoma"/>
                <a:cs typeface="Tahoma"/>
              </a:rPr>
              <a:t>s</a:t>
            </a:r>
            <a:r>
              <a:rPr sz="2400" spc="20" dirty="0" smtClean="0">
                <a:latin typeface="Tahoma"/>
                <a:cs typeface="Tahoma"/>
              </a:rPr>
              <a:t> </a:t>
            </a:r>
            <a:r>
              <a:rPr sz="2400" spc="-15" dirty="0" smtClean="0">
                <a:latin typeface="Tahoma"/>
                <a:cs typeface="Tahoma"/>
              </a:rPr>
              <a:t>Control</a:t>
            </a:r>
            <a:r>
              <a:rPr sz="2400" spc="-45" dirty="0" smtClean="0">
                <a:latin typeface="Tahoma"/>
                <a:cs typeface="Tahoma"/>
              </a:rPr>
              <a:t> </a:t>
            </a:r>
            <a:r>
              <a:rPr sz="2400" spc="-15" dirty="0" smtClean="0">
                <a:latin typeface="Tahoma"/>
                <a:cs typeface="Tahoma"/>
              </a:rPr>
              <a:t>(grant</a:t>
            </a:r>
            <a:r>
              <a:rPr sz="2400" spc="-10" dirty="0" smtClean="0">
                <a:latin typeface="Tahoma"/>
                <a:cs typeface="Tahoma"/>
              </a:rPr>
              <a:t> privil</a:t>
            </a:r>
            <a:r>
              <a:rPr sz="2400" spc="-5" dirty="0" smtClean="0">
                <a:latin typeface="Tahoma"/>
                <a:cs typeface="Tahoma"/>
              </a:rPr>
              <a:t>e</a:t>
            </a:r>
            <a:r>
              <a:rPr sz="2400" spc="-15" dirty="0" smtClean="0">
                <a:latin typeface="Tahoma"/>
                <a:cs typeface="Tahoma"/>
              </a:rPr>
              <a:t>g</a:t>
            </a:r>
            <a:r>
              <a:rPr sz="2400" spc="-5" dirty="0" smtClean="0">
                <a:latin typeface="Tahoma"/>
                <a:cs typeface="Tahoma"/>
              </a:rPr>
              <a:t>e</a:t>
            </a:r>
            <a:r>
              <a:rPr sz="2400" spc="0" dirty="0" smtClean="0">
                <a:latin typeface="Tahoma"/>
                <a:cs typeface="Tahoma"/>
              </a:rPr>
              <a:t>s</a:t>
            </a:r>
            <a:r>
              <a:rPr sz="2400" spc="-25" dirty="0" smtClean="0">
                <a:latin typeface="Tahoma"/>
                <a:cs typeface="Tahoma"/>
              </a:rPr>
              <a:t> </a:t>
            </a:r>
            <a:r>
              <a:rPr sz="2400" spc="-15" dirty="0" smtClean="0">
                <a:latin typeface="Tahoma"/>
                <a:cs typeface="Tahoma"/>
              </a:rPr>
              <a:t>to</a:t>
            </a:r>
            <a:r>
              <a:rPr sz="2400" spc="-5" dirty="0" smtClean="0">
                <a:latin typeface="Tahoma"/>
                <a:cs typeface="Tahoma"/>
              </a:rPr>
              <a:t> </a:t>
            </a:r>
            <a:r>
              <a:rPr sz="2400" spc="-15" dirty="0" smtClean="0">
                <a:latin typeface="Tahoma"/>
                <a:cs typeface="Tahoma"/>
              </a:rPr>
              <a:t>u</a:t>
            </a:r>
            <a:r>
              <a:rPr sz="2400" spc="-5" dirty="0" smtClean="0">
                <a:latin typeface="Tahoma"/>
                <a:cs typeface="Tahoma"/>
              </a:rPr>
              <a:t>se</a:t>
            </a:r>
            <a:r>
              <a:rPr sz="2400" spc="0" dirty="0" smtClean="0">
                <a:latin typeface="Tahoma"/>
                <a:cs typeface="Tahoma"/>
              </a:rPr>
              <a:t>r</a:t>
            </a:r>
            <a:r>
              <a:rPr sz="2400" spc="-5" dirty="0" smtClean="0">
                <a:latin typeface="Tahoma"/>
                <a:cs typeface="Tahoma"/>
              </a:rPr>
              <a:t>s</a:t>
            </a:r>
            <a:r>
              <a:rPr sz="2400" spc="-10" dirty="0" smtClean="0">
                <a:latin typeface="Tahoma"/>
                <a:cs typeface="Tahoma"/>
              </a:rPr>
              <a:t>)</a:t>
            </a:r>
            <a:endParaRPr sz="2400" dirty="0">
              <a:latin typeface="Tahoma"/>
              <a:cs typeface="Tahoma"/>
            </a:endParaRPr>
          </a:p>
          <a:p>
            <a:pPr>
              <a:lnSpc>
                <a:spcPts val="1100"/>
              </a:lnSpc>
              <a:spcBef>
                <a:spcPts val="4"/>
              </a:spcBef>
              <a:buFont typeface="Wingdings"/>
              <a:buChar char=""/>
            </a:pPr>
            <a:endParaRPr sz="1100" dirty="0"/>
          </a:p>
          <a:p>
            <a:pPr marL="317500" indent="-304800">
              <a:lnSpc>
                <a:spcPct val="100000"/>
              </a:lnSpc>
              <a:buFont typeface="Wingdings"/>
              <a:buChar char=""/>
              <a:tabLst>
                <a:tab pos="316865" algn="l"/>
              </a:tabLst>
            </a:pPr>
            <a:r>
              <a:rPr sz="2400" spc="-15" dirty="0" smtClean="0">
                <a:latin typeface="Tahoma"/>
                <a:cs typeface="Tahoma"/>
              </a:rPr>
              <a:t>Obj</a:t>
            </a:r>
            <a:r>
              <a:rPr sz="2400" spc="-5" dirty="0" smtClean="0">
                <a:latin typeface="Tahoma"/>
                <a:cs typeface="Tahoma"/>
              </a:rPr>
              <a:t>ec</a:t>
            </a:r>
            <a:r>
              <a:rPr sz="2400" spc="0" dirty="0" smtClean="0">
                <a:latin typeface="Tahoma"/>
                <a:cs typeface="Tahoma"/>
              </a:rPr>
              <a:t>t</a:t>
            </a:r>
            <a:r>
              <a:rPr sz="2400" spc="-10" dirty="0" smtClean="0">
                <a:latin typeface="Tahoma"/>
                <a:cs typeface="Tahoma"/>
              </a:rPr>
              <a:t> </a:t>
            </a:r>
            <a:r>
              <a:rPr sz="2400" spc="-15" dirty="0" smtClean="0">
                <a:latin typeface="Tahoma"/>
                <a:cs typeface="Tahoma"/>
              </a:rPr>
              <a:t>u</a:t>
            </a:r>
            <a:r>
              <a:rPr sz="2400" spc="-5" dirty="0" smtClean="0">
                <a:latin typeface="Tahoma"/>
                <a:cs typeface="Tahoma"/>
              </a:rPr>
              <a:t>s</a:t>
            </a:r>
            <a:r>
              <a:rPr sz="2400" spc="0" dirty="0" smtClean="0">
                <a:latin typeface="Tahoma"/>
                <a:cs typeface="Tahoma"/>
              </a:rPr>
              <a:t>e </a:t>
            </a:r>
            <a:r>
              <a:rPr sz="2400" spc="-15" dirty="0" smtClean="0">
                <a:latin typeface="Tahoma"/>
                <a:cs typeface="Tahoma"/>
              </a:rPr>
              <a:t>and</a:t>
            </a:r>
            <a:r>
              <a:rPr sz="2400" spc="-5" dirty="0" smtClean="0">
                <a:latin typeface="Tahoma"/>
                <a:cs typeface="Tahoma"/>
              </a:rPr>
              <a:t> </a:t>
            </a:r>
            <a:r>
              <a:rPr sz="2400" spc="0" dirty="0" smtClean="0">
                <a:latin typeface="Tahoma"/>
                <a:cs typeface="Tahoma"/>
              </a:rPr>
              <a:t>r</a:t>
            </a:r>
            <a:r>
              <a:rPr sz="2400" spc="-5" dirty="0" smtClean="0">
                <a:latin typeface="Tahoma"/>
                <a:cs typeface="Tahoma"/>
              </a:rPr>
              <a:t>e</a:t>
            </a:r>
            <a:r>
              <a:rPr sz="2400" spc="-15" dirty="0" smtClean="0">
                <a:latin typeface="Tahoma"/>
                <a:cs typeface="Tahoma"/>
              </a:rPr>
              <a:t>u</a:t>
            </a:r>
            <a:r>
              <a:rPr sz="2400" spc="-5" dirty="0" smtClean="0">
                <a:latin typeface="Tahoma"/>
                <a:cs typeface="Tahoma"/>
              </a:rPr>
              <a:t>s</a:t>
            </a:r>
            <a:r>
              <a:rPr sz="2400" spc="0" dirty="0" smtClean="0">
                <a:latin typeface="Tahoma"/>
                <a:cs typeface="Tahoma"/>
              </a:rPr>
              <a:t>e </a:t>
            </a:r>
            <a:r>
              <a:rPr sz="2400" spc="-15" dirty="0" smtClean="0">
                <a:latin typeface="Tahoma"/>
                <a:cs typeface="Tahoma"/>
              </a:rPr>
              <a:t>prot</a:t>
            </a:r>
            <a:r>
              <a:rPr sz="2400" spc="-5" dirty="0" smtClean="0">
                <a:latin typeface="Tahoma"/>
                <a:cs typeface="Tahoma"/>
              </a:rPr>
              <a:t>ec</a:t>
            </a:r>
            <a:r>
              <a:rPr sz="2400" spc="-10" dirty="0" smtClean="0">
                <a:latin typeface="Tahoma"/>
                <a:cs typeface="Tahoma"/>
              </a:rPr>
              <a:t>tion</a:t>
            </a:r>
            <a:r>
              <a:rPr sz="2400" spc="-30" dirty="0" smtClean="0">
                <a:latin typeface="Tahoma"/>
                <a:cs typeface="Tahoma"/>
              </a:rPr>
              <a:t> </a:t>
            </a:r>
            <a:r>
              <a:rPr sz="2400" spc="-10" dirty="0" smtClean="0">
                <a:latin typeface="Tahoma"/>
                <a:cs typeface="Tahoma"/>
              </a:rPr>
              <a:t>(</a:t>
            </a:r>
            <a:r>
              <a:rPr sz="2400" spc="-5" dirty="0" smtClean="0">
                <a:latin typeface="Tahoma"/>
                <a:cs typeface="Tahoma"/>
              </a:rPr>
              <a:t>S</a:t>
            </a:r>
            <a:r>
              <a:rPr sz="2400" spc="-15" dirty="0" smtClean="0">
                <a:latin typeface="Tahoma"/>
                <a:cs typeface="Tahoma"/>
              </a:rPr>
              <a:t>ubj</a:t>
            </a:r>
            <a:r>
              <a:rPr sz="2400" spc="-5" dirty="0" smtClean="0">
                <a:latin typeface="Tahoma"/>
                <a:cs typeface="Tahoma"/>
              </a:rPr>
              <a:t>ec</a:t>
            </a:r>
            <a:r>
              <a:rPr sz="2400" spc="0" dirty="0" smtClean="0">
                <a:latin typeface="Tahoma"/>
                <a:cs typeface="Tahoma"/>
              </a:rPr>
              <a:t>t</a:t>
            </a:r>
            <a:r>
              <a:rPr sz="2400" spc="-10" dirty="0" smtClean="0">
                <a:latin typeface="Tahoma"/>
                <a:cs typeface="Tahoma"/>
              </a:rPr>
              <a:t> </a:t>
            </a:r>
            <a:r>
              <a:rPr sz="2400" spc="-15" dirty="0" smtClean="0">
                <a:latin typeface="Tahoma"/>
                <a:cs typeface="Tahoma"/>
              </a:rPr>
              <a:t>and</a:t>
            </a:r>
            <a:r>
              <a:rPr sz="2400" spc="-5" dirty="0" smtClean="0">
                <a:latin typeface="Tahoma"/>
                <a:cs typeface="Tahoma"/>
              </a:rPr>
              <a:t> </a:t>
            </a:r>
            <a:r>
              <a:rPr sz="2400" spc="-15" dirty="0" smtClean="0">
                <a:latin typeface="Tahoma"/>
                <a:cs typeface="Tahoma"/>
              </a:rPr>
              <a:t>obj</a:t>
            </a:r>
            <a:r>
              <a:rPr sz="2400" spc="-5" dirty="0" smtClean="0">
                <a:latin typeface="Tahoma"/>
                <a:cs typeface="Tahoma"/>
              </a:rPr>
              <a:t>ec</a:t>
            </a:r>
            <a:r>
              <a:rPr sz="2400" spc="0" dirty="0" smtClean="0">
                <a:latin typeface="Tahoma"/>
                <a:cs typeface="Tahoma"/>
              </a:rPr>
              <a:t>t</a:t>
            </a:r>
            <a:r>
              <a:rPr sz="2400" spc="-10" dirty="0" smtClean="0">
                <a:latin typeface="Tahoma"/>
                <a:cs typeface="Tahoma"/>
              </a:rPr>
              <a:t>)</a:t>
            </a:r>
            <a:endParaRPr sz="2400" dirty="0">
              <a:latin typeface="Tahoma"/>
              <a:cs typeface="Tahoma"/>
            </a:endParaRPr>
          </a:p>
          <a:p>
            <a:pPr>
              <a:lnSpc>
                <a:spcPts val="1100"/>
              </a:lnSpc>
              <a:spcBef>
                <a:spcPts val="3"/>
              </a:spcBef>
              <a:buFont typeface="Wingdings"/>
              <a:buChar char=""/>
            </a:pPr>
            <a:endParaRPr sz="1100" dirty="0"/>
          </a:p>
          <a:p>
            <a:pPr marL="317500" indent="-304800">
              <a:lnSpc>
                <a:spcPct val="100000"/>
              </a:lnSpc>
              <a:buFont typeface="Wingdings"/>
              <a:buChar char=""/>
              <a:tabLst>
                <a:tab pos="316865" algn="l"/>
              </a:tabLst>
            </a:pPr>
            <a:r>
              <a:rPr sz="2400" spc="-15" dirty="0" smtClean="0">
                <a:latin typeface="Tahoma"/>
                <a:cs typeface="Tahoma"/>
              </a:rPr>
              <a:t>Ant</a:t>
            </a:r>
            <a:r>
              <a:rPr sz="2400" spc="0" dirty="0" smtClean="0">
                <a:latin typeface="Tahoma"/>
                <a:cs typeface="Tahoma"/>
              </a:rPr>
              <a:t>i-v</a:t>
            </a:r>
            <a:r>
              <a:rPr sz="2400" spc="-10" dirty="0" smtClean="0">
                <a:latin typeface="Tahoma"/>
                <a:cs typeface="Tahoma"/>
              </a:rPr>
              <a:t>irus</a:t>
            </a:r>
            <a:r>
              <a:rPr sz="2400" spc="-25" dirty="0" smtClean="0">
                <a:latin typeface="Tahoma"/>
                <a:cs typeface="Tahoma"/>
              </a:rPr>
              <a:t> </a:t>
            </a:r>
            <a:r>
              <a:rPr sz="2400" spc="-5" dirty="0" smtClean="0">
                <a:latin typeface="Tahoma"/>
                <a:cs typeface="Tahoma"/>
              </a:rPr>
              <a:t>sc</a:t>
            </a:r>
            <a:r>
              <a:rPr sz="2400" spc="-15" dirty="0" smtClean="0">
                <a:latin typeface="Tahoma"/>
                <a:cs typeface="Tahoma"/>
              </a:rPr>
              <a:t>an</a:t>
            </a:r>
            <a:endParaRPr sz="2400" dirty="0">
              <a:latin typeface="Tahoma"/>
              <a:cs typeface="Tahoma"/>
            </a:endParaRPr>
          </a:p>
          <a:p>
            <a:pPr>
              <a:lnSpc>
                <a:spcPts val="1000"/>
              </a:lnSpc>
              <a:spcBef>
                <a:spcPts val="92"/>
              </a:spcBef>
              <a:buFont typeface="Wingdings"/>
              <a:buChar char=""/>
            </a:pPr>
            <a:endParaRPr sz="1000" dirty="0"/>
          </a:p>
          <a:p>
            <a:pPr marL="317500" indent="-304800">
              <a:lnSpc>
                <a:spcPct val="100000"/>
              </a:lnSpc>
              <a:buFont typeface="Wingdings"/>
              <a:buChar char=""/>
              <a:tabLst>
                <a:tab pos="316865" algn="l"/>
              </a:tabLst>
            </a:pPr>
            <a:r>
              <a:rPr sz="2400" spc="-15" dirty="0" smtClean="0">
                <a:latin typeface="Tahoma"/>
                <a:cs typeface="Tahoma"/>
              </a:rPr>
              <a:t>A</a:t>
            </a:r>
            <a:r>
              <a:rPr sz="2400" spc="-20" dirty="0" smtClean="0">
                <a:latin typeface="Tahoma"/>
                <a:cs typeface="Tahoma"/>
              </a:rPr>
              <a:t>c</a:t>
            </a:r>
            <a:r>
              <a:rPr sz="2400" spc="-5" dirty="0" smtClean="0">
                <a:latin typeface="Tahoma"/>
                <a:cs typeface="Tahoma"/>
              </a:rPr>
              <a:t>c</a:t>
            </a:r>
            <a:r>
              <a:rPr sz="2400" spc="-10" dirty="0" smtClean="0">
                <a:latin typeface="Tahoma"/>
                <a:cs typeface="Tahoma"/>
              </a:rPr>
              <a:t>ountability</a:t>
            </a:r>
            <a:r>
              <a:rPr sz="2400" spc="-30" dirty="0" smtClean="0">
                <a:latin typeface="Tahoma"/>
                <a:cs typeface="Tahoma"/>
              </a:rPr>
              <a:t> </a:t>
            </a:r>
            <a:r>
              <a:rPr sz="2400" spc="-15" dirty="0" smtClean="0">
                <a:latin typeface="Tahoma"/>
                <a:cs typeface="Tahoma"/>
              </a:rPr>
              <a:t>and</a:t>
            </a:r>
            <a:r>
              <a:rPr sz="2400" spc="-5" dirty="0" smtClean="0">
                <a:latin typeface="Tahoma"/>
                <a:cs typeface="Tahoma"/>
              </a:rPr>
              <a:t> </a:t>
            </a:r>
            <a:r>
              <a:rPr sz="2400" spc="-15" dirty="0" smtClean="0">
                <a:latin typeface="Tahoma"/>
                <a:cs typeface="Tahoma"/>
              </a:rPr>
              <a:t>Audit</a:t>
            </a:r>
            <a:r>
              <a:rPr sz="2400" spc="-20" dirty="0" smtClean="0">
                <a:latin typeface="Tahoma"/>
                <a:cs typeface="Tahoma"/>
              </a:rPr>
              <a:t> </a:t>
            </a:r>
            <a:r>
              <a:rPr sz="2400" spc="-10" dirty="0" smtClean="0">
                <a:latin typeface="Tahoma"/>
                <a:cs typeface="Tahoma"/>
              </a:rPr>
              <a:t>(</a:t>
            </a:r>
            <a:r>
              <a:rPr sz="2400" spc="-5" dirty="0" smtClean="0">
                <a:latin typeface="Tahoma"/>
                <a:cs typeface="Tahoma"/>
              </a:rPr>
              <a:t>sec</a:t>
            </a:r>
            <a:r>
              <a:rPr sz="2400" spc="-10" dirty="0" smtClean="0">
                <a:latin typeface="Tahoma"/>
                <a:cs typeface="Tahoma"/>
              </a:rPr>
              <a:t>urity </a:t>
            </a:r>
            <a:r>
              <a:rPr sz="2400" spc="-15" dirty="0" smtClean="0">
                <a:latin typeface="Tahoma"/>
                <a:cs typeface="Tahoma"/>
              </a:rPr>
              <a:t>log)</a:t>
            </a:r>
            <a:endParaRPr sz="2400" dirty="0">
              <a:latin typeface="Tahoma"/>
              <a:cs typeface="Tahoma"/>
            </a:endParaRPr>
          </a:p>
          <a:p>
            <a:pPr>
              <a:lnSpc>
                <a:spcPts val="1100"/>
              </a:lnSpc>
              <a:spcBef>
                <a:spcPts val="3"/>
              </a:spcBef>
              <a:buFont typeface="Wingdings"/>
              <a:buChar char=""/>
            </a:pPr>
            <a:endParaRPr sz="1100" dirty="0"/>
          </a:p>
          <a:p>
            <a:pPr marL="317500" indent="-304800">
              <a:lnSpc>
                <a:spcPct val="100000"/>
              </a:lnSpc>
              <a:buFont typeface="Wingdings"/>
              <a:buChar char=""/>
              <a:tabLst>
                <a:tab pos="316865" algn="l"/>
              </a:tabLst>
            </a:pPr>
            <a:r>
              <a:rPr sz="2400" spc="-5" dirty="0" smtClean="0">
                <a:latin typeface="Tahoma"/>
                <a:cs typeface="Tahoma"/>
              </a:rPr>
              <a:t>F</a:t>
            </a:r>
            <a:r>
              <a:rPr sz="2400" spc="-10" dirty="0" smtClean="0">
                <a:latin typeface="Tahoma"/>
                <a:cs typeface="Tahoma"/>
              </a:rPr>
              <a:t>ir</a:t>
            </a:r>
            <a:r>
              <a:rPr sz="2400" spc="-5" dirty="0" smtClean="0">
                <a:latin typeface="Tahoma"/>
                <a:cs typeface="Tahoma"/>
              </a:rPr>
              <a:t>ew</a:t>
            </a:r>
            <a:r>
              <a:rPr sz="2400" spc="-10" dirty="0" smtClean="0">
                <a:latin typeface="Tahoma"/>
                <a:cs typeface="Tahoma"/>
              </a:rPr>
              <a:t>all</a:t>
            </a:r>
            <a:endParaRPr sz="2400" dirty="0">
              <a:latin typeface="Tahoma"/>
              <a:cs typeface="Tahoma"/>
            </a:endParaRPr>
          </a:p>
          <a:p>
            <a:pPr>
              <a:lnSpc>
                <a:spcPts val="1300"/>
              </a:lnSpc>
              <a:spcBef>
                <a:spcPts val="48"/>
              </a:spcBef>
              <a:buFont typeface="Wingdings"/>
              <a:buChar char=""/>
            </a:pPr>
            <a:endParaRPr sz="1300" dirty="0"/>
          </a:p>
          <a:p>
            <a:pPr marL="317500" marR="172720" indent="-304800">
              <a:lnSpc>
                <a:spcPts val="2680"/>
              </a:lnSpc>
              <a:buFont typeface="Wingdings"/>
              <a:buChar char=""/>
              <a:tabLst>
                <a:tab pos="316865" algn="l"/>
              </a:tabLst>
            </a:pPr>
            <a:r>
              <a:rPr sz="2400" dirty="0" smtClean="0">
                <a:latin typeface="Tahoma"/>
                <a:cs typeface="Tahoma"/>
              </a:rPr>
              <a:t>I</a:t>
            </a:r>
            <a:r>
              <a:rPr sz="2400" spc="-15" dirty="0" smtClean="0">
                <a:latin typeface="Tahoma"/>
                <a:cs typeface="Tahoma"/>
              </a:rPr>
              <a:t>ntru</a:t>
            </a:r>
            <a:r>
              <a:rPr sz="2400" spc="-5" dirty="0" smtClean="0">
                <a:latin typeface="Tahoma"/>
                <a:cs typeface="Tahoma"/>
              </a:rPr>
              <a:t>s</a:t>
            </a:r>
            <a:r>
              <a:rPr sz="2400" spc="-15" dirty="0" smtClean="0">
                <a:latin typeface="Tahoma"/>
                <a:cs typeface="Tahoma"/>
              </a:rPr>
              <a:t>ion</a:t>
            </a:r>
            <a:r>
              <a:rPr sz="2400" spc="-30" dirty="0" smtClean="0">
                <a:latin typeface="Tahoma"/>
                <a:cs typeface="Tahoma"/>
              </a:rPr>
              <a:t> </a:t>
            </a:r>
            <a:r>
              <a:rPr sz="2400" spc="-15" dirty="0" smtClean="0">
                <a:latin typeface="Tahoma"/>
                <a:cs typeface="Tahoma"/>
              </a:rPr>
              <a:t>d</a:t>
            </a:r>
            <a:r>
              <a:rPr sz="2400" spc="-5" dirty="0" smtClean="0">
                <a:latin typeface="Tahoma"/>
                <a:cs typeface="Tahoma"/>
              </a:rPr>
              <a:t>e</a:t>
            </a:r>
            <a:r>
              <a:rPr sz="2400" spc="0" dirty="0" smtClean="0">
                <a:latin typeface="Tahoma"/>
                <a:cs typeface="Tahoma"/>
              </a:rPr>
              <a:t>t</a:t>
            </a:r>
            <a:r>
              <a:rPr sz="2400" spc="-5" dirty="0" smtClean="0">
                <a:latin typeface="Tahoma"/>
                <a:cs typeface="Tahoma"/>
              </a:rPr>
              <a:t>ec</a:t>
            </a:r>
            <a:r>
              <a:rPr sz="2400" spc="-10" dirty="0" smtClean="0">
                <a:latin typeface="Tahoma"/>
                <a:cs typeface="Tahoma"/>
              </a:rPr>
              <a:t>tion</a:t>
            </a:r>
            <a:r>
              <a:rPr sz="2400" spc="-15" dirty="0" smtClean="0">
                <a:latin typeface="Tahoma"/>
                <a:cs typeface="Tahoma"/>
              </a:rPr>
              <a:t> (patt</a:t>
            </a:r>
            <a:r>
              <a:rPr sz="2400" spc="-20" dirty="0" smtClean="0">
                <a:latin typeface="Tahoma"/>
                <a:cs typeface="Tahoma"/>
              </a:rPr>
              <a:t>e</a:t>
            </a:r>
            <a:r>
              <a:rPr sz="2400" spc="-15" dirty="0" smtClean="0">
                <a:latin typeface="Tahoma"/>
                <a:cs typeface="Tahoma"/>
              </a:rPr>
              <a:t>rns</a:t>
            </a:r>
            <a:r>
              <a:rPr sz="2400" spc="-10" dirty="0" smtClean="0">
                <a:latin typeface="Tahoma"/>
                <a:cs typeface="Tahoma"/>
              </a:rPr>
              <a:t> </a:t>
            </a:r>
            <a:r>
              <a:rPr sz="2400" spc="-15" dirty="0" smtClean="0">
                <a:latin typeface="Tahoma"/>
                <a:cs typeface="Tahoma"/>
              </a:rPr>
              <a:t>of</a:t>
            </a:r>
            <a:r>
              <a:rPr sz="2400" spc="-20" dirty="0" smtClean="0">
                <a:latin typeface="Tahoma"/>
                <a:cs typeface="Tahoma"/>
              </a:rPr>
              <a:t> </a:t>
            </a:r>
            <a:r>
              <a:rPr sz="2400" spc="-15" dirty="0" smtClean="0">
                <a:latin typeface="Tahoma"/>
                <a:cs typeface="Tahoma"/>
              </a:rPr>
              <a:t>normal</a:t>
            </a:r>
            <a:r>
              <a:rPr sz="2400" spc="-20" dirty="0" smtClean="0">
                <a:latin typeface="Tahoma"/>
                <a:cs typeface="Tahoma"/>
              </a:rPr>
              <a:t> </a:t>
            </a:r>
            <a:r>
              <a:rPr sz="2400" spc="-5" dirty="0" smtClean="0">
                <a:latin typeface="Tahoma"/>
                <a:cs typeface="Tahoma"/>
              </a:rPr>
              <a:t>s</a:t>
            </a:r>
            <a:r>
              <a:rPr sz="2400" spc="0" dirty="0" smtClean="0">
                <a:latin typeface="Tahoma"/>
                <a:cs typeface="Tahoma"/>
              </a:rPr>
              <a:t>y</a:t>
            </a:r>
            <a:r>
              <a:rPr sz="2400" spc="-5" dirty="0" smtClean="0">
                <a:latin typeface="Tahoma"/>
                <a:cs typeface="Tahoma"/>
              </a:rPr>
              <a:t>s</a:t>
            </a:r>
            <a:r>
              <a:rPr sz="2400" spc="0" dirty="0" smtClean="0">
                <a:latin typeface="Tahoma"/>
                <a:cs typeface="Tahoma"/>
              </a:rPr>
              <a:t>t</a:t>
            </a:r>
            <a:r>
              <a:rPr sz="2400" spc="-5" dirty="0" smtClean="0">
                <a:latin typeface="Tahoma"/>
                <a:cs typeface="Tahoma"/>
              </a:rPr>
              <a:t>e</a:t>
            </a:r>
            <a:r>
              <a:rPr sz="2400" spc="-25" dirty="0" smtClean="0">
                <a:latin typeface="Tahoma"/>
                <a:cs typeface="Tahoma"/>
              </a:rPr>
              <a:t>m </a:t>
            </a:r>
            <a:r>
              <a:rPr sz="2400" spc="-15" dirty="0" smtClean="0">
                <a:latin typeface="Tahoma"/>
                <a:cs typeface="Tahoma"/>
              </a:rPr>
              <a:t>u</a:t>
            </a:r>
            <a:r>
              <a:rPr sz="2400" spc="-5" dirty="0" smtClean="0">
                <a:latin typeface="Tahoma"/>
                <a:cs typeface="Tahoma"/>
              </a:rPr>
              <a:t>s</a:t>
            </a:r>
            <a:r>
              <a:rPr sz="2400" spc="-15" dirty="0" smtClean="0">
                <a:latin typeface="Tahoma"/>
                <a:cs typeface="Tahoma"/>
              </a:rPr>
              <a:t>ag</a:t>
            </a:r>
            <a:r>
              <a:rPr sz="2400" spc="-5" dirty="0" smtClean="0">
                <a:latin typeface="Tahoma"/>
                <a:cs typeface="Tahoma"/>
              </a:rPr>
              <a:t>es</a:t>
            </a:r>
            <a:r>
              <a:rPr sz="2400" spc="-10" dirty="0" smtClean="0">
                <a:latin typeface="Tahoma"/>
                <a:cs typeface="Tahoma"/>
              </a:rPr>
              <a:t>,</a:t>
            </a:r>
            <a:r>
              <a:rPr sz="2400" spc="-15" dirty="0" smtClean="0">
                <a:latin typeface="Tahoma"/>
                <a:cs typeface="Tahoma"/>
              </a:rPr>
              <a:t> anomali</a:t>
            </a:r>
            <a:r>
              <a:rPr sz="2400" spc="-5" dirty="0" smtClean="0">
                <a:latin typeface="Tahoma"/>
                <a:cs typeface="Tahoma"/>
              </a:rPr>
              <a:t>es</a:t>
            </a:r>
            <a:r>
              <a:rPr sz="2400" spc="-10" dirty="0" smtClean="0">
                <a:latin typeface="Tahoma"/>
                <a:cs typeface="Tahoma"/>
              </a:rPr>
              <a:t>)</a:t>
            </a:r>
            <a:endParaRPr sz="2400" dirty="0">
              <a:latin typeface="Tahoma"/>
              <a:cs typeface="Tahoma"/>
            </a:endParaRPr>
          </a:p>
        </p:txBody>
      </p:sp>
    </p:spTree>
    <p:extLst>
      <p:ext uri="{BB962C8B-B14F-4D97-AF65-F5344CB8AC3E}">
        <p14:creationId xmlns:p14="http://schemas.microsoft.com/office/powerpoint/2010/main" val="165665156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369128" y="256381"/>
            <a:ext cx="10515600" cy="1325563"/>
          </a:xfrm>
        </p:spPr>
        <p:txBody>
          <a:bodyPr/>
          <a:lstStyle/>
          <a:p>
            <a:r>
              <a:rPr lang="en-US" b="1" dirty="0" smtClean="0">
                <a:solidFill>
                  <a:schemeClr val="bg1"/>
                </a:solidFill>
              </a:rPr>
              <a:t>Protection Types</a:t>
            </a:r>
            <a:endParaRPr lang="en-US" b="1" dirty="0">
              <a:solidFill>
                <a:schemeClr val="bg1"/>
              </a:solidFill>
            </a:endParaRPr>
          </a:p>
        </p:txBody>
      </p:sp>
      <p:sp>
        <p:nvSpPr>
          <p:cNvPr id="3" name="Content Placeholder 2"/>
          <p:cNvSpPr>
            <a:spLocks noGrp="1"/>
          </p:cNvSpPr>
          <p:nvPr>
            <p:ph idx="4294967295"/>
          </p:nvPr>
        </p:nvSpPr>
        <p:spPr>
          <a:xfrm>
            <a:off x="1891146" y="1581944"/>
            <a:ext cx="8260772" cy="4351337"/>
          </a:xfrm>
        </p:spPr>
        <p:txBody>
          <a:bodyPr>
            <a:normAutofit lnSpcReduction="10000"/>
          </a:bodyPr>
          <a:lstStyle/>
          <a:p>
            <a:pPr>
              <a:lnSpc>
                <a:spcPct val="150000"/>
              </a:lnSpc>
            </a:pPr>
            <a:r>
              <a:rPr lang="en-US" dirty="0" smtClean="0"/>
              <a:t>Do not protect</a:t>
            </a:r>
          </a:p>
          <a:p>
            <a:pPr>
              <a:lnSpc>
                <a:spcPct val="150000"/>
              </a:lnSpc>
            </a:pPr>
            <a:r>
              <a:rPr lang="en-US" i="1" dirty="0" smtClean="0"/>
              <a:t>Isolate</a:t>
            </a:r>
          </a:p>
          <a:p>
            <a:pPr>
              <a:lnSpc>
                <a:spcPct val="150000"/>
              </a:lnSpc>
            </a:pPr>
            <a:r>
              <a:rPr lang="en-US" dirty="0" smtClean="0"/>
              <a:t>Share all or share nothing</a:t>
            </a:r>
          </a:p>
          <a:p>
            <a:pPr>
              <a:lnSpc>
                <a:spcPct val="150000"/>
              </a:lnSpc>
            </a:pPr>
            <a:r>
              <a:rPr lang="en-US" dirty="0" smtClean="0"/>
              <a:t>Share via access limitation</a:t>
            </a:r>
          </a:p>
          <a:p>
            <a:pPr>
              <a:lnSpc>
                <a:spcPct val="150000"/>
              </a:lnSpc>
            </a:pPr>
            <a:r>
              <a:rPr lang="en-US" dirty="0" smtClean="0"/>
              <a:t>Share by capabilities</a:t>
            </a:r>
          </a:p>
          <a:p>
            <a:pPr>
              <a:lnSpc>
                <a:spcPct val="150000"/>
              </a:lnSpc>
            </a:pPr>
            <a:r>
              <a:rPr lang="en-US" dirty="0" smtClean="0"/>
              <a:t>Limit use of an object</a:t>
            </a:r>
            <a:endParaRPr lang="en-US" dirty="0"/>
          </a:p>
        </p:txBody>
      </p:sp>
      <p:sp>
        <p:nvSpPr>
          <p:cNvPr id="5" name="Footer Placeholder 4"/>
          <p:cNvSpPr>
            <a:spLocks noGrp="1"/>
          </p:cNvSpPr>
          <p:nvPr>
            <p:ph type="ftr" sz="quarter" idx="11"/>
          </p:nvPr>
        </p:nvSpPr>
        <p:spPr/>
        <p:txBody>
          <a:bodyPr/>
          <a:lstStyle/>
          <a:p>
            <a:r>
              <a:rPr lang="en-US" smtClean="0"/>
              <a:t>Secure operating Systems                             Dr. Hesham Salman</a:t>
            </a:r>
            <a:endParaRPr lang="en-US"/>
          </a:p>
        </p:txBody>
      </p:sp>
    </p:spTree>
    <p:extLst>
      <p:ext uri="{BB962C8B-B14F-4D97-AF65-F5344CB8AC3E}">
        <p14:creationId xmlns:p14="http://schemas.microsoft.com/office/powerpoint/2010/main" val="58217307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254827" y="302779"/>
            <a:ext cx="10515600" cy="1325563"/>
          </a:xfrm>
        </p:spPr>
        <p:txBody>
          <a:bodyPr/>
          <a:lstStyle/>
          <a:p>
            <a:r>
              <a:rPr lang="en-US" b="1" dirty="0" smtClean="0">
                <a:solidFill>
                  <a:schemeClr val="bg1"/>
                </a:solidFill>
              </a:rPr>
              <a:t>Protection Types(cont.)</a:t>
            </a:r>
            <a:endParaRPr lang="en-US" b="1" dirty="0">
              <a:solidFill>
                <a:schemeClr val="bg1"/>
              </a:solidFill>
            </a:endParaRPr>
          </a:p>
        </p:txBody>
      </p:sp>
      <p:sp>
        <p:nvSpPr>
          <p:cNvPr id="3" name="Content Placeholder 2"/>
          <p:cNvSpPr>
            <a:spLocks noGrp="1"/>
          </p:cNvSpPr>
          <p:nvPr>
            <p:ph idx="4294967295"/>
          </p:nvPr>
        </p:nvSpPr>
        <p:spPr>
          <a:xfrm>
            <a:off x="1392382" y="1816677"/>
            <a:ext cx="10515600" cy="4351338"/>
          </a:xfrm>
        </p:spPr>
        <p:txBody>
          <a:bodyPr/>
          <a:lstStyle/>
          <a:p>
            <a:pPr algn="just">
              <a:lnSpc>
                <a:spcPct val="150000"/>
              </a:lnSpc>
            </a:pPr>
            <a:r>
              <a:rPr lang="en-US" b="1" dirty="0" smtClean="0"/>
              <a:t>Do not protect</a:t>
            </a:r>
            <a:r>
              <a:rPr lang="en-US" dirty="0" smtClean="0"/>
              <a:t>. Operating systems with no protection are appropriate when sensitive procedures are being run at separate times.</a:t>
            </a:r>
          </a:p>
          <a:p>
            <a:pPr algn="just">
              <a:lnSpc>
                <a:spcPct val="150000"/>
              </a:lnSpc>
            </a:pPr>
            <a:r>
              <a:rPr lang="en-US" b="1" i="1" dirty="0" smtClean="0"/>
              <a:t>Isolate</a:t>
            </a:r>
            <a:r>
              <a:rPr lang="en-US" dirty="0" smtClean="0"/>
              <a:t>. When an operating system provides isolation, different processes running concurrently are unaware of the presence of each other. Each process has its own address space, files, and other objects</a:t>
            </a:r>
            <a:endParaRPr lang="en-US" dirty="0"/>
          </a:p>
        </p:txBody>
      </p:sp>
      <p:sp>
        <p:nvSpPr>
          <p:cNvPr id="5" name="Footer Placeholder 4"/>
          <p:cNvSpPr>
            <a:spLocks noGrp="1"/>
          </p:cNvSpPr>
          <p:nvPr>
            <p:ph type="ftr" sz="quarter" idx="11"/>
          </p:nvPr>
        </p:nvSpPr>
        <p:spPr/>
        <p:txBody>
          <a:bodyPr/>
          <a:lstStyle/>
          <a:p>
            <a:r>
              <a:rPr lang="en-US" smtClean="0"/>
              <a:t>Secure operating Systems                             Dr. Hesham Salman</a:t>
            </a:r>
            <a:endParaRPr lang="en-US"/>
          </a:p>
        </p:txBody>
      </p:sp>
    </p:spTree>
    <p:extLst>
      <p:ext uri="{BB962C8B-B14F-4D97-AF65-F5344CB8AC3E}">
        <p14:creationId xmlns:p14="http://schemas.microsoft.com/office/powerpoint/2010/main" val="14413621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348346" y="167698"/>
            <a:ext cx="10515600" cy="1325563"/>
          </a:xfrm>
        </p:spPr>
        <p:txBody>
          <a:bodyPr>
            <a:normAutofit/>
          </a:bodyPr>
          <a:lstStyle/>
          <a:p>
            <a:r>
              <a:rPr lang="en-US" b="1" dirty="0" smtClean="0">
                <a:solidFill>
                  <a:schemeClr val="bg1"/>
                </a:solidFill>
              </a:rPr>
              <a:t>Protection Types(cont.)</a:t>
            </a:r>
            <a:endParaRPr lang="en-US" b="1" dirty="0">
              <a:solidFill>
                <a:schemeClr val="bg1"/>
              </a:solidFill>
            </a:endParaRPr>
          </a:p>
        </p:txBody>
      </p:sp>
      <p:sp>
        <p:nvSpPr>
          <p:cNvPr id="3" name="Content Placeholder 2"/>
          <p:cNvSpPr>
            <a:spLocks noGrp="1"/>
          </p:cNvSpPr>
          <p:nvPr>
            <p:ph idx="4294967295"/>
          </p:nvPr>
        </p:nvSpPr>
        <p:spPr>
          <a:xfrm>
            <a:off x="1392382" y="1749136"/>
            <a:ext cx="10515600" cy="4351338"/>
          </a:xfrm>
        </p:spPr>
        <p:txBody>
          <a:bodyPr/>
          <a:lstStyle/>
          <a:p>
            <a:pPr algn="just">
              <a:lnSpc>
                <a:spcPct val="150000"/>
              </a:lnSpc>
            </a:pPr>
            <a:r>
              <a:rPr lang="en-US" dirty="0" smtClean="0"/>
              <a:t>Share all or share nothing. With this form of protection, the owner of an object declares it to be public or private.</a:t>
            </a:r>
          </a:p>
          <a:p>
            <a:pPr algn="just">
              <a:lnSpc>
                <a:spcPct val="150000"/>
              </a:lnSpc>
            </a:pPr>
            <a:r>
              <a:rPr lang="en-US" dirty="0" smtClean="0"/>
              <a:t>Share via access limitation. With protection by access limitation, the operating system checks the allow ability of each user's potential access to an object.</a:t>
            </a:r>
            <a:endParaRPr lang="en-US" dirty="0"/>
          </a:p>
        </p:txBody>
      </p:sp>
      <p:sp>
        <p:nvSpPr>
          <p:cNvPr id="5" name="Footer Placeholder 4"/>
          <p:cNvSpPr>
            <a:spLocks noGrp="1"/>
          </p:cNvSpPr>
          <p:nvPr>
            <p:ph type="ftr" sz="quarter" idx="11"/>
          </p:nvPr>
        </p:nvSpPr>
        <p:spPr/>
        <p:txBody>
          <a:bodyPr/>
          <a:lstStyle/>
          <a:p>
            <a:r>
              <a:rPr lang="en-US" smtClean="0"/>
              <a:t>Secure operating Systems                             Dr. Hesham Salman</a:t>
            </a:r>
            <a:endParaRPr lang="en-US"/>
          </a:p>
        </p:txBody>
      </p:sp>
    </p:spTree>
    <p:extLst>
      <p:ext uri="{BB962C8B-B14F-4D97-AF65-F5344CB8AC3E}">
        <p14:creationId xmlns:p14="http://schemas.microsoft.com/office/powerpoint/2010/main" val="109462440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327563" y="209262"/>
            <a:ext cx="10515600" cy="1325563"/>
          </a:xfrm>
        </p:spPr>
        <p:txBody>
          <a:bodyPr/>
          <a:lstStyle/>
          <a:p>
            <a:r>
              <a:rPr lang="en-US" b="1" dirty="0" smtClean="0">
                <a:solidFill>
                  <a:schemeClr val="bg1"/>
                </a:solidFill>
              </a:rPr>
              <a:t>Protection Types(cont.)</a:t>
            </a:r>
            <a:endParaRPr lang="en-US" b="1" dirty="0">
              <a:solidFill>
                <a:schemeClr val="bg1"/>
              </a:solidFill>
            </a:endParaRPr>
          </a:p>
        </p:txBody>
      </p:sp>
      <p:sp>
        <p:nvSpPr>
          <p:cNvPr id="3" name="Content Placeholder 2"/>
          <p:cNvSpPr>
            <a:spLocks noGrp="1"/>
          </p:cNvSpPr>
          <p:nvPr>
            <p:ph idx="4294967295"/>
          </p:nvPr>
        </p:nvSpPr>
        <p:spPr>
          <a:xfrm>
            <a:off x="1288473" y="1998085"/>
            <a:ext cx="10515600" cy="4039033"/>
          </a:xfrm>
        </p:spPr>
        <p:txBody>
          <a:bodyPr/>
          <a:lstStyle/>
          <a:p>
            <a:pPr algn="just">
              <a:lnSpc>
                <a:spcPct val="150000"/>
              </a:lnSpc>
            </a:pPr>
            <a:r>
              <a:rPr lang="en-US" b="1" dirty="0" smtClean="0"/>
              <a:t>Share by capabilities</a:t>
            </a:r>
            <a:r>
              <a:rPr lang="en-US" dirty="0" smtClean="0"/>
              <a:t>. An extension of limited access sharing, this form of protection allows dynamic creation of sharing rights for objects The degree of sharing can depend on the owner or the subject, on the context of the computation, or on the object itself.</a:t>
            </a:r>
            <a:endParaRPr lang="en-US" dirty="0"/>
          </a:p>
        </p:txBody>
      </p:sp>
      <p:sp>
        <p:nvSpPr>
          <p:cNvPr id="5" name="Footer Placeholder 4"/>
          <p:cNvSpPr>
            <a:spLocks noGrp="1"/>
          </p:cNvSpPr>
          <p:nvPr>
            <p:ph type="ftr" sz="quarter" idx="11"/>
          </p:nvPr>
        </p:nvSpPr>
        <p:spPr/>
        <p:txBody>
          <a:bodyPr/>
          <a:lstStyle/>
          <a:p>
            <a:r>
              <a:rPr lang="en-US" smtClean="0"/>
              <a:t>Secure operating Systems                             Dr. Hesham Salman</a:t>
            </a:r>
            <a:endParaRPr lang="en-US"/>
          </a:p>
        </p:txBody>
      </p:sp>
    </p:spTree>
    <p:extLst>
      <p:ext uri="{BB962C8B-B14F-4D97-AF65-F5344CB8AC3E}">
        <p14:creationId xmlns:p14="http://schemas.microsoft.com/office/powerpoint/2010/main" val="158095289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379518" y="126134"/>
            <a:ext cx="10515600" cy="1325563"/>
          </a:xfrm>
        </p:spPr>
        <p:txBody>
          <a:bodyPr/>
          <a:lstStyle/>
          <a:p>
            <a:r>
              <a:rPr lang="en-US" b="1" dirty="0" smtClean="0">
                <a:solidFill>
                  <a:schemeClr val="bg1"/>
                </a:solidFill>
              </a:rPr>
              <a:t>Protection Types(cont.)</a:t>
            </a:r>
            <a:endParaRPr lang="en-US" b="1" dirty="0">
              <a:solidFill>
                <a:schemeClr val="bg1"/>
              </a:solidFill>
            </a:endParaRPr>
          </a:p>
        </p:txBody>
      </p:sp>
      <p:sp>
        <p:nvSpPr>
          <p:cNvPr id="3" name="Content Placeholder 2"/>
          <p:cNvSpPr>
            <a:spLocks noGrp="1"/>
          </p:cNvSpPr>
          <p:nvPr>
            <p:ph idx="4294967295"/>
          </p:nvPr>
        </p:nvSpPr>
        <p:spPr>
          <a:xfrm>
            <a:off x="1309254" y="1815234"/>
            <a:ext cx="10515600" cy="4351338"/>
          </a:xfrm>
        </p:spPr>
        <p:txBody>
          <a:bodyPr/>
          <a:lstStyle/>
          <a:p>
            <a:pPr algn="just">
              <a:lnSpc>
                <a:spcPct val="150000"/>
              </a:lnSpc>
            </a:pPr>
            <a:r>
              <a:rPr lang="en-US" b="1" dirty="0" smtClean="0"/>
              <a:t>Limit use of an object</a:t>
            </a:r>
            <a:r>
              <a:rPr lang="en-US" dirty="0" smtClean="0"/>
              <a:t>. This form of protection limits not just the access to an object but the use made of that object after it has been accessed. For example, a user may be allowed to view a sensitive document, but not to print a copy of it.</a:t>
            </a:r>
            <a:endParaRPr lang="en-US" dirty="0"/>
          </a:p>
        </p:txBody>
      </p:sp>
      <p:sp>
        <p:nvSpPr>
          <p:cNvPr id="5" name="Footer Placeholder 4"/>
          <p:cNvSpPr>
            <a:spLocks noGrp="1"/>
          </p:cNvSpPr>
          <p:nvPr>
            <p:ph type="ftr" sz="quarter" idx="11"/>
          </p:nvPr>
        </p:nvSpPr>
        <p:spPr/>
        <p:txBody>
          <a:bodyPr/>
          <a:lstStyle/>
          <a:p>
            <a:r>
              <a:rPr lang="en-US" smtClean="0"/>
              <a:t>Secure operating Systems                             Dr. Hesham Salman</a:t>
            </a:r>
            <a:endParaRPr lang="en-US"/>
          </a:p>
        </p:txBody>
      </p:sp>
    </p:spTree>
    <p:extLst>
      <p:ext uri="{BB962C8B-B14F-4D97-AF65-F5344CB8AC3E}">
        <p14:creationId xmlns:p14="http://schemas.microsoft.com/office/powerpoint/2010/main" val="359023230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171700" y="178088"/>
            <a:ext cx="10515600" cy="1325563"/>
          </a:xfrm>
        </p:spPr>
        <p:txBody>
          <a:bodyPr>
            <a:normAutofit/>
          </a:bodyPr>
          <a:lstStyle/>
          <a:p>
            <a:r>
              <a:rPr lang="en-US" sz="2800" b="1" dirty="0" smtClean="0">
                <a:solidFill>
                  <a:schemeClr val="bg1"/>
                </a:solidFill>
              </a:rPr>
              <a:t>Security Methods of Operating Systems</a:t>
            </a:r>
            <a:endParaRPr lang="en-US" sz="2800" dirty="0">
              <a:solidFill>
                <a:schemeClr val="bg1"/>
              </a:solidFill>
            </a:endParaRPr>
          </a:p>
        </p:txBody>
      </p:sp>
      <p:sp>
        <p:nvSpPr>
          <p:cNvPr id="3" name="Content Placeholder 2"/>
          <p:cNvSpPr>
            <a:spLocks noGrp="1"/>
          </p:cNvSpPr>
          <p:nvPr>
            <p:ph idx="4294967295"/>
          </p:nvPr>
        </p:nvSpPr>
        <p:spPr>
          <a:xfrm>
            <a:off x="2015836" y="1503651"/>
            <a:ext cx="9133609" cy="4351338"/>
          </a:xfrm>
        </p:spPr>
        <p:txBody>
          <a:bodyPr/>
          <a:lstStyle/>
          <a:p>
            <a:r>
              <a:rPr lang="en-US" dirty="0" smtClean="0"/>
              <a:t>The basis of protection is separation</a:t>
            </a:r>
          </a:p>
          <a:p>
            <a:pPr lvl="1"/>
            <a:r>
              <a:rPr lang="en-US" dirty="0" smtClean="0"/>
              <a:t>separation: keeping one user's objects separate from other users</a:t>
            </a:r>
          </a:p>
          <a:p>
            <a:pPr lvl="2">
              <a:lnSpc>
                <a:spcPct val="150000"/>
              </a:lnSpc>
            </a:pPr>
            <a:r>
              <a:rPr lang="en-US" i="1" dirty="0" smtClean="0"/>
              <a:t>physical separation</a:t>
            </a:r>
          </a:p>
          <a:p>
            <a:pPr lvl="2">
              <a:lnSpc>
                <a:spcPct val="150000"/>
              </a:lnSpc>
            </a:pPr>
            <a:r>
              <a:rPr lang="en-US" i="1" dirty="0" smtClean="0"/>
              <a:t>temporal separation</a:t>
            </a:r>
          </a:p>
          <a:p>
            <a:pPr lvl="2">
              <a:lnSpc>
                <a:spcPct val="150000"/>
              </a:lnSpc>
            </a:pPr>
            <a:r>
              <a:rPr lang="en-US" i="1" dirty="0" smtClean="0"/>
              <a:t>logical separation</a:t>
            </a:r>
          </a:p>
          <a:p>
            <a:pPr lvl="2">
              <a:lnSpc>
                <a:spcPct val="150000"/>
              </a:lnSpc>
            </a:pPr>
            <a:r>
              <a:rPr lang="en-US" i="1" dirty="0" smtClean="0"/>
              <a:t>cryptographic separation</a:t>
            </a:r>
            <a:endParaRPr lang="en-US" dirty="0"/>
          </a:p>
        </p:txBody>
      </p:sp>
      <p:sp>
        <p:nvSpPr>
          <p:cNvPr id="5" name="Footer Placeholder 4"/>
          <p:cNvSpPr>
            <a:spLocks noGrp="1"/>
          </p:cNvSpPr>
          <p:nvPr>
            <p:ph type="ftr" sz="quarter" idx="11"/>
          </p:nvPr>
        </p:nvSpPr>
        <p:spPr/>
        <p:txBody>
          <a:bodyPr/>
          <a:lstStyle/>
          <a:p>
            <a:r>
              <a:rPr lang="en-US" smtClean="0"/>
              <a:t>Secure operating Systems                             Dr. Hesham Salman</a:t>
            </a:r>
            <a:endParaRPr lang="en-US"/>
          </a:p>
        </p:txBody>
      </p:sp>
    </p:spTree>
    <p:extLst>
      <p:ext uri="{BB962C8B-B14F-4D97-AF65-F5344CB8AC3E}">
        <p14:creationId xmlns:p14="http://schemas.microsoft.com/office/powerpoint/2010/main" val="392555551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140527" y="209262"/>
            <a:ext cx="10515600" cy="1325563"/>
          </a:xfrm>
        </p:spPr>
        <p:txBody>
          <a:bodyPr>
            <a:normAutofit/>
          </a:bodyPr>
          <a:lstStyle/>
          <a:p>
            <a:r>
              <a:rPr lang="en-US" sz="2400" b="1" dirty="0" smtClean="0">
                <a:solidFill>
                  <a:schemeClr val="bg1"/>
                </a:solidFill>
              </a:rPr>
              <a:t>Security Methods of Operating Systems(cont.)</a:t>
            </a:r>
            <a:endParaRPr lang="en-US" sz="2400" dirty="0">
              <a:solidFill>
                <a:schemeClr val="bg1"/>
              </a:solidFill>
            </a:endParaRPr>
          </a:p>
        </p:txBody>
      </p:sp>
      <p:sp>
        <p:nvSpPr>
          <p:cNvPr id="3" name="Content Placeholder 2"/>
          <p:cNvSpPr>
            <a:spLocks noGrp="1"/>
          </p:cNvSpPr>
          <p:nvPr>
            <p:ph idx="4294967295"/>
          </p:nvPr>
        </p:nvSpPr>
        <p:spPr>
          <a:xfrm>
            <a:off x="1870364" y="1486334"/>
            <a:ext cx="9975272" cy="4351338"/>
          </a:xfrm>
        </p:spPr>
        <p:txBody>
          <a:bodyPr/>
          <a:lstStyle/>
          <a:p>
            <a:pPr>
              <a:lnSpc>
                <a:spcPct val="150000"/>
              </a:lnSpc>
            </a:pPr>
            <a:r>
              <a:rPr lang="en-US" b="1" i="1" dirty="0" smtClean="0"/>
              <a:t>physical separation</a:t>
            </a:r>
            <a:r>
              <a:rPr lang="en-US" dirty="0" smtClean="0"/>
              <a:t>, in which different processes use different physical objects, such as separate printers for output requiring different levels of security.</a:t>
            </a:r>
          </a:p>
          <a:p>
            <a:pPr>
              <a:lnSpc>
                <a:spcPct val="150000"/>
              </a:lnSpc>
            </a:pPr>
            <a:r>
              <a:rPr lang="en-US" b="1" i="1" dirty="0" smtClean="0"/>
              <a:t>temporal separation</a:t>
            </a:r>
            <a:r>
              <a:rPr lang="en-US" dirty="0" smtClean="0"/>
              <a:t>, in which processes having different security requirements are executed at different times</a:t>
            </a:r>
          </a:p>
          <a:p>
            <a:endParaRPr lang="en-US" dirty="0"/>
          </a:p>
        </p:txBody>
      </p:sp>
      <p:sp>
        <p:nvSpPr>
          <p:cNvPr id="5" name="Footer Placeholder 4"/>
          <p:cNvSpPr>
            <a:spLocks noGrp="1"/>
          </p:cNvSpPr>
          <p:nvPr>
            <p:ph type="ftr" sz="quarter" idx="11"/>
          </p:nvPr>
        </p:nvSpPr>
        <p:spPr/>
        <p:txBody>
          <a:bodyPr/>
          <a:lstStyle/>
          <a:p>
            <a:r>
              <a:rPr lang="en-US" smtClean="0"/>
              <a:t>Secure operating Systems                             Dr. Hesham Salman</a:t>
            </a:r>
            <a:endParaRPr lang="en-US"/>
          </a:p>
        </p:txBody>
      </p:sp>
    </p:spTree>
    <p:extLst>
      <p:ext uri="{BB962C8B-B14F-4D97-AF65-F5344CB8AC3E}">
        <p14:creationId xmlns:p14="http://schemas.microsoft.com/office/powerpoint/2010/main" val="312446361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171700" y="177800"/>
            <a:ext cx="10515600" cy="1325563"/>
          </a:xfrm>
        </p:spPr>
        <p:txBody>
          <a:bodyPr>
            <a:normAutofit/>
          </a:bodyPr>
          <a:lstStyle/>
          <a:p>
            <a:r>
              <a:rPr lang="en-US" sz="2400" b="1" dirty="0" smtClean="0">
                <a:solidFill>
                  <a:schemeClr val="bg1"/>
                </a:solidFill>
              </a:rPr>
              <a:t>Security Methods of Operating Systems(cont.)</a:t>
            </a:r>
            <a:endParaRPr lang="en-US" sz="2400" dirty="0">
              <a:solidFill>
                <a:schemeClr val="bg1"/>
              </a:solidFill>
            </a:endParaRPr>
          </a:p>
        </p:txBody>
      </p:sp>
      <p:sp>
        <p:nvSpPr>
          <p:cNvPr id="3" name="Content Placeholder 2"/>
          <p:cNvSpPr>
            <a:spLocks noGrp="1"/>
          </p:cNvSpPr>
          <p:nvPr>
            <p:ph idx="4294967295"/>
          </p:nvPr>
        </p:nvSpPr>
        <p:spPr>
          <a:xfrm>
            <a:off x="1911928" y="1316327"/>
            <a:ext cx="9964881" cy="4762500"/>
          </a:xfrm>
        </p:spPr>
        <p:txBody>
          <a:bodyPr>
            <a:normAutofit/>
          </a:bodyPr>
          <a:lstStyle/>
          <a:p>
            <a:pPr algn="just">
              <a:lnSpc>
                <a:spcPct val="150000"/>
              </a:lnSpc>
            </a:pPr>
            <a:r>
              <a:rPr lang="en-US" b="1" i="1" dirty="0" smtClean="0"/>
              <a:t>logical separation</a:t>
            </a:r>
            <a:r>
              <a:rPr lang="en-US" dirty="0" smtClean="0"/>
              <a:t>, in which users operate under the illusion that no other processes exist, as when an operating system constrains a program's accesses so that the program cannot access objects outside its permitted domain.</a:t>
            </a:r>
          </a:p>
          <a:p>
            <a:pPr algn="just">
              <a:lnSpc>
                <a:spcPct val="150000"/>
              </a:lnSpc>
            </a:pPr>
            <a:r>
              <a:rPr lang="en-US" b="1" i="1" dirty="0" smtClean="0"/>
              <a:t>cryptographic separation</a:t>
            </a:r>
            <a:r>
              <a:rPr lang="en-US" dirty="0" smtClean="0"/>
              <a:t>, in which processes conceal their data and computations in such a way that they are unintelligible to outside processes</a:t>
            </a:r>
          </a:p>
          <a:p>
            <a:endParaRPr lang="en-US" dirty="0" smtClean="0"/>
          </a:p>
          <a:p>
            <a:endParaRPr lang="en-US" dirty="0"/>
          </a:p>
        </p:txBody>
      </p:sp>
      <p:sp>
        <p:nvSpPr>
          <p:cNvPr id="5" name="Footer Placeholder 4"/>
          <p:cNvSpPr>
            <a:spLocks noGrp="1"/>
          </p:cNvSpPr>
          <p:nvPr>
            <p:ph type="ftr" sz="quarter" idx="11"/>
          </p:nvPr>
        </p:nvSpPr>
        <p:spPr/>
        <p:txBody>
          <a:bodyPr/>
          <a:lstStyle/>
          <a:p>
            <a:r>
              <a:rPr lang="en-US" smtClean="0"/>
              <a:t>Secure operating Systems                             Dr. Hesham Salman</a:t>
            </a:r>
            <a:endParaRPr lang="en-US"/>
          </a:p>
        </p:txBody>
      </p:sp>
    </p:spTree>
    <p:extLst>
      <p:ext uri="{BB962C8B-B14F-4D97-AF65-F5344CB8AC3E}">
        <p14:creationId xmlns:p14="http://schemas.microsoft.com/office/powerpoint/2010/main" val="209844720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182091" y="178088"/>
            <a:ext cx="10515600" cy="1325563"/>
          </a:xfrm>
        </p:spPr>
        <p:txBody>
          <a:bodyPr>
            <a:normAutofit/>
          </a:bodyPr>
          <a:lstStyle/>
          <a:p>
            <a:r>
              <a:rPr lang="en-US" sz="2400" b="1" dirty="0" smtClean="0">
                <a:solidFill>
                  <a:schemeClr val="bg1"/>
                </a:solidFill>
              </a:rPr>
              <a:t>Security Methods of Operating Systems(cont.)</a:t>
            </a:r>
            <a:endParaRPr lang="en-US" sz="2400" dirty="0">
              <a:solidFill>
                <a:schemeClr val="bg1"/>
              </a:solidFill>
            </a:endParaRPr>
          </a:p>
        </p:txBody>
      </p:sp>
      <p:sp>
        <p:nvSpPr>
          <p:cNvPr id="3" name="Content Placeholder 2"/>
          <p:cNvSpPr>
            <a:spLocks noGrp="1"/>
          </p:cNvSpPr>
          <p:nvPr>
            <p:ph idx="4294967295"/>
          </p:nvPr>
        </p:nvSpPr>
        <p:spPr>
          <a:xfrm>
            <a:off x="1600200" y="1690253"/>
            <a:ext cx="10515600" cy="4351338"/>
          </a:xfrm>
        </p:spPr>
        <p:txBody>
          <a:bodyPr/>
          <a:lstStyle/>
          <a:p>
            <a:pPr>
              <a:lnSpc>
                <a:spcPct val="150000"/>
              </a:lnSpc>
            </a:pPr>
            <a:r>
              <a:rPr lang="en-US" dirty="0" smtClean="0"/>
              <a:t>the first two approaches are very stringent and can lead to poor resource utilization.</a:t>
            </a:r>
          </a:p>
          <a:p>
            <a:pPr>
              <a:lnSpc>
                <a:spcPct val="150000"/>
              </a:lnSpc>
            </a:pPr>
            <a:r>
              <a:rPr lang="en-US" dirty="0" smtClean="0"/>
              <a:t>Therefore, we would like to shift the burden of protection to the operating system to allow concurrent execution</a:t>
            </a:r>
            <a:endParaRPr lang="en-US" dirty="0"/>
          </a:p>
        </p:txBody>
      </p:sp>
      <p:sp>
        <p:nvSpPr>
          <p:cNvPr id="5" name="Footer Placeholder 4"/>
          <p:cNvSpPr>
            <a:spLocks noGrp="1"/>
          </p:cNvSpPr>
          <p:nvPr>
            <p:ph type="ftr" sz="quarter" idx="11"/>
          </p:nvPr>
        </p:nvSpPr>
        <p:spPr/>
        <p:txBody>
          <a:bodyPr/>
          <a:lstStyle/>
          <a:p>
            <a:r>
              <a:rPr lang="en-US" smtClean="0"/>
              <a:t>Secure operating Systems                             Dr. Hesham Salman</a:t>
            </a:r>
            <a:endParaRPr lang="en-US"/>
          </a:p>
        </p:txBody>
      </p:sp>
    </p:spTree>
    <p:extLst>
      <p:ext uri="{BB962C8B-B14F-4D97-AF65-F5344CB8AC3E}">
        <p14:creationId xmlns:p14="http://schemas.microsoft.com/office/powerpoint/2010/main" val="74971766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182091" y="188480"/>
            <a:ext cx="10515600" cy="1325563"/>
          </a:xfrm>
        </p:spPr>
        <p:txBody>
          <a:bodyPr>
            <a:normAutofit/>
          </a:bodyPr>
          <a:lstStyle/>
          <a:p>
            <a:r>
              <a:rPr lang="en-US" sz="2400" b="1" dirty="0" smtClean="0">
                <a:solidFill>
                  <a:schemeClr val="bg1"/>
                </a:solidFill>
              </a:rPr>
              <a:t>Security Methods of Operating Systems(cont.)</a:t>
            </a:r>
            <a:endParaRPr lang="en-US" sz="2400" dirty="0">
              <a:solidFill>
                <a:schemeClr val="bg1"/>
              </a:solidFill>
            </a:endParaRPr>
          </a:p>
        </p:txBody>
      </p:sp>
      <p:sp>
        <p:nvSpPr>
          <p:cNvPr id="3" name="Content Placeholder 2"/>
          <p:cNvSpPr>
            <a:spLocks noGrp="1"/>
          </p:cNvSpPr>
          <p:nvPr>
            <p:ph idx="4294967295"/>
          </p:nvPr>
        </p:nvSpPr>
        <p:spPr>
          <a:xfrm>
            <a:off x="1091046" y="1846406"/>
            <a:ext cx="10515600" cy="4351338"/>
          </a:xfrm>
        </p:spPr>
        <p:txBody>
          <a:bodyPr/>
          <a:lstStyle/>
          <a:p>
            <a:pPr>
              <a:lnSpc>
                <a:spcPct val="150000"/>
              </a:lnSpc>
            </a:pPr>
            <a:r>
              <a:rPr lang="en-US" dirty="0" smtClean="0"/>
              <a:t>We want to separate users and their objects, but we also want to be able to provide sharing for some of those objects.</a:t>
            </a:r>
          </a:p>
          <a:p>
            <a:pPr>
              <a:lnSpc>
                <a:spcPct val="150000"/>
              </a:lnSpc>
            </a:pPr>
            <a:r>
              <a:rPr lang="en-US" dirty="0" smtClean="0"/>
              <a:t>An operating system can support separation and sharing in several ways, offering protection at any of several levels.</a:t>
            </a:r>
            <a:endParaRPr lang="en-US" dirty="0"/>
          </a:p>
        </p:txBody>
      </p:sp>
      <p:sp>
        <p:nvSpPr>
          <p:cNvPr id="5" name="Footer Placeholder 4"/>
          <p:cNvSpPr>
            <a:spLocks noGrp="1"/>
          </p:cNvSpPr>
          <p:nvPr>
            <p:ph type="ftr" sz="quarter" idx="11"/>
          </p:nvPr>
        </p:nvSpPr>
        <p:spPr/>
        <p:txBody>
          <a:bodyPr/>
          <a:lstStyle/>
          <a:p>
            <a:r>
              <a:rPr lang="en-US" smtClean="0"/>
              <a:t>Secure operating Systems                             Dr. Hesham Salman</a:t>
            </a:r>
            <a:endParaRPr lang="en-US"/>
          </a:p>
        </p:txBody>
      </p:sp>
    </p:spTree>
    <p:extLst>
      <p:ext uri="{BB962C8B-B14F-4D97-AF65-F5344CB8AC3E}">
        <p14:creationId xmlns:p14="http://schemas.microsoft.com/office/powerpoint/2010/main" val="313408549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 xmlns:a16="http://schemas.microsoft.com/office/drawing/2014/main" id="{8C707DBC-B082-45D6-8DDC-5161B82DD15A}"/>
              </a:ext>
            </a:extLst>
          </p:cNvPr>
          <p:cNvSpPr>
            <a:spLocks noGrp="1"/>
          </p:cNvSpPr>
          <p:nvPr>
            <p:ph type="title" idx="4294967295"/>
          </p:nvPr>
        </p:nvSpPr>
        <p:spPr>
          <a:xfrm>
            <a:off x="2317173" y="207962"/>
            <a:ext cx="10515600" cy="1325563"/>
          </a:xfrm>
        </p:spPr>
        <p:txBody>
          <a:bodyPr>
            <a:normAutofit/>
          </a:bodyPr>
          <a:lstStyle/>
          <a:p>
            <a:r>
              <a:rPr lang="en-US" sz="4800" b="1" dirty="0">
                <a:solidFill>
                  <a:schemeClr val="bg1"/>
                </a:solidFill>
              </a:rPr>
              <a:t>Basic Terms</a:t>
            </a:r>
          </a:p>
        </p:txBody>
      </p:sp>
      <p:sp>
        <p:nvSpPr>
          <p:cNvPr id="3" name="Content Placeholder 2">
            <a:extLst>
              <a:ext uri="{FF2B5EF4-FFF2-40B4-BE49-F238E27FC236}">
                <a16:creationId xmlns="" xmlns:a16="http://schemas.microsoft.com/office/drawing/2014/main" id="{9CED5DE8-074F-AAB0-7750-31BCA02F587C}"/>
              </a:ext>
            </a:extLst>
          </p:cNvPr>
          <p:cNvSpPr>
            <a:spLocks noGrp="1"/>
          </p:cNvSpPr>
          <p:nvPr>
            <p:ph idx="4294967295"/>
          </p:nvPr>
        </p:nvSpPr>
        <p:spPr>
          <a:xfrm>
            <a:off x="1485900" y="1769269"/>
            <a:ext cx="10515600" cy="4351337"/>
          </a:xfrm>
        </p:spPr>
        <p:txBody>
          <a:bodyPr/>
          <a:lstStyle/>
          <a:p>
            <a:pPr lvl="0"/>
            <a:r>
              <a:rPr lang="en-US" dirty="0" smtClean="0">
                <a:solidFill>
                  <a:srgbClr val="3C4743"/>
                </a:solidFill>
                <a:latin typeface="Arial" panose="020B0604020202020204" pitchFamily="34" charset="0"/>
                <a:cs typeface="Arial" panose="020B0604020202020204" pitchFamily="34" charset="0"/>
              </a:rPr>
              <a:t>The kernel</a:t>
            </a:r>
            <a:endParaRPr lang="en-US" dirty="0">
              <a:solidFill>
                <a:srgbClr val="3C4743"/>
              </a:solidFill>
              <a:latin typeface="Arial" panose="020B0604020202020204" pitchFamily="34" charset="0"/>
              <a:cs typeface="Arial" panose="020B0604020202020204" pitchFamily="34" charset="0"/>
            </a:endParaRPr>
          </a:p>
          <a:p>
            <a:pPr lvl="1">
              <a:spcBef>
                <a:spcPts val="1200"/>
              </a:spcBef>
            </a:pPr>
            <a:r>
              <a:rPr lang="en-US" sz="2100" dirty="0">
                <a:solidFill>
                  <a:srgbClr val="3C4743"/>
                </a:solidFill>
                <a:latin typeface="Arial" panose="020B0604020202020204" pitchFamily="34" charset="0"/>
                <a:cs typeface="Arial" panose="020B0604020202020204" pitchFamily="34" charset="0"/>
              </a:rPr>
              <a:t>The core of the </a:t>
            </a:r>
            <a:r>
              <a:rPr lang="en-US" sz="2100" dirty="0" smtClean="0">
                <a:solidFill>
                  <a:srgbClr val="3C4743"/>
                </a:solidFill>
                <a:latin typeface="Arial" panose="020B0604020202020204" pitchFamily="34" charset="0"/>
                <a:cs typeface="Arial" panose="020B0604020202020204" pitchFamily="34" charset="0"/>
              </a:rPr>
              <a:t>operating </a:t>
            </a:r>
            <a:r>
              <a:rPr lang="en-US" sz="2100" dirty="0">
                <a:solidFill>
                  <a:srgbClr val="3C4743"/>
                </a:solidFill>
                <a:latin typeface="Arial" panose="020B0604020202020204" pitchFamily="34" charset="0"/>
                <a:cs typeface="Arial" panose="020B0604020202020204" pitchFamily="34" charset="0"/>
              </a:rPr>
              <a:t>system</a:t>
            </a:r>
          </a:p>
          <a:p>
            <a:pPr lvl="1">
              <a:spcBef>
                <a:spcPts val="1200"/>
              </a:spcBef>
            </a:pPr>
            <a:r>
              <a:rPr lang="en-US" sz="2100" dirty="0">
                <a:solidFill>
                  <a:srgbClr val="3C4743"/>
                </a:solidFill>
                <a:latin typeface="Arial" panose="020B0604020202020204" pitchFamily="34" charset="0"/>
                <a:cs typeface="Arial" panose="020B0604020202020204" pitchFamily="34" charset="0"/>
              </a:rPr>
              <a:t>Includes a monolithic core and modular components</a:t>
            </a:r>
          </a:p>
          <a:p>
            <a:pPr lvl="0"/>
            <a:r>
              <a:rPr lang="en-US" dirty="0" smtClean="0">
                <a:solidFill>
                  <a:srgbClr val="3C4743"/>
                </a:solidFill>
                <a:latin typeface="Arial" panose="020B0604020202020204" pitchFamily="34" charset="0"/>
                <a:cs typeface="Arial" panose="020B0604020202020204" pitchFamily="34" charset="0"/>
              </a:rPr>
              <a:t>The distribution </a:t>
            </a:r>
            <a:endParaRPr lang="en-US" dirty="0">
              <a:solidFill>
                <a:srgbClr val="3C4743"/>
              </a:solidFill>
              <a:latin typeface="Arial" panose="020B0604020202020204" pitchFamily="34" charset="0"/>
              <a:cs typeface="Arial" panose="020B0604020202020204" pitchFamily="34" charset="0"/>
            </a:endParaRPr>
          </a:p>
          <a:p>
            <a:pPr lvl="1">
              <a:spcBef>
                <a:spcPts val="1200"/>
              </a:spcBef>
            </a:pPr>
            <a:r>
              <a:rPr lang="en-US" sz="2100" dirty="0">
                <a:solidFill>
                  <a:srgbClr val="3C4743"/>
                </a:solidFill>
                <a:latin typeface="Arial" panose="020B0604020202020204" pitchFamily="34" charset="0"/>
                <a:cs typeface="Arial" panose="020B0604020202020204" pitchFamily="34" charset="0"/>
              </a:rPr>
              <a:t>A unified collection of applications, services, drivers, and libraries configured with </a:t>
            </a:r>
            <a:r>
              <a:rPr lang="en-US" sz="2100" dirty="0" smtClean="0">
                <a:solidFill>
                  <a:srgbClr val="3C4743"/>
                </a:solidFill>
                <a:latin typeface="Arial" panose="020B0604020202020204" pitchFamily="34" charset="0"/>
                <a:cs typeface="Arial" panose="020B0604020202020204" pitchFamily="34" charset="0"/>
              </a:rPr>
              <a:t>the kernel</a:t>
            </a:r>
            <a:endParaRPr lang="en-US" sz="2100" dirty="0">
              <a:solidFill>
                <a:srgbClr val="3C4743"/>
              </a:solidFill>
              <a:latin typeface="Arial" panose="020B0604020202020204" pitchFamily="34" charset="0"/>
              <a:cs typeface="Arial" panose="020B0604020202020204" pitchFamily="34" charset="0"/>
            </a:endParaRPr>
          </a:p>
          <a:p>
            <a:pPr lvl="1">
              <a:spcBef>
                <a:spcPts val="1200"/>
              </a:spcBef>
            </a:pPr>
            <a:r>
              <a:rPr lang="en-US" sz="2100" dirty="0">
                <a:solidFill>
                  <a:srgbClr val="3C4743"/>
                </a:solidFill>
                <a:latin typeface="Arial" panose="020B0604020202020204" pitchFamily="34" charset="0"/>
                <a:cs typeface="Arial" panose="020B0604020202020204" pitchFamily="34" charset="0"/>
              </a:rPr>
              <a:t>Managed by either a company or a group of volunteers</a:t>
            </a:r>
          </a:p>
        </p:txBody>
      </p:sp>
      <p:sp>
        <p:nvSpPr>
          <p:cNvPr id="4" name="Footer Placeholder 3"/>
          <p:cNvSpPr>
            <a:spLocks noGrp="1"/>
          </p:cNvSpPr>
          <p:nvPr>
            <p:ph type="ftr" sz="quarter" idx="11"/>
          </p:nvPr>
        </p:nvSpPr>
        <p:spPr/>
        <p:txBody>
          <a:bodyPr/>
          <a:lstStyle/>
          <a:p>
            <a:r>
              <a:rPr lang="en-US" smtClean="0"/>
              <a:t>Secure operating Systems                             Dr. Hesham Salman</a:t>
            </a:r>
            <a:endParaRPr lang="en-US"/>
          </a:p>
        </p:txBody>
      </p:sp>
    </p:spTree>
    <p:extLst>
      <p:ext uri="{BB962C8B-B14F-4D97-AF65-F5344CB8AC3E}">
        <p14:creationId xmlns:p14="http://schemas.microsoft.com/office/powerpoint/2010/main" val="3081508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 xmlns:a16="http://schemas.microsoft.com/office/drawing/2014/main" id="{8C707DBC-B082-45D6-8DDC-5161B82DD15A}"/>
              </a:ext>
            </a:extLst>
          </p:cNvPr>
          <p:cNvSpPr>
            <a:spLocks noGrp="1"/>
          </p:cNvSpPr>
          <p:nvPr>
            <p:ph type="title" idx="4294967295"/>
          </p:nvPr>
        </p:nvSpPr>
        <p:spPr>
          <a:xfrm>
            <a:off x="2234045" y="198437"/>
            <a:ext cx="10515600" cy="1325563"/>
          </a:xfrm>
        </p:spPr>
        <p:txBody>
          <a:bodyPr>
            <a:normAutofit/>
          </a:bodyPr>
          <a:lstStyle/>
          <a:p>
            <a:r>
              <a:rPr lang="en-US" sz="3600" b="1" dirty="0" smtClean="0">
                <a:solidFill>
                  <a:schemeClr val="bg1"/>
                </a:solidFill>
              </a:rPr>
              <a:t>Security </a:t>
            </a:r>
            <a:r>
              <a:rPr lang="en-US" sz="3600" b="1" dirty="0">
                <a:solidFill>
                  <a:schemeClr val="bg1"/>
                </a:solidFill>
              </a:rPr>
              <a:t>Relates to the </a:t>
            </a:r>
            <a:r>
              <a:rPr lang="en-US" sz="3600" b="1" dirty="0" smtClean="0">
                <a:solidFill>
                  <a:schemeClr val="bg1"/>
                </a:solidFill>
              </a:rPr>
              <a:t>Kernel</a:t>
            </a:r>
            <a:endParaRPr lang="en-US" sz="3600" b="1" dirty="0">
              <a:solidFill>
                <a:schemeClr val="bg1"/>
              </a:solidFill>
            </a:endParaRPr>
          </a:p>
        </p:txBody>
      </p:sp>
      <p:sp>
        <p:nvSpPr>
          <p:cNvPr id="3" name="Content Placeholder 2">
            <a:extLst>
              <a:ext uri="{FF2B5EF4-FFF2-40B4-BE49-F238E27FC236}">
                <a16:creationId xmlns="" xmlns:a16="http://schemas.microsoft.com/office/drawing/2014/main" id="{7F92AC75-4A7D-4353-2257-CF543B15290D}"/>
              </a:ext>
            </a:extLst>
          </p:cNvPr>
          <p:cNvSpPr>
            <a:spLocks noGrp="1"/>
          </p:cNvSpPr>
          <p:nvPr>
            <p:ph idx="4294967295"/>
          </p:nvPr>
        </p:nvSpPr>
        <p:spPr>
          <a:xfrm>
            <a:off x="1797627" y="1750651"/>
            <a:ext cx="10183091" cy="4351338"/>
          </a:xfrm>
        </p:spPr>
        <p:txBody>
          <a:bodyPr/>
          <a:lstStyle/>
          <a:p>
            <a:pPr lvl="0"/>
            <a:r>
              <a:rPr lang="en-US" sz="2200" dirty="0">
                <a:latin typeface="Arial" panose="020B0604020202020204" pitchFamily="34" charset="0"/>
                <a:cs typeface="Arial" panose="020B0604020202020204" pitchFamily="34" charset="0"/>
              </a:rPr>
              <a:t>Kernel philosophy</a:t>
            </a:r>
          </a:p>
          <a:p>
            <a:pPr lvl="1"/>
            <a:r>
              <a:rPr lang="en-US" sz="2100" dirty="0">
                <a:latin typeface="Arial" panose="020B0604020202020204" pitchFamily="34" charset="0"/>
                <a:cs typeface="Arial" panose="020B0604020202020204" pitchFamily="34" charset="0"/>
              </a:rPr>
              <a:t>Kernel is robust</a:t>
            </a:r>
          </a:p>
          <a:p>
            <a:pPr lvl="1"/>
            <a:r>
              <a:rPr lang="en-US" sz="2100" dirty="0">
                <a:latin typeface="Arial" panose="020B0604020202020204" pitchFamily="34" charset="0"/>
                <a:cs typeface="Arial" panose="020B0604020202020204" pitchFamily="34" charset="0"/>
              </a:rPr>
              <a:t>Includes a core and supplemental modular components</a:t>
            </a:r>
          </a:p>
          <a:p>
            <a:pPr lvl="1"/>
            <a:r>
              <a:rPr lang="en-US" sz="2100" dirty="0">
                <a:latin typeface="Arial" panose="020B0604020202020204" pitchFamily="34" charset="0"/>
                <a:cs typeface="Arial" panose="020B0604020202020204" pitchFamily="34" charset="0"/>
              </a:rPr>
              <a:t>Monolithic part of kernel contains drivers and options essential to the kernel boot process</a:t>
            </a:r>
          </a:p>
          <a:p>
            <a:pPr lvl="1"/>
            <a:r>
              <a:rPr lang="en-US" sz="2100" dirty="0">
                <a:latin typeface="Arial" panose="020B0604020202020204" pitchFamily="34" charset="0"/>
                <a:cs typeface="Arial" panose="020B0604020202020204" pitchFamily="34" charset="0"/>
              </a:rPr>
              <a:t>Modular part of kernel adds everything else needed for smooth operation</a:t>
            </a:r>
          </a:p>
          <a:p>
            <a:pPr lvl="0"/>
            <a:r>
              <a:rPr lang="en-US" sz="2200" dirty="0">
                <a:latin typeface="Arial" panose="020B0604020202020204" pitchFamily="34" charset="0"/>
                <a:cs typeface="Arial" panose="020B0604020202020204" pitchFamily="34" charset="0"/>
              </a:rPr>
              <a:t>Basic kernels</a:t>
            </a:r>
          </a:p>
          <a:p>
            <a:pPr lvl="1"/>
            <a:r>
              <a:rPr lang="en-US" sz="2100" dirty="0">
                <a:latin typeface="Arial" panose="020B0604020202020204" pitchFamily="34" charset="0"/>
                <a:cs typeface="Arial" panose="020B0604020202020204" pitchFamily="34" charset="0"/>
              </a:rPr>
              <a:t>Development work is managed by the </a:t>
            </a:r>
            <a:r>
              <a:rPr lang="en-US" sz="2100" dirty="0" smtClean="0">
                <a:latin typeface="Arial" panose="020B0604020202020204" pitchFamily="34" charset="0"/>
                <a:cs typeface="Arial" panose="020B0604020202020204" pitchFamily="34" charset="0"/>
              </a:rPr>
              <a:t>Kernel </a:t>
            </a:r>
            <a:r>
              <a:rPr lang="en-US" sz="2100" dirty="0">
                <a:latin typeface="Arial" panose="020B0604020202020204" pitchFamily="34" charset="0"/>
                <a:cs typeface="Arial" panose="020B0604020202020204" pitchFamily="34" charset="0"/>
              </a:rPr>
              <a:t>Organization</a:t>
            </a:r>
          </a:p>
          <a:p>
            <a:pPr lvl="1"/>
            <a:r>
              <a:rPr lang="en-US" sz="2100" dirty="0">
                <a:latin typeface="Arial" panose="020B0604020202020204" pitchFamily="34" charset="0"/>
                <a:cs typeface="Arial" panose="020B0604020202020204" pitchFamily="34" charset="0"/>
              </a:rPr>
              <a:t>Source code for the kernel can be acquired at https://kernel.org</a:t>
            </a:r>
          </a:p>
          <a:p>
            <a:pPr lvl="1"/>
            <a:r>
              <a:rPr lang="en-US" sz="2100" dirty="0">
                <a:latin typeface="Arial" panose="020B0604020202020204" pitchFamily="34" charset="0"/>
                <a:cs typeface="Arial" panose="020B0604020202020204" pitchFamily="34" charset="0"/>
              </a:rPr>
              <a:t>Building a custom kernel requires </a:t>
            </a:r>
            <a:r>
              <a:rPr lang="en-US" sz="2100" dirty="0" smtClean="0">
                <a:latin typeface="Arial" panose="020B0604020202020204" pitchFamily="34" charset="0"/>
                <a:cs typeface="Arial" panose="020B0604020202020204" pitchFamily="34" charset="0"/>
              </a:rPr>
              <a:t>source </a:t>
            </a:r>
            <a:r>
              <a:rPr lang="en-US" sz="2100" dirty="0">
                <a:latin typeface="Arial" panose="020B0604020202020204" pitchFamily="34" charset="0"/>
                <a:cs typeface="Arial" panose="020B0604020202020204" pitchFamily="34" charset="0"/>
              </a:rPr>
              <a:t>code</a:t>
            </a:r>
          </a:p>
        </p:txBody>
      </p:sp>
      <p:sp>
        <p:nvSpPr>
          <p:cNvPr id="4" name="Footer Placeholder 3"/>
          <p:cNvSpPr>
            <a:spLocks noGrp="1"/>
          </p:cNvSpPr>
          <p:nvPr>
            <p:ph type="ftr" sz="quarter" idx="11"/>
          </p:nvPr>
        </p:nvSpPr>
        <p:spPr/>
        <p:txBody>
          <a:bodyPr/>
          <a:lstStyle/>
          <a:p>
            <a:r>
              <a:rPr lang="en-US" smtClean="0"/>
              <a:t>Secure operating Systems                             Dr. Hesham Salman</a:t>
            </a:r>
            <a:endParaRPr lang="en-US"/>
          </a:p>
        </p:txBody>
      </p:sp>
    </p:spTree>
    <p:extLst>
      <p:ext uri="{BB962C8B-B14F-4D97-AF65-F5344CB8AC3E}">
        <p14:creationId xmlns:p14="http://schemas.microsoft.com/office/powerpoint/2010/main" val="31055182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 xmlns:a16="http://schemas.microsoft.com/office/drawing/2014/main" id="{8C707DBC-B082-45D6-8DDC-5161B82DD15A}"/>
              </a:ext>
            </a:extLst>
          </p:cNvPr>
          <p:cNvSpPr>
            <a:spLocks noGrp="1"/>
          </p:cNvSpPr>
          <p:nvPr>
            <p:ph type="title" idx="4294967295"/>
          </p:nvPr>
        </p:nvSpPr>
        <p:spPr>
          <a:xfrm>
            <a:off x="2265218" y="198437"/>
            <a:ext cx="10515600" cy="1325563"/>
          </a:xfrm>
        </p:spPr>
        <p:txBody>
          <a:bodyPr>
            <a:normAutofit/>
          </a:bodyPr>
          <a:lstStyle/>
          <a:p>
            <a:r>
              <a:rPr lang="en-US" sz="3600" b="1" dirty="0" smtClean="0">
                <a:solidFill>
                  <a:schemeClr val="bg1"/>
                </a:solidFill>
              </a:rPr>
              <a:t>Security </a:t>
            </a:r>
            <a:r>
              <a:rPr lang="en-US" sz="3600" b="1" dirty="0">
                <a:solidFill>
                  <a:schemeClr val="bg1"/>
                </a:solidFill>
              </a:rPr>
              <a:t>Relates to the </a:t>
            </a:r>
            <a:r>
              <a:rPr lang="en-US" sz="3600" b="1" dirty="0" smtClean="0">
                <a:solidFill>
                  <a:schemeClr val="bg1"/>
                </a:solidFill>
              </a:rPr>
              <a:t>Kernel</a:t>
            </a:r>
            <a:endParaRPr lang="en-US" sz="3600" b="1" dirty="0">
              <a:solidFill>
                <a:schemeClr val="bg1"/>
              </a:solidFill>
            </a:endParaRPr>
          </a:p>
        </p:txBody>
      </p:sp>
      <p:sp>
        <p:nvSpPr>
          <p:cNvPr id="3" name="Content Placeholder 2">
            <a:extLst>
              <a:ext uri="{FF2B5EF4-FFF2-40B4-BE49-F238E27FC236}">
                <a16:creationId xmlns="" xmlns:a16="http://schemas.microsoft.com/office/drawing/2014/main" id="{8B73E856-21D0-C419-EA19-1CC1364D0E96}"/>
              </a:ext>
            </a:extLst>
          </p:cNvPr>
          <p:cNvSpPr>
            <a:spLocks noGrp="1"/>
          </p:cNvSpPr>
          <p:nvPr>
            <p:ph idx="4294967295"/>
          </p:nvPr>
        </p:nvSpPr>
        <p:spPr>
          <a:xfrm>
            <a:off x="1676400" y="1764506"/>
            <a:ext cx="10013373" cy="4351338"/>
          </a:xfrm>
        </p:spPr>
        <p:txBody>
          <a:bodyPr/>
          <a:lstStyle/>
          <a:p>
            <a:pPr lvl="0"/>
            <a:r>
              <a:rPr lang="en-US" sz="2200" dirty="0">
                <a:latin typeface="Arial" panose="020B0604020202020204" pitchFamily="34" charset="0"/>
                <a:cs typeface="Arial" panose="020B0604020202020204" pitchFamily="34" charset="0"/>
              </a:rPr>
              <a:t>Distribution-specific kernels</a:t>
            </a:r>
          </a:p>
          <a:p>
            <a:pPr lvl="1"/>
            <a:r>
              <a:rPr lang="en-US" sz="2100" dirty="0">
                <a:latin typeface="Arial" panose="020B0604020202020204" pitchFamily="34" charset="0"/>
                <a:cs typeface="Arial" panose="020B0604020202020204" pitchFamily="34" charset="0"/>
              </a:rPr>
              <a:t>Distribution-specific kernel has been compiled and built with the intended hardware in mind</a:t>
            </a:r>
          </a:p>
          <a:p>
            <a:pPr lvl="1"/>
            <a:r>
              <a:rPr lang="en-US" sz="2100" dirty="0">
                <a:latin typeface="Arial" panose="020B0604020202020204" pitchFamily="34" charset="0"/>
                <a:cs typeface="Arial" panose="020B0604020202020204" pitchFamily="34" charset="0"/>
              </a:rPr>
              <a:t>Name of the kernel file generally includes the version number as well as the hardware architecture</a:t>
            </a:r>
          </a:p>
          <a:p>
            <a:pPr lvl="2"/>
            <a:r>
              <a:rPr lang="en-US" sz="2100" dirty="0">
                <a:latin typeface="Arial" panose="020B0604020202020204" pitchFamily="34" charset="0"/>
                <a:cs typeface="Arial" panose="020B0604020202020204" pitchFamily="34" charset="0"/>
              </a:rPr>
              <a:t>Example: Debian Linux has a kernel named vmlinuz-5.10.0-8-amd64</a:t>
            </a:r>
          </a:p>
          <a:p>
            <a:pPr lvl="0"/>
            <a:r>
              <a:rPr lang="en-US" sz="2200" dirty="0">
                <a:latin typeface="Arial" panose="020B0604020202020204" pitchFamily="34" charset="0"/>
                <a:cs typeface="Arial" panose="020B0604020202020204" pitchFamily="34" charset="0"/>
              </a:rPr>
              <a:t>Custom kernels</a:t>
            </a:r>
          </a:p>
          <a:p>
            <a:pPr lvl="1"/>
            <a:r>
              <a:rPr lang="en-US" sz="2100" dirty="0" smtClean="0">
                <a:latin typeface="Arial" panose="020B0604020202020204" pitchFamily="34" charset="0"/>
                <a:cs typeface="Arial" panose="020B0604020202020204" pitchFamily="34" charset="0"/>
              </a:rPr>
              <a:t>kernel </a:t>
            </a:r>
            <a:r>
              <a:rPr lang="en-US" sz="2100" dirty="0">
                <a:latin typeface="Arial" panose="020B0604020202020204" pitchFamily="34" charset="0"/>
                <a:cs typeface="Arial" panose="020B0604020202020204" pitchFamily="34" charset="0"/>
              </a:rPr>
              <a:t>is highly customizable</a:t>
            </a:r>
          </a:p>
          <a:p>
            <a:pPr lvl="1"/>
            <a:r>
              <a:rPr lang="en-US" sz="2100" dirty="0" smtClean="0">
                <a:latin typeface="Arial" panose="020B0604020202020204" pitchFamily="34" charset="0"/>
                <a:cs typeface="Arial" panose="020B0604020202020204" pitchFamily="34" charset="0"/>
              </a:rPr>
              <a:t>Different </a:t>
            </a:r>
            <a:r>
              <a:rPr lang="en-US" sz="2100" dirty="0">
                <a:latin typeface="Arial" panose="020B0604020202020204" pitchFamily="34" charset="0"/>
                <a:cs typeface="Arial" panose="020B0604020202020204" pitchFamily="34" charset="0"/>
              </a:rPr>
              <a:t>configuration interfaces exist, including a text-based one using the ncurses library</a:t>
            </a:r>
          </a:p>
          <a:p>
            <a:pPr lvl="1"/>
            <a:endParaRPr lang="en-US" sz="2200" dirty="0">
              <a:latin typeface="Arial" panose="020B0604020202020204" pitchFamily="34" charset="0"/>
              <a:cs typeface="Arial" panose="020B0604020202020204" pitchFamily="34" charset="0"/>
            </a:endParaRPr>
          </a:p>
        </p:txBody>
      </p:sp>
      <p:sp>
        <p:nvSpPr>
          <p:cNvPr id="4" name="Footer Placeholder 3"/>
          <p:cNvSpPr>
            <a:spLocks noGrp="1"/>
          </p:cNvSpPr>
          <p:nvPr>
            <p:ph type="ftr" sz="quarter" idx="11"/>
          </p:nvPr>
        </p:nvSpPr>
        <p:spPr/>
        <p:txBody>
          <a:bodyPr/>
          <a:lstStyle/>
          <a:p>
            <a:r>
              <a:rPr lang="en-US" smtClean="0"/>
              <a:t>Secure operating Systems                             Dr. Hesham Salman</a:t>
            </a:r>
            <a:endParaRPr lang="en-US"/>
          </a:p>
        </p:txBody>
      </p:sp>
    </p:spTree>
    <p:extLst>
      <p:ext uri="{BB962C8B-B14F-4D97-AF65-F5344CB8AC3E}">
        <p14:creationId xmlns:p14="http://schemas.microsoft.com/office/powerpoint/2010/main" val="222942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 xmlns:a16="http://schemas.microsoft.com/office/drawing/2014/main" id="{8C707DBC-B082-45D6-8DDC-5161B82DD15A}"/>
              </a:ext>
            </a:extLst>
          </p:cNvPr>
          <p:cNvSpPr>
            <a:spLocks noGrp="1"/>
          </p:cNvSpPr>
          <p:nvPr>
            <p:ph type="title" idx="4294967295"/>
          </p:nvPr>
        </p:nvSpPr>
        <p:spPr>
          <a:xfrm>
            <a:off x="2258291" y="177800"/>
            <a:ext cx="10515600" cy="1325563"/>
          </a:xfrm>
        </p:spPr>
        <p:txBody>
          <a:bodyPr>
            <a:normAutofit/>
          </a:bodyPr>
          <a:lstStyle/>
          <a:p>
            <a:r>
              <a:rPr lang="en-US" sz="2400" b="1" dirty="0">
                <a:solidFill>
                  <a:schemeClr val="bg1"/>
                </a:solidFill>
              </a:rPr>
              <a:t>Securing a System During the Boot </a:t>
            </a:r>
            <a:r>
              <a:rPr lang="en-US" sz="2400" b="1" dirty="0" smtClean="0">
                <a:solidFill>
                  <a:schemeClr val="bg1"/>
                </a:solidFill>
              </a:rPr>
              <a:t>Process</a:t>
            </a:r>
            <a:endParaRPr lang="en-US" sz="1100" b="1" dirty="0">
              <a:solidFill>
                <a:schemeClr val="bg1"/>
              </a:solidFill>
            </a:endParaRPr>
          </a:p>
        </p:txBody>
      </p:sp>
      <p:sp>
        <p:nvSpPr>
          <p:cNvPr id="3" name="Content Placeholder 2">
            <a:extLst>
              <a:ext uri="{FF2B5EF4-FFF2-40B4-BE49-F238E27FC236}">
                <a16:creationId xmlns="" xmlns:a16="http://schemas.microsoft.com/office/drawing/2014/main" id="{2BF26210-B4CF-0AFE-8ECD-C18427C16291}"/>
              </a:ext>
            </a:extLst>
          </p:cNvPr>
          <p:cNvSpPr>
            <a:spLocks noGrp="1"/>
          </p:cNvSpPr>
          <p:nvPr>
            <p:ph idx="4294967295"/>
          </p:nvPr>
        </p:nvSpPr>
        <p:spPr>
          <a:xfrm>
            <a:off x="1953491" y="1782042"/>
            <a:ext cx="10515600" cy="4351337"/>
          </a:xfrm>
        </p:spPr>
        <p:txBody>
          <a:bodyPr/>
          <a:lstStyle/>
          <a:p>
            <a:pPr lvl="0"/>
            <a:r>
              <a:rPr lang="en-US" sz="2200" dirty="0">
                <a:latin typeface="Arial" panose="020B0604020202020204" pitchFamily="34" charset="0"/>
                <a:cs typeface="Arial" panose="020B0604020202020204" pitchFamily="34" charset="0"/>
              </a:rPr>
              <a:t>Unified Extensible Firmware Interface (UEFI)</a:t>
            </a:r>
          </a:p>
          <a:p>
            <a:pPr lvl="1"/>
            <a:r>
              <a:rPr lang="en-US" sz="2200" dirty="0">
                <a:latin typeface="Arial" panose="020B0604020202020204" pitchFamily="34" charset="0"/>
                <a:cs typeface="Arial" panose="020B0604020202020204" pitchFamily="34" charset="0"/>
              </a:rPr>
              <a:t>Can introduce capabilities for attackers to insert themselves into the boot process</a:t>
            </a:r>
          </a:p>
          <a:p>
            <a:pPr lvl="1"/>
            <a:r>
              <a:rPr lang="en-US" sz="2200" dirty="0">
                <a:latin typeface="Arial" panose="020B0604020202020204" pitchFamily="34" charset="0"/>
                <a:cs typeface="Arial" panose="020B0604020202020204" pitchFamily="34" charset="0"/>
              </a:rPr>
              <a:t>Allows for secure boot</a:t>
            </a:r>
          </a:p>
          <a:p>
            <a:pPr lvl="0"/>
            <a:r>
              <a:rPr lang="en-US" sz="2200" dirty="0">
                <a:latin typeface="Arial" panose="020B0604020202020204" pitchFamily="34" charset="0"/>
                <a:cs typeface="Arial" panose="020B0604020202020204" pitchFamily="34" charset="0"/>
              </a:rPr>
              <a:t>Physical security</a:t>
            </a:r>
          </a:p>
          <a:p>
            <a:pPr lvl="1"/>
            <a:r>
              <a:rPr lang="en-US" sz="2200" dirty="0">
                <a:latin typeface="Arial" panose="020B0604020202020204" pitchFamily="34" charset="0"/>
                <a:cs typeface="Arial" panose="020B0604020202020204" pitchFamily="34" charset="0"/>
              </a:rPr>
              <a:t>Limit access to live CDs</a:t>
            </a:r>
          </a:p>
          <a:p>
            <a:pPr lvl="0"/>
            <a:r>
              <a:rPr lang="en-US" sz="2200" dirty="0">
                <a:latin typeface="Arial" panose="020B0604020202020204" pitchFamily="34" charset="0"/>
                <a:cs typeface="Arial" panose="020B0604020202020204" pitchFamily="34" charset="0"/>
              </a:rPr>
              <a:t>The threat of the live CD</a:t>
            </a:r>
          </a:p>
          <a:p>
            <a:pPr lvl="1"/>
            <a:r>
              <a:rPr lang="en-US" sz="2200" dirty="0">
                <a:latin typeface="Arial" panose="020B0604020202020204" pitchFamily="34" charset="0"/>
                <a:cs typeface="Arial" panose="020B0604020202020204" pitchFamily="34" charset="0"/>
              </a:rPr>
              <a:t>Malicious users can boot functional version with full root administrative access </a:t>
            </a:r>
          </a:p>
          <a:p>
            <a:pPr lvl="1"/>
            <a:r>
              <a:rPr lang="en-US" sz="2200" dirty="0">
                <a:latin typeface="Arial" panose="020B0604020202020204" pitchFamily="34" charset="0"/>
                <a:cs typeface="Arial" panose="020B0604020202020204" pitchFamily="34" charset="0"/>
              </a:rPr>
              <a:t>Examples: Knoppix, Ubuntu, CentOS</a:t>
            </a:r>
          </a:p>
        </p:txBody>
      </p:sp>
      <p:sp>
        <p:nvSpPr>
          <p:cNvPr id="4" name="Footer Placeholder 3"/>
          <p:cNvSpPr>
            <a:spLocks noGrp="1"/>
          </p:cNvSpPr>
          <p:nvPr>
            <p:ph type="ftr" sz="quarter" idx="11"/>
          </p:nvPr>
        </p:nvSpPr>
        <p:spPr/>
        <p:txBody>
          <a:bodyPr/>
          <a:lstStyle/>
          <a:p>
            <a:r>
              <a:rPr lang="en-US" smtClean="0"/>
              <a:t>Secure operating Systems                             Dr. Hesham Salman</a:t>
            </a:r>
            <a:endParaRPr lang="en-US"/>
          </a:p>
        </p:txBody>
      </p:sp>
    </p:spTree>
    <p:extLst>
      <p:ext uri="{BB962C8B-B14F-4D97-AF65-F5344CB8AC3E}">
        <p14:creationId xmlns:p14="http://schemas.microsoft.com/office/powerpoint/2010/main" val="19091383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 xmlns:a16="http://schemas.microsoft.com/office/drawing/2014/main" id="{8C707DBC-B082-45D6-8DDC-5161B82DD15A}"/>
              </a:ext>
            </a:extLst>
          </p:cNvPr>
          <p:cNvSpPr>
            <a:spLocks noGrp="1"/>
          </p:cNvSpPr>
          <p:nvPr>
            <p:ph type="title" idx="4294967295"/>
          </p:nvPr>
        </p:nvSpPr>
        <p:spPr>
          <a:xfrm>
            <a:off x="1745673" y="293687"/>
            <a:ext cx="12192000" cy="1001713"/>
          </a:xfrm>
        </p:spPr>
        <p:txBody>
          <a:bodyPr anchor="ctr">
            <a:normAutofit/>
          </a:bodyPr>
          <a:lstStyle/>
          <a:p>
            <a:r>
              <a:rPr lang="en-US" dirty="0" smtClean="0"/>
              <a:t>   </a:t>
            </a:r>
            <a:r>
              <a:rPr lang="en-US" sz="2400" b="1" dirty="0" smtClean="0">
                <a:solidFill>
                  <a:schemeClr val="bg1"/>
                </a:solidFill>
              </a:rPr>
              <a:t>Securing </a:t>
            </a:r>
            <a:r>
              <a:rPr lang="en-US" sz="2400" b="1" dirty="0">
                <a:solidFill>
                  <a:schemeClr val="bg1"/>
                </a:solidFill>
              </a:rPr>
              <a:t>a System During the Boot Process </a:t>
            </a:r>
            <a:endParaRPr lang="en-US" sz="1050" b="1" dirty="0">
              <a:solidFill>
                <a:schemeClr val="bg1"/>
              </a:solidFill>
            </a:endParaRPr>
          </a:p>
        </p:txBody>
      </p:sp>
      <p:sp>
        <p:nvSpPr>
          <p:cNvPr id="4" name="Content Placeholder 3">
            <a:extLst>
              <a:ext uri="{FF2B5EF4-FFF2-40B4-BE49-F238E27FC236}">
                <a16:creationId xmlns="" xmlns:a16="http://schemas.microsoft.com/office/drawing/2014/main" id="{7E03AC3E-042C-2627-AA93-9F58981A7A12}"/>
              </a:ext>
            </a:extLst>
          </p:cNvPr>
          <p:cNvSpPr>
            <a:spLocks noGrp="1"/>
          </p:cNvSpPr>
          <p:nvPr>
            <p:ph sz="half" idx="4294967295"/>
          </p:nvPr>
        </p:nvSpPr>
        <p:spPr>
          <a:xfrm>
            <a:off x="1839190" y="1625600"/>
            <a:ext cx="10196513" cy="4730750"/>
          </a:xfrm>
        </p:spPr>
        <p:txBody>
          <a:bodyPr>
            <a:normAutofit/>
          </a:bodyPr>
          <a:lstStyle/>
          <a:p>
            <a:pPr lvl="0" algn="just">
              <a:lnSpc>
                <a:spcPct val="90000"/>
              </a:lnSpc>
            </a:pPr>
            <a:r>
              <a:rPr lang="en-US" dirty="0"/>
              <a:t>Boot process security</a:t>
            </a:r>
          </a:p>
          <a:p>
            <a:pPr lvl="1" algn="just">
              <a:lnSpc>
                <a:spcPct val="90000"/>
              </a:lnSpc>
            </a:pPr>
            <a:r>
              <a:rPr lang="en-US" sz="2200" dirty="0"/>
              <a:t>Grand Unified Boot (GRUB) loader</a:t>
            </a:r>
          </a:p>
          <a:p>
            <a:pPr lvl="2" algn="just">
              <a:lnSpc>
                <a:spcPct val="90000"/>
              </a:lnSpc>
            </a:pPr>
            <a:r>
              <a:rPr lang="en-US" sz="2000" dirty="0"/>
              <a:t>Unless password protected, the GRUB boot loader can be used to boot a system into single-user mode, with full administrative privileges</a:t>
            </a:r>
          </a:p>
          <a:p>
            <a:pPr lvl="1" algn="just">
              <a:lnSpc>
                <a:spcPct val="90000"/>
              </a:lnSpc>
            </a:pPr>
            <a:r>
              <a:rPr lang="en-US" sz="2200" dirty="0" smtClean="0"/>
              <a:t>Use </a:t>
            </a:r>
            <a:r>
              <a:rPr lang="en-US" sz="2200" dirty="0"/>
              <a:t>nonstandard port numbers for key services</a:t>
            </a:r>
          </a:p>
          <a:p>
            <a:pPr lvl="1" algn="just">
              <a:lnSpc>
                <a:spcPct val="90000"/>
              </a:lnSpc>
            </a:pPr>
            <a:r>
              <a:rPr lang="en-US" sz="2200" dirty="0"/>
              <a:t>Virtual physical security</a:t>
            </a:r>
          </a:p>
          <a:p>
            <a:pPr lvl="2" algn="just">
              <a:lnSpc>
                <a:spcPct val="90000"/>
              </a:lnSpc>
            </a:pPr>
            <a:r>
              <a:rPr lang="en-US" sz="2200" dirty="0"/>
              <a:t>Anyone who gains access to a virtual machine can more easily change virtual physical components</a:t>
            </a:r>
          </a:p>
          <a:p>
            <a:pPr marL="0" indent="0">
              <a:lnSpc>
                <a:spcPct val="90000"/>
              </a:lnSpc>
              <a:buNone/>
            </a:pPr>
            <a:endParaRPr lang="en-US" sz="1500" dirty="0"/>
          </a:p>
        </p:txBody>
      </p:sp>
      <p:sp>
        <p:nvSpPr>
          <p:cNvPr id="3" name="Footer Placeholder 2"/>
          <p:cNvSpPr>
            <a:spLocks noGrp="1"/>
          </p:cNvSpPr>
          <p:nvPr>
            <p:ph type="ftr" sz="quarter" idx="11"/>
          </p:nvPr>
        </p:nvSpPr>
        <p:spPr/>
        <p:txBody>
          <a:bodyPr/>
          <a:lstStyle/>
          <a:p>
            <a:r>
              <a:rPr lang="en-US" smtClean="0"/>
              <a:t>Secure operating Systems                             Dr. Hesham Salman</a:t>
            </a:r>
            <a:endParaRPr lang="en-US"/>
          </a:p>
        </p:txBody>
      </p:sp>
    </p:spTree>
    <p:extLst>
      <p:ext uri="{BB962C8B-B14F-4D97-AF65-F5344CB8AC3E}">
        <p14:creationId xmlns:p14="http://schemas.microsoft.com/office/powerpoint/2010/main" val="25324675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 xmlns:a16="http://schemas.microsoft.com/office/drawing/2014/main" id="{8C707DBC-B082-45D6-8DDC-5161B82DD15A}"/>
              </a:ext>
            </a:extLst>
          </p:cNvPr>
          <p:cNvSpPr>
            <a:spLocks noGrp="1"/>
          </p:cNvSpPr>
          <p:nvPr>
            <p:ph type="title" idx="4294967295"/>
          </p:nvPr>
        </p:nvSpPr>
        <p:spPr>
          <a:xfrm>
            <a:off x="2310246" y="198437"/>
            <a:ext cx="10515600" cy="1325563"/>
          </a:xfrm>
        </p:spPr>
        <p:txBody>
          <a:bodyPr>
            <a:normAutofit/>
          </a:bodyPr>
          <a:lstStyle/>
          <a:p>
            <a:r>
              <a:rPr lang="en-US" sz="2000" b="1" dirty="0" smtClean="0">
                <a:solidFill>
                  <a:schemeClr val="bg1"/>
                </a:solidFill>
              </a:rPr>
              <a:t>Security </a:t>
            </a:r>
            <a:r>
              <a:rPr lang="en-US" sz="2000" b="1" dirty="0">
                <a:solidFill>
                  <a:schemeClr val="bg1"/>
                </a:solidFill>
              </a:rPr>
              <a:t>Issues Beyond the Basic Operating System</a:t>
            </a:r>
          </a:p>
        </p:txBody>
      </p:sp>
      <p:sp>
        <p:nvSpPr>
          <p:cNvPr id="4" name="Content Placeholder 3">
            <a:extLst>
              <a:ext uri="{FF2B5EF4-FFF2-40B4-BE49-F238E27FC236}">
                <a16:creationId xmlns="" xmlns:a16="http://schemas.microsoft.com/office/drawing/2014/main" id="{3BE4B93D-B3A2-4761-389B-F0259A126BD2}"/>
              </a:ext>
            </a:extLst>
          </p:cNvPr>
          <p:cNvSpPr>
            <a:spLocks noGrp="1"/>
          </p:cNvSpPr>
          <p:nvPr>
            <p:ph idx="4294967295"/>
          </p:nvPr>
        </p:nvSpPr>
        <p:spPr>
          <a:xfrm>
            <a:off x="1527464" y="1898072"/>
            <a:ext cx="10515600" cy="4351338"/>
          </a:xfrm>
        </p:spPr>
        <p:txBody>
          <a:bodyPr/>
          <a:lstStyle/>
          <a:p>
            <a:pPr lvl="0"/>
            <a:r>
              <a:rPr lang="en-US" sz="2200" dirty="0" smtClean="0">
                <a:solidFill>
                  <a:srgbClr val="3C4743"/>
                </a:solidFill>
                <a:latin typeface="Arial" panose="020B0604020202020204" pitchFamily="34" charset="0"/>
                <a:cs typeface="Arial" panose="020B0604020202020204" pitchFamily="34" charset="0"/>
              </a:rPr>
              <a:t>Security </a:t>
            </a:r>
            <a:r>
              <a:rPr lang="en-US" sz="2200" dirty="0">
                <a:solidFill>
                  <a:srgbClr val="3C4743"/>
                </a:solidFill>
                <a:latin typeface="Arial" panose="020B0604020202020204" pitchFamily="34" charset="0"/>
                <a:cs typeface="Arial" panose="020B0604020202020204" pitchFamily="34" charset="0"/>
              </a:rPr>
              <a:t>issues with the graphical user interface (GUI)</a:t>
            </a:r>
          </a:p>
          <a:p>
            <a:pPr lvl="1"/>
            <a:r>
              <a:rPr lang="en-US" sz="2200" dirty="0">
                <a:solidFill>
                  <a:srgbClr val="3C4743"/>
                </a:solidFill>
                <a:latin typeface="Arial" panose="020B0604020202020204" pitchFamily="34" charset="0"/>
                <a:cs typeface="Arial" panose="020B0604020202020204" pitchFamily="34" charset="0"/>
              </a:rPr>
              <a:t>Programs written for GUIs have a larger set of libraries that get added during the build; more code that can be broken</a:t>
            </a:r>
          </a:p>
          <a:p>
            <a:pPr lvl="1"/>
            <a:r>
              <a:rPr lang="en-US" sz="2200" dirty="0">
                <a:solidFill>
                  <a:srgbClr val="3C4743"/>
                </a:solidFill>
                <a:latin typeface="Arial" panose="020B0604020202020204" pitchFamily="34" charset="0"/>
                <a:cs typeface="Arial" panose="020B0604020202020204" pitchFamily="34" charset="0"/>
              </a:rPr>
              <a:t>Reduce the number of installed packages to reduce the potential for vulnerabilities</a:t>
            </a:r>
          </a:p>
        </p:txBody>
      </p:sp>
      <p:sp>
        <p:nvSpPr>
          <p:cNvPr id="3" name="Footer Placeholder 2"/>
          <p:cNvSpPr>
            <a:spLocks noGrp="1"/>
          </p:cNvSpPr>
          <p:nvPr>
            <p:ph type="ftr" sz="quarter" idx="11"/>
          </p:nvPr>
        </p:nvSpPr>
        <p:spPr/>
        <p:txBody>
          <a:bodyPr/>
          <a:lstStyle/>
          <a:p>
            <a:r>
              <a:rPr lang="en-US" smtClean="0"/>
              <a:t>Secure operating Systems                             Dr. Hesham Salman</a:t>
            </a:r>
            <a:endParaRPr lang="en-US"/>
          </a:p>
        </p:txBody>
      </p:sp>
    </p:spTree>
    <p:extLst>
      <p:ext uri="{BB962C8B-B14F-4D97-AF65-F5344CB8AC3E}">
        <p14:creationId xmlns:p14="http://schemas.microsoft.com/office/powerpoint/2010/main" val="2947492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 xmlns:a16="http://schemas.microsoft.com/office/drawing/2014/main" id="{8C707DBC-B082-45D6-8DDC-5161B82DD15A}"/>
              </a:ext>
            </a:extLst>
          </p:cNvPr>
          <p:cNvSpPr>
            <a:spLocks noGrp="1"/>
          </p:cNvSpPr>
          <p:nvPr>
            <p:ph type="title" idx="4294967295"/>
          </p:nvPr>
        </p:nvSpPr>
        <p:spPr>
          <a:xfrm>
            <a:off x="2317173" y="178089"/>
            <a:ext cx="10515600" cy="1325563"/>
          </a:xfrm>
        </p:spPr>
        <p:txBody>
          <a:bodyPr>
            <a:normAutofit/>
          </a:bodyPr>
          <a:lstStyle/>
          <a:p>
            <a:r>
              <a:rPr lang="en-US" sz="2800" b="1" dirty="0">
                <a:solidFill>
                  <a:schemeClr val="bg1"/>
                </a:solidFill>
              </a:rPr>
              <a:t>Tracking the Latest </a:t>
            </a:r>
            <a:r>
              <a:rPr lang="en-US" sz="2800" b="1" dirty="0" smtClean="0">
                <a:solidFill>
                  <a:schemeClr val="bg1"/>
                </a:solidFill>
              </a:rPr>
              <a:t>Security </a:t>
            </a:r>
            <a:r>
              <a:rPr lang="en-US" sz="2800" b="1" dirty="0">
                <a:solidFill>
                  <a:schemeClr val="bg1"/>
                </a:solidFill>
              </a:rPr>
              <a:t>Updates</a:t>
            </a:r>
          </a:p>
        </p:txBody>
      </p:sp>
      <p:sp>
        <p:nvSpPr>
          <p:cNvPr id="3" name="Content Placeholder 2">
            <a:extLst>
              <a:ext uri="{FF2B5EF4-FFF2-40B4-BE49-F238E27FC236}">
                <a16:creationId xmlns="" xmlns:a16="http://schemas.microsoft.com/office/drawing/2014/main" id="{50B4E4B4-B690-E53A-5FC7-4FBCB6777E4B}"/>
              </a:ext>
            </a:extLst>
          </p:cNvPr>
          <p:cNvSpPr>
            <a:spLocks noGrp="1"/>
          </p:cNvSpPr>
          <p:nvPr>
            <p:ph idx="4294967295"/>
          </p:nvPr>
        </p:nvSpPr>
        <p:spPr>
          <a:xfrm>
            <a:off x="2140527" y="1754332"/>
            <a:ext cx="7772400" cy="4351338"/>
          </a:xfrm>
        </p:spPr>
        <p:txBody>
          <a:bodyPr/>
          <a:lstStyle/>
          <a:p>
            <a:pPr lvl="0"/>
            <a:r>
              <a:rPr lang="en-US" dirty="0" smtClean="0">
                <a:latin typeface="Arial" panose="020B0604020202020204" pitchFamily="34" charset="0"/>
                <a:cs typeface="Arial" panose="020B0604020202020204" pitchFamily="34" charset="0"/>
              </a:rPr>
              <a:t>O.S security </a:t>
            </a:r>
            <a:r>
              <a:rPr lang="en-US" dirty="0">
                <a:latin typeface="Arial" panose="020B0604020202020204" pitchFamily="34" charset="0"/>
                <a:cs typeface="Arial" panose="020B0604020202020204" pitchFamily="34" charset="0"/>
              </a:rPr>
              <a:t>updates for:</a:t>
            </a:r>
          </a:p>
          <a:p>
            <a:pPr lvl="1" algn="just">
              <a:lnSpc>
                <a:spcPct val="150000"/>
              </a:lnSpc>
            </a:pPr>
            <a:r>
              <a:rPr lang="en-US" sz="2200" dirty="0">
                <a:latin typeface="Arial" panose="020B0604020202020204" pitchFamily="34" charset="0"/>
                <a:cs typeface="Arial" panose="020B0604020202020204" pitchFamily="34" charset="0"/>
              </a:rPr>
              <a:t>Regular users</a:t>
            </a:r>
          </a:p>
          <a:p>
            <a:pPr lvl="1" algn="just">
              <a:lnSpc>
                <a:spcPct val="150000"/>
              </a:lnSpc>
            </a:pPr>
            <a:r>
              <a:rPr lang="en-US" sz="2200" dirty="0">
                <a:latin typeface="Arial" panose="020B0604020202020204" pitchFamily="34" charset="0"/>
                <a:cs typeface="Arial" panose="020B0604020202020204" pitchFamily="34" charset="0"/>
              </a:rPr>
              <a:t>Home hobbyists</a:t>
            </a:r>
          </a:p>
          <a:p>
            <a:pPr lvl="1" algn="just">
              <a:lnSpc>
                <a:spcPct val="150000"/>
              </a:lnSpc>
            </a:pPr>
            <a:r>
              <a:rPr lang="en-US" sz="2200" dirty="0">
                <a:latin typeface="Arial" panose="020B0604020202020204" pitchFamily="34" charset="0"/>
                <a:cs typeface="Arial" panose="020B0604020202020204" pitchFamily="34" charset="0"/>
              </a:rPr>
              <a:t>Power users</a:t>
            </a:r>
          </a:p>
          <a:p>
            <a:pPr lvl="1" algn="just">
              <a:lnSpc>
                <a:spcPct val="150000"/>
              </a:lnSpc>
            </a:pPr>
            <a:r>
              <a:rPr lang="en-US" sz="2200" dirty="0" smtClean="0">
                <a:latin typeface="Arial" panose="020B0604020202020204" pitchFamily="34" charset="0"/>
                <a:cs typeface="Arial" panose="020B0604020202020204" pitchFamily="34" charset="0"/>
              </a:rPr>
              <a:t>administrators</a:t>
            </a:r>
            <a:endParaRPr lang="en-US" sz="2200" dirty="0">
              <a:latin typeface="Arial" panose="020B0604020202020204" pitchFamily="34" charset="0"/>
              <a:cs typeface="Arial" panose="020B0604020202020204" pitchFamily="34" charset="0"/>
            </a:endParaRPr>
          </a:p>
          <a:p>
            <a:pPr lvl="1" algn="just">
              <a:lnSpc>
                <a:spcPct val="150000"/>
              </a:lnSpc>
            </a:pPr>
            <a:r>
              <a:rPr lang="en-US" sz="2200" dirty="0">
                <a:latin typeface="Arial" panose="020B0604020202020204" pitchFamily="34" charset="0"/>
                <a:cs typeface="Arial" panose="020B0604020202020204" pitchFamily="34" charset="0"/>
              </a:rPr>
              <a:t>Update administration</a:t>
            </a:r>
          </a:p>
        </p:txBody>
      </p:sp>
      <p:sp>
        <p:nvSpPr>
          <p:cNvPr id="4" name="Footer Placeholder 3"/>
          <p:cNvSpPr>
            <a:spLocks noGrp="1"/>
          </p:cNvSpPr>
          <p:nvPr>
            <p:ph type="ftr" sz="quarter" idx="11"/>
          </p:nvPr>
        </p:nvSpPr>
        <p:spPr/>
        <p:txBody>
          <a:bodyPr/>
          <a:lstStyle/>
          <a:p>
            <a:r>
              <a:rPr lang="en-US" smtClean="0"/>
              <a:t>Secure operating Systems                             Dr. Hesham Salman</a:t>
            </a:r>
            <a:endParaRPr lang="en-US"/>
          </a:p>
        </p:txBody>
      </p:sp>
    </p:spTree>
    <p:extLst>
      <p:ext uri="{BB962C8B-B14F-4D97-AF65-F5344CB8AC3E}">
        <p14:creationId xmlns:p14="http://schemas.microsoft.com/office/powerpoint/2010/main" val="31124812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440788" y="543490"/>
            <a:ext cx="5425130" cy="707886"/>
          </a:xfrm>
          <a:prstGeom prst="rect">
            <a:avLst/>
          </a:prstGeom>
          <a:noFill/>
        </p:spPr>
        <p:txBody>
          <a:bodyPr wrap="square" rtlCol="0">
            <a:spAutoFit/>
          </a:bodyPr>
          <a:lstStyle/>
          <a:p>
            <a:r>
              <a:rPr lang="en-US" sz="4000" b="1" dirty="0" smtClean="0">
                <a:solidFill>
                  <a:schemeClr val="bg1"/>
                </a:solidFill>
                <a:ea typeface="ＭＳ Ｐゴシック" pitchFamily="34" charset="-128"/>
              </a:rPr>
              <a:t>Summary</a:t>
            </a:r>
            <a:endParaRPr lang="en-US" sz="4000" b="1" dirty="0">
              <a:solidFill>
                <a:schemeClr val="bg1"/>
              </a:solidFill>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Content Placeholder 3">
            <a:extLst>
              <a:ext uri="{FF2B5EF4-FFF2-40B4-BE49-F238E27FC236}">
                <a16:creationId xmlns="" xmlns:a16="http://schemas.microsoft.com/office/drawing/2014/main" id="{AAA3075D-D6A2-4D7C-9E89-5646A54920BA}"/>
              </a:ext>
            </a:extLst>
          </p:cNvPr>
          <p:cNvSpPr txBox="1">
            <a:spLocks/>
          </p:cNvSpPr>
          <p:nvPr/>
        </p:nvSpPr>
        <p:spPr>
          <a:xfrm>
            <a:off x="2061201" y="1897925"/>
            <a:ext cx="7771280" cy="389304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000" dirty="0" smtClean="0"/>
              <a:t>  </a:t>
            </a:r>
            <a:r>
              <a:rPr lang="en-US" sz="2400" b="1" dirty="0" smtClean="0"/>
              <a:t>This chapter </a:t>
            </a:r>
            <a:r>
              <a:rPr lang="en-US" sz="2400" b="1" dirty="0" smtClean="0"/>
              <a:t>explained : </a:t>
            </a:r>
            <a:endParaRPr lang="en-US" sz="2000" dirty="0" smtClean="0"/>
          </a:p>
          <a:p>
            <a:pPr marL="342900" indent="-342900"/>
            <a:r>
              <a:rPr lang="en-US" sz="2000" dirty="0" smtClean="0"/>
              <a:t>Kinds of the </a:t>
            </a:r>
            <a:r>
              <a:rPr lang="en-US" altLang="zh-CN" sz="2000" dirty="0"/>
              <a:t>Vulnerabilities </a:t>
            </a:r>
          </a:p>
          <a:p>
            <a:pPr marL="342900" indent="-342900"/>
            <a:r>
              <a:rPr lang="en-US" altLang="zh-CN" sz="2000" dirty="0"/>
              <a:t>How the Methods of Defense work </a:t>
            </a:r>
          </a:p>
          <a:p>
            <a:pPr marL="342900" indent="-342900"/>
            <a:r>
              <a:rPr lang="en-US" sz="2000" dirty="0" smtClean="0"/>
              <a:t>The </a:t>
            </a:r>
            <a:r>
              <a:rPr lang="en-US" altLang="zh-CN" sz="2000" dirty="0"/>
              <a:t>Software Controls</a:t>
            </a:r>
          </a:p>
          <a:p>
            <a:pPr marL="342900" indent="-342900"/>
            <a:r>
              <a:rPr lang="en-US" sz="2000" dirty="0" smtClean="0"/>
              <a:t>The meaning of Protected </a:t>
            </a:r>
            <a:r>
              <a:rPr lang="en-US" sz="2000" dirty="0"/>
              <a:t>Objects and Methods of Protection</a:t>
            </a:r>
          </a:p>
          <a:p>
            <a:pPr marL="342900" indent="-342900"/>
            <a:r>
              <a:rPr lang="en-US" sz="2000" dirty="0" smtClean="0"/>
              <a:t>The </a:t>
            </a:r>
            <a:r>
              <a:rPr lang="en-US" sz="2000" dirty="0"/>
              <a:t>Protection Types</a:t>
            </a:r>
            <a:endParaRPr lang="en-US" altLang="zh-CN" sz="2000" dirty="0"/>
          </a:p>
        </p:txBody>
      </p:sp>
      <p:sp>
        <p:nvSpPr>
          <p:cNvPr id="9" name="Footer Placeholder 8"/>
          <p:cNvSpPr>
            <a:spLocks noGrp="1"/>
          </p:cNvSpPr>
          <p:nvPr>
            <p:ph type="ftr" sz="quarter" idx="11"/>
          </p:nvPr>
        </p:nvSpPr>
        <p:spPr/>
        <p:txBody>
          <a:bodyPr/>
          <a:lstStyle/>
          <a:p>
            <a:r>
              <a:rPr lang="en-US" smtClean="0"/>
              <a:t>Secure operating Systems                             Dr. Hesham Salman</a:t>
            </a:r>
            <a:endParaRPr lang="en-US"/>
          </a:p>
        </p:txBody>
      </p:sp>
    </p:spTree>
    <p:extLst>
      <p:ext uri="{BB962C8B-B14F-4D97-AF65-F5344CB8AC3E}">
        <p14:creationId xmlns:p14="http://schemas.microsoft.com/office/powerpoint/2010/main" val="426616201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1892</TotalTime>
  <Words>2396</Words>
  <Application>Microsoft Office PowerPoint</Application>
  <PresentationFormat>Widescreen</PresentationFormat>
  <Paragraphs>340</Paragraphs>
  <Slides>45</Slides>
  <Notes>3</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45</vt:i4>
      </vt:variant>
    </vt:vector>
  </HeadingPairs>
  <TitlesOfParts>
    <vt:vector size="56" baseType="lpstr">
      <vt:lpstr>ＭＳ Ｐゴシック</vt:lpstr>
      <vt:lpstr>宋体</vt:lpstr>
      <vt:lpstr>Arial</vt:lpstr>
      <vt:lpstr>Calibri</vt:lpstr>
      <vt:lpstr>Calibri Light</vt:lpstr>
      <vt:lpstr>Tahoma</vt:lpstr>
      <vt:lpstr>Tajawal Medium</vt:lpstr>
      <vt:lpstr>Times New Roman</vt:lpstr>
      <vt:lpstr>Wingdings</vt:lpstr>
      <vt:lpstr>Wingdings 2</vt:lpstr>
      <vt:lpstr>Office Theme</vt:lpstr>
      <vt:lpstr>PowerPoint Presentation</vt:lpstr>
      <vt:lpstr>PowerPoint Presentation</vt:lpstr>
      <vt:lpstr>PowerPoint Presentation</vt:lpstr>
      <vt:lpstr>PowerPoint Presentation</vt:lpstr>
      <vt:lpstr>                  Security goals</vt:lpstr>
      <vt:lpstr>PowerPoint Presentation</vt:lpstr>
      <vt:lpstr>Vulnerabilities </vt:lpstr>
      <vt:lpstr>Vulnerabilities</vt:lpstr>
      <vt:lpstr>Software Vulnerabilities </vt:lpstr>
      <vt:lpstr>Software  Vulnerabilities </vt:lpstr>
      <vt:lpstr>Software Vulnerabilities </vt:lpstr>
      <vt:lpstr>Data Vulnerabilities</vt:lpstr>
      <vt:lpstr>Principle of Adequate Protection </vt:lpstr>
      <vt:lpstr>Methods of Defense </vt:lpstr>
      <vt:lpstr>Methods of Defense </vt:lpstr>
      <vt:lpstr>Software Controls</vt:lpstr>
      <vt:lpstr>Software Controls</vt:lpstr>
      <vt:lpstr>Principle of Effectiveness</vt:lpstr>
      <vt:lpstr>Operating System</vt:lpstr>
      <vt:lpstr>PowerPoint Presentation</vt:lpstr>
      <vt:lpstr>Objects and Methods of Protection </vt:lpstr>
      <vt:lpstr>PowerPoint Presentation</vt:lpstr>
      <vt:lpstr>Protected Objects</vt:lpstr>
      <vt:lpstr>PowerPoint Presentation</vt:lpstr>
      <vt:lpstr>PowerPoint Presentation</vt:lpstr>
      <vt:lpstr>PowerPoint Presentation</vt:lpstr>
      <vt:lpstr>PowerPoint Presentation</vt:lpstr>
      <vt:lpstr>Protection Types</vt:lpstr>
      <vt:lpstr>Protection Types(cont.)</vt:lpstr>
      <vt:lpstr>Protection Types(cont.)</vt:lpstr>
      <vt:lpstr>Protection Types(cont.)</vt:lpstr>
      <vt:lpstr>Protection Types(cont.)</vt:lpstr>
      <vt:lpstr>Security Methods of Operating Systems</vt:lpstr>
      <vt:lpstr>Security Methods of Operating Systems(cont.)</vt:lpstr>
      <vt:lpstr>Security Methods of Operating Systems(cont.)</vt:lpstr>
      <vt:lpstr>Security Methods of Operating Systems(cont.)</vt:lpstr>
      <vt:lpstr>Security Methods of Operating Systems(cont.)</vt:lpstr>
      <vt:lpstr>Basic Terms</vt:lpstr>
      <vt:lpstr>Security Relates to the Kernel</vt:lpstr>
      <vt:lpstr>Security Relates to the Kernel</vt:lpstr>
      <vt:lpstr>Securing a System During the Boot Process</vt:lpstr>
      <vt:lpstr>   Securing a System During the Boot Process </vt:lpstr>
      <vt:lpstr>Security Issues Beyond the Basic Operating System</vt:lpstr>
      <vt:lpstr>Tracking the Latest Security Updates</vt:lpstr>
      <vt:lpstr>PowerPoint Presentation</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Objective(s) and Key Concepts</dc:title>
  <dc:creator>Microsoft account</dc:creator>
  <cp:lastModifiedBy>Microsoft account</cp:lastModifiedBy>
  <cp:revision>46</cp:revision>
  <cp:lastPrinted>2023-02-08T13:04:50Z</cp:lastPrinted>
  <dcterms:created xsi:type="dcterms:W3CDTF">2023-02-07T10:57:53Z</dcterms:created>
  <dcterms:modified xsi:type="dcterms:W3CDTF">2023-02-08T20:47:51Z</dcterms:modified>
</cp:coreProperties>
</file>