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767EC476-C08E-4B41-9631-F176436C4F2A}">
  <a:tblStyle styleId="{767EC476-C08E-4B41-9631-F176436C4F2A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20" Type="http://schemas.openxmlformats.org/officeDocument/2006/relationships/slide" Target="slides/slide14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43" Type="http://schemas.openxmlformats.org/officeDocument/2006/relationships/slide" Target="slides/slide37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slide" Target="slides/slide27.xml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35" Type="http://schemas.openxmlformats.org/officeDocument/2006/relationships/slide" Target="slides/slide29.xml"/><Relationship Id="rId12" Type="http://schemas.openxmlformats.org/officeDocument/2006/relationships/slide" Target="slides/slide6.xml"/><Relationship Id="rId34" Type="http://schemas.openxmlformats.org/officeDocument/2006/relationships/slide" Target="slides/slide28.xml"/><Relationship Id="rId15" Type="http://schemas.openxmlformats.org/officeDocument/2006/relationships/slide" Target="slides/slide9.xml"/><Relationship Id="rId37" Type="http://schemas.openxmlformats.org/officeDocument/2006/relationships/slide" Target="slides/slide31.xml"/><Relationship Id="rId14" Type="http://schemas.openxmlformats.org/officeDocument/2006/relationships/slide" Target="slides/slide8.xml"/><Relationship Id="rId36" Type="http://schemas.openxmlformats.org/officeDocument/2006/relationships/slide" Target="slides/slide30.xml"/><Relationship Id="rId17" Type="http://schemas.openxmlformats.org/officeDocument/2006/relationships/slide" Target="slides/slide11.xml"/><Relationship Id="rId39" Type="http://schemas.openxmlformats.org/officeDocument/2006/relationships/slide" Target="slides/slide33.xml"/><Relationship Id="rId16" Type="http://schemas.openxmlformats.org/officeDocument/2006/relationships/slide" Target="slides/slide10.xml"/><Relationship Id="rId38" Type="http://schemas.openxmlformats.org/officeDocument/2006/relationships/slide" Target="slides/slide32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" name="Google Shape;107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8" name="Google Shape;108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2" name="Google Shape;122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3" name="Google Shape;133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8" name="Google Shape;148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6" name="Google Shape;176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4" name="Google Shape;194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6" name="Google Shape;206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2" name="Google Shape;222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3" name="Google Shape;243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5" name="Google Shape;255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1" name="Google Shape;271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3" name="Google Shape;283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5" name="Google Shape;295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1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0" name="Google Shape;310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1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7" name="Google Shape;327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7" name="Google Shape;347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9" name="Google Shape;359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1" name="Google Shape;371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1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83" name="Google Shape;383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2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5" name="Google Shape;395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2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6" name="Google Shape;416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36" name="Google Shape;436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2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59" name="Google Shape;459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6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2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78" name="Google Shape;478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2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3" name="Google Shape;493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3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2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5" name="Google Shape;505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5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2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17" name="Google Shape;517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7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2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29" name="Google Shape;529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9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p2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41" name="Google Shape;541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9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61" name="Google Shape;561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6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Google Shape;577;p3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78" name="Google Shape;578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9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p3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91" name="Google Shape;591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2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p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04" name="Google Shape;604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4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Google Shape;615;p3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16" name="Google Shape;616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6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p3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28" name="Google Shape;628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8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9" name="Google Shape;639;p3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40" name="Google Shape;640;p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0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2" name="Google Shape;652;p3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53" name="Google Shape;653;p3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4_Title Slide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4_Title Slide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9_Title Slid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شريحة عنوان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5" name="Google Shape;25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محتوى" type="obj">
  <p:cSld name="OBJEC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المقطع" type="secHead">
  <p:cSld name="SECTION_HEADER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7" name="Google Shape;3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يين" type="twoObj">
  <p:cSld name="TWO_OBJECTS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قارنة" type="twoTxTwoObj">
  <p:cSld name="TWO_OBJECTS_WITH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2" name="Google Shape;52;p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فقط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فارغ" type="blank">
  <p:cSld name="BLANK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ى ذو تسمية توضيحية" type="objTx">
  <p:cSld name="OBJECT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8" name="Google Shape;68;p1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صورة ذو تسمية توضيحية" type="picTx">
  <p:cSld name="PICTURE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" type="vertTx">
  <p:cSld name="VERTICAL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2" name="Google Shape;82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ان" type="vertTitleAndTx">
  <p:cSld name="VERTICAL_TITLE_AND_VERTICAL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8" name="Google Shape;88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9.xml"/><Relationship Id="rId22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8.xml"/><Relationship Id="rId21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11.xml"/><Relationship Id="rId24" Type="http://schemas.openxmlformats.org/officeDocument/2006/relationships/theme" Target="../theme/theme2.xml"/><Relationship Id="rId12" Type="http://schemas.openxmlformats.org/officeDocument/2006/relationships/slideLayout" Target="../slideLayouts/slideLayout10.xml"/><Relationship Id="rId23" Type="http://schemas.openxmlformats.org/officeDocument/2006/relationships/slideLayout" Target="../slideLayouts/slideLayout21.xml"/><Relationship Id="rId1" Type="http://schemas.openxmlformats.org/officeDocument/2006/relationships/image" Target="../media/image1.png"/><Relationship Id="rId2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9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3.xml"/><Relationship Id="rId19" Type="http://schemas.openxmlformats.org/officeDocument/2006/relationships/slideLayout" Target="../slideLayouts/slideLayout17.xml"/><Relationship Id="rId6" Type="http://schemas.openxmlformats.org/officeDocument/2006/relationships/slideLayout" Target="../slideLayouts/slideLayout4.xml"/><Relationship Id="rId18" Type="http://schemas.openxmlformats.org/officeDocument/2006/relationships/slideLayout" Target="../slideLayouts/slideLayout16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9692155" y="116632"/>
            <a:ext cx="2308501" cy="1157624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  <p:sldLayoutId id="2147483665" r:id="rId20"/>
    <p:sldLayoutId id="2147483666" r:id="rId21"/>
    <p:sldLayoutId id="2147483667" r:id="rId22"/>
    <p:sldLayoutId id="2147483668" r:id="rId2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jpg"/><Relationship Id="rId4" Type="http://schemas.openxmlformats.org/officeDocument/2006/relationships/image" Target="../media/image3.png"/><Relationship Id="rId5" Type="http://schemas.openxmlformats.org/officeDocument/2006/relationships/image" Target="../media/image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9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Relationship Id="rId4" Type="http://schemas.openxmlformats.org/officeDocument/2006/relationships/hyperlink" Target="http://drive.google.com/file/d/1kksKxGyxd7zeRaf-ITCdt1QBnQNupjgF/view" TargetMode="External"/><Relationship Id="rId5" Type="http://schemas.openxmlformats.org/officeDocument/2006/relationships/image" Target="../media/image4.png"/><Relationship Id="rId6" Type="http://schemas.openxmlformats.org/officeDocument/2006/relationships/hyperlink" Target="http://drive.google.com/file/d/1LQuEDrvFRWFKYtTb1HhlyrFFHjCyRcd9/view" TargetMode="External"/><Relationship Id="rId7" Type="http://schemas.openxmlformats.org/officeDocument/2006/relationships/hyperlink" Target="http://drive.google.com/file/d/1cmoRwsB9Gj20TLk5YwI2NKCm87yh2gD-/view" TargetMode="External"/><Relationship Id="rId8" Type="http://schemas.openxmlformats.org/officeDocument/2006/relationships/hyperlink" Target="http://drive.google.com/file/d/1lmD4xg3qT0w9cytyhnBS_pUmhSqbHnWx/view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hyperlink" Target="http://drive.google.com/file/d/1kksKxGyxd7zeRaf-ITCdt1QBnQNupjgF/view" TargetMode="External"/><Relationship Id="rId4" Type="http://schemas.openxmlformats.org/officeDocument/2006/relationships/image" Target="../media/image4.png"/><Relationship Id="rId5" Type="http://schemas.openxmlformats.org/officeDocument/2006/relationships/hyperlink" Target="http://drive.google.com/file/d/1LQuEDrvFRWFKYtTb1HhlyrFFHjCyRcd9/view" TargetMode="External"/><Relationship Id="rId6" Type="http://schemas.openxmlformats.org/officeDocument/2006/relationships/hyperlink" Target="http://drive.google.com/file/d/1cmoRwsB9Gj20TLk5YwI2NKCm87yh2gD-/view" TargetMode="External"/><Relationship Id="rId7" Type="http://schemas.openxmlformats.org/officeDocument/2006/relationships/hyperlink" Target="http://drive.google.com/file/d/1lmD4xg3qT0w9cytyhnBS_pUmhSqbHnWx/view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png"/><Relationship Id="rId4" Type="http://schemas.openxmlformats.org/officeDocument/2006/relationships/hyperlink" Target="http://drive.google.com/file/d/109poZPYlmpTBanh6BretH3jXzCojvUhD/view" TargetMode="External"/><Relationship Id="rId5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6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0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5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9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9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1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1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8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1.png"/><Relationship Id="rId4" Type="http://schemas.openxmlformats.org/officeDocument/2006/relationships/hyperlink" Target="http://drive.google.com/file/d/1h4zCShvHfIl7wCvrh3rRRElPjQ_B_DlK/view" TargetMode="External"/><Relationship Id="rId5" Type="http://schemas.openxmlformats.org/officeDocument/2006/relationships/image" Target="../media/image4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1.png"/><Relationship Id="rId4" Type="http://schemas.openxmlformats.org/officeDocument/2006/relationships/hyperlink" Target="http://drive.google.com/file/d/11J968OYheyTlEdGofh9k0Zs7DhDdrq1S/view" TargetMode="External"/><Relationship Id="rId5" Type="http://schemas.openxmlformats.org/officeDocument/2006/relationships/image" Target="../media/image4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hyperlink" Target="http://drive.google.com/file/d/1K88zfi6wyE_PEt1xSG4yWE_qIgaT8V_C/view" TargetMode="External"/><Relationship Id="rId4" Type="http://schemas.openxmlformats.org/officeDocument/2006/relationships/image" Target="../media/image35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hyperlink" Target="http://drive.google.com/file/d/1UpZguiuRVZaUqsDKWI_kb3m_QS7FYbpt/view" TargetMode="External"/><Relationship Id="rId4" Type="http://schemas.openxmlformats.org/officeDocument/2006/relationships/image" Target="../media/image17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6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4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6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8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2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41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32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32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6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36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34.png"/><Relationship Id="rId4" Type="http://schemas.openxmlformats.org/officeDocument/2006/relationships/image" Target="../media/image3.png"/><Relationship Id="rId5" Type="http://schemas.openxmlformats.org/officeDocument/2006/relationships/image" Target="../media/image4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7" name="Google Shape;117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2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/>
          <p:cNvSpPr txBox="1"/>
          <p:nvPr/>
        </p:nvSpPr>
        <p:spPr>
          <a:xfrm>
            <a:off x="2513150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b="14813" l="25046" r="25821" t="19349"/>
          <a:stretch/>
        </p:blipFill>
        <p:spPr>
          <a:xfrm>
            <a:off x="324700" y="284475"/>
            <a:ext cx="9355248" cy="611629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972775" y="1685500"/>
            <a:ext cx="9862800" cy="47154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513150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1" name="Google Shape;141;p25"/>
          <p:cNvPicPr preferRelativeResize="0"/>
          <p:nvPr/>
        </p:nvPicPr>
        <p:blipFill rotWithShape="1">
          <a:blip r:embed="rId3">
            <a:alphaModFix/>
          </a:blip>
          <a:srcRect b="54610" l="26358" r="28917" t="16611"/>
          <a:stretch/>
        </p:blipFill>
        <p:spPr>
          <a:xfrm>
            <a:off x="972775" y="1685500"/>
            <a:ext cx="9862800" cy="4715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5" title="1_17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5" title="1_18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5" title="1_19.mp3">
            <a:hlinkClick r:id="rId7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3716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5" title="1_20.mp3">
            <a:hlinkClick r:id="rId8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981200" y="152407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6"/>
          <p:cNvSpPr/>
          <p:nvPr/>
        </p:nvSpPr>
        <p:spPr>
          <a:xfrm>
            <a:off x="519300" y="1212850"/>
            <a:ext cx="10812600" cy="51879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28575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6"/>
          <p:cNvSpPr txBox="1"/>
          <p:nvPr/>
        </p:nvSpPr>
        <p:spPr>
          <a:xfrm>
            <a:off x="2513150" y="1083675"/>
            <a:ext cx="62790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4" name="Google Shape;154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5" name="Google Shape;155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56" name="Google Shape;156;p26"/>
          <p:cNvGraphicFramePr/>
          <p:nvPr/>
        </p:nvGraphicFramePr>
        <p:xfrm>
          <a:off x="1034388" y="2101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{767EC476-C08E-4B41-9631-F176436C4F2A}</a:tableStyleId>
              </a:tblPr>
              <a:tblGrid>
                <a:gridCol w="544025"/>
                <a:gridCol w="2116600"/>
                <a:gridCol w="2401000"/>
                <a:gridCol w="599125"/>
                <a:gridCol w="2334575"/>
                <a:gridCol w="2127900"/>
              </a:tblGrid>
              <a:tr h="381000">
                <a:tc rowSpan="3"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1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high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colleagues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  <a:tc rowSpan="3"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2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company</a:t>
                      </a:r>
                      <a:endParaRPr sz="2100" u="none" cap="none" strike="noStrike"/>
                    </a:p>
                  </a:txBody>
                  <a:tcPr marT="91425" marB="91425" marR="91425" marL="91425">
                    <a:lnB cap="flat" cmpd="sng" w="9525">
                      <a:solidFill>
                        <a:srgbClr val="0000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phone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</a:tr>
              <a:tr h="38100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long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salary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mobile</a:t>
                      </a:r>
                      <a:endParaRPr sz="21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000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facilities</a:t>
                      </a:r>
                      <a:endParaRPr sz="21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000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</a:tr>
              <a:tr h="38100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helpful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holidays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parking</a:t>
                      </a:r>
                      <a:endParaRPr sz="2100" u="none" cap="none" strike="noStrike"/>
                    </a:p>
                  </a:txBody>
                  <a:tcPr marT="91425" marB="91425" marR="91425" marL="91425">
                    <a:lnT cap="flat" cmpd="sng" w="9525">
                      <a:solidFill>
                        <a:srgbClr val="0000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car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157" name="Google Shape;157;p26"/>
          <p:cNvGraphicFramePr/>
          <p:nvPr/>
        </p:nvGraphicFramePr>
        <p:xfrm>
          <a:off x="992425" y="425113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{767EC476-C08E-4B41-9631-F176436C4F2A}</a:tableStyleId>
              </a:tblPr>
              <a:tblGrid>
                <a:gridCol w="544025"/>
                <a:gridCol w="2175125"/>
                <a:gridCol w="2384500"/>
                <a:gridCol w="520725"/>
                <a:gridCol w="2353950"/>
                <a:gridCol w="2228925"/>
              </a:tblGrid>
              <a:tr h="381000">
                <a:tc rowSpan="3"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3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friendly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security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  <a:tc rowSpan="3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4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fast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2100" u="none" cap="none" strike="noStrike">
                          <a:solidFill>
                            <a:schemeClr val="dk1"/>
                          </a:solidFill>
                        </a:rPr>
                        <a:t>facilities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</a:tr>
              <a:tr h="38100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travel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opportunities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flexible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promotion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</a:tr>
              <a:tr h="38100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job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boss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sports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cap="none" strike="noStrike"/>
                        <a:t>hours</a:t>
                      </a:r>
                      <a:endParaRPr sz="2100" u="none" cap="none" strike="noStrike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cxnSp>
        <p:nvCxnSpPr>
          <p:cNvPr id="158" name="Google Shape;158;p26"/>
          <p:cNvCxnSpPr/>
          <p:nvPr/>
        </p:nvCxnSpPr>
        <p:spPr>
          <a:xfrm>
            <a:off x="2214150" y="2454875"/>
            <a:ext cx="1567500" cy="433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59" name="Google Shape;159;p26"/>
          <p:cNvCxnSpPr/>
          <p:nvPr/>
        </p:nvCxnSpPr>
        <p:spPr>
          <a:xfrm>
            <a:off x="2214150" y="2874750"/>
            <a:ext cx="1567500" cy="559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60" name="Google Shape;160;p26"/>
          <p:cNvCxnSpPr/>
          <p:nvPr/>
        </p:nvCxnSpPr>
        <p:spPr>
          <a:xfrm flipH="1" rot="10800000">
            <a:off x="2452075" y="2357025"/>
            <a:ext cx="1287600" cy="9936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61" name="Google Shape;161;p26"/>
          <p:cNvCxnSpPr/>
          <p:nvPr/>
        </p:nvCxnSpPr>
        <p:spPr>
          <a:xfrm>
            <a:off x="7840525" y="2356925"/>
            <a:ext cx="1259700" cy="1021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62" name="Google Shape;162;p26"/>
          <p:cNvCxnSpPr/>
          <p:nvPr/>
        </p:nvCxnSpPr>
        <p:spPr>
          <a:xfrm flipH="1" rot="10800000">
            <a:off x="7588575" y="2902700"/>
            <a:ext cx="1525500" cy="5319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63" name="Google Shape;163;p26"/>
          <p:cNvCxnSpPr/>
          <p:nvPr/>
        </p:nvCxnSpPr>
        <p:spPr>
          <a:xfrm flipH="1" rot="10800000">
            <a:off x="7644575" y="2426850"/>
            <a:ext cx="1511700" cy="4479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64" name="Google Shape;164;p26"/>
          <p:cNvCxnSpPr/>
          <p:nvPr/>
        </p:nvCxnSpPr>
        <p:spPr>
          <a:xfrm>
            <a:off x="2508075" y="4540275"/>
            <a:ext cx="1287600" cy="10077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65" name="Google Shape;165;p26"/>
          <p:cNvCxnSpPr/>
          <p:nvPr/>
        </p:nvCxnSpPr>
        <p:spPr>
          <a:xfrm>
            <a:off x="2361025" y="5030175"/>
            <a:ext cx="1469700" cy="279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66" name="Google Shape;166;p26"/>
          <p:cNvCxnSpPr/>
          <p:nvPr/>
        </p:nvCxnSpPr>
        <p:spPr>
          <a:xfrm flipH="1" rot="10800000">
            <a:off x="2130175" y="4540375"/>
            <a:ext cx="1651500" cy="10356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67" name="Google Shape;167;p26"/>
          <p:cNvCxnSpPr/>
          <p:nvPr/>
        </p:nvCxnSpPr>
        <p:spPr>
          <a:xfrm>
            <a:off x="7252675" y="4526275"/>
            <a:ext cx="1833600" cy="559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68" name="Google Shape;168;p26"/>
          <p:cNvCxnSpPr/>
          <p:nvPr/>
        </p:nvCxnSpPr>
        <p:spPr>
          <a:xfrm>
            <a:off x="7504600" y="5030125"/>
            <a:ext cx="1539600" cy="475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69" name="Google Shape;169;p26"/>
          <p:cNvCxnSpPr/>
          <p:nvPr/>
        </p:nvCxnSpPr>
        <p:spPr>
          <a:xfrm flipH="1" rot="10800000">
            <a:off x="7504600" y="4540175"/>
            <a:ext cx="1553700" cy="10218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pic>
        <p:nvPicPr>
          <p:cNvPr id="170" name="Google Shape;170;p26" title="1_17.mp3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2400" y="140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6" title="1_18.mp3">
            <a:hlinkClick r:id="rId5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5200" y="34950"/>
            <a:ext cx="387950" cy="387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6" title="1_19.mp3">
            <a:hlinkClick r:id="rId6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20575" y="24144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6" title="1_20.mp3">
            <a:hlinkClick r:id="rId7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345200" y="24144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7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9" name="Google Shape;179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2" name="Google Shape;182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889000" y="2391850"/>
            <a:ext cx="9862800" cy="1262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4" name="Google Shape;184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5" name="Google Shape;185;p27"/>
          <p:cNvPicPr preferRelativeResize="0"/>
          <p:nvPr/>
        </p:nvPicPr>
        <p:blipFill rotWithShape="1">
          <a:blip r:embed="rId3">
            <a:alphaModFix/>
          </a:blip>
          <a:srcRect b="28208" l="34459" r="25362" t="43962"/>
          <a:stretch/>
        </p:blipFill>
        <p:spPr>
          <a:xfrm>
            <a:off x="617275" y="1685500"/>
            <a:ext cx="10812600" cy="4370401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27"/>
          <p:cNvSpPr txBox="1"/>
          <p:nvPr/>
        </p:nvSpPr>
        <p:spPr>
          <a:xfrm>
            <a:off x="6105025" y="3252650"/>
            <a:ext cx="61134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7" name="Google Shape;187;p27"/>
          <p:cNvSpPr txBox="1"/>
          <p:nvPr/>
        </p:nvSpPr>
        <p:spPr>
          <a:xfrm>
            <a:off x="5741125" y="3046000"/>
            <a:ext cx="2757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long holidays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8" name="Google Shape;188;p27"/>
          <p:cNvSpPr txBox="1"/>
          <p:nvPr/>
        </p:nvSpPr>
        <p:spPr>
          <a:xfrm>
            <a:off x="5825175" y="3571750"/>
            <a:ext cx="23838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helpful colleagues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9" name="Google Shape;189;p27"/>
          <p:cNvSpPr txBox="1"/>
          <p:nvPr/>
        </p:nvSpPr>
        <p:spPr>
          <a:xfrm>
            <a:off x="7471775" y="4095400"/>
            <a:ext cx="2757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travel opportunities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0" name="Google Shape;190;p27"/>
          <p:cNvSpPr txBox="1"/>
          <p:nvPr/>
        </p:nvSpPr>
        <p:spPr>
          <a:xfrm>
            <a:off x="7404200" y="4619050"/>
            <a:ext cx="2616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fast promotions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1" name="Google Shape;191;p27"/>
          <p:cNvSpPr txBox="1"/>
          <p:nvPr/>
        </p:nvSpPr>
        <p:spPr>
          <a:xfrm>
            <a:off x="8498425" y="5226675"/>
            <a:ext cx="2197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flexible hours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0" name="Google Shape;200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1" name="Google Shape;201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2" name="Google Shape;202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3" name="Google Shape;203;p28"/>
          <p:cNvPicPr preferRelativeResize="0"/>
          <p:nvPr/>
        </p:nvPicPr>
        <p:blipFill rotWithShape="1">
          <a:blip r:embed="rId3">
            <a:alphaModFix/>
          </a:blip>
          <a:srcRect b="47652" l="25508" r="24898" t="38040"/>
          <a:stretch/>
        </p:blipFill>
        <p:spPr>
          <a:xfrm>
            <a:off x="659925" y="1294550"/>
            <a:ext cx="10727275" cy="387555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2" name="Google Shape;212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4" name="Google Shape;214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5" name="Google Shape;215;p29"/>
          <p:cNvPicPr preferRelativeResize="0"/>
          <p:nvPr/>
        </p:nvPicPr>
        <p:blipFill rotWithShape="1">
          <a:blip r:embed="rId3">
            <a:alphaModFix/>
          </a:blip>
          <a:srcRect b="26186" l="36640" r="24898" t="52052"/>
          <a:stretch/>
        </p:blipFill>
        <p:spPr>
          <a:xfrm>
            <a:off x="674599" y="1174775"/>
            <a:ext cx="10712602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216" name="Google Shape;216;p29"/>
          <p:cNvSpPr txBox="1"/>
          <p:nvPr/>
        </p:nvSpPr>
        <p:spPr>
          <a:xfrm>
            <a:off x="1458375" y="4960150"/>
            <a:ext cx="2099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March, April, May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7" name="Google Shape;217;p29"/>
          <p:cNvSpPr txBox="1"/>
          <p:nvPr/>
        </p:nvSpPr>
        <p:spPr>
          <a:xfrm>
            <a:off x="3893676" y="5019713"/>
            <a:ext cx="2323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June, July, August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8" name="Google Shape;218;p29"/>
          <p:cNvSpPr txBox="1"/>
          <p:nvPr/>
        </p:nvSpPr>
        <p:spPr>
          <a:xfrm>
            <a:off x="6633725" y="4852450"/>
            <a:ext cx="23838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September, October, November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9" name="Google Shape;219;p29"/>
          <p:cNvSpPr txBox="1"/>
          <p:nvPr/>
        </p:nvSpPr>
        <p:spPr>
          <a:xfrm>
            <a:off x="9072600" y="4852450"/>
            <a:ext cx="23235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December, January, February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8" name="Google Shape;228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9" name="Google Shape;229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0" name="Google Shape;230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1" name="Google Shape;231;p30"/>
          <p:cNvPicPr preferRelativeResize="0"/>
          <p:nvPr/>
        </p:nvPicPr>
        <p:blipFill rotWithShape="1">
          <a:blip r:embed="rId3">
            <a:alphaModFix/>
          </a:blip>
          <a:srcRect b="26720" l="36990" r="20878" t="41511"/>
          <a:stretch/>
        </p:blipFill>
        <p:spPr>
          <a:xfrm>
            <a:off x="659925" y="1321225"/>
            <a:ext cx="10727275" cy="5079551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30"/>
          <p:cNvSpPr txBox="1"/>
          <p:nvPr/>
        </p:nvSpPr>
        <p:spPr>
          <a:xfrm>
            <a:off x="2097525" y="2924425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3" name="Google Shape;233;p30"/>
          <p:cNvSpPr txBox="1"/>
          <p:nvPr/>
        </p:nvSpPr>
        <p:spPr>
          <a:xfrm>
            <a:off x="5407650" y="2999800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4" name="Google Shape;234;p30"/>
          <p:cNvSpPr txBox="1"/>
          <p:nvPr/>
        </p:nvSpPr>
        <p:spPr>
          <a:xfrm>
            <a:off x="5407650" y="2419188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5" name="Google Shape;235;p30"/>
          <p:cNvSpPr txBox="1"/>
          <p:nvPr/>
        </p:nvSpPr>
        <p:spPr>
          <a:xfrm>
            <a:off x="2097525" y="3457000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6" name="Google Shape;236;p30"/>
          <p:cNvSpPr txBox="1"/>
          <p:nvPr/>
        </p:nvSpPr>
        <p:spPr>
          <a:xfrm>
            <a:off x="5407650" y="3457000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7" name="Google Shape;237;p30"/>
          <p:cNvSpPr txBox="1"/>
          <p:nvPr/>
        </p:nvSpPr>
        <p:spPr>
          <a:xfrm>
            <a:off x="9025700" y="2391850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8" name="Google Shape;238;p30"/>
          <p:cNvSpPr txBox="1"/>
          <p:nvPr/>
        </p:nvSpPr>
        <p:spPr>
          <a:xfrm>
            <a:off x="8826650" y="2924425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at/on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9" name="Google Shape;239;p30"/>
          <p:cNvSpPr txBox="1"/>
          <p:nvPr/>
        </p:nvSpPr>
        <p:spPr>
          <a:xfrm>
            <a:off x="8870300" y="3457000"/>
            <a:ext cx="868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at/on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40" name="Google Shape;240;p30" title="1_21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85100" y="18785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6" name="Google Shape;246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9" name="Google Shape;249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0" name="Google Shape;250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1" name="Google Shape;251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2" name="Google Shape;252;p31"/>
          <p:cNvPicPr preferRelativeResize="0"/>
          <p:nvPr/>
        </p:nvPicPr>
        <p:blipFill rotWithShape="1">
          <a:blip r:embed="rId3">
            <a:alphaModFix/>
          </a:blip>
          <a:srcRect b="8006" l="3427" r="3695" t="2937"/>
          <a:stretch/>
        </p:blipFill>
        <p:spPr>
          <a:xfrm>
            <a:off x="617275" y="1231800"/>
            <a:ext cx="10772700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1" name="Google Shape;261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3" name="Google Shape;263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4" name="Google Shape;264;p32"/>
          <p:cNvPicPr preferRelativeResize="0"/>
          <p:nvPr/>
        </p:nvPicPr>
        <p:blipFill rotWithShape="1">
          <a:blip r:embed="rId3">
            <a:alphaModFix/>
          </a:blip>
          <a:srcRect b="40209" l="36872" r="35002" t="37429"/>
          <a:stretch/>
        </p:blipFill>
        <p:spPr>
          <a:xfrm>
            <a:off x="617275" y="1307225"/>
            <a:ext cx="10722226" cy="509355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265" name="Google Shape;265;p32"/>
          <p:cNvSpPr txBox="1"/>
          <p:nvPr/>
        </p:nvSpPr>
        <p:spPr>
          <a:xfrm>
            <a:off x="7846950" y="3182700"/>
            <a:ext cx="9663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at/on</a:t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6" name="Google Shape;266;p32"/>
          <p:cNvSpPr txBox="1"/>
          <p:nvPr/>
        </p:nvSpPr>
        <p:spPr>
          <a:xfrm>
            <a:off x="7989800" y="3988400"/>
            <a:ext cx="5574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7" name="Google Shape;267;p32"/>
          <p:cNvSpPr txBox="1"/>
          <p:nvPr/>
        </p:nvSpPr>
        <p:spPr>
          <a:xfrm>
            <a:off x="7289550" y="4701075"/>
            <a:ext cx="5574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8" name="Google Shape;268;p32"/>
          <p:cNvSpPr txBox="1"/>
          <p:nvPr/>
        </p:nvSpPr>
        <p:spPr>
          <a:xfrm>
            <a:off x="6732150" y="5520325"/>
            <a:ext cx="5574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7" name="Google Shape;277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8" name="Google Shape;278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9" name="Google Shape;279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0" name="Google Shape;280;p33"/>
          <p:cNvPicPr preferRelativeResize="0"/>
          <p:nvPr/>
        </p:nvPicPr>
        <p:blipFill rotWithShape="1">
          <a:blip r:embed="rId3">
            <a:alphaModFix/>
          </a:blip>
          <a:srcRect b="53225" l="21831" r="26397" t="2186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9" name="Google Shape;289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1" name="Google Shape;291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2" name="Google Shape;292;p34"/>
          <p:cNvPicPr preferRelativeResize="0"/>
          <p:nvPr/>
        </p:nvPicPr>
        <p:blipFill rotWithShape="1">
          <a:blip r:embed="rId3">
            <a:alphaModFix/>
          </a:blip>
          <a:srcRect b="12568" l="21489" r="23633" t="2967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1" name="Google Shape;301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2" name="Google Shape;302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3" name="Google Shape;303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4" name="Google Shape;304;p35"/>
          <p:cNvPicPr preferRelativeResize="0"/>
          <p:nvPr/>
        </p:nvPicPr>
        <p:blipFill rotWithShape="1">
          <a:blip r:embed="rId3">
            <a:alphaModFix/>
          </a:blip>
          <a:srcRect b="42513" l="35276" r="35335" t="39583"/>
          <a:stretch/>
        </p:blipFill>
        <p:spPr>
          <a:xfrm>
            <a:off x="674600" y="1307225"/>
            <a:ext cx="10755274" cy="509355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305" name="Google Shape;305;p35"/>
          <p:cNvSpPr txBox="1"/>
          <p:nvPr/>
        </p:nvSpPr>
        <p:spPr>
          <a:xfrm>
            <a:off x="2719225" y="3536950"/>
            <a:ext cx="6608700" cy="492600"/>
          </a:xfrm>
          <a:prstGeom prst="rect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He is an informal CEO.</a:t>
            </a:r>
            <a:endParaRPr b="1" i="0" sz="20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35"/>
          <p:cNvSpPr txBox="1"/>
          <p:nvPr/>
        </p:nvSpPr>
        <p:spPr>
          <a:xfrm>
            <a:off x="2578050" y="4484300"/>
            <a:ext cx="8061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in other countries</a:t>
            </a:r>
            <a:endParaRPr b="1" i="0" sz="20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35"/>
          <p:cNvSpPr txBox="1"/>
          <p:nvPr/>
        </p:nvSpPr>
        <p:spPr>
          <a:xfrm>
            <a:off x="2678575" y="5589975"/>
            <a:ext cx="8061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No, he doesn’t</a:t>
            </a:r>
            <a:endParaRPr b="1" i="0" sz="20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3" name="Google Shape;313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6" name="Google Shape;316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7" name="Google Shape;317;p36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8" name="Google Shape;318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9" name="Google Shape;319;p36"/>
          <p:cNvPicPr preferRelativeResize="0"/>
          <p:nvPr/>
        </p:nvPicPr>
        <p:blipFill rotWithShape="1">
          <a:blip r:embed="rId3">
            <a:alphaModFix/>
          </a:blip>
          <a:srcRect b="18491" l="34922" r="26273" t="52528"/>
          <a:stretch/>
        </p:blipFill>
        <p:spPr>
          <a:xfrm>
            <a:off x="677800" y="1231800"/>
            <a:ext cx="10691549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36"/>
          <p:cNvSpPr txBox="1"/>
          <p:nvPr/>
        </p:nvSpPr>
        <p:spPr>
          <a:xfrm>
            <a:off x="7574575" y="3113225"/>
            <a:ext cx="3254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He wears shirts and jeans</a:t>
            </a:r>
            <a:endParaRPr b="0" i="0" sz="18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21" name="Google Shape;321;p36"/>
          <p:cNvSpPr txBox="1"/>
          <p:nvPr/>
        </p:nvSpPr>
        <p:spPr>
          <a:xfrm>
            <a:off x="5665100" y="3763775"/>
            <a:ext cx="2987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He doesn’t get up early</a:t>
            </a:r>
            <a:endParaRPr b="0" i="0" sz="18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22" name="Google Shape;322;p36"/>
          <p:cNvSpPr txBox="1"/>
          <p:nvPr/>
        </p:nvSpPr>
        <p:spPr>
          <a:xfrm>
            <a:off x="5665100" y="4327250"/>
            <a:ext cx="355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23" name="Google Shape;323;p36"/>
          <p:cNvSpPr txBox="1"/>
          <p:nvPr/>
        </p:nvSpPr>
        <p:spPr>
          <a:xfrm>
            <a:off x="8224800" y="4955525"/>
            <a:ext cx="355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24" name="Google Shape;324;p36"/>
          <p:cNvSpPr txBox="1"/>
          <p:nvPr/>
        </p:nvSpPr>
        <p:spPr>
          <a:xfrm>
            <a:off x="5922925" y="5619375"/>
            <a:ext cx="466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He has holidays in summer and winter</a:t>
            </a:r>
            <a:endParaRPr b="0" i="0" sz="18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1" name="Google Shape;331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3" name="Google Shape;333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4" name="Google Shape;334;p37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5" name="Google Shape;335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6" name="Google Shape;336;p37"/>
          <p:cNvPicPr preferRelativeResize="0"/>
          <p:nvPr/>
        </p:nvPicPr>
        <p:blipFill rotWithShape="1">
          <a:blip r:embed="rId3">
            <a:alphaModFix/>
          </a:blip>
          <a:srcRect b="60101" l="35379" r="23523" t="18005"/>
          <a:stretch/>
        </p:blipFill>
        <p:spPr>
          <a:xfrm>
            <a:off x="674600" y="1212850"/>
            <a:ext cx="10664899" cy="4335125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337" name="Google Shape;337;p37"/>
          <p:cNvCxnSpPr/>
          <p:nvPr/>
        </p:nvCxnSpPr>
        <p:spPr>
          <a:xfrm>
            <a:off x="8115300" y="2689225"/>
            <a:ext cx="1000200" cy="14130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38" name="Google Shape;338;p37"/>
          <p:cNvCxnSpPr/>
          <p:nvPr/>
        </p:nvCxnSpPr>
        <p:spPr>
          <a:xfrm flipH="1" rot="10800000">
            <a:off x="7877175" y="2721025"/>
            <a:ext cx="1269900" cy="7302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39" name="Google Shape;339;p37"/>
          <p:cNvCxnSpPr/>
          <p:nvPr/>
        </p:nvCxnSpPr>
        <p:spPr>
          <a:xfrm>
            <a:off x="8067675" y="4117975"/>
            <a:ext cx="1047900" cy="682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40" name="Google Shape;340;p37"/>
          <p:cNvCxnSpPr/>
          <p:nvPr/>
        </p:nvCxnSpPr>
        <p:spPr>
          <a:xfrm flipH="1" rot="10800000">
            <a:off x="7686675" y="3451200"/>
            <a:ext cx="1476300" cy="13494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41" name="Google Shape;341;p37"/>
          <p:cNvCxnSpPr/>
          <p:nvPr/>
        </p:nvCxnSpPr>
        <p:spPr>
          <a:xfrm>
            <a:off x="2606675" y="2736850"/>
            <a:ext cx="1460400" cy="7143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42" name="Google Shape;342;p37"/>
          <p:cNvCxnSpPr/>
          <p:nvPr/>
        </p:nvCxnSpPr>
        <p:spPr>
          <a:xfrm flipH="1" rot="10800000">
            <a:off x="2971800" y="2736925"/>
            <a:ext cx="1095300" cy="7143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43" name="Google Shape;343;p37"/>
          <p:cNvCxnSpPr/>
          <p:nvPr/>
        </p:nvCxnSpPr>
        <p:spPr>
          <a:xfrm>
            <a:off x="2892425" y="4181475"/>
            <a:ext cx="1174800" cy="6510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44" name="Google Shape;344;p37"/>
          <p:cNvCxnSpPr/>
          <p:nvPr/>
        </p:nvCxnSpPr>
        <p:spPr>
          <a:xfrm flipH="1" rot="10800000">
            <a:off x="2606675" y="4102125"/>
            <a:ext cx="1460400" cy="7461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1" name="Google Shape;351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3" name="Google Shape;353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4" name="Google Shape;354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5" name="Google Shape;355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6" name="Google Shape;356;p38"/>
          <p:cNvPicPr preferRelativeResize="0"/>
          <p:nvPr/>
        </p:nvPicPr>
        <p:blipFill rotWithShape="1">
          <a:blip r:embed="rId3">
            <a:alphaModFix/>
          </a:blip>
          <a:srcRect b="30515" l="22523" r="23293" t="4457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5" name="Google Shape;365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6" name="Google Shape;366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7" name="Google Shape;367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8" name="Google Shape;368;p39"/>
          <p:cNvPicPr preferRelativeResize="0"/>
          <p:nvPr/>
        </p:nvPicPr>
        <p:blipFill rotWithShape="1">
          <a:blip r:embed="rId3">
            <a:alphaModFix/>
          </a:blip>
          <a:srcRect b="42963" l="27868" r="52579" t="29258"/>
          <a:stretch/>
        </p:blipFill>
        <p:spPr>
          <a:xfrm>
            <a:off x="889000" y="1588475"/>
            <a:ext cx="7468301" cy="379397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5" name="Google Shape;375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7" name="Google Shape;377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8" name="Google Shape;378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9" name="Google Shape;379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0" name="Google Shape;380;p40"/>
          <p:cNvPicPr preferRelativeResize="0"/>
          <p:nvPr/>
        </p:nvPicPr>
        <p:blipFill rotWithShape="1">
          <a:blip r:embed="rId3">
            <a:alphaModFix/>
          </a:blip>
          <a:srcRect b="46853" l="27592" r="47608" t="23798"/>
          <a:stretch/>
        </p:blipFill>
        <p:spPr>
          <a:xfrm>
            <a:off x="701675" y="1174775"/>
            <a:ext cx="10477502" cy="5086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0" name="Google Shape;390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1" name="Google Shape;391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2" name="Google Shape;392;p41"/>
          <p:cNvPicPr preferRelativeResize="0"/>
          <p:nvPr/>
        </p:nvPicPr>
        <p:blipFill rotWithShape="1">
          <a:blip r:embed="rId3">
            <a:alphaModFix/>
          </a:blip>
          <a:srcRect b="15650" l="27110" r="45675" t="51941"/>
          <a:stretch/>
        </p:blipFill>
        <p:spPr>
          <a:xfrm>
            <a:off x="685800" y="1231800"/>
            <a:ext cx="10429877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9" name="Google Shape;399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0" name="Google Shape;400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1" name="Google Shape;401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2" name="Google Shape;402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3" name="Google Shape;403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4" name="Google Shape;404;p42"/>
          <p:cNvPicPr preferRelativeResize="0"/>
          <p:nvPr/>
        </p:nvPicPr>
        <p:blipFill rotWithShape="1">
          <a:blip r:embed="rId3">
            <a:alphaModFix/>
          </a:blip>
          <a:srcRect b="40211" l="35609" r="22605" t="2906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405" name="Google Shape;405;p42"/>
          <p:cNvSpPr txBox="1"/>
          <p:nvPr/>
        </p:nvSpPr>
        <p:spPr>
          <a:xfrm>
            <a:off x="1466350" y="4390700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6" name="Google Shape;406;p42"/>
          <p:cNvSpPr txBox="1"/>
          <p:nvPr/>
        </p:nvSpPr>
        <p:spPr>
          <a:xfrm>
            <a:off x="4010000" y="474212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has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7" name="Google Shape;407;p42"/>
          <p:cNvSpPr txBox="1"/>
          <p:nvPr/>
        </p:nvSpPr>
        <p:spPr>
          <a:xfrm>
            <a:off x="4620225" y="5106175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checks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8" name="Google Shape;408;p42"/>
          <p:cNvSpPr txBox="1"/>
          <p:nvPr/>
        </p:nvSpPr>
        <p:spPr>
          <a:xfrm>
            <a:off x="4620225" y="5502425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drives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9" name="Google Shape;409;p42"/>
          <p:cNvSpPr txBox="1"/>
          <p:nvPr/>
        </p:nvSpPr>
        <p:spPr>
          <a:xfrm>
            <a:off x="4116500" y="582165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makes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0" name="Google Shape;410;p42"/>
          <p:cNvSpPr txBox="1"/>
          <p:nvPr/>
        </p:nvSpPr>
        <p:spPr>
          <a:xfrm>
            <a:off x="9380275" y="4023325"/>
            <a:ext cx="1184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spends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1" name="Google Shape;411;p42"/>
          <p:cNvSpPr txBox="1"/>
          <p:nvPr/>
        </p:nvSpPr>
        <p:spPr>
          <a:xfrm>
            <a:off x="6808350" y="4742125"/>
            <a:ext cx="1253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finishes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2" name="Google Shape;412;p42"/>
          <p:cNvSpPr txBox="1"/>
          <p:nvPr/>
        </p:nvSpPr>
        <p:spPr>
          <a:xfrm>
            <a:off x="6808350" y="5106175"/>
            <a:ext cx="1088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travels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3" name="Google Shape;413;p42"/>
          <p:cNvSpPr txBox="1"/>
          <p:nvPr/>
        </p:nvSpPr>
        <p:spPr>
          <a:xfrm>
            <a:off x="6626300" y="550242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likes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" name="Google Shape;419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0" name="Google Shape;420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" name="Google Shape;421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2" name="Google Shape;422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3" name="Google Shape;423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4" name="Google Shape;424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25" name="Google Shape;425;p43"/>
          <p:cNvPicPr preferRelativeResize="0"/>
          <p:nvPr/>
        </p:nvPicPr>
        <p:blipFill rotWithShape="1">
          <a:blip r:embed="rId3">
            <a:alphaModFix/>
          </a:blip>
          <a:srcRect b="35618" l="23211" r="23636" t="39469"/>
          <a:stretch/>
        </p:blipFill>
        <p:spPr>
          <a:xfrm>
            <a:off x="674600" y="1293225"/>
            <a:ext cx="10692874" cy="510754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426" name="Google Shape;426;p43"/>
          <p:cNvSpPr txBox="1"/>
          <p:nvPr/>
        </p:nvSpPr>
        <p:spPr>
          <a:xfrm>
            <a:off x="9256400" y="31827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works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7" name="Google Shape;427;p43"/>
          <p:cNvSpPr txBox="1"/>
          <p:nvPr/>
        </p:nvSpPr>
        <p:spPr>
          <a:xfrm>
            <a:off x="5930875" y="374832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work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8" name="Google Shape;428;p43"/>
          <p:cNvSpPr txBox="1"/>
          <p:nvPr/>
        </p:nvSpPr>
        <p:spPr>
          <a:xfrm>
            <a:off x="4094050" y="4503000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live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9" name="Google Shape;429;p43"/>
          <p:cNvSpPr txBox="1"/>
          <p:nvPr/>
        </p:nvSpPr>
        <p:spPr>
          <a:xfrm>
            <a:off x="7570350" y="45030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travel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0" name="Google Shape;430;p43"/>
          <p:cNvSpPr txBox="1"/>
          <p:nvPr/>
        </p:nvSpPr>
        <p:spPr>
          <a:xfrm>
            <a:off x="4167825" y="5004263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drives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1" name="Google Shape;431;p43"/>
          <p:cNvSpPr txBox="1"/>
          <p:nvPr/>
        </p:nvSpPr>
        <p:spPr>
          <a:xfrm>
            <a:off x="7259175" y="5004263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like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2" name="Google Shape;432;p43"/>
          <p:cNvSpPr txBox="1"/>
          <p:nvPr/>
        </p:nvSpPr>
        <p:spPr>
          <a:xfrm>
            <a:off x="5521275" y="549687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3" name="Google Shape;433;p43"/>
          <p:cNvSpPr txBox="1"/>
          <p:nvPr/>
        </p:nvSpPr>
        <p:spPr>
          <a:xfrm>
            <a:off x="7974625" y="5496875"/>
            <a:ext cx="472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" name="Google Shape;439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0" name="Google Shape;440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" name="Google Shape;441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2" name="Google Shape;442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3" name="Google Shape;443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4" name="Google Shape;444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45" name="Google Shape;445;p44"/>
          <p:cNvPicPr preferRelativeResize="0"/>
          <p:nvPr/>
        </p:nvPicPr>
        <p:blipFill rotWithShape="1">
          <a:blip r:embed="rId3">
            <a:alphaModFix/>
          </a:blip>
          <a:srcRect b="46039" l="24127" r="30184" t="21861"/>
          <a:stretch/>
        </p:blipFill>
        <p:spPr>
          <a:xfrm>
            <a:off x="617275" y="1212850"/>
            <a:ext cx="10736227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46" name="Google Shape;446;p44"/>
          <p:cNvSpPr txBox="1"/>
          <p:nvPr/>
        </p:nvSpPr>
        <p:spPr>
          <a:xfrm>
            <a:off x="3981750" y="3428175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watching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7" name="Google Shape;447;p44"/>
          <p:cNvSpPr txBox="1"/>
          <p:nvPr/>
        </p:nvSpPr>
        <p:spPr>
          <a:xfrm>
            <a:off x="4057150" y="3978425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8" name="Google Shape;448;p44"/>
          <p:cNvSpPr txBox="1"/>
          <p:nvPr/>
        </p:nvSpPr>
        <p:spPr>
          <a:xfrm>
            <a:off x="3928750" y="4528675"/>
            <a:ext cx="1500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listening to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9" name="Google Shape;449;p44"/>
          <p:cNvSpPr txBox="1"/>
          <p:nvPr/>
        </p:nvSpPr>
        <p:spPr>
          <a:xfrm>
            <a:off x="4086450" y="5063625"/>
            <a:ext cx="1034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playing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0" name="Google Shape;450;p44"/>
          <p:cNvSpPr txBox="1"/>
          <p:nvPr/>
        </p:nvSpPr>
        <p:spPr>
          <a:xfrm>
            <a:off x="4057150" y="5613875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b="0" i="0" sz="19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1" name="Google Shape;451;p44"/>
          <p:cNvSpPr txBox="1"/>
          <p:nvPr/>
        </p:nvSpPr>
        <p:spPr>
          <a:xfrm>
            <a:off x="8468625" y="3364000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2" name="Google Shape;452;p44"/>
          <p:cNvSpPr txBox="1"/>
          <p:nvPr/>
        </p:nvSpPr>
        <p:spPr>
          <a:xfrm>
            <a:off x="8468625" y="3905175"/>
            <a:ext cx="1122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3" name="Google Shape;453;p44"/>
          <p:cNvSpPr txBox="1"/>
          <p:nvPr/>
        </p:nvSpPr>
        <p:spPr>
          <a:xfrm>
            <a:off x="8468625" y="2807225"/>
            <a:ext cx="1122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playing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4" name="Google Shape;454;p44"/>
          <p:cNvSpPr txBox="1"/>
          <p:nvPr/>
        </p:nvSpPr>
        <p:spPr>
          <a:xfrm>
            <a:off x="8503875" y="4513225"/>
            <a:ext cx="1173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playing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5" name="Google Shape;455;p44"/>
          <p:cNvSpPr txBox="1"/>
          <p:nvPr/>
        </p:nvSpPr>
        <p:spPr>
          <a:xfrm>
            <a:off x="8468625" y="5606075"/>
            <a:ext cx="1122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playing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6" name="Google Shape;456;p44"/>
          <p:cNvSpPr txBox="1"/>
          <p:nvPr/>
        </p:nvSpPr>
        <p:spPr>
          <a:xfrm>
            <a:off x="8407725" y="5067450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watching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0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" name="Google Shape;462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3" name="Google Shape;463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" name="Google Shape;464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5" name="Google Shape;465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6" name="Google Shape;466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7" name="Google Shape;467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68" name="Google Shape;468;p45"/>
          <p:cNvPicPr preferRelativeResize="0"/>
          <p:nvPr/>
        </p:nvPicPr>
        <p:blipFill rotWithShape="1">
          <a:blip r:embed="rId3">
            <a:alphaModFix/>
          </a:blip>
          <a:srcRect b="39237" l="22413" r="28381" t="2783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69" name="Google Shape;469;p45" title="1_22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31800" y="87725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470" name="Google Shape;470;p45"/>
          <p:cNvSpPr txBox="1"/>
          <p:nvPr/>
        </p:nvSpPr>
        <p:spPr>
          <a:xfrm>
            <a:off x="4661950" y="3740675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meetings</a:t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1" name="Google Shape;471;p45"/>
          <p:cNvSpPr txBox="1"/>
          <p:nvPr/>
        </p:nvSpPr>
        <p:spPr>
          <a:xfrm>
            <a:off x="4258025" y="4248575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running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2" name="Google Shape;472;p45"/>
          <p:cNvSpPr txBox="1"/>
          <p:nvPr/>
        </p:nvSpPr>
        <p:spPr>
          <a:xfrm>
            <a:off x="6916875" y="4248575"/>
            <a:ext cx="16995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discussion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3" name="Google Shape;473;p45"/>
          <p:cNvSpPr txBox="1"/>
          <p:nvPr/>
        </p:nvSpPr>
        <p:spPr>
          <a:xfrm>
            <a:off x="5412625" y="4825325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office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4" name="Google Shape;474;p45"/>
          <p:cNvSpPr txBox="1"/>
          <p:nvPr/>
        </p:nvSpPr>
        <p:spPr>
          <a:xfrm>
            <a:off x="7404200" y="4756475"/>
            <a:ext cx="16995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computer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5" name="Google Shape;475;p45"/>
          <p:cNvSpPr txBox="1"/>
          <p:nvPr/>
        </p:nvSpPr>
        <p:spPr>
          <a:xfrm>
            <a:off x="5111750" y="5402075"/>
            <a:ext cx="10347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phone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9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81" name="Google Shape;481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2" name="Google Shape;482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" name="Google Shape;483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4" name="Google Shape;484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5" name="Google Shape;485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6" name="Google Shape;486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87" name="Google Shape;487;p46"/>
          <p:cNvPicPr preferRelativeResize="0"/>
          <p:nvPr/>
        </p:nvPicPr>
        <p:blipFill rotWithShape="1">
          <a:blip r:embed="rId3">
            <a:alphaModFix/>
          </a:blip>
          <a:srcRect b="26041" l="35150" r="26620" t="59788"/>
          <a:stretch/>
        </p:blipFill>
        <p:spPr>
          <a:xfrm>
            <a:off x="595150" y="1377200"/>
            <a:ext cx="10528824" cy="3883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88" name="Google Shape;488;p46" title="1_23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17275" y="18785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489" name="Google Shape;489;p46"/>
          <p:cNvSpPr txBox="1"/>
          <p:nvPr/>
        </p:nvSpPr>
        <p:spPr>
          <a:xfrm>
            <a:off x="1860550" y="3848100"/>
            <a:ext cx="76365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long hours she spends at work and her teenage children</a:t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0" name="Google Shape;490;p46"/>
          <p:cNvSpPr txBox="1"/>
          <p:nvPr/>
        </p:nvSpPr>
        <p:spPr>
          <a:xfrm>
            <a:off x="2019300" y="4768375"/>
            <a:ext cx="73923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yes, she does.</a:t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6" name="Google Shape;496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7" name="Google Shape;497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" name="Google Shape;498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9" name="Google Shape;499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0" name="Google Shape;500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1" name="Google Shape;501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02" name="Google Shape;502;p47" title="02aCB.flv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6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8" name="Google Shape;508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9" name="Google Shape;509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" name="Google Shape;510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1" name="Google Shape;511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2" name="Google Shape;512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3" name="Google Shape;513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14" name="Google Shape;514;p48" title="02bCB.flv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12800" y="1231800"/>
            <a:ext cx="10617076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8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" name="Google Shape;520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1" name="Google Shape;521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Google Shape;522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3" name="Google Shape;523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4" name="Google Shape;524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5" name="Google Shape;525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26" name="Google Shape;526;p49"/>
          <p:cNvPicPr preferRelativeResize="0"/>
          <p:nvPr/>
        </p:nvPicPr>
        <p:blipFill rotWithShape="1">
          <a:blip r:embed="rId3">
            <a:alphaModFix/>
          </a:blip>
          <a:srcRect b="39292" l="21835" r="23750" t="35794"/>
          <a:stretch/>
        </p:blipFill>
        <p:spPr>
          <a:xfrm>
            <a:off x="617275" y="1349200"/>
            <a:ext cx="10708224" cy="5051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0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2" name="Google Shape;532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3" name="Google Shape;533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" name="Google Shape;534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5" name="Google Shape;535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6" name="Google Shape;536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7" name="Google Shape;537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38" name="Google Shape;538;p50"/>
          <p:cNvPicPr preferRelativeResize="0"/>
          <p:nvPr/>
        </p:nvPicPr>
        <p:blipFill rotWithShape="1">
          <a:blip r:embed="rId3">
            <a:alphaModFix/>
          </a:blip>
          <a:srcRect b="30232" l="27370" r="28616" t="2833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2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5" name="Google Shape;545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7" name="Google Shape;547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8" name="Google Shape;548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9" name="Google Shape;549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0" name="Google Shape;550;p51"/>
          <p:cNvPicPr preferRelativeResize="0"/>
          <p:nvPr/>
        </p:nvPicPr>
        <p:blipFill rotWithShape="1">
          <a:blip r:embed="rId3">
            <a:alphaModFix/>
          </a:blip>
          <a:srcRect b="11872" l="34462" r="27884" t="64431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51" name="Google Shape;551;p51"/>
          <p:cNvSpPr txBox="1"/>
          <p:nvPr/>
        </p:nvSpPr>
        <p:spPr>
          <a:xfrm>
            <a:off x="2346900" y="319050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always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2" name="Google Shape;552;p51"/>
          <p:cNvSpPr/>
          <p:nvPr/>
        </p:nvSpPr>
        <p:spPr>
          <a:xfrm flipH="1">
            <a:off x="2659025" y="3765400"/>
            <a:ext cx="141000" cy="269400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3" name="Google Shape;553;p51"/>
          <p:cNvSpPr/>
          <p:nvPr/>
        </p:nvSpPr>
        <p:spPr>
          <a:xfrm>
            <a:off x="2877325" y="4427725"/>
            <a:ext cx="141000" cy="338700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51"/>
          <p:cNvSpPr/>
          <p:nvPr/>
        </p:nvSpPr>
        <p:spPr>
          <a:xfrm>
            <a:off x="2569375" y="5215725"/>
            <a:ext cx="141000" cy="269400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" name="Google Shape;555;p51"/>
          <p:cNvSpPr/>
          <p:nvPr/>
        </p:nvSpPr>
        <p:spPr>
          <a:xfrm flipH="1">
            <a:off x="3236375" y="5921575"/>
            <a:ext cx="141000" cy="269400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51"/>
          <p:cNvSpPr txBox="1"/>
          <p:nvPr/>
        </p:nvSpPr>
        <p:spPr>
          <a:xfrm>
            <a:off x="2569375" y="3950725"/>
            <a:ext cx="9024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never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7" name="Google Shape;557;p51"/>
          <p:cNvSpPr txBox="1"/>
          <p:nvPr/>
        </p:nvSpPr>
        <p:spPr>
          <a:xfrm>
            <a:off x="2278325" y="4710938"/>
            <a:ext cx="9024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often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8" name="Google Shape;558;p51"/>
          <p:cNvSpPr txBox="1"/>
          <p:nvPr/>
        </p:nvSpPr>
        <p:spPr>
          <a:xfrm>
            <a:off x="2800025" y="5444575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sometimes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2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4" name="Google Shape;564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5" name="Google Shape;565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7" name="Google Shape;567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8" name="Google Shape;568;p52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9" name="Google Shape;569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0" name="Google Shape;570;p52"/>
          <p:cNvPicPr preferRelativeResize="0"/>
          <p:nvPr/>
        </p:nvPicPr>
        <p:blipFill rotWithShape="1">
          <a:blip r:embed="rId3">
            <a:alphaModFix/>
          </a:blip>
          <a:srcRect b="28526" l="23328" r="22832" t="4354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571" name="Google Shape;571;p52"/>
          <p:cNvCxnSpPr/>
          <p:nvPr/>
        </p:nvCxnSpPr>
        <p:spPr>
          <a:xfrm>
            <a:off x="6932750" y="2969725"/>
            <a:ext cx="783000" cy="23358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72" name="Google Shape;572;p52"/>
          <p:cNvCxnSpPr/>
          <p:nvPr/>
        </p:nvCxnSpPr>
        <p:spPr>
          <a:xfrm>
            <a:off x="6457900" y="3637075"/>
            <a:ext cx="1193700" cy="23613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73" name="Google Shape;573;p52"/>
          <p:cNvCxnSpPr/>
          <p:nvPr/>
        </p:nvCxnSpPr>
        <p:spPr>
          <a:xfrm flipH="1" rot="10800000">
            <a:off x="6021575" y="2302325"/>
            <a:ext cx="1642800" cy="23871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74" name="Google Shape;574;p52"/>
          <p:cNvCxnSpPr/>
          <p:nvPr/>
        </p:nvCxnSpPr>
        <p:spPr>
          <a:xfrm flipH="1" rot="10800000">
            <a:off x="7150925" y="3598575"/>
            <a:ext cx="705900" cy="16812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75" name="Google Shape;575;p52"/>
          <p:cNvCxnSpPr/>
          <p:nvPr/>
        </p:nvCxnSpPr>
        <p:spPr>
          <a:xfrm flipH="1" rot="10800000">
            <a:off x="6663250" y="4599675"/>
            <a:ext cx="1219200" cy="14373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9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" name="Google Shape;581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2" name="Google Shape;582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" name="Google Shape;583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4" name="Google Shape;584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5" name="Google Shape;585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6" name="Google Shape;586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7" name="Google Shape;587;p53"/>
          <p:cNvPicPr preferRelativeResize="0"/>
          <p:nvPr/>
        </p:nvPicPr>
        <p:blipFill rotWithShape="1">
          <a:blip r:embed="rId3">
            <a:alphaModFix/>
          </a:blip>
          <a:srcRect b="38463" l="23222" r="29711" t="1827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88" name="Google Shape;588;p53"/>
          <p:cNvSpPr txBox="1"/>
          <p:nvPr/>
        </p:nvSpPr>
        <p:spPr>
          <a:xfrm>
            <a:off x="2513150" y="570000"/>
            <a:ext cx="2616300" cy="66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b="1" i="0" lang="en-US" sz="3100" u="none" cap="none" strike="noStrike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Case Study 2</a:t>
            </a:r>
            <a:endParaRPr b="1" i="0" sz="31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2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4" name="Google Shape;594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5" name="Google Shape;595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6" name="Google Shape;596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7" name="Google Shape;597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8" name="Google Shape;598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9" name="Google Shape;599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0" name="Google Shape;600;p54"/>
          <p:cNvSpPr txBox="1"/>
          <p:nvPr/>
        </p:nvSpPr>
        <p:spPr>
          <a:xfrm>
            <a:off x="2513150" y="658750"/>
            <a:ext cx="2383800" cy="6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t/>
            </a:r>
            <a:endParaRPr b="1" i="0" sz="27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1" name="Google Shape;601;p54"/>
          <p:cNvPicPr preferRelativeResize="0"/>
          <p:nvPr/>
        </p:nvPicPr>
        <p:blipFill rotWithShape="1">
          <a:blip r:embed="rId3">
            <a:alphaModFix/>
          </a:blip>
          <a:srcRect b="7877" l="24357" r="26622" t="48855"/>
          <a:stretch/>
        </p:blipFill>
        <p:spPr>
          <a:xfrm>
            <a:off x="617275" y="125905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5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" name="Google Shape;606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" name="Google Shape;607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8" name="Google Shape;608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" name="Google Shape;609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0" name="Google Shape;610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1" name="Google Shape;611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2" name="Google Shape;612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3" name="Google Shape;613;p55"/>
          <p:cNvPicPr preferRelativeResize="0"/>
          <p:nvPr/>
        </p:nvPicPr>
        <p:blipFill rotWithShape="1">
          <a:blip r:embed="rId3">
            <a:alphaModFix/>
          </a:blip>
          <a:srcRect b="35641" l="19360" r="32007" t="18470"/>
          <a:stretch/>
        </p:blipFill>
        <p:spPr>
          <a:xfrm>
            <a:off x="730575" y="1315700"/>
            <a:ext cx="10580923" cy="5142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7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9" name="Google Shape;619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0" name="Google Shape;620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1" name="Google Shape;621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2" name="Google Shape;622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3" name="Google Shape;623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4" name="Google Shape;624;p5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25" name="Google Shape;625;p56"/>
          <p:cNvPicPr preferRelativeResize="0"/>
          <p:nvPr/>
        </p:nvPicPr>
        <p:blipFill rotWithShape="1">
          <a:blip r:embed="rId3">
            <a:alphaModFix/>
          </a:blip>
          <a:srcRect b="6668" l="20112" r="32362" t="65590"/>
          <a:stretch/>
        </p:blipFill>
        <p:spPr>
          <a:xfrm>
            <a:off x="617275" y="1363200"/>
            <a:ext cx="10812600" cy="5037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9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" name="Google Shape;631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2" name="Google Shape;632;p5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" name="Google Shape;633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4" name="Google Shape;634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5" name="Google Shape;635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6" name="Google Shape;636;p5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37" name="Google Shape;637;p57"/>
          <p:cNvPicPr preferRelativeResize="0"/>
          <p:nvPr/>
        </p:nvPicPr>
        <p:blipFill rotWithShape="1">
          <a:blip r:embed="rId3">
            <a:alphaModFix/>
          </a:blip>
          <a:srcRect b="50985" l="19882" r="31786" t="2048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p5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3" name="Google Shape;643;p5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4" name="Google Shape;644;p5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" name="Google Shape;645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6" name="Google Shape;646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7" name="Google Shape;647;p5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8" name="Google Shape;648;p5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9" name="Google Shape;649;p58"/>
          <p:cNvPicPr preferRelativeResize="0"/>
          <p:nvPr/>
        </p:nvPicPr>
        <p:blipFill rotWithShape="1">
          <a:blip r:embed="rId3">
            <a:alphaModFix/>
          </a:blip>
          <a:srcRect b="14203" l="20112" r="32362" t="50490"/>
          <a:stretch/>
        </p:blipFill>
        <p:spPr>
          <a:xfrm>
            <a:off x="674600" y="1212850"/>
            <a:ext cx="10755274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4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" name="Google Shape;655;p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56" name="Google Shape;656;p5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2" cy="753090"/>
          </a:xfrm>
          <a:prstGeom prst="rect">
            <a:avLst/>
          </a:prstGeom>
          <a:noFill/>
          <a:ln>
            <a:noFill/>
          </a:ln>
        </p:spPr>
      </p:pic>
      <p:sp>
        <p:nvSpPr>
          <p:cNvPr id="657" name="Google Shape;657;p59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8" name="Google Shape;658;p59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9" name="Google Shape;659;p59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5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