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5" r:id="rId5"/>
  </p:sldMasterIdLst>
  <p:notesMasterIdLst>
    <p:notesMasterId r:id="rId63"/>
  </p:notesMasterIdLst>
  <p:sldIdLst>
    <p:sldId id="480" r:id="rId6"/>
    <p:sldId id="303" r:id="rId7"/>
    <p:sldId id="899" r:id="rId8"/>
    <p:sldId id="900" r:id="rId9"/>
    <p:sldId id="510" r:id="rId10"/>
    <p:sldId id="758" r:id="rId11"/>
    <p:sldId id="856" r:id="rId12"/>
    <p:sldId id="901" r:id="rId13"/>
    <p:sldId id="902" r:id="rId14"/>
    <p:sldId id="903" r:id="rId15"/>
    <p:sldId id="904" r:id="rId16"/>
    <p:sldId id="905" r:id="rId17"/>
    <p:sldId id="908" r:id="rId18"/>
    <p:sldId id="909" r:id="rId19"/>
    <p:sldId id="910" r:id="rId20"/>
    <p:sldId id="906" r:id="rId21"/>
    <p:sldId id="907" r:id="rId22"/>
    <p:sldId id="857" r:id="rId23"/>
    <p:sldId id="911" r:id="rId24"/>
    <p:sldId id="923" r:id="rId25"/>
    <p:sldId id="912" r:id="rId26"/>
    <p:sldId id="913" r:id="rId27"/>
    <p:sldId id="914" r:id="rId28"/>
    <p:sldId id="915" r:id="rId29"/>
    <p:sldId id="918" r:id="rId30"/>
    <p:sldId id="916" r:id="rId31"/>
    <p:sldId id="919" r:id="rId32"/>
    <p:sldId id="920" r:id="rId33"/>
    <p:sldId id="921" r:id="rId34"/>
    <p:sldId id="922" r:id="rId35"/>
    <p:sldId id="924" r:id="rId36"/>
    <p:sldId id="925" r:id="rId37"/>
    <p:sldId id="926" r:id="rId38"/>
    <p:sldId id="927" r:id="rId39"/>
    <p:sldId id="928" r:id="rId40"/>
    <p:sldId id="929" r:id="rId41"/>
    <p:sldId id="930" r:id="rId42"/>
    <p:sldId id="931" r:id="rId43"/>
    <p:sldId id="932" r:id="rId44"/>
    <p:sldId id="933" r:id="rId45"/>
    <p:sldId id="934" r:id="rId46"/>
    <p:sldId id="936" r:id="rId47"/>
    <p:sldId id="935" r:id="rId48"/>
    <p:sldId id="937" r:id="rId49"/>
    <p:sldId id="938" r:id="rId50"/>
    <p:sldId id="939" r:id="rId51"/>
    <p:sldId id="940" r:id="rId52"/>
    <p:sldId id="942" r:id="rId53"/>
    <p:sldId id="941" r:id="rId54"/>
    <p:sldId id="945" r:id="rId55"/>
    <p:sldId id="943" r:id="rId56"/>
    <p:sldId id="944" r:id="rId57"/>
    <p:sldId id="946" r:id="rId58"/>
    <p:sldId id="947" r:id="rId59"/>
    <p:sldId id="724" r:id="rId60"/>
    <p:sldId id="726" r:id="rId61"/>
    <p:sldId id="349"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899"/>
            <p14:sldId id="900"/>
            <p14:sldId id="510"/>
            <p14:sldId id="758"/>
            <p14:sldId id="856"/>
            <p14:sldId id="901"/>
            <p14:sldId id="902"/>
            <p14:sldId id="903"/>
            <p14:sldId id="904"/>
            <p14:sldId id="905"/>
            <p14:sldId id="908"/>
            <p14:sldId id="909"/>
            <p14:sldId id="910"/>
            <p14:sldId id="906"/>
            <p14:sldId id="907"/>
            <p14:sldId id="857"/>
            <p14:sldId id="911"/>
            <p14:sldId id="923"/>
            <p14:sldId id="912"/>
            <p14:sldId id="913"/>
            <p14:sldId id="914"/>
            <p14:sldId id="915"/>
            <p14:sldId id="918"/>
            <p14:sldId id="916"/>
            <p14:sldId id="919"/>
            <p14:sldId id="920"/>
            <p14:sldId id="921"/>
            <p14:sldId id="922"/>
            <p14:sldId id="924"/>
            <p14:sldId id="925"/>
            <p14:sldId id="926"/>
            <p14:sldId id="927"/>
            <p14:sldId id="928"/>
            <p14:sldId id="929"/>
            <p14:sldId id="930"/>
            <p14:sldId id="931"/>
            <p14:sldId id="932"/>
            <p14:sldId id="933"/>
            <p14:sldId id="934"/>
            <p14:sldId id="936"/>
            <p14:sldId id="935"/>
            <p14:sldId id="937"/>
            <p14:sldId id="938"/>
            <p14:sldId id="939"/>
            <p14:sldId id="940"/>
            <p14:sldId id="942"/>
            <p14:sldId id="941"/>
            <p14:sldId id="945"/>
            <p14:sldId id="943"/>
            <p14:sldId id="944"/>
            <p14:sldId id="946"/>
            <p14:sldId id="947"/>
            <p14:sldId id="724"/>
            <p14:sldId id="72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F81"/>
    <a:srgbClr val="CCECFF"/>
    <a:srgbClr val="BEF9A1"/>
    <a:srgbClr val="FEECFB"/>
    <a:srgbClr val="FFC1C1"/>
    <a:srgbClr val="C9FABC"/>
    <a:srgbClr val="FFFFCC"/>
    <a:srgbClr val="F0748F"/>
    <a:srgbClr val="FF3399"/>
    <a:srgbClr val="FFE1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2337" autoAdjust="0"/>
  </p:normalViewPr>
  <p:slideViewPr>
    <p:cSldViewPr snapToGrid="0">
      <p:cViewPr>
        <p:scale>
          <a:sx n="60" d="100"/>
          <a:sy n="60" d="100"/>
        </p:scale>
        <p:origin x="498"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notesMaster" Target="notesMasters/notesMaster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5CFB9F-2A93-44FC-A683-03F1E4938D2B}" type="doc">
      <dgm:prSet loTypeId="urn:microsoft.com/office/officeart/2005/8/layout/orgChart1" loCatId="hierarchy" qsTypeId="urn:microsoft.com/office/officeart/2005/8/quickstyle/simple1" qsCatId="simple" csTypeId="urn:microsoft.com/office/officeart/2005/8/colors/accent6_2" csCatId="accent6" phldr="1"/>
      <dgm:spPr/>
      <dgm:t>
        <a:bodyPr/>
        <a:lstStyle/>
        <a:p>
          <a:endParaRPr lang="en-US"/>
        </a:p>
      </dgm:t>
    </dgm:pt>
    <dgm:pt modelId="{47D81B82-C8CB-45DF-89B8-D396E4DA874C}">
      <dgm:prSet phldrT="[Text]" custT="1"/>
      <dgm:spPr>
        <a:solidFill>
          <a:srgbClr val="CC99FF"/>
        </a:solidFill>
      </dgm:spPr>
      <dgm:t>
        <a:bodyPr/>
        <a:lstStyle/>
        <a:p>
          <a:pPr>
            <a:spcAft>
              <a:spcPts val="0"/>
            </a:spcAft>
          </a:pPr>
          <a:r>
            <a:rPr lang="en-US" sz="2000" b="1" dirty="0">
              <a:solidFill>
                <a:schemeClr val="tx1"/>
              </a:solidFill>
              <a:latin typeface="Alexandria"/>
            </a:rPr>
            <a:t>Routine Inspection</a:t>
          </a:r>
        </a:p>
        <a:p>
          <a:pPr>
            <a:spcAft>
              <a:spcPts val="0"/>
            </a:spcAft>
          </a:pPr>
          <a:endParaRPr lang="en-US" sz="1800" b="1" dirty="0">
            <a:solidFill>
              <a:schemeClr val="tx1"/>
            </a:solidFill>
            <a:latin typeface="Alexandria"/>
          </a:endParaRPr>
        </a:p>
      </dgm:t>
    </dgm:pt>
    <dgm:pt modelId="{8BC2ED8C-7E86-4BFB-973D-4CB4425E9722}" type="parTrans" cxnId="{54B2B3CD-993C-4CC8-BC20-7E7C25F4EF9E}">
      <dgm:prSet/>
      <dgm:spPr/>
      <dgm:t>
        <a:bodyPr/>
        <a:lstStyle/>
        <a:p>
          <a:endParaRPr lang="en-US"/>
        </a:p>
      </dgm:t>
    </dgm:pt>
    <dgm:pt modelId="{3F7C76EB-9CDA-446C-AAC8-A92595D0210F}" type="sibTrans" cxnId="{54B2B3CD-993C-4CC8-BC20-7E7C25F4EF9E}">
      <dgm:prSet/>
      <dgm:spPr/>
      <dgm:t>
        <a:bodyPr/>
        <a:lstStyle/>
        <a:p>
          <a:endParaRPr lang="en-US"/>
        </a:p>
      </dgm:t>
    </dgm:pt>
    <dgm:pt modelId="{E42F95AB-2265-4D7C-9018-8263A1E8B6B4}">
      <dgm:prSet phldrT="[Text]" custT="1"/>
      <dgm:spPr>
        <a:solidFill>
          <a:srgbClr val="66FFFF"/>
        </a:solidFill>
        <a:ln>
          <a:solidFill>
            <a:srgbClr val="00B0F0"/>
          </a:solidFill>
        </a:ln>
      </dgm:spPr>
      <dgm:t>
        <a:bodyPr/>
        <a:lstStyle/>
        <a:p>
          <a:pPr>
            <a:spcAft>
              <a:spcPts val="0"/>
            </a:spcAft>
          </a:pPr>
          <a:r>
            <a:rPr lang="en-US" sz="2000" b="1" dirty="0">
              <a:solidFill>
                <a:schemeClr val="tx1"/>
              </a:solidFill>
              <a:latin typeface="Alexandria"/>
            </a:rPr>
            <a:t>General Inspection</a:t>
          </a:r>
        </a:p>
        <a:p>
          <a:pPr>
            <a:spcAft>
              <a:spcPts val="0"/>
            </a:spcAft>
          </a:pPr>
          <a:r>
            <a:rPr lang="en-US" sz="2000" b="1" dirty="0">
              <a:solidFill>
                <a:schemeClr val="tx1"/>
              </a:solidFill>
              <a:latin typeface="Alexandria"/>
            </a:rPr>
            <a:t> </a:t>
          </a:r>
        </a:p>
      </dgm:t>
    </dgm:pt>
    <dgm:pt modelId="{C3D9CB3A-22EE-4699-A4B3-9B4668825BC6}" type="parTrans" cxnId="{8192B7FF-6C41-4A93-A7FC-7A9314897F4F}">
      <dgm:prSet/>
      <dgm:spPr/>
      <dgm:t>
        <a:bodyPr/>
        <a:lstStyle/>
        <a:p>
          <a:endParaRPr lang="en-US"/>
        </a:p>
      </dgm:t>
    </dgm:pt>
    <dgm:pt modelId="{44A490FD-967A-419A-8B46-398891A0A335}" type="sibTrans" cxnId="{8192B7FF-6C41-4A93-A7FC-7A9314897F4F}">
      <dgm:prSet/>
      <dgm:spPr/>
      <dgm:t>
        <a:bodyPr/>
        <a:lstStyle/>
        <a:p>
          <a:endParaRPr lang="en-US"/>
        </a:p>
      </dgm:t>
    </dgm:pt>
    <dgm:pt modelId="{03A6B4A1-9708-4DC4-B99A-F802948CA9A7}">
      <dgm:prSet phldrT="[Text]" custT="1"/>
      <dgm:spPr>
        <a:solidFill>
          <a:srgbClr val="FFFF00"/>
        </a:solidFill>
      </dgm:spPr>
      <dgm:t>
        <a:bodyPr/>
        <a:lstStyle/>
        <a:p>
          <a:r>
            <a:rPr lang="en-US" sz="2000" b="1" i="0" dirty="0">
              <a:solidFill>
                <a:schemeClr val="tx1"/>
              </a:solidFill>
            </a:rPr>
            <a:t>Detailed Inspection</a:t>
          </a:r>
        </a:p>
        <a:p>
          <a:endParaRPr lang="en-US" sz="2000" b="1" dirty="0">
            <a:solidFill>
              <a:schemeClr val="tx1"/>
            </a:solidFill>
            <a:latin typeface="Alexandria"/>
          </a:endParaRPr>
        </a:p>
      </dgm:t>
    </dgm:pt>
    <dgm:pt modelId="{410A4D59-D838-42D2-9A1A-28F8FD9CE27A}" type="parTrans" cxnId="{2C33FCB5-BB21-4004-A5CF-7D9720474D22}">
      <dgm:prSet/>
      <dgm:spPr/>
      <dgm:t>
        <a:bodyPr/>
        <a:lstStyle/>
        <a:p>
          <a:endParaRPr lang="en-US"/>
        </a:p>
      </dgm:t>
    </dgm:pt>
    <dgm:pt modelId="{04957F26-F073-4215-9DCA-5FD14CABFDC0}" type="sibTrans" cxnId="{2C33FCB5-BB21-4004-A5CF-7D9720474D22}">
      <dgm:prSet/>
      <dgm:spPr/>
      <dgm:t>
        <a:bodyPr/>
        <a:lstStyle/>
        <a:p>
          <a:endParaRPr lang="en-US"/>
        </a:p>
      </dgm:t>
    </dgm:pt>
    <dgm:pt modelId="{98F72865-D23B-4201-A80A-C5B8C11798C1}">
      <dgm:prSet custT="1"/>
      <dgm:spPr>
        <a:solidFill>
          <a:srgbClr val="92D050"/>
        </a:solidFill>
      </dgm:spPr>
      <dgm:t>
        <a:bodyPr/>
        <a:lstStyle/>
        <a:p>
          <a:r>
            <a:rPr lang="en-US" sz="2000" b="1" dirty="0">
              <a:solidFill>
                <a:schemeClr val="tx1"/>
              </a:solidFill>
              <a:latin typeface="Alexandria"/>
            </a:rPr>
            <a:t>Safety Inspection</a:t>
          </a:r>
        </a:p>
        <a:p>
          <a:endParaRPr lang="en-US" sz="2000" b="1" dirty="0">
            <a:solidFill>
              <a:schemeClr val="tx1"/>
            </a:solidFill>
            <a:latin typeface="Alexandria"/>
          </a:endParaRPr>
        </a:p>
      </dgm:t>
    </dgm:pt>
    <dgm:pt modelId="{C6328371-F3E0-477D-BF61-7EB6B2097E38}" type="parTrans" cxnId="{16793D84-5657-44DC-BF2C-97C57DADD077}">
      <dgm:prSet/>
      <dgm:spPr/>
      <dgm:t>
        <a:bodyPr/>
        <a:lstStyle/>
        <a:p>
          <a:endParaRPr lang="en-US"/>
        </a:p>
      </dgm:t>
    </dgm:pt>
    <dgm:pt modelId="{6E998263-6FAE-4C3C-A8D5-ABFB668C1711}" type="sibTrans" cxnId="{16793D84-5657-44DC-BF2C-97C57DADD077}">
      <dgm:prSet/>
      <dgm:spPr/>
      <dgm:t>
        <a:bodyPr/>
        <a:lstStyle/>
        <a:p>
          <a:endParaRPr lang="en-US"/>
        </a:p>
      </dgm:t>
    </dgm:pt>
    <dgm:pt modelId="{F0BDE8FF-C464-4407-9C0D-67DD799182F9}">
      <dgm:prSet phldrT="[Text]" custT="1"/>
      <dgm:spPr>
        <a:solidFill>
          <a:schemeClr val="accent4">
            <a:lumMod val="60000"/>
            <a:lumOff val="40000"/>
          </a:schemeClr>
        </a:solidFill>
      </dgm:spPr>
      <dgm:t>
        <a:bodyPr/>
        <a:lstStyle/>
        <a:p>
          <a:r>
            <a:rPr kumimoji="0" lang="en-US" sz="2400" b="1" i="0" u="none" strike="noStrike" cap="none" spc="0" normalizeH="0" baseline="0" noProof="0" dirty="0">
              <a:ln>
                <a:noFill/>
              </a:ln>
              <a:solidFill>
                <a:prstClr val="black"/>
              </a:solidFill>
              <a:effectLst/>
              <a:uLnTx/>
              <a:uFillTx/>
              <a:latin typeface="Alexandria"/>
              <a:ea typeface="+mn-ea"/>
              <a:cs typeface="+mn-cs"/>
            </a:rPr>
            <a:t>Inspection Types</a:t>
          </a:r>
        </a:p>
      </dgm:t>
    </dgm:pt>
    <dgm:pt modelId="{B79A2208-D60A-480D-985E-58372044B721}" type="sibTrans" cxnId="{5E74A5D1-85B4-42A6-856C-B356F1DE0705}">
      <dgm:prSet/>
      <dgm:spPr/>
      <dgm:t>
        <a:bodyPr/>
        <a:lstStyle/>
        <a:p>
          <a:endParaRPr lang="en-US"/>
        </a:p>
      </dgm:t>
    </dgm:pt>
    <dgm:pt modelId="{EB2029D5-0464-40D7-9161-1C3C908F1E04}" type="parTrans" cxnId="{5E74A5D1-85B4-42A6-856C-B356F1DE0705}">
      <dgm:prSet/>
      <dgm:spPr/>
      <dgm:t>
        <a:bodyPr/>
        <a:lstStyle/>
        <a:p>
          <a:endParaRPr lang="en-US"/>
        </a:p>
      </dgm:t>
    </dgm:pt>
    <dgm:pt modelId="{3D27FFDE-CF88-4914-B720-D4472395A3A1}" type="pres">
      <dgm:prSet presAssocID="{D35CFB9F-2A93-44FC-A683-03F1E4938D2B}" presName="hierChild1" presStyleCnt="0">
        <dgm:presLayoutVars>
          <dgm:orgChart val="1"/>
          <dgm:chPref val="1"/>
          <dgm:dir/>
          <dgm:animOne val="branch"/>
          <dgm:animLvl val="lvl"/>
          <dgm:resizeHandles/>
        </dgm:presLayoutVars>
      </dgm:prSet>
      <dgm:spPr/>
    </dgm:pt>
    <dgm:pt modelId="{4262EEB0-A7D1-4A3B-B82D-4508FBDF559B}" type="pres">
      <dgm:prSet presAssocID="{F0BDE8FF-C464-4407-9C0D-67DD799182F9}" presName="hierRoot1" presStyleCnt="0">
        <dgm:presLayoutVars>
          <dgm:hierBranch val="init"/>
        </dgm:presLayoutVars>
      </dgm:prSet>
      <dgm:spPr/>
    </dgm:pt>
    <dgm:pt modelId="{4E0F7B19-7894-4676-9617-1B82D6E52B82}" type="pres">
      <dgm:prSet presAssocID="{F0BDE8FF-C464-4407-9C0D-67DD799182F9}" presName="rootComposite1" presStyleCnt="0"/>
      <dgm:spPr/>
    </dgm:pt>
    <dgm:pt modelId="{10F302F2-1B36-44A6-9673-49B86B5B32A9}" type="pres">
      <dgm:prSet presAssocID="{F0BDE8FF-C464-4407-9C0D-67DD799182F9}" presName="rootText1" presStyleLbl="node0" presStyleIdx="0" presStyleCnt="1" custScaleX="300448" custScaleY="51702" custLinFactNeighborX="-474" custLinFactNeighborY="-3876">
        <dgm:presLayoutVars>
          <dgm:chPref val="3"/>
        </dgm:presLayoutVars>
      </dgm:prSet>
      <dgm:spPr/>
    </dgm:pt>
    <dgm:pt modelId="{0523BA43-30B0-48FD-8C8B-4D2C59045EFE}" type="pres">
      <dgm:prSet presAssocID="{F0BDE8FF-C464-4407-9C0D-67DD799182F9}" presName="rootConnector1" presStyleLbl="node1" presStyleIdx="0" presStyleCnt="0"/>
      <dgm:spPr/>
    </dgm:pt>
    <dgm:pt modelId="{938522C4-AD99-4552-AFA7-BDA73FEA72D4}" type="pres">
      <dgm:prSet presAssocID="{F0BDE8FF-C464-4407-9C0D-67DD799182F9}" presName="hierChild2" presStyleCnt="0"/>
      <dgm:spPr/>
    </dgm:pt>
    <dgm:pt modelId="{204C9901-B5BA-44E7-A5F2-6E1A94EE6B45}" type="pres">
      <dgm:prSet presAssocID="{8BC2ED8C-7E86-4BFB-973D-4CB4425E9722}" presName="Name37" presStyleLbl="parChTrans1D2" presStyleIdx="0" presStyleCnt="4"/>
      <dgm:spPr/>
    </dgm:pt>
    <dgm:pt modelId="{E4C5E52A-322C-4028-91F3-EA3855075F98}" type="pres">
      <dgm:prSet presAssocID="{47D81B82-C8CB-45DF-89B8-D396E4DA874C}" presName="hierRoot2" presStyleCnt="0">
        <dgm:presLayoutVars>
          <dgm:hierBranch val="init"/>
        </dgm:presLayoutVars>
      </dgm:prSet>
      <dgm:spPr/>
    </dgm:pt>
    <dgm:pt modelId="{D6F2B9BC-707E-4F14-A90F-3BD38E9A5E3A}" type="pres">
      <dgm:prSet presAssocID="{47D81B82-C8CB-45DF-89B8-D396E4DA874C}" presName="rootComposite" presStyleCnt="0"/>
      <dgm:spPr/>
    </dgm:pt>
    <dgm:pt modelId="{97694678-A37C-46CC-A8CA-783C42A8AE40}" type="pres">
      <dgm:prSet presAssocID="{47D81B82-C8CB-45DF-89B8-D396E4DA874C}" presName="rootText" presStyleLbl="node2" presStyleIdx="0" presStyleCnt="4" custScaleY="112456" custLinFactNeighborX="-50" custLinFactNeighborY="39766">
        <dgm:presLayoutVars>
          <dgm:chPref val="3"/>
        </dgm:presLayoutVars>
      </dgm:prSet>
      <dgm:spPr/>
    </dgm:pt>
    <dgm:pt modelId="{11789827-FE15-4D14-A60A-A4E30D96CBF7}" type="pres">
      <dgm:prSet presAssocID="{47D81B82-C8CB-45DF-89B8-D396E4DA874C}" presName="rootConnector" presStyleLbl="node2" presStyleIdx="0" presStyleCnt="4"/>
      <dgm:spPr/>
    </dgm:pt>
    <dgm:pt modelId="{D9F16875-2AAB-478E-B884-768DAC74E840}" type="pres">
      <dgm:prSet presAssocID="{47D81B82-C8CB-45DF-89B8-D396E4DA874C}" presName="hierChild4" presStyleCnt="0"/>
      <dgm:spPr/>
    </dgm:pt>
    <dgm:pt modelId="{649A3590-4302-4B23-AD67-A2ABC118DC55}" type="pres">
      <dgm:prSet presAssocID="{47D81B82-C8CB-45DF-89B8-D396E4DA874C}" presName="hierChild5" presStyleCnt="0"/>
      <dgm:spPr/>
    </dgm:pt>
    <dgm:pt modelId="{82AB8946-F30F-4D86-89FA-2340C7DB56B7}" type="pres">
      <dgm:prSet presAssocID="{C3D9CB3A-22EE-4699-A4B3-9B4668825BC6}" presName="Name37" presStyleLbl="parChTrans1D2" presStyleIdx="1" presStyleCnt="4"/>
      <dgm:spPr/>
    </dgm:pt>
    <dgm:pt modelId="{373E8C4C-D5C5-43E9-8887-7E570D28B4FF}" type="pres">
      <dgm:prSet presAssocID="{E42F95AB-2265-4D7C-9018-8263A1E8B6B4}" presName="hierRoot2" presStyleCnt="0">
        <dgm:presLayoutVars>
          <dgm:hierBranch val="init"/>
        </dgm:presLayoutVars>
      </dgm:prSet>
      <dgm:spPr/>
    </dgm:pt>
    <dgm:pt modelId="{C89FF354-6B9D-49D8-BE7E-9687E057932C}" type="pres">
      <dgm:prSet presAssocID="{E42F95AB-2265-4D7C-9018-8263A1E8B6B4}" presName="rootComposite" presStyleCnt="0"/>
      <dgm:spPr/>
    </dgm:pt>
    <dgm:pt modelId="{9564A198-A897-487B-9FC3-7E19F171EFC8}" type="pres">
      <dgm:prSet presAssocID="{E42F95AB-2265-4D7C-9018-8263A1E8B6B4}" presName="rootText" presStyleLbl="node2" presStyleIdx="1" presStyleCnt="4" custScaleY="107618" custLinFactNeighborX="-671" custLinFactNeighborY="39766">
        <dgm:presLayoutVars>
          <dgm:chPref val="3"/>
        </dgm:presLayoutVars>
      </dgm:prSet>
      <dgm:spPr/>
    </dgm:pt>
    <dgm:pt modelId="{E60E1E5B-C601-4BFC-9CD5-9B7F4B0F44AE}" type="pres">
      <dgm:prSet presAssocID="{E42F95AB-2265-4D7C-9018-8263A1E8B6B4}" presName="rootConnector" presStyleLbl="node2" presStyleIdx="1" presStyleCnt="4"/>
      <dgm:spPr/>
    </dgm:pt>
    <dgm:pt modelId="{5C1EC25C-CDAD-4831-B8FA-B637901DE827}" type="pres">
      <dgm:prSet presAssocID="{E42F95AB-2265-4D7C-9018-8263A1E8B6B4}" presName="hierChild4" presStyleCnt="0"/>
      <dgm:spPr/>
    </dgm:pt>
    <dgm:pt modelId="{F76FBC89-16DE-479C-873C-48D46EF98FE0}" type="pres">
      <dgm:prSet presAssocID="{E42F95AB-2265-4D7C-9018-8263A1E8B6B4}" presName="hierChild5" presStyleCnt="0"/>
      <dgm:spPr/>
    </dgm:pt>
    <dgm:pt modelId="{3BD1A2A0-3C4E-468C-A94E-F8ABF69CA440}" type="pres">
      <dgm:prSet presAssocID="{410A4D59-D838-42D2-9A1A-28F8FD9CE27A}" presName="Name37" presStyleLbl="parChTrans1D2" presStyleIdx="2" presStyleCnt="4"/>
      <dgm:spPr/>
    </dgm:pt>
    <dgm:pt modelId="{ECAE72A0-F9FB-401D-A6F8-120FE8693997}" type="pres">
      <dgm:prSet presAssocID="{03A6B4A1-9708-4DC4-B99A-F802948CA9A7}" presName="hierRoot2" presStyleCnt="0">
        <dgm:presLayoutVars>
          <dgm:hierBranch val="init"/>
        </dgm:presLayoutVars>
      </dgm:prSet>
      <dgm:spPr/>
    </dgm:pt>
    <dgm:pt modelId="{FE6677C7-F97E-4BA5-88B8-E59D7C474596}" type="pres">
      <dgm:prSet presAssocID="{03A6B4A1-9708-4DC4-B99A-F802948CA9A7}" presName="rootComposite" presStyleCnt="0"/>
      <dgm:spPr/>
    </dgm:pt>
    <dgm:pt modelId="{29DF606C-C783-4F55-8476-F1AFA9D54F74}" type="pres">
      <dgm:prSet presAssocID="{03A6B4A1-9708-4DC4-B99A-F802948CA9A7}" presName="rootText" presStyleLbl="node2" presStyleIdx="2" presStyleCnt="4" custScaleY="108152" custLinFactNeighborX="-269" custLinFactNeighborY="39348">
        <dgm:presLayoutVars>
          <dgm:chPref val="3"/>
        </dgm:presLayoutVars>
      </dgm:prSet>
      <dgm:spPr/>
    </dgm:pt>
    <dgm:pt modelId="{7AF40933-DD90-4119-9A4D-69FFDA3A868F}" type="pres">
      <dgm:prSet presAssocID="{03A6B4A1-9708-4DC4-B99A-F802948CA9A7}" presName="rootConnector" presStyleLbl="node2" presStyleIdx="2" presStyleCnt="4"/>
      <dgm:spPr/>
    </dgm:pt>
    <dgm:pt modelId="{E8961244-A44C-4202-94DC-FFEC5FA96778}" type="pres">
      <dgm:prSet presAssocID="{03A6B4A1-9708-4DC4-B99A-F802948CA9A7}" presName="hierChild4" presStyleCnt="0"/>
      <dgm:spPr/>
    </dgm:pt>
    <dgm:pt modelId="{F5E7F20D-0B09-4231-941C-8109FC8E04A8}" type="pres">
      <dgm:prSet presAssocID="{03A6B4A1-9708-4DC4-B99A-F802948CA9A7}" presName="hierChild5" presStyleCnt="0"/>
      <dgm:spPr/>
    </dgm:pt>
    <dgm:pt modelId="{29F83457-6D0F-42D8-938D-6AB073D5F5D9}" type="pres">
      <dgm:prSet presAssocID="{C6328371-F3E0-477D-BF61-7EB6B2097E38}" presName="Name37" presStyleLbl="parChTrans1D2" presStyleIdx="3" presStyleCnt="4"/>
      <dgm:spPr/>
    </dgm:pt>
    <dgm:pt modelId="{C7DBC718-7A2E-4E30-AE13-08F693493C78}" type="pres">
      <dgm:prSet presAssocID="{98F72865-D23B-4201-A80A-C5B8C11798C1}" presName="hierRoot2" presStyleCnt="0">
        <dgm:presLayoutVars>
          <dgm:hierBranch val="init"/>
        </dgm:presLayoutVars>
      </dgm:prSet>
      <dgm:spPr/>
    </dgm:pt>
    <dgm:pt modelId="{B26DAD6D-8B28-40D7-8EF8-09CCC04F708E}" type="pres">
      <dgm:prSet presAssocID="{98F72865-D23B-4201-A80A-C5B8C11798C1}" presName="rootComposite" presStyleCnt="0"/>
      <dgm:spPr/>
    </dgm:pt>
    <dgm:pt modelId="{B54F9E9F-12F7-42DA-98FB-6BFBE159924B}" type="pres">
      <dgm:prSet presAssocID="{98F72865-D23B-4201-A80A-C5B8C11798C1}" presName="rootText" presStyleLbl="node2" presStyleIdx="3" presStyleCnt="4" custScaleY="116494" custLinFactNeighborX="-50" custLinFactNeighborY="39766">
        <dgm:presLayoutVars>
          <dgm:chPref val="3"/>
        </dgm:presLayoutVars>
      </dgm:prSet>
      <dgm:spPr/>
    </dgm:pt>
    <dgm:pt modelId="{6A524014-4C27-4ECE-AEEA-62CCB99E16C1}" type="pres">
      <dgm:prSet presAssocID="{98F72865-D23B-4201-A80A-C5B8C11798C1}" presName="rootConnector" presStyleLbl="node2" presStyleIdx="3" presStyleCnt="4"/>
      <dgm:spPr/>
    </dgm:pt>
    <dgm:pt modelId="{673F72C6-74A2-4119-868A-6E85285EBDB6}" type="pres">
      <dgm:prSet presAssocID="{98F72865-D23B-4201-A80A-C5B8C11798C1}" presName="hierChild4" presStyleCnt="0"/>
      <dgm:spPr/>
    </dgm:pt>
    <dgm:pt modelId="{E9F08E17-8833-46CA-B6BC-C1B55FDB87E6}" type="pres">
      <dgm:prSet presAssocID="{98F72865-D23B-4201-A80A-C5B8C11798C1}" presName="hierChild5" presStyleCnt="0"/>
      <dgm:spPr/>
    </dgm:pt>
    <dgm:pt modelId="{7A49EA95-1C12-4BA4-A500-4DDC65D563CA}" type="pres">
      <dgm:prSet presAssocID="{F0BDE8FF-C464-4407-9C0D-67DD799182F9}" presName="hierChild3" presStyleCnt="0"/>
      <dgm:spPr/>
    </dgm:pt>
  </dgm:ptLst>
  <dgm:cxnLst>
    <dgm:cxn modelId="{7B4F3208-6CA9-489C-BD6B-5714117618D1}" type="presOf" srcId="{E42F95AB-2265-4D7C-9018-8263A1E8B6B4}" destId="{E60E1E5B-C601-4BFC-9CD5-9B7F4B0F44AE}" srcOrd="1" destOrd="0" presId="urn:microsoft.com/office/officeart/2005/8/layout/orgChart1"/>
    <dgm:cxn modelId="{0A00CD0C-C281-44E0-871D-47EFD2D8047A}" type="presOf" srcId="{8BC2ED8C-7E86-4BFB-973D-4CB4425E9722}" destId="{204C9901-B5BA-44E7-A5F2-6E1A94EE6B45}" srcOrd="0" destOrd="0" presId="urn:microsoft.com/office/officeart/2005/8/layout/orgChart1"/>
    <dgm:cxn modelId="{B96FC728-EEBE-4AE9-9A9C-ABA34D920BB0}" type="presOf" srcId="{47D81B82-C8CB-45DF-89B8-D396E4DA874C}" destId="{97694678-A37C-46CC-A8CA-783C42A8AE40}" srcOrd="0" destOrd="0" presId="urn:microsoft.com/office/officeart/2005/8/layout/orgChart1"/>
    <dgm:cxn modelId="{723CC42F-07A6-4424-BDF3-BD9453583BD3}" type="presOf" srcId="{D35CFB9F-2A93-44FC-A683-03F1E4938D2B}" destId="{3D27FFDE-CF88-4914-B720-D4472395A3A1}" srcOrd="0" destOrd="0" presId="urn:microsoft.com/office/officeart/2005/8/layout/orgChart1"/>
    <dgm:cxn modelId="{7AD5F160-0DA9-4C07-BFDD-80416554A395}" type="presOf" srcId="{47D81B82-C8CB-45DF-89B8-D396E4DA874C}" destId="{11789827-FE15-4D14-A60A-A4E30D96CBF7}" srcOrd="1" destOrd="0" presId="urn:microsoft.com/office/officeart/2005/8/layout/orgChart1"/>
    <dgm:cxn modelId="{80603D67-F163-456B-B886-5C12E1C8BAD1}" type="presOf" srcId="{F0BDE8FF-C464-4407-9C0D-67DD799182F9}" destId="{10F302F2-1B36-44A6-9673-49B86B5B32A9}" srcOrd="0" destOrd="0" presId="urn:microsoft.com/office/officeart/2005/8/layout/orgChart1"/>
    <dgm:cxn modelId="{2899216F-A719-4D12-91B9-38E52447ECD5}" type="presOf" srcId="{C6328371-F3E0-477D-BF61-7EB6B2097E38}" destId="{29F83457-6D0F-42D8-938D-6AB073D5F5D9}" srcOrd="0" destOrd="0" presId="urn:microsoft.com/office/officeart/2005/8/layout/orgChart1"/>
    <dgm:cxn modelId="{C2E60A75-E661-42D3-8F5F-A9F73761858C}" type="presOf" srcId="{98F72865-D23B-4201-A80A-C5B8C11798C1}" destId="{B54F9E9F-12F7-42DA-98FB-6BFBE159924B}" srcOrd="0" destOrd="0" presId="urn:microsoft.com/office/officeart/2005/8/layout/orgChart1"/>
    <dgm:cxn modelId="{20E8B757-3F47-4939-9EE6-AD6F86A2A625}" type="presOf" srcId="{E42F95AB-2265-4D7C-9018-8263A1E8B6B4}" destId="{9564A198-A897-487B-9FC3-7E19F171EFC8}" srcOrd="0" destOrd="0" presId="urn:microsoft.com/office/officeart/2005/8/layout/orgChart1"/>
    <dgm:cxn modelId="{16793D84-5657-44DC-BF2C-97C57DADD077}" srcId="{F0BDE8FF-C464-4407-9C0D-67DD799182F9}" destId="{98F72865-D23B-4201-A80A-C5B8C11798C1}" srcOrd="3" destOrd="0" parTransId="{C6328371-F3E0-477D-BF61-7EB6B2097E38}" sibTransId="{6E998263-6FAE-4C3C-A8D5-ABFB668C1711}"/>
    <dgm:cxn modelId="{29D2DF9A-6DF7-4933-AA49-BD4439C56B96}" type="presOf" srcId="{03A6B4A1-9708-4DC4-B99A-F802948CA9A7}" destId="{29DF606C-C783-4F55-8476-F1AFA9D54F74}" srcOrd="0" destOrd="0" presId="urn:microsoft.com/office/officeart/2005/8/layout/orgChart1"/>
    <dgm:cxn modelId="{2C33FCB5-BB21-4004-A5CF-7D9720474D22}" srcId="{F0BDE8FF-C464-4407-9C0D-67DD799182F9}" destId="{03A6B4A1-9708-4DC4-B99A-F802948CA9A7}" srcOrd="2" destOrd="0" parTransId="{410A4D59-D838-42D2-9A1A-28F8FD9CE27A}" sibTransId="{04957F26-F073-4215-9DCA-5FD14CABFDC0}"/>
    <dgm:cxn modelId="{98BCE4C9-D54F-4F5A-8FC6-6F57C23B0E36}" type="presOf" srcId="{C3D9CB3A-22EE-4699-A4B3-9B4668825BC6}" destId="{82AB8946-F30F-4D86-89FA-2340C7DB56B7}" srcOrd="0" destOrd="0" presId="urn:microsoft.com/office/officeart/2005/8/layout/orgChart1"/>
    <dgm:cxn modelId="{54B2B3CD-993C-4CC8-BC20-7E7C25F4EF9E}" srcId="{F0BDE8FF-C464-4407-9C0D-67DD799182F9}" destId="{47D81B82-C8CB-45DF-89B8-D396E4DA874C}" srcOrd="0" destOrd="0" parTransId="{8BC2ED8C-7E86-4BFB-973D-4CB4425E9722}" sibTransId="{3F7C76EB-9CDA-446C-AAC8-A92595D0210F}"/>
    <dgm:cxn modelId="{5E74A5D1-85B4-42A6-856C-B356F1DE0705}" srcId="{D35CFB9F-2A93-44FC-A683-03F1E4938D2B}" destId="{F0BDE8FF-C464-4407-9C0D-67DD799182F9}" srcOrd="0" destOrd="0" parTransId="{EB2029D5-0464-40D7-9161-1C3C908F1E04}" sibTransId="{B79A2208-D60A-480D-985E-58372044B721}"/>
    <dgm:cxn modelId="{33B87CDD-65EC-4803-943E-4A9581575DBD}" type="presOf" srcId="{410A4D59-D838-42D2-9A1A-28F8FD9CE27A}" destId="{3BD1A2A0-3C4E-468C-A94E-F8ABF69CA440}" srcOrd="0" destOrd="0" presId="urn:microsoft.com/office/officeart/2005/8/layout/orgChart1"/>
    <dgm:cxn modelId="{A83F32E6-F58C-4902-8B13-D42A578BE9D6}" type="presOf" srcId="{F0BDE8FF-C464-4407-9C0D-67DD799182F9}" destId="{0523BA43-30B0-48FD-8C8B-4D2C59045EFE}" srcOrd="1" destOrd="0" presId="urn:microsoft.com/office/officeart/2005/8/layout/orgChart1"/>
    <dgm:cxn modelId="{2272E7E9-44F9-481F-841D-A6FE46B5F886}" type="presOf" srcId="{03A6B4A1-9708-4DC4-B99A-F802948CA9A7}" destId="{7AF40933-DD90-4119-9A4D-69FFDA3A868F}" srcOrd="1" destOrd="0" presId="urn:microsoft.com/office/officeart/2005/8/layout/orgChart1"/>
    <dgm:cxn modelId="{F3C1DAEE-7696-4CA6-9586-7999E0022864}" type="presOf" srcId="{98F72865-D23B-4201-A80A-C5B8C11798C1}" destId="{6A524014-4C27-4ECE-AEEA-62CCB99E16C1}" srcOrd="1" destOrd="0" presId="urn:microsoft.com/office/officeart/2005/8/layout/orgChart1"/>
    <dgm:cxn modelId="{8192B7FF-6C41-4A93-A7FC-7A9314897F4F}" srcId="{F0BDE8FF-C464-4407-9C0D-67DD799182F9}" destId="{E42F95AB-2265-4D7C-9018-8263A1E8B6B4}" srcOrd="1" destOrd="0" parTransId="{C3D9CB3A-22EE-4699-A4B3-9B4668825BC6}" sibTransId="{44A490FD-967A-419A-8B46-398891A0A335}"/>
    <dgm:cxn modelId="{32E0BF11-E9D7-4853-8848-2CAE5CD5F51A}" type="presParOf" srcId="{3D27FFDE-CF88-4914-B720-D4472395A3A1}" destId="{4262EEB0-A7D1-4A3B-B82D-4508FBDF559B}" srcOrd="0" destOrd="0" presId="urn:microsoft.com/office/officeart/2005/8/layout/orgChart1"/>
    <dgm:cxn modelId="{A1A0F667-3C5E-4598-AC24-9031C902767C}" type="presParOf" srcId="{4262EEB0-A7D1-4A3B-B82D-4508FBDF559B}" destId="{4E0F7B19-7894-4676-9617-1B82D6E52B82}" srcOrd="0" destOrd="0" presId="urn:microsoft.com/office/officeart/2005/8/layout/orgChart1"/>
    <dgm:cxn modelId="{461A7D15-D735-4A75-811A-76A978311A56}" type="presParOf" srcId="{4E0F7B19-7894-4676-9617-1B82D6E52B82}" destId="{10F302F2-1B36-44A6-9673-49B86B5B32A9}" srcOrd="0" destOrd="0" presId="urn:microsoft.com/office/officeart/2005/8/layout/orgChart1"/>
    <dgm:cxn modelId="{36681E7D-7E0E-4AA7-AE23-1A846C22E97F}" type="presParOf" srcId="{4E0F7B19-7894-4676-9617-1B82D6E52B82}" destId="{0523BA43-30B0-48FD-8C8B-4D2C59045EFE}" srcOrd="1" destOrd="0" presId="urn:microsoft.com/office/officeart/2005/8/layout/orgChart1"/>
    <dgm:cxn modelId="{7D075EA3-AF23-4439-BC81-A1A798396FF6}" type="presParOf" srcId="{4262EEB0-A7D1-4A3B-B82D-4508FBDF559B}" destId="{938522C4-AD99-4552-AFA7-BDA73FEA72D4}" srcOrd="1" destOrd="0" presId="urn:microsoft.com/office/officeart/2005/8/layout/orgChart1"/>
    <dgm:cxn modelId="{0033A767-0E15-4668-8896-7274B4E33BC8}" type="presParOf" srcId="{938522C4-AD99-4552-AFA7-BDA73FEA72D4}" destId="{204C9901-B5BA-44E7-A5F2-6E1A94EE6B45}" srcOrd="0" destOrd="0" presId="urn:microsoft.com/office/officeart/2005/8/layout/orgChart1"/>
    <dgm:cxn modelId="{80B57FC6-0F32-45FC-A929-3745B74FC2E3}" type="presParOf" srcId="{938522C4-AD99-4552-AFA7-BDA73FEA72D4}" destId="{E4C5E52A-322C-4028-91F3-EA3855075F98}" srcOrd="1" destOrd="0" presId="urn:microsoft.com/office/officeart/2005/8/layout/orgChart1"/>
    <dgm:cxn modelId="{553730E0-C95C-4412-AA36-A305F72DA1D9}" type="presParOf" srcId="{E4C5E52A-322C-4028-91F3-EA3855075F98}" destId="{D6F2B9BC-707E-4F14-A90F-3BD38E9A5E3A}" srcOrd="0" destOrd="0" presId="urn:microsoft.com/office/officeart/2005/8/layout/orgChart1"/>
    <dgm:cxn modelId="{84DD8A52-F9FC-4242-9E52-D82DFA13524A}" type="presParOf" srcId="{D6F2B9BC-707E-4F14-A90F-3BD38E9A5E3A}" destId="{97694678-A37C-46CC-A8CA-783C42A8AE40}" srcOrd="0" destOrd="0" presId="urn:microsoft.com/office/officeart/2005/8/layout/orgChart1"/>
    <dgm:cxn modelId="{D44AA8F0-0945-4A6E-9968-14E4A6A090A4}" type="presParOf" srcId="{D6F2B9BC-707E-4F14-A90F-3BD38E9A5E3A}" destId="{11789827-FE15-4D14-A60A-A4E30D96CBF7}" srcOrd="1" destOrd="0" presId="urn:microsoft.com/office/officeart/2005/8/layout/orgChart1"/>
    <dgm:cxn modelId="{8DA4D8A4-6BBB-4C91-A63F-6969386F01B4}" type="presParOf" srcId="{E4C5E52A-322C-4028-91F3-EA3855075F98}" destId="{D9F16875-2AAB-478E-B884-768DAC74E840}" srcOrd="1" destOrd="0" presId="urn:microsoft.com/office/officeart/2005/8/layout/orgChart1"/>
    <dgm:cxn modelId="{F40C6BC4-1EBC-49BB-A775-0741FC153A19}" type="presParOf" srcId="{E4C5E52A-322C-4028-91F3-EA3855075F98}" destId="{649A3590-4302-4B23-AD67-A2ABC118DC55}" srcOrd="2" destOrd="0" presId="urn:microsoft.com/office/officeart/2005/8/layout/orgChart1"/>
    <dgm:cxn modelId="{A1A6A3EC-C205-4503-AEA9-FE27E23CF540}" type="presParOf" srcId="{938522C4-AD99-4552-AFA7-BDA73FEA72D4}" destId="{82AB8946-F30F-4D86-89FA-2340C7DB56B7}" srcOrd="2" destOrd="0" presId="urn:microsoft.com/office/officeart/2005/8/layout/orgChart1"/>
    <dgm:cxn modelId="{C31795DA-30F0-40B6-8E58-DED3337E498A}" type="presParOf" srcId="{938522C4-AD99-4552-AFA7-BDA73FEA72D4}" destId="{373E8C4C-D5C5-43E9-8887-7E570D28B4FF}" srcOrd="3" destOrd="0" presId="urn:microsoft.com/office/officeart/2005/8/layout/orgChart1"/>
    <dgm:cxn modelId="{DB594CE7-0B2A-4DA3-913B-0E58C9A3FDFC}" type="presParOf" srcId="{373E8C4C-D5C5-43E9-8887-7E570D28B4FF}" destId="{C89FF354-6B9D-49D8-BE7E-9687E057932C}" srcOrd="0" destOrd="0" presId="urn:microsoft.com/office/officeart/2005/8/layout/orgChart1"/>
    <dgm:cxn modelId="{6684DB71-D665-4FDD-ADCE-614BC11CB6AE}" type="presParOf" srcId="{C89FF354-6B9D-49D8-BE7E-9687E057932C}" destId="{9564A198-A897-487B-9FC3-7E19F171EFC8}" srcOrd="0" destOrd="0" presId="urn:microsoft.com/office/officeart/2005/8/layout/orgChart1"/>
    <dgm:cxn modelId="{3A63913C-9DDF-4FFB-9AB0-635E2C3F8931}" type="presParOf" srcId="{C89FF354-6B9D-49D8-BE7E-9687E057932C}" destId="{E60E1E5B-C601-4BFC-9CD5-9B7F4B0F44AE}" srcOrd="1" destOrd="0" presId="urn:microsoft.com/office/officeart/2005/8/layout/orgChart1"/>
    <dgm:cxn modelId="{CF6F6C29-308C-4237-9EFC-932499CD28E9}" type="presParOf" srcId="{373E8C4C-D5C5-43E9-8887-7E570D28B4FF}" destId="{5C1EC25C-CDAD-4831-B8FA-B637901DE827}" srcOrd="1" destOrd="0" presId="urn:microsoft.com/office/officeart/2005/8/layout/orgChart1"/>
    <dgm:cxn modelId="{94A71DA7-2939-4517-8415-64B5CD606BC3}" type="presParOf" srcId="{373E8C4C-D5C5-43E9-8887-7E570D28B4FF}" destId="{F76FBC89-16DE-479C-873C-48D46EF98FE0}" srcOrd="2" destOrd="0" presId="urn:microsoft.com/office/officeart/2005/8/layout/orgChart1"/>
    <dgm:cxn modelId="{42046530-39D8-4758-A38C-1B73C481A174}" type="presParOf" srcId="{938522C4-AD99-4552-AFA7-BDA73FEA72D4}" destId="{3BD1A2A0-3C4E-468C-A94E-F8ABF69CA440}" srcOrd="4" destOrd="0" presId="urn:microsoft.com/office/officeart/2005/8/layout/orgChart1"/>
    <dgm:cxn modelId="{506B3E00-47C6-4C5D-A917-E33F137E3122}" type="presParOf" srcId="{938522C4-AD99-4552-AFA7-BDA73FEA72D4}" destId="{ECAE72A0-F9FB-401D-A6F8-120FE8693997}" srcOrd="5" destOrd="0" presId="urn:microsoft.com/office/officeart/2005/8/layout/orgChart1"/>
    <dgm:cxn modelId="{669D1669-0CA0-4644-98EB-B2FF37C2065B}" type="presParOf" srcId="{ECAE72A0-F9FB-401D-A6F8-120FE8693997}" destId="{FE6677C7-F97E-4BA5-88B8-E59D7C474596}" srcOrd="0" destOrd="0" presId="urn:microsoft.com/office/officeart/2005/8/layout/orgChart1"/>
    <dgm:cxn modelId="{93FA9F01-BD23-45CF-A662-C424A6D44C43}" type="presParOf" srcId="{FE6677C7-F97E-4BA5-88B8-E59D7C474596}" destId="{29DF606C-C783-4F55-8476-F1AFA9D54F74}" srcOrd="0" destOrd="0" presId="urn:microsoft.com/office/officeart/2005/8/layout/orgChart1"/>
    <dgm:cxn modelId="{D56B1091-1BCB-4FE6-90C0-17CE5010BF01}" type="presParOf" srcId="{FE6677C7-F97E-4BA5-88B8-E59D7C474596}" destId="{7AF40933-DD90-4119-9A4D-69FFDA3A868F}" srcOrd="1" destOrd="0" presId="urn:microsoft.com/office/officeart/2005/8/layout/orgChart1"/>
    <dgm:cxn modelId="{2AE4293B-6B76-4BB8-B3AD-6F40D9E2EF79}" type="presParOf" srcId="{ECAE72A0-F9FB-401D-A6F8-120FE8693997}" destId="{E8961244-A44C-4202-94DC-FFEC5FA96778}" srcOrd="1" destOrd="0" presId="urn:microsoft.com/office/officeart/2005/8/layout/orgChart1"/>
    <dgm:cxn modelId="{788BFE3B-348A-4B9C-8231-F0CF46B975A4}" type="presParOf" srcId="{ECAE72A0-F9FB-401D-A6F8-120FE8693997}" destId="{F5E7F20D-0B09-4231-941C-8109FC8E04A8}" srcOrd="2" destOrd="0" presId="urn:microsoft.com/office/officeart/2005/8/layout/orgChart1"/>
    <dgm:cxn modelId="{0DD6BDDF-AD29-45C0-9D5A-C8F18E69DE9F}" type="presParOf" srcId="{938522C4-AD99-4552-AFA7-BDA73FEA72D4}" destId="{29F83457-6D0F-42D8-938D-6AB073D5F5D9}" srcOrd="6" destOrd="0" presId="urn:microsoft.com/office/officeart/2005/8/layout/orgChart1"/>
    <dgm:cxn modelId="{9D69BE75-372B-4458-B5CA-DE3FFB3C4DD8}" type="presParOf" srcId="{938522C4-AD99-4552-AFA7-BDA73FEA72D4}" destId="{C7DBC718-7A2E-4E30-AE13-08F693493C78}" srcOrd="7" destOrd="0" presId="urn:microsoft.com/office/officeart/2005/8/layout/orgChart1"/>
    <dgm:cxn modelId="{CF35D3FC-FB1E-478F-882F-A5926CEF8A8A}" type="presParOf" srcId="{C7DBC718-7A2E-4E30-AE13-08F693493C78}" destId="{B26DAD6D-8B28-40D7-8EF8-09CCC04F708E}" srcOrd="0" destOrd="0" presId="urn:microsoft.com/office/officeart/2005/8/layout/orgChart1"/>
    <dgm:cxn modelId="{B2201F38-C3C8-417E-B198-FEE7B16E5D18}" type="presParOf" srcId="{B26DAD6D-8B28-40D7-8EF8-09CCC04F708E}" destId="{B54F9E9F-12F7-42DA-98FB-6BFBE159924B}" srcOrd="0" destOrd="0" presId="urn:microsoft.com/office/officeart/2005/8/layout/orgChart1"/>
    <dgm:cxn modelId="{24E38EEF-1243-44AF-95BA-95E4CA6769A2}" type="presParOf" srcId="{B26DAD6D-8B28-40D7-8EF8-09CCC04F708E}" destId="{6A524014-4C27-4ECE-AEEA-62CCB99E16C1}" srcOrd="1" destOrd="0" presId="urn:microsoft.com/office/officeart/2005/8/layout/orgChart1"/>
    <dgm:cxn modelId="{EE4AA639-E658-4D3E-BD80-98617DC0FAE5}" type="presParOf" srcId="{C7DBC718-7A2E-4E30-AE13-08F693493C78}" destId="{673F72C6-74A2-4119-868A-6E85285EBDB6}" srcOrd="1" destOrd="0" presId="urn:microsoft.com/office/officeart/2005/8/layout/orgChart1"/>
    <dgm:cxn modelId="{F6C14AED-4870-4197-A99C-9092B7B2A8CD}" type="presParOf" srcId="{C7DBC718-7A2E-4E30-AE13-08F693493C78}" destId="{E9F08E17-8833-46CA-B6BC-C1B55FDB87E6}" srcOrd="2" destOrd="0" presId="urn:microsoft.com/office/officeart/2005/8/layout/orgChart1"/>
    <dgm:cxn modelId="{E19B74E9-9EA7-4DC0-B151-0DABB1D31B7D}" type="presParOf" srcId="{4262EEB0-A7D1-4A3B-B82D-4508FBDF559B}" destId="{7A49EA95-1C12-4BA4-A500-4DDC65D563CA}"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4AEE0B-07FE-4985-B131-E422CD36CB0D}" type="doc">
      <dgm:prSet loTypeId="urn:microsoft.com/office/officeart/2005/8/layout/vList6" loCatId="process" qsTypeId="urn:microsoft.com/office/officeart/2005/8/quickstyle/simple1" qsCatId="simple" csTypeId="urn:microsoft.com/office/officeart/2005/8/colors/colorful4" csCatId="colorful" phldr="1"/>
      <dgm:spPr/>
      <dgm:t>
        <a:bodyPr/>
        <a:lstStyle/>
        <a:p>
          <a:endParaRPr lang="en-US"/>
        </a:p>
      </dgm:t>
    </dgm:pt>
    <dgm:pt modelId="{50DF2801-54D6-4383-847F-F8EA07684C95}">
      <dgm:prSet custT="1"/>
      <dgm:spPr/>
      <dgm:t>
        <a:bodyPr/>
        <a:lstStyle/>
        <a:p>
          <a:r>
            <a:rPr lang="en-US" sz="2000" b="1" dirty="0">
              <a:solidFill>
                <a:schemeClr val="tx1"/>
              </a:solidFill>
              <a:latin typeface="Alexandria"/>
            </a:rPr>
            <a:t>Asset Tracking</a:t>
          </a:r>
        </a:p>
      </dgm:t>
    </dgm:pt>
    <dgm:pt modelId="{4280A7FB-BBC9-4F3C-9D6C-F2098FE5F230}" type="parTrans" cxnId="{F5DEE59C-3B74-4563-999D-E176128F02E5}">
      <dgm:prSet/>
      <dgm:spPr/>
      <dgm:t>
        <a:bodyPr/>
        <a:lstStyle/>
        <a:p>
          <a:endParaRPr lang="en-US" sz="2400">
            <a:solidFill>
              <a:schemeClr val="tx1"/>
            </a:solidFill>
            <a:latin typeface="Alexandria"/>
          </a:endParaRPr>
        </a:p>
      </dgm:t>
    </dgm:pt>
    <dgm:pt modelId="{4EEDE856-F9DF-4765-BD95-7210C51AD9E2}" type="sibTrans" cxnId="{F5DEE59C-3B74-4563-999D-E176128F02E5}">
      <dgm:prSet/>
      <dgm:spPr/>
      <dgm:t>
        <a:bodyPr/>
        <a:lstStyle/>
        <a:p>
          <a:endParaRPr lang="en-US" sz="2400">
            <a:solidFill>
              <a:schemeClr val="tx1"/>
            </a:solidFill>
            <a:latin typeface="Alexandria"/>
          </a:endParaRPr>
        </a:p>
      </dgm:t>
    </dgm:pt>
    <dgm:pt modelId="{B7FCE7BF-748F-4ECE-91CA-8FB8487F4D5B}">
      <dgm:prSet custT="1"/>
      <dgm:spPr>
        <a:ln>
          <a:solidFill>
            <a:schemeClr val="bg1">
              <a:alpha val="90000"/>
            </a:schemeClr>
          </a:solidFill>
        </a:ln>
      </dgm:spPr>
      <dgm:t>
        <a:bodyPr/>
        <a:lstStyle/>
        <a:p>
          <a:r>
            <a:rPr lang="en-US" sz="1800" dirty="0">
              <a:solidFill>
                <a:schemeClr val="tx1"/>
              </a:solidFill>
              <a:latin typeface="Alexandria"/>
            </a:rPr>
            <a:t>Maintain records of asset conditions and maintenance history.</a:t>
          </a:r>
        </a:p>
      </dgm:t>
    </dgm:pt>
    <dgm:pt modelId="{E1797EF1-BC1C-4609-BAC0-0ECAC048C22C}" type="parTrans" cxnId="{B5B278EA-D35D-482C-95E2-55F761FA5D9E}">
      <dgm:prSet/>
      <dgm:spPr/>
      <dgm:t>
        <a:bodyPr/>
        <a:lstStyle/>
        <a:p>
          <a:endParaRPr lang="en-US" sz="2400">
            <a:solidFill>
              <a:schemeClr val="tx1"/>
            </a:solidFill>
            <a:latin typeface="Alexandria"/>
          </a:endParaRPr>
        </a:p>
      </dgm:t>
    </dgm:pt>
    <dgm:pt modelId="{2A6D030E-062D-47DD-B1F0-189042B643F3}" type="sibTrans" cxnId="{B5B278EA-D35D-482C-95E2-55F761FA5D9E}">
      <dgm:prSet/>
      <dgm:spPr/>
      <dgm:t>
        <a:bodyPr/>
        <a:lstStyle/>
        <a:p>
          <a:endParaRPr lang="en-US" sz="2400">
            <a:solidFill>
              <a:schemeClr val="tx1"/>
            </a:solidFill>
            <a:latin typeface="Alexandria"/>
          </a:endParaRPr>
        </a:p>
      </dgm:t>
    </dgm:pt>
    <dgm:pt modelId="{DA213370-540B-4EFA-840D-B20600D6F634}">
      <dgm:prSet custT="1"/>
      <dgm:spPr/>
      <dgm:t>
        <a:bodyPr/>
        <a:lstStyle/>
        <a:p>
          <a:r>
            <a:rPr lang="en-US" sz="2000" b="1" dirty="0">
              <a:solidFill>
                <a:schemeClr val="tx1"/>
              </a:solidFill>
              <a:latin typeface="Alexandria"/>
            </a:rPr>
            <a:t>Task Scheduling</a:t>
          </a:r>
        </a:p>
      </dgm:t>
    </dgm:pt>
    <dgm:pt modelId="{FB83B766-AB1A-488B-AFC9-F5092C372F7E}" type="parTrans" cxnId="{365CBECB-DC39-4E27-8B86-7D3AD2A97C1A}">
      <dgm:prSet/>
      <dgm:spPr/>
      <dgm:t>
        <a:bodyPr/>
        <a:lstStyle/>
        <a:p>
          <a:endParaRPr lang="en-US" sz="2400">
            <a:solidFill>
              <a:schemeClr val="tx1"/>
            </a:solidFill>
            <a:latin typeface="Alexandria"/>
          </a:endParaRPr>
        </a:p>
      </dgm:t>
    </dgm:pt>
    <dgm:pt modelId="{85EE9AA8-26EF-4937-8FB8-7A2F9568654B}" type="sibTrans" cxnId="{365CBECB-DC39-4E27-8B86-7D3AD2A97C1A}">
      <dgm:prSet/>
      <dgm:spPr/>
      <dgm:t>
        <a:bodyPr/>
        <a:lstStyle/>
        <a:p>
          <a:endParaRPr lang="en-US" sz="2400">
            <a:solidFill>
              <a:schemeClr val="tx1"/>
            </a:solidFill>
            <a:latin typeface="Alexandria"/>
          </a:endParaRPr>
        </a:p>
      </dgm:t>
    </dgm:pt>
    <dgm:pt modelId="{775C7137-7AE8-49C4-9F47-D4CAE5FE0E8C}">
      <dgm:prSet custT="1"/>
      <dgm:spPr>
        <a:ln>
          <a:solidFill>
            <a:srgbClr val="FFFF00">
              <a:alpha val="90000"/>
            </a:srgbClr>
          </a:solidFill>
        </a:ln>
      </dgm:spPr>
      <dgm:t>
        <a:bodyPr/>
        <a:lstStyle/>
        <a:p>
          <a:r>
            <a:rPr lang="en-US" sz="1800" dirty="0">
              <a:solidFill>
                <a:schemeClr val="tx1"/>
              </a:solidFill>
              <a:latin typeface="Alexandria"/>
            </a:rPr>
            <a:t>Set automated maintenance schedules based on priorities.</a:t>
          </a:r>
        </a:p>
      </dgm:t>
    </dgm:pt>
    <dgm:pt modelId="{E4FE876A-89D4-4AD4-A0EB-FDB7F9B98F39}" type="parTrans" cxnId="{8C2D1FE7-9B00-4051-A76A-D0B6C549433F}">
      <dgm:prSet/>
      <dgm:spPr/>
      <dgm:t>
        <a:bodyPr/>
        <a:lstStyle/>
        <a:p>
          <a:endParaRPr lang="en-US" sz="2400">
            <a:solidFill>
              <a:schemeClr val="tx1"/>
            </a:solidFill>
            <a:latin typeface="Alexandria"/>
          </a:endParaRPr>
        </a:p>
      </dgm:t>
    </dgm:pt>
    <dgm:pt modelId="{5F2635DC-E5A2-475F-B65E-611A78631A6D}" type="sibTrans" cxnId="{8C2D1FE7-9B00-4051-A76A-D0B6C549433F}">
      <dgm:prSet/>
      <dgm:spPr/>
      <dgm:t>
        <a:bodyPr/>
        <a:lstStyle/>
        <a:p>
          <a:endParaRPr lang="en-US" sz="2400">
            <a:solidFill>
              <a:schemeClr val="tx1"/>
            </a:solidFill>
            <a:latin typeface="Alexandria"/>
          </a:endParaRPr>
        </a:p>
      </dgm:t>
    </dgm:pt>
    <dgm:pt modelId="{45EE0F5D-7E1A-48D3-86DB-66073B2EDA9A}">
      <dgm:prSet custT="1"/>
      <dgm:spPr/>
      <dgm:t>
        <a:bodyPr/>
        <a:lstStyle/>
        <a:p>
          <a:r>
            <a:rPr lang="en-US" sz="2000" b="1" dirty="0">
              <a:solidFill>
                <a:schemeClr val="tx1"/>
              </a:solidFill>
              <a:latin typeface="Alexandria"/>
            </a:rPr>
            <a:t>Inventory Management</a:t>
          </a:r>
        </a:p>
      </dgm:t>
    </dgm:pt>
    <dgm:pt modelId="{E51F5A2E-D3BB-4A6A-B760-3F7BFF674D52}" type="parTrans" cxnId="{29445BCA-419F-4297-B4C4-7740A655AD8C}">
      <dgm:prSet/>
      <dgm:spPr/>
      <dgm:t>
        <a:bodyPr/>
        <a:lstStyle/>
        <a:p>
          <a:endParaRPr lang="en-US" sz="2400">
            <a:solidFill>
              <a:schemeClr val="tx1"/>
            </a:solidFill>
            <a:latin typeface="Alexandria"/>
          </a:endParaRPr>
        </a:p>
      </dgm:t>
    </dgm:pt>
    <dgm:pt modelId="{B78D3B2E-452B-4FDB-9DA6-F22908E64B53}" type="sibTrans" cxnId="{29445BCA-419F-4297-B4C4-7740A655AD8C}">
      <dgm:prSet/>
      <dgm:spPr/>
      <dgm:t>
        <a:bodyPr/>
        <a:lstStyle/>
        <a:p>
          <a:endParaRPr lang="en-US" sz="2400">
            <a:solidFill>
              <a:schemeClr val="tx1"/>
            </a:solidFill>
            <a:latin typeface="Alexandria"/>
          </a:endParaRPr>
        </a:p>
      </dgm:t>
    </dgm:pt>
    <dgm:pt modelId="{ACCB0AB3-76EC-4B3A-9695-6335D852138F}">
      <dgm:prSet custT="1"/>
      <dgm:spPr>
        <a:ln>
          <a:solidFill>
            <a:srgbClr val="BEF9A1">
              <a:alpha val="90000"/>
            </a:srgbClr>
          </a:solidFill>
        </a:ln>
      </dgm:spPr>
      <dgm:t>
        <a:bodyPr/>
        <a:lstStyle/>
        <a:p>
          <a:r>
            <a:rPr lang="en-US" sz="1800">
              <a:solidFill>
                <a:schemeClr val="tx1"/>
              </a:solidFill>
              <a:latin typeface="Alexandria"/>
            </a:rPr>
            <a:t>Track available spare parts and equipment.</a:t>
          </a:r>
        </a:p>
      </dgm:t>
    </dgm:pt>
    <dgm:pt modelId="{B31B6E6C-FFB8-46BF-8541-2E8F3C4BD6FC}" type="parTrans" cxnId="{DCBA3B19-E529-4BD2-A999-C6036FE87617}">
      <dgm:prSet/>
      <dgm:spPr/>
      <dgm:t>
        <a:bodyPr/>
        <a:lstStyle/>
        <a:p>
          <a:endParaRPr lang="en-US" sz="2400">
            <a:solidFill>
              <a:schemeClr val="tx1"/>
            </a:solidFill>
            <a:latin typeface="Alexandria"/>
          </a:endParaRPr>
        </a:p>
      </dgm:t>
    </dgm:pt>
    <dgm:pt modelId="{469D71C4-B9DE-4D29-8AC9-6623CE2E9D32}" type="sibTrans" cxnId="{DCBA3B19-E529-4BD2-A999-C6036FE87617}">
      <dgm:prSet/>
      <dgm:spPr/>
      <dgm:t>
        <a:bodyPr/>
        <a:lstStyle/>
        <a:p>
          <a:endParaRPr lang="en-US" sz="2400">
            <a:solidFill>
              <a:schemeClr val="tx1"/>
            </a:solidFill>
            <a:latin typeface="Alexandria"/>
          </a:endParaRPr>
        </a:p>
      </dgm:t>
    </dgm:pt>
    <dgm:pt modelId="{2913D4F4-F3CF-4B0D-80D6-65DFF963F8ED}">
      <dgm:prSet custT="1"/>
      <dgm:spPr/>
      <dgm:t>
        <a:bodyPr/>
        <a:lstStyle/>
        <a:p>
          <a:r>
            <a:rPr lang="en-US" sz="2000" b="1" dirty="0">
              <a:solidFill>
                <a:schemeClr val="tx1"/>
              </a:solidFill>
              <a:latin typeface="Alexandria"/>
            </a:rPr>
            <a:t>Reporting</a:t>
          </a:r>
        </a:p>
      </dgm:t>
    </dgm:pt>
    <dgm:pt modelId="{6E8BB7C0-A279-4AF1-9B37-69C334962009}" type="parTrans" cxnId="{9CF78F42-72B7-4C2D-BF8A-C97DF5ADD5B9}">
      <dgm:prSet/>
      <dgm:spPr/>
      <dgm:t>
        <a:bodyPr/>
        <a:lstStyle/>
        <a:p>
          <a:endParaRPr lang="en-US" sz="2400">
            <a:solidFill>
              <a:schemeClr val="tx1"/>
            </a:solidFill>
            <a:latin typeface="Alexandria"/>
          </a:endParaRPr>
        </a:p>
      </dgm:t>
    </dgm:pt>
    <dgm:pt modelId="{0F47461D-61EC-4518-AA56-57B569FDBE80}" type="sibTrans" cxnId="{9CF78F42-72B7-4C2D-BF8A-C97DF5ADD5B9}">
      <dgm:prSet/>
      <dgm:spPr/>
      <dgm:t>
        <a:bodyPr/>
        <a:lstStyle/>
        <a:p>
          <a:endParaRPr lang="en-US" sz="2400">
            <a:solidFill>
              <a:schemeClr val="tx1"/>
            </a:solidFill>
            <a:latin typeface="Alexandria"/>
          </a:endParaRPr>
        </a:p>
      </dgm:t>
    </dgm:pt>
    <dgm:pt modelId="{39C9D438-A4E2-45E1-BCC4-2B05700A1E07}">
      <dgm:prSet custT="1"/>
      <dgm:spPr>
        <a:ln>
          <a:solidFill>
            <a:srgbClr val="BEF9A1">
              <a:alpha val="90000"/>
            </a:srgbClr>
          </a:solidFill>
        </a:ln>
      </dgm:spPr>
      <dgm:t>
        <a:bodyPr/>
        <a:lstStyle/>
        <a:p>
          <a:r>
            <a:rPr lang="en-US" sz="1800" dirty="0">
              <a:solidFill>
                <a:schemeClr val="tx1"/>
              </a:solidFill>
              <a:latin typeface="Alexandria"/>
            </a:rPr>
            <a:t>Generate performance reports and KPI metrics.</a:t>
          </a:r>
        </a:p>
      </dgm:t>
    </dgm:pt>
    <dgm:pt modelId="{3FE4E4C5-49E0-4F7F-BFFF-F0724B05C565}" type="parTrans" cxnId="{E55A8A8E-4E39-4319-B0BD-53D5694607C5}">
      <dgm:prSet/>
      <dgm:spPr/>
      <dgm:t>
        <a:bodyPr/>
        <a:lstStyle/>
        <a:p>
          <a:endParaRPr lang="en-US" sz="2400">
            <a:solidFill>
              <a:schemeClr val="tx1"/>
            </a:solidFill>
            <a:latin typeface="Alexandria"/>
          </a:endParaRPr>
        </a:p>
      </dgm:t>
    </dgm:pt>
    <dgm:pt modelId="{C72C76EC-4808-43DB-8E1D-96B14BECC4CB}" type="sibTrans" cxnId="{E55A8A8E-4E39-4319-B0BD-53D5694607C5}">
      <dgm:prSet/>
      <dgm:spPr/>
      <dgm:t>
        <a:bodyPr/>
        <a:lstStyle/>
        <a:p>
          <a:endParaRPr lang="en-US" sz="2400">
            <a:solidFill>
              <a:schemeClr val="tx1"/>
            </a:solidFill>
            <a:latin typeface="Alexandria"/>
          </a:endParaRPr>
        </a:p>
      </dgm:t>
    </dgm:pt>
    <dgm:pt modelId="{8A8457B4-7320-4C3C-9C3F-FE5A1558233A}">
      <dgm:prSet custT="1"/>
      <dgm:spPr>
        <a:ln>
          <a:solidFill>
            <a:srgbClr val="BEF9A1">
              <a:alpha val="90000"/>
            </a:srgbClr>
          </a:solidFill>
        </a:ln>
      </dgm:spPr>
      <dgm:t>
        <a:bodyPr/>
        <a:lstStyle/>
        <a:p>
          <a:endParaRPr lang="en-US" sz="1800" dirty="0">
            <a:solidFill>
              <a:schemeClr val="tx1"/>
            </a:solidFill>
            <a:latin typeface="Alexandria"/>
          </a:endParaRPr>
        </a:p>
      </dgm:t>
    </dgm:pt>
    <dgm:pt modelId="{1272AD47-9E10-4BEB-95B6-5BDB47133095}" type="parTrans" cxnId="{F7F25923-CBF2-429D-BD8F-59EEA6DF9FFC}">
      <dgm:prSet/>
      <dgm:spPr/>
      <dgm:t>
        <a:bodyPr/>
        <a:lstStyle/>
        <a:p>
          <a:endParaRPr lang="en-US" sz="2400">
            <a:solidFill>
              <a:schemeClr val="tx1"/>
            </a:solidFill>
            <a:latin typeface="Alexandria"/>
          </a:endParaRPr>
        </a:p>
      </dgm:t>
    </dgm:pt>
    <dgm:pt modelId="{8F0048E6-B149-4D3A-ADC0-45EE2DEDC380}" type="sibTrans" cxnId="{F7F25923-CBF2-429D-BD8F-59EEA6DF9FFC}">
      <dgm:prSet/>
      <dgm:spPr/>
      <dgm:t>
        <a:bodyPr/>
        <a:lstStyle/>
        <a:p>
          <a:endParaRPr lang="en-US" sz="2400">
            <a:solidFill>
              <a:schemeClr val="tx1"/>
            </a:solidFill>
            <a:latin typeface="Alexandria"/>
          </a:endParaRPr>
        </a:p>
      </dgm:t>
    </dgm:pt>
    <dgm:pt modelId="{71B51B4A-93DC-4EA6-B1A1-E87D87C29BF6}">
      <dgm:prSet custT="1"/>
      <dgm:spPr/>
      <dgm:t>
        <a:bodyPr/>
        <a:lstStyle/>
        <a:p>
          <a:r>
            <a:rPr lang="en-US" sz="2000" b="1" dirty="0">
              <a:solidFill>
                <a:schemeClr val="tx1"/>
              </a:solidFill>
              <a:latin typeface="Alexandria"/>
            </a:rPr>
            <a:t>Integration with BMS</a:t>
          </a:r>
        </a:p>
      </dgm:t>
    </dgm:pt>
    <dgm:pt modelId="{1836B46A-D23D-4A74-974A-117219E2CC60}" type="parTrans" cxnId="{92A1BCB5-B5F3-4B36-9EC3-52BD903D9BBE}">
      <dgm:prSet/>
      <dgm:spPr/>
      <dgm:t>
        <a:bodyPr/>
        <a:lstStyle/>
        <a:p>
          <a:endParaRPr lang="en-US" sz="2400">
            <a:solidFill>
              <a:schemeClr val="tx1"/>
            </a:solidFill>
            <a:latin typeface="Alexandria"/>
          </a:endParaRPr>
        </a:p>
      </dgm:t>
    </dgm:pt>
    <dgm:pt modelId="{C4F90B06-A2E0-4C76-8F19-5A2303371946}" type="sibTrans" cxnId="{92A1BCB5-B5F3-4B36-9EC3-52BD903D9BBE}">
      <dgm:prSet/>
      <dgm:spPr/>
      <dgm:t>
        <a:bodyPr/>
        <a:lstStyle/>
        <a:p>
          <a:endParaRPr lang="en-US" sz="2400">
            <a:solidFill>
              <a:schemeClr val="tx1"/>
            </a:solidFill>
            <a:latin typeface="Alexandria"/>
          </a:endParaRPr>
        </a:p>
      </dgm:t>
    </dgm:pt>
    <dgm:pt modelId="{7A10BAB0-0C01-4DD6-B3F6-1FACE6EEE85E}">
      <dgm:prSet custT="1"/>
      <dgm:spPr>
        <a:ln>
          <a:solidFill>
            <a:srgbClr val="BEF9A1">
              <a:alpha val="90000"/>
            </a:srgbClr>
          </a:solidFill>
        </a:ln>
      </dgm:spPr>
      <dgm:t>
        <a:bodyPr/>
        <a:lstStyle/>
        <a:p>
          <a:r>
            <a:rPr lang="en-US" sz="1800" dirty="0">
              <a:solidFill>
                <a:schemeClr val="tx1"/>
              </a:solidFill>
              <a:latin typeface="Alexandria"/>
            </a:rPr>
            <a:t>Connect with the Building Management System to monitor energy and security.</a:t>
          </a:r>
        </a:p>
      </dgm:t>
    </dgm:pt>
    <dgm:pt modelId="{65E9BA13-6A30-4F34-A1D3-19E11803B0B1}" type="parTrans" cxnId="{BFA46023-E269-4C30-B66C-AC030CA79CEC}">
      <dgm:prSet/>
      <dgm:spPr/>
      <dgm:t>
        <a:bodyPr/>
        <a:lstStyle/>
        <a:p>
          <a:endParaRPr lang="en-US" sz="2400">
            <a:solidFill>
              <a:schemeClr val="tx1"/>
            </a:solidFill>
            <a:latin typeface="Alexandria"/>
          </a:endParaRPr>
        </a:p>
      </dgm:t>
    </dgm:pt>
    <dgm:pt modelId="{5C363BCB-5867-4AE7-93BE-551241E9CB6A}" type="sibTrans" cxnId="{BFA46023-E269-4C30-B66C-AC030CA79CEC}">
      <dgm:prSet/>
      <dgm:spPr/>
      <dgm:t>
        <a:bodyPr/>
        <a:lstStyle/>
        <a:p>
          <a:endParaRPr lang="en-US" sz="2400">
            <a:solidFill>
              <a:schemeClr val="tx1"/>
            </a:solidFill>
            <a:latin typeface="Alexandria"/>
          </a:endParaRPr>
        </a:p>
      </dgm:t>
    </dgm:pt>
    <dgm:pt modelId="{982EE055-2AC1-4F05-BAE8-8D25BFDFCA1F}">
      <dgm:prSet custT="1"/>
      <dgm:spPr/>
      <dgm:t>
        <a:bodyPr/>
        <a:lstStyle/>
        <a:p>
          <a:r>
            <a:rPr lang="en-US" sz="2000" b="1" dirty="0">
              <a:solidFill>
                <a:schemeClr val="tx1"/>
              </a:solidFill>
              <a:latin typeface="Alexandria"/>
            </a:rPr>
            <a:t>Risk Management</a:t>
          </a:r>
        </a:p>
      </dgm:t>
    </dgm:pt>
    <dgm:pt modelId="{803A2A14-90CB-493F-81E2-46215715DA9D}" type="parTrans" cxnId="{E6A64D37-AF93-4A29-B353-8FA821F90EA6}">
      <dgm:prSet/>
      <dgm:spPr/>
      <dgm:t>
        <a:bodyPr/>
        <a:lstStyle/>
        <a:p>
          <a:endParaRPr lang="en-US" sz="2400">
            <a:solidFill>
              <a:schemeClr val="tx1"/>
            </a:solidFill>
            <a:latin typeface="Alexandria"/>
          </a:endParaRPr>
        </a:p>
      </dgm:t>
    </dgm:pt>
    <dgm:pt modelId="{1AA3C28A-8973-42C1-BA3F-20DE50FABC9E}" type="sibTrans" cxnId="{E6A64D37-AF93-4A29-B353-8FA821F90EA6}">
      <dgm:prSet/>
      <dgm:spPr/>
      <dgm:t>
        <a:bodyPr/>
        <a:lstStyle/>
        <a:p>
          <a:endParaRPr lang="en-US" sz="2400">
            <a:solidFill>
              <a:schemeClr val="tx1"/>
            </a:solidFill>
            <a:latin typeface="Alexandria"/>
          </a:endParaRPr>
        </a:p>
      </dgm:t>
    </dgm:pt>
    <dgm:pt modelId="{7B43498B-B330-4CD3-B236-EFC975D6E48A}">
      <dgm:prSet custT="1"/>
      <dgm:spPr>
        <a:ln>
          <a:solidFill>
            <a:srgbClr val="BEF9A1">
              <a:alpha val="90000"/>
            </a:srgbClr>
          </a:solidFill>
        </a:ln>
      </dgm:spPr>
      <dgm:t>
        <a:bodyPr/>
        <a:lstStyle/>
        <a:p>
          <a:r>
            <a:rPr lang="en-US" sz="1800" dirty="0">
              <a:solidFill>
                <a:schemeClr val="tx1"/>
              </a:solidFill>
              <a:latin typeface="Alexandria"/>
            </a:rPr>
            <a:t>Identify asset-related risks and implement preventive measures.</a:t>
          </a:r>
        </a:p>
      </dgm:t>
    </dgm:pt>
    <dgm:pt modelId="{6E9B227C-A9B0-4164-B6D8-ECF530963708}" type="parTrans" cxnId="{F7DAF9A3-BD13-4125-8B57-6708B43DFF4A}">
      <dgm:prSet/>
      <dgm:spPr/>
      <dgm:t>
        <a:bodyPr/>
        <a:lstStyle/>
        <a:p>
          <a:endParaRPr lang="en-US" sz="2400">
            <a:solidFill>
              <a:schemeClr val="tx1"/>
            </a:solidFill>
            <a:latin typeface="Alexandria"/>
          </a:endParaRPr>
        </a:p>
      </dgm:t>
    </dgm:pt>
    <dgm:pt modelId="{C053FE3B-4C6E-4106-AA12-19941BEA5A59}" type="sibTrans" cxnId="{F7DAF9A3-BD13-4125-8B57-6708B43DFF4A}">
      <dgm:prSet/>
      <dgm:spPr/>
      <dgm:t>
        <a:bodyPr/>
        <a:lstStyle/>
        <a:p>
          <a:endParaRPr lang="en-US" sz="2400">
            <a:solidFill>
              <a:schemeClr val="tx1"/>
            </a:solidFill>
            <a:latin typeface="Alexandria"/>
          </a:endParaRPr>
        </a:p>
      </dgm:t>
    </dgm:pt>
    <dgm:pt modelId="{A9620585-2E87-41B6-A408-AD2BC6068AD5}">
      <dgm:prSet custT="1"/>
      <dgm:spPr/>
      <dgm:t>
        <a:bodyPr/>
        <a:lstStyle/>
        <a:p>
          <a:r>
            <a:rPr lang="en-US" sz="2000" b="1" dirty="0">
              <a:solidFill>
                <a:schemeClr val="tx1"/>
              </a:solidFill>
              <a:latin typeface="Alexandria"/>
            </a:rPr>
            <a:t>Continuous Improvement:</a:t>
          </a:r>
        </a:p>
      </dgm:t>
    </dgm:pt>
    <dgm:pt modelId="{F817A078-5088-4AB1-A7EC-7F8F56EEFF5E}" type="parTrans" cxnId="{81AA91CC-17B8-4602-8B12-DEBD95035D9C}">
      <dgm:prSet/>
      <dgm:spPr/>
      <dgm:t>
        <a:bodyPr/>
        <a:lstStyle/>
        <a:p>
          <a:endParaRPr lang="en-US" sz="2400">
            <a:solidFill>
              <a:schemeClr val="tx1"/>
            </a:solidFill>
            <a:latin typeface="Alexandria"/>
          </a:endParaRPr>
        </a:p>
      </dgm:t>
    </dgm:pt>
    <dgm:pt modelId="{4A548B9C-3B3D-4964-B185-B3ED37C5E577}" type="sibTrans" cxnId="{81AA91CC-17B8-4602-8B12-DEBD95035D9C}">
      <dgm:prSet/>
      <dgm:spPr/>
      <dgm:t>
        <a:bodyPr/>
        <a:lstStyle/>
        <a:p>
          <a:endParaRPr lang="en-US" sz="2400">
            <a:solidFill>
              <a:schemeClr val="tx1"/>
            </a:solidFill>
            <a:latin typeface="Alexandria"/>
          </a:endParaRPr>
        </a:p>
      </dgm:t>
    </dgm:pt>
    <dgm:pt modelId="{62BCC753-76F7-499D-843D-E42AFC451074}">
      <dgm:prSet custT="1"/>
      <dgm:spPr>
        <a:ln>
          <a:solidFill>
            <a:srgbClr val="BEF9A1">
              <a:alpha val="90000"/>
            </a:srgbClr>
          </a:solidFill>
        </a:ln>
      </dgm:spPr>
      <dgm:t>
        <a:bodyPr/>
        <a:lstStyle/>
        <a:p>
          <a:r>
            <a:rPr lang="en-US" sz="1800" dirty="0">
              <a:solidFill>
                <a:schemeClr val="tx1"/>
              </a:solidFill>
              <a:latin typeface="Alexandria"/>
            </a:rPr>
            <a:t>Use performance data to enhance maintenance operations</a:t>
          </a:r>
        </a:p>
      </dgm:t>
    </dgm:pt>
    <dgm:pt modelId="{83081C75-6024-45F9-A153-EC19BB505FC2}" type="parTrans" cxnId="{A677F0F9-B8BA-428C-AD5D-8E6D7A8B4717}">
      <dgm:prSet/>
      <dgm:spPr/>
      <dgm:t>
        <a:bodyPr/>
        <a:lstStyle/>
        <a:p>
          <a:endParaRPr lang="en-US" sz="2400">
            <a:solidFill>
              <a:schemeClr val="tx1"/>
            </a:solidFill>
            <a:latin typeface="Alexandria"/>
          </a:endParaRPr>
        </a:p>
      </dgm:t>
    </dgm:pt>
    <dgm:pt modelId="{E5BE9D5A-D314-4E06-BEAA-5BD2E90CC333}" type="sibTrans" cxnId="{A677F0F9-B8BA-428C-AD5D-8E6D7A8B4717}">
      <dgm:prSet/>
      <dgm:spPr/>
      <dgm:t>
        <a:bodyPr/>
        <a:lstStyle/>
        <a:p>
          <a:endParaRPr lang="en-US" sz="2400">
            <a:solidFill>
              <a:schemeClr val="tx1"/>
            </a:solidFill>
            <a:latin typeface="Alexandria"/>
          </a:endParaRPr>
        </a:p>
      </dgm:t>
    </dgm:pt>
    <dgm:pt modelId="{B36A5CD9-4D7D-442A-9B05-737BD6C6EFF7}" type="pres">
      <dgm:prSet presAssocID="{804AEE0B-07FE-4985-B131-E422CD36CB0D}" presName="Name0" presStyleCnt="0">
        <dgm:presLayoutVars>
          <dgm:dir/>
          <dgm:animLvl val="lvl"/>
          <dgm:resizeHandles/>
        </dgm:presLayoutVars>
      </dgm:prSet>
      <dgm:spPr/>
    </dgm:pt>
    <dgm:pt modelId="{FCD765D5-5ABE-4027-BAE8-6F012F329214}" type="pres">
      <dgm:prSet presAssocID="{50DF2801-54D6-4383-847F-F8EA07684C95}" presName="linNode" presStyleCnt="0"/>
      <dgm:spPr/>
    </dgm:pt>
    <dgm:pt modelId="{E96901A2-D5C0-4267-BA92-C8890ED6D761}" type="pres">
      <dgm:prSet presAssocID="{50DF2801-54D6-4383-847F-F8EA07684C95}" presName="parentShp" presStyleLbl="node1" presStyleIdx="0" presStyleCnt="7">
        <dgm:presLayoutVars>
          <dgm:bulletEnabled val="1"/>
        </dgm:presLayoutVars>
      </dgm:prSet>
      <dgm:spPr/>
    </dgm:pt>
    <dgm:pt modelId="{0510426C-4D4D-41BF-9265-7991CE5AFB69}" type="pres">
      <dgm:prSet presAssocID="{50DF2801-54D6-4383-847F-F8EA07684C95}" presName="childShp" presStyleLbl="bgAccFollowNode1" presStyleIdx="0" presStyleCnt="7">
        <dgm:presLayoutVars>
          <dgm:bulletEnabled val="1"/>
        </dgm:presLayoutVars>
      </dgm:prSet>
      <dgm:spPr/>
    </dgm:pt>
    <dgm:pt modelId="{DEFB8E6E-BEC0-4BAA-89BB-1DC8CEBF8914}" type="pres">
      <dgm:prSet presAssocID="{4EEDE856-F9DF-4765-BD95-7210C51AD9E2}" presName="spacing" presStyleCnt="0"/>
      <dgm:spPr/>
    </dgm:pt>
    <dgm:pt modelId="{014749A0-561D-404C-8F4A-ACBFF2AB2085}" type="pres">
      <dgm:prSet presAssocID="{DA213370-540B-4EFA-840D-B20600D6F634}" presName="linNode" presStyleCnt="0"/>
      <dgm:spPr/>
    </dgm:pt>
    <dgm:pt modelId="{636CBD82-A948-4D1B-8679-3BAEA96FF2DF}" type="pres">
      <dgm:prSet presAssocID="{DA213370-540B-4EFA-840D-B20600D6F634}" presName="parentShp" presStyleLbl="node1" presStyleIdx="1" presStyleCnt="7">
        <dgm:presLayoutVars>
          <dgm:bulletEnabled val="1"/>
        </dgm:presLayoutVars>
      </dgm:prSet>
      <dgm:spPr/>
    </dgm:pt>
    <dgm:pt modelId="{16A67565-AB43-430B-BDE1-8EB4B8ABE2C8}" type="pres">
      <dgm:prSet presAssocID="{DA213370-540B-4EFA-840D-B20600D6F634}" presName="childShp" presStyleLbl="bgAccFollowNode1" presStyleIdx="1" presStyleCnt="7">
        <dgm:presLayoutVars>
          <dgm:bulletEnabled val="1"/>
        </dgm:presLayoutVars>
      </dgm:prSet>
      <dgm:spPr/>
    </dgm:pt>
    <dgm:pt modelId="{9505AC7C-38DE-4430-BADA-E96EEE2ECF53}" type="pres">
      <dgm:prSet presAssocID="{85EE9AA8-26EF-4937-8FB8-7A2F9568654B}" presName="spacing" presStyleCnt="0"/>
      <dgm:spPr/>
    </dgm:pt>
    <dgm:pt modelId="{4E9EC0A2-9E0F-4349-B9A4-565B8728DE12}" type="pres">
      <dgm:prSet presAssocID="{45EE0F5D-7E1A-48D3-86DB-66073B2EDA9A}" presName="linNode" presStyleCnt="0"/>
      <dgm:spPr/>
    </dgm:pt>
    <dgm:pt modelId="{D2036CFC-0695-4D12-8097-6F8130BA2868}" type="pres">
      <dgm:prSet presAssocID="{45EE0F5D-7E1A-48D3-86DB-66073B2EDA9A}" presName="parentShp" presStyleLbl="node1" presStyleIdx="2" presStyleCnt="7">
        <dgm:presLayoutVars>
          <dgm:bulletEnabled val="1"/>
        </dgm:presLayoutVars>
      </dgm:prSet>
      <dgm:spPr/>
    </dgm:pt>
    <dgm:pt modelId="{B96B2346-1DCE-4DC4-8039-7E373C165D3F}" type="pres">
      <dgm:prSet presAssocID="{45EE0F5D-7E1A-48D3-86DB-66073B2EDA9A}" presName="childShp" presStyleLbl="bgAccFollowNode1" presStyleIdx="2" presStyleCnt="7">
        <dgm:presLayoutVars>
          <dgm:bulletEnabled val="1"/>
        </dgm:presLayoutVars>
      </dgm:prSet>
      <dgm:spPr/>
    </dgm:pt>
    <dgm:pt modelId="{F3A792A8-DCC1-4DD4-8467-D29D8AE2749D}" type="pres">
      <dgm:prSet presAssocID="{B78D3B2E-452B-4FDB-9DA6-F22908E64B53}" presName="spacing" presStyleCnt="0"/>
      <dgm:spPr/>
    </dgm:pt>
    <dgm:pt modelId="{42C01812-241C-4C39-A7BF-A161D2590A60}" type="pres">
      <dgm:prSet presAssocID="{2913D4F4-F3CF-4B0D-80D6-65DFF963F8ED}" presName="linNode" presStyleCnt="0"/>
      <dgm:spPr/>
    </dgm:pt>
    <dgm:pt modelId="{6EC9C0CA-F740-4AC2-A080-18874F578D82}" type="pres">
      <dgm:prSet presAssocID="{2913D4F4-F3CF-4B0D-80D6-65DFF963F8ED}" presName="parentShp" presStyleLbl="node1" presStyleIdx="3" presStyleCnt="7">
        <dgm:presLayoutVars>
          <dgm:bulletEnabled val="1"/>
        </dgm:presLayoutVars>
      </dgm:prSet>
      <dgm:spPr/>
    </dgm:pt>
    <dgm:pt modelId="{DA8654EA-845E-4739-8F12-590FED0596BE}" type="pres">
      <dgm:prSet presAssocID="{2913D4F4-F3CF-4B0D-80D6-65DFF963F8ED}" presName="childShp" presStyleLbl="bgAccFollowNode1" presStyleIdx="3" presStyleCnt="7">
        <dgm:presLayoutVars>
          <dgm:bulletEnabled val="1"/>
        </dgm:presLayoutVars>
      </dgm:prSet>
      <dgm:spPr/>
    </dgm:pt>
    <dgm:pt modelId="{F554F904-AA08-4C5F-BDEA-286BF5CF0BB2}" type="pres">
      <dgm:prSet presAssocID="{0F47461D-61EC-4518-AA56-57B569FDBE80}" presName="spacing" presStyleCnt="0"/>
      <dgm:spPr/>
    </dgm:pt>
    <dgm:pt modelId="{D5D70060-5A93-44BC-B709-25E8F515F2F4}" type="pres">
      <dgm:prSet presAssocID="{71B51B4A-93DC-4EA6-B1A1-E87D87C29BF6}" presName="linNode" presStyleCnt="0"/>
      <dgm:spPr/>
    </dgm:pt>
    <dgm:pt modelId="{42FF04C2-AE0E-4BD5-BBC1-A6146922B673}" type="pres">
      <dgm:prSet presAssocID="{71B51B4A-93DC-4EA6-B1A1-E87D87C29BF6}" presName="parentShp" presStyleLbl="node1" presStyleIdx="4" presStyleCnt="7">
        <dgm:presLayoutVars>
          <dgm:bulletEnabled val="1"/>
        </dgm:presLayoutVars>
      </dgm:prSet>
      <dgm:spPr/>
    </dgm:pt>
    <dgm:pt modelId="{6947E40B-30C4-4954-8E3D-F701B01D0618}" type="pres">
      <dgm:prSet presAssocID="{71B51B4A-93DC-4EA6-B1A1-E87D87C29BF6}" presName="childShp" presStyleLbl="bgAccFollowNode1" presStyleIdx="4" presStyleCnt="7">
        <dgm:presLayoutVars>
          <dgm:bulletEnabled val="1"/>
        </dgm:presLayoutVars>
      </dgm:prSet>
      <dgm:spPr/>
    </dgm:pt>
    <dgm:pt modelId="{13E91041-5F90-483D-A65D-7217C0E70E7D}" type="pres">
      <dgm:prSet presAssocID="{C4F90B06-A2E0-4C76-8F19-5A2303371946}" presName="spacing" presStyleCnt="0"/>
      <dgm:spPr/>
    </dgm:pt>
    <dgm:pt modelId="{D24C0D64-DCA7-4F02-B349-01A1152B4DC1}" type="pres">
      <dgm:prSet presAssocID="{982EE055-2AC1-4F05-BAE8-8D25BFDFCA1F}" presName="linNode" presStyleCnt="0"/>
      <dgm:spPr/>
    </dgm:pt>
    <dgm:pt modelId="{44C6AC5C-9A1B-4068-A42C-AB27F68C64FC}" type="pres">
      <dgm:prSet presAssocID="{982EE055-2AC1-4F05-BAE8-8D25BFDFCA1F}" presName="parentShp" presStyleLbl="node1" presStyleIdx="5" presStyleCnt="7">
        <dgm:presLayoutVars>
          <dgm:bulletEnabled val="1"/>
        </dgm:presLayoutVars>
      </dgm:prSet>
      <dgm:spPr/>
    </dgm:pt>
    <dgm:pt modelId="{85BB4075-6C55-4FBA-89A4-CF59C38FDAAE}" type="pres">
      <dgm:prSet presAssocID="{982EE055-2AC1-4F05-BAE8-8D25BFDFCA1F}" presName="childShp" presStyleLbl="bgAccFollowNode1" presStyleIdx="5" presStyleCnt="7">
        <dgm:presLayoutVars>
          <dgm:bulletEnabled val="1"/>
        </dgm:presLayoutVars>
      </dgm:prSet>
      <dgm:spPr/>
    </dgm:pt>
    <dgm:pt modelId="{DA1E1B42-84E0-4F88-8265-48E70942CF36}" type="pres">
      <dgm:prSet presAssocID="{1AA3C28A-8973-42C1-BA3F-20DE50FABC9E}" presName="spacing" presStyleCnt="0"/>
      <dgm:spPr/>
    </dgm:pt>
    <dgm:pt modelId="{FA8CD3AE-3D41-4C7C-A4E4-27E1841C1570}" type="pres">
      <dgm:prSet presAssocID="{A9620585-2E87-41B6-A408-AD2BC6068AD5}" presName="linNode" presStyleCnt="0"/>
      <dgm:spPr/>
    </dgm:pt>
    <dgm:pt modelId="{9379A728-EF7F-4132-A276-3F5BED9FAD85}" type="pres">
      <dgm:prSet presAssocID="{A9620585-2E87-41B6-A408-AD2BC6068AD5}" presName="parentShp" presStyleLbl="node1" presStyleIdx="6" presStyleCnt="7">
        <dgm:presLayoutVars>
          <dgm:bulletEnabled val="1"/>
        </dgm:presLayoutVars>
      </dgm:prSet>
      <dgm:spPr/>
    </dgm:pt>
    <dgm:pt modelId="{FD0FDF62-C5B0-425B-9131-6B72454ED313}" type="pres">
      <dgm:prSet presAssocID="{A9620585-2E87-41B6-A408-AD2BC6068AD5}" presName="childShp" presStyleLbl="bgAccFollowNode1" presStyleIdx="6" presStyleCnt="7">
        <dgm:presLayoutVars>
          <dgm:bulletEnabled val="1"/>
        </dgm:presLayoutVars>
      </dgm:prSet>
      <dgm:spPr/>
    </dgm:pt>
  </dgm:ptLst>
  <dgm:cxnLst>
    <dgm:cxn modelId="{076DC806-4D36-40E9-B1C5-E3428E299800}" type="presOf" srcId="{775C7137-7AE8-49C4-9F47-D4CAE5FE0E8C}" destId="{16A67565-AB43-430B-BDE1-8EB4B8ABE2C8}" srcOrd="0" destOrd="0" presId="urn:microsoft.com/office/officeart/2005/8/layout/vList6"/>
    <dgm:cxn modelId="{DCBA3B19-E529-4BD2-A999-C6036FE87617}" srcId="{45EE0F5D-7E1A-48D3-86DB-66073B2EDA9A}" destId="{ACCB0AB3-76EC-4B3A-9695-6335D852138F}" srcOrd="0" destOrd="0" parTransId="{B31B6E6C-FFB8-46BF-8541-2E8F3C4BD6FC}" sibTransId="{469D71C4-B9DE-4D29-8AC9-6623CE2E9D32}"/>
    <dgm:cxn modelId="{7649731E-3534-4A85-B3E9-1F26372E36B5}" type="presOf" srcId="{50DF2801-54D6-4383-847F-F8EA07684C95}" destId="{E96901A2-D5C0-4267-BA92-C8890ED6D761}" srcOrd="0" destOrd="0" presId="urn:microsoft.com/office/officeart/2005/8/layout/vList6"/>
    <dgm:cxn modelId="{B568DB1F-D8A7-410D-A4E1-DAC54C0F34A2}" type="presOf" srcId="{39C9D438-A4E2-45E1-BCC4-2B05700A1E07}" destId="{DA8654EA-845E-4739-8F12-590FED0596BE}" srcOrd="0" destOrd="0" presId="urn:microsoft.com/office/officeart/2005/8/layout/vList6"/>
    <dgm:cxn modelId="{BFA46023-E269-4C30-B66C-AC030CA79CEC}" srcId="{71B51B4A-93DC-4EA6-B1A1-E87D87C29BF6}" destId="{7A10BAB0-0C01-4DD6-B3F6-1FACE6EEE85E}" srcOrd="0" destOrd="0" parTransId="{65E9BA13-6A30-4F34-A1D3-19E11803B0B1}" sibTransId="{5C363BCB-5867-4AE7-93BE-551241E9CB6A}"/>
    <dgm:cxn modelId="{F7F25923-CBF2-429D-BD8F-59EEA6DF9FFC}" srcId="{2913D4F4-F3CF-4B0D-80D6-65DFF963F8ED}" destId="{8A8457B4-7320-4C3C-9C3F-FE5A1558233A}" srcOrd="1" destOrd="0" parTransId="{1272AD47-9E10-4BEB-95B6-5BDB47133095}" sibTransId="{8F0048E6-B149-4D3A-ADC0-45EE2DEDC380}"/>
    <dgm:cxn modelId="{CD12482D-A02C-4CFF-84A9-F876282EB010}" type="presOf" srcId="{DA213370-540B-4EFA-840D-B20600D6F634}" destId="{636CBD82-A948-4D1B-8679-3BAEA96FF2DF}" srcOrd="0" destOrd="0" presId="urn:microsoft.com/office/officeart/2005/8/layout/vList6"/>
    <dgm:cxn modelId="{5C329033-4F79-4F5F-9380-62A9F35BD99E}" type="presOf" srcId="{804AEE0B-07FE-4985-B131-E422CD36CB0D}" destId="{B36A5CD9-4D7D-442A-9B05-737BD6C6EFF7}" srcOrd="0" destOrd="0" presId="urn:microsoft.com/office/officeart/2005/8/layout/vList6"/>
    <dgm:cxn modelId="{E6A64D37-AF93-4A29-B353-8FA821F90EA6}" srcId="{804AEE0B-07FE-4985-B131-E422CD36CB0D}" destId="{982EE055-2AC1-4F05-BAE8-8D25BFDFCA1F}" srcOrd="5" destOrd="0" parTransId="{803A2A14-90CB-493F-81E2-46215715DA9D}" sibTransId="{1AA3C28A-8973-42C1-BA3F-20DE50FABC9E}"/>
    <dgm:cxn modelId="{9CF78F42-72B7-4C2D-BF8A-C97DF5ADD5B9}" srcId="{804AEE0B-07FE-4985-B131-E422CD36CB0D}" destId="{2913D4F4-F3CF-4B0D-80D6-65DFF963F8ED}" srcOrd="3" destOrd="0" parTransId="{6E8BB7C0-A279-4AF1-9B37-69C334962009}" sibTransId="{0F47461D-61EC-4518-AA56-57B569FDBE80}"/>
    <dgm:cxn modelId="{6F5E774E-FC01-4567-B69B-FE67A34C5758}" type="presOf" srcId="{B7FCE7BF-748F-4ECE-91CA-8FB8487F4D5B}" destId="{0510426C-4D4D-41BF-9265-7991CE5AFB69}" srcOrd="0" destOrd="0" presId="urn:microsoft.com/office/officeart/2005/8/layout/vList6"/>
    <dgm:cxn modelId="{9C496B82-685B-4013-8678-6A82A570CA78}" type="presOf" srcId="{45EE0F5D-7E1A-48D3-86DB-66073B2EDA9A}" destId="{D2036CFC-0695-4D12-8097-6F8130BA2868}" srcOrd="0" destOrd="0" presId="urn:microsoft.com/office/officeart/2005/8/layout/vList6"/>
    <dgm:cxn modelId="{487A018A-79E8-4E06-AB22-016C6494909B}" type="presOf" srcId="{7B43498B-B330-4CD3-B236-EFC975D6E48A}" destId="{85BB4075-6C55-4FBA-89A4-CF59C38FDAAE}" srcOrd="0" destOrd="0" presId="urn:microsoft.com/office/officeart/2005/8/layout/vList6"/>
    <dgm:cxn modelId="{9C4BCC8D-6C11-4F9A-90CD-519ABAD302EF}" type="presOf" srcId="{7A10BAB0-0C01-4DD6-B3F6-1FACE6EEE85E}" destId="{6947E40B-30C4-4954-8E3D-F701B01D0618}" srcOrd="0" destOrd="0" presId="urn:microsoft.com/office/officeart/2005/8/layout/vList6"/>
    <dgm:cxn modelId="{5A70118E-C6FD-4811-A4D6-A4B446A290C2}" type="presOf" srcId="{A9620585-2E87-41B6-A408-AD2BC6068AD5}" destId="{9379A728-EF7F-4132-A276-3F5BED9FAD85}" srcOrd="0" destOrd="0" presId="urn:microsoft.com/office/officeart/2005/8/layout/vList6"/>
    <dgm:cxn modelId="{E55A8A8E-4E39-4319-B0BD-53D5694607C5}" srcId="{2913D4F4-F3CF-4B0D-80D6-65DFF963F8ED}" destId="{39C9D438-A4E2-45E1-BCC4-2B05700A1E07}" srcOrd="0" destOrd="0" parTransId="{3FE4E4C5-49E0-4F7F-BFFF-F0724B05C565}" sibTransId="{C72C76EC-4808-43DB-8E1D-96B14BECC4CB}"/>
    <dgm:cxn modelId="{F5DEE59C-3B74-4563-999D-E176128F02E5}" srcId="{804AEE0B-07FE-4985-B131-E422CD36CB0D}" destId="{50DF2801-54D6-4383-847F-F8EA07684C95}" srcOrd="0" destOrd="0" parTransId="{4280A7FB-BBC9-4F3C-9D6C-F2098FE5F230}" sibTransId="{4EEDE856-F9DF-4765-BD95-7210C51AD9E2}"/>
    <dgm:cxn modelId="{078D61A3-5B45-42B4-97A0-E2D985BDE173}" type="presOf" srcId="{2913D4F4-F3CF-4B0D-80D6-65DFF963F8ED}" destId="{6EC9C0CA-F740-4AC2-A080-18874F578D82}" srcOrd="0" destOrd="0" presId="urn:microsoft.com/office/officeart/2005/8/layout/vList6"/>
    <dgm:cxn modelId="{8679E0A3-6D9B-4C0F-95C6-42B06E7B9C69}" type="presOf" srcId="{62BCC753-76F7-499D-843D-E42AFC451074}" destId="{FD0FDF62-C5B0-425B-9131-6B72454ED313}" srcOrd="0" destOrd="0" presId="urn:microsoft.com/office/officeart/2005/8/layout/vList6"/>
    <dgm:cxn modelId="{F7DAF9A3-BD13-4125-8B57-6708B43DFF4A}" srcId="{982EE055-2AC1-4F05-BAE8-8D25BFDFCA1F}" destId="{7B43498B-B330-4CD3-B236-EFC975D6E48A}" srcOrd="0" destOrd="0" parTransId="{6E9B227C-A9B0-4164-B6D8-ECF530963708}" sibTransId="{C053FE3B-4C6E-4106-AA12-19941BEA5A59}"/>
    <dgm:cxn modelId="{B6D7C8AA-D52F-4003-B42A-BB16DA1AAB47}" type="presOf" srcId="{ACCB0AB3-76EC-4B3A-9695-6335D852138F}" destId="{B96B2346-1DCE-4DC4-8039-7E373C165D3F}" srcOrd="0" destOrd="0" presId="urn:microsoft.com/office/officeart/2005/8/layout/vList6"/>
    <dgm:cxn modelId="{3C388FB4-AB58-4D8D-B28F-9661C404AD08}" type="presOf" srcId="{8A8457B4-7320-4C3C-9C3F-FE5A1558233A}" destId="{DA8654EA-845E-4739-8F12-590FED0596BE}" srcOrd="0" destOrd="1" presId="urn:microsoft.com/office/officeart/2005/8/layout/vList6"/>
    <dgm:cxn modelId="{92A1BCB5-B5F3-4B36-9EC3-52BD903D9BBE}" srcId="{804AEE0B-07FE-4985-B131-E422CD36CB0D}" destId="{71B51B4A-93DC-4EA6-B1A1-E87D87C29BF6}" srcOrd="4" destOrd="0" parTransId="{1836B46A-D23D-4A74-974A-117219E2CC60}" sibTransId="{C4F90B06-A2E0-4C76-8F19-5A2303371946}"/>
    <dgm:cxn modelId="{75AFE6BB-6E7E-4CE1-9D4F-C84C26546E8D}" type="presOf" srcId="{71B51B4A-93DC-4EA6-B1A1-E87D87C29BF6}" destId="{42FF04C2-AE0E-4BD5-BBC1-A6146922B673}" srcOrd="0" destOrd="0" presId="urn:microsoft.com/office/officeart/2005/8/layout/vList6"/>
    <dgm:cxn modelId="{29445BCA-419F-4297-B4C4-7740A655AD8C}" srcId="{804AEE0B-07FE-4985-B131-E422CD36CB0D}" destId="{45EE0F5D-7E1A-48D3-86DB-66073B2EDA9A}" srcOrd="2" destOrd="0" parTransId="{E51F5A2E-D3BB-4A6A-B760-3F7BFF674D52}" sibTransId="{B78D3B2E-452B-4FDB-9DA6-F22908E64B53}"/>
    <dgm:cxn modelId="{365CBECB-DC39-4E27-8B86-7D3AD2A97C1A}" srcId="{804AEE0B-07FE-4985-B131-E422CD36CB0D}" destId="{DA213370-540B-4EFA-840D-B20600D6F634}" srcOrd="1" destOrd="0" parTransId="{FB83B766-AB1A-488B-AFC9-F5092C372F7E}" sibTransId="{85EE9AA8-26EF-4937-8FB8-7A2F9568654B}"/>
    <dgm:cxn modelId="{81AA91CC-17B8-4602-8B12-DEBD95035D9C}" srcId="{804AEE0B-07FE-4985-B131-E422CD36CB0D}" destId="{A9620585-2E87-41B6-A408-AD2BC6068AD5}" srcOrd="6" destOrd="0" parTransId="{F817A078-5088-4AB1-A7EC-7F8F56EEFF5E}" sibTransId="{4A548B9C-3B3D-4964-B185-B3ED37C5E577}"/>
    <dgm:cxn modelId="{8C2D1FE7-9B00-4051-A76A-D0B6C549433F}" srcId="{DA213370-540B-4EFA-840D-B20600D6F634}" destId="{775C7137-7AE8-49C4-9F47-D4CAE5FE0E8C}" srcOrd="0" destOrd="0" parTransId="{E4FE876A-89D4-4AD4-A0EB-FDB7F9B98F39}" sibTransId="{5F2635DC-E5A2-475F-B65E-611A78631A6D}"/>
    <dgm:cxn modelId="{B5B278EA-D35D-482C-95E2-55F761FA5D9E}" srcId="{50DF2801-54D6-4383-847F-F8EA07684C95}" destId="{B7FCE7BF-748F-4ECE-91CA-8FB8487F4D5B}" srcOrd="0" destOrd="0" parTransId="{E1797EF1-BC1C-4609-BAC0-0ECAC048C22C}" sibTransId="{2A6D030E-062D-47DD-B1F0-189042B643F3}"/>
    <dgm:cxn modelId="{A677F0F9-B8BA-428C-AD5D-8E6D7A8B4717}" srcId="{A9620585-2E87-41B6-A408-AD2BC6068AD5}" destId="{62BCC753-76F7-499D-843D-E42AFC451074}" srcOrd="0" destOrd="0" parTransId="{83081C75-6024-45F9-A153-EC19BB505FC2}" sibTransId="{E5BE9D5A-D314-4E06-BEAA-5BD2E90CC333}"/>
    <dgm:cxn modelId="{402481FD-7857-487E-BD45-ECAF98461A4F}" type="presOf" srcId="{982EE055-2AC1-4F05-BAE8-8D25BFDFCA1F}" destId="{44C6AC5C-9A1B-4068-A42C-AB27F68C64FC}" srcOrd="0" destOrd="0" presId="urn:microsoft.com/office/officeart/2005/8/layout/vList6"/>
    <dgm:cxn modelId="{A65C81EC-EC1D-4C3A-91EE-01796558536B}" type="presParOf" srcId="{B36A5CD9-4D7D-442A-9B05-737BD6C6EFF7}" destId="{FCD765D5-5ABE-4027-BAE8-6F012F329214}" srcOrd="0" destOrd="0" presId="urn:microsoft.com/office/officeart/2005/8/layout/vList6"/>
    <dgm:cxn modelId="{7C19B479-B43E-4228-A1C2-634912DF3673}" type="presParOf" srcId="{FCD765D5-5ABE-4027-BAE8-6F012F329214}" destId="{E96901A2-D5C0-4267-BA92-C8890ED6D761}" srcOrd="0" destOrd="0" presId="urn:microsoft.com/office/officeart/2005/8/layout/vList6"/>
    <dgm:cxn modelId="{730799E3-76FB-40E6-B272-41DDD959C1E4}" type="presParOf" srcId="{FCD765D5-5ABE-4027-BAE8-6F012F329214}" destId="{0510426C-4D4D-41BF-9265-7991CE5AFB69}" srcOrd="1" destOrd="0" presId="urn:microsoft.com/office/officeart/2005/8/layout/vList6"/>
    <dgm:cxn modelId="{576250A6-734C-4A04-BAD0-86C969D897DC}" type="presParOf" srcId="{B36A5CD9-4D7D-442A-9B05-737BD6C6EFF7}" destId="{DEFB8E6E-BEC0-4BAA-89BB-1DC8CEBF8914}" srcOrd="1" destOrd="0" presId="urn:microsoft.com/office/officeart/2005/8/layout/vList6"/>
    <dgm:cxn modelId="{4CEC27E7-03B6-448C-B42B-B772F5816888}" type="presParOf" srcId="{B36A5CD9-4D7D-442A-9B05-737BD6C6EFF7}" destId="{014749A0-561D-404C-8F4A-ACBFF2AB2085}" srcOrd="2" destOrd="0" presId="urn:microsoft.com/office/officeart/2005/8/layout/vList6"/>
    <dgm:cxn modelId="{A92A8CAF-80F1-46AD-8C25-7CF508429553}" type="presParOf" srcId="{014749A0-561D-404C-8F4A-ACBFF2AB2085}" destId="{636CBD82-A948-4D1B-8679-3BAEA96FF2DF}" srcOrd="0" destOrd="0" presId="urn:microsoft.com/office/officeart/2005/8/layout/vList6"/>
    <dgm:cxn modelId="{F0EF256A-3F13-4538-952E-E972F49987F0}" type="presParOf" srcId="{014749A0-561D-404C-8F4A-ACBFF2AB2085}" destId="{16A67565-AB43-430B-BDE1-8EB4B8ABE2C8}" srcOrd="1" destOrd="0" presId="urn:microsoft.com/office/officeart/2005/8/layout/vList6"/>
    <dgm:cxn modelId="{5B89EB54-AE5A-4D6F-A9C9-C2864B8F09A4}" type="presParOf" srcId="{B36A5CD9-4D7D-442A-9B05-737BD6C6EFF7}" destId="{9505AC7C-38DE-4430-BADA-E96EEE2ECF53}" srcOrd="3" destOrd="0" presId="urn:microsoft.com/office/officeart/2005/8/layout/vList6"/>
    <dgm:cxn modelId="{145B1C21-DACB-4F82-B49D-3927367DA75C}" type="presParOf" srcId="{B36A5CD9-4D7D-442A-9B05-737BD6C6EFF7}" destId="{4E9EC0A2-9E0F-4349-B9A4-565B8728DE12}" srcOrd="4" destOrd="0" presId="urn:microsoft.com/office/officeart/2005/8/layout/vList6"/>
    <dgm:cxn modelId="{45ED57C0-5FC6-44D2-8719-054C4DAA5339}" type="presParOf" srcId="{4E9EC0A2-9E0F-4349-B9A4-565B8728DE12}" destId="{D2036CFC-0695-4D12-8097-6F8130BA2868}" srcOrd="0" destOrd="0" presId="urn:microsoft.com/office/officeart/2005/8/layout/vList6"/>
    <dgm:cxn modelId="{419FED86-AA4F-4EFD-AC9B-4F80CAFF5075}" type="presParOf" srcId="{4E9EC0A2-9E0F-4349-B9A4-565B8728DE12}" destId="{B96B2346-1DCE-4DC4-8039-7E373C165D3F}" srcOrd="1" destOrd="0" presId="urn:microsoft.com/office/officeart/2005/8/layout/vList6"/>
    <dgm:cxn modelId="{C3E99F01-1C6B-48DF-8DC0-AC7F8C13ED63}" type="presParOf" srcId="{B36A5CD9-4D7D-442A-9B05-737BD6C6EFF7}" destId="{F3A792A8-DCC1-4DD4-8467-D29D8AE2749D}" srcOrd="5" destOrd="0" presId="urn:microsoft.com/office/officeart/2005/8/layout/vList6"/>
    <dgm:cxn modelId="{4CCE446F-5549-48D7-80CA-A04EBB50F35C}" type="presParOf" srcId="{B36A5CD9-4D7D-442A-9B05-737BD6C6EFF7}" destId="{42C01812-241C-4C39-A7BF-A161D2590A60}" srcOrd="6" destOrd="0" presId="urn:microsoft.com/office/officeart/2005/8/layout/vList6"/>
    <dgm:cxn modelId="{1C6A63EF-C258-4CDD-802A-F2F2A2021BD6}" type="presParOf" srcId="{42C01812-241C-4C39-A7BF-A161D2590A60}" destId="{6EC9C0CA-F740-4AC2-A080-18874F578D82}" srcOrd="0" destOrd="0" presId="urn:microsoft.com/office/officeart/2005/8/layout/vList6"/>
    <dgm:cxn modelId="{8F23C7EA-2098-4C2C-803C-BF28BE028525}" type="presParOf" srcId="{42C01812-241C-4C39-A7BF-A161D2590A60}" destId="{DA8654EA-845E-4739-8F12-590FED0596BE}" srcOrd="1" destOrd="0" presId="urn:microsoft.com/office/officeart/2005/8/layout/vList6"/>
    <dgm:cxn modelId="{970CC788-FC1D-44E6-BB9F-7B4C890BF50F}" type="presParOf" srcId="{B36A5CD9-4D7D-442A-9B05-737BD6C6EFF7}" destId="{F554F904-AA08-4C5F-BDEA-286BF5CF0BB2}" srcOrd="7" destOrd="0" presId="urn:microsoft.com/office/officeart/2005/8/layout/vList6"/>
    <dgm:cxn modelId="{788F392A-F5A6-4D09-923E-1A5422CB93E6}" type="presParOf" srcId="{B36A5CD9-4D7D-442A-9B05-737BD6C6EFF7}" destId="{D5D70060-5A93-44BC-B709-25E8F515F2F4}" srcOrd="8" destOrd="0" presId="urn:microsoft.com/office/officeart/2005/8/layout/vList6"/>
    <dgm:cxn modelId="{4902C9F9-A9D0-46BE-B2E0-B011C78C2753}" type="presParOf" srcId="{D5D70060-5A93-44BC-B709-25E8F515F2F4}" destId="{42FF04C2-AE0E-4BD5-BBC1-A6146922B673}" srcOrd="0" destOrd="0" presId="urn:microsoft.com/office/officeart/2005/8/layout/vList6"/>
    <dgm:cxn modelId="{019C73FE-8D24-4607-8F1B-3C1386BB01A8}" type="presParOf" srcId="{D5D70060-5A93-44BC-B709-25E8F515F2F4}" destId="{6947E40B-30C4-4954-8E3D-F701B01D0618}" srcOrd="1" destOrd="0" presId="urn:microsoft.com/office/officeart/2005/8/layout/vList6"/>
    <dgm:cxn modelId="{CB582C75-FF6A-4B53-8BE0-376D5B38C0AF}" type="presParOf" srcId="{B36A5CD9-4D7D-442A-9B05-737BD6C6EFF7}" destId="{13E91041-5F90-483D-A65D-7217C0E70E7D}" srcOrd="9" destOrd="0" presId="urn:microsoft.com/office/officeart/2005/8/layout/vList6"/>
    <dgm:cxn modelId="{A11A8038-CDDC-4CAE-B66B-BE5D59DFA39E}" type="presParOf" srcId="{B36A5CD9-4D7D-442A-9B05-737BD6C6EFF7}" destId="{D24C0D64-DCA7-4F02-B349-01A1152B4DC1}" srcOrd="10" destOrd="0" presId="urn:microsoft.com/office/officeart/2005/8/layout/vList6"/>
    <dgm:cxn modelId="{E2AFCE8A-E19F-4786-8356-EA89F870AEEF}" type="presParOf" srcId="{D24C0D64-DCA7-4F02-B349-01A1152B4DC1}" destId="{44C6AC5C-9A1B-4068-A42C-AB27F68C64FC}" srcOrd="0" destOrd="0" presId="urn:microsoft.com/office/officeart/2005/8/layout/vList6"/>
    <dgm:cxn modelId="{8B6C6395-EB88-46BE-996A-AD1DD357EAD1}" type="presParOf" srcId="{D24C0D64-DCA7-4F02-B349-01A1152B4DC1}" destId="{85BB4075-6C55-4FBA-89A4-CF59C38FDAAE}" srcOrd="1" destOrd="0" presId="urn:microsoft.com/office/officeart/2005/8/layout/vList6"/>
    <dgm:cxn modelId="{0CA6A862-81E3-4BBC-BF5C-18E2D2E9BCF0}" type="presParOf" srcId="{B36A5CD9-4D7D-442A-9B05-737BD6C6EFF7}" destId="{DA1E1B42-84E0-4F88-8265-48E70942CF36}" srcOrd="11" destOrd="0" presId="urn:microsoft.com/office/officeart/2005/8/layout/vList6"/>
    <dgm:cxn modelId="{E8E77FBC-C828-435B-8000-8C14592975E7}" type="presParOf" srcId="{B36A5CD9-4D7D-442A-9B05-737BD6C6EFF7}" destId="{FA8CD3AE-3D41-4C7C-A4E4-27E1841C1570}" srcOrd="12" destOrd="0" presId="urn:microsoft.com/office/officeart/2005/8/layout/vList6"/>
    <dgm:cxn modelId="{2C48BBA1-0C25-4B21-8E8B-85E261F5D37F}" type="presParOf" srcId="{FA8CD3AE-3D41-4C7C-A4E4-27E1841C1570}" destId="{9379A728-EF7F-4132-A276-3F5BED9FAD85}" srcOrd="0" destOrd="0" presId="urn:microsoft.com/office/officeart/2005/8/layout/vList6"/>
    <dgm:cxn modelId="{2B7C2399-57FF-44D4-B2EE-74AA1F2B87C8}" type="presParOf" srcId="{FA8CD3AE-3D41-4C7C-A4E4-27E1841C1570}" destId="{FD0FDF62-C5B0-425B-9131-6B72454ED313}" srcOrd="1" destOrd="0" presId="urn:microsoft.com/office/officeart/2005/8/layout/vList6"/>
  </dgm:cxnLst>
  <dgm:bg/>
  <dgm:whole>
    <a:ln>
      <a:solidFill>
        <a:schemeClr val="bg1"/>
      </a:solidFill>
    </a:ln>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04AEE0B-07FE-4985-B131-E422CD36CB0D}" type="doc">
      <dgm:prSet loTypeId="urn:microsoft.com/office/officeart/2005/8/layout/vList6" loCatId="process" qsTypeId="urn:microsoft.com/office/officeart/2005/8/quickstyle/simple1" qsCatId="simple" csTypeId="urn:microsoft.com/office/officeart/2005/8/colors/colorful4" csCatId="colorful" phldr="1"/>
      <dgm:spPr/>
      <dgm:t>
        <a:bodyPr/>
        <a:lstStyle/>
        <a:p>
          <a:endParaRPr lang="en-US"/>
        </a:p>
      </dgm:t>
    </dgm:pt>
    <dgm:pt modelId="{50DF2801-54D6-4383-847F-F8EA07684C95}">
      <dgm:prSet custT="1"/>
      <dgm:spPr/>
      <dgm:t>
        <a:bodyPr/>
        <a:lstStyle/>
        <a:p>
          <a:r>
            <a:rPr lang="en-US" sz="2000" b="1" dirty="0">
              <a:solidFill>
                <a:schemeClr val="tx1"/>
              </a:solidFill>
              <a:latin typeface="Alexandria"/>
            </a:rPr>
            <a:t>Energy Reduction</a:t>
          </a:r>
        </a:p>
      </dgm:t>
    </dgm:pt>
    <dgm:pt modelId="{4280A7FB-BBC9-4F3C-9D6C-F2098FE5F230}" type="parTrans" cxnId="{F5DEE59C-3B74-4563-999D-E176128F02E5}">
      <dgm:prSet/>
      <dgm:spPr/>
      <dgm:t>
        <a:bodyPr/>
        <a:lstStyle/>
        <a:p>
          <a:endParaRPr lang="en-US" sz="2400">
            <a:solidFill>
              <a:schemeClr val="tx1"/>
            </a:solidFill>
            <a:latin typeface="Alexandria"/>
          </a:endParaRPr>
        </a:p>
      </dgm:t>
    </dgm:pt>
    <dgm:pt modelId="{4EEDE856-F9DF-4765-BD95-7210C51AD9E2}" type="sibTrans" cxnId="{F5DEE59C-3B74-4563-999D-E176128F02E5}">
      <dgm:prSet/>
      <dgm:spPr/>
      <dgm:t>
        <a:bodyPr/>
        <a:lstStyle/>
        <a:p>
          <a:endParaRPr lang="en-US" sz="2400">
            <a:solidFill>
              <a:schemeClr val="tx1"/>
            </a:solidFill>
            <a:latin typeface="Alexandria"/>
          </a:endParaRPr>
        </a:p>
      </dgm:t>
    </dgm:pt>
    <dgm:pt modelId="{B7FCE7BF-748F-4ECE-91CA-8FB8487F4D5B}">
      <dgm:prSet custT="1"/>
      <dgm:spPr>
        <a:ln>
          <a:solidFill>
            <a:schemeClr val="bg1">
              <a:alpha val="90000"/>
            </a:schemeClr>
          </a:solidFill>
        </a:ln>
      </dgm:spPr>
      <dgm:t>
        <a:bodyPr/>
        <a:lstStyle/>
        <a:p>
          <a:r>
            <a:rPr lang="en-US" sz="1800" dirty="0">
              <a:solidFill>
                <a:schemeClr val="tx1"/>
              </a:solidFill>
              <a:latin typeface="Alexandria"/>
            </a:rPr>
            <a:t>Automated control of temperature and lighting based on occupancy and usage patterns.</a:t>
          </a:r>
        </a:p>
      </dgm:t>
    </dgm:pt>
    <dgm:pt modelId="{E1797EF1-BC1C-4609-BAC0-0ECAC048C22C}" type="parTrans" cxnId="{B5B278EA-D35D-482C-95E2-55F761FA5D9E}">
      <dgm:prSet/>
      <dgm:spPr/>
      <dgm:t>
        <a:bodyPr/>
        <a:lstStyle/>
        <a:p>
          <a:endParaRPr lang="en-US" sz="2400">
            <a:solidFill>
              <a:schemeClr val="tx1"/>
            </a:solidFill>
            <a:latin typeface="Alexandria"/>
          </a:endParaRPr>
        </a:p>
      </dgm:t>
    </dgm:pt>
    <dgm:pt modelId="{2A6D030E-062D-47DD-B1F0-189042B643F3}" type="sibTrans" cxnId="{B5B278EA-D35D-482C-95E2-55F761FA5D9E}">
      <dgm:prSet/>
      <dgm:spPr/>
      <dgm:t>
        <a:bodyPr/>
        <a:lstStyle/>
        <a:p>
          <a:endParaRPr lang="en-US" sz="2400">
            <a:solidFill>
              <a:schemeClr val="tx1"/>
            </a:solidFill>
            <a:latin typeface="Alexandria"/>
          </a:endParaRPr>
        </a:p>
      </dgm:t>
    </dgm:pt>
    <dgm:pt modelId="{DA213370-540B-4EFA-840D-B20600D6F634}">
      <dgm:prSet custT="1"/>
      <dgm:spPr/>
      <dgm:t>
        <a:bodyPr/>
        <a:lstStyle/>
        <a:p>
          <a:r>
            <a:rPr lang="en-US" sz="2000" b="1" dirty="0">
              <a:solidFill>
                <a:schemeClr val="tx1"/>
              </a:solidFill>
              <a:latin typeface="Alexandria"/>
            </a:rPr>
            <a:t>Performance Monitoring</a:t>
          </a:r>
        </a:p>
      </dgm:t>
    </dgm:pt>
    <dgm:pt modelId="{FB83B766-AB1A-488B-AFC9-F5092C372F7E}" type="parTrans" cxnId="{365CBECB-DC39-4E27-8B86-7D3AD2A97C1A}">
      <dgm:prSet/>
      <dgm:spPr/>
      <dgm:t>
        <a:bodyPr/>
        <a:lstStyle/>
        <a:p>
          <a:endParaRPr lang="en-US" sz="2400">
            <a:solidFill>
              <a:schemeClr val="tx1"/>
            </a:solidFill>
            <a:latin typeface="Alexandria"/>
          </a:endParaRPr>
        </a:p>
      </dgm:t>
    </dgm:pt>
    <dgm:pt modelId="{85EE9AA8-26EF-4937-8FB8-7A2F9568654B}" type="sibTrans" cxnId="{365CBECB-DC39-4E27-8B86-7D3AD2A97C1A}">
      <dgm:prSet/>
      <dgm:spPr/>
      <dgm:t>
        <a:bodyPr/>
        <a:lstStyle/>
        <a:p>
          <a:endParaRPr lang="en-US" sz="2400">
            <a:solidFill>
              <a:schemeClr val="tx1"/>
            </a:solidFill>
            <a:latin typeface="Alexandria"/>
          </a:endParaRPr>
        </a:p>
      </dgm:t>
    </dgm:pt>
    <dgm:pt modelId="{775C7137-7AE8-49C4-9F47-D4CAE5FE0E8C}">
      <dgm:prSet custT="1"/>
      <dgm:spPr>
        <a:ln>
          <a:solidFill>
            <a:srgbClr val="FFFF00">
              <a:alpha val="90000"/>
            </a:srgbClr>
          </a:solidFill>
        </a:ln>
      </dgm:spPr>
      <dgm:t>
        <a:bodyPr/>
        <a:lstStyle/>
        <a:p>
          <a:r>
            <a:rPr lang="en-US" sz="1800" dirty="0">
              <a:solidFill>
                <a:schemeClr val="tx1"/>
              </a:solidFill>
              <a:latin typeface="Alexandria"/>
            </a:rPr>
            <a:t>Early detection of equipment malfunctions through continuous data analysis</a:t>
          </a:r>
        </a:p>
      </dgm:t>
    </dgm:pt>
    <dgm:pt modelId="{E4FE876A-89D4-4AD4-A0EB-FDB7F9B98F39}" type="parTrans" cxnId="{8C2D1FE7-9B00-4051-A76A-D0B6C549433F}">
      <dgm:prSet/>
      <dgm:spPr/>
      <dgm:t>
        <a:bodyPr/>
        <a:lstStyle/>
        <a:p>
          <a:endParaRPr lang="en-US" sz="2400">
            <a:solidFill>
              <a:schemeClr val="tx1"/>
            </a:solidFill>
            <a:latin typeface="Alexandria"/>
          </a:endParaRPr>
        </a:p>
      </dgm:t>
    </dgm:pt>
    <dgm:pt modelId="{5F2635DC-E5A2-475F-B65E-611A78631A6D}" type="sibTrans" cxnId="{8C2D1FE7-9B00-4051-A76A-D0B6C549433F}">
      <dgm:prSet/>
      <dgm:spPr/>
      <dgm:t>
        <a:bodyPr/>
        <a:lstStyle/>
        <a:p>
          <a:endParaRPr lang="en-US" sz="2400">
            <a:solidFill>
              <a:schemeClr val="tx1"/>
            </a:solidFill>
            <a:latin typeface="Alexandria"/>
          </a:endParaRPr>
        </a:p>
      </dgm:t>
    </dgm:pt>
    <dgm:pt modelId="{45EE0F5D-7E1A-48D3-86DB-66073B2EDA9A}">
      <dgm:prSet custT="1"/>
      <dgm:spPr/>
      <dgm:t>
        <a:bodyPr/>
        <a:lstStyle/>
        <a:p>
          <a:r>
            <a:rPr lang="en-US" sz="2000" b="1" dirty="0">
              <a:solidFill>
                <a:schemeClr val="tx1"/>
              </a:solidFill>
              <a:latin typeface="Alexandria"/>
            </a:rPr>
            <a:t>Integration with CMMS</a:t>
          </a:r>
        </a:p>
      </dgm:t>
    </dgm:pt>
    <dgm:pt modelId="{E51F5A2E-D3BB-4A6A-B760-3F7BFF674D52}" type="parTrans" cxnId="{29445BCA-419F-4297-B4C4-7740A655AD8C}">
      <dgm:prSet/>
      <dgm:spPr/>
      <dgm:t>
        <a:bodyPr/>
        <a:lstStyle/>
        <a:p>
          <a:endParaRPr lang="en-US" sz="2400">
            <a:solidFill>
              <a:schemeClr val="tx1"/>
            </a:solidFill>
            <a:latin typeface="Alexandria"/>
          </a:endParaRPr>
        </a:p>
      </dgm:t>
    </dgm:pt>
    <dgm:pt modelId="{B78D3B2E-452B-4FDB-9DA6-F22908E64B53}" type="sibTrans" cxnId="{29445BCA-419F-4297-B4C4-7740A655AD8C}">
      <dgm:prSet/>
      <dgm:spPr/>
      <dgm:t>
        <a:bodyPr/>
        <a:lstStyle/>
        <a:p>
          <a:endParaRPr lang="en-US" sz="2400">
            <a:solidFill>
              <a:schemeClr val="tx1"/>
            </a:solidFill>
            <a:latin typeface="Alexandria"/>
          </a:endParaRPr>
        </a:p>
      </dgm:t>
    </dgm:pt>
    <dgm:pt modelId="{ACCB0AB3-76EC-4B3A-9695-6335D852138F}">
      <dgm:prSet custT="1"/>
      <dgm:spPr>
        <a:ln>
          <a:solidFill>
            <a:srgbClr val="BEF9A1">
              <a:alpha val="90000"/>
            </a:srgbClr>
          </a:solidFill>
        </a:ln>
      </dgm:spPr>
      <dgm:t>
        <a:bodyPr/>
        <a:lstStyle/>
        <a:p>
          <a:r>
            <a:rPr lang="en-US" sz="1800" dirty="0">
              <a:solidFill>
                <a:schemeClr val="tx1"/>
              </a:solidFill>
              <a:latin typeface="Alexandria"/>
            </a:rPr>
            <a:t>Seamless data exchange with Computerized Maintenance Management Systems to enhance maintenance efficiency.</a:t>
          </a:r>
        </a:p>
      </dgm:t>
    </dgm:pt>
    <dgm:pt modelId="{B31B6E6C-FFB8-46BF-8541-2E8F3C4BD6FC}" type="parTrans" cxnId="{DCBA3B19-E529-4BD2-A999-C6036FE87617}">
      <dgm:prSet/>
      <dgm:spPr/>
      <dgm:t>
        <a:bodyPr/>
        <a:lstStyle/>
        <a:p>
          <a:endParaRPr lang="en-US" sz="2400">
            <a:solidFill>
              <a:schemeClr val="tx1"/>
            </a:solidFill>
            <a:latin typeface="Alexandria"/>
          </a:endParaRPr>
        </a:p>
      </dgm:t>
    </dgm:pt>
    <dgm:pt modelId="{469D71C4-B9DE-4D29-8AC9-6623CE2E9D32}" type="sibTrans" cxnId="{DCBA3B19-E529-4BD2-A999-C6036FE87617}">
      <dgm:prSet/>
      <dgm:spPr/>
      <dgm:t>
        <a:bodyPr/>
        <a:lstStyle/>
        <a:p>
          <a:endParaRPr lang="en-US" sz="2400">
            <a:solidFill>
              <a:schemeClr val="tx1"/>
            </a:solidFill>
            <a:latin typeface="Alexandria"/>
          </a:endParaRPr>
        </a:p>
      </dgm:t>
    </dgm:pt>
    <dgm:pt modelId="{2913D4F4-F3CF-4B0D-80D6-65DFF963F8ED}">
      <dgm:prSet custT="1"/>
      <dgm:spPr/>
      <dgm:t>
        <a:bodyPr/>
        <a:lstStyle/>
        <a:p>
          <a:r>
            <a:rPr lang="en-US" sz="2000" b="1" dirty="0">
              <a:solidFill>
                <a:schemeClr val="tx1"/>
              </a:solidFill>
              <a:latin typeface="Alexandria"/>
            </a:rPr>
            <a:t>Enhanced Occupant Comfort</a:t>
          </a:r>
        </a:p>
      </dgm:t>
    </dgm:pt>
    <dgm:pt modelId="{6E8BB7C0-A279-4AF1-9B37-69C334962009}" type="parTrans" cxnId="{9CF78F42-72B7-4C2D-BF8A-C97DF5ADD5B9}">
      <dgm:prSet/>
      <dgm:spPr/>
      <dgm:t>
        <a:bodyPr/>
        <a:lstStyle/>
        <a:p>
          <a:endParaRPr lang="en-US" sz="2400">
            <a:solidFill>
              <a:schemeClr val="tx1"/>
            </a:solidFill>
            <a:latin typeface="Alexandria"/>
          </a:endParaRPr>
        </a:p>
      </dgm:t>
    </dgm:pt>
    <dgm:pt modelId="{0F47461D-61EC-4518-AA56-57B569FDBE80}" type="sibTrans" cxnId="{9CF78F42-72B7-4C2D-BF8A-C97DF5ADD5B9}">
      <dgm:prSet/>
      <dgm:spPr/>
      <dgm:t>
        <a:bodyPr/>
        <a:lstStyle/>
        <a:p>
          <a:endParaRPr lang="en-US" sz="2400">
            <a:solidFill>
              <a:schemeClr val="tx1"/>
            </a:solidFill>
            <a:latin typeface="Alexandria"/>
          </a:endParaRPr>
        </a:p>
      </dgm:t>
    </dgm:pt>
    <dgm:pt modelId="{39C9D438-A4E2-45E1-BCC4-2B05700A1E07}">
      <dgm:prSet custT="1"/>
      <dgm:spPr>
        <a:ln>
          <a:solidFill>
            <a:srgbClr val="BEF9A1">
              <a:alpha val="90000"/>
            </a:srgbClr>
          </a:solidFill>
        </a:ln>
      </dgm:spPr>
      <dgm:t>
        <a:bodyPr/>
        <a:lstStyle/>
        <a:p>
          <a:r>
            <a:rPr lang="en-US" sz="1800" dirty="0">
              <a:solidFill>
                <a:schemeClr val="tx1"/>
              </a:solidFill>
              <a:latin typeface="Alexandria"/>
            </a:rPr>
            <a:t>Automatic adjustments to temperature, ventilation, and air quality to maintain comfort standards.</a:t>
          </a:r>
        </a:p>
      </dgm:t>
    </dgm:pt>
    <dgm:pt modelId="{3FE4E4C5-49E0-4F7F-BFFF-F0724B05C565}" type="parTrans" cxnId="{E55A8A8E-4E39-4319-B0BD-53D5694607C5}">
      <dgm:prSet/>
      <dgm:spPr/>
      <dgm:t>
        <a:bodyPr/>
        <a:lstStyle/>
        <a:p>
          <a:endParaRPr lang="en-US" sz="2400">
            <a:solidFill>
              <a:schemeClr val="tx1"/>
            </a:solidFill>
            <a:latin typeface="Alexandria"/>
          </a:endParaRPr>
        </a:p>
      </dgm:t>
    </dgm:pt>
    <dgm:pt modelId="{C72C76EC-4808-43DB-8E1D-96B14BECC4CB}" type="sibTrans" cxnId="{E55A8A8E-4E39-4319-B0BD-53D5694607C5}">
      <dgm:prSet/>
      <dgm:spPr/>
      <dgm:t>
        <a:bodyPr/>
        <a:lstStyle/>
        <a:p>
          <a:endParaRPr lang="en-US" sz="2400">
            <a:solidFill>
              <a:schemeClr val="tx1"/>
            </a:solidFill>
            <a:latin typeface="Alexandria"/>
          </a:endParaRPr>
        </a:p>
      </dgm:t>
    </dgm:pt>
    <dgm:pt modelId="{8A8457B4-7320-4C3C-9C3F-FE5A1558233A}">
      <dgm:prSet custT="1"/>
      <dgm:spPr>
        <a:ln>
          <a:solidFill>
            <a:srgbClr val="BEF9A1">
              <a:alpha val="90000"/>
            </a:srgbClr>
          </a:solidFill>
        </a:ln>
      </dgm:spPr>
      <dgm:t>
        <a:bodyPr/>
        <a:lstStyle/>
        <a:p>
          <a:endParaRPr lang="en-US" sz="1800" dirty="0">
            <a:solidFill>
              <a:schemeClr val="tx1"/>
            </a:solidFill>
            <a:latin typeface="Alexandria"/>
          </a:endParaRPr>
        </a:p>
      </dgm:t>
    </dgm:pt>
    <dgm:pt modelId="{1272AD47-9E10-4BEB-95B6-5BDB47133095}" type="parTrans" cxnId="{F7F25923-CBF2-429D-BD8F-59EEA6DF9FFC}">
      <dgm:prSet/>
      <dgm:spPr/>
      <dgm:t>
        <a:bodyPr/>
        <a:lstStyle/>
        <a:p>
          <a:endParaRPr lang="en-US" sz="2400">
            <a:solidFill>
              <a:schemeClr val="tx1"/>
            </a:solidFill>
            <a:latin typeface="Alexandria"/>
          </a:endParaRPr>
        </a:p>
      </dgm:t>
    </dgm:pt>
    <dgm:pt modelId="{8F0048E6-B149-4D3A-ADC0-45EE2DEDC380}" type="sibTrans" cxnId="{F7F25923-CBF2-429D-BD8F-59EEA6DF9FFC}">
      <dgm:prSet/>
      <dgm:spPr/>
      <dgm:t>
        <a:bodyPr/>
        <a:lstStyle/>
        <a:p>
          <a:endParaRPr lang="en-US" sz="2400">
            <a:solidFill>
              <a:schemeClr val="tx1"/>
            </a:solidFill>
            <a:latin typeface="Alexandria"/>
          </a:endParaRPr>
        </a:p>
      </dgm:t>
    </dgm:pt>
    <dgm:pt modelId="{71B51B4A-93DC-4EA6-B1A1-E87D87C29BF6}">
      <dgm:prSet custT="1"/>
      <dgm:spPr/>
      <dgm:t>
        <a:bodyPr/>
        <a:lstStyle/>
        <a:p>
          <a:r>
            <a:rPr lang="en-US" sz="2000" b="1" dirty="0">
              <a:solidFill>
                <a:schemeClr val="tx1"/>
              </a:solidFill>
              <a:latin typeface="Alexandria"/>
            </a:rPr>
            <a:t>Security and Safety</a:t>
          </a:r>
        </a:p>
      </dgm:t>
    </dgm:pt>
    <dgm:pt modelId="{1836B46A-D23D-4A74-974A-117219E2CC60}" type="parTrans" cxnId="{92A1BCB5-B5F3-4B36-9EC3-52BD903D9BBE}">
      <dgm:prSet/>
      <dgm:spPr/>
      <dgm:t>
        <a:bodyPr/>
        <a:lstStyle/>
        <a:p>
          <a:endParaRPr lang="en-US" sz="2400">
            <a:solidFill>
              <a:schemeClr val="tx1"/>
            </a:solidFill>
            <a:latin typeface="Alexandria"/>
          </a:endParaRPr>
        </a:p>
      </dgm:t>
    </dgm:pt>
    <dgm:pt modelId="{C4F90B06-A2E0-4C76-8F19-5A2303371946}" type="sibTrans" cxnId="{92A1BCB5-B5F3-4B36-9EC3-52BD903D9BBE}">
      <dgm:prSet/>
      <dgm:spPr/>
      <dgm:t>
        <a:bodyPr/>
        <a:lstStyle/>
        <a:p>
          <a:endParaRPr lang="en-US" sz="2400">
            <a:solidFill>
              <a:schemeClr val="tx1"/>
            </a:solidFill>
            <a:latin typeface="Alexandria"/>
          </a:endParaRPr>
        </a:p>
      </dgm:t>
    </dgm:pt>
    <dgm:pt modelId="{7A10BAB0-0C01-4DD6-B3F6-1FACE6EEE85E}">
      <dgm:prSet custT="1"/>
      <dgm:spPr>
        <a:ln>
          <a:solidFill>
            <a:srgbClr val="BEF9A1">
              <a:alpha val="90000"/>
            </a:srgbClr>
          </a:solidFill>
        </a:ln>
      </dgm:spPr>
      <dgm:t>
        <a:bodyPr/>
        <a:lstStyle/>
        <a:p>
          <a:r>
            <a:rPr lang="en-US" sz="1800" dirty="0">
              <a:solidFill>
                <a:schemeClr val="tx1"/>
              </a:solidFill>
              <a:latin typeface="Alexandria"/>
            </a:rPr>
            <a:t>Integration with fire detection systems and security networks for rapid emergency response</a:t>
          </a:r>
        </a:p>
      </dgm:t>
    </dgm:pt>
    <dgm:pt modelId="{65E9BA13-6A30-4F34-A1D3-19E11803B0B1}" type="parTrans" cxnId="{BFA46023-E269-4C30-B66C-AC030CA79CEC}">
      <dgm:prSet/>
      <dgm:spPr/>
      <dgm:t>
        <a:bodyPr/>
        <a:lstStyle/>
        <a:p>
          <a:endParaRPr lang="en-US" sz="2400">
            <a:solidFill>
              <a:schemeClr val="tx1"/>
            </a:solidFill>
            <a:latin typeface="Alexandria"/>
          </a:endParaRPr>
        </a:p>
      </dgm:t>
    </dgm:pt>
    <dgm:pt modelId="{5C363BCB-5867-4AE7-93BE-551241E9CB6A}" type="sibTrans" cxnId="{BFA46023-E269-4C30-B66C-AC030CA79CEC}">
      <dgm:prSet/>
      <dgm:spPr/>
      <dgm:t>
        <a:bodyPr/>
        <a:lstStyle/>
        <a:p>
          <a:endParaRPr lang="en-US" sz="2400">
            <a:solidFill>
              <a:schemeClr val="tx1"/>
            </a:solidFill>
            <a:latin typeface="Alexandria"/>
          </a:endParaRPr>
        </a:p>
      </dgm:t>
    </dgm:pt>
    <dgm:pt modelId="{B36A5CD9-4D7D-442A-9B05-737BD6C6EFF7}" type="pres">
      <dgm:prSet presAssocID="{804AEE0B-07FE-4985-B131-E422CD36CB0D}" presName="Name0" presStyleCnt="0">
        <dgm:presLayoutVars>
          <dgm:dir/>
          <dgm:animLvl val="lvl"/>
          <dgm:resizeHandles/>
        </dgm:presLayoutVars>
      </dgm:prSet>
      <dgm:spPr/>
    </dgm:pt>
    <dgm:pt modelId="{FCD765D5-5ABE-4027-BAE8-6F012F329214}" type="pres">
      <dgm:prSet presAssocID="{50DF2801-54D6-4383-847F-F8EA07684C95}" presName="linNode" presStyleCnt="0"/>
      <dgm:spPr/>
    </dgm:pt>
    <dgm:pt modelId="{E96901A2-D5C0-4267-BA92-C8890ED6D761}" type="pres">
      <dgm:prSet presAssocID="{50DF2801-54D6-4383-847F-F8EA07684C95}" presName="parentShp" presStyleLbl="node1" presStyleIdx="0" presStyleCnt="5">
        <dgm:presLayoutVars>
          <dgm:bulletEnabled val="1"/>
        </dgm:presLayoutVars>
      </dgm:prSet>
      <dgm:spPr/>
    </dgm:pt>
    <dgm:pt modelId="{0510426C-4D4D-41BF-9265-7991CE5AFB69}" type="pres">
      <dgm:prSet presAssocID="{50DF2801-54D6-4383-847F-F8EA07684C95}" presName="childShp" presStyleLbl="bgAccFollowNode1" presStyleIdx="0" presStyleCnt="5">
        <dgm:presLayoutVars>
          <dgm:bulletEnabled val="1"/>
        </dgm:presLayoutVars>
      </dgm:prSet>
      <dgm:spPr/>
    </dgm:pt>
    <dgm:pt modelId="{DEFB8E6E-BEC0-4BAA-89BB-1DC8CEBF8914}" type="pres">
      <dgm:prSet presAssocID="{4EEDE856-F9DF-4765-BD95-7210C51AD9E2}" presName="spacing" presStyleCnt="0"/>
      <dgm:spPr/>
    </dgm:pt>
    <dgm:pt modelId="{014749A0-561D-404C-8F4A-ACBFF2AB2085}" type="pres">
      <dgm:prSet presAssocID="{DA213370-540B-4EFA-840D-B20600D6F634}" presName="linNode" presStyleCnt="0"/>
      <dgm:spPr/>
    </dgm:pt>
    <dgm:pt modelId="{636CBD82-A948-4D1B-8679-3BAEA96FF2DF}" type="pres">
      <dgm:prSet presAssocID="{DA213370-540B-4EFA-840D-B20600D6F634}" presName="parentShp" presStyleLbl="node1" presStyleIdx="1" presStyleCnt="5">
        <dgm:presLayoutVars>
          <dgm:bulletEnabled val="1"/>
        </dgm:presLayoutVars>
      </dgm:prSet>
      <dgm:spPr/>
    </dgm:pt>
    <dgm:pt modelId="{16A67565-AB43-430B-BDE1-8EB4B8ABE2C8}" type="pres">
      <dgm:prSet presAssocID="{DA213370-540B-4EFA-840D-B20600D6F634}" presName="childShp" presStyleLbl="bgAccFollowNode1" presStyleIdx="1" presStyleCnt="5">
        <dgm:presLayoutVars>
          <dgm:bulletEnabled val="1"/>
        </dgm:presLayoutVars>
      </dgm:prSet>
      <dgm:spPr/>
    </dgm:pt>
    <dgm:pt modelId="{9505AC7C-38DE-4430-BADA-E96EEE2ECF53}" type="pres">
      <dgm:prSet presAssocID="{85EE9AA8-26EF-4937-8FB8-7A2F9568654B}" presName="spacing" presStyleCnt="0"/>
      <dgm:spPr/>
    </dgm:pt>
    <dgm:pt modelId="{4E9EC0A2-9E0F-4349-B9A4-565B8728DE12}" type="pres">
      <dgm:prSet presAssocID="{45EE0F5D-7E1A-48D3-86DB-66073B2EDA9A}" presName="linNode" presStyleCnt="0"/>
      <dgm:spPr/>
    </dgm:pt>
    <dgm:pt modelId="{D2036CFC-0695-4D12-8097-6F8130BA2868}" type="pres">
      <dgm:prSet presAssocID="{45EE0F5D-7E1A-48D3-86DB-66073B2EDA9A}" presName="parentShp" presStyleLbl="node1" presStyleIdx="2" presStyleCnt="5">
        <dgm:presLayoutVars>
          <dgm:bulletEnabled val="1"/>
        </dgm:presLayoutVars>
      </dgm:prSet>
      <dgm:spPr/>
    </dgm:pt>
    <dgm:pt modelId="{B96B2346-1DCE-4DC4-8039-7E373C165D3F}" type="pres">
      <dgm:prSet presAssocID="{45EE0F5D-7E1A-48D3-86DB-66073B2EDA9A}" presName="childShp" presStyleLbl="bgAccFollowNode1" presStyleIdx="2" presStyleCnt="5">
        <dgm:presLayoutVars>
          <dgm:bulletEnabled val="1"/>
        </dgm:presLayoutVars>
      </dgm:prSet>
      <dgm:spPr/>
    </dgm:pt>
    <dgm:pt modelId="{F3A792A8-DCC1-4DD4-8467-D29D8AE2749D}" type="pres">
      <dgm:prSet presAssocID="{B78D3B2E-452B-4FDB-9DA6-F22908E64B53}" presName="spacing" presStyleCnt="0"/>
      <dgm:spPr/>
    </dgm:pt>
    <dgm:pt modelId="{42C01812-241C-4C39-A7BF-A161D2590A60}" type="pres">
      <dgm:prSet presAssocID="{2913D4F4-F3CF-4B0D-80D6-65DFF963F8ED}" presName="linNode" presStyleCnt="0"/>
      <dgm:spPr/>
    </dgm:pt>
    <dgm:pt modelId="{6EC9C0CA-F740-4AC2-A080-18874F578D82}" type="pres">
      <dgm:prSet presAssocID="{2913D4F4-F3CF-4B0D-80D6-65DFF963F8ED}" presName="parentShp" presStyleLbl="node1" presStyleIdx="3" presStyleCnt="5">
        <dgm:presLayoutVars>
          <dgm:bulletEnabled val="1"/>
        </dgm:presLayoutVars>
      </dgm:prSet>
      <dgm:spPr/>
    </dgm:pt>
    <dgm:pt modelId="{DA8654EA-845E-4739-8F12-590FED0596BE}" type="pres">
      <dgm:prSet presAssocID="{2913D4F4-F3CF-4B0D-80D6-65DFF963F8ED}" presName="childShp" presStyleLbl="bgAccFollowNode1" presStyleIdx="3" presStyleCnt="5">
        <dgm:presLayoutVars>
          <dgm:bulletEnabled val="1"/>
        </dgm:presLayoutVars>
      </dgm:prSet>
      <dgm:spPr/>
    </dgm:pt>
    <dgm:pt modelId="{F554F904-AA08-4C5F-BDEA-286BF5CF0BB2}" type="pres">
      <dgm:prSet presAssocID="{0F47461D-61EC-4518-AA56-57B569FDBE80}" presName="spacing" presStyleCnt="0"/>
      <dgm:spPr/>
    </dgm:pt>
    <dgm:pt modelId="{D5D70060-5A93-44BC-B709-25E8F515F2F4}" type="pres">
      <dgm:prSet presAssocID="{71B51B4A-93DC-4EA6-B1A1-E87D87C29BF6}" presName="linNode" presStyleCnt="0"/>
      <dgm:spPr/>
    </dgm:pt>
    <dgm:pt modelId="{42FF04C2-AE0E-4BD5-BBC1-A6146922B673}" type="pres">
      <dgm:prSet presAssocID="{71B51B4A-93DC-4EA6-B1A1-E87D87C29BF6}" presName="parentShp" presStyleLbl="node1" presStyleIdx="4" presStyleCnt="5">
        <dgm:presLayoutVars>
          <dgm:bulletEnabled val="1"/>
        </dgm:presLayoutVars>
      </dgm:prSet>
      <dgm:spPr/>
    </dgm:pt>
    <dgm:pt modelId="{6947E40B-30C4-4954-8E3D-F701B01D0618}" type="pres">
      <dgm:prSet presAssocID="{71B51B4A-93DC-4EA6-B1A1-E87D87C29BF6}" presName="childShp" presStyleLbl="bgAccFollowNode1" presStyleIdx="4" presStyleCnt="5">
        <dgm:presLayoutVars>
          <dgm:bulletEnabled val="1"/>
        </dgm:presLayoutVars>
      </dgm:prSet>
      <dgm:spPr/>
    </dgm:pt>
  </dgm:ptLst>
  <dgm:cxnLst>
    <dgm:cxn modelId="{076DC806-4D36-40E9-B1C5-E3428E299800}" type="presOf" srcId="{775C7137-7AE8-49C4-9F47-D4CAE5FE0E8C}" destId="{16A67565-AB43-430B-BDE1-8EB4B8ABE2C8}" srcOrd="0" destOrd="0" presId="urn:microsoft.com/office/officeart/2005/8/layout/vList6"/>
    <dgm:cxn modelId="{DCBA3B19-E529-4BD2-A999-C6036FE87617}" srcId="{45EE0F5D-7E1A-48D3-86DB-66073B2EDA9A}" destId="{ACCB0AB3-76EC-4B3A-9695-6335D852138F}" srcOrd="0" destOrd="0" parTransId="{B31B6E6C-FFB8-46BF-8541-2E8F3C4BD6FC}" sibTransId="{469D71C4-B9DE-4D29-8AC9-6623CE2E9D32}"/>
    <dgm:cxn modelId="{7649731E-3534-4A85-B3E9-1F26372E36B5}" type="presOf" srcId="{50DF2801-54D6-4383-847F-F8EA07684C95}" destId="{E96901A2-D5C0-4267-BA92-C8890ED6D761}" srcOrd="0" destOrd="0" presId="urn:microsoft.com/office/officeart/2005/8/layout/vList6"/>
    <dgm:cxn modelId="{B568DB1F-D8A7-410D-A4E1-DAC54C0F34A2}" type="presOf" srcId="{39C9D438-A4E2-45E1-BCC4-2B05700A1E07}" destId="{DA8654EA-845E-4739-8F12-590FED0596BE}" srcOrd="0" destOrd="0" presId="urn:microsoft.com/office/officeart/2005/8/layout/vList6"/>
    <dgm:cxn modelId="{BFA46023-E269-4C30-B66C-AC030CA79CEC}" srcId="{71B51B4A-93DC-4EA6-B1A1-E87D87C29BF6}" destId="{7A10BAB0-0C01-4DD6-B3F6-1FACE6EEE85E}" srcOrd="0" destOrd="0" parTransId="{65E9BA13-6A30-4F34-A1D3-19E11803B0B1}" sibTransId="{5C363BCB-5867-4AE7-93BE-551241E9CB6A}"/>
    <dgm:cxn modelId="{F7F25923-CBF2-429D-BD8F-59EEA6DF9FFC}" srcId="{2913D4F4-F3CF-4B0D-80D6-65DFF963F8ED}" destId="{8A8457B4-7320-4C3C-9C3F-FE5A1558233A}" srcOrd="1" destOrd="0" parTransId="{1272AD47-9E10-4BEB-95B6-5BDB47133095}" sibTransId="{8F0048E6-B149-4D3A-ADC0-45EE2DEDC380}"/>
    <dgm:cxn modelId="{CD12482D-A02C-4CFF-84A9-F876282EB010}" type="presOf" srcId="{DA213370-540B-4EFA-840D-B20600D6F634}" destId="{636CBD82-A948-4D1B-8679-3BAEA96FF2DF}" srcOrd="0" destOrd="0" presId="urn:microsoft.com/office/officeart/2005/8/layout/vList6"/>
    <dgm:cxn modelId="{5C329033-4F79-4F5F-9380-62A9F35BD99E}" type="presOf" srcId="{804AEE0B-07FE-4985-B131-E422CD36CB0D}" destId="{B36A5CD9-4D7D-442A-9B05-737BD6C6EFF7}" srcOrd="0" destOrd="0" presId="urn:microsoft.com/office/officeart/2005/8/layout/vList6"/>
    <dgm:cxn modelId="{9CF78F42-72B7-4C2D-BF8A-C97DF5ADD5B9}" srcId="{804AEE0B-07FE-4985-B131-E422CD36CB0D}" destId="{2913D4F4-F3CF-4B0D-80D6-65DFF963F8ED}" srcOrd="3" destOrd="0" parTransId="{6E8BB7C0-A279-4AF1-9B37-69C334962009}" sibTransId="{0F47461D-61EC-4518-AA56-57B569FDBE80}"/>
    <dgm:cxn modelId="{6F5E774E-FC01-4567-B69B-FE67A34C5758}" type="presOf" srcId="{B7FCE7BF-748F-4ECE-91CA-8FB8487F4D5B}" destId="{0510426C-4D4D-41BF-9265-7991CE5AFB69}" srcOrd="0" destOrd="0" presId="urn:microsoft.com/office/officeart/2005/8/layout/vList6"/>
    <dgm:cxn modelId="{9C496B82-685B-4013-8678-6A82A570CA78}" type="presOf" srcId="{45EE0F5D-7E1A-48D3-86DB-66073B2EDA9A}" destId="{D2036CFC-0695-4D12-8097-6F8130BA2868}" srcOrd="0" destOrd="0" presId="urn:microsoft.com/office/officeart/2005/8/layout/vList6"/>
    <dgm:cxn modelId="{9C4BCC8D-6C11-4F9A-90CD-519ABAD302EF}" type="presOf" srcId="{7A10BAB0-0C01-4DD6-B3F6-1FACE6EEE85E}" destId="{6947E40B-30C4-4954-8E3D-F701B01D0618}" srcOrd="0" destOrd="0" presId="urn:microsoft.com/office/officeart/2005/8/layout/vList6"/>
    <dgm:cxn modelId="{E55A8A8E-4E39-4319-B0BD-53D5694607C5}" srcId="{2913D4F4-F3CF-4B0D-80D6-65DFF963F8ED}" destId="{39C9D438-A4E2-45E1-BCC4-2B05700A1E07}" srcOrd="0" destOrd="0" parTransId="{3FE4E4C5-49E0-4F7F-BFFF-F0724B05C565}" sibTransId="{C72C76EC-4808-43DB-8E1D-96B14BECC4CB}"/>
    <dgm:cxn modelId="{F5DEE59C-3B74-4563-999D-E176128F02E5}" srcId="{804AEE0B-07FE-4985-B131-E422CD36CB0D}" destId="{50DF2801-54D6-4383-847F-F8EA07684C95}" srcOrd="0" destOrd="0" parTransId="{4280A7FB-BBC9-4F3C-9D6C-F2098FE5F230}" sibTransId="{4EEDE856-F9DF-4765-BD95-7210C51AD9E2}"/>
    <dgm:cxn modelId="{078D61A3-5B45-42B4-97A0-E2D985BDE173}" type="presOf" srcId="{2913D4F4-F3CF-4B0D-80D6-65DFF963F8ED}" destId="{6EC9C0CA-F740-4AC2-A080-18874F578D82}" srcOrd="0" destOrd="0" presId="urn:microsoft.com/office/officeart/2005/8/layout/vList6"/>
    <dgm:cxn modelId="{B6D7C8AA-D52F-4003-B42A-BB16DA1AAB47}" type="presOf" srcId="{ACCB0AB3-76EC-4B3A-9695-6335D852138F}" destId="{B96B2346-1DCE-4DC4-8039-7E373C165D3F}" srcOrd="0" destOrd="0" presId="urn:microsoft.com/office/officeart/2005/8/layout/vList6"/>
    <dgm:cxn modelId="{3C388FB4-AB58-4D8D-B28F-9661C404AD08}" type="presOf" srcId="{8A8457B4-7320-4C3C-9C3F-FE5A1558233A}" destId="{DA8654EA-845E-4739-8F12-590FED0596BE}" srcOrd="0" destOrd="1" presId="urn:microsoft.com/office/officeart/2005/8/layout/vList6"/>
    <dgm:cxn modelId="{92A1BCB5-B5F3-4B36-9EC3-52BD903D9BBE}" srcId="{804AEE0B-07FE-4985-B131-E422CD36CB0D}" destId="{71B51B4A-93DC-4EA6-B1A1-E87D87C29BF6}" srcOrd="4" destOrd="0" parTransId="{1836B46A-D23D-4A74-974A-117219E2CC60}" sibTransId="{C4F90B06-A2E0-4C76-8F19-5A2303371946}"/>
    <dgm:cxn modelId="{75AFE6BB-6E7E-4CE1-9D4F-C84C26546E8D}" type="presOf" srcId="{71B51B4A-93DC-4EA6-B1A1-E87D87C29BF6}" destId="{42FF04C2-AE0E-4BD5-BBC1-A6146922B673}" srcOrd="0" destOrd="0" presId="urn:microsoft.com/office/officeart/2005/8/layout/vList6"/>
    <dgm:cxn modelId="{29445BCA-419F-4297-B4C4-7740A655AD8C}" srcId="{804AEE0B-07FE-4985-B131-E422CD36CB0D}" destId="{45EE0F5D-7E1A-48D3-86DB-66073B2EDA9A}" srcOrd="2" destOrd="0" parTransId="{E51F5A2E-D3BB-4A6A-B760-3F7BFF674D52}" sibTransId="{B78D3B2E-452B-4FDB-9DA6-F22908E64B53}"/>
    <dgm:cxn modelId="{365CBECB-DC39-4E27-8B86-7D3AD2A97C1A}" srcId="{804AEE0B-07FE-4985-B131-E422CD36CB0D}" destId="{DA213370-540B-4EFA-840D-B20600D6F634}" srcOrd="1" destOrd="0" parTransId="{FB83B766-AB1A-488B-AFC9-F5092C372F7E}" sibTransId="{85EE9AA8-26EF-4937-8FB8-7A2F9568654B}"/>
    <dgm:cxn modelId="{8C2D1FE7-9B00-4051-A76A-D0B6C549433F}" srcId="{DA213370-540B-4EFA-840D-B20600D6F634}" destId="{775C7137-7AE8-49C4-9F47-D4CAE5FE0E8C}" srcOrd="0" destOrd="0" parTransId="{E4FE876A-89D4-4AD4-A0EB-FDB7F9B98F39}" sibTransId="{5F2635DC-E5A2-475F-B65E-611A78631A6D}"/>
    <dgm:cxn modelId="{B5B278EA-D35D-482C-95E2-55F761FA5D9E}" srcId="{50DF2801-54D6-4383-847F-F8EA07684C95}" destId="{B7FCE7BF-748F-4ECE-91CA-8FB8487F4D5B}" srcOrd="0" destOrd="0" parTransId="{E1797EF1-BC1C-4609-BAC0-0ECAC048C22C}" sibTransId="{2A6D030E-062D-47DD-B1F0-189042B643F3}"/>
    <dgm:cxn modelId="{A65C81EC-EC1D-4C3A-91EE-01796558536B}" type="presParOf" srcId="{B36A5CD9-4D7D-442A-9B05-737BD6C6EFF7}" destId="{FCD765D5-5ABE-4027-BAE8-6F012F329214}" srcOrd="0" destOrd="0" presId="urn:microsoft.com/office/officeart/2005/8/layout/vList6"/>
    <dgm:cxn modelId="{7C19B479-B43E-4228-A1C2-634912DF3673}" type="presParOf" srcId="{FCD765D5-5ABE-4027-BAE8-6F012F329214}" destId="{E96901A2-D5C0-4267-BA92-C8890ED6D761}" srcOrd="0" destOrd="0" presId="urn:microsoft.com/office/officeart/2005/8/layout/vList6"/>
    <dgm:cxn modelId="{730799E3-76FB-40E6-B272-41DDD959C1E4}" type="presParOf" srcId="{FCD765D5-5ABE-4027-BAE8-6F012F329214}" destId="{0510426C-4D4D-41BF-9265-7991CE5AFB69}" srcOrd="1" destOrd="0" presId="urn:microsoft.com/office/officeart/2005/8/layout/vList6"/>
    <dgm:cxn modelId="{576250A6-734C-4A04-BAD0-86C969D897DC}" type="presParOf" srcId="{B36A5CD9-4D7D-442A-9B05-737BD6C6EFF7}" destId="{DEFB8E6E-BEC0-4BAA-89BB-1DC8CEBF8914}" srcOrd="1" destOrd="0" presId="urn:microsoft.com/office/officeart/2005/8/layout/vList6"/>
    <dgm:cxn modelId="{4CEC27E7-03B6-448C-B42B-B772F5816888}" type="presParOf" srcId="{B36A5CD9-4D7D-442A-9B05-737BD6C6EFF7}" destId="{014749A0-561D-404C-8F4A-ACBFF2AB2085}" srcOrd="2" destOrd="0" presId="urn:microsoft.com/office/officeart/2005/8/layout/vList6"/>
    <dgm:cxn modelId="{A92A8CAF-80F1-46AD-8C25-7CF508429553}" type="presParOf" srcId="{014749A0-561D-404C-8F4A-ACBFF2AB2085}" destId="{636CBD82-A948-4D1B-8679-3BAEA96FF2DF}" srcOrd="0" destOrd="0" presId="urn:microsoft.com/office/officeart/2005/8/layout/vList6"/>
    <dgm:cxn modelId="{F0EF256A-3F13-4538-952E-E972F49987F0}" type="presParOf" srcId="{014749A0-561D-404C-8F4A-ACBFF2AB2085}" destId="{16A67565-AB43-430B-BDE1-8EB4B8ABE2C8}" srcOrd="1" destOrd="0" presId="urn:microsoft.com/office/officeart/2005/8/layout/vList6"/>
    <dgm:cxn modelId="{5B89EB54-AE5A-4D6F-A9C9-C2864B8F09A4}" type="presParOf" srcId="{B36A5CD9-4D7D-442A-9B05-737BD6C6EFF7}" destId="{9505AC7C-38DE-4430-BADA-E96EEE2ECF53}" srcOrd="3" destOrd="0" presId="urn:microsoft.com/office/officeart/2005/8/layout/vList6"/>
    <dgm:cxn modelId="{145B1C21-DACB-4F82-B49D-3927367DA75C}" type="presParOf" srcId="{B36A5CD9-4D7D-442A-9B05-737BD6C6EFF7}" destId="{4E9EC0A2-9E0F-4349-B9A4-565B8728DE12}" srcOrd="4" destOrd="0" presId="urn:microsoft.com/office/officeart/2005/8/layout/vList6"/>
    <dgm:cxn modelId="{45ED57C0-5FC6-44D2-8719-054C4DAA5339}" type="presParOf" srcId="{4E9EC0A2-9E0F-4349-B9A4-565B8728DE12}" destId="{D2036CFC-0695-4D12-8097-6F8130BA2868}" srcOrd="0" destOrd="0" presId="urn:microsoft.com/office/officeart/2005/8/layout/vList6"/>
    <dgm:cxn modelId="{419FED86-AA4F-4EFD-AC9B-4F80CAFF5075}" type="presParOf" srcId="{4E9EC0A2-9E0F-4349-B9A4-565B8728DE12}" destId="{B96B2346-1DCE-4DC4-8039-7E373C165D3F}" srcOrd="1" destOrd="0" presId="urn:microsoft.com/office/officeart/2005/8/layout/vList6"/>
    <dgm:cxn modelId="{C3E99F01-1C6B-48DF-8DC0-AC7F8C13ED63}" type="presParOf" srcId="{B36A5CD9-4D7D-442A-9B05-737BD6C6EFF7}" destId="{F3A792A8-DCC1-4DD4-8467-D29D8AE2749D}" srcOrd="5" destOrd="0" presId="urn:microsoft.com/office/officeart/2005/8/layout/vList6"/>
    <dgm:cxn modelId="{4CCE446F-5549-48D7-80CA-A04EBB50F35C}" type="presParOf" srcId="{B36A5CD9-4D7D-442A-9B05-737BD6C6EFF7}" destId="{42C01812-241C-4C39-A7BF-A161D2590A60}" srcOrd="6" destOrd="0" presId="urn:microsoft.com/office/officeart/2005/8/layout/vList6"/>
    <dgm:cxn modelId="{1C6A63EF-C258-4CDD-802A-F2F2A2021BD6}" type="presParOf" srcId="{42C01812-241C-4C39-A7BF-A161D2590A60}" destId="{6EC9C0CA-F740-4AC2-A080-18874F578D82}" srcOrd="0" destOrd="0" presId="urn:microsoft.com/office/officeart/2005/8/layout/vList6"/>
    <dgm:cxn modelId="{8F23C7EA-2098-4C2C-803C-BF28BE028525}" type="presParOf" srcId="{42C01812-241C-4C39-A7BF-A161D2590A60}" destId="{DA8654EA-845E-4739-8F12-590FED0596BE}" srcOrd="1" destOrd="0" presId="urn:microsoft.com/office/officeart/2005/8/layout/vList6"/>
    <dgm:cxn modelId="{970CC788-FC1D-44E6-BB9F-7B4C890BF50F}" type="presParOf" srcId="{B36A5CD9-4D7D-442A-9B05-737BD6C6EFF7}" destId="{F554F904-AA08-4C5F-BDEA-286BF5CF0BB2}" srcOrd="7" destOrd="0" presId="urn:microsoft.com/office/officeart/2005/8/layout/vList6"/>
    <dgm:cxn modelId="{788F392A-F5A6-4D09-923E-1A5422CB93E6}" type="presParOf" srcId="{B36A5CD9-4D7D-442A-9B05-737BD6C6EFF7}" destId="{D5D70060-5A93-44BC-B709-25E8F515F2F4}" srcOrd="8" destOrd="0" presId="urn:microsoft.com/office/officeart/2005/8/layout/vList6"/>
    <dgm:cxn modelId="{4902C9F9-A9D0-46BE-B2E0-B011C78C2753}" type="presParOf" srcId="{D5D70060-5A93-44BC-B709-25E8F515F2F4}" destId="{42FF04C2-AE0E-4BD5-BBC1-A6146922B673}" srcOrd="0" destOrd="0" presId="urn:microsoft.com/office/officeart/2005/8/layout/vList6"/>
    <dgm:cxn modelId="{019C73FE-8D24-4607-8F1B-3C1386BB01A8}" type="presParOf" srcId="{D5D70060-5A93-44BC-B709-25E8F515F2F4}" destId="{6947E40B-30C4-4954-8E3D-F701B01D0618}" srcOrd="1" destOrd="0" presId="urn:microsoft.com/office/officeart/2005/8/layout/vList6"/>
  </dgm:cxnLst>
  <dgm:bg/>
  <dgm:whole>
    <a:ln>
      <a:solidFill>
        <a:schemeClr val="bg1"/>
      </a:solidFill>
    </a:ln>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35CFB9F-2A93-44FC-A683-03F1E4938D2B}" type="doc">
      <dgm:prSet loTypeId="urn:microsoft.com/office/officeart/2005/8/layout/orgChart1" loCatId="hierarchy" qsTypeId="urn:microsoft.com/office/officeart/2005/8/quickstyle/simple1" qsCatId="simple" csTypeId="urn:microsoft.com/office/officeart/2005/8/colors/accent6_2" csCatId="accent6" phldr="1"/>
      <dgm:spPr/>
      <dgm:t>
        <a:bodyPr/>
        <a:lstStyle/>
        <a:p>
          <a:endParaRPr lang="en-US"/>
        </a:p>
      </dgm:t>
    </dgm:pt>
    <dgm:pt modelId="{47D81B82-C8CB-45DF-89B8-D396E4DA874C}">
      <dgm:prSet phldrT="[Text]" custT="1"/>
      <dgm:spPr>
        <a:solidFill>
          <a:srgbClr val="CC99FF"/>
        </a:solidFill>
      </dgm:spPr>
      <dgm:t>
        <a:bodyPr/>
        <a:lstStyle/>
        <a:p>
          <a:pPr>
            <a:lnSpc>
              <a:spcPct val="105000"/>
            </a:lnSpc>
            <a:spcBef>
              <a:spcPts val="300"/>
            </a:spcBef>
            <a:spcAft>
              <a:spcPts val="300"/>
            </a:spcAft>
          </a:pPr>
          <a:r>
            <a:rPr lang="en-US" sz="2000" b="1" dirty="0">
              <a:solidFill>
                <a:schemeClr val="tx1"/>
              </a:solidFill>
              <a:latin typeface="Alexandria"/>
            </a:rPr>
            <a:t>User Satisfaction: </a:t>
          </a:r>
          <a:r>
            <a:rPr lang="en-US" sz="2000" b="0" dirty="0">
              <a:solidFill>
                <a:schemeClr val="tx1"/>
              </a:solidFill>
              <a:latin typeface="Alexandria"/>
            </a:rPr>
            <a:t>Measuring the satisfaction levels of facility users</a:t>
          </a:r>
          <a:endParaRPr lang="en-US" sz="1800" b="0" dirty="0">
            <a:solidFill>
              <a:schemeClr val="tx1"/>
            </a:solidFill>
            <a:latin typeface="Alexandria"/>
          </a:endParaRPr>
        </a:p>
      </dgm:t>
    </dgm:pt>
    <dgm:pt modelId="{8BC2ED8C-7E86-4BFB-973D-4CB4425E9722}" type="parTrans" cxnId="{54B2B3CD-993C-4CC8-BC20-7E7C25F4EF9E}">
      <dgm:prSet/>
      <dgm:spPr/>
      <dgm:t>
        <a:bodyPr/>
        <a:lstStyle/>
        <a:p>
          <a:endParaRPr lang="en-US"/>
        </a:p>
      </dgm:t>
    </dgm:pt>
    <dgm:pt modelId="{3F7C76EB-9CDA-446C-AAC8-A92595D0210F}" type="sibTrans" cxnId="{54B2B3CD-993C-4CC8-BC20-7E7C25F4EF9E}">
      <dgm:prSet/>
      <dgm:spPr/>
      <dgm:t>
        <a:bodyPr/>
        <a:lstStyle/>
        <a:p>
          <a:endParaRPr lang="en-US"/>
        </a:p>
      </dgm:t>
    </dgm:pt>
    <dgm:pt modelId="{E42F95AB-2265-4D7C-9018-8263A1E8B6B4}">
      <dgm:prSet phldrT="[Text]" custT="1"/>
      <dgm:spPr>
        <a:solidFill>
          <a:srgbClr val="66FFFF"/>
        </a:solidFill>
        <a:ln>
          <a:solidFill>
            <a:srgbClr val="00B0F0"/>
          </a:solidFill>
        </a:ln>
      </dgm:spPr>
      <dgm:t>
        <a:bodyPr/>
        <a:lstStyle/>
        <a:p>
          <a:pPr>
            <a:lnSpc>
              <a:spcPct val="105000"/>
            </a:lnSpc>
            <a:spcBef>
              <a:spcPts val="300"/>
            </a:spcBef>
            <a:spcAft>
              <a:spcPts val="300"/>
            </a:spcAft>
          </a:pPr>
          <a:r>
            <a:rPr lang="en-US" sz="2000" b="1" dirty="0">
              <a:solidFill>
                <a:schemeClr val="tx1"/>
              </a:solidFill>
              <a:latin typeface="Alexandria"/>
            </a:rPr>
            <a:t>Performance Improvement: </a:t>
          </a:r>
          <a:r>
            <a:rPr lang="en-US" sz="2000" b="0" dirty="0">
              <a:solidFill>
                <a:schemeClr val="tx1"/>
              </a:solidFill>
              <a:latin typeface="Alexandria"/>
            </a:rPr>
            <a:t>Utilizing specific, measurable performance indicators. </a:t>
          </a:r>
        </a:p>
      </dgm:t>
    </dgm:pt>
    <dgm:pt modelId="{C3D9CB3A-22EE-4699-A4B3-9B4668825BC6}" type="parTrans" cxnId="{8192B7FF-6C41-4A93-A7FC-7A9314897F4F}">
      <dgm:prSet/>
      <dgm:spPr/>
      <dgm:t>
        <a:bodyPr/>
        <a:lstStyle/>
        <a:p>
          <a:endParaRPr lang="en-US"/>
        </a:p>
      </dgm:t>
    </dgm:pt>
    <dgm:pt modelId="{44A490FD-967A-419A-8B46-398891A0A335}" type="sibTrans" cxnId="{8192B7FF-6C41-4A93-A7FC-7A9314897F4F}">
      <dgm:prSet/>
      <dgm:spPr/>
      <dgm:t>
        <a:bodyPr/>
        <a:lstStyle/>
        <a:p>
          <a:endParaRPr lang="en-US"/>
        </a:p>
      </dgm:t>
    </dgm:pt>
    <dgm:pt modelId="{03A6B4A1-9708-4DC4-B99A-F802948CA9A7}">
      <dgm:prSet phldrT="[Text]" custT="1"/>
      <dgm:spPr>
        <a:solidFill>
          <a:srgbClr val="FFC1C1"/>
        </a:solidFill>
      </dgm:spPr>
      <dgm:t>
        <a:bodyPr/>
        <a:lstStyle/>
        <a:p>
          <a:pPr>
            <a:lnSpc>
              <a:spcPct val="105000"/>
            </a:lnSpc>
            <a:spcBef>
              <a:spcPts val="300"/>
            </a:spcBef>
            <a:spcAft>
              <a:spcPts val="300"/>
            </a:spcAft>
          </a:pPr>
          <a:r>
            <a:rPr lang="en-US" sz="2000" b="1" i="0" dirty="0">
              <a:solidFill>
                <a:schemeClr val="tx1"/>
              </a:solidFill>
            </a:rPr>
            <a:t>Compliance: </a:t>
          </a:r>
          <a:r>
            <a:rPr lang="en-US" sz="2000" b="0" i="0" dirty="0">
              <a:solidFill>
                <a:schemeClr val="tx1"/>
              </a:solidFill>
            </a:rPr>
            <a:t>Ensuring adherence to legal and regulatory requirements.</a:t>
          </a:r>
          <a:endParaRPr lang="en-US" sz="2000" b="0" dirty="0">
            <a:solidFill>
              <a:schemeClr val="tx1"/>
            </a:solidFill>
            <a:latin typeface="Alexandria"/>
          </a:endParaRPr>
        </a:p>
      </dgm:t>
    </dgm:pt>
    <dgm:pt modelId="{410A4D59-D838-42D2-9A1A-28F8FD9CE27A}" type="parTrans" cxnId="{2C33FCB5-BB21-4004-A5CF-7D9720474D22}">
      <dgm:prSet/>
      <dgm:spPr/>
      <dgm:t>
        <a:bodyPr/>
        <a:lstStyle/>
        <a:p>
          <a:endParaRPr lang="en-US"/>
        </a:p>
      </dgm:t>
    </dgm:pt>
    <dgm:pt modelId="{04957F26-F073-4215-9DCA-5FD14CABFDC0}" type="sibTrans" cxnId="{2C33FCB5-BB21-4004-A5CF-7D9720474D22}">
      <dgm:prSet/>
      <dgm:spPr/>
      <dgm:t>
        <a:bodyPr/>
        <a:lstStyle/>
        <a:p>
          <a:endParaRPr lang="en-US"/>
        </a:p>
      </dgm:t>
    </dgm:pt>
    <dgm:pt modelId="{98F72865-D23B-4201-A80A-C5B8C11798C1}">
      <dgm:prSet custT="1"/>
      <dgm:spPr>
        <a:solidFill>
          <a:srgbClr val="BEF9A1"/>
        </a:solidFill>
      </dgm:spPr>
      <dgm:t>
        <a:bodyPr/>
        <a:lstStyle/>
        <a:p>
          <a:pPr>
            <a:lnSpc>
              <a:spcPct val="105000"/>
            </a:lnSpc>
            <a:spcBef>
              <a:spcPts val="300"/>
            </a:spcBef>
            <a:spcAft>
              <a:spcPts val="300"/>
            </a:spcAft>
          </a:pPr>
          <a:r>
            <a:rPr lang="en-US" sz="2000" b="1" dirty="0">
              <a:solidFill>
                <a:schemeClr val="tx1"/>
              </a:solidFill>
              <a:latin typeface="Alexandria"/>
            </a:rPr>
            <a:t>Sustainability: </a:t>
          </a:r>
          <a:r>
            <a:rPr lang="en-US" sz="2000" b="0" dirty="0">
              <a:solidFill>
                <a:schemeClr val="tx1"/>
              </a:solidFill>
              <a:latin typeface="Alexandria"/>
            </a:rPr>
            <a:t>Improving environmental and social sustainability.</a:t>
          </a:r>
        </a:p>
      </dgm:t>
    </dgm:pt>
    <dgm:pt modelId="{C6328371-F3E0-477D-BF61-7EB6B2097E38}" type="parTrans" cxnId="{16793D84-5657-44DC-BF2C-97C57DADD077}">
      <dgm:prSet/>
      <dgm:spPr/>
      <dgm:t>
        <a:bodyPr/>
        <a:lstStyle/>
        <a:p>
          <a:endParaRPr lang="en-US"/>
        </a:p>
      </dgm:t>
    </dgm:pt>
    <dgm:pt modelId="{6E998263-6FAE-4C3C-A8D5-ABFB668C1711}" type="sibTrans" cxnId="{16793D84-5657-44DC-BF2C-97C57DADD077}">
      <dgm:prSet/>
      <dgm:spPr/>
      <dgm:t>
        <a:bodyPr/>
        <a:lstStyle/>
        <a:p>
          <a:endParaRPr lang="en-US"/>
        </a:p>
      </dgm:t>
    </dgm:pt>
    <dgm:pt modelId="{F0BDE8FF-C464-4407-9C0D-67DD799182F9}">
      <dgm:prSet phldrT="[Text]" custT="1"/>
      <dgm:spPr>
        <a:solidFill>
          <a:schemeClr val="accent4">
            <a:lumMod val="60000"/>
            <a:lumOff val="40000"/>
          </a:schemeClr>
        </a:solidFill>
      </dgm:spPr>
      <dgm:t>
        <a:bodyPr/>
        <a:lstStyle/>
        <a:p>
          <a:r>
            <a:rPr kumimoji="0" lang="en-US" sz="2400" b="1" i="0" u="none" strike="noStrike" cap="none" spc="0" normalizeH="0" baseline="0" noProof="0" dirty="0">
              <a:ln>
                <a:noFill/>
              </a:ln>
              <a:solidFill>
                <a:prstClr val="black"/>
              </a:solidFill>
              <a:effectLst/>
              <a:uLnTx/>
              <a:uFillTx/>
              <a:latin typeface="Alexandria"/>
              <a:ea typeface="+mn-ea"/>
              <a:cs typeface="+mn-cs"/>
            </a:rPr>
            <a:t>Maintenance Success Indicators</a:t>
          </a:r>
        </a:p>
      </dgm:t>
    </dgm:pt>
    <dgm:pt modelId="{B79A2208-D60A-480D-985E-58372044B721}" type="sibTrans" cxnId="{5E74A5D1-85B4-42A6-856C-B356F1DE0705}">
      <dgm:prSet/>
      <dgm:spPr/>
      <dgm:t>
        <a:bodyPr/>
        <a:lstStyle/>
        <a:p>
          <a:endParaRPr lang="en-US"/>
        </a:p>
      </dgm:t>
    </dgm:pt>
    <dgm:pt modelId="{EB2029D5-0464-40D7-9161-1C3C908F1E04}" type="parTrans" cxnId="{5E74A5D1-85B4-42A6-856C-B356F1DE0705}">
      <dgm:prSet/>
      <dgm:spPr/>
      <dgm:t>
        <a:bodyPr/>
        <a:lstStyle/>
        <a:p>
          <a:endParaRPr lang="en-US"/>
        </a:p>
      </dgm:t>
    </dgm:pt>
    <dgm:pt modelId="{CE725837-B693-4CAD-A200-A3C12EB71764}">
      <dgm:prSet custT="1"/>
      <dgm:spPr>
        <a:solidFill>
          <a:srgbClr val="F7EF81"/>
        </a:solidFill>
      </dgm:spPr>
      <dgm:t>
        <a:bodyPr/>
        <a:lstStyle/>
        <a:p>
          <a:pPr>
            <a:lnSpc>
              <a:spcPct val="105000"/>
            </a:lnSpc>
            <a:spcBef>
              <a:spcPts val="300"/>
            </a:spcBef>
            <a:spcAft>
              <a:spcPts val="300"/>
            </a:spcAft>
          </a:pPr>
          <a:r>
            <a:rPr lang="en-US" sz="2000" b="1" kern="1200" dirty="0">
              <a:solidFill>
                <a:prstClr val="black"/>
              </a:solidFill>
              <a:latin typeface="Alexandria"/>
              <a:ea typeface="+mn-ea"/>
              <a:cs typeface="+mn-cs"/>
            </a:rPr>
            <a:t>Cost Savings: </a:t>
          </a:r>
          <a:r>
            <a:rPr lang="en-US" sz="2000" b="0" kern="1200" dirty="0">
              <a:solidFill>
                <a:prstClr val="black"/>
              </a:solidFill>
              <a:latin typeface="Alexandria"/>
              <a:ea typeface="+mn-ea"/>
              <a:cs typeface="+mn-cs"/>
            </a:rPr>
            <a:t>Enhancing efficiency and reducing operational expenses.</a:t>
          </a:r>
        </a:p>
      </dgm:t>
    </dgm:pt>
    <dgm:pt modelId="{613155CA-B2D6-419B-9EB8-0103EB461CDE}" type="parTrans" cxnId="{64BB8F35-A59C-403F-BFD0-DF5981B6C6CF}">
      <dgm:prSet/>
      <dgm:spPr/>
      <dgm:t>
        <a:bodyPr/>
        <a:lstStyle/>
        <a:p>
          <a:endParaRPr lang="en-US"/>
        </a:p>
      </dgm:t>
    </dgm:pt>
    <dgm:pt modelId="{5ACF2AD4-CDDF-4A02-9583-8F7E4EF4CBA5}" type="sibTrans" cxnId="{64BB8F35-A59C-403F-BFD0-DF5981B6C6CF}">
      <dgm:prSet/>
      <dgm:spPr/>
      <dgm:t>
        <a:bodyPr/>
        <a:lstStyle/>
        <a:p>
          <a:endParaRPr lang="en-US"/>
        </a:p>
      </dgm:t>
    </dgm:pt>
    <dgm:pt modelId="{3D27FFDE-CF88-4914-B720-D4472395A3A1}" type="pres">
      <dgm:prSet presAssocID="{D35CFB9F-2A93-44FC-A683-03F1E4938D2B}" presName="hierChild1" presStyleCnt="0">
        <dgm:presLayoutVars>
          <dgm:orgChart val="1"/>
          <dgm:chPref val="1"/>
          <dgm:dir/>
          <dgm:animOne val="branch"/>
          <dgm:animLvl val="lvl"/>
          <dgm:resizeHandles/>
        </dgm:presLayoutVars>
      </dgm:prSet>
      <dgm:spPr/>
    </dgm:pt>
    <dgm:pt modelId="{4262EEB0-A7D1-4A3B-B82D-4508FBDF559B}" type="pres">
      <dgm:prSet presAssocID="{F0BDE8FF-C464-4407-9C0D-67DD799182F9}" presName="hierRoot1" presStyleCnt="0">
        <dgm:presLayoutVars>
          <dgm:hierBranch val="init"/>
        </dgm:presLayoutVars>
      </dgm:prSet>
      <dgm:spPr/>
    </dgm:pt>
    <dgm:pt modelId="{4E0F7B19-7894-4676-9617-1B82D6E52B82}" type="pres">
      <dgm:prSet presAssocID="{F0BDE8FF-C464-4407-9C0D-67DD799182F9}" presName="rootComposite1" presStyleCnt="0"/>
      <dgm:spPr/>
    </dgm:pt>
    <dgm:pt modelId="{10F302F2-1B36-44A6-9673-49B86B5B32A9}" type="pres">
      <dgm:prSet presAssocID="{F0BDE8FF-C464-4407-9C0D-67DD799182F9}" presName="rootText1" presStyleLbl="node0" presStyleIdx="0" presStyleCnt="1" custScaleX="300448" custScaleY="51702" custLinFactNeighborX="-474" custLinFactNeighborY="-3876">
        <dgm:presLayoutVars>
          <dgm:chPref val="3"/>
        </dgm:presLayoutVars>
      </dgm:prSet>
      <dgm:spPr/>
    </dgm:pt>
    <dgm:pt modelId="{0523BA43-30B0-48FD-8C8B-4D2C59045EFE}" type="pres">
      <dgm:prSet presAssocID="{F0BDE8FF-C464-4407-9C0D-67DD799182F9}" presName="rootConnector1" presStyleLbl="node1" presStyleIdx="0" presStyleCnt="0"/>
      <dgm:spPr/>
    </dgm:pt>
    <dgm:pt modelId="{938522C4-AD99-4552-AFA7-BDA73FEA72D4}" type="pres">
      <dgm:prSet presAssocID="{F0BDE8FF-C464-4407-9C0D-67DD799182F9}" presName="hierChild2" presStyleCnt="0"/>
      <dgm:spPr/>
    </dgm:pt>
    <dgm:pt modelId="{204C9901-B5BA-44E7-A5F2-6E1A94EE6B45}" type="pres">
      <dgm:prSet presAssocID="{8BC2ED8C-7E86-4BFB-973D-4CB4425E9722}" presName="Name37" presStyleLbl="parChTrans1D2" presStyleIdx="0" presStyleCnt="5"/>
      <dgm:spPr/>
    </dgm:pt>
    <dgm:pt modelId="{E4C5E52A-322C-4028-91F3-EA3855075F98}" type="pres">
      <dgm:prSet presAssocID="{47D81B82-C8CB-45DF-89B8-D396E4DA874C}" presName="hierRoot2" presStyleCnt="0">
        <dgm:presLayoutVars>
          <dgm:hierBranch val="init"/>
        </dgm:presLayoutVars>
      </dgm:prSet>
      <dgm:spPr/>
    </dgm:pt>
    <dgm:pt modelId="{D6F2B9BC-707E-4F14-A90F-3BD38E9A5E3A}" type="pres">
      <dgm:prSet presAssocID="{47D81B82-C8CB-45DF-89B8-D396E4DA874C}" presName="rootComposite" presStyleCnt="0"/>
      <dgm:spPr/>
    </dgm:pt>
    <dgm:pt modelId="{97694678-A37C-46CC-A8CA-783C42A8AE40}" type="pres">
      <dgm:prSet presAssocID="{47D81B82-C8CB-45DF-89B8-D396E4DA874C}" presName="rootText" presStyleLbl="node2" presStyleIdx="0" presStyleCnt="5" custScaleX="94972" custScaleY="224329" custLinFactNeighborX="-50" custLinFactNeighborY="39766">
        <dgm:presLayoutVars>
          <dgm:chPref val="3"/>
        </dgm:presLayoutVars>
      </dgm:prSet>
      <dgm:spPr/>
    </dgm:pt>
    <dgm:pt modelId="{11789827-FE15-4D14-A60A-A4E30D96CBF7}" type="pres">
      <dgm:prSet presAssocID="{47D81B82-C8CB-45DF-89B8-D396E4DA874C}" presName="rootConnector" presStyleLbl="node2" presStyleIdx="0" presStyleCnt="5"/>
      <dgm:spPr/>
    </dgm:pt>
    <dgm:pt modelId="{D9F16875-2AAB-478E-B884-768DAC74E840}" type="pres">
      <dgm:prSet presAssocID="{47D81B82-C8CB-45DF-89B8-D396E4DA874C}" presName="hierChild4" presStyleCnt="0"/>
      <dgm:spPr/>
    </dgm:pt>
    <dgm:pt modelId="{649A3590-4302-4B23-AD67-A2ABC118DC55}" type="pres">
      <dgm:prSet presAssocID="{47D81B82-C8CB-45DF-89B8-D396E4DA874C}" presName="hierChild5" presStyleCnt="0"/>
      <dgm:spPr/>
    </dgm:pt>
    <dgm:pt modelId="{82AB8946-F30F-4D86-89FA-2340C7DB56B7}" type="pres">
      <dgm:prSet presAssocID="{C3D9CB3A-22EE-4699-A4B3-9B4668825BC6}" presName="Name37" presStyleLbl="parChTrans1D2" presStyleIdx="1" presStyleCnt="5"/>
      <dgm:spPr/>
    </dgm:pt>
    <dgm:pt modelId="{373E8C4C-D5C5-43E9-8887-7E570D28B4FF}" type="pres">
      <dgm:prSet presAssocID="{E42F95AB-2265-4D7C-9018-8263A1E8B6B4}" presName="hierRoot2" presStyleCnt="0">
        <dgm:presLayoutVars>
          <dgm:hierBranch val="init"/>
        </dgm:presLayoutVars>
      </dgm:prSet>
      <dgm:spPr/>
    </dgm:pt>
    <dgm:pt modelId="{C89FF354-6B9D-49D8-BE7E-9687E057932C}" type="pres">
      <dgm:prSet presAssocID="{E42F95AB-2265-4D7C-9018-8263A1E8B6B4}" presName="rootComposite" presStyleCnt="0"/>
      <dgm:spPr/>
    </dgm:pt>
    <dgm:pt modelId="{9564A198-A897-487B-9FC3-7E19F171EFC8}" type="pres">
      <dgm:prSet presAssocID="{E42F95AB-2265-4D7C-9018-8263A1E8B6B4}" presName="rootText" presStyleLbl="node2" presStyleIdx="1" presStyleCnt="5" custScaleY="225808" custLinFactNeighborX="2269" custLinFactNeighborY="41299">
        <dgm:presLayoutVars>
          <dgm:chPref val="3"/>
        </dgm:presLayoutVars>
      </dgm:prSet>
      <dgm:spPr/>
    </dgm:pt>
    <dgm:pt modelId="{E60E1E5B-C601-4BFC-9CD5-9B7F4B0F44AE}" type="pres">
      <dgm:prSet presAssocID="{E42F95AB-2265-4D7C-9018-8263A1E8B6B4}" presName="rootConnector" presStyleLbl="node2" presStyleIdx="1" presStyleCnt="5"/>
      <dgm:spPr/>
    </dgm:pt>
    <dgm:pt modelId="{5C1EC25C-CDAD-4831-B8FA-B637901DE827}" type="pres">
      <dgm:prSet presAssocID="{E42F95AB-2265-4D7C-9018-8263A1E8B6B4}" presName="hierChild4" presStyleCnt="0"/>
      <dgm:spPr/>
    </dgm:pt>
    <dgm:pt modelId="{F76FBC89-16DE-479C-873C-48D46EF98FE0}" type="pres">
      <dgm:prSet presAssocID="{E42F95AB-2265-4D7C-9018-8263A1E8B6B4}" presName="hierChild5" presStyleCnt="0"/>
      <dgm:spPr/>
    </dgm:pt>
    <dgm:pt modelId="{55566E31-51B9-4C00-9372-079D91D238F9}" type="pres">
      <dgm:prSet presAssocID="{613155CA-B2D6-419B-9EB8-0103EB461CDE}" presName="Name37" presStyleLbl="parChTrans1D2" presStyleIdx="2" presStyleCnt="5"/>
      <dgm:spPr/>
    </dgm:pt>
    <dgm:pt modelId="{55B41F6F-BC08-4314-9116-84133E342FEE}" type="pres">
      <dgm:prSet presAssocID="{CE725837-B693-4CAD-A200-A3C12EB71764}" presName="hierRoot2" presStyleCnt="0">
        <dgm:presLayoutVars>
          <dgm:hierBranch val="init"/>
        </dgm:presLayoutVars>
      </dgm:prSet>
      <dgm:spPr/>
    </dgm:pt>
    <dgm:pt modelId="{3F6E8ABE-5429-422F-82F3-FBD54E65B3FF}" type="pres">
      <dgm:prSet presAssocID="{CE725837-B693-4CAD-A200-A3C12EB71764}" presName="rootComposite" presStyleCnt="0"/>
      <dgm:spPr/>
    </dgm:pt>
    <dgm:pt modelId="{E7F4DD1F-9488-4514-A874-08DEAF0D5693}" type="pres">
      <dgm:prSet presAssocID="{CE725837-B693-4CAD-A200-A3C12EB71764}" presName="rootText" presStyleLbl="node2" presStyleIdx="2" presStyleCnt="5" custScaleY="224386" custLinFactNeighborX="0" custLinFactNeighborY="44465">
        <dgm:presLayoutVars>
          <dgm:chPref val="3"/>
        </dgm:presLayoutVars>
      </dgm:prSet>
      <dgm:spPr/>
    </dgm:pt>
    <dgm:pt modelId="{FF951A91-A3EE-4677-BD54-64E51BB96FE8}" type="pres">
      <dgm:prSet presAssocID="{CE725837-B693-4CAD-A200-A3C12EB71764}" presName="rootConnector" presStyleLbl="node2" presStyleIdx="2" presStyleCnt="5"/>
      <dgm:spPr/>
    </dgm:pt>
    <dgm:pt modelId="{562C044C-63B2-4FC7-B9A3-ECF1A6926FBB}" type="pres">
      <dgm:prSet presAssocID="{CE725837-B693-4CAD-A200-A3C12EB71764}" presName="hierChild4" presStyleCnt="0"/>
      <dgm:spPr/>
    </dgm:pt>
    <dgm:pt modelId="{84A82AC7-C339-4510-938B-434C613C0DA9}" type="pres">
      <dgm:prSet presAssocID="{CE725837-B693-4CAD-A200-A3C12EB71764}" presName="hierChild5" presStyleCnt="0"/>
      <dgm:spPr/>
    </dgm:pt>
    <dgm:pt modelId="{3BD1A2A0-3C4E-468C-A94E-F8ABF69CA440}" type="pres">
      <dgm:prSet presAssocID="{410A4D59-D838-42D2-9A1A-28F8FD9CE27A}" presName="Name37" presStyleLbl="parChTrans1D2" presStyleIdx="3" presStyleCnt="5"/>
      <dgm:spPr/>
    </dgm:pt>
    <dgm:pt modelId="{ECAE72A0-F9FB-401D-A6F8-120FE8693997}" type="pres">
      <dgm:prSet presAssocID="{03A6B4A1-9708-4DC4-B99A-F802948CA9A7}" presName="hierRoot2" presStyleCnt="0">
        <dgm:presLayoutVars>
          <dgm:hierBranch val="init"/>
        </dgm:presLayoutVars>
      </dgm:prSet>
      <dgm:spPr/>
    </dgm:pt>
    <dgm:pt modelId="{FE6677C7-F97E-4BA5-88B8-E59D7C474596}" type="pres">
      <dgm:prSet presAssocID="{03A6B4A1-9708-4DC4-B99A-F802948CA9A7}" presName="rootComposite" presStyleCnt="0"/>
      <dgm:spPr/>
    </dgm:pt>
    <dgm:pt modelId="{29DF606C-C783-4F55-8476-F1AFA9D54F74}" type="pres">
      <dgm:prSet presAssocID="{03A6B4A1-9708-4DC4-B99A-F802948CA9A7}" presName="rootText" presStyleLbl="node2" presStyleIdx="3" presStyleCnt="5" custScaleY="230984" custLinFactNeighborX="752" custLinFactNeighborY="41005">
        <dgm:presLayoutVars>
          <dgm:chPref val="3"/>
        </dgm:presLayoutVars>
      </dgm:prSet>
      <dgm:spPr/>
    </dgm:pt>
    <dgm:pt modelId="{7AF40933-DD90-4119-9A4D-69FFDA3A868F}" type="pres">
      <dgm:prSet presAssocID="{03A6B4A1-9708-4DC4-B99A-F802948CA9A7}" presName="rootConnector" presStyleLbl="node2" presStyleIdx="3" presStyleCnt="5"/>
      <dgm:spPr/>
    </dgm:pt>
    <dgm:pt modelId="{E8961244-A44C-4202-94DC-FFEC5FA96778}" type="pres">
      <dgm:prSet presAssocID="{03A6B4A1-9708-4DC4-B99A-F802948CA9A7}" presName="hierChild4" presStyleCnt="0"/>
      <dgm:spPr/>
    </dgm:pt>
    <dgm:pt modelId="{F5E7F20D-0B09-4231-941C-8109FC8E04A8}" type="pres">
      <dgm:prSet presAssocID="{03A6B4A1-9708-4DC4-B99A-F802948CA9A7}" presName="hierChild5" presStyleCnt="0"/>
      <dgm:spPr/>
    </dgm:pt>
    <dgm:pt modelId="{29F83457-6D0F-42D8-938D-6AB073D5F5D9}" type="pres">
      <dgm:prSet presAssocID="{C6328371-F3E0-477D-BF61-7EB6B2097E38}" presName="Name37" presStyleLbl="parChTrans1D2" presStyleIdx="4" presStyleCnt="5"/>
      <dgm:spPr/>
    </dgm:pt>
    <dgm:pt modelId="{C7DBC718-7A2E-4E30-AE13-08F693493C78}" type="pres">
      <dgm:prSet presAssocID="{98F72865-D23B-4201-A80A-C5B8C11798C1}" presName="hierRoot2" presStyleCnt="0">
        <dgm:presLayoutVars>
          <dgm:hierBranch val="init"/>
        </dgm:presLayoutVars>
      </dgm:prSet>
      <dgm:spPr/>
    </dgm:pt>
    <dgm:pt modelId="{B26DAD6D-8B28-40D7-8EF8-09CCC04F708E}" type="pres">
      <dgm:prSet presAssocID="{98F72865-D23B-4201-A80A-C5B8C11798C1}" presName="rootComposite" presStyleCnt="0"/>
      <dgm:spPr/>
    </dgm:pt>
    <dgm:pt modelId="{B54F9E9F-12F7-42DA-98FB-6BFBE159924B}" type="pres">
      <dgm:prSet presAssocID="{98F72865-D23B-4201-A80A-C5B8C11798C1}" presName="rootText" presStyleLbl="node2" presStyleIdx="4" presStyleCnt="5" custScaleY="234360" custLinFactNeighborX="-50" custLinFactNeighborY="39766">
        <dgm:presLayoutVars>
          <dgm:chPref val="3"/>
        </dgm:presLayoutVars>
      </dgm:prSet>
      <dgm:spPr/>
    </dgm:pt>
    <dgm:pt modelId="{6A524014-4C27-4ECE-AEEA-62CCB99E16C1}" type="pres">
      <dgm:prSet presAssocID="{98F72865-D23B-4201-A80A-C5B8C11798C1}" presName="rootConnector" presStyleLbl="node2" presStyleIdx="4" presStyleCnt="5"/>
      <dgm:spPr/>
    </dgm:pt>
    <dgm:pt modelId="{673F72C6-74A2-4119-868A-6E85285EBDB6}" type="pres">
      <dgm:prSet presAssocID="{98F72865-D23B-4201-A80A-C5B8C11798C1}" presName="hierChild4" presStyleCnt="0"/>
      <dgm:spPr/>
    </dgm:pt>
    <dgm:pt modelId="{E9F08E17-8833-46CA-B6BC-C1B55FDB87E6}" type="pres">
      <dgm:prSet presAssocID="{98F72865-D23B-4201-A80A-C5B8C11798C1}" presName="hierChild5" presStyleCnt="0"/>
      <dgm:spPr/>
    </dgm:pt>
    <dgm:pt modelId="{7A49EA95-1C12-4BA4-A500-4DDC65D563CA}" type="pres">
      <dgm:prSet presAssocID="{F0BDE8FF-C464-4407-9C0D-67DD799182F9}" presName="hierChild3" presStyleCnt="0"/>
      <dgm:spPr/>
    </dgm:pt>
  </dgm:ptLst>
  <dgm:cxnLst>
    <dgm:cxn modelId="{7B4F3208-6CA9-489C-BD6B-5714117618D1}" type="presOf" srcId="{E42F95AB-2265-4D7C-9018-8263A1E8B6B4}" destId="{E60E1E5B-C601-4BFC-9CD5-9B7F4B0F44AE}" srcOrd="1" destOrd="0" presId="urn:microsoft.com/office/officeart/2005/8/layout/orgChart1"/>
    <dgm:cxn modelId="{0A00CD0C-C281-44E0-871D-47EFD2D8047A}" type="presOf" srcId="{8BC2ED8C-7E86-4BFB-973D-4CB4425E9722}" destId="{204C9901-B5BA-44E7-A5F2-6E1A94EE6B45}" srcOrd="0" destOrd="0" presId="urn:microsoft.com/office/officeart/2005/8/layout/orgChart1"/>
    <dgm:cxn modelId="{B96FC728-EEBE-4AE9-9A9C-ABA34D920BB0}" type="presOf" srcId="{47D81B82-C8CB-45DF-89B8-D396E4DA874C}" destId="{97694678-A37C-46CC-A8CA-783C42A8AE40}" srcOrd="0" destOrd="0" presId="urn:microsoft.com/office/officeart/2005/8/layout/orgChart1"/>
    <dgm:cxn modelId="{723CC42F-07A6-4424-BDF3-BD9453583BD3}" type="presOf" srcId="{D35CFB9F-2A93-44FC-A683-03F1E4938D2B}" destId="{3D27FFDE-CF88-4914-B720-D4472395A3A1}" srcOrd="0" destOrd="0" presId="urn:microsoft.com/office/officeart/2005/8/layout/orgChart1"/>
    <dgm:cxn modelId="{64BB8F35-A59C-403F-BFD0-DF5981B6C6CF}" srcId="{F0BDE8FF-C464-4407-9C0D-67DD799182F9}" destId="{CE725837-B693-4CAD-A200-A3C12EB71764}" srcOrd="2" destOrd="0" parTransId="{613155CA-B2D6-419B-9EB8-0103EB461CDE}" sibTransId="{5ACF2AD4-CDDF-4A02-9583-8F7E4EF4CBA5}"/>
    <dgm:cxn modelId="{F4C5FD39-67BF-450C-B3DB-C04E9F09236E}" type="presOf" srcId="{CE725837-B693-4CAD-A200-A3C12EB71764}" destId="{E7F4DD1F-9488-4514-A874-08DEAF0D5693}" srcOrd="0" destOrd="0" presId="urn:microsoft.com/office/officeart/2005/8/layout/orgChart1"/>
    <dgm:cxn modelId="{7AD5F160-0DA9-4C07-BFDD-80416554A395}" type="presOf" srcId="{47D81B82-C8CB-45DF-89B8-D396E4DA874C}" destId="{11789827-FE15-4D14-A60A-A4E30D96CBF7}" srcOrd="1" destOrd="0" presId="urn:microsoft.com/office/officeart/2005/8/layout/orgChart1"/>
    <dgm:cxn modelId="{80603D67-F163-456B-B886-5C12E1C8BAD1}" type="presOf" srcId="{F0BDE8FF-C464-4407-9C0D-67DD799182F9}" destId="{10F302F2-1B36-44A6-9673-49B86B5B32A9}" srcOrd="0" destOrd="0" presId="urn:microsoft.com/office/officeart/2005/8/layout/orgChart1"/>
    <dgm:cxn modelId="{2899216F-A719-4D12-91B9-38E52447ECD5}" type="presOf" srcId="{C6328371-F3E0-477D-BF61-7EB6B2097E38}" destId="{29F83457-6D0F-42D8-938D-6AB073D5F5D9}" srcOrd="0" destOrd="0" presId="urn:microsoft.com/office/officeart/2005/8/layout/orgChart1"/>
    <dgm:cxn modelId="{C2E60A75-E661-42D3-8F5F-A9F73761858C}" type="presOf" srcId="{98F72865-D23B-4201-A80A-C5B8C11798C1}" destId="{B54F9E9F-12F7-42DA-98FB-6BFBE159924B}" srcOrd="0" destOrd="0" presId="urn:microsoft.com/office/officeart/2005/8/layout/orgChart1"/>
    <dgm:cxn modelId="{20E8B757-3F47-4939-9EE6-AD6F86A2A625}" type="presOf" srcId="{E42F95AB-2265-4D7C-9018-8263A1E8B6B4}" destId="{9564A198-A897-487B-9FC3-7E19F171EFC8}" srcOrd="0" destOrd="0" presId="urn:microsoft.com/office/officeart/2005/8/layout/orgChart1"/>
    <dgm:cxn modelId="{F1A7DF59-3C23-42A6-B8AD-0A97CD4265E0}" type="presOf" srcId="{CE725837-B693-4CAD-A200-A3C12EB71764}" destId="{FF951A91-A3EE-4677-BD54-64E51BB96FE8}" srcOrd="1" destOrd="0" presId="urn:microsoft.com/office/officeart/2005/8/layout/orgChart1"/>
    <dgm:cxn modelId="{16793D84-5657-44DC-BF2C-97C57DADD077}" srcId="{F0BDE8FF-C464-4407-9C0D-67DD799182F9}" destId="{98F72865-D23B-4201-A80A-C5B8C11798C1}" srcOrd="4" destOrd="0" parTransId="{C6328371-F3E0-477D-BF61-7EB6B2097E38}" sibTransId="{6E998263-6FAE-4C3C-A8D5-ABFB668C1711}"/>
    <dgm:cxn modelId="{5432E58D-5536-4F7F-B4C5-B9A9BC17CCA6}" type="presOf" srcId="{613155CA-B2D6-419B-9EB8-0103EB461CDE}" destId="{55566E31-51B9-4C00-9372-079D91D238F9}" srcOrd="0" destOrd="0" presId="urn:microsoft.com/office/officeart/2005/8/layout/orgChart1"/>
    <dgm:cxn modelId="{29D2DF9A-6DF7-4933-AA49-BD4439C56B96}" type="presOf" srcId="{03A6B4A1-9708-4DC4-B99A-F802948CA9A7}" destId="{29DF606C-C783-4F55-8476-F1AFA9D54F74}" srcOrd="0" destOrd="0" presId="urn:microsoft.com/office/officeart/2005/8/layout/orgChart1"/>
    <dgm:cxn modelId="{2C33FCB5-BB21-4004-A5CF-7D9720474D22}" srcId="{F0BDE8FF-C464-4407-9C0D-67DD799182F9}" destId="{03A6B4A1-9708-4DC4-B99A-F802948CA9A7}" srcOrd="3" destOrd="0" parTransId="{410A4D59-D838-42D2-9A1A-28F8FD9CE27A}" sibTransId="{04957F26-F073-4215-9DCA-5FD14CABFDC0}"/>
    <dgm:cxn modelId="{98BCE4C9-D54F-4F5A-8FC6-6F57C23B0E36}" type="presOf" srcId="{C3D9CB3A-22EE-4699-A4B3-9B4668825BC6}" destId="{82AB8946-F30F-4D86-89FA-2340C7DB56B7}" srcOrd="0" destOrd="0" presId="urn:microsoft.com/office/officeart/2005/8/layout/orgChart1"/>
    <dgm:cxn modelId="{54B2B3CD-993C-4CC8-BC20-7E7C25F4EF9E}" srcId="{F0BDE8FF-C464-4407-9C0D-67DD799182F9}" destId="{47D81B82-C8CB-45DF-89B8-D396E4DA874C}" srcOrd="0" destOrd="0" parTransId="{8BC2ED8C-7E86-4BFB-973D-4CB4425E9722}" sibTransId="{3F7C76EB-9CDA-446C-AAC8-A92595D0210F}"/>
    <dgm:cxn modelId="{5E74A5D1-85B4-42A6-856C-B356F1DE0705}" srcId="{D35CFB9F-2A93-44FC-A683-03F1E4938D2B}" destId="{F0BDE8FF-C464-4407-9C0D-67DD799182F9}" srcOrd="0" destOrd="0" parTransId="{EB2029D5-0464-40D7-9161-1C3C908F1E04}" sibTransId="{B79A2208-D60A-480D-985E-58372044B721}"/>
    <dgm:cxn modelId="{33B87CDD-65EC-4803-943E-4A9581575DBD}" type="presOf" srcId="{410A4D59-D838-42D2-9A1A-28F8FD9CE27A}" destId="{3BD1A2A0-3C4E-468C-A94E-F8ABF69CA440}" srcOrd="0" destOrd="0" presId="urn:microsoft.com/office/officeart/2005/8/layout/orgChart1"/>
    <dgm:cxn modelId="{A83F32E6-F58C-4902-8B13-D42A578BE9D6}" type="presOf" srcId="{F0BDE8FF-C464-4407-9C0D-67DD799182F9}" destId="{0523BA43-30B0-48FD-8C8B-4D2C59045EFE}" srcOrd="1" destOrd="0" presId="urn:microsoft.com/office/officeart/2005/8/layout/orgChart1"/>
    <dgm:cxn modelId="{2272E7E9-44F9-481F-841D-A6FE46B5F886}" type="presOf" srcId="{03A6B4A1-9708-4DC4-B99A-F802948CA9A7}" destId="{7AF40933-DD90-4119-9A4D-69FFDA3A868F}" srcOrd="1" destOrd="0" presId="urn:microsoft.com/office/officeart/2005/8/layout/orgChart1"/>
    <dgm:cxn modelId="{F3C1DAEE-7696-4CA6-9586-7999E0022864}" type="presOf" srcId="{98F72865-D23B-4201-A80A-C5B8C11798C1}" destId="{6A524014-4C27-4ECE-AEEA-62CCB99E16C1}" srcOrd="1" destOrd="0" presId="urn:microsoft.com/office/officeart/2005/8/layout/orgChart1"/>
    <dgm:cxn modelId="{8192B7FF-6C41-4A93-A7FC-7A9314897F4F}" srcId="{F0BDE8FF-C464-4407-9C0D-67DD799182F9}" destId="{E42F95AB-2265-4D7C-9018-8263A1E8B6B4}" srcOrd="1" destOrd="0" parTransId="{C3D9CB3A-22EE-4699-A4B3-9B4668825BC6}" sibTransId="{44A490FD-967A-419A-8B46-398891A0A335}"/>
    <dgm:cxn modelId="{32E0BF11-E9D7-4853-8848-2CAE5CD5F51A}" type="presParOf" srcId="{3D27FFDE-CF88-4914-B720-D4472395A3A1}" destId="{4262EEB0-A7D1-4A3B-B82D-4508FBDF559B}" srcOrd="0" destOrd="0" presId="urn:microsoft.com/office/officeart/2005/8/layout/orgChart1"/>
    <dgm:cxn modelId="{A1A0F667-3C5E-4598-AC24-9031C902767C}" type="presParOf" srcId="{4262EEB0-A7D1-4A3B-B82D-4508FBDF559B}" destId="{4E0F7B19-7894-4676-9617-1B82D6E52B82}" srcOrd="0" destOrd="0" presId="urn:microsoft.com/office/officeart/2005/8/layout/orgChart1"/>
    <dgm:cxn modelId="{461A7D15-D735-4A75-811A-76A978311A56}" type="presParOf" srcId="{4E0F7B19-7894-4676-9617-1B82D6E52B82}" destId="{10F302F2-1B36-44A6-9673-49B86B5B32A9}" srcOrd="0" destOrd="0" presId="urn:microsoft.com/office/officeart/2005/8/layout/orgChart1"/>
    <dgm:cxn modelId="{36681E7D-7E0E-4AA7-AE23-1A846C22E97F}" type="presParOf" srcId="{4E0F7B19-7894-4676-9617-1B82D6E52B82}" destId="{0523BA43-30B0-48FD-8C8B-4D2C59045EFE}" srcOrd="1" destOrd="0" presId="urn:microsoft.com/office/officeart/2005/8/layout/orgChart1"/>
    <dgm:cxn modelId="{7D075EA3-AF23-4439-BC81-A1A798396FF6}" type="presParOf" srcId="{4262EEB0-A7D1-4A3B-B82D-4508FBDF559B}" destId="{938522C4-AD99-4552-AFA7-BDA73FEA72D4}" srcOrd="1" destOrd="0" presId="urn:microsoft.com/office/officeart/2005/8/layout/orgChart1"/>
    <dgm:cxn modelId="{0033A767-0E15-4668-8896-7274B4E33BC8}" type="presParOf" srcId="{938522C4-AD99-4552-AFA7-BDA73FEA72D4}" destId="{204C9901-B5BA-44E7-A5F2-6E1A94EE6B45}" srcOrd="0" destOrd="0" presId="urn:microsoft.com/office/officeart/2005/8/layout/orgChart1"/>
    <dgm:cxn modelId="{80B57FC6-0F32-45FC-A929-3745B74FC2E3}" type="presParOf" srcId="{938522C4-AD99-4552-AFA7-BDA73FEA72D4}" destId="{E4C5E52A-322C-4028-91F3-EA3855075F98}" srcOrd="1" destOrd="0" presId="urn:microsoft.com/office/officeart/2005/8/layout/orgChart1"/>
    <dgm:cxn modelId="{553730E0-C95C-4412-AA36-A305F72DA1D9}" type="presParOf" srcId="{E4C5E52A-322C-4028-91F3-EA3855075F98}" destId="{D6F2B9BC-707E-4F14-A90F-3BD38E9A5E3A}" srcOrd="0" destOrd="0" presId="urn:microsoft.com/office/officeart/2005/8/layout/orgChart1"/>
    <dgm:cxn modelId="{84DD8A52-F9FC-4242-9E52-D82DFA13524A}" type="presParOf" srcId="{D6F2B9BC-707E-4F14-A90F-3BD38E9A5E3A}" destId="{97694678-A37C-46CC-A8CA-783C42A8AE40}" srcOrd="0" destOrd="0" presId="urn:microsoft.com/office/officeart/2005/8/layout/orgChart1"/>
    <dgm:cxn modelId="{D44AA8F0-0945-4A6E-9968-14E4A6A090A4}" type="presParOf" srcId="{D6F2B9BC-707E-4F14-A90F-3BD38E9A5E3A}" destId="{11789827-FE15-4D14-A60A-A4E30D96CBF7}" srcOrd="1" destOrd="0" presId="urn:microsoft.com/office/officeart/2005/8/layout/orgChart1"/>
    <dgm:cxn modelId="{8DA4D8A4-6BBB-4C91-A63F-6969386F01B4}" type="presParOf" srcId="{E4C5E52A-322C-4028-91F3-EA3855075F98}" destId="{D9F16875-2AAB-478E-B884-768DAC74E840}" srcOrd="1" destOrd="0" presId="urn:microsoft.com/office/officeart/2005/8/layout/orgChart1"/>
    <dgm:cxn modelId="{F40C6BC4-1EBC-49BB-A775-0741FC153A19}" type="presParOf" srcId="{E4C5E52A-322C-4028-91F3-EA3855075F98}" destId="{649A3590-4302-4B23-AD67-A2ABC118DC55}" srcOrd="2" destOrd="0" presId="urn:microsoft.com/office/officeart/2005/8/layout/orgChart1"/>
    <dgm:cxn modelId="{A1A6A3EC-C205-4503-AEA9-FE27E23CF540}" type="presParOf" srcId="{938522C4-AD99-4552-AFA7-BDA73FEA72D4}" destId="{82AB8946-F30F-4D86-89FA-2340C7DB56B7}" srcOrd="2" destOrd="0" presId="urn:microsoft.com/office/officeart/2005/8/layout/orgChart1"/>
    <dgm:cxn modelId="{C31795DA-30F0-40B6-8E58-DED3337E498A}" type="presParOf" srcId="{938522C4-AD99-4552-AFA7-BDA73FEA72D4}" destId="{373E8C4C-D5C5-43E9-8887-7E570D28B4FF}" srcOrd="3" destOrd="0" presId="urn:microsoft.com/office/officeart/2005/8/layout/orgChart1"/>
    <dgm:cxn modelId="{DB594CE7-0B2A-4DA3-913B-0E58C9A3FDFC}" type="presParOf" srcId="{373E8C4C-D5C5-43E9-8887-7E570D28B4FF}" destId="{C89FF354-6B9D-49D8-BE7E-9687E057932C}" srcOrd="0" destOrd="0" presId="urn:microsoft.com/office/officeart/2005/8/layout/orgChart1"/>
    <dgm:cxn modelId="{6684DB71-D665-4FDD-ADCE-614BC11CB6AE}" type="presParOf" srcId="{C89FF354-6B9D-49D8-BE7E-9687E057932C}" destId="{9564A198-A897-487B-9FC3-7E19F171EFC8}" srcOrd="0" destOrd="0" presId="urn:microsoft.com/office/officeart/2005/8/layout/orgChart1"/>
    <dgm:cxn modelId="{3A63913C-9DDF-4FFB-9AB0-635E2C3F8931}" type="presParOf" srcId="{C89FF354-6B9D-49D8-BE7E-9687E057932C}" destId="{E60E1E5B-C601-4BFC-9CD5-9B7F4B0F44AE}" srcOrd="1" destOrd="0" presId="urn:microsoft.com/office/officeart/2005/8/layout/orgChart1"/>
    <dgm:cxn modelId="{CF6F6C29-308C-4237-9EFC-932499CD28E9}" type="presParOf" srcId="{373E8C4C-D5C5-43E9-8887-7E570D28B4FF}" destId="{5C1EC25C-CDAD-4831-B8FA-B637901DE827}" srcOrd="1" destOrd="0" presId="urn:microsoft.com/office/officeart/2005/8/layout/orgChart1"/>
    <dgm:cxn modelId="{94A71DA7-2939-4517-8415-64B5CD606BC3}" type="presParOf" srcId="{373E8C4C-D5C5-43E9-8887-7E570D28B4FF}" destId="{F76FBC89-16DE-479C-873C-48D46EF98FE0}" srcOrd="2" destOrd="0" presId="urn:microsoft.com/office/officeart/2005/8/layout/orgChart1"/>
    <dgm:cxn modelId="{DCB3E856-86FF-46EC-B690-3B9137DC0796}" type="presParOf" srcId="{938522C4-AD99-4552-AFA7-BDA73FEA72D4}" destId="{55566E31-51B9-4C00-9372-079D91D238F9}" srcOrd="4" destOrd="0" presId="urn:microsoft.com/office/officeart/2005/8/layout/orgChart1"/>
    <dgm:cxn modelId="{40517E15-A515-4348-90B9-1AB898373004}" type="presParOf" srcId="{938522C4-AD99-4552-AFA7-BDA73FEA72D4}" destId="{55B41F6F-BC08-4314-9116-84133E342FEE}" srcOrd="5" destOrd="0" presId="urn:microsoft.com/office/officeart/2005/8/layout/orgChart1"/>
    <dgm:cxn modelId="{A3455FD4-5350-437D-9F7C-E70E7793E2DA}" type="presParOf" srcId="{55B41F6F-BC08-4314-9116-84133E342FEE}" destId="{3F6E8ABE-5429-422F-82F3-FBD54E65B3FF}" srcOrd="0" destOrd="0" presId="urn:microsoft.com/office/officeart/2005/8/layout/orgChart1"/>
    <dgm:cxn modelId="{5B0AE994-99B6-437D-AA81-300CB89A65C2}" type="presParOf" srcId="{3F6E8ABE-5429-422F-82F3-FBD54E65B3FF}" destId="{E7F4DD1F-9488-4514-A874-08DEAF0D5693}" srcOrd="0" destOrd="0" presId="urn:microsoft.com/office/officeart/2005/8/layout/orgChart1"/>
    <dgm:cxn modelId="{63DAA350-96B5-4C43-AD73-C44E2D417853}" type="presParOf" srcId="{3F6E8ABE-5429-422F-82F3-FBD54E65B3FF}" destId="{FF951A91-A3EE-4677-BD54-64E51BB96FE8}" srcOrd="1" destOrd="0" presId="urn:microsoft.com/office/officeart/2005/8/layout/orgChart1"/>
    <dgm:cxn modelId="{24487F69-0676-48A1-88FA-AED1A1708C9E}" type="presParOf" srcId="{55B41F6F-BC08-4314-9116-84133E342FEE}" destId="{562C044C-63B2-4FC7-B9A3-ECF1A6926FBB}" srcOrd="1" destOrd="0" presId="urn:microsoft.com/office/officeart/2005/8/layout/orgChart1"/>
    <dgm:cxn modelId="{8C5DFDD7-51C2-4625-8000-0BACC1D14D75}" type="presParOf" srcId="{55B41F6F-BC08-4314-9116-84133E342FEE}" destId="{84A82AC7-C339-4510-938B-434C613C0DA9}" srcOrd="2" destOrd="0" presId="urn:microsoft.com/office/officeart/2005/8/layout/orgChart1"/>
    <dgm:cxn modelId="{42046530-39D8-4758-A38C-1B73C481A174}" type="presParOf" srcId="{938522C4-AD99-4552-AFA7-BDA73FEA72D4}" destId="{3BD1A2A0-3C4E-468C-A94E-F8ABF69CA440}" srcOrd="6" destOrd="0" presId="urn:microsoft.com/office/officeart/2005/8/layout/orgChart1"/>
    <dgm:cxn modelId="{506B3E00-47C6-4C5D-A917-E33F137E3122}" type="presParOf" srcId="{938522C4-AD99-4552-AFA7-BDA73FEA72D4}" destId="{ECAE72A0-F9FB-401D-A6F8-120FE8693997}" srcOrd="7" destOrd="0" presId="urn:microsoft.com/office/officeart/2005/8/layout/orgChart1"/>
    <dgm:cxn modelId="{669D1669-0CA0-4644-98EB-B2FF37C2065B}" type="presParOf" srcId="{ECAE72A0-F9FB-401D-A6F8-120FE8693997}" destId="{FE6677C7-F97E-4BA5-88B8-E59D7C474596}" srcOrd="0" destOrd="0" presId="urn:microsoft.com/office/officeart/2005/8/layout/orgChart1"/>
    <dgm:cxn modelId="{93FA9F01-BD23-45CF-A662-C424A6D44C43}" type="presParOf" srcId="{FE6677C7-F97E-4BA5-88B8-E59D7C474596}" destId="{29DF606C-C783-4F55-8476-F1AFA9D54F74}" srcOrd="0" destOrd="0" presId="urn:microsoft.com/office/officeart/2005/8/layout/orgChart1"/>
    <dgm:cxn modelId="{D56B1091-1BCB-4FE6-90C0-17CE5010BF01}" type="presParOf" srcId="{FE6677C7-F97E-4BA5-88B8-E59D7C474596}" destId="{7AF40933-DD90-4119-9A4D-69FFDA3A868F}" srcOrd="1" destOrd="0" presId="urn:microsoft.com/office/officeart/2005/8/layout/orgChart1"/>
    <dgm:cxn modelId="{2AE4293B-6B76-4BB8-B3AD-6F40D9E2EF79}" type="presParOf" srcId="{ECAE72A0-F9FB-401D-A6F8-120FE8693997}" destId="{E8961244-A44C-4202-94DC-FFEC5FA96778}" srcOrd="1" destOrd="0" presId="urn:microsoft.com/office/officeart/2005/8/layout/orgChart1"/>
    <dgm:cxn modelId="{788BFE3B-348A-4B9C-8231-F0CF46B975A4}" type="presParOf" srcId="{ECAE72A0-F9FB-401D-A6F8-120FE8693997}" destId="{F5E7F20D-0B09-4231-941C-8109FC8E04A8}" srcOrd="2" destOrd="0" presId="urn:microsoft.com/office/officeart/2005/8/layout/orgChart1"/>
    <dgm:cxn modelId="{0DD6BDDF-AD29-45C0-9D5A-C8F18E69DE9F}" type="presParOf" srcId="{938522C4-AD99-4552-AFA7-BDA73FEA72D4}" destId="{29F83457-6D0F-42D8-938D-6AB073D5F5D9}" srcOrd="8" destOrd="0" presId="urn:microsoft.com/office/officeart/2005/8/layout/orgChart1"/>
    <dgm:cxn modelId="{9D69BE75-372B-4458-B5CA-DE3FFB3C4DD8}" type="presParOf" srcId="{938522C4-AD99-4552-AFA7-BDA73FEA72D4}" destId="{C7DBC718-7A2E-4E30-AE13-08F693493C78}" srcOrd="9" destOrd="0" presId="urn:microsoft.com/office/officeart/2005/8/layout/orgChart1"/>
    <dgm:cxn modelId="{CF35D3FC-FB1E-478F-882F-A5926CEF8A8A}" type="presParOf" srcId="{C7DBC718-7A2E-4E30-AE13-08F693493C78}" destId="{B26DAD6D-8B28-40D7-8EF8-09CCC04F708E}" srcOrd="0" destOrd="0" presId="urn:microsoft.com/office/officeart/2005/8/layout/orgChart1"/>
    <dgm:cxn modelId="{B2201F38-C3C8-417E-B198-FEE7B16E5D18}" type="presParOf" srcId="{B26DAD6D-8B28-40D7-8EF8-09CCC04F708E}" destId="{B54F9E9F-12F7-42DA-98FB-6BFBE159924B}" srcOrd="0" destOrd="0" presId="urn:microsoft.com/office/officeart/2005/8/layout/orgChart1"/>
    <dgm:cxn modelId="{24E38EEF-1243-44AF-95BA-95E4CA6769A2}" type="presParOf" srcId="{B26DAD6D-8B28-40D7-8EF8-09CCC04F708E}" destId="{6A524014-4C27-4ECE-AEEA-62CCB99E16C1}" srcOrd="1" destOrd="0" presId="urn:microsoft.com/office/officeart/2005/8/layout/orgChart1"/>
    <dgm:cxn modelId="{EE4AA639-E658-4D3E-BD80-98617DC0FAE5}" type="presParOf" srcId="{C7DBC718-7A2E-4E30-AE13-08F693493C78}" destId="{673F72C6-74A2-4119-868A-6E85285EBDB6}" srcOrd="1" destOrd="0" presId="urn:microsoft.com/office/officeart/2005/8/layout/orgChart1"/>
    <dgm:cxn modelId="{F6C14AED-4870-4197-A99C-9092B7B2A8CD}" type="presParOf" srcId="{C7DBC718-7A2E-4E30-AE13-08F693493C78}" destId="{E9F08E17-8833-46CA-B6BC-C1B55FDB87E6}" srcOrd="2" destOrd="0" presId="urn:microsoft.com/office/officeart/2005/8/layout/orgChart1"/>
    <dgm:cxn modelId="{E19B74E9-9EA7-4DC0-B151-0DABB1D31B7D}" type="presParOf" srcId="{4262EEB0-A7D1-4A3B-B82D-4508FBDF559B}" destId="{7A49EA95-1C12-4BA4-A500-4DDC65D563CA}"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856B339-AA88-4249-B082-E8BD0C06378E}" type="doc">
      <dgm:prSet loTypeId="urn:microsoft.com/office/officeart/2005/8/layout/pyramid2" loCatId="list" qsTypeId="urn:microsoft.com/office/officeart/2005/8/quickstyle/simple1" qsCatId="simple" csTypeId="urn:microsoft.com/office/officeart/2005/8/colors/accent1_2" csCatId="accent1" phldr="1"/>
      <dgm:spPr/>
      <dgm:t>
        <a:bodyPr/>
        <a:lstStyle/>
        <a:p>
          <a:endParaRPr lang="en-US"/>
        </a:p>
      </dgm:t>
    </dgm:pt>
    <dgm:pt modelId="{5B8ADC85-65C6-4967-A370-4AE61AC81001}">
      <dgm:prSet custT="1"/>
      <dgm:spPr>
        <a:ln>
          <a:solidFill>
            <a:srgbClr val="00B050"/>
          </a:solidFill>
        </a:ln>
      </dgm:spPr>
      <dgm:t>
        <a:bodyPr/>
        <a:lstStyle/>
        <a:p>
          <a:pPr>
            <a:spcAft>
              <a:spcPts val="0"/>
            </a:spcAft>
          </a:pPr>
          <a:r>
            <a:rPr lang="en-US" sz="2000" b="1" dirty="0">
              <a:solidFill>
                <a:srgbClr val="00B050"/>
              </a:solidFill>
              <a:latin typeface="Alexandria"/>
            </a:rPr>
            <a:t>Environmental Dimension </a:t>
          </a:r>
        </a:p>
        <a:p>
          <a:pPr>
            <a:spcAft>
              <a:spcPts val="0"/>
            </a:spcAft>
          </a:pPr>
          <a:r>
            <a:rPr lang="en-US" sz="1800" dirty="0">
              <a:latin typeface="Alexandria"/>
            </a:rPr>
            <a:t>provides the ecological foundation</a:t>
          </a:r>
        </a:p>
      </dgm:t>
    </dgm:pt>
    <dgm:pt modelId="{E9963349-1DD7-4BB6-835E-5FBF1AE5B40E}" type="parTrans" cxnId="{2659DAC0-C014-4DC0-B0F9-C29D3462D401}">
      <dgm:prSet/>
      <dgm:spPr/>
      <dgm:t>
        <a:bodyPr/>
        <a:lstStyle/>
        <a:p>
          <a:endParaRPr lang="en-US"/>
        </a:p>
      </dgm:t>
    </dgm:pt>
    <dgm:pt modelId="{08379103-0C2A-4A57-A0F3-C85D51C0DA02}" type="sibTrans" cxnId="{2659DAC0-C014-4DC0-B0F9-C29D3462D401}">
      <dgm:prSet/>
      <dgm:spPr/>
      <dgm:t>
        <a:bodyPr/>
        <a:lstStyle/>
        <a:p>
          <a:endParaRPr lang="en-US"/>
        </a:p>
      </dgm:t>
    </dgm:pt>
    <dgm:pt modelId="{BB213226-7C26-4AA1-AA0B-FBED28C41F32}">
      <dgm:prSet custT="1"/>
      <dgm:spPr/>
      <dgm:t>
        <a:bodyPr/>
        <a:lstStyle/>
        <a:p>
          <a:pPr>
            <a:spcAft>
              <a:spcPts val="0"/>
            </a:spcAft>
          </a:pPr>
          <a:r>
            <a:rPr lang="en-US" sz="2000" b="1" dirty="0">
              <a:solidFill>
                <a:srgbClr val="0070C0"/>
              </a:solidFill>
              <a:latin typeface="Alexandria"/>
            </a:rPr>
            <a:t>Social Dimension </a:t>
          </a:r>
        </a:p>
        <a:p>
          <a:pPr>
            <a:spcAft>
              <a:spcPts val="0"/>
            </a:spcAft>
          </a:pPr>
          <a:r>
            <a:rPr lang="en-US" sz="1800" dirty="0">
              <a:latin typeface="Alexandria"/>
            </a:rPr>
            <a:t>ensures responsiveness to human and community needs</a:t>
          </a:r>
        </a:p>
      </dgm:t>
    </dgm:pt>
    <dgm:pt modelId="{6092F4AE-AD19-4D9B-B72A-6B18E222C3D1}" type="parTrans" cxnId="{C356E2A6-7AE0-4297-99A0-2AA7C5515A7D}">
      <dgm:prSet/>
      <dgm:spPr/>
      <dgm:t>
        <a:bodyPr/>
        <a:lstStyle/>
        <a:p>
          <a:endParaRPr lang="en-US"/>
        </a:p>
      </dgm:t>
    </dgm:pt>
    <dgm:pt modelId="{5C7D77EA-2B72-4451-960D-3BC3D51DFCA5}" type="sibTrans" cxnId="{C356E2A6-7AE0-4297-99A0-2AA7C5515A7D}">
      <dgm:prSet/>
      <dgm:spPr/>
      <dgm:t>
        <a:bodyPr/>
        <a:lstStyle/>
        <a:p>
          <a:endParaRPr lang="en-US"/>
        </a:p>
      </dgm:t>
    </dgm:pt>
    <dgm:pt modelId="{676863DE-ED61-4C93-A5DE-B838EB916DFF}">
      <dgm:prSet custT="1"/>
      <dgm:spPr>
        <a:ln>
          <a:solidFill>
            <a:srgbClr val="FF0000"/>
          </a:solidFill>
        </a:ln>
      </dgm:spPr>
      <dgm:t>
        <a:bodyPr/>
        <a:lstStyle/>
        <a:p>
          <a:r>
            <a:rPr lang="en-US" sz="2000" b="1" dirty="0">
              <a:solidFill>
                <a:srgbClr val="FF0000"/>
              </a:solidFill>
              <a:latin typeface="Alexandria"/>
            </a:rPr>
            <a:t>Economic Dimension </a:t>
          </a:r>
          <a:r>
            <a:rPr lang="en-US" sz="1900" dirty="0">
              <a:latin typeface="Alexandria"/>
            </a:rPr>
            <a:t>guarantees continuity and financial efficiency</a:t>
          </a:r>
        </a:p>
      </dgm:t>
    </dgm:pt>
    <dgm:pt modelId="{A9BC303A-0574-4634-AADA-64CFD4155D1C}" type="parTrans" cxnId="{67797A5B-6BE0-4EF9-84F2-9DAD3D141E7C}">
      <dgm:prSet/>
      <dgm:spPr/>
      <dgm:t>
        <a:bodyPr/>
        <a:lstStyle/>
        <a:p>
          <a:endParaRPr lang="en-US"/>
        </a:p>
      </dgm:t>
    </dgm:pt>
    <dgm:pt modelId="{3E1ABDD8-3038-4770-80D7-778B7A23E4DB}" type="sibTrans" cxnId="{67797A5B-6BE0-4EF9-84F2-9DAD3D141E7C}">
      <dgm:prSet/>
      <dgm:spPr/>
      <dgm:t>
        <a:bodyPr/>
        <a:lstStyle/>
        <a:p>
          <a:endParaRPr lang="en-US"/>
        </a:p>
      </dgm:t>
    </dgm:pt>
    <dgm:pt modelId="{5017D51B-A837-482B-B62A-550744AAC1F0}" type="pres">
      <dgm:prSet presAssocID="{B856B339-AA88-4249-B082-E8BD0C06378E}" presName="compositeShape" presStyleCnt="0">
        <dgm:presLayoutVars>
          <dgm:dir/>
          <dgm:resizeHandles/>
        </dgm:presLayoutVars>
      </dgm:prSet>
      <dgm:spPr/>
    </dgm:pt>
    <dgm:pt modelId="{53B0270E-B28D-4072-83CA-6B2628C0D5D8}" type="pres">
      <dgm:prSet presAssocID="{B856B339-AA88-4249-B082-E8BD0C06378E}" presName="pyramid" presStyleLbl="node1" presStyleIdx="0" presStyleCnt="1" custLinFactNeighborX="1968" custLinFactNeighborY="-362"/>
      <dgm:spPr>
        <a:gradFill flip="none" rotWithShape="0">
          <a:gsLst>
            <a:gs pos="0">
              <a:schemeClr val="bg1">
                <a:lumMod val="75000"/>
                <a:tint val="66000"/>
                <a:satMod val="160000"/>
              </a:schemeClr>
            </a:gs>
            <a:gs pos="50000">
              <a:schemeClr val="bg1">
                <a:lumMod val="75000"/>
                <a:tint val="44500"/>
                <a:satMod val="160000"/>
              </a:schemeClr>
            </a:gs>
            <a:gs pos="100000">
              <a:schemeClr val="bg1">
                <a:lumMod val="75000"/>
                <a:tint val="23500"/>
                <a:satMod val="160000"/>
              </a:schemeClr>
            </a:gs>
          </a:gsLst>
          <a:path path="circle">
            <a:fillToRect l="50000" t="50000" r="50000" b="50000"/>
          </a:path>
          <a:tileRect/>
        </a:gradFill>
        <a:ln>
          <a:solidFill>
            <a:schemeClr val="tx1"/>
          </a:solidFill>
        </a:ln>
      </dgm:spPr>
    </dgm:pt>
    <dgm:pt modelId="{7FFD3909-3FB2-4433-B7D7-599737B6FD5F}" type="pres">
      <dgm:prSet presAssocID="{B856B339-AA88-4249-B082-E8BD0C06378E}" presName="theList" presStyleCnt="0"/>
      <dgm:spPr/>
    </dgm:pt>
    <dgm:pt modelId="{A5040B2E-3E98-4084-9DD8-1FB8F7E7234C}" type="pres">
      <dgm:prSet presAssocID="{5B8ADC85-65C6-4967-A370-4AE61AC81001}" presName="aNode" presStyleLbl="fgAcc1" presStyleIdx="0" presStyleCnt="3" custLinFactX="-17963" custLinFactY="-31584" custLinFactNeighborX="-100000" custLinFactNeighborY="-100000">
        <dgm:presLayoutVars>
          <dgm:bulletEnabled val="1"/>
        </dgm:presLayoutVars>
      </dgm:prSet>
      <dgm:spPr/>
    </dgm:pt>
    <dgm:pt modelId="{900838B6-F546-4D88-90F1-CBF054CEC428}" type="pres">
      <dgm:prSet presAssocID="{5B8ADC85-65C6-4967-A370-4AE61AC81001}" presName="aSpace" presStyleCnt="0"/>
      <dgm:spPr/>
    </dgm:pt>
    <dgm:pt modelId="{4B378CEC-6453-46C5-9778-1184B44CF594}" type="pres">
      <dgm:prSet presAssocID="{BB213226-7C26-4AA1-AA0B-FBED28C41F32}" presName="aNode" presStyleLbl="fgAcc1" presStyleIdx="1" presStyleCnt="3" custLinFactX="-76816" custLinFactY="141905" custLinFactNeighborX="-100000" custLinFactNeighborY="200000">
        <dgm:presLayoutVars>
          <dgm:bulletEnabled val="1"/>
        </dgm:presLayoutVars>
      </dgm:prSet>
      <dgm:spPr/>
    </dgm:pt>
    <dgm:pt modelId="{414BAC7D-0FEF-430D-80A2-A831E624AEA8}" type="pres">
      <dgm:prSet presAssocID="{BB213226-7C26-4AA1-AA0B-FBED28C41F32}" presName="aSpace" presStyleCnt="0"/>
      <dgm:spPr/>
    </dgm:pt>
    <dgm:pt modelId="{7702BCDE-3FB2-4054-8B5C-E8E1E69838AC}" type="pres">
      <dgm:prSet presAssocID="{676863DE-ED61-4C93-A5DE-B838EB916DFF}" presName="aNode" presStyleLbl="fgAcc1" presStyleIdx="2" presStyleCnt="3" custLinFactY="43999" custLinFactNeighborX="83416" custLinFactNeighborY="100000">
        <dgm:presLayoutVars>
          <dgm:bulletEnabled val="1"/>
        </dgm:presLayoutVars>
      </dgm:prSet>
      <dgm:spPr/>
    </dgm:pt>
    <dgm:pt modelId="{812C14E8-5D02-4427-ADC7-53AC293B72D3}" type="pres">
      <dgm:prSet presAssocID="{676863DE-ED61-4C93-A5DE-B838EB916DFF}" presName="aSpace" presStyleCnt="0"/>
      <dgm:spPr/>
    </dgm:pt>
  </dgm:ptLst>
  <dgm:cxnLst>
    <dgm:cxn modelId="{ACC88222-BCF4-48A4-96F3-F526F561B560}" type="presOf" srcId="{B856B339-AA88-4249-B082-E8BD0C06378E}" destId="{5017D51B-A837-482B-B62A-550744AAC1F0}" srcOrd="0" destOrd="0" presId="urn:microsoft.com/office/officeart/2005/8/layout/pyramid2"/>
    <dgm:cxn modelId="{E45E1039-1EB7-42AA-BDED-3ECA337F298B}" type="presOf" srcId="{676863DE-ED61-4C93-A5DE-B838EB916DFF}" destId="{7702BCDE-3FB2-4054-8B5C-E8E1E69838AC}" srcOrd="0" destOrd="0" presId="urn:microsoft.com/office/officeart/2005/8/layout/pyramid2"/>
    <dgm:cxn modelId="{67797A5B-6BE0-4EF9-84F2-9DAD3D141E7C}" srcId="{B856B339-AA88-4249-B082-E8BD0C06378E}" destId="{676863DE-ED61-4C93-A5DE-B838EB916DFF}" srcOrd="2" destOrd="0" parTransId="{A9BC303A-0574-4634-AADA-64CFD4155D1C}" sibTransId="{3E1ABDD8-3038-4770-80D7-778B7A23E4DB}"/>
    <dgm:cxn modelId="{A2756B73-39BD-4CC3-A26F-26D808EECB37}" type="presOf" srcId="{BB213226-7C26-4AA1-AA0B-FBED28C41F32}" destId="{4B378CEC-6453-46C5-9778-1184B44CF594}" srcOrd="0" destOrd="0" presId="urn:microsoft.com/office/officeart/2005/8/layout/pyramid2"/>
    <dgm:cxn modelId="{ED924888-737A-47A8-AA40-62DC77E33659}" type="presOf" srcId="{5B8ADC85-65C6-4967-A370-4AE61AC81001}" destId="{A5040B2E-3E98-4084-9DD8-1FB8F7E7234C}" srcOrd="0" destOrd="0" presId="urn:microsoft.com/office/officeart/2005/8/layout/pyramid2"/>
    <dgm:cxn modelId="{C356E2A6-7AE0-4297-99A0-2AA7C5515A7D}" srcId="{B856B339-AA88-4249-B082-E8BD0C06378E}" destId="{BB213226-7C26-4AA1-AA0B-FBED28C41F32}" srcOrd="1" destOrd="0" parTransId="{6092F4AE-AD19-4D9B-B72A-6B18E222C3D1}" sibTransId="{5C7D77EA-2B72-4451-960D-3BC3D51DFCA5}"/>
    <dgm:cxn modelId="{2659DAC0-C014-4DC0-B0F9-C29D3462D401}" srcId="{B856B339-AA88-4249-B082-E8BD0C06378E}" destId="{5B8ADC85-65C6-4967-A370-4AE61AC81001}" srcOrd="0" destOrd="0" parTransId="{E9963349-1DD7-4BB6-835E-5FBF1AE5B40E}" sibTransId="{08379103-0C2A-4A57-A0F3-C85D51C0DA02}"/>
    <dgm:cxn modelId="{15A33619-1E1F-4B89-BEE9-C7F03F3166BF}" type="presParOf" srcId="{5017D51B-A837-482B-B62A-550744AAC1F0}" destId="{53B0270E-B28D-4072-83CA-6B2628C0D5D8}" srcOrd="0" destOrd="0" presId="urn:microsoft.com/office/officeart/2005/8/layout/pyramid2"/>
    <dgm:cxn modelId="{D9FE179D-A07F-431B-B947-D28ACF0329A6}" type="presParOf" srcId="{5017D51B-A837-482B-B62A-550744AAC1F0}" destId="{7FFD3909-3FB2-4433-B7D7-599737B6FD5F}" srcOrd="1" destOrd="0" presId="urn:microsoft.com/office/officeart/2005/8/layout/pyramid2"/>
    <dgm:cxn modelId="{CB8EFB8D-FC06-4BCD-A115-8D42AEEE1C48}" type="presParOf" srcId="{7FFD3909-3FB2-4433-B7D7-599737B6FD5F}" destId="{A5040B2E-3E98-4084-9DD8-1FB8F7E7234C}" srcOrd="0" destOrd="0" presId="urn:microsoft.com/office/officeart/2005/8/layout/pyramid2"/>
    <dgm:cxn modelId="{70D0D399-2EAC-40D3-A172-888DACC897AA}" type="presParOf" srcId="{7FFD3909-3FB2-4433-B7D7-599737B6FD5F}" destId="{900838B6-F546-4D88-90F1-CBF054CEC428}" srcOrd="1" destOrd="0" presId="urn:microsoft.com/office/officeart/2005/8/layout/pyramid2"/>
    <dgm:cxn modelId="{7C5BC8BC-62EF-4B7A-BFCD-6583FC9AAF2E}" type="presParOf" srcId="{7FFD3909-3FB2-4433-B7D7-599737B6FD5F}" destId="{4B378CEC-6453-46C5-9778-1184B44CF594}" srcOrd="2" destOrd="0" presId="urn:microsoft.com/office/officeart/2005/8/layout/pyramid2"/>
    <dgm:cxn modelId="{E9DA7B9F-66A6-4034-BD34-BAD114B20B61}" type="presParOf" srcId="{7FFD3909-3FB2-4433-B7D7-599737B6FD5F}" destId="{414BAC7D-0FEF-430D-80A2-A831E624AEA8}" srcOrd="3" destOrd="0" presId="urn:microsoft.com/office/officeart/2005/8/layout/pyramid2"/>
    <dgm:cxn modelId="{C7DF32D2-51EB-45D5-832A-67C7B7FB15F4}" type="presParOf" srcId="{7FFD3909-3FB2-4433-B7D7-599737B6FD5F}" destId="{7702BCDE-3FB2-4054-8B5C-E8E1E69838AC}" srcOrd="4" destOrd="0" presId="urn:microsoft.com/office/officeart/2005/8/layout/pyramid2"/>
    <dgm:cxn modelId="{982584A3-6F94-4F9C-9AA6-BAC53D782308}" type="presParOf" srcId="{7FFD3909-3FB2-4433-B7D7-599737B6FD5F}" destId="{812C14E8-5D02-4427-ADC7-53AC293B72D3}" srcOrd="5"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22E839F-493F-4739-BA31-A0267098224A}" type="doc">
      <dgm:prSet loTypeId="urn:microsoft.com/office/officeart/2005/8/layout/radial6" loCatId="cycle" qsTypeId="urn:microsoft.com/office/officeart/2005/8/quickstyle/simple1" qsCatId="simple" csTypeId="urn:microsoft.com/office/officeart/2005/8/colors/colorful1" csCatId="colorful" phldr="1"/>
      <dgm:spPr/>
      <dgm:t>
        <a:bodyPr/>
        <a:lstStyle/>
        <a:p>
          <a:endParaRPr lang="en-US"/>
        </a:p>
      </dgm:t>
    </dgm:pt>
    <dgm:pt modelId="{18C8F4BB-3F55-484F-BA1F-5C0AD6A18327}">
      <dgm:prSet phldrT="[Text]" phldr="0" custT="1"/>
      <dgm:spPr/>
      <dgm:t>
        <a:bodyPr/>
        <a:lstStyle/>
        <a:p>
          <a:r>
            <a:rPr lang="en-US" sz="2400" b="1" dirty="0">
              <a:latin typeface="Alexandria"/>
            </a:rPr>
            <a:t>Plan</a:t>
          </a:r>
        </a:p>
      </dgm:t>
    </dgm:pt>
    <dgm:pt modelId="{C999A84E-3CAB-48B5-9038-FB12B8D895D4}" type="parTrans" cxnId="{9472FAF5-01DF-4B14-9FE7-CB03B76A90C4}">
      <dgm:prSet/>
      <dgm:spPr/>
      <dgm:t>
        <a:bodyPr/>
        <a:lstStyle/>
        <a:p>
          <a:endParaRPr lang="en-US" sz="2000">
            <a:latin typeface="Alexandria"/>
          </a:endParaRPr>
        </a:p>
      </dgm:t>
    </dgm:pt>
    <dgm:pt modelId="{F4A9A031-8C2B-4353-A2BF-79A1FAE8C1F5}" type="sibTrans" cxnId="{9472FAF5-01DF-4B14-9FE7-CB03B76A90C4}">
      <dgm:prSet/>
      <dgm:spPr/>
      <dgm:t>
        <a:bodyPr/>
        <a:lstStyle/>
        <a:p>
          <a:endParaRPr lang="en-US" sz="2000">
            <a:latin typeface="Alexandria"/>
          </a:endParaRPr>
        </a:p>
      </dgm:t>
    </dgm:pt>
    <dgm:pt modelId="{032F3DE7-BF23-4469-A6AB-3BC7F438FEEC}">
      <dgm:prSet phldrT="[Text]" phldr="0" custT="1"/>
      <dgm:spPr/>
      <dgm:t>
        <a:bodyPr/>
        <a:lstStyle/>
        <a:p>
          <a:r>
            <a:rPr lang="en-US" sz="2400" b="1" dirty="0">
              <a:latin typeface="Alexandria"/>
            </a:rPr>
            <a:t>Do</a:t>
          </a:r>
        </a:p>
      </dgm:t>
    </dgm:pt>
    <dgm:pt modelId="{0B1975FD-67A9-4459-B1A7-51A95F4864D5}" type="parTrans" cxnId="{ACB1F8B4-5B2A-4E17-8E59-C9ED0F9E0696}">
      <dgm:prSet/>
      <dgm:spPr/>
      <dgm:t>
        <a:bodyPr/>
        <a:lstStyle/>
        <a:p>
          <a:endParaRPr lang="en-US" sz="2000">
            <a:latin typeface="Alexandria"/>
          </a:endParaRPr>
        </a:p>
      </dgm:t>
    </dgm:pt>
    <dgm:pt modelId="{A920FF4F-17DA-4B3F-B8DF-8C4EB8683675}" type="sibTrans" cxnId="{ACB1F8B4-5B2A-4E17-8E59-C9ED0F9E0696}">
      <dgm:prSet/>
      <dgm:spPr/>
      <dgm:t>
        <a:bodyPr/>
        <a:lstStyle/>
        <a:p>
          <a:endParaRPr lang="en-US" sz="2000">
            <a:latin typeface="Alexandria"/>
          </a:endParaRPr>
        </a:p>
      </dgm:t>
    </dgm:pt>
    <dgm:pt modelId="{6F004EDB-EE8B-463D-889B-9B75E9AB58D9}">
      <dgm:prSet phldrT="[Text]" phldr="0" custT="1"/>
      <dgm:spPr/>
      <dgm:t>
        <a:bodyPr/>
        <a:lstStyle/>
        <a:p>
          <a:r>
            <a:rPr lang="en-US" sz="2300" b="1" dirty="0">
              <a:latin typeface="Alexandria"/>
            </a:rPr>
            <a:t>Check</a:t>
          </a:r>
        </a:p>
      </dgm:t>
    </dgm:pt>
    <dgm:pt modelId="{2388F90E-6074-4138-B12A-CB83BC0BC864}" type="parTrans" cxnId="{1AB9B467-3AC5-4FA5-AE4F-14349E56394E}">
      <dgm:prSet/>
      <dgm:spPr/>
      <dgm:t>
        <a:bodyPr/>
        <a:lstStyle/>
        <a:p>
          <a:endParaRPr lang="en-US" sz="2000">
            <a:latin typeface="Alexandria"/>
          </a:endParaRPr>
        </a:p>
      </dgm:t>
    </dgm:pt>
    <dgm:pt modelId="{0ADC42B5-E2BC-4918-88EA-343EF48B69D0}" type="sibTrans" cxnId="{1AB9B467-3AC5-4FA5-AE4F-14349E56394E}">
      <dgm:prSet/>
      <dgm:spPr/>
      <dgm:t>
        <a:bodyPr/>
        <a:lstStyle/>
        <a:p>
          <a:endParaRPr lang="en-US" sz="2000">
            <a:latin typeface="Alexandria"/>
          </a:endParaRPr>
        </a:p>
      </dgm:t>
    </dgm:pt>
    <dgm:pt modelId="{C4897F54-F9C5-45EF-B1AD-79C6FA3BE9E8}">
      <dgm:prSet phldrT="[Text]" phldr="0" custT="1"/>
      <dgm:spPr/>
      <dgm:t>
        <a:bodyPr/>
        <a:lstStyle/>
        <a:p>
          <a:r>
            <a:rPr lang="en-US" sz="2400" b="1" dirty="0">
              <a:latin typeface="Alexandria"/>
            </a:rPr>
            <a:t>Act</a:t>
          </a:r>
        </a:p>
      </dgm:t>
    </dgm:pt>
    <dgm:pt modelId="{3A36FC9A-DE25-4798-930A-9C98289ED87E}" type="parTrans" cxnId="{214E9A84-8350-4342-A69D-776D973B78F3}">
      <dgm:prSet/>
      <dgm:spPr/>
      <dgm:t>
        <a:bodyPr/>
        <a:lstStyle/>
        <a:p>
          <a:endParaRPr lang="en-US" sz="2000">
            <a:latin typeface="Alexandria"/>
          </a:endParaRPr>
        </a:p>
      </dgm:t>
    </dgm:pt>
    <dgm:pt modelId="{04BB70FA-B1CE-4E14-AF66-B40A72D2E434}" type="sibTrans" cxnId="{214E9A84-8350-4342-A69D-776D973B78F3}">
      <dgm:prSet/>
      <dgm:spPr/>
      <dgm:t>
        <a:bodyPr/>
        <a:lstStyle/>
        <a:p>
          <a:endParaRPr lang="en-US" sz="2000">
            <a:latin typeface="Alexandria"/>
          </a:endParaRPr>
        </a:p>
      </dgm:t>
    </dgm:pt>
    <dgm:pt modelId="{37FE7F45-EEE4-490B-9C88-211136E34B23}">
      <dgm:prSet/>
      <dgm:spPr/>
      <dgm:t>
        <a:bodyPr/>
        <a:lstStyle/>
        <a:p>
          <a:endParaRPr lang="en-US"/>
        </a:p>
      </dgm:t>
    </dgm:pt>
    <dgm:pt modelId="{C550EEFB-DCA6-4E4F-95BC-EB44A105A693}" type="parTrans" cxnId="{963899ED-8B34-4B30-AF81-143D8A7259F4}">
      <dgm:prSet/>
      <dgm:spPr/>
      <dgm:t>
        <a:bodyPr/>
        <a:lstStyle/>
        <a:p>
          <a:endParaRPr lang="en-US" sz="2000">
            <a:latin typeface="Alexandria"/>
          </a:endParaRPr>
        </a:p>
      </dgm:t>
    </dgm:pt>
    <dgm:pt modelId="{C70C4A11-88E7-4874-A304-A58B3C0FBEAE}" type="sibTrans" cxnId="{963899ED-8B34-4B30-AF81-143D8A7259F4}">
      <dgm:prSet/>
      <dgm:spPr/>
      <dgm:t>
        <a:bodyPr/>
        <a:lstStyle/>
        <a:p>
          <a:endParaRPr lang="en-US" sz="2000">
            <a:latin typeface="Alexandria"/>
          </a:endParaRPr>
        </a:p>
      </dgm:t>
    </dgm:pt>
    <dgm:pt modelId="{A83DC803-DAE8-4494-A86D-707BF0E3E7B0}">
      <dgm:prSet phldrT="[Text]" phldr="0" custT="1"/>
      <dgm:spPr>
        <a:solidFill>
          <a:srgbClr val="FFC1C1"/>
        </a:solidFill>
      </dgm:spPr>
      <dgm:t>
        <a:bodyPr/>
        <a:lstStyle/>
        <a:p>
          <a:r>
            <a:rPr lang="en-US" sz="2400" b="1" dirty="0">
              <a:solidFill>
                <a:srgbClr val="C00000"/>
              </a:solidFill>
              <a:latin typeface="Alexandria"/>
            </a:rPr>
            <a:t>How it Works (PDCA)</a:t>
          </a:r>
        </a:p>
      </dgm:t>
    </dgm:pt>
    <dgm:pt modelId="{1043BE0A-154E-4048-A353-86936A5D57CE}" type="sibTrans" cxnId="{48805C66-3269-4C1C-A357-862049198C56}">
      <dgm:prSet/>
      <dgm:spPr/>
      <dgm:t>
        <a:bodyPr/>
        <a:lstStyle/>
        <a:p>
          <a:endParaRPr lang="en-US" sz="2000">
            <a:latin typeface="Alexandria"/>
          </a:endParaRPr>
        </a:p>
      </dgm:t>
    </dgm:pt>
    <dgm:pt modelId="{4D97D91B-25FE-49AF-9F8B-E47F733D7F60}" type="parTrans" cxnId="{48805C66-3269-4C1C-A357-862049198C56}">
      <dgm:prSet/>
      <dgm:spPr/>
      <dgm:t>
        <a:bodyPr/>
        <a:lstStyle/>
        <a:p>
          <a:endParaRPr lang="en-US" sz="2000">
            <a:latin typeface="Alexandria"/>
          </a:endParaRPr>
        </a:p>
      </dgm:t>
    </dgm:pt>
    <dgm:pt modelId="{B82DAA1D-F81D-4739-94D8-83178D19F47A}">
      <dgm:prSet/>
      <dgm:spPr/>
      <dgm:t>
        <a:bodyPr/>
        <a:lstStyle/>
        <a:p>
          <a:endParaRPr lang="en-US"/>
        </a:p>
      </dgm:t>
    </dgm:pt>
    <dgm:pt modelId="{AC92BEEC-4459-4816-B908-3909535169E6}" type="parTrans" cxnId="{67C132CE-3BD4-476E-AB77-93396E3C282F}">
      <dgm:prSet/>
      <dgm:spPr/>
      <dgm:t>
        <a:bodyPr/>
        <a:lstStyle/>
        <a:p>
          <a:endParaRPr lang="en-US" sz="2000">
            <a:latin typeface="Alexandria"/>
          </a:endParaRPr>
        </a:p>
      </dgm:t>
    </dgm:pt>
    <dgm:pt modelId="{BE7FD1B9-420A-45FA-BEC4-49E35C86C870}" type="sibTrans" cxnId="{67C132CE-3BD4-476E-AB77-93396E3C282F}">
      <dgm:prSet/>
      <dgm:spPr/>
      <dgm:t>
        <a:bodyPr/>
        <a:lstStyle/>
        <a:p>
          <a:endParaRPr lang="en-US" sz="2000">
            <a:latin typeface="Alexandria"/>
          </a:endParaRPr>
        </a:p>
      </dgm:t>
    </dgm:pt>
    <dgm:pt modelId="{04484C1F-F3BA-47D9-9124-42D695056A74}">
      <dgm:prSet/>
      <dgm:spPr/>
      <dgm:t>
        <a:bodyPr/>
        <a:lstStyle/>
        <a:p>
          <a:endParaRPr lang="en-US"/>
        </a:p>
      </dgm:t>
    </dgm:pt>
    <dgm:pt modelId="{143B5B21-4EBC-4264-8ED1-1BF004550145}" type="parTrans" cxnId="{3B05A4A8-5F66-4529-8189-419F3562E8CC}">
      <dgm:prSet/>
      <dgm:spPr/>
      <dgm:t>
        <a:bodyPr/>
        <a:lstStyle/>
        <a:p>
          <a:endParaRPr lang="en-US" sz="2000">
            <a:latin typeface="Alexandria"/>
          </a:endParaRPr>
        </a:p>
      </dgm:t>
    </dgm:pt>
    <dgm:pt modelId="{49611B49-D291-49E6-AD39-6F527C6E6F39}" type="sibTrans" cxnId="{3B05A4A8-5F66-4529-8189-419F3562E8CC}">
      <dgm:prSet/>
      <dgm:spPr/>
      <dgm:t>
        <a:bodyPr/>
        <a:lstStyle/>
        <a:p>
          <a:endParaRPr lang="en-US" sz="2000">
            <a:latin typeface="Alexandria"/>
          </a:endParaRPr>
        </a:p>
      </dgm:t>
    </dgm:pt>
    <dgm:pt modelId="{9FB92482-06C5-448C-91E1-F71541B50790}" type="pres">
      <dgm:prSet presAssocID="{622E839F-493F-4739-BA31-A0267098224A}" presName="Name0" presStyleCnt="0">
        <dgm:presLayoutVars>
          <dgm:chMax val="1"/>
          <dgm:dir/>
          <dgm:animLvl val="ctr"/>
          <dgm:resizeHandles val="exact"/>
        </dgm:presLayoutVars>
      </dgm:prSet>
      <dgm:spPr/>
    </dgm:pt>
    <dgm:pt modelId="{856484C7-5E77-4860-9F05-17C2EA944F91}" type="pres">
      <dgm:prSet presAssocID="{A83DC803-DAE8-4494-A86D-707BF0E3E7B0}" presName="centerShape" presStyleLbl="node0" presStyleIdx="0" presStyleCnt="1"/>
      <dgm:spPr/>
    </dgm:pt>
    <dgm:pt modelId="{17EED534-3D05-4D90-8843-4F83B955AD84}" type="pres">
      <dgm:prSet presAssocID="{18C8F4BB-3F55-484F-BA1F-5C0AD6A18327}" presName="node" presStyleLbl="node1" presStyleIdx="0" presStyleCnt="4">
        <dgm:presLayoutVars>
          <dgm:bulletEnabled val="1"/>
        </dgm:presLayoutVars>
      </dgm:prSet>
      <dgm:spPr/>
    </dgm:pt>
    <dgm:pt modelId="{9D1854F8-D7A2-4BAA-9D63-F7F0EE8CA4A0}" type="pres">
      <dgm:prSet presAssocID="{18C8F4BB-3F55-484F-BA1F-5C0AD6A18327}" presName="dummy" presStyleCnt="0"/>
      <dgm:spPr/>
    </dgm:pt>
    <dgm:pt modelId="{86AE20DB-F7D7-4896-B82D-9ED18C606EC1}" type="pres">
      <dgm:prSet presAssocID="{F4A9A031-8C2B-4353-A2BF-79A1FAE8C1F5}" presName="sibTrans" presStyleLbl="sibTrans2D1" presStyleIdx="0" presStyleCnt="4"/>
      <dgm:spPr/>
    </dgm:pt>
    <dgm:pt modelId="{9FCCB867-1C18-4368-B3B7-4B840001F42D}" type="pres">
      <dgm:prSet presAssocID="{032F3DE7-BF23-4469-A6AB-3BC7F438FEEC}" presName="node" presStyleLbl="node1" presStyleIdx="1" presStyleCnt="4">
        <dgm:presLayoutVars>
          <dgm:bulletEnabled val="1"/>
        </dgm:presLayoutVars>
      </dgm:prSet>
      <dgm:spPr/>
    </dgm:pt>
    <dgm:pt modelId="{B75D603F-E9F7-4E64-B6E0-7E271AACCAE2}" type="pres">
      <dgm:prSet presAssocID="{032F3DE7-BF23-4469-A6AB-3BC7F438FEEC}" presName="dummy" presStyleCnt="0"/>
      <dgm:spPr/>
    </dgm:pt>
    <dgm:pt modelId="{B2689BFD-31EB-4514-8A97-9B860B82E55C}" type="pres">
      <dgm:prSet presAssocID="{A920FF4F-17DA-4B3F-B8DF-8C4EB8683675}" presName="sibTrans" presStyleLbl="sibTrans2D1" presStyleIdx="1" presStyleCnt="4"/>
      <dgm:spPr/>
    </dgm:pt>
    <dgm:pt modelId="{D116139F-A636-4DD3-B04E-3F09541C09C2}" type="pres">
      <dgm:prSet presAssocID="{6F004EDB-EE8B-463D-889B-9B75E9AB58D9}" presName="node" presStyleLbl="node1" presStyleIdx="2" presStyleCnt="4">
        <dgm:presLayoutVars>
          <dgm:bulletEnabled val="1"/>
        </dgm:presLayoutVars>
      </dgm:prSet>
      <dgm:spPr/>
    </dgm:pt>
    <dgm:pt modelId="{9C2EBE4D-3121-4188-A212-DCEF89FE9C66}" type="pres">
      <dgm:prSet presAssocID="{6F004EDB-EE8B-463D-889B-9B75E9AB58D9}" presName="dummy" presStyleCnt="0"/>
      <dgm:spPr/>
    </dgm:pt>
    <dgm:pt modelId="{E7542BD2-B009-4E92-BD13-46321425D4EA}" type="pres">
      <dgm:prSet presAssocID="{0ADC42B5-E2BC-4918-88EA-343EF48B69D0}" presName="sibTrans" presStyleLbl="sibTrans2D1" presStyleIdx="2" presStyleCnt="4"/>
      <dgm:spPr/>
    </dgm:pt>
    <dgm:pt modelId="{06A0379E-0AD1-4DD5-976E-F15811AAF355}" type="pres">
      <dgm:prSet presAssocID="{C4897F54-F9C5-45EF-B1AD-79C6FA3BE9E8}" presName="node" presStyleLbl="node1" presStyleIdx="3" presStyleCnt="4">
        <dgm:presLayoutVars>
          <dgm:bulletEnabled val="1"/>
        </dgm:presLayoutVars>
      </dgm:prSet>
      <dgm:spPr/>
    </dgm:pt>
    <dgm:pt modelId="{D03A7DE0-2704-42CA-A099-AC1B53C04458}" type="pres">
      <dgm:prSet presAssocID="{C4897F54-F9C5-45EF-B1AD-79C6FA3BE9E8}" presName="dummy" presStyleCnt="0"/>
      <dgm:spPr/>
    </dgm:pt>
    <dgm:pt modelId="{BA2D6673-F614-43D6-93B9-9377356B9A16}" type="pres">
      <dgm:prSet presAssocID="{04BB70FA-B1CE-4E14-AF66-B40A72D2E434}" presName="sibTrans" presStyleLbl="sibTrans2D1" presStyleIdx="3" presStyleCnt="4"/>
      <dgm:spPr/>
    </dgm:pt>
  </dgm:ptLst>
  <dgm:cxnLst>
    <dgm:cxn modelId="{FE47DC16-01CC-4A06-BDDF-B4DD9531E90B}" type="presOf" srcId="{032F3DE7-BF23-4469-A6AB-3BC7F438FEEC}" destId="{9FCCB867-1C18-4368-B3B7-4B840001F42D}" srcOrd="0" destOrd="0" presId="urn:microsoft.com/office/officeart/2005/8/layout/radial6"/>
    <dgm:cxn modelId="{1A404137-1C58-4986-A9AA-EB78EA915BD2}" type="presOf" srcId="{F4A9A031-8C2B-4353-A2BF-79A1FAE8C1F5}" destId="{86AE20DB-F7D7-4896-B82D-9ED18C606EC1}" srcOrd="0" destOrd="0" presId="urn:microsoft.com/office/officeart/2005/8/layout/radial6"/>
    <dgm:cxn modelId="{07044561-6846-4C80-8EE2-23E77C0C3DD5}" type="presOf" srcId="{C4897F54-F9C5-45EF-B1AD-79C6FA3BE9E8}" destId="{06A0379E-0AD1-4DD5-976E-F15811AAF355}" srcOrd="0" destOrd="0" presId="urn:microsoft.com/office/officeart/2005/8/layout/radial6"/>
    <dgm:cxn modelId="{48805C66-3269-4C1C-A357-862049198C56}" srcId="{622E839F-493F-4739-BA31-A0267098224A}" destId="{A83DC803-DAE8-4494-A86D-707BF0E3E7B0}" srcOrd="0" destOrd="0" parTransId="{4D97D91B-25FE-49AF-9F8B-E47F733D7F60}" sibTransId="{1043BE0A-154E-4048-A353-86936A5D57CE}"/>
    <dgm:cxn modelId="{1AB9B467-3AC5-4FA5-AE4F-14349E56394E}" srcId="{A83DC803-DAE8-4494-A86D-707BF0E3E7B0}" destId="{6F004EDB-EE8B-463D-889B-9B75E9AB58D9}" srcOrd="2" destOrd="0" parTransId="{2388F90E-6074-4138-B12A-CB83BC0BC864}" sibTransId="{0ADC42B5-E2BC-4918-88EA-343EF48B69D0}"/>
    <dgm:cxn modelId="{B423876B-F865-4088-B6EC-4A86E2A5B3AF}" type="presOf" srcId="{0ADC42B5-E2BC-4918-88EA-343EF48B69D0}" destId="{E7542BD2-B009-4E92-BD13-46321425D4EA}" srcOrd="0" destOrd="0" presId="urn:microsoft.com/office/officeart/2005/8/layout/radial6"/>
    <dgm:cxn modelId="{D46D2E53-D071-48F0-B3BD-83AF1B7E3DCF}" type="presOf" srcId="{A83DC803-DAE8-4494-A86D-707BF0E3E7B0}" destId="{856484C7-5E77-4860-9F05-17C2EA944F91}" srcOrd="0" destOrd="0" presId="urn:microsoft.com/office/officeart/2005/8/layout/radial6"/>
    <dgm:cxn modelId="{214E9A84-8350-4342-A69D-776D973B78F3}" srcId="{A83DC803-DAE8-4494-A86D-707BF0E3E7B0}" destId="{C4897F54-F9C5-45EF-B1AD-79C6FA3BE9E8}" srcOrd="3" destOrd="0" parTransId="{3A36FC9A-DE25-4798-930A-9C98289ED87E}" sibTransId="{04BB70FA-B1CE-4E14-AF66-B40A72D2E434}"/>
    <dgm:cxn modelId="{5B3AD390-26AE-4576-B040-84FFCB0F8E47}" type="presOf" srcId="{18C8F4BB-3F55-484F-BA1F-5C0AD6A18327}" destId="{17EED534-3D05-4D90-8843-4F83B955AD84}" srcOrd="0" destOrd="0" presId="urn:microsoft.com/office/officeart/2005/8/layout/radial6"/>
    <dgm:cxn modelId="{3B05A4A8-5F66-4529-8189-419F3562E8CC}" srcId="{622E839F-493F-4739-BA31-A0267098224A}" destId="{04484C1F-F3BA-47D9-9124-42D695056A74}" srcOrd="1" destOrd="0" parTransId="{143B5B21-4EBC-4264-8ED1-1BF004550145}" sibTransId="{49611B49-D291-49E6-AD39-6F527C6E6F39}"/>
    <dgm:cxn modelId="{ACB1F8B4-5B2A-4E17-8E59-C9ED0F9E0696}" srcId="{A83DC803-DAE8-4494-A86D-707BF0E3E7B0}" destId="{032F3DE7-BF23-4469-A6AB-3BC7F438FEEC}" srcOrd="1" destOrd="0" parTransId="{0B1975FD-67A9-4459-B1A7-51A95F4864D5}" sibTransId="{A920FF4F-17DA-4B3F-B8DF-8C4EB8683675}"/>
    <dgm:cxn modelId="{2ACA19B6-4DB5-418E-993F-84E24B8A34A4}" type="presOf" srcId="{622E839F-493F-4739-BA31-A0267098224A}" destId="{9FB92482-06C5-448C-91E1-F71541B50790}" srcOrd="0" destOrd="0" presId="urn:microsoft.com/office/officeart/2005/8/layout/radial6"/>
    <dgm:cxn modelId="{6DBB11BB-6AF5-41A1-A5E2-64A6F63491B5}" type="presOf" srcId="{04BB70FA-B1CE-4E14-AF66-B40A72D2E434}" destId="{BA2D6673-F614-43D6-93B9-9377356B9A16}" srcOrd="0" destOrd="0" presId="urn:microsoft.com/office/officeart/2005/8/layout/radial6"/>
    <dgm:cxn modelId="{67C132CE-3BD4-476E-AB77-93396E3C282F}" srcId="{622E839F-493F-4739-BA31-A0267098224A}" destId="{B82DAA1D-F81D-4739-94D8-83178D19F47A}" srcOrd="2" destOrd="0" parTransId="{AC92BEEC-4459-4816-B908-3909535169E6}" sibTransId="{BE7FD1B9-420A-45FA-BEC4-49E35C86C870}"/>
    <dgm:cxn modelId="{289051DF-860E-4221-8F73-0F103DCC5150}" type="presOf" srcId="{A920FF4F-17DA-4B3F-B8DF-8C4EB8683675}" destId="{B2689BFD-31EB-4514-8A97-9B860B82E55C}" srcOrd="0" destOrd="0" presId="urn:microsoft.com/office/officeart/2005/8/layout/radial6"/>
    <dgm:cxn modelId="{963899ED-8B34-4B30-AF81-143D8A7259F4}" srcId="{622E839F-493F-4739-BA31-A0267098224A}" destId="{37FE7F45-EEE4-490B-9C88-211136E34B23}" srcOrd="3" destOrd="0" parTransId="{C550EEFB-DCA6-4E4F-95BC-EB44A105A693}" sibTransId="{C70C4A11-88E7-4874-A304-A58B3C0FBEAE}"/>
    <dgm:cxn modelId="{1221CBF2-D4FD-4C7D-B14B-628850C82A64}" type="presOf" srcId="{6F004EDB-EE8B-463D-889B-9B75E9AB58D9}" destId="{D116139F-A636-4DD3-B04E-3F09541C09C2}" srcOrd="0" destOrd="0" presId="urn:microsoft.com/office/officeart/2005/8/layout/radial6"/>
    <dgm:cxn modelId="{9472FAF5-01DF-4B14-9FE7-CB03B76A90C4}" srcId="{A83DC803-DAE8-4494-A86D-707BF0E3E7B0}" destId="{18C8F4BB-3F55-484F-BA1F-5C0AD6A18327}" srcOrd="0" destOrd="0" parTransId="{C999A84E-3CAB-48B5-9038-FB12B8D895D4}" sibTransId="{F4A9A031-8C2B-4353-A2BF-79A1FAE8C1F5}"/>
    <dgm:cxn modelId="{A8D1E7C0-1F3E-462D-A8CB-7836ECA6BD5E}" type="presParOf" srcId="{9FB92482-06C5-448C-91E1-F71541B50790}" destId="{856484C7-5E77-4860-9F05-17C2EA944F91}" srcOrd="0" destOrd="0" presId="urn:microsoft.com/office/officeart/2005/8/layout/radial6"/>
    <dgm:cxn modelId="{43535A5E-AE76-43CD-BE32-23B51B29C235}" type="presParOf" srcId="{9FB92482-06C5-448C-91E1-F71541B50790}" destId="{17EED534-3D05-4D90-8843-4F83B955AD84}" srcOrd="1" destOrd="0" presId="urn:microsoft.com/office/officeart/2005/8/layout/radial6"/>
    <dgm:cxn modelId="{8B8DC444-03D3-4906-8D65-9927CA7A6E50}" type="presParOf" srcId="{9FB92482-06C5-448C-91E1-F71541B50790}" destId="{9D1854F8-D7A2-4BAA-9D63-F7F0EE8CA4A0}" srcOrd="2" destOrd="0" presId="urn:microsoft.com/office/officeart/2005/8/layout/radial6"/>
    <dgm:cxn modelId="{C3460E85-3C4B-482E-86BF-E351AE59B5C8}" type="presParOf" srcId="{9FB92482-06C5-448C-91E1-F71541B50790}" destId="{86AE20DB-F7D7-4896-B82D-9ED18C606EC1}" srcOrd="3" destOrd="0" presId="urn:microsoft.com/office/officeart/2005/8/layout/radial6"/>
    <dgm:cxn modelId="{B85E2418-695B-47F3-94B5-93F0F676A37F}" type="presParOf" srcId="{9FB92482-06C5-448C-91E1-F71541B50790}" destId="{9FCCB867-1C18-4368-B3B7-4B840001F42D}" srcOrd="4" destOrd="0" presId="urn:microsoft.com/office/officeart/2005/8/layout/radial6"/>
    <dgm:cxn modelId="{AEC8B14B-841F-4618-8D4A-5008FB779A43}" type="presParOf" srcId="{9FB92482-06C5-448C-91E1-F71541B50790}" destId="{B75D603F-E9F7-4E64-B6E0-7E271AACCAE2}" srcOrd="5" destOrd="0" presId="urn:microsoft.com/office/officeart/2005/8/layout/radial6"/>
    <dgm:cxn modelId="{B9A23186-704E-4B28-8EF2-F68002C79FF9}" type="presParOf" srcId="{9FB92482-06C5-448C-91E1-F71541B50790}" destId="{B2689BFD-31EB-4514-8A97-9B860B82E55C}" srcOrd="6" destOrd="0" presId="urn:microsoft.com/office/officeart/2005/8/layout/radial6"/>
    <dgm:cxn modelId="{6ECA7095-D5E1-4B9A-A2A0-BB628C6B3915}" type="presParOf" srcId="{9FB92482-06C5-448C-91E1-F71541B50790}" destId="{D116139F-A636-4DD3-B04E-3F09541C09C2}" srcOrd="7" destOrd="0" presId="urn:microsoft.com/office/officeart/2005/8/layout/radial6"/>
    <dgm:cxn modelId="{77C23220-F42B-4592-A1AB-EADF3E3E66CE}" type="presParOf" srcId="{9FB92482-06C5-448C-91E1-F71541B50790}" destId="{9C2EBE4D-3121-4188-A212-DCEF89FE9C66}" srcOrd="8" destOrd="0" presId="urn:microsoft.com/office/officeart/2005/8/layout/radial6"/>
    <dgm:cxn modelId="{BC87762E-DA8F-4A9D-82CD-4BC60687EB46}" type="presParOf" srcId="{9FB92482-06C5-448C-91E1-F71541B50790}" destId="{E7542BD2-B009-4E92-BD13-46321425D4EA}" srcOrd="9" destOrd="0" presId="urn:microsoft.com/office/officeart/2005/8/layout/radial6"/>
    <dgm:cxn modelId="{B0674C21-2FA4-483F-A920-D80898283923}" type="presParOf" srcId="{9FB92482-06C5-448C-91E1-F71541B50790}" destId="{06A0379E-0AD1-4DD5-976E-F15811AAF355}" srcOrd="10" destOrd="0" presId="urn:microsoft.com/office/officeart/2005/8/layout/radial6"/>
    <dgm:cxn modelId="{7BF01B11-7B0F-40C4-A961-78DE7598313D}" type="presParOf" srcId="{9FB92482-06C5-448C-91E1-F71541B50790}" destId="{D03A7DE0-2704-42CA-A099-AC1B53C04458}" srcOrd="11" destOrd="0" presId="urn:microsoft.com/office/officeart/2005/8/layout/radial6"/>
    <dgm:cxn modelId="{CFC6033F-E3F9-4B06-BDA3-0B997CD05301}" type="presParOf" srcId="{9FB92482-06C5-448C-91E1-F71541B50790}" destId="{BA2D6673-F614-43D6-93B9-9377356B9A16}" srcOrd="12" destOrd="0" presId="urn:microsoft.com/office/officeart/2005/8/layout/radial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35CFB9F-2A93-44FC-A683-03F1E4938D2B}" type="doc">
      <dgm:prSet loTypeId="urn:microsoft.com/office/officeart/2005/8/layout/orgChart1" loCatId="hierarchy" qsTypeId="urn:microsoft.com/office/officeart/2005/8/quickstyle/simple1" qsCatId="simple" csTypeId="urn:microsoft.com/office/officeart/2005/8/colors/accent6_2" csCatId="accent6" phldr="1"/>
      <dgm:spPr/>
      <dgm:t>
        <a:bodyPr/>
        <a:lstStyle/>
        <a:p>
          <a:endParaRPr lang="en-US"/>
        </a:p>
      </dgm:t>
    </dgm:pt>
    <dgm:pt modelId="{47D81B82-C8CB-45DF-89B8-D396E4DA874C}">
      <dgm:prSet phldrT="[Text]" custT="1"/>
      <dgm:spPr>
        <a:solidFill>
          <a:srgbClr val="CC99FF"/>
        </a:solidFill>
      </dgm:spPr>
      <dgm:t>
        <a:bodyPr/>
        <a:lstStyle/>
        <a:p>
          <a:pPr>
            <a:lnSpc>
              <a:spcPct val="105000"/>
            </a:lnSpc>
            <a:spcBef>
              <a:spcPts val="300"/>
            </a:spcBef>
            <a:spcAft>
              <a:spcPts val="300"/>
            </a:spcAft>
          </a:pPr>
          <a:r>
            <a:rPr lang="en-US" sz="2000" b="1" dirty="0">
              <a:solidFill>
                <a:schemeClr val="tx1"/>
              </a:solidFill>
              <a:latin typeface="Alexandria"/>
            </a:rPr>
            <a:t>Legal Information</a:t>
          </a:r>
          <a:endParaRPr lang="en-US" sz="1800" b="0" dirty="0">
            <a:solidFill>
              <a:schemeClr val="tx1"/>
            </a:solidFill>
            <a:latin typeface="Alexandria"/>
          </a:endParaRPr>
        </a:p>
      </dgm:t>
    </dgm:pt>
    <dgm:pt modelId="{8BC2ED8C-7E86-4BFB-973D-4CB4425E9722}" type="parTrans" cxnId="{54B2B3CD-993C-4CC8-BC20-7E7C25F4EF9E}">
      <dgm:prSet/>
      <dgm:spPr/>
      <dgm:t>
        <a:bodyPr/>
        <a:lstStyle/>
        <a:p>
          <a:endParaRPr lang="en-US"/>
        </a:p>
      </dgm:t>
    </dgm:pt>
    <dgm:pt modelId="{3F7C76EB-9CDA-446C-AAC8-A92595D0210F}" type="sibTrans" cxnId="{54B2B3CD-993C-4CC8-BC20-7E7C25F4EF9E}">
      <dgm:prSet/>
      <dgm:spPr/>
      <dgm:t>
        <a:bodyPr/>
        <a:lstStyle/>
        <a:p>
          <a:endParaRPr lang="en-US"/>
        </a:p>
      </dgm:t>
    </dgm:pt>
    <dgm:pt modelId="{E42F95AB-2265-4D7C-9018-8263A1E8B6B4}">
      <dgm:prSet phldrT="[Text]" custT="1"/>
      <dgm:spPr>
        <a:solidFill>
          <a:srgbClr val="66FFFF"/>
        </a:solidFill>
        <a:ln>
          <a:solidFill>
            <a:srgbClr val="00B0F0"/>
          </a:solidFill>
        </a:ln>
      </dgm:spPr>
      <dgm:t>
        <a:bodyPr/>
        <a:lstStyle/>
        <a:p>
          <a:pPr>
            <a:lnSpc>
              <a:spcPct val="105000"/>
            </a:lnSpc>
            <a:spcBef>
              <a:spcPts val="300"/>
            </a:spcBef>
            <a:spcAft>
              <a:spcPts val="300"/>
            </a:spcAft>
          </a:pPr>
          <a:r>
            <a:rPr lang="en-US" sz="2000" b="1" dirty="0">
              <a:solidFill>
                <a:schemeClr val="tx1"/>
              </a:solidFill>
              <a:latin typeface="Alexandria"/>
            </a:rPr>
            <a:t>Commercial Information</a:t>
          </a:r>
          <a:endParaRPr lang="en-US" sz="2000" b="0" dirty="0">
            <a:solidFill>
              <a:schemeClr val="tx1"/>
            </a:solidFill>
            <a:latin typeface="Alexandria"/>
          </a:endParaRPr>
        </a:p>
      </dgm:t>
    </dgm:pt>
    <dgm:pt modelId="{C3D9CB3A-22EE-4699-A4B3-9B4668825BC6}" type="parTrans" cxnId="{8192B7FF-6C41-4A93-A7FC-7A9314897F4F}">
      <dgm:prSet/>
      <dgm:spPr/>
      <dgm:t>
        <a:bodyPr/>
        <a:lstStyle/>
        <a:p>
          <a:endParaRPr lang="en-US"/>
        </a:p>
      </dgm:t>
    </dgm:pt>
    <dgm:pt modelId="{44A490FD-967A-419A-8B46-398891A0A335}" type="sibTrans" cxnId="{8192B7FF-6C41-4A93-A7FC-7A9314897F4F}">
      <dgm:prSet/>
      <dgm:spPr/>
      <dgm:t>
        <a:bodyPr/>
        <a:lstStyle/>
        <a:p>
          <a:endParaRPr lang="en-US"/>
        </a:p>
      </dgm:t>
    </dgm:pt>
    <dgm:pt modelId="{03A6B4A1-9708-4DC4-B99A-F802948CA9A7}">
      <dgm:prSet phldrT="[Text]" custT="1"/>
      <dgm:spPr>
        <a:solidFill>
          <a:srgbClr val="FFC1C1"/>
        </a:solidFill>
      </dgm:spPr>
      <dgm:t>
        <a:bodyPr/>
        <a:lstStyle/>
        <a:p>
          <a:pPr>
            <a:lnSpc>
              <a:spcPct val="105000"/>
            </a:lnSpc>
            <a:spcBef>
              <a:spcPts val="300"/>
            </a:spcBef>
            <a:spcAft>
              <a:spcPts val="300"/>
            </a:spcAft>
          </a:pPr>
          <a:r>
            <a:rPr lang="en-US" sz="2000" b="1" i="0" dirty="0">
              <a:solidFill>
                <a:schemeClr val="tx1"/>
              </a:solidFill>
            </a:rPr>
            <a:t>Technical Information</a:t>
          </a:r>
          <a:endParaRPr lang="en-US" sz="2000" b="0" dirty="0">
            <a:solidFill>
              <a:schemeClr val="tx1"/>
            </a:solidFill>
            <a:latin typeface="Alexandria"/>
          </a:endParaRPr>
        </a:p>
      </dgm:t>
    </dgm:pt>
    <dgm:pt modelId="{410A4D59-D838-42D2-9A1A-28F8FD9CE27A}" type="parTrans" cxnId="{2C33FCB5-BB21-4004-A5CF-7D9720474D22}">
      <dgm:prSet/>
      <dgm:spPr/>
      <dgm:t>
        <a:bodyPr/>
        <a:lstStyle/>
        <a:p>
          <a:endParaRPr lang="en-US"/>
        </a:p>
      </dgm:t>
    </dgm:pt>
    <dgm:pt modelId="{04957F26-F073-4215-9DCA-5FD14CABFDC0}" type="sibTrans" cxnId="{2C33FCB5-BB21-4004-A5CF-7D9720474D22}">
      <dgm:prSet/>
      <dgm:spPr/>
      <dgm:t>
        <a:bodyPr/>
        <a:lstStyle/>
        <a:p>
          <a:endParaRPr lang="en-US"/>
        </a:p>
      </dgm:t>
    </dgm:pt>
    <dgm:pt modelId="{98F72865-D23B-4201-A80A-C5B8C11798C1}">
      <dgm:prSet custT="1"/>
      <dgm:spPr>
        <a:solidFill>
          <a:srgbClr val="BEF9A1"/>
        </a:solidFill>
      </dgm:spPr>
      <dgm:t>
        <a:bodyPr/>
        <a:lstStyle/>
        <a:p>
          <a:pPr>
            <a:lnSpc>
              <a:spcPct val="105000"/>
            </a:lnSpc>
            <a:spcBef>
              <a:spcPts val="300"/>
            </a:spcBef>
            <a:spcAft>
              <a:spcPts val="300"/>
            </a:spcAft>
          </a:pPr>
          <a:r>
            <a:rPr lang="en-US" sz="2000" b="1" dirty="0">
              <a:solidFill>
                <a:schemeClr val="tx1"/>
              </a:solidFill>
              <a:latin typeface="Alexandria"/>
            </a:rPr>
            <a:t>Administrative Information</a:t>
          </a:r>
          <a:endParaRPr lang="en-US" sz="2000" b="0" dirty="0">
            <a:solidFill>
              <a:schemeClr val="tx1"/>
            </a:solidFill>
            <a:latin typeface="Alexandria"/>
          </a:endParaRPr>
        </a:p>
      </dgm:t>
    </dgm:pt>
    <dgm:pt modelId="{C6328371-F3E0-477D-BF61-7EB6B2097E38}" type="parTrans" cxnId="{16793D84-5657-44DC-BF2C-97C57DADD077}">
      <dgm:prSet/>
      <dgm:spPr/>
      <dgm:t>
        <a:bodyPr/>
        <a:lstStyle/>
        <a:p>
          <a:endParaRPr lang="en-US"/>
        </a:p>
      </dgm:t>
    </dgm:pt>
    <dgm:pt modelId="{6E998263-6FAE-4C3C-A8D5-ABFB668C1711}" type="sibTrans" cxnId="{16793D84-5657-44DC-BF2C-97C57DADD077}">
      <dgm:prSet/>
      <dgm:spPr/>
      <dgm:t>
        <a:bodyPr/>
        <a:lstStyle/>
        <a:p>
          <a:endParaRPr lang="en-US"/>
        </a:p>
      </dgm:t>
    </dgm:pt>
    <dgm:pt modelId="{F0BDE8FF-C464-4407-9C0D-67DD799182F9}">
      <dgm:prSet phldrT="[Text]" custT="1"/>
      <dgm:spPr>
        <a:solidFill>
          <a:schemeClr val="accent4">
            <a:lumMod val="60000"/>
            <a:lumOff val="40000"/>
          </a:schemeClr>
        </a:solidFill>
      </dgm:spPr>
      <dgm:t>
        <a:bodyPr/>
        <a:lstStyle/>
        <a:p>
          <a:r>
            <a:rPr kumimoji="0" lang="en-US" sz="2200" b="1" i="0" u="none" strike="noStrike" cap="none" spc="0" normalizeH="0" baseline="0" noProof="0" dirty="0">
              <a:ln>
                <a:noFill/>
              </a:ln>
              <a:solidFill>
                <a:prstClr val="black"/>
              </a:solidFill>
              <a:effectLst/>
              <a:uLnTx/>
              <a:uFillTx/>
              <a:latin typeface="Alexandria"/>
              <a:ea typeface="+mn-ea"/>
              <a:cs typeface="+mn-cs"/>
            </a:rPr>
            <a:t>Classification of Facility-Related Information</a:t>
          </a:r>
        </a:p>
      </dgm:t>
    </dgm:pt>
    <dgm:pt modelId="{B79A2208-D60A-480D-985E-58372044B721}" type="sibTrans" cxnId="{5E74A5D1-85B4-42A6-856C-B356F1DE0705}">
      <dgm:prSet/>
      <dgm:spPr/>
      <dgm:t>
        <a:bodyPr/>
        <a:lstStyle/>
        <a:p>
          <a:endParaRPr lang="en-US"/>
        </a:p>
      </dgm:t>
    </dgm:pt>
    <dgm:pt modelId="{EB2029D5-0464-40D7-9161-1C3C908F1E04}" type="parTrans" cxnId="{5E74A5D1-85B4-42A6-856C-B356F1DE0705}">
      <dgm:prSet/>
      <dgm:spPr/>
      <dgm:t>
        <a:bodyPr/>
        <a:lstStyle/>
        <a:p>
          <a:endParaRPr lang="en-US"/>
        </a:p>
      </dgm:t>
    </dgm:pt>
    <dgm:pt modelId="{CE725837-B693-4CAD-A200-A3C12EB71764}">
      <dgm:prSet custT="1"/>
      <dgm:spPr>
        <a:solidFill>
          <a:srgbClr val="F7EF81"/>
        </a:solidFill>
      </dgm:spPr>
      <dgm:t>
        <a:bodyPr/>
        <a:lstStyle/>
        <a:p>
          <a:pPr>
            <a:lnSpc>
              <a:spcPct val="105000"/>
            </a:lnSpc>
            <a:spcBef>
              <a:spcPts val="300"/>
            </a:spcBef>
            <a:spcAft>
              <a:spcPts val="300"/>
            </a:spcAft>
          </a:pPr>
          <a:r>
            <a:rPr lang="en-US" sz="2000" b="1" kern="1200" dirty="0">
              <a:solidFill>
                <a:prstClr val="black"/>
              </a:solidFill>
              <a:latin typeface="Alexandria"/>
              <a:ea typeface="+mn-ea"/>
              <a:cs typeface="+mn-cs"/>
            </a:rPr>
            <a:t>Financial Information</a:t>
          </a:r>
          <a:endParaRPr lang="en-US" sz="2000" b="0" kern="1200" dirty="0">
            <a:solidFill>
              <a:prstClr val="black"/>
            </a:solidFill>
            <a:latin typeface="Alexandria"/>
            <a:ea typeface="+mn-ea"/>
            <a:cs typeface="+mn-cs"/>
          </a:endParaRPr>
        </a:p>
      </dgm:t>
    </dgm:pt>
    <dgm:pt modelId="{613155CA-B2D6-419B-9EB8-0103EB461CDE}" type="parTrans" cxnId="{64BB8F35-A59C-403F-BFD0-DF5981B6C6CF}">
      <dgm:prSet/>
      <dgm:spPr/>
      <dgm:t>
        <a:bodyPr/>
        <a:lstStyle/>
        <a:p>
          <a:endParaRPr lang="en-US"/>
        </a:p>
      </dgm:t>
    </dgm:pt>
    <dgm:pt modelId="{5ACF2AD4-CDDF-4A02-9583-8F7E4EF4CBA5}" type="sibTrans" cxnId="{64BB8F35-A59C-403F-BFD0-DF5981B6C6CF}">
      <dgm:prSet/>
      <dgm:spPr/>
      <dgm:t>
        <a:bodyPr/>
        <a:lstStyle/>
        <a:p>
          <a:endParaRPr lang="en-US"/>
        </a:p>
      </dgm:t>
    </dgm:pt>
    <dgm:pt modelId="{3D27FFDE-CF88-4914-B720-D4472395A3A1}" type="pres">
      <dgm:prSet presAssocID="{D35CFB9F-2A93-44FC-A683-03F1E4938D2B}" presName="hierChild1" presStyleCnt="0">
        <dgm:presLayoutVars>
          <dgm:orgChart val="1"/>
          <dgm:chPref val="1"/>
          <dgm:dir/>
          <dgm:animOne val="branch"/>
          <dgm:animLvl val="lvl"/>
          <dgm:resizeHandles/>
        </dgm:presLayoutVars>
      </dgm:prSet>
      <dgm:spPr/>
    </dgm:pt>
    <dgm:pt modelId="{4262EEB0-A7D1-4A3B-B82D-4508FBDF559B}" type="pres">
      <dgm:prSet presAssocID="{F0BDE8FF-C464-4407-9C0D-67DD799182F9}" presName="hierRoot1" presStyleCnt="0">
        <dgm:presLayoutVars>
          <dgm:hierBranch val="init"/>
        </dgm:presLayoutVars>
      </dgm:prSet>
      <dgm:spPr/>
    </dgm:pt>
    <dgm:pt modelId="{4E0F7B19-7894-4676-9617-1B82D6E52B82}" type="pres">
      <dgm:prSet presAssocID="{F0BDE8FF-C464-4407-9C0D-67DD799182F9}" presName="rootComposite1" presStyleCnt="0"/>
      <dgm:spPr/>
    </dgm:pt>
    <dgm:pt modelId="{10F302F2-1B36-44A6-9673-49B86B5B32A9}" type="pres">
      <dgm:prSet presAssocID="{F0BDE8FF-C464-4407-9C0D-67DD799182F9}" presName="rootText1" presStyleLbl="node0" presStyleIdx="0" presStyleCnt="1" custScaleX="344014" custScaleY="51702" custLinFactNeighborX="-474" custLinFactNeighborY="-3876">
        <dgm:presLayoutVars>
          <dgm:chPref val="3"/>
        </dgm:presLayoutVars>
      </dgm:prSet>
      <dgm:spPr/>
    </dgm:pt>
    <dgm:pt modelId="{0523BA43-30B0-48FD-8C8B-4D2C59045EFE}" type="pres">
      <dgm:prSet presAssocID="{F0BDE8FF-C464-4407-9C0D-67DD799182F9}" presName="rootConnector1" presStyleLbl="node1" presStyleIdx="0" presStyleCnt="0"/>
      <dgm:spPr/>
    </dgm:pt>
    <dgm:pt modelId="{938522C4-AD99-4552-AFA7-BDA73FEA72D4}" type="pres">
      <dgm:prSet presAssocID="{F0BDE8FF-C464-4407-9C0D-67DD799182F9}" presName="hierChild2" presStyleCnt="0"/>
      <dgm:spPr/>
    </dgm:pt>
    <dgm:pt modelId="{204C9901-B5BA-44E7-A5F2-6E1A94EE6B45}" type="pres">
      <dgm:prSet presAssocID="{8BC2ED8C-7E86-4BFB-973D-4CB4425E9722}" presName="Name37" presStyleLbl="parChTrans1D2" presStyleIdx="0" presStyleCnt="5"/>
      <dgm:spPr/>
    </dgm:pt>
    <dgm:pt modelId="{E4C5E52A-322C-4028-91F3-EA3855075F98}" type="pres">
      <dgm:prSet presAssocID="{47D81B82-C8CB-45DF-89B8-D396E4DA874C}" presName="hierRoot2" presStyleCnt="0">
        <dgm:presLayoutVars>
          <dgm:hierBranch val="init"/>
        </dgm:presLayoutVars>
      </dgm:prSet>
      <dgm:spPr/>
    </dgm:pt>
    <dgm:pt modelId="{D6F2B9BC-707E-4F14-A90F-3BD38E9A5E3A}" type="pres">
      <dgm:prSet presAssocID="{47D81B82-C8CB-45DF-89B8-D396E4DA874C}" presName="rootComposite" presStyleCnt="0"/>
      <dgm:spPr/>
    </dgm:pt>
    <dgm:pt modelId="{97694678-A37C-46CC-A8CA-783C42A8AE40}" type="pres">
      <dgm:prSet presAssocID="{47D81B82-C8CB-45DF-89B8-D396E4DA874C}" presName="rootText" presStyleLbl="node2" presStyleIdx="0" presStyleCnt="5" custScaleX="94972" custScaleY="157503" custLinFactNeighborX="-50" custLinFactNeighborY="39766">
        <dgm:presLayoutVars>
          <dgm:chPref val="3"/>
        </dgm:presLayoutVars>
      </dgm:prSet>
      <dgm:spPr/>
    </dgm:pt>
    <dgm:pt modelId="{11789827-FE15-4D14-A60A-A4E30D96CBF7}" type="pres">
      <dgm:prSet presAssocID="{47D81B82-C8CB-45DF-89B8-D396E4DA874C}" presName="rootConnector" presStyleLbl="node2" presStyleIdx="0" presStyleCnt="5"/>
      <dgm:spPr/>
    </dgm:pt>
    <dgm:pt modelId="{D9F16875-2AAB-478E-B884-768DAC74E840}" type="pres">
      <dgm:prSet presAssocID="{47D81B82-C8CB-45DF-89B8-D396E4DA874C}" presName="hierChild4" presStyleCnt="0"/>
      <dgm:spPr/>
    </dgm:pt>
    <dgm:pt modelId="{649A3590-4302-4B23-AD67-A2ABC118DC55}" type="pres">
      <dgm:prSet presAssocID="{47D81B82-C8CB-45DF-89B8-D396E4DA874C}" presName="hierChild5" presStyleCnt="0"/>
      <dgm:spPr/>
    </dgm:pt>
    <dgm:pt modelId="{82AB8946-F30F-4D86-89FA-2340C7DB56B7}" type="pres">
      <dgm:prSet presAssocID="{C3D9CB3A-22EE-4699-A4B3-9B4668825BC6}" presName="Name37" presStyleLbl="parChTrans1D2" presStyleIdx="1" presStyleCnt="5"/>
      <dgm:spPr/>
    </dgm:pt>
    <dgm:pt modelId="{373E8C4C-D5C5-43E9-8887-7E570D28B4FF}" type="pres">
      <dgm:prSet presAssocID="{E42F95AB-2265-4D7C-9018-8263A1E8B6B4}" presName="hierRoot2" presStyleCnt="0">
        <dgm:presLayoutVars>
          <dgm:hierBranch val="init"/>
        </dgm:presLayoutVars>
      </dgm:prSet>
      <dgm:spPr/>
    </dgm:pt>
    <dgm:pt modelId="{C89FF354-6B9D-49D8-BE7E-9687E057932C}" type="pres">
      <dgm:prSet presAssocID="{E42F95AB-2265-4D7C-9018-8263A1E8B6B4}" presName="rootComposite" presStyleCnt="0"/>
      <dgm:spPr/>
    </dgm:pt>
    <dgm:pt modelId="{9564A198-A897-487B-9FC3-7E19F171EFC8}" type="pres">
      <dgm:prSet presAssocID="{E42F95AB-2265-4D7C-9018-8263A1E8B6B4}" presName="rootText" presStyleLbl="node2" presStyleIdx="1" presStyleCnt="5" custScaleY="158541" custLinFactNeighborX="2269" custLinFactNeighborY="41299">
        <dgm:presLayoutVars>
          <dgm:chPref val="3"/>
        </dgm:presLayoutVars>
      </dgm:prSet>
      <dgm:spPr/>
    </dgm:pt>
    <dgm:pt modelId="{E60E1E5B-C601-4BFC-9CD5-9B7F4B0F44AE}" type="pres">
      <dgm:prSet presAssocID="{E42F95AB-2265-4D7C-9018-8263A1E8B6B4}" presName="rootConnector" presStyleLbl="node2" presStyleIdx="1" presStyleCnt="5"/>
      <dgm:spPr/>
    </dgm:pt>
    <dgm:pt modelId="{5C1EC25C-CDAD-4831-B8FA-B637901DE827}" type="pres">
      <dgm:prSet presAssocID="{E42F95AB-2265-4D7C-9018-8263A1E8B6B4}" presName="hierChild4" presStyleCnt="0"/>
      <dgm:spPr/>
    </dgm:pt>
    <dgm:pt modelId="{F76FBC89-16DE-479C-873C-48D46EF98FE0}" type="pres">
      <dgm:prSet presAssocID="{E42F95AB-2265-4D7C-9018-8263A1E8B6B4}" presName="hierChild5" presStyleCnt="0"/>
      <dgm:spPr/>
    </dgm:pt>
    <dgm:pt modelId="{55566E31-51B9-4C00-9372-079D91D238F9}" type="pres">
      <dgm:prSet presAssocID="{613155CA-B2D6-419B-9EB8-0103EB461CDE}" presName="Name37" presStyleLbl="parChTrans1D2" presStyleIdx="2" presStyleCnt="5"/>
      <dgm:spPr/>
    </dgm:pt>
    <dgm:pt modelId="{55B41F6F-BC08-4314-9116-84133E342FEE}" type="pres">
      <dgm:prSet presAssocID="{CE725837-B693-4CAD-A200-A3C12EB71764}" presName="hierRoot2" presStyleCnt="0">
        <dgm:presLayoutVars>
          <dgm:hierBranch val="init"/>
        </dgm:presLayoutVars>
      </dgm:prSet>
      <dgm:spPr/>
    </dgm:pt>
    <dgm:pt modelId="{3F6E8ABE-5429-422F-82F3-FBD54E65B3FF}" type="pres">
      <dgm:prSet presAssocID="{CE725837-B693-4CAD-A200-A3C12EB71764}" presName="rootComposite" presStyleCnt="0"/>
      <dgm:spPr/>
    </dgm:pt>
    <dgm:pt modelId="{E7F4DD1F-9488-4514-A874-08DEAF0D5693}" type="pres">
      <dgm:prSet presAssocID="{CE725837-B693-4CAD-A200-A3C12EB71764}" presName="rootText" presStyleLbl="node2" presStyleIdx="2" presStyleCnt="5" custScaleY="157543" custLinFactNeighborX="0" custLinFactNeighborY="44465">
        <dgm:presLayoutVars>
          <dgm:chPref val="3"/>
        </dgm:presLayoutVars>
      </dgm:prSet>
      <dgm:spPr/>
    </dgm:pt>
    <dgm:pt modelId="{FF951A91-A3EE-4677-BD54-64E51BB96FE8}" type="pres">
      <dgm:prSet presAssocID="{CE725837-B693-4CAD-A200-A3C12EB71764}" presName="rootConnector" presStyleLbl="node2" presStyleIdx="2" presStyleCnt="5"/>
      <dgm:spPr/>
    </dgm:pt>
    <dgm:pt modelId="{562C044C-63B2-4FC7-B9A3-ECF1A6926FBB}" type="pres">
      <dgm:prSet presAssocID="{CE725837-B693-4CAD-A200-A3C12EB71764}" presName="hierChild4" presStyleCnt="0"/>
      <dgm:spPr/>
    </dgm:pt>
    <dgm:pt modelId="{84A82AC7-C339-4510-938B-434C613C0DA9}" type="pres">
      <dgm:prSet presAssocID="{CE725837-B693-4CAD-A200-A3C12EB71764}" presName="hierChild5" presStyleCnt="0"/>
      <dgm:spPr/>
    </dgm:pt>
    <dgm:pt modelId="{3BD1A2A0-3C4E-468C-A94E-F8ABF69CA440}" type="pres">
      <dgm:prSet presAssocID="{410A4D59-D838-42D2-9A1A-28F8FD9CE27A}" presName="Name37" presStyleLbl="parChTrans1D2" presStyleIdx="3" presStyleCnt="5"/>
      <dgm:spPr/>
    </dgm:pt>
    <dgm:pt modelId="{ECAE72A0-F9FB-401D-A6F8-120FE8693997}" type="pres">
      <dgm:prSet presAssocID="{03A6B4A1-9708-4DC4-B99A-F802948CA9A7}" presName="hierRoot2" presStyleCnt="0">
        <dgm:presLayoutVars>
          <dgm:hierBranch val="init"/>
        </dgm:presLayoutVars>
      </dgm:prSet>
      <dgm:spPr/>
    </dgm:pt>
    <dgm:pt modelId="{FE6677C7-F97E-4BA5-88B8-E59D7C474596}" type="pres">
      <dgm:prSet presAssocID="{03A6B4A1-9708-4DC4-B99A-F802948CA9A7}" presName="rootComposite" presStyleCnt="0"/>
      <dgm:spPr/>
    </dgm:pt>
    <dgm:pt modelId="{29DF606C-C783-4F55-8476-F1AFA9D54F74}" type="pres">
      <dgm:prSet presAssocID="{03A6B4A1-9708-4DC4-B99A-F802948CA9A7}" presName="rootText" presStyleLbl="node2" presStyleIdx="3" presStyleCnt="5" custScaleY="162175" custLinFactNeighborX="752" custLinFactNeighborY="41005">
        <dgm:presLayoutVars>
          <dgm:chPref val="3"/>
        </dgm:presLayoutVars>
      </dgm:prSet>
      <dgm:spPr/>
    </dgm:pt>
    <dgm:pt modelId="{7AF40933-DD90-4119-9A4D-69FFDA3A868F}" type="pres">
      <dgm:prSet presAssocID="{03A6B4A1-9708-4DC4-B99A-F802948CA9A7}" presName="rootConnector" presStyleLbl="node2" presStyleIdx="3" presStyleCnt="5"/>
      <dgm:spPr/>
    </dgm:pt>
    <dgm:pt modelId="{E8961244-A44C-4202-94DC-FFEC5FA96778}" type="pres">
      <dgm:prSet presAssocID="{03A6B4A1-9708-4DC4-B99A-F802948CA9A7}" presName="hierChild4" presStyleCnt="0"/>
      <dgm:spPr/>
    </dgm:pt>
    <dgm:pt modelId="{F5E7F20D-0B09-4231-941C-8109FC8E04A8}" type="pres">
      <dgm:prSet presAssocID="{03A6B4A1-9708-4DC4-B99A-F802948CA9A7}" presName="hierChild5" presStyleCnt="0"/>
      <dgm:spPr/>
    </dgm:pt>
    <dgm:pt modelId="{29F83457-6D0F-42D8-938D-6AB073D5F5D9}" type="pres">
      <dgm:prSet presAssocID="{C6328371-F3E0-477D-BF61-7EB6B2097E38}" presName="Name37" presStyleLbl="parChTrans1D2" presStyleIdx="4" presStyleCnt="5"/>
      <dgm:spPr/>
    </dgm:pt>
    <dgm:pt modelId="{C7DBC718-7A2E-4E30-AE13-08F693493C78}" type="pres">
      <dgm:prSet presAssocID="{98F72865-D23B-4201-A80A-C5B8C11798C1}" presName="hierRoot2" presStyleCnt="0">
        <dgm:presLayoutVars>
          <dgm:hierBranch val="init"/>
        </dgm:presLayoutVars>
      </dgm:prSet>
      <dgm:spPr/>
    </dgm:pt>
    <dgm:pt modelId="{B26DAD6D-8B28-40D7-8EF8-09CCC04F708E}" type="pres">
      <dgm:prSet presAssocID="{98F72865-D23B-4201-A80A-C5B8C11798C1}" presName="rootComposite" presStyleCnt="0"/>
      <dgm:spPr/>
    </dgm:pt>
    <dgm:pt modelId="{B54F9E9F-12F7-42DA-98FB-6BFBE159924B}" type="pres">
      <dgm:prSet presAssocID="{98F72865-D23B-4201-A80A-C5B8C11798C1}" presName="rootText" presStyleLbl="node2" presStyleIdx="4" presStyleCnt="5" custScaleY="164546" custLinFactNeighborX="-50" custLinFactNeighborY="39766">
        <dgm:presLayoutVars>
          <dgm:chPref val="3"/>
        </dgm:presLayoutVars>
      </dgm:prSet>
      <dgm:spPr/>
    </dgm:pt>
    <dgm:pt modelId="{6A524014-4C27-4ECE-AEEA-62CCB99E16C1}" type="pres">
      <dgm:prSet presAssocID="{98F72865-D23B-4201-A80A-C5B8C11798C1}" presName="rootConnector" presStyleLbl="node2" presStyleIdx="4" presStyleCnt="5"/>
      <dgm:spPr/>
    </dgm:pt>
    <dgm:pt modelId="{673F72C6-74A2-4119-868A-6E85285EBDB6}" type="pres">
      <dgm:prSet presAssocID="{98F72865-D23B-4201-A80A-C5B8C11798C1}" presName="hierChild4" presStyleCnt="0"/>
      <dgm:spPr/>
    </dgm:pt>
    <dgm:pt modelId="{E9F08E17-8833-46CA-B6BC-C1B55FDB87E6}" type="pres">
      <dgm:prSet presAssocID="{98F72865-D23B-4201-A80A-C5B8C11798C1}" presName="hierChild5" presStyleCnt="0"/>
      <dgm:spPr/>
    </dgm:pt>
    <dgm:pt modelId="{7A49EA95-1C12-4BA4-A500-4DDC65D563CA}" type="pres">
      <dgm:prSet presAssocID="{F0BDE8FF-C464-4407-9C0D-67DD799182F9}" presName="hierChild3" presStyleCnt="0"/>
      <dgm:spPr/>
    </dgm:pt>
  </dgm:ptLst>
  <dgm:cxnLst>
    <dgm:cxn modelId="{7B4F3208-6CA9-489C-BD6B-5714117618D1}" type="presOf" srcId="{E42F95AB-2265-4D7C-9018-8263A1E8B6B4}" destId="{E60E1E5B-C601-4BFC-9CD5-9B7F4B0F44AE}" srcOrd="1" destOrd="0" presId="urn:microsoft.com/office/officeart/2005/8/layout/orgChart1"/>
    <dgm:cxn modelId="{0A00CD0C-C281-44E0-871D-47EFD2D8047A}" type="presOf" srcId="{8BC2ED8C-7E86-4BFB-973D-4CB4425E9722}" destId="{204C9901-B5BA-44E7-A5F2-6E1A94EE6B45}" srcOrd="0" destOrd="0" presId="urn:microsoft.com/office/officeart/2005/8/layout/orgChart1"/>
    <dgm:cxn modelId="{B96FC728-EEBE-4AE9-9A9C-ABA34D920BB0}" type="presOf" srcId="{47D81B82-C8CB-45DF-89B8-D396E4DA874C}" destId="{97694678-A37C-46CC-A8CA-783C42A8AE40}" srcOrd="0" destOrd="0" presId="urn:microsoft.com/office/officeart/2005/8/layout/orgChart1"/>
    <dgm:cxn modelId="{723CC42F-07A6-4424-BDF3-BD9453583BD3}" type="presOf" srcId="{D35CFB9F-2A93-44FC-A683-03F1E4938D2B}" destId="{3D27FFDE-CF88-4914-B720-D4472395A3A1}" srcOrd="0" destOrd="0" presId="urn:microsoft.com/office/officeart/2005/8/layout/orgChart1"/>
    <dgm:cxn modelId="{64BB8F35-A59C-403F-BFD0-DF5981B6C6CF}" srcId="{F0BDE8FF-C464-4407-9C0D-67DD799182F9}" destId="{CE725837-B693-4CAD-A200-A3C12EB71764}" srcOrd="2" destOrd="0" parTransId="{613155CA-B2D6-419B-9EB8-0103EB461CDE}" sibTransId="{5ACF2AD4-CDDF-4A02-9583-8F7E4EF4CBA5}"/>
    <dgm:cxn modelId="{F4C5FD39-67BF-450C-B3DB-C04E9F09236E}" type="presOf" srcId="{CE725837-B693-4CAD-A200-A3C12EB71764}" destId="{E7F4DD1F-9488-4514-A874-08DEAF0D5693}" srcOrd="0" destOrd="0" presId="urn:microsoft.com/office/officeart/2005/8/layout/orgChart1"/>
    <dgm:cxn modelId="{7AD5F160-0DA9-4C07-BFDD-80416554A395}" type="presOf" srcId="{47D81B82-C8CB-45DF-89B8-D396E4DA874C}" destId="{11789827-FE15-4D14-A60A-A4E30D96CBF7}" srcOrd="1" destOrd="0" presId="urn:microsoft.com/office/officeart/2005/8/layout/orgChart1"/>
    <dgm:cxn modelId="{80603D67-F163-456B-B886-5C12E1C8BAD1}" type="presOf" srcId="{F0BDE8FF-C464-4407-9C0D-67DD799182F9}" destId="{10F302F2-1B36-44A6-9673-49B86B5B32A9}" srcOrd="0" destOrd="0" presId="urn:microsoft.com/office/officeart/2005/8/layout/orgChart1"/>
    <dgm:cxn modelId="{2899216F-A719-4D12-91B9-38E52447ECD5}" type="presOf" srcId="{C6328371-F3E0-477D-BF61-7EB6B2097E38}" destId="{29F83457-6D0F-42D8-938D-6AB073D5F5D9}" srcOrd="0" destOrd="0" presId="urn:microsoft.com/office/officeart/2005/8/layout/orgChart1"/>
    <dgm:cxn modelId="{C2E60A75-E661-42D3-8F5F-A9F73761858C}" type="presOf" srcId="{98F72865-D23B-4201-A80A-C5B8C11798C1}" destId="{B54F9E9F-12F7-42DA-98FB-6BFBE159924B}" srcOrd="0" destOrd="0" presId="urn:microsoft.com/office/officeart/2005/8/layout/orgChart1"/>
    <dgm:cxn modelId="{20E8B757-3F47-4939-9EE6-AD6F86A2A625}" type="presOf" srcId="{E42F95AB-2265-4D7C-9018-8263A1E8B6B4}" destId="{9564A198-A897-487B-9FC3-7E19F171EFC8}" srcOrd="0" destOrd="0" presId="urn:microsoft.com/office/officeart/2005/8/layout/orgChart1"/>
    <dgm:cxn modelId="{F1A7DF59-3C23-42A6-B8AD-0A97CD4265E0}" type="presOf" srcId="{CE725837-B693-4CAD-A200-A3C12EB71764}" destId="{FF951A91-A3EE-4677-BD54-64E51BB96FE8}" srcOrd="1" destOrd="0" presId="urn:microsoft.com/office/officeart/2005/8/layout/orgChart1"/>
    <dgm:cxn modelId="{16793D84-5657-44DC-BF2C-97C57DADD077}" srcId="{F0BDE8FF-C464-4407-9C0D-67DD799182F9}" destId="{98F72865-D23B-4201-A80A-C5B8C11798C1}" srcOrd="4" destOrd="0" parTransId="{C6328371-F3E0-477D-BF61-7EB6B2097E38}" sibTransId="{6E998263-6FAE-4C3C-A8D5-ABFB668C1711}"/>
    <dgm:cxn modelId="{5432E58D-5536-4F7F-B4C5-B9A9BC17CCA6}" type="presOf" srcId="{613155CA-B2D6-419B-9EB8-0103EB461CDE}" destId="{55566E31-51B9-4C00-9372-079D91D238F9}" srcOrd="0" destOrd="0" presId="urn:microsoft.com/office/officeart/2005/8/layout/orgChart1"/>
    <dgm:cxn modelId="{29D2DF9A-6DF7-4933-AA49-BD4439C56B96}" type="presOf" srcId="{03A6B4A1-9708-4DC4-B99A-F802948CA9A7}" destId="{29DF606C-C783-4F55-8476-F1AFA9D54F74}" srcOrd="0" destOrd="0" presId="urn:microsoft.com/office/officeart/2005/8/layout/orgChart1"/>
    <dgm:cxn modelId="{2C33FCB5-BB21-4004-A5CF-7D9720474D22}" srcId="{F0BDE8FF-C464-4407-9C0D-67DD799182F9}" destId="{03A6B4A1-9708-4DC4-B99A-F802948CA9A7}" srcOrd="3" destOrd="0" parTransId="{410A4D59-D838-42D2-9A1A-28F8FD9CE27A}" sibTransId="{04957F26-F073-4215-9DCA-5FD14CABFDC0}"/>
    <dgm:cxn modelId="{98BCE4C9-D54F-4F5A-8FC6-6F57C23B0E36}" type="presOf" srcId="{C3D9CB3A-22EE-4699-A4B3-9B4668825BC6}" destId="{82AB8946-F30F-4D86-89FA-2340C7DB56B7}" srcOrd="0" destOrd="0" presId="urn:microsoft.com/office/officeart/2005/8/layout/orgChart1"/>
    <dgm:cxn modelId="{54B2B3CD-993C-4CC8-BC20-7E7C25F4EF9E}" srcId="{F0BDE8FF-C464-4407-9C0D-67DD799182F9}" destId="{47D81B82-C8CB-45DF-89B8-D396E4DA874C}" srcOrd="0" destOrd="0" parTransId="{8BC2ED8C-7E86-4BFB-973D-4CB4425E9722}" sibTransId="{3F7C76EB-9CDA-446C-AAC8-A92595D0210F}"/>
    <dgm:cxn modelId="{5E74A5D1-85B4-42A6-856C-B356F1DE0705}" srcId="{D35CFB9F-2A93-44FC-A683-03F1E4938D2B}" destId="{F0BDE8FF-C464-4407-9C0D-67DD799182F9}" srcOrd="0" destOrd="0" parTransId="{EB2029D5-0464-40D7-9161-1C3C908F1E04}" sibTransId="{B79A2208-D60A-480D-985E-58372044B721}"/>
    <dgm:cxn modelId="{33B87CDD-65EC-4803-943E-4A9581575DBD}" type="presOf" srcId="{410A4D59-D838-42D2-9A1A-28F8FD9CE27A}" destId="{3BD1A2A0-3C4E-468C-A94E-F8ABF69CA440}" srcOrd="0" destOrd="0" presId="urn:microsoft.com/office/officeart/2005/8/layout/orgChart1"/>
    <dgm:cxn modelId="{A83F32E6-F58C-4902-8B13-D42A578BE9D6}" type="presOf" srcId="{F0BDE8FF-C464-4407-9C0D-67DD799182F9}" destId="{0523BA43-30B0-48FD-8C8B-4D2C59045EFE}" srcOrd="1" destOrd="0" presId="urn:microsoft.com/office/officeart/2005/8/layout/orgChart1"/>
    <dgm:cxn modelId="{2272E7E9-44F9-481F-841D-A6FE46B5F886}" type="presOf" srcId="{03A6B4A1-9708-4DC4-B99A-F802948CA9A7}" destId="{7AF40933-DD90-4119-9A4D-69FFDA3A868F}" srcOrd="1" destOrd="0" presId="urn:microsoft.com/office/officeart/2005/8/layout/orgChart1"/>
    <dgm:cxn modelId="{F3C1DAEE-7696-4CA6-9586-7999E0022864}" type="presOf" srcId="{98F72865-D23B-4201-A80A-C5B8C11798C1}" destId="{6A524014-4C27-4ECE-AEEA-62CCB99E16C1}" srcOrd="1" destOrd="0" presId="urn:microsoft.com/office/officeart/2005/8/layout/orgChart1"/>
    <dgm:cxn modelId="{8192B7FF-6C41-4A93-A7FC-7A9314897F4F}" srcId="{F0BDE8FF-C464-4407-9C0D-67DD799182F9}" destId="{E42F95AB-2265-4D7C-9018-8263A1E8B6B4}" srcOrd="1" destOrd="0" parTransId="{C3D9CB3A-22EE-4699-A4B3-9B4668825BC6}" sibTransId="{44A490FD-967A-419A-8B46-398891A0A335}"/>
    <dgm:cxn modelId="{32E0BF11-E9D7-4853-8848-2CAE5CD5F51A}" type="presParOf" srcId="{3D27FFDE-CF88-4914-B720-D4472395A3A1}" destId="{4262EEB0-A7D1-4A3B-B82D-4508FBDF559B}" srcOrd="0" destOrd="0" presId="urn:microsoft.com/office/officeart/2005/8/layout/orgChart1"/>
    <dgm:cxn modelId="{A1A0F667-3C5E-4598-AC24-9031C902767C}" type="presParOf" srcId="{4262EEB0-A7D1-4A3B-B82D-4508FBDF559B}" destId="{4E0F7B19-7894-4676-9617-1B82D6E52B82}" srcOrd="0" destOrd="0" presId="urn:microsoft.com/office/officeart/2005/8/layout/orgChart1"/>
    <dgm:cxn modelId="{461A7D15-D735-4A75-811A-76A978311A56}" type="presParOf" srcId="{4E0F7B19-7894-4676-9617-1B82D6E52B82}" destId="{10F302F2-1B36-44A6-9673-49B86B5B32A9}" srcOrd="0" destOrd="0" presId="urn:microsoft.com/office/officeart/2005/8/layout/orgChart1"/>
    <dgm:cxn modelId="{36681E7D-7E0E-4AA7-AE23-1A846C22E97F}" type="presParOf" srcId="{4E0F7B19-7894-4676-9617-1B82D6E52B82}" destId="{0523BA43-30B0-48FD-8C8B-4D2C59045EFE}" srcOrd="1" destOrd="0" presId="urn:microsoft.com/office/officeart/2005/8/layout/orgChart1"/>
    <dgm:cxn modelId="{7D075EA3-AF23-4439-BC81-A1A798396FF6}" type="presParOf" srcId="{4262EEB0-A7D1-4A3B-B82D-4508FBDF559B}" destId="{938522C4-AD99-4552-AFA7-BDA73FEA72D4}" srcOrd="1" destOrd="0" presId="urn:microsoft.com/office/officeart/2005/8/layout/orgChart1"/>
    <dgm:cxn modelId="{0033A767-0E15-4668-8896-7274B4E33BC8}" type="presParOf" srcId="{938522C4-AD99-4552-AFA7-BDA73FEA72D4}" destId="{204C9901-B5BA-44E7-A5F2-6E1A94EE6B45}" srcOrd="0" destOrd="0" presId="urn:microsoft.com/office/officeart/2005/8/layout/orgChart1"/>
    <dgm:cxn modelId="{80B57FC6-0F32-45FC-A929-3745B74FC2E3}" type="presParOf" srcId="{938522C4-AD99-4552-AFA7-BDA73FEA72D4}" destId="{E4C5E52A-322C-4028-91F3-EA3855075F98}" srcOrd="1" destOrd="0" presId="urn:microsoft.com/office/officeart/2005/8/layout/orgChart1"/>
    <dgm:cxn modelId="{553730E0-C95C-4412-AA36-A305F72DA1D9}" type="presParOf" srcId="{E4C5E52A-322C-4028-91F3-EA3855075F98}" destId="{D6F2B9BC-707E-4F14-A90F-3BD38E9A5E3A}" srcOrd="0" destOrd="0" presId="urn:microsoft.com/office/officeart/2005/8/layout/orgChart1"/>
    <dgm:cxn modelId="{84DD8A52-F9FC-4242-9E52-D82DFA13524A}" type="presParOf" srcId="{D6F2B9BC-707E-4F14-A90F-3BD38E9A5E3A}" destId="{97694678-A37C-46CC-A8CA-783C42A8AE40}" srcOrd="0" destOrd="0" presId="urn:microsoft.com/office/officeart/2005/8/layout/orgChart1"/>
    <dgm:cxn modelId="{D44AA8F0-0945-4A6E-9968-14E4A6A090A4}" type="presParOf" srcId="{D6F2B9BC-707E-4F14-A90F-3BD38E9A5E3A}" destId="{11789827-FE15-4D14-A60A-A4E30D96CBF7}" srcOrd="1" destOrd="0" presId="urn:microsoft.com/office/officeart/2005/8/layout/orgChart1"/>
    <dgm:cxn modelId="{8DA4D8A4-6BBB-4C91-A63F-6969386F01B4}" type="presParOf" srcId="{E4C5E52A-322C-4028-91F3-EA3855075F98}" destId="{D9F16875-2AAB-478E-B884-768DAC74E840}" srcOrd="1" destOrd="0" presId="urn:microsoft.com/office/officeart/2005/8/layout/orgChart1"/>
    <dgm:cxn modelId="{F40C6BC4-1EBC-49BB-A775-0741FC153A19}" type="presParOf" srcId="{E4C5E52A-322C-4028-91F3-EA3855075F98}" destId="{649A3590-4302-4B23-AD67-A2ABC118DC55}" srcOrd="2" destOrd="0" presId="urn:microsoft.com/office/officeart/2005/8/layout/orgChart1"/>
    <dgm:cxn modelId="{A1A6A3EC-C205-4503-AEA9-FE27E23CF540}" type="presParOf" srcId="{938522C4-AD99-4552-AFA7-BDA73FEA72D4}" destId="{82AB8946-F30F-4D86-89FA-2340C7DB56B7}" srcOrd="2" destOrd="0" presId="urn:microsoft.com/office/officeart/2005/8/layout/orgChart1"/>
    <dgm:cxn modelId="{C31795DA-30F0-40B6-8E58-DED3337E498A}" type="presParOf" srcId="{938522C4-AD99-4552-AFA7-BDA73FEA72D4}" destId="{373E8C4C-D5C5-43E9-8887-7E570D28B4FF}" srcOrd="3" destOrd="0" presId="urn:microsoft.com/office/officeart/2005/8/layout/orgChart1"/>
    <dgm:cxn modelId="{DB594CE7-0B2A-4DA3-913B-0E58C9A3FDFC}" type="presParOf" srcId="{373E8C4C-D5C5-43E9-8887-7E570D28B4FF}" destId="{C89FF354-6B9D-49D8-BE7E-9687E057932C}" srcOrd="0" destOrd="0" presId="urn:microsoft.com/office/officeart/2005/8/layout/orgChart1"/>
    <dgm:cxn modelId="{6684DB71-D665-4FDD-ADCE-614BC11CB6AE}" type="presParOf" srcId="{C89FF354-6B9D-49D8-BE7E-9687E057932C}" destId="{9564A198-A897-487B-9FC3-7E19F171EFC8}" srcOrd="0" destOrd="0" presId="urn:microsoft.com/office/officeart/2005/8/layout/orgChart1"/>
    <dgm:cxn modelId="{3A63913C-9DDF-4FFB-9AB0-635E2C3F8931}" type="presParOf" srcId="{C89FF354-6B9D-49D8-BE7E-9687E057932C}" destId="{E60E1E5B-C601-4BFC-9CD5-9B7F4B0F44AE}" srcOrd="1" destOrd="0" presId="urn:microsoft.com/office/officeart/2005/8/layout/orgChart1"/>
    <dgm:cxn modelId="{CF6F6C29-308C-4237-9EFC-932499CD28E9}" type="presParOf" srcId="{373E8C4C-D5C5-43E9-8887-7E570D28B4FF}" destId="{5C1EC25C-CDAD-4831-B8FA-B637901DE827}" srcOrd="1" destOrd="0" presId="urn:microsoft.com/office/officeart/2005/8/layout/orgChart1"/>
    <dgm:cxn modelId="{94A71DA7-2939-4517-8415-64B5CD606BC3}" type="presParOf" srcId="{373E8C4C-D5C5-43E9-8887-7E570D28B4FF}" destId="{F76FBC89-16DE-479C-873C-48D46EF98FE0}" srcOrd="2" destOrd="0" presId="urn:microsoft.com/office/officeart/2005/8/layout/orgChart1"/>
    <dgm:cxn modelId="{DCB3E856-86FF-46EC-B690-3B9137DC0796}" type="presParOf" srcId="{938522C4-AD99-4552-AFA7-BDA73FEA72D4}" destId="{55566E31-51B9-4C00-9372-079D91D238F9}" srcOrd="4" destOrd="0" presId="urn:microsoft.com/office/officeart/2005/8/layout/orgChart1"/>
    <dgm:cxn modelId="{40517E15-A515-4348-90B9-1AB898373004}" type="presParOf" srcId="{938522C4-AD99-4552-AFA7-BDA73FEA72D4}" destId="{55B41F6F-BC08-4314-9116-84133E342FEE}" srcOrd="5" destOrd="0" presId="urn:microsoft.com/office/officeart/2005/8/layout/orgChart1"/>
    <dgm:cxn modelId="{A3455FD4-5350-437D-9F7C-E70E7793E2DA}" type="presParOf" srcId="{55B41F6F-BC08-4314-9116-84133E342FEE}" destId="{3F6E8ABE-5429-422F-82F3-FBD54E65B3FF}" srcOrd="0" destOrd="0" presId="urn:microsoft.com/office/officeart/2005/8/layout/orgChart1"/>
    <dgm:cxn modelId="{5B0AE994-99B6-437D-AA81-300CB89A65C2}" type="presParOf" srcId="{3F6E8ABE-5429-422F-82F3-FBD54E65B3FF}" destId="{E7F4DD1F-9488-4514-A874-08DEAF0D5693}" srcOrd="0" destOrd="0" presId="urn:microsoft.com/office/officeart/2005/8/layout/orgChart1"/>
    <dgm:cxn modelId="{63DAA350-96B5-4C43-AD73-C44E2D417853}" type="presParOf" srcId="{3F6E8ABE-5429-422F-82F3-FBD54E65B3FF}" destId="{FF951A91-A3EE-4677-BD54-64E51BB96FE8}" srcOrd="1" destOrd="0" presId="urn:microsoft.com/office/officeart/2005/8/layout/orgChart1"/>
    <dgm:cxn modelId="{24487F69-0676-48A1-88FA-AED1A1708C9E}" type="presParOf" srcId="{55B41F6F-BC08-4314-9116-84133E342FEE}" destId="{562C044C-63B2-4FC7-B9A3-ECF1A6926FBB}" srcOrd="1" destOrd="0" presId="urn:microsoft.com/office/officeart/2005/8/layout/orgChart1"/>
    <dgm:cxn modelId="{8C5DFDD7-51C2-4625-8000-0BACC1D14D75}" type="presParOf" srcId="{55B41F6F-BC08-4314-9116-84133E342FEE}" destId="{84A82AC7-C339-4510-938B-434C613C0DA9}" srcOrd="2" destOrd="0" presId="urn:microsoft.com/office/officeart/2005/8/layout/orgChart1"/>
    <dgm:cxn modelId="{42046530-39D8-4758-A38C-1B73C481A174}" type="presParOf" srcId="{938522C4-AD99-4552-AFA7-BDA73FEA72D4}" destId="{3BD1A2A0-3C4E-468C-A94E-F8ABF69CA440}" srcOrd="6" destOrd="0" presId="urn:microsoft.com/office/officeart/2005/8/layout/orgChart1"/>
    <dgm:cxn modelId="{506B3E00-47C6-4C5D-A917-E33F137E3122}" type="presParOf" srcId="{938522C4-AD99-4552-AFA7-BDA73FEA72D4}" destId="{ECAE72A0-F9FB-401D-A6F8-120FE8693997}" srcOrd="7" destOrd="0" presId="urn:microsoft.com/office/officeart/2005/8/layout/orgChart1"/>
    <dgm:cxn modelId="{669D1669-0CA0-4644-98EB-B2FF37C2065B}" type="presParOf" srcId="{ECAE72A0-F9FB-401D-A6F8-120FE8693997}" destId="{FE6677C7-F97E-4BA5-88B8-E59D7C474596}" srcOrd="0" destOrd="0" presId="urn:microsoft.com/office/officeart/2005/8/layout/orgChart1"/>
    <dgm:cxn modelId="{93FA9F01-BD23-45CF-A662-C424A6D44C43}" type="presParOf" srcId="{FE6677C7-F97E-4BA5-88B8-E59D7C474596}" destId="{29DF606C-C783-4F55-8476-F1AFA9D54F74}" srcOrd="0" destOrd="0" presId="urn:microsoft.com/office/officeart/2005/8/layout/orgChart1"/>
    <dgm:cxn modelId="{D56B1091-1BCB-4FE6-90C0-17CE5010BF01}" type="presParOf" srcId="{FE6677C7-F97E-4BA5-88B8-E59D7C474596}" destId="{7AF40933-DD90-4119-9A4D-69FFDA3A868F}" srcOrd="1" destOrd="0" presId="urn:microsoft.com/office/officeart/2005/8/layout/orgChart1"/>
    <dgm:cxn modelId="{2AE4293B-6B76-4BB8-B3AD-6F40D9E2EF79}" type="presParOf" srcId="{ECAE72A0-F9FB-401D-A6F8-120FE8693997}" destId="{E8961244-A44C-4202-94DC-FFEC5FA96778}" srcOrd="1" destOrd="0" presId="urn:microsoft.com/office/officeart/2005/8/layout/orgChart1"/>
    <dgm:cxn modelId="{788BFE3B-348A-4B9C-8231-F0CF46B975A4}" type="presParOf" srcId="{ECAE72A0-F9FB-401D-A6F8-120FE8693997}" destId="{F5E7F20D-0B09-4231-941C-8109FC8E04A8}" srcOrd="2" destOrd="0" presId="urn:microsoft.com/office/officeart/2005/8/layout/orgChart1"/>
    <dgm:cxn modelId="{0DD6BDDF-AD29-45C0-9D5A-C8F18E69DE9F}" type="presParOf" srcId="{938522C4-AD99-4552-AFA7-BDA73FEA72D4}" destId="{29F83457-6D0F-42D8-938D-6AB073D5F5D9}" srcOrd="8" destOrd="0" presId="urn:microsoft.com/office/officeart/2005/8/layout/orgChart1"/>
    <dgm:cxn modelId="{9D69BE75-372B-4458-B5CA-DE3FFB3C4DD8}" type="presParOf" srcId="{938522C4-AD99-4552-AFA7-BDA73FEA72D4}" destId="{C7DBC718-7A2E-4E30-AE13-08F693493C78}" srcOrd="9" destOrd="0" presId="urn:microsoft.com/office/officeart/2005/8/layout/orgChart1"/>
    <dgm:cxn modelId="{CF35D3FC-FB1E-478F-882F-A5926CEF8A8A}" type="presParOf" srcId="{C7DBC718-7A2E-4E30-AE13-08F693493C78}" destId="{B26DAD6D-8B28-40D7-8EF8-09CCC04F708E}" srcOrd="0" destOrd="0" presId="urn:microsoft.com/office/officeart/2005/8/layout/orgChart1"/>
    <dgm:cxn modelId="{B2201F38-C3C8-417E-B198-FEE7B16E5D18}" type="presParOf" srcId="{B26DAD6D-8B28-40D7-8EF8-09CCC04F708E}" destId="{B54F9E9F-12F7-42DA-98FB-6BFBE159924B}" srcOrd="0" destOrd="0" presId="urn:microsoft.com/office/officeart/2005/8/layout/orgChart1"/>
    <dgm:cxn modelId="{24E38EEF-1243-44AF-95BA-95E4CA6769A2}" type="presParOf" srcId="{B26DAD6D-8B28-40D7-8EF8-09CCC04F708E}" destId="{6A524014-4C27-4ECE-AEEA-62CCB99E16C1}" srcOrd="1" destOrd="0" presId="urn:microsoft.com/office/officeart/2005/8/layout/orgChart1"/>
    <dgm:cxn modelId="{EE4AA639-E658-4D3E-BD80-98617DC0FAE5}" type="presParOf" srcId="{C7DBC718-7A2E-4E30-AE13-08F693493C78}" destId="{673F72C6-74A2-4119-868A-6E85285EBDB6}" srcOrd="1" destOrd="0" presId="urn:microsoft.com/office/officeart/2005/8/layout/orgChart1"/>
    <dgm:cxn modelId="{F6C14AED-4870-4197-A99C-9092B7B2A8CD}" type="presParOf" srcId="{C7DBC718-7A2E-4E30-AE13-08F693493C78}" destId="{E9F08E17-8833-46CA-B6BC-C1B55FDB87E6}" srcOrd="2" destOrd="0" presId="urn:microsoft.com/office/officeart/2005/8/layout/orgChart1"/>
    <dgm:cxn modelId="{E19B74E9-9EA7-4DC0-B151-0DABB1D31B7D}" type="presParOf" srcId="{4262EEB0-A7D1-4A3B-B82D-4508FBDF559B}" destId="{7A49EA95-1C12-4BA4-A500-4DDC65D563CA}"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35CFB9F-2A93-44FC-A683-03F1E4938D2B}" type="doc">
      <dgm:prSet loTypeId="urn:microsoft.com/office/officeart/2005/8/layout/orgChart1" loCatId="hierarchy" qsTypeId="urn:microsoft.com/office/officeart/2005/8/quickstyle/simple1" qsCatId="simple" csTypeId="urn:microsoft.com/office/officeart/2005/8/colors/accent6_2" csCatId="accent6" phldr="1"/>
      <dgm:spPr/>
      <dgm:t>
        <a:bodyPr/>
        <a:lstStyle/>
        <a:p>
          <a:endParaRPr lang="en-US"/>
        </a:p>
      </dgm:t>
    </dgm:pt>
    <dgm:pt modelId="{47D81B82-C8CB-45DF-89B8-D396E4DA874C}">
      <dgm:prSet phldrT="[Text]" custT="1"/>
      <dgm:spPr>
        <a:solidFill>
          <a:srgbClr val="CC99FF"/>
        </a:solidFill>
      </dgm:spPr>
      <dgm:t>
        <a:bodyPr/>
        <a:lstStyle/>
        <a:p>
          <a:pPr>
            <a:lnSpc>
              <a:spcPct val="105000"/>
            </a:lnSpc>
            <a:spcBef>
              <a:spcPts val="300"/>
            </a:spcBef>
            <a:spcAft>
              <a:spcPts val="300"/>
            </a:spcAft>
          </a:pPr>
          <a:r>
            <a:rPr lang="en-US" sz="2000" b="1" dirty="0">
              <a:solidFill>
                <a:schemeClr val="tx1"/>
              </a:solidFill>
              <a:latin typeface="Alexandria"/>
            </a:rPr>
            <a:t>Operations</a:t>
          </a:r>
          <a:r>
            <a:rPr lang="ar-SY" sz="2000" b="1" dirty="0">
              <a:solidFill>
                <a:schemeClr val="tx1"/>
              </a:solidFill>
              <a:latin typeface="Alexandria"/>
            </a:rPr>
            <a:t>:</a:t>
          </a:r>
          <a:r>
            <a:rPr lang="en-US" sz="2000" b="1" dirty="0">
              <a:solidFill>
                <a:schemeClr val="tx1"/>
              </a:solidFill>
              <a:latin typeface="Alexandria"/>
            </a:rPr>
            <a:t>
</a:t>
          </a:r>
          <a:r>
            <a:rPr lang="en-US" sz="2000" b="0" dirty="0">
              <a:solidFill>
                <a:schemeClr val="tx1"/>
              </a:solidFill>
              <a:latin typeface="Alexandria"/>
            </a:rPr>
            <a:t>Defining processes and integrating facility management into core business operations</a:t>
          </a:r>
          <a:endParaRPr lang="en-US" sz="1800" b="0" dirty="0">
            <a:solidFill>
              <a:schemeClr val="tx1"/>
            </a:solidFill>
            <a:latin typeface="Alexandria"/>
          </a:endParaRPr>
        </a:p>
      </dgm:t>
    </dgm:pt>
    <dgm:pt modelId="{8BC2ED8C-7E86-4BFB-973D-4CB4425E9722}" type="parTrans" cxnId="{54B2B3CD-993C-4CC8-BC20-7E7C25F4EF9E}">
      <dgm:prSet/>
      <dgm:spPr/>
      <dgm:t>
        <a:bodyPr/>
        <a:lstStyle/>
        <a:p>
          <a:endParaRPr lang="en-US"/>
        </a:p>
      </dgm:t>
    </dgm:pt>
    <dgm:pt modelId="{3F7C76EB-9CDA-446C-AAC8-A92595D0210F}" type="sibTrans" cxnId="{54B2B3CD-993C-4CC8-BC20-7E7C25F4EF9E}">
      <dgm:prSet/>
      <dgm:spPr/>
      <dgm:t>
        <a:bodyPr/>
        <a:lstStyle/>
        <a:p>
          <a:endParaRPr lang="en-US"/>
        </a:p>
      </dgm:t>
    </dgm:pt>
    <dgm:pt modelId="{E42F95AB-2265-4D7C-9018-8263A1E8B6B4}">
      <dgm:prSet phldrT="[Text]" custT="1"/>
      <dgm:spPr>
        <a:solidFill>
          <a:srgbClr val="66FFFF"/>
        </a:solidFill>
        <a:ln>
          <a:solidFill>
            <a:srgbClr val="00B0F0"/>
          </a:solidFill>
        </a:ln>
      </dgm:spPr>
      <dgm:t>
        <a:bodyPr/>
        <a:lstStyle/>
        <a:p>
          <a:pPr>
            <a:lnSpc>
              <a:spcPct val="105000"/>
            </a:lnSpc>
            <a:spcBef>
              <a:spcPts val="300"/>
            </a:spcBef>
            <a:spcAft>
              <a:spcPts val="300"/>
            </a:spcAft>
          </a:pPr>
          <a:r>
            <a:rPr lang="en-US" sz="2000" b="1" dirty="0">
              <a:solidFill>
                <a:schemeClr val="tx1"/>
              </a:solidFill>
              <a:latin typeface="Alexandria"/>
            </a:rPr>
            <a:t>Resources</a:t>
          </a:r>
          <a:r>
            <a:rPr lang="ar-SY" sz="2000" b="1" dirty="0">
              <a:solidFill>
                <a:schemeClr val="tx1"/>
              </a:solidFill>
              <a:latin typeface="Alexandria"/>
            </a:rPr>
            <a:t>:</a:t>
          </a:r>
          <a:r>
            <a:rPr lang="en-US" sz="2000" b="1" dirty="0">
              <a:solidFill>
                <a:schemeClr val="tx1"/>
              </a:solidFill>
              <a:latin typeface="Alexandria"/>
            </a:rPr>
            <a:t>
</a:t>
          </a:r>
          <a:r>
            <a:rPr lang="en-US" sz="2000" b="0" dirty="0">
              <a:solidFill>
                <a:schemeClr val="tx1"/>
              </a:solidFill>
              <a:latin typeface="Alexandria"/>
            </a:rPr>
            <a:t>The human and financial resources needed to capture, process, and exchange information</a:t>
          </a:r>
        </a:p>
      </dgm:t>
    </dgm:pt>
    <dgm:pt modelId="{C3D9CB3A-22EE-4699-A4B3-9B4668825BC6}" type="parTrans" cxnId="{8192B7FF-6C41-4A93-A7FC-7A9314897F4F}">
      <dgm:prSet/>
      <dgm:spPr/>
      <dgm:t>
        <a:bodyPr/>
        <a:lstStyle/>
        <a:p>
          <a:endParaRPr lang="en-US"/>
        </a:p>
      </dgm:t>
    </dgm:pt>
    <dgm:pt modelId="{44A490FD-967A-419A-8B46-398891A0A335}" type="sibTrans" cxnId="{8192B7FF-6C41-4A93-A7FC-7A9314897F4F}">
      <dgm:prSet/>
      <dgm:spPr/>
      <dgm:t>
        <a:bodyPr/>
        <a:lstStyle/>
        <a:p>
          <a:endParaRPr lang="en-US"/>
        </a:p>
      </dgm:t>
    </dgm:pt>
    <dgm:pt modelId="{03A6B4A1-9708-4DC4-B99A-F802948CA9A7}">
      <dgm:prSet phldrT="[Text]" custT="1"/>
      <dgm:spPr>
        <a:solidFill>
          <a:srgbClr val="FFC1C1"/>
        </a:solidFill>
      </dgm:spPr>
      <dgm:t>
        <a:bodyPr/>
        <a:lstStyle/>
        <a:p>
          <a:pPr>
            <a:lnSpc>
              <a:spcPct val="105000"/>
            </a:lnSpc>
            <a:spcBef>
              <a:spcPts val="300"/>
            </a:spcBef>
            <a:spcAft>
              <a:spcPts val="300"/>
            </a:spcAft>
          </a:pPr>
          <a:r>
            <a:rPr lang="en-US" sz="2000" b="1" i="0" dirty="0">
              <a:solidFill>
                <a:schemeClr val="tx1"/>
              </a:solidFill>
              <a:latin typeface="Alexandria"/>
            </a:rPr>
            <a:t>Policies and Standards</a:t>
          </a:r>
          <a:r>
            <a:rPr lang="ar-SY" sz="2000" b="1" i="0" dirty="0">
              <a:solidFill>
                <a:schemeClr val="tx1"/>
              </a:solidFill>
              <a:latin typeface="Alexandria"/>
            </a:rPr>
            <a:t>:</a:t>
          </a:r>
          <a:r>
            <a:rPr lang="en-US" sz="2000" b="1" i="0" dirty="0">
              <a:solidFill>
                <a:schemeClr val="tx1"/>
              </a:solidFill>
              <a:latin typeface="Alexandria"/>
            </a:rPr>
            <a:t>
</a:t>
          </a:r>
          <a:r>
            <a:rPr lang="en-US" sz="2000" b="0" i="0" dirty="0">
              <a:solidFill>
                <a:schemeClr val="tx1"/>
              </a:solidFill>
              <a:latin typeface="Alexandria"/>
            </a:rPr>
            <a:t>Internal policies for consistency and standards for interoperability</a:t>
          </a:r>
          <a:endParaRPr lang="en-US" sz="2000" b="0" dirty="0">
            <a:solidFill>
              <a:schemeClr val="tx1"/>
            </a:solidFill>
            <a:latin typeface="Alexandria"/>
          </a:endParaRPr>
        </a:p>
      </dgm:t>
    </dgm:pt>
    <dgm:pt modelId="{410A4D59-D838-42D2-9A1A-28F8FD9CE27A}" type="parTrans" cxnId="{2C33FCB5-BB21-4004-A5CF-7D9720474D22}">
      <dgm:prSet/>
      <dgm:spPr/>
      <dgm:t>
        <a:bodyPr/>
        <a:lstStyle/>
        <a:p>
          <a:endParaRPr lang="en-US"/>
        </a:p>
      </dgm:t>
    </dgm:pt>
    <dgm:pt modelId="{04957F26-F073-4215-9DCA-5FD14CABFDC0}" type="sibTrans" cxnId="{2C33FCB5-BB21-4004-A5CF-7D9720474D22}">
      <dgm:prSet/>
      <dgm:spPr/>
      <dgm:t>
        <a:bodyPr/>
        <a:lstStyle/>
        <a:p>
          <a:endParaRPr lang="en-US"/>
        </a:p>
      </dgm:t>
    </dgm:pt>
    <dgm:pt modelId="{F0BDE8FF-C464-4407-9C0D-67DD799182F9}">
      <dgm:prSet phldrT="[Text]" custT="1"/>
      <dgm:spPr>
        <a:solidFill>
          <a:schemeClr val="accent4">
            <a:lumMod val="60000"/>
            <a:lumOff val="40000"/>
          </a:schemeClr>
        </a:solidFill>
      </dgm:spPr>
      <dgm:t>
        <a:bodyPr/>
        <a:lstStyle/>
        <a:p>
          <a:r>
            <a:rPr kumimoji="0" lang="en-US" sz="2200" b="1" i="0" u="none" strike="noStrike" cap="none" spc="0" normalizeH="0" baseline="0" noProof="0" dirty="0">
              <a:ln>
                <a:noFill/>
              </a:ln>
              <a:solidFill>
                <a:prstClr val="black"/>
              </a:solidFill>
              <a:effectLst/>
              <a:uLnTx/>
              <a:uFillTx/>
              <a:latin typeface="Alexandria"/>
              <a:ea typeface="+mn-ea"/>
              <a:cs typeface="+mn-cs"/>
            </a:rPr>
            <a:t>The four main aspects of The information management strategy </a:t>
          </a:r>
        </a:p>
      </dgm:t>
    </dgm:pt>
    <dgm:pt modelId="{B79A2208-D60A-480D-985E-58372044B721}" type="sibTrans" cxnId="{5E74A5D1-85B4-42A6-856C-B356F1DE0705}">
      <dgm:prSet/>
      <dgm:spPr/>
      <dgm:t>
        <a:bodyPr/>
        <a:lstStyle/>
        <a:p>
          <a:endParaRPr lang="en-US"/>
        </a:p>
      </dgm:t>
    </dgm:pt>
    <dgm:pt modelId="{EB2029D5-0464-40D7-9161-1C3C908F1E04}" type="parTrans" cxnId="{5E74A5D1-85B4-42A6-856C-B356F1DE0705}">
      <dgm:prSet/>
      <dgm:spPr/>
      <dgm:t>
        <a:bodyPr/>
        <a:lstStyle/>
        <a:p>
          <a:endParaRPr lang="en-US"/>
        </a:p>
      </dgm:t>
    </dgm:pt>
    <dgm:pt modelId="{CE725837-B693-4CAD-A200-A3C12EB71764}">
      <dgm:prSet custT="1"/>
      <dgm:spPr>
        <a:solidFill>
          <a:srgbClr val="F7EF81"/>
        </a:solidFill>
      </dgm:spPr>
      <dgm:t>
        <a:bodyPr/>
        <a:lstStyle/>
        <a:p>
          <a:pPr>
            <a:lnSpc>
              <a:spcPct val="105000"/>
            </a:lnSpc>
            <a:spcBef>
              <a:spcPts val="300"/>
            </a:spcBef>
            <a:spcAft>
              <a:spcPts val="300"/>
            </a:spcAft>
          </a:pPr>
          <a:r>
            <a:rPr lang="en-US" sz="2000" b="1" kern="1200" dirty="0">
              <a:solidFill>
                <a:prstClr val="black"/>
              </a:solidFill>
              <a:latin typeface="Alexandria"/>
              <a:ea typeface="+mn-ea"/>
              <a:cs typeface="+mn-cs"/>
            </a:rPr>
            <a:t>Technology</a:t>
          </a:r>
          <a:r>
            <a:rPr lang="ar-SY" sz="2000" b="1" kern="1200" dirty="0">
              <a:solidFill>
                <a:prstClr val="black"/>
              </a:solidFill>
              <a:latin typeface="Alexandria"/>
              <a:ea typeface="+mn-ea"/>
              <a:cs typeface="+mn-cs"/>
            </a:rPr>
            <a:t>:</a:t>
          </a:r>
          <a:r>
            <a:rPr lang="en-US" sz="2000" b="1" kern="1200" dirty="0">
              <a:solidFill>
                <a:prstClr val="black"/>
              </a:solidFill>
              <a:latin typeface="Alexandria"/>
              <a:ea typeface="+mn-ea"/>
              <a:cs typeface="+mn-cs"/>
            </a:rPr>
            <a:t>
</a:t>
          </a:r>
          <a:r>
            <a:rPr lang="en-US" sz="2000" b="0" kern="1200" dirty="0">
              <a:solidFill>
                <a:prstClr val="black"/>
              </a:solidFill>
              <a:latin typeface="Alexandria"/>
              <a:ea typeface="+mn-ea"/>
              <a:cs typeface="+mn-cs"/>
            </a:rPr>
            <a:t>Supporting information and communication technology systems</a:t>
          </a:r>
        </a:p>
      </dgm:t>
    </dgm:pt>
    <dgm:pt modelId="{613155CA-B2D6-419B-9EB8-0103EB461CDE}" type="parTrans" cxnId="{64BB8F35-A59C-403F-BFD0-DF5981B6C6CF}">
      <dgm:prSet/>
      <dgm:spPr/>
      <dgm:t>
        <a:bodyPr/>
        <a:lstStyle/>
        <a:p>
          <a:endParaRPr lang="en-US"/>
        </a:p>
      </dgm:t>
    </dgm:pt>
    <dgm:pt modelId="{5ACF2AD4-CDDF-4A02-9583-8F7E4EF4CBA5}" type="sibTrans" cxnId="{64BB8F35-A59C-403F-BFD0-DF5981B6C6CF}">
      <dgm:prSet/>
      <dgm:spPr/>
      <dgm:t>
        <a:bodyPr/>
        <a:lstStyle/>
        <a:p>
          <a:endParaRPr lang="en-US"/>
        </a:p>
      </dgm:t>
    </dgm:pt>
    <dgm:pt modelId="{3D27FFDE-CF88-4914-B720-D4472395A3A1}" type="pres">
      <dgm:prSet presAssocID="{D35CFB9F-2A93-44FC-A683-03F1E4938D2B}" presName="hierChild1" presStyleCnt="0">
        <dgm:presLayoutVars>
          <dgm:orgChart val="1"/>
          <dgm:chPref val="1"/>
          <dgm:dir/>
          <dgm:animOne val="branch"/>
          <dgm:animLvl val="lvl"/>
          <dgm:resizeHandles/>
        </dgm:presLayoutVars>
      </dgm:prSet>
      <dgm:spPr/>
    </dgm:pt>
    <dgm:pt modelId="{4262EEB0-A7D1-4A3B-B82D-4508FBDF559B}" type="pres">
      <dgm:prSet presAssocID="{F0BDE8FF-C464-4407-9C0D-67DD799182F9}" presName="hierRoot1" presStyleCnt="0">
        <dgm:presLayoutVars>
          <dgm:hierBranch val="init"/>
        </dgm:presLayoutVars>
      </dgm:prSet>
      <dgm:spPr/>
    </dgm:pt>
    <dgm:pt modelId="{4E0F7B19-7894-4676-9617-1B82D6E52B82}" type="pres">
      <dgm:prSet presAssocID="{F0BDE8FF-C464-4407-9C0D-67DD799182F9}" presName="rootComposite1" presStyleCnt="0"/>
      <dgm:spPr/>
    </dgm:pt>
    <dgm:pt modelId="{10F302F2-1B36-44A6-9673-49B86B5B32A9}" type="pres">
      <dgm:prSet presAssocID="{F0BDE8FF-C464-4407-9C0D-67DD799182F9}" presName="rootText1" presStyleLbl="node0" presStyleIdx="0" presStyleCnt="1" custScaleX="293063" custScaleY="38030" custLinFactNeighborX="-474" custLinFactNeighborY="-3876">
        <dgm:presLayoutVars>
          <dgm:chPref val="3"/>
        </dgm:presLayoutVars>
      </dgm:prSet>
      <dgm:spPr/>
    </dgm:pt>
    <dgm:pt modelId="{0523BA43-30B0-48FD-8C8B-4D2C59045EFE}" type="pres">
      <dgm:prSet presAssocID="{F0BDE8FF-C464-4407-9C0D-67DD799182F9}" presName="rootConnector1" presStyleLbl="node1" presStyleIdx="0" presStyleCnt="0"/>
      <dgm:spPr/>
    </dgm:pt>
    <dgm:pt modelId="{938522C4-AD99-4552-AFA7-BDA73FEA72D4}" type="pres">
      <dgm:prSet presAssocID="{F0BDE8FF-C464-4407-9C0D-67DD799182F9}" presName="hierChild2" presStyleCnt="0"/>
      <dgm:spPr/>
    </dgm:pt>
    <dgm:pt modelId="{204C9901-B5BA-44E7-A5F2-6E1A94EE6B45}" type="pres">
      <dgm:prSet presAssocID="{8BC2ED8C-7E86-4BFB-973D-4CB4425E9722}" presName="Name37" presStyleLbl="parChTrans1D2" presStyleIdx="0" presStyleCnt="4"/>
      <dgm:spPr/>
    </dgm:pt>
    <dgm:pt modelId="{E4C5E52A-322C-4028-91F3-EA3855075F98}" type="pres">
      <dgm:prSet presAssocID="{47D81B82-C8CB-45DF-89B8-D396E4DA874C}" presName="hierRoot2" presStyleCnt="0">
        <dgm:presLayoutVars>
          <dgm:hierBranch val="init"/>
        </dgm:presLayoutVars>
      </dgm:prSet>
      <dgm:spPr/>
    </dgm:pt>
    <dgm:pt modelId="{D6F2B9BC-707E-4F14-A90F-3BD38E9A5E3A}" type="pres">
      <dgm:prSet presAssocID="{47D81B82-C8CB-45DF-89B8-D396E4DA874C}" presName="rootComposite" presStyleCnt="0"/>
      <dgm:spPr/>
    </dgm:pt>
    <dgm:pt modelId="{97694678-A37C-46CC-A8CA-783C42A8AE40}" type="pres">
      <dgm:prSet presAssocID="{47D81B82-C8CB-45DF-89B8-D396E4DA874C}" presName="rootText" presStyleLbl="node2" presStyleIdx="0" presStyleCnt="4" custScaleX="94972" custScaleY="157503" custLinFactNeighborX="-50" custLinFactNeighborY="39766">
        <dgm:presLayoutVars>
          <dgm:chPref val="3"/>
        </dgm:presLayoutVars>
      </dgm:prSet>
      <dgm:spPr/>
    </dgm:pt>
    <dgm:pt modelId="{11789827-FE15-4D14-A60A-A4E30D96CBF7}" type="pres">
      <dgm:prSet presAssocID="{47D81B82-C8CB-45DF-89B8-D396E4DA874C}" presName="rootConnector" presStyleLbl="node2" presStyleIdx="0" presStyleCnt="4"/>
      <dgm:spPr/>
    </dgm:pt>
    <dgm:pt modelId="{D9F16875-2AAB-478E-B884-768DAC74E840}" type="pres">
      <dgm:prSet presAssocID="{47D81B82-C8CB-45DF-89B8-D396E4DA874C}" presName="hierChild4" presStyleCnt="0"/>
      <dgm:spPr/>
    </dgm:pt>
    <dgm:pt modelId="{649A3590-4302-4B23-AD67-A2ABC118DC55}" type="pres">
      <dgm:prSet presAssocID="{47D81B82-C8CB-45DF-89B8-D396E4DA874C}" presName="hierChild5" presStyleCnt="0"/>
      <dgm:spPr/>
    </dgm:pt>
    <dgm:pt modelId="{82AB8946-F30F-4D86-89FA-2340C7DB56B7}" type="pres">
      <dgm:prSet presAssocID="{C3D9CB3A-22EE-4699-A4B3-9B4668825BC6}" presName="Name37" presStyleLbl="parChTrans1D2" presStyleIdx="1" presStyleCnt="4"/>
      <dgm:spPr/>
    </dgm:pt>
    <dgm:pt modelId="{373E8C4C-D5C5-43E9-8887-7E570D28B4FF}" type="pres">
      <dgm:prSet presAssocID="{E42F95AB-2265-4D7C-9018-8263A1E8B6B4}" presName="hierRoot2" presStyleCnt="0">
        <dgm:presLayoutVars>
          <dgm:hierBranch val="init"/>
        </dgm:presLayoutVars>
      </dgm:prSet>
      <dgm:spPr/>
    </dgm:pt>
    <dgm:pt modelId="{C89FF354-6B9D-49D8-BE7E-9687E057932C}" type="pres">
      <dgm:prSet presAssocID="{E42F95AB-2265-4D7C-9018-8263A1E8B6B4}" presName="rootComposite" presStyleCnt="0"/>
      <dgm:spPr/>
    </dgm:pt>
    <dgm:pt modelId="{9564A198-A897-487B-9FC3-7E19F171EFC8}" type="pres">
      <dgm:prSet presAssocID="{E42F95AB-2265-4D7C-9018-8263A1E8B6B4}" presName="rootText" presStyleLbl="node2" presStyleIdx="1" presStyleCnt="4" custScaleY="158541" custLinFactNeighborX="2269" custLinFactNeighborY="41299">
        <dgm:presLayoutVars>
          <dgm:chPref val="3"/>
        </dgm:presLayoutVars>
      </dgm:prSet>
      <dgm:spPr/>
    </dgm:pt>
    <dgm:pt modelId="{E60E1E5B-C601-4BFC-9CD5-9B7F4B0F44AE}" type="pres">
      <dgm:prSet presAssocID="{E42F95AB-2265-4D7C-9018-8263A1E8B6B4}" presName="rootConnector" presStyleLbl="node2" presStyleIdx="1" presStyleCnt="4"/>
      <dgm:spPr/>
    </dgm:pt>
    <dgm:pt modelId="{5C1EC25C-CDAD-4831-B8FA-B637901DE827}" type="pres">
      <dgm:prSet presAssocID="{E42F95AB-2265-4D7C-9018-8263A1E8B6B4}" presName="hierChild4" presStyleCnt="0"/>
      <dgm:spPr/>
    </dgm:pt>
    <dgm:pt modelId="{F76FBC89-16DE-479C-873C-48D46EF98FE0}" type="pres">
      <dgm:prSet presAssocID="{E42F95AB-2265-4D7C-9018-8263A1E8B6B4}" presName="hierChild5" presStyleCnt="0"/>
      <dgm:spPr/>
    </dgm:pt>
    <dgm:pt modelId="{55566E31-51B9-4C00-9372-079D91D238F9}" type="pres">
      <dgm:prSet presAssocID="{613155CA-B2D6-419B-9EB8-0103EB461CDE}" presName="Name37" presStyleLbl="parChTrans1D2" presStyleIdx="2" presStyleCnt="4"/>
      <dgm:spPr/>
    </dgm:pt>
    <dgm:pt modelId="{55B41F6F-BC08-4314-9116-84133E342FEE}" type="pres">
      <dgm:prSet presAssocID="{CE725837-B693-4CAD-A200-A3C12EB71764}" presName="hierRoot2" presStyleCnt="0">
        <dgm:presLayoutVars>
          <dgm:hierBranch val="init"/>
        </dgm:presLayoutVars>
      </dgm:prSet>
      <dgm:spPr/>
    </dgm:pt>
    <dgm:pt modelId="{3F6E8ABE-5429-422F-82F3-FBD54E65B3FF}" type="pres">
      <dgm:prSet presAssocID="{CE725837-B693-4CAD-A200-A3C12EB71764}" presName="rootComposite" presStyleCnt="0"/>
      <dgm:spPr/>
    </dgm:pt>
    <dgm:pt modelId="{E7F4DD1F-9488-4514-A874-08DEAF0D5693}" type="pres">
      <dgm:prSet presAssocID="{CE725837-B693-4CAD-A200-A3C12EB71764}" presName="rootText" presStyleLbl="node2" presStyleIdx="2" presStyleCnt="4" custScaleY="157543" custLinFactNeighborX="0" custLinFactNeighborY="44465">
        <dgm:presLayoutVars>
          <dgm:chPref val="3"/>
        </dgm:presLayoutVars>
      </dgm:prSet>
      <dgm:spPr/>
    </dgm:pt>
    <dgm:pt modelId="{FF951A91-A3EE-4677-BD54-64E51BB96FE8}" type="pres">
      <dgm:prSet presAssocID="{CE725837-B693-4CAD-A200-A3C12EB71764}" presName="rootConnector" presStyleLbl="node2" presStyleIdx="2" presStyleCnt="4"/>
      <dgm:spPr/>
    </dgm:pt>
    <dgm:pt modelId="{562C044C-63B2-4FC7-B9A3-ECF1A6926FBB}" type="pres">
      <dgm:prSet presAssocID="{CE725837-B693-4CAD-A200-A3C12EB71764}" presName="hierChild4" presStyleCnt="0"/>
      <dgm:spPr/>
    </dgm:pt>
    <dgm:pt modelId="{84A82AC7-C339-4510-938B-434C613C0DA9}" type="pres">
      <dgm:prSet presAssocID="{CE725837-B693-4CAD-A200-A3C12EB71764}" presName="hierChild5" presStyleCnt="0"/>
      <dgm:spPr/>
    </dgm:pt>
    <dgm:pt modelId="{3BD1A2A0-3C4E-468C-A94E-F8ABF69CA440}" type="pres">
      <dgm:prSet presAssocID="{410A4D59-D838-42D2-9A1A-28F8FD9CE27A}" presName="Name37" presStyleLbl="parChTrans1D2" presStyleIdx="3" presStyleCnt="4"/>
      <dgm:spPr/>
    </dgm:pt>
    <dgm:pt modelId="{ECAE72A0-F9FB-401D-A6F8-120FE8693997}" type="pres">
      <dgm:prSet presAssocID="{03A6B4A1-9708-4DC4-B99A-F802948CA9A7}" presName="hierRoot2" presStyleCnt="0">
        <dgm:presLayoutVars>
          <dgm:hierBranch val="init"/>
        </dgm:presLayoutVars>
      </dgm:prSet>
      <dgm:spPr/>
    </dgm:pt>
    <dgm:pt modelId="{FE6677C7-F97E-4BA5-88B8-E59D7C474596}" type="pres">
      <dgm:prSet presAssocID="{03A6B4A1-9708-4DC4-B99A-F802948CA9A7}" presName="rootComposite" presStyleCnt="0"/>
      <dgm:spPr/>
    </dgm:pt>
    <dgm:pt modelId="{29DF606C-C783-4F55-8476-F1AFA9D54F74}" type="pres">
      <dgm:prSet presAssocID="{03A6B4A1-9708-4DC4-B99A-F802948CA9A7}" presName="rootText" presStyleLbl="node2" presStyleIdx="3" presStyleCnt="4" custScaleY="162175" custLinFactNeighborX="752" custLinFactNeighborY="41005">
        <dgm:presLayoutVars>
          <dgm:chPref val="3"/>
        </dgm:presLayoutVars>
      </dgm:prSet>
      <dgm:spPr/>
    </dgm:pt>
    <dgm:pt modelId="{7AF40933-DD90-4119-9A4D-69FFDA3A868F}" type="pres">
      <dgm:prSet presAssocID="{03A6B4A1-9708-4DC4-B99A-F802948CA9A7}" presName="rootConnector" presStyleLbl="node2" presStyleIdx="3" presStyleCnt="4"/>
      <dgm:spPr/>
    </dgm:pt>
    <dgm:pt modelId="{E8961244-A44C-4202-94DC-FFEC5FA96778}" type="pres">
      <dgm:prSet presAssocID="{03A6B4A1-9708-4DC4-B99A-F802948CA9A7}" presName="hierChild4" presStyleCnt="0"/>
      <dgm:spPr/>
    </dgm:pt>
    <dgm:pt modelId="{F5E7F20D-0B09-4231-941C-8109FC8E04A8}" type="pres">
      <dgm:prSet presAssocID="{03A6B4A1-9708-4DC4-B99A-F802948CA9A7}" presName="hierChild5" presStyleCnt="0"/>
      <dgm:spPr/>
    </dgm:pt>
    <dgm:pt modelId="{7A49EA95-1C12-4BA4-A500-4DDC65D563CA}" type="pres">
      <dgm:prSet presAssocID="{F0BDE8FF-C464-4407-9C0D-67DD799182F9}" presName="hierChild3" presStyleCnt="0"/>
      <dgm:spPr/>
    </dgm:pt>
  </dgm:ptLst>
  <dgm:cxnLst>
    <dgm:cxn modelId="{7B4F3208-6CA9-489C-BD6B-5714117618D1}" type="presOf" srcId="{E42F95AB-2265-4D7C-9018-8263A1E8B6B4}" destId="{E60E1E5B-C601-4BFC-9CD5-9B7F4B0F44AE}" srcOrd="1" destOrd="0" presId="urn:microsoft.com/office/officeart/2005/8/layout/orgChart1"/>
    <dgm:cxn modelId="{0A00CD0C-C281-44E0-871D-47EFD2D8047A}" type="presOf" srcId="{8BC2ED8C-7E86-4BFB-973D-4CB4425E9722}" destId="{204C9901-B5BA-44E7-A5F2-6E1A94EE6B45}" srcOrd="0" destOrd="0" presId="urn:microsoft.com/office/officeart/2005/8/layout/orgChart1"/>
    <dgm:cxn modelId="{B96FC728-EEBE-4AE9-9A9C-ABA34D920BB0}" type="presOf" srcId="{47D81B82-C8CB-45DF-89B8-D396E4DA874C}" destId="{97694678-A37C-46CC-A8CA-783C42A8AE40}" srcOrd="0" destOrd="0" presId="urn:microsoft.com/office/officeart/2005/8/layout/orgChart1"/>
    <dgm:cxn modelId="{723CC42F-07A6-4424-BDF3-BD9453583BD3}" type="presOf" srcId="{D35CFB9F-2A93-44FC-A683-03F1E4938D2B}" destId="{3D27FFDE-CF88-4914-B720-D4472395A3A1}" srcOrd="0" destOrd="0" presId="urn:microsoft.com/office/officeart/2005/8/layout/orgChart1"/>
    <dgm:cxn modelId="{64BB8F35-A59C-403F-BFD0-DF5981B6C6CF}" srcId="{F0BDE8FF-C464-4407-9C0D-67DD799182F9}" destId="{CE725837-B693-4CAD-A200-A3C12EB71764}" srcOrd="2" destOrd="0" parTransId="{613155CA-B2D6-419B-9EB8-0103EB461CDE}" sibTransId="{5ACF2AD4-CDDF-4A02-9583-8F7E4EF4CBA5}"/>
    <dgm:cxn modelId="{F4C5FD39-67BF-450C-B3DB-C04E9F09236E}" type="presOf" srcId="{CE725837-B693-4CAD-A200-A3C12EB71764}" destId="{E7F4DD1F-9488-4514-A874-08DEAF0D5693}" srcOrd="0" destOrd="0" presId="urn:microsoft.com/office/officeart/2005/8/layout/orgChart1"/>
    <dgm:cxn modelId="{7AD5F160-0DA9-4C07-BFDD-80416554A395}" type="presOf" srcId="{47D81B82-C8CB-45DF-89B8-D396E4DA874C}" destId="{11789827-FE15-4D14-A60A-A4E30D96CBF7}" srcOrd="1" destOrd="0" presId="urn:microsoft.com/office/officeart/2005/8/layout/orgChart1"/>
    <dgm:cxn modelId="{80603D67-F163-456B-B886-5C12E1C8BAD1}" type="presOf" srcId="{F0BDE8FF-C464-4407-9C0D-67DD799182F9}" destId="{10F302F2-1B36-44A6-9673-49B86B5B32A9}" srcOrd="0" destOrd="0" presId="urn:microsoft.com/office/officeart/2005/8/layout/orgChart1"/>
    <dgm:cxn modelId="{20E8B757-3F47-4939-9EE6-AD6F86A2A625}" type="presOf" srcId="{E42F95AB-2265-4D7C-9018-8263A1E8B6B4}" destId="{9564A198-A897-487B-9FC3-7E19F171EFC8}" srcOrd="0" destOrd="0" presId="urn:microsoft.com/office/officeart/2005/8/layout/orgChart1"/>
    <dgm:cxn modelId="{F1A7DF59-3C23-42A6-B8AD-0A97CD4265E0}" type="presOf" srcId="{CE725837-B693-4CAD-A200-A3C12EB71764}" destId="{FF951A91-A3EE-4677-BD54-64E51BB96FE8}" srcOrd="1" destOrd="0" presId="urn:microsoft.com/office/officeart/2005/8/layout/orgChart1"/>
    <dgm:cxn modelId="{5432E58D-5536-4F7F-B4C5-B9A9BC17CCA6}" type="presOf" srcId="{613155CA-B2D6-419B-9EB8-0103EB461CDE}" destId="{55566E31-51B9-4C00-9372-079D91D238F9}" srcOrd="0" destOrd="0" presId="urn:microsoft.com/office/officeart/2005/8/layout/orgChart1"/>
    <dgm:cxn modelId="{29D2DF9A-6DF7-4933-AA49-BD4439C56B96}" type="presOf" srcId="{03A6B4A1-9708-4DC4-B99A-F802948CA9A7}" destId="{29DF606C-C783-4F55-8476-F1AFA9D54F74}" srcOrd="0" destOrd="0" presId="urn:microsoft.com/office/officeart/2005/8/layout/orgChart1"/>
    <dgm:cxn modelId="{2C33FCB5-BB21-4004-A5CF-7D9720474D22}" srcId="{F0BDE8FF-C464-4407-9C0D-67DD799182F9}" destId="{03A6B4A1-9708-4DC4-B99A-F802948CA9A7}" srcOrd="3" destOrd="0" parTransId="{410A4D59-D838-42D2-9A1A-28F8FD9CE27A}" sibTransId="{04957F26-F073-4215-9DCA-5FD14CABFDC0}"/>
    <dgm:cxn modelId="{98BCE4C9-D54F-4F5A-8FC6-6F57C23B0E36}" type="presOf" srcId="{C3D9CB3A-22EE-4699-A4B3-9B4668825BC6}" destId="{82AB8946-F30F-4D86-89FA-2340C7DB56B7}" srcOrd="0" destOrd="0" presId="urn:microsoft.com/office/officeart/2005/8/layout/orgChart1"/>
    <dgm:cxn modelId="{54B2B3CD-993C-4CC8-BC20-7E7C25F4EF9E}" srcId="{F0BDE8FF-C464-4407-9C0D-67DD799182F9}" destId="{47D81B82-C8CB-45DF-89B8-D396E4DA874C}" srcOrd="0" destOrd="0" parTransId="{8BC2ED8C-7E86-4BFB-973D-4CB4425E9722}" sibTransId="{3F7C76EB-9CDA-446C-AAC8-A92595D0210F}"/>
    <dgm:cxn modelId="{5E74A5D1-85B4-42A6-856C-B356F1DE0705}" srcId="{D35CFB9F-2A93-44FC-A683-03F1E4938D2B}" destId="{F0BDE8FF-C464-4407-9C0D-67DD799182F9}" srcOrd="0" destOrd="0" parTransId="{EB2029D5-0464-40D7-9161-1C3C908F1E04}" sibTransId="{B79A2208-D60A-480D-985E-58372044B721}"/>
    <dgm:cxn modelId="{33B87CDD-65EC-4803-943E-4A9581575DBD}" type="presOf" srcId="{410A4D59-D838-42D2-9A1A-28F8FD9CE27A}" destId="{3BD1A2A0-3C4E-468C-A94E-F8ABF69CA440}" srcOrd="0" destOrd="0" presId="urn:microsoft.com/office/officeart/2005/8/layout/orgChart1"/>
    <dgm:cxn modelId="{A83F32E6-F58C-4902-8B13-D42A578BE9D6}" type="presOf" srcId="{F0BDE8FF-C464-4407-9C0D-67DD799182F9}" destId="{0523BA43-30B0-48FD-8C8B-4D2C59045EFE}" srcOrd="1" destOrd="0" presId="urn:microsoft.com/office/officeart/2005/8/layout/orgChart1"/>
    <dgm:cxn modelId="{2272E7E9-44F9-481F-841D-A6FE46B5F886}" type="presOf" srcId="{03A6B4A1-9708-4DC4-B99A-F802948CA9A7}" destId="{7AF40933-DD90-4119-9A4D-69FFDA3A868F}" srcOrd="1" destOrd="0" presId="urn:microsoft.com/office/officeart/2005/8/layout/orgChart1"/>
    <dgm:cxn modelId="{8192B7FF-6C41-4A93-A7FC-7A9314897F4F}" srcId="{F0BDE8FF-C464-4407-9C0D-67DD799182F9}" destId="{E42F95AB-2265-4D7C-9018-8263A1E8B6B4}" srcOrd="1" destOrd="0" parTransId="{C3D9CB3A-22EE-4699-A4B3-9B4668825BC6}" sibTransId="{44A490FD-967A-419A-8B46-398891A0A335}"/>
    <dgm:cxn modelId="{32E0BF11-E9D7-4853-8848-2CAE5CD5F51A}" type="presParOf" srcId="{3D27FFDE-CF88-4914-B720-D4472395A3A1}" destId="{4262EEB0-A7D1-4A3B-B82D-4508FBDF559B}" srcOrd="0" destOrd="0" presId="urn:microsoft.com/office/officeart/2005/8/layout/orgChart1"/>
    <dgm:cxn modelId="{A1A0F667-3C5E-4598-AC24-9031C902767C}" type="presParOf" srcId="{4262EEB0-A7D1-4A3B-B82D-4508FBDF559B}" destId="{4E0F7B19-7894-4676-9617-1B82D6E52B82}" srcOrd="0" destOrd="0" presId="urn:microsoft.com/office/officeart/2005/8/layout/orgChart1"/>
    <dgm:cxn modelId="{461A7D15-D735-4A75-811A-76A978311A56}" type="presParOf" srcId="{4E0F7B19-7894-4676-9617-1B82D6E52B82}" destId="{10F302F2-1B36-44A6-9673-49B86B5B32A9}" srcOrd="0" destOrd="0" presId="urn:microsoft.com/office/officeart/2005/8/layout/orgChart1"/>
    <dgm:cxn modelId="{36681E7D-7E0E-4AA7-AE23-1A846C22E97F}" type="presParOf" srcId="{4E0F7B19-7894-4676-9617-1B82D6E52B82}" destId="{0523BA43-30B0-48FD-8C8B-4D2C59045EFE}" srcOrd="1" destOrd="0" presId="urn:microsoft.com/office/officeart/2005/8/layout/orgChart1"/>
    <dgm:cxn modelId="{7D075EA3-AF23-4439-BC81-A1A798396FF6}" type="presParOf" srcId="{4262EEB0-A7D1-4A3B-B82D-4508FBDF559B}" destId="{938522C4-AD99-4552-AFA7-BDA73FEA72D4}" srcOrd="1" destOrd="0" presId="urn:microsoft.com/office/officeart/2005/8/layout/orgChart1"/>
    <dgm:cxn modelId="{0033A767-0E15-4668-8896-7274B4E33BC8}" type="presParOf" srcId="{938522C4-AD99-4552-AFA7-BDA73FEA72D4}" destId="{204C9901-B5BA-44E7-A5F2-6E1A94EE6B45}" srcOrd="0" destOrd="0" presId="urn:microsoft.com/office/officeart/2005/8/layout/orgChart1"/>
    <dgm:cxn modelId="{80B57FC6-0F32-45FC-A929-3745B74FC2E3}" type="presParOf" srcId="{938522C4-AD99-4552-AFA7-BDA73FEA72D4}" destId="{E4C5E52A-322C-4028-91F3-EA3855075F98}" srcOrd="1" destOrd="0" presId="urn:microsoft.com/office/officeart/2005/8/layout/orgChart1"/>
    <dgm:cxn modelId="{553730E0-C95C-4412-AA36-A305F72DA1D9}" type="presParOf" srcId="{E4C5E52A-322C-4028-91F3-EA3855075F98}" destId="{D6F2B9BC-707E-4F14-A90F-3BD38E9A5E3A}" srcOrd="0" destOrd="0" presId="urn:microsoft.com/office/officeart/2005/8/layout/orgChart1"/>
    <dgm:cxn modelId="{84DD8A52-F9FC-4242-9E52-D82DFA13524A}" type="presParOf" srcId="{D6F2B9BC-707E-4F14-A90F-3BD38E9A5E3A}" destId="{97694678-A37C-46CC-A8CA-783C42A8AE40}" srcOrd="0" destOrd="0" presId="urn:microsoft.com/office/officeart/2005/8/layout/orgChart1"/>
    <dgm:cxn modelId="{D44AA8F0-0945-4A6E-9968-14E4A6A090A4}" type="presParOf" srcId="{D6F2B9BC-707E-4F14-A90F-3BD38E9A5E3A}" destId="{11789827-FE15-4D14-A60A-A4E30D96CBF7}" srcOrd="1" destOrd="0" presId="urn:microsoft.com/office/officeart/2005/8/layout/orgChart1"/>
    <dgm:cxn modelId="{8DA4D8A4-6BBB-4C91-A63F-6969386F01B4}" type="presParOf" srcId="{E4C5E52A-322C-4028-91F3-EA3855075F98}" destId="{D9F16875-2AAB-478E-B884-768DAC74E840}" srcOrd="1" destOrd="0" presId="urn:microsoft.com/office/officeart/2005/8/layout/orgChart1"/>
    <dgm:cxn modelId="{F40C6BC4-1EBC-49BB-A775-0741FC153A19}" type="presParOf" srcId="{E4C5E52A-322C-4028-91F3-EA3855075F98}" destId="{649A3590-4302-4B23-AD67-A2ABC118DC55}" srcOrd="2" destOrd="0" presId="urn:microsoft.com/office/officeart/2005/8/layout/orgChart1"/>
    <dgm:cxn modelId="{A1A6A3EC-C205-4503-AEA9-FE27E23CF540}" type="presParOf" srcId="{938522C4-AD99-4552-AFA7-BDA73FEA72D4}" destId="{82AB8946-F30F-4D86-89FA-2340C7DB56B7}" srcOrd="2" destOrd="0" presId="urn:microsoft.com/office/officeart/2005/8/layout/orgChart1"/>
    <dgm:cxn modelId="{C31795DA-30F0-40B6-8E58-DED3337E498A}" type="presParOf" srcId="{938522C4-AD99-4552-AFA7-BDA73FEA72D4}" destId="{373E8C4C-D5C5-43E9-8887-7E570D28B4FF}" srcOrd="3" destOrd="0" presId="urn:microsoft.com/office/officeart/2005/8/layout/orgChart1"/>
    <dgm:cxn modelId="{DB594CE7-0B2A-4DA3-913B-0E58C9A3FDFC}" type="presParOf" srcId="{373E8C4C-D5C5-43E9-8887-7E570D28B4FF}" destId="{C89FF354-6B9D-49D8-BE7E-9687E057932C}" srcOrd="0" destOrd="0" presId="urn:microsoft.com/office/officeart/2005/8/layout/orgChart1"/>
    <dgm:cxn modelId="{6684DB71-D665-4FDD-ADCE-614BC11CB6AE}" type="presParOf" srcId="{C89FF354-6B9D-49D8-BE7E-9687E057932C}" destId="{9564A198-A897-487B-9FC3-7E19F171EFC8}" srcOrd="0" destOrd="0" presId="urn:microsoft.com/office/officeart/2005/8/layout/orgChart1"/>
    <dgm:cxn modelId="{3A63913C-9DDF-4FFB-9AB0-635E2C3F8931}" type="presParOf" srcId="{C89FF354-6B9D-49D8-BE7E-9687E057932C}" destId="{E60E1E5B-C601-4BFC-9CD5-9B7F4B0F44AE}" srcOrd="1" destOrd="0" presId="urn:microsoft.com/office/officeart/2005/8/layout/orgChart1"/>
    <dgm:cxn modelId="{CF6F6C29-308C-4237-9EFC-932499CD28E9}" type="presParOf" srcId="{373E8C4C-D5C5-43E9-8887-7E570D28B4FF}" destId="{5C1EC25C-CDAD-4831-B8FA-B637901DE827}" srcOrd="1" destOrd="0" presId="urn:microsoft.com/office/officeart/2005/8/layout/orgChart1"/>
    <dgm:cxn modelId="{94A71DA7-2939-4517-8415-64B5CD606BC3}" type="presParOf" srcId="{373E8C4C-D5C5-43E9-8887-7E570D28B4FF}" destId="{F76FBC89-16DE-479C-873C-48D46EF98FE0}" srcOrd="2" destOrd="0" presId="urn:microsoft.com/office/officeart/2005/8/layout/orgChart1"/>
    <dgm:cxn modelId="{DCB3E856-86FF-46EC-B690-3B9137DC0796}" type="presParOf" srcId="{938522C4-AD99-4552-AFA7-BDA73FEA72D4}" destId="{55566E31-51B9-4C00-9372-079D91D238F9}" srcOrd="4" destOrd="0" presId="urn:microsoft.com/office/officeart/2005/8/layout/orgChart1"/>
    <dgm:cxn modelId="{40517E15-A515-4348-90B9-1AB898373004}" type="presParOf" srcId="{938522C4-AD99-4552-AFA7-BDA73FEA72D4}" destId="{55B41F6F-BC08-4314-9116-84133E342FEE}" srcOrd="5" destOrd="0" presId="urn:microsoft.com/office/officeart/2005/8/layout/orgChart1"/>
    <dgm:cxn modelId="{A3455FD4-5350-437D-9F7C-E70E7793E2DA}" type="presParOf" srcId="{55B41F6F-BC08-4314-9116-84133E342FEE}" destId="{3F6E8ABE-5429-422F-82F3-FBD54E65B3FF}" srcOrd="0" destOrd="0" presId="urn:microsoft.com/office/officeart/2005/8/layout/orgChart1"/>
    <dgm:cxn modelId="{5B0AE994-99B6-437D-AA81-300CB89A65C2}" type="presParOf" srcId="{3F6E8ABE-5429-422F-82F3-FBD54E65B3FF}" destId="{E7F4DD1F-9488-4514-A874-08DEAF0D5693}" srcOrd="0" destOrd="0" presId="urn:microsoft.com/office/officeart/2005/8/layout/orgChart1"/>
    <dgm:cxn modelId="{63DAA350-96B5-4C43-AD73-C44E2D417853}" type="presParOf" srcId="{3F6E8ABE-5429-422F-82F3-FBD54E65B3FF}" destId="{FF951A91-A3EE-4677-BD54-64E51BB96FE8}" srcOrd="1" destOrd="0" presId="urn:microsoft.com/office/officeart/2005/8/layout/orgChart1"/>
    <dgm:cxn modelId="{24487F69-0676-48A1-88FA-AED1A1708C9E}" type="presParOf" srcId="{55B41F6F-BC08-4314-9116-84133E342FEE}" destId="{562C044C-63B2-4FC7-B9A3-ECF1A6926FBB}" srcOrd="1" destOrd="0" presId="urn:microsoft.com/office/officeart/2005/8/layout/orgChart1"/>
    <dgm:cxn modelId="{8C5DFDD7-51C2-4625-8000-0BACC1D14D75}" type="presParOf" srcId="{55B41F6F-BC08-4314-9116-84133E342FEE}" destId="{84A82AC7-C339-4510-938B-434C613C0DA9}" srcOrd="2" destOrd="0" presId="urn:microsoft.com/office/officeart/2005/8/layout/orgChart1"/>
    <dgm:cxn modelId="{42046530-39D8-4758-A38C-1B73C481A174}" type="presParOf" srcId="{938522C4-AD99-4552-AFA7-BDA73FEA72D4}" destId="{3BD1A2A0-3C4E-468C-A94E-F8ABF69CA440}" srcOrd="6" destOrd="0" presId="urn:microsoft.com/office/officeart/2005/8/layout/orgChart1"/>
    <dgm:cxn modelId="{506B3E00-47C6-4C5D-A917-E33F137E3122}" type="presParOf" srcId="{938522C4-AD99-4552-AFA7-BDA73FEA72D4}" destId="{ECAE72A0-F9FB-401D-A6F8-120FE8693997}" srcOrd="7" destOrd="0" presId="urn:microsoft.com/office/officeart/2005/8/layout/orgChart1"/>
    <dgm:cxn modelId="{669D1669-0CA0-4644-98EB-B2FF37C2065B}" type="presParOf" srcId="{ECAE72A0-F9FB-401D-A6F8-120FE8693997}" destId="{FE6677C7-F97E-4BA5-88B8-E59D7C474596}" srcOrd="0" destOrd="0" presId="urn:microsoft.com/office/officeart/2005/8/layout/orgChart1"/>
    <dgm:cxn modelId="{93FA9F01-BD23-45CF-A662-C424A6D44C43}" type="presParOf" srcId="{FE6677C7-F97E-4BA5-88B8-E59D7C474596}" destId="{29DF606C-C783-4F55-8476-F1AFA9D54F74}" srcOrd="0" destOrd="0" presId="urn:microsoft.com/office/officeart/2005/8/layout/orgChart1"/>
    <dgm:cxn modelId="{D56B1091-1BCB-4FE6-90C0-17CE5010BF01}" type="presParOf" srcId="{FE6677C7-F97E-4BA5-88B8-E59D7C474596}" destId="{7AF40933-DD90-4119-9A4D-69FFDA3A868F}" srcOrd="1" destOrd="0" presId="urn:microsoft.com/office/officeart/2005/8/layout/orgChart1"/>
    <dgm:cxn modelId="{2AE4293B-6B76-4BB8-B3AD-6F40D9E2EF79}" type="presParOf" srcId="{ECAE72A0-F9FB-401D-A6F8-120FE8693997}" destId="{E8961244-A44C-4202-94DC-FFEC5FA96778}" srcOrd="1" destOrd="0" presId="urn:microsoft.com/office/officeart/2005/8/layout/orgChart1"/>
    <dgm:cxn modelId="{788BFE3B-348A-4B9C-8231-F0CF46B975A4}" type="presParOf" srcId="{ECAE72A0-F9FB-401D-A6F8-120FE8693997}" destId="{F5E7F20D-0B09-4231-941C-8109FC8E04A8}" srcOrd="2" destOrd="0" presId="urn:microsoft.com/office/officeart/2005/8/layout/orgChart1"/>
    <dgm:cxn modelId="{E19B74E9-9EA7-4DC0-B151-0DABB1D31B7D}" type="presParOf" srcId="{4262EEB0-A7D1-4A3B-B82D-4508FBDF559B}" destId="{7A49EA95-1C12-4BA4-A500-4DDC65D563CA}"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ED69388-0E14-48CD-AEBD-6E83ED7863E7}" type="doc">
      <dgm:prSet loTypeId="urn:microsoft.com/office/officeart/2005/8/layout/hProcess9" loCatId="process" qsTypeId="urn:microsoft.com/office/officeart/2005/8/quickstyle/simple1" qsCatId="simple" csTypeId="urn:microsoft.com/office/officeart/2005/8/colors/colorful1" csCatId="colorful" phldr="1"/>
      <dgm:spPr/>
      <dgm:t>
        <a:bodyPr/>
        <a:lstStyle/>
        <a:p>
          <a:endParaRPr lang="en-US"/>
        </a:p>
      </dgm:t>
    </dgm:pt>
    <dgm:pt modelId="{FDB2E791-18A3-4CFE-B130-30995C358F38}">
      <dgm:prSet phldrT="[Text]" custT="1"/>
      <dgm:spPr>
        <a:solidFill>
          <a:srgbClr val="F7EF81"/>
        </a:solidFill>
      </dgm:spPr>
      <dgm:t>
        <a:bodyPr/>
        <a:lstStyle/>
        <a:p>
          <a:pPr>
            <a:buNone/>
          </a:pPr>
          <a:r>
            <a:rPr lang="en-US" sz="1800" b="1" dirty="0">
              <a:solidFill>
                <a:schemeClr val="tx1"/>
              </a:solidFill>
              <a:latin typeface="Alexandria"/>
            </a:rPr>
            <a:t>(1) Collection and Entry</a:t>
          </a:r>
          <a:endParaRPr lang="ar-SY" sz="1800" b="1" dirty="0">
            <a:solidFill>
              <a:schemeClr val="tx1"/>
            </a:solidFill>
            <a:latin typeface="Alexandria"/>
          </a:endParaRPr>
        </a:p>
        <a:p>
          <a:pPr>
            <a:buNone/>
          </a:pPr>
          <a:br>
            <a:rPr lang="en-US" sz="1800" dirty="0">
              <a:solidFill>
                <a:schemeClr val="tx1"/>
              </a:solidFill>
              <a:latin typeface="Alexandria"/>
            </a:rPr>
          </a:br>
          <a:r>
            <a:rPr lang="en-US" sz="1800" dirty="0">
              <a:solidFill>
                <a:schemeClr val="tx1"/>
              </a:solidFill>
              <a:latin typeface="Alexandria"/>
            </a:rPr>
            <a:t>Identifying sources → Collection procedures → Validation → Secure data entry</a:t>
          </a:r>
        </a:p>
      </dgm:t>
    </dgm:pt>
    <dgm:pt modelId="{7754B080-909C-44DF-9B8B-F48D96F32766}" type="parTrans" cxnId="{B9BDE737-6B29-4282-B64A-D3DA1CDD7262}">
      <dgm:prSet/>
      <dgm:spPr/>
      <dgm:t>
        <a:bodyPr/>
        <a:lstStyle/>
        <a:p>
          <a:endParaRPr lang="en-US"/>
        </a:p>
      </dgm:t>
    </dgm:pt>
    <dgm:pt modelId="{91A73808-5D5C-4752-B484-939E475C875D}" type="sibTrans" cxnId="{B9BDE737-6B29-4282-B64A-D3DA1CDD7262}">
      <dgm:prSet/>
      <dgm:spPr/>
      <dgm:t>
        <a:bodyPr/>
        <a:lstStyle/>
        <a:p>
          <a:endParaRPr lang="en-US"/>
        </a:p>
      </dgm:t>
    </dgm:pt>
    <dgm:pt modelId="{7B7600C7-7157-41E9-A413-A6FA9CCC81BF}">
      <dgm:prSet custT="1"/>
      <dgm:spPr>
        <a:solidFill>
          <a:srgbClr val="BEF9A1"/>
        </a:solidFill>
      </dgm:spPr>
      <dgm:t>
        <a:bodyPr/>
        <a:lstStyle/>
        <a:p>
          <a:pPr algn="ctr">
            <a:buNone/>
          </a:pPr>
          <a:r>
            <a:rPr lang="en-US" sz="1800" b="1" dirty="0">
              <a:solidFill>
                <a:schemeClr val="tx1"/>
              </a:solidFill>
              <a:latin typeface="Alexandria"/>
            </a:rPr>
            <a:t>(2) Updating and Maintenance</a:t>
          </a:r>
          <a:endParaRPr lang="ar-SY" sz="1800" b="1" dirty="0">
            <a:solidFill>
              <a:schemeClr val="tx1"/>
            </a:solidFill>
            <a:latin typeface="Alexandria"/>
          </a:endParaRPr>
        </a:p>
        <a:p>
          <a:pPr algn="l">
            <a:buNone/>
          </a:pPr>
          <a:r>
            <a:rPr lang="en-US" sz="1800" b="1" dirty="0">
              <a:solidFill>
                <a:schemeClr val="tx1"/>
              </a:solidFill>
              <a:latin typeface="Alexandria"/>
            </a:rPr>
            <a:t>• </a:t>
          </a:r>
          <a:r>
            <a:rPr lang="en-US" sz="1800" b="0" dirty="0">
              <a:solidFill>
                <a:schemeClr val="tx1"/>
              </a:solidFill>
              <a:latin typeface="Alexandria"/>
            </a:rPr>
            <a:t>Regular update procedures
• Version control
• Preventing unauthorized local copies</a:t>
          </a:r>
          <a:endParaRPr lang="ar-SY" sz="1800" b="0" dirty="0">
            <a:solidFill>
              <a:schemeClr val="tx1"/>
            </a:solidFill>
            <a:latin typeface="Alexandria"/>
          </a:endParaRPr>
        </a:p>
      </dgm:t>
    </dgm:pt>
    <dgm:pt modelId="{EAAD4BE3-CD6E-4108-8B5A-C3D5F9506CE0}" type="parTrans" cxnId="{94C1036D-CEF5-4E67-A0BF-E2DEA920FBEF}">
      <dgm:prSet/>
      <dgm:spPr/>
      <dgm:t>
        <a:bodyPr/>
        <a:lstStyle/>
        <a:p>
          <a:endParaRPr lang="en-US"/>
        </a:p>
      </dgm:t>
    </dgm:pt>
    <dgm:pt modelId="{3ACCFC43-4EA5-4A71-A034-CB39FB11E6CD}" type="sibTrans" cxnId="{94C1036D-CEF5-4E67-A0BF-E2DEA920FBEF}">
      <dgm:prSet/>
      <dgm:spPr/>
      <dgm:t>
        <a:bodyPr/>
        <a:lstStyle/>
        <a:p>
          <a:endParaRPr lang="en-US"/>
        </a:p>
      </dgm:t>
    </dgm:pt>
    <dgm:pt modelId="{6ABDB482-1E77-4A30-9F43-F41906AD323B}">
      <dgm:prSet custT="1"/>
      <dgm:spPr>
        <a:solidFill>
          <a:srgbClr val="CCECFF"/>
        </a:solidFill>
      </dgm:spPr>
      <dgm:t>
        <a:bodyPr/>
        <a:lstStyle/>
        <a:p>
          <a:pPr algn="ctr">
            <a:spcBef>
              <a:spcPts val="1200"/>
            </a:spcBef>
          </a:pPr>
          <a:endParaRPr lang="ar-SY" sz="1800" b="1" dirty="0">
            <a:solidFill>
              <a:schemeClr val="tx1"/>
            </a:solidFill>
            <a:latin typeface="Alexandria"/>
          </a:endParaRPr>
        </a:p>
        <a:p>
          <a:pPr algn="ctr">
            <a:spcBef>
              <a:spcPts val="1200"/>
            </a:spcBef>
          </a:pPr>
          <a:r>
            <a:rPr lang="en-US" sz="1800" b="1" dirty="0">
              <a:solidFill>
                <a:schemeClr val="tx1"/>
              </a:solidFill>
              <a:latin typeface="Alexandria"/>
            </a:rPr>
            <a:t>(3) Sharing and Communication</a:t>
          </a:r>
          <a:endParaRPr lang="ar-SY" sz="1800" b="1" dirty="0">
            <a:solidFill>
              <a:schemeClr val="tx1"/>
            </a:solidFill>
            <a:latin typeface="Alexandria"/>
          </a:endParaRPr>
        </a:p>
        <a:p>
          <a:pPr algn="l">
            <a:spcBef>
              <a:spcPct val="0"/>
            </a:spcBef>
          </a:pPr>
          <a:r>
            <a:rPr lang="en-US" sz="1800" dirty="0">
              <a:solidFill>
                <a:schemeClr val="tx1"/>
              </a:solidFill>
              <a:latin typeface="Alexandria"/>
            </a:rPr>
            <a:t>• Determining who needs what and when
• Appropriate communication channels
• Ensuring accessibility for all
</a:t>
          </a:r>
        </a:p>
      </dgm:t>
    </dgm:pt>
    <dgm:pt modelId="{04A0E9CD-4066-4E6A-B229-5AC5A9687E11}" type="parTrans" cxnId="{378FD9C8-478F-408A-9BC6-90DB0E8A2BD5}">
      <dgm:prSet/>
      <dgm:spPr/>
      <dgm:t>
        <a:bodyPr/>
        <a:lstStyle/>
        <a:p>
          <a:endParaRPr lang="en-US"/>
        </a:p>
      </dgm:t>
    </dgm:pt>
    <dgm:pt modelId="{E959392C-1B21-426B-B15C-4EAF407195D3}" type="sibTrans" cxnId="{378FD9C8-478F-408A-9BC6-90DB0E8A2BD5}">
      <dgm:prSet/>
      <dgm:spPr/>
      <dgm:t>
        <a:bodyPr/>
        <a:lstStyle/>
        <a:p>
          <a:endParaRPr lang="en-US"/>
        </a:p>
      </dgm:t>
    </dgm:pt>
    <dgm:pt modelId="{A95EE170-517D-4BAC-B49E-51DE719B63C0}">
      <dgm:prSet custT="1"/>
      <dgm:spPr>
        <a:solidFill>
          <a:schemeClr val="accent4">
            <a:lumMod val="60000"/>
            <a:lumOff val="40000"/>
          </a:schemeClr>
        </a:solidFill>
      </dgm:spPr>
      <dgm:t>
        <a:bodyPr/>
        <a:lstStyle/>
        <a:p>
          <a:pPr algn="ctr"/>
          <a:r>
            <a:rPr lang="en-US" sz="1800" b="1" dirty="0">
              <a:solidFill>
                <a:schemeClr val="tx1"/>
              </a:solidFill>
              <a:latin typeface="Alexandria"/>
            </a:rPr>
            <a:t>(4) Archiving and Disposal</a:t>
          </a:r>
        </a:p>
        <a:p>
          <a:pPr algn="l"/>
          <a:r>
            <a:rPr lang="en-US" sz="1800" dirty="0">
              <a:solidFill>
                <a:schemeClr val="tx1"/>
              </a:solidFill>
              <a:latin typeface="Alexandria"/>
            </a:rPr>
            <a:t>• Retention policies
• Secure archiving procedures
• Secure disposal when no longer needed</a:t>
          </a:r>
        </a:p>
      </dgm:t>
    </dgm:pt>
    <dgm:pt modelId="{ADFF7C58-D44E-4CF7-8AE2-506E4A081D87}" type="parTrans" cxnId="{4AB2989E-02C0-41D6-888D-E7F3CC67568D}">
      <dgm:prSet/>
      <dgm:spPr/>
      <dgm:t>
        <a:bodyPr/>
        <a:lstStyle/>
        <a:p>
          <a:endParaRPr lang="en-US"/>
        </a:p>
      </dgm:t>
    </dgm:pt>
    <dgm:pt modelId="{7CCA9F48-FA52-45BB-9F4C-13ECAE1A13F1}" type="sibTrans" cxnId="{4AB2989E-02C0-41D6-888D-E7F3CC67568D}">
      <dgm:prSet/>
      <dgm:spPr/>
      <dgm:t>
        <a:bodyPr/>
        <a:lstStyle/>
        <a:p>
          <a:endParaRPr lang="en-US"/>
        </a:p>
      </dgm:t>
    </dgm:pt>
    <dgm:pt modelId="{0C5DD22A-45A0-49E7-A5AF-1B3A9E34EE02}" type="pres">
      <dgm:prSet presAssocID="{BED69388-0E14-48CD-AEBD-6E83ED7863E7}" presName="CompostProcess" presStyleCnt="0">
        <dgm:presLayoutVars>
          <dgm:dir/>
          <dgm:resizeHandles val="exact"/>
        </dgm:presLayoutVars>
      </dgm:prSet>
      <dgm:spPr/>
    </dgm:pt>
    <dgm:pt modelId="{FC9F8ADD-0713-413C-A9A5-5E3B8BDDD78F}" type="pres">
      <dgm:prSet presAssocID="{BED69388-0E14-48CD-AEBD-6E83ED7863E7}" presName="arrow" presStyleLbl="bgShp" presStyleIdx="0" presStyleCnt="1"/>
      <dgm:spPr/>
    </dgm:pt>
    <dgm:pt modelId="{F8A993AF-1747-4351-9320-F9E5F31E2B13}" type="pres">
      <dgm:prSet presAssocID="{BED69388-0E14-48CD-AEBD-6E83ED7863E7}" presName="linearProcess" presStyleCnt="0"/>
      <dgm:spPr/>
    </dgm:pt>
    <dgm:pt modelId="{96C767B0-37DF-4115-BB10-B342CFA85852}" type="pres">
      <dgm:prSet presAssocID="{FDB2E791-18A3-4CFE-B130-30995C358F38}" presName="textNode" presStyleLbl="node1" presStyleIdx="0" presStyleCnt="4" custScaleY="126762">
        <dgm:presLayoutVars>
          <dgm:bulletEnabled val="1"/>
        </dgm:presLayoutVars>
      </dgm:prSet>
      <dgm:spPr/>
    </dgm:pt>
    <dgm:pt modelId="{B202F52A-7B66-482F-8CA3-A4D20481D7AE}" type="pres">
      <dgm:prSet presAssocID="{91A73808-5D5C-4752-B484-939E475C875D}" presName="sibTrans" presStyleCnt="0"/>
      <dgm:spPr/>
    </dgm:pt>
    <dgm:pt modelId="{EEAEE59D-2097-4D9C-AFDA-4EB3FEDDD7D7}" type="pres">
      <dgm:prSet presAssocID="{7B7600C7-7157-41E9-A413-A6FA9CCC81BF}" presName="textNode" presStyleLbl="node1" presStyleIdx="1" presStyleCnt="4" custScaleY="126762" custLinFactNeighborX="5361" custLinFactNeighborY="1573">
        <dgm:presLayoutVars>
          <dgm:bulletEnabled val="1"/>
        </dgm:presLayoutVars>
      </dgm:prSet>
      <dgm:spPr/>
    </dgm:pt>
    <dgm:pt modelId="{643E064B-60A8-4C80-BE1B-672678F72C33}" type="pres">
      <dgm:prSet presAssocID="{3ACCFC43-4EA5-4A71-A034-CB39FB11E6CD}" presName="sibTrans" presStyleCnt="0"/>
      <dgm:spPr/>
    </dgm:pt>
    <dgm:pt modelId="{B3DA47CC-AE8C-4B35-A796-1534D937483F}" type="pres">
      <dgm:prSet presAssocID="{6ABDB482-1E77-4A30-9F43-F41906AD323B}" presName="textNode" presStyleLbl="node1" presStyleIdx="2" presStyleCnt="4" custScaleY="126762">
        <dgm:presLayoutVars>
          <dgm:bulletEnabled val="1"/>
        </dgm:presLayoutVars>
      </dgm:prSet>
      <dgm:spPr/>
    </dgm:pt>
    <dgm:pt modelId="{E25BE378-C0A6-44C5-9D42-19892F3F31C9}" type="pres">
      <dgm:prSet presAssocID="{E959392C-1B21-426B-B15C-4EAF407195D3}" presName="sibTrans" presStyleCnt="0"/>
      <dgm:spPr/>
    </dgm:pt>
    <dgm:pt modelId="{DC447021-B491-4842-A562-645E5CAC2446}" type="pres">
      <dgm:prSet presAssocID="{A95EE170-517D-4BAC-B49E-51DE719B63C0}" presName="textNode" presStyleLbl="node1" presStyleIdx="3" presStyleCnt="4" custScaleY="126762">
        <dgm:presLayoutVars>
          <dgm:bulletEnabled val="1"/>
        </dgm:presLayoutVars>
      </dgm:prSet>
      <dgm:spPr/>
    </dgm:pt>
  </dgm:ptLst>
  <dgm:cxnLst>
    <dgm:cxn modelId="{33D6D421-833F-48EF-8CA1-2D43C6252B54}" type="presOf" srcId="{7B7600C7-7157-41E9-A413-A6FA9CCC81BF}" destId="{EEAEE59D-2097-4D9C-AFDA-4EB3FEDDD7D7}" srcOrd="0" destOrd="0" presId="urn:microsoft.com/office/officeart/2005/8/layout/hProcess9"/>
    <dgm:cxn modelId="{B9BDE737-6B29-4282-B64A-D3DA1CDD7262}" srcId="{BED69388-0E14-48CD-AEBD-6E83ED7863E7}" destId="{FDB2E791-18A3-4CFE-B130-30995C358F38}" srcOrd="0" destOrd="0" parTransId="{7754B080-909C-44DF-9B8B-F48D96F32766}" sibTransId="{91A73808-5D5C-4752-B484-939E475C875D}"/>
    <dgm:cxn modelId="{5D3C3A64-CA5C-47B7-9765-117A3D7A0440}" type="presOf" srcId="{A95EE170-517D-4BAC-B49E-51DE719B63C0}" destId="{DC447021-B491-4842-A562-645E5CAC2446}" srcOrd="0" destOrd="0" presId="urn:microsoft.com/office/officeart/2005/8/layout/hProcess9"/>
    <dgm:cxn modelId="{94C1036D-CEF5-4E67-A0BF-E2DEA920FBEF}" srcId="{BED69388-0E14-48CD-AEBD-6E83ED7863E7}" destId="{7B7600C7-7157-41E9-A413-A6FA9CCC81BF}" srcOrd="1" destOrd="0" parTransId="{EAAD4BE3-CD6E-4108-8B5A-C3D5F9506CE0}" sibTransId="{3ACCFC43-4EA5-4A71-A034-CB39FB11E6CD}"/>
    <dgm:cxn modelId="{454D4192-D488-4E11-8B1A-0DB4D1B95277}" type="presOf" srcId="{FDB2E791-18A3-4CFE-B130-30995C358F38}" destId="{96C767B0-37DF-4115-BB10-B342CFA85852}" srcOrd="0" destOrd="0" presId="urn:microsoft.com/office/officeart/2005/8/layout/hProcess9"/>
    <dgm:cxn modelId="{4AB2989E-02C0-41D6-888D-E7F3CC67568D}" srcId="{BED69388-0E14-48CD-AEBD-6E83ED7863E7}" destId="{A95EE170-517D-4BAC-B49E-51DE719B63C0}" srcOrd="3" destOrd="0" parTransId="{ADFF7C58-D44E-4CF7-8AE2-506E4A081D87}" sibTransId="{7CCA9F48-FA52-45BB-9F4C-13ECAE1A13F1}"/>
    <dgm:cxn modelId="{69C74CB7-86A3-462F-88DF-2A1F187999CF}" type="presOf" srcId="{6ABDB482-1E77-4A30-9F43-F41906AD323B}" destId="{B3DA47CC-AE8C-4B35-A796-1534D937483F}" srcOrd="0" destOrd="0" presId="urn:microsoft.com/office/officeart/2005/8/layout/hProcess9"/>
    <dgm:cxn modelId="{378FD9C8-478F-408A-9BC6-90DB0E8A2BD5}" srcId="{BED69388-0E14-48CD-AEBD-6E83ED7863E7}" destId="{6ABDB482-1E77-4A30-9F43-F41906AD323B}" srcOrd="2" destOrd="0" parTransId="{04A0E9CD-4066-4E6A-B229-5AC5A9687E11}" sibTransId="{E959392C-1B21-426B-B15C-4EAF407195D3}"/>
    <dgm:cxn modelId="{08B786FA-87EB-4B21-9849-4FC453B9D64C}" type="presOf" srcId="{BED69388-0E14-48CD-AEBD-6E83ED7863E7}" destId="{0C5DD22A-45A0-49E7-A5AF-1B3A9E34EE02}" srcOrd="0" destOrd="0" presId="urn:microsoft.com/office/officeart/2005/8/layout/hProcess9"/>
    <dgm:cxn modelId="{12A284FF-AC53-49B8-919D-39ADF4D7A337}" type="presParOf" srcId="{0C5DD22A-45A0-49E7-A5AF-1B3A9E34EE02}" destId="{FC9F8ADD-0713-413C-A9A5-5E3B8BDDD78F}" srcOrd="0" destOrd="0" presId="urn:microsoft.com/office/officeart/2005/8/layout/hProcess9"/>
    <dgm:cxn modelId="{24737435-F7CD-41B7-9B96-F8CE29583629}" type="presParOf" srcId="{0C5DD22A-45A0-49E7-A5AF-1B3A9E34EE02}" destId="{F8A993AF-1747-4351-9320-F9E5F31E2B13}" srcOrd="1" destOrd="0" presId="urn:microsoft.com/office/officeart/2005/8/layout/hProcess9"/>
    <dgm:cxn modelId="{1AB86E72-F17E-40BB-BD50-939CB6674642}" type="presParOf" srcId="{F8A993AF-1747-4351-9320-F9E5F31E2B13}" destId="{96C767B0-37DF-4115-BB10-B342CFA85852}" srcOrd="0" destOrd="0" presId="urn:microsoft.com/office/officeart/2005/8/layout/hProcess9"/>
    <dgm:cxn modelId="{4C10A2E7-C39F-4D3A-A50C-06937A99A599}" type="presParOf" srcId="{F8A993AF-1747-4351-9320-F9E5F31E2B13}" destId="{B202F52A-7B66-482F-8CA3-A4D20481D7AE}" srcOrd="1" destOrd="0" presId="urn:microsoft.com/office/officeart/2005/8/layout/hProcess9"/>
    <dgm:cxn modelId="{08550443-3435-4ECF-AC2B-000335B7CA20}" type="presParOf" srcId="{F8A993AF-1747-4351-9320-F9E5F31E2B13}" destId="{EEAEE59D-2097-4D9C-AFDA-4EB3FEDDD7D7}" srcOrd="2" destOrd="0" presId="urn:microsoft.com/office/officeart/2005/8/layout/hProcess9"/>
    <dgm:cxn modelId="{60087084-3993-4803-8EFE-93CA5E05CF19}" type="presParOf" srcId="{F8A993AF-1747-4351-9320-F9E5F31E2B13}" destId="{643E064B-60A8-4C80-BE1B-672678F72C33}" srcOrd="3" destOrd="0" presId="urn:microsoft.com/office/officeart/2005/8/layout/hProcess9"/>
    <dgm:cxn modelId="{5AFC3414-7E5F-469C-AD86-64992C2F6793}" type="presParOf" srcId="{F8A993AF-1747-4351-9320-F9E5F31E2B13}" destId="{B3DA47CC-AE8C-4B35-A796-1534D937483F}" srcOrd="4" destOrd="0" presId="urn:microsoft.com/office/officeart/2005/8/layout/hProcess9"/>
    <dgm:cxn modelId="{34013208-34A9-415F-9E48-3C831AA1028C}" type="presParOf" srcId="{F8A993AF-1747-4351-9320-F9E5F31E2B13}" destId="{E25BE378-C0A6-44C5-9D42-19892F3F31C9}" srcOrd="5" destOrd="0" presId="urn:microsoft.com/office/officeart/2005/8/layout/hProcess9"/>
    <dgm:cxn modelId="{7758F8DE-03D2-4A7F-93D3-4C060709BF51}" type="presParOf" srcId="{F8A993AF-1747-4351-9320-F9E5F31E2B13}" destId="{DC447021-B491-4842-A562-645E5CAC2446}" srcOrd="6"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35CFB9F-2A93-44FC-A683-03F1E4938D2B}" type="doc">
      <dgm:prSet loTypeId="urn:microsoft.com/office/officeart/2005/8/layout/orgChart1" loCatId="hierarchy" qsTypeId="urn:microsoft.com/office/officeart/2005/8/quickstyle/simple1" qsCatId="simple" csTypeId="urn:microsoft.com/office/officeart/2005/8/colors/accent6_2" csCatId="accent6" phldr="1"/>
      <dgm:spPr/>
      <dgm:t>
        <a:bodyPr/>
        <a:lstStyle/>
        <a:p>
          <a:endParaRPr lang="en-US"/>
        </a:p>
      </dgm:t>
    </dgm:pt>
    <dgm:pt modelId="{47D81B82-C8CB-45DF-89B8-D396E4DA874C}">
      <dgm:prSet phldrT="[Text]" custT="1"/>
      <dgm:spPr>
        <a:solidFill>
          <a:srgbClr val="CC99FF"/>
        </a:solidFill>
      </dgm:spPr>
      <dgm:t>
        <a:bodyPr/>
        <a:lstStyle/>
        <a:p>
          <a:pPr>
            <a:lnSpc>
              <a:spcPct val="105000"/>
            </a:lnSpc>
            <a:spcBef>
              <a:spcPts val="300"/>
            </a:spcBef>
            <a:spcAft>
              <a:spcPts val="300"/>
            </a:spcAft>
          </a:pPr>
          <a:r>
            <a:rPr lang="en-US" sz="2000" b="1" dirty="0">
              <a:solidFill>
                <a:schemeClr val="tx1"/>
              </a:solidFill>
              <a:latin typeface="Alexandria"/>
            </a:rPr>
            <a:t>Building Information Modeling (BIM)</a:t>
          </a:r>
          <a:endParaRPr lang="en-US" sz="1800" b="0" dirty="0">
            <a:solidFill>
              <a:schemeClr val="tx1"/>
            </a:solidFill>
            <a:latin typeface="Alexandria"/>
          </a:endParaRPr>
        </a:p>
      </dgm:t>
    </dgm:pt>
    <dgm:pt modelId="{8BC2ED8C-7E86-4BFB-973D-4CB4425E9722}" type="parTrans" cxnId="{54B2B3CD-993C-4CC8-BC20-7E7C25F4EF9E}">
      <dgm:prSet/>
      <dgm:spPr/>
      <dgm:t>
        <a:bodyPr/>
        <a:lstStyle/>
        <a:p>
          <a:endParaRPr lang="en-US"/>
        </a:p>
      </dgm:t>
    </dgm:pt>
    <dgm:pt modelId="{3F7C76EB-9CDA-446C-AAC8-A92595D0210F}" type="sibTrans" cxnId="{54B2B3CD-993C-4CC8-BC20-7E7C25F4EF9E}">
      <dgm:prSet/>
      <dgm:spPr/>
      <dgm:t>
        <a:bodyPr/>
        <a:lstStyle/>
        <a:p>
          <a:endParaRPr lang="en-US"/>
        </a:p>
      </dgm:t>
    </dgm:pt>
    <dgm:pt modelId="{E42F95AB-2265-4D7C-9018-8263A1E8B6B4}">
      <dgm:prSet phldrT="[Text]" custT="1"/>
      <dgm:spPr>
        <a:solidFill>
          <a:srgbClr val="66FFFF"/>
        </a:solidFill>
        <a:ln>
          <a:solidFill>
            <a:srgbClr val="00B0F0"/>
          </a:solidFill>
        </a:ln>
      </dgm:spPr>
      <dgm:t>
        <a:bodyPr/>
        <a:lstStyle/>
        <a:p>
          <a:pPr>
            <a:lnSpc>
              <a:spcPct val="105000"/>
            </a:lnSpc>
            <a:spcBef>
              <a:spcPts val="300"/>
            </a:spcBef>
            <a:spcAft>
              <a:spcPts val="300"/>
            </a:spcAft>
          </a:pPr>
          <a:r>
            <a:rPr lang="en-US" sz="2000" b="1" dirty="0">
              <a:solidFill>
                <a:schemeClr val="tx1"/>
              </a:solidFill>
              <a:latin typeface="Alexandria"/>
            </a:rPr>
            <a:t>Computer-Aided Facility Management (CAFM) systems</a:t>
          </a:r>
          <a:endParaRPr lang="en-US" sz="2000" b="0" dirty="0">
            <a:solidFill>
              <a:schemeClr val="tx1"/>
            </a:solidFill>
            <a:latin typeface="Alexandria"/>
          </a:endParaRPr>
        </a:p>
      </dgm:t>
    </dgm:pt>
    <dgm:pt modelId="{C3D9CB3A-22EE-4699-A4B3-9B4668825BC6}" type="parTrans" cxnId="{8192B7FF-6C41-4A93-A7FC-7A9314897F4F}">
      <dgm:prSet/>
      <dgm:spPr/>
      <dgm:t>
        <a:bodyPr/>
        <a:lstStyle/>
        <a:p>
          <a:endParaRPr lang="en-US"/>
        </a:p>
      </dgm:t>
    </dgm:pt>
    <dgm:pt modelId="{44A490FD-967A-419A-8B46-398891A0A335}" type="sibTrans" cxnId="{8192B7FF-6C41-4A93-A7FC-7A9314897F4F}">
      <dgm:prSet/>
      <dgm:spPr/>
      <dgm:t>
        <a:bodyPr/>
        <a:lstStyle/>
        <a:p>
          <a:endParaRPr lang="en-US"/>
        </a:p>
      </dgm:t>
    </dgm:pt>
    <dgm:pt modelId="{03A6B4A1-9708-4DC4-B99A-F802948CA9A7}">
      <dgm:prSet phldrT="[Text]" custT="1"/>
      <dgm:spPr>
        <a:solidFill>
          <a:srgbClr val="FFC1C1"/>
        </a:solidFill>
      </dgm:spPr>
      <dgm:t>
        <a:bodyPr/>
        <a:lstStyle/>
        <a:p>
          <a:pPr>
            <a:lnSpc>
              <a:spcPct val="105000"/>
            </a:lnSpc>
            <a:spcBef>
              <a:spcPts val="300"/>
            </a:spcBef>
            <a:spcAft>
              <a:spcPts val="300"/>
            </a:spcAft>
          </a:pPr>
          <a:r>
            <a:rPr lang="en-US" sz="2000" b="1" i="0" dirty="0">
              <a:solidFill>
                <a:schemeClr val="tx1"/>
              </a:solidFill>
            </a:rPr>
            <a:t>Artificial Intelligence (AI) 
</a:t>
          </a:r>
          <a:endParaRPr lang="en-US" sz="2000" b="0" dirty="0">
            <a:solidFill>
              <a:schemeClr val="tx1"/>
            </a:solidFill>
            <a:latin typeface="Alexandria"/>
          </a:endParaRPr>
        </a:p>
      </dgm:t>
    </dgm:pt>
    <dgm:pt modelId="{410A4D59-D838-42D2-9A1A-28F8FD9CE27A}" type="parTrans" cxnId="{2C33FCB5-BB21-4004-A5CF-7D9720474D22}">
      <dgm:prSet/>
      <dgm:spPr/>
      <dgm:t>
        <a:bodyPr/>
        <a:lstStyle/>
        <a:p>
          <a:endParaRPr lang="en-US"/>
        </a:p>
      </dgm:t>
    </dgm:pt>
    <dgm:pt modelId="{04957F26-F073-4215-9DCA-5FD14CABFDC0}" type="sibTrans" cxnId="{2C33FCB5-BB21-4004-A5CF-7D9720474D22}">
      <dgm:prSet/>
      <dgm:spPr/>
      <dgm:t>
        <a:bodyPr/>
        <a:lstStyle/>
        <a:p>
          <a:endParaRPr lang="en-US"/>
        </a:p>
      </dgm:t>
    </dgm:pt>
    <dgm:pt modelId="{F0BDE8FF-C464-4407-9C0D-67DD799182F9}">
      <dgm:prSet phldrT="[Text]" custT="1"/>
      <dgm:spPr>
        <a:solidFill>
          <a:schemeClr val="accent4">
            <a:lumMod val="60000"/>
            <a:lumOff val="40000"/>
          </a:schemeClr>
        </a:solidFill>
      </dgm:spPr>
      <dgm:t>
        <a:bodyPr/>
        <a:lstStyle/>
        <a:p>
          <a:r>
            <a:rPr kumimoji="0" lang="en-US" sz="2400" b="1" i="0" u="none" strike="noStrike" cap="none" spc="0" normalizeH="0" baseline="0" noProof="0" dirty="0">
              <a:ln>
                <a:noFill/>
              </a:ln>
              <a:solidFill>
                <a:prstClr val="black"/>
              </a:solidFill>
              <a:effectLst/>
              <a:uLnTx/>
              <a:uFillTx/>
              <a:latin typeface="Alexandria"/>
              <a:ea typeface="+mn-ea"/>
              <a:cs typeface="+mn-cs"/>
            </a:rPr>
            <a:t>Modern Technologies for Facility Management</a:t>
          </a:r>
        </a:p>
      </dgm:t>
    </dgm:pt>
    <dgm:pt modelId="{B79A2208-D60A-480D-985E-58372044B721}" type="sibTrans" cxnId="{5E74A5D1-85B4-42A6-856C-B356F1DE0705}">
      <dgm:prSet/>
      <dgm:spPr/>
      <dgm:t>
        <a:bodyPr/>
        <a:lstStyle/>
        <a:p>
          <a:endParaRPr lang="en-US"/>
        </a:p>
      </dgm:t>
    </dgm:pt>
    <dgm:pt modelId="{EB2029D5-0464-40D7-9161-1C3C908F1E04}" type="parTrans" cxnId="{5E74A5D1-85B4-42A6-856C-B356F1DE0705}">
      <dgm:prSet/>
      <dgm:spPr/>
      <dgm:t>
        <a:bodyPr/>
        <a:lstStyle/>
        <a:p>
          <a:endParaRPr lang="en-US"/>
        </a:p>
      </dgm:t>
    </dgm:pt>
    <dgm:pt modelId="{CE725837-B693-4CAD-A200-A3C12EB71764}">
      <dgm:prSet custT="1"/>
      <dgm:spPr>
        <a:solidFill>
          <a:srgbClr val="F7EF81"/>
        </a:solidFill>
      </dgm:spPr>
      <dgm:t>
        <a:bodyPr/>
        <a:lstStyle/>
        <a:p>
          <a:pPr>
            <a:lnSpc>
              <a:spcPct val="105000"/>
            </a:lnSpc>
            <a:spcBef>
              <a:spcPts val="300"/>
            </a:spcBef>
            <a:spcAft>
              <a:spcPts val="300"/>
            </a:spcAft>
          </a:pPr>
          <a:r>
            <a:rPr lang="en-US" sz="2000" b="1" kern="1200" dirty="0">
              <a:solidFill>
                <a:prstClr val="black"/>
              </a:solidFill>
              <a:latin typeface="Alexandria"/>
              <a:ea typeface="+mn-ea"/>
              <a:cs typeface="+mn-cs"/>
            </a:rPr>
            <a:t>Internet of Things (IoT)</a:t>
          </a:r>
          <a:endParaRPr lang="en-US" sz="2000" b="0" kern="1200" dirty="0">
            <a:solidFill>
              <a:prstClr val="black"/>
            </a:solidFill>
            <a:latin typeface="Alexandria"/>
            <a:ea typeface="+mn-ea"/>
            <a:cs typeface="+mn-cs"/>
          </a:endParaRPr>
        </a:p>
      </dgm:t>
    </dgm:pt>
    <dgm:pt modelId="{613155CA-B2D6-419B-9EB8-0103EB461CDE}" type="parTrans" cxnId="{64BB8F35-A59C-403F-BFD0-DF5981B6C6CF}">
      <dgm:prSet/>
      <dgm:spPr/>
      <dgm:t>
        <a:bodyPr/>
        <a:lstStyle/>
        <a:p>
          <a:endParaRPr lang="en-US"/>
        </a:p>
      </dgm:t>
    </dgm:pt>
    <dgm:pt modelId="{5ACF2AD4-CDDF-4A02-9583-8F7E4EF4CBA5}" type="sibTrans" cxnId="{64BB8F35-A59C-403F-BFD0-DF5981B6C6CF}">
      <dgm:prSet/>
      <dgm:spPr/>
      <dgm:t>
        <a:bodyPr/>
        <a:lstStyle/>
        <a:p>
          <a:endParaRPr lang="en-US"/>
        </a:p>
      </dgm:t>
    </dgm:pt>
    <dgm:pt modelId="{3D27FFDE-CF88-4914-B720-D4472395A3A1}" type="pres">
      <dgm:prSet presAssocID="{D35CFB9F-2A93-44FC-A683-03F1E4938D2B}" presName="hierChild1" presStyleCnt="0">
        <dgm:presLayoutVars>
          <dgm:orgChart val="1"/>
          <dgm:chPref val="1"/>
          <dgm:dir/>
          <dgm:animOne val="branch"/>
          <dgm:animLvl val="lvl"/>
          <dgm:resizeHandles/>
        </dgm:presLayoutVars>
      </dgm:prSet>
      <dgm:spPr/>
    </dgm:pt>
    <dgm:pt modelId="{4262EEB0-A7D1-4A3B-B82D-4508FBDF559B}" type="pres">
      <dgm:prSet presAssocID="{F0BDE8FF-C464-4407-9C0D-67DD799182F9}" presName="hierRoot1" presStyleCnt="0">
        <dgm:presLayoutVars>
          <dgm:hierBranch val="init"/>
        </dgm:presLayoutVars>
      </dgm:prSet>
      <dgm:spPr/>
    </dgm:pt>
    <dgm:pt modelId="{4E0F7B19-7894-4676-9617-1B82D6E52B82}" type="pres">
      <dgm:prSet presAssocID="{F0BDE8FF-C464-4407-9C0D-67DD799182F9}" presName="rootComposite1" presStyleCnt="0"/>
      <dgm:spPr/>
    </dgm:pt>
    <dgm:pt modelId="{10F302F2-1B36-44A6-9673-49B86B5B32A9}" type="pres">
      <dgm:prSet presAssocID="{F0BDE8FF-C464-4407-9C0D-67DD799182F9}" presName="rootText1" presStyleLbl="node0" presStyleIdx="0" presStyleCnt="1" custScaleX="344014" custScaleY="51702" custLinFactNeighborX="-2318" custLinFactNeighborY="-8443">
        <dgm:presLayoutVars>
          <dgm:chPref val="3"/>
        </dgm:presLayoutVars>
      </dgm:prSet>
      <dgm:spPr/>
    </dgm:pt>
    <dgm:pt modelId="{0523BA43-30B0-48FD-8C8B-4D2C59045EFE}" type="pres">
      <dgm:prSet presAssocID="{F0BDE8FF-C464-4407-9C0D-67DD799182F9}" presName="rootConnector1" presStyleLbl="node1" presStyleIdx="0" presStyleCnt="0"/>
      <dgm:spPr/>
    </dgm:pt>
    <dgm:pt modelId="{938522C4-AD99-4552-AFA7-BDA73FEA72D4}" type="pres">
      <dgm:prSet presAssocID="{F0BDE8FF-C464-4407-9C0D-67DD799182F9}" presName="hierChild2" presStyleCnt="0"/>
      <dgm:spPr/>
    </dgm:pt>
    <dgm:pt modelId="{204C9901-B5BA-44E7-A5F2-6E1A94EE6B45}" type="pres">
      <dgm:prSet presAssocID="{8BC2ED8C-7E86-4BFB-973D-4CB4425E9722}" presName="Name37" presStyleLbl="parChTrans1D2" presStyleIdx="0" presStyleCnt="4"/>
      <dgm:spPr/>
    </dgm:pt>
    <dgm:pt modelId="{E4C5E52A-322C-4028-91F3-EA3855075F98}" type="pres">
      <dgm:prSet presAssocID="{47D81B82-C8CB-45DF-89B8-D396E4DA874C}" presName="hierRoot2" presStyleCnt="0">
        <dgm:presLayoutVars>
          <dgm:hierBranch val="init"/>
        </dgm:presLayoutVars>
      </dgm:prSet>
      <dgm:spPr/>
    </dgm:pt>
    <dgm:pt modelId="{D6F2B9BC-707E-4F14-A90F-3BD38E9A5E3A}" type="pres">
      <dgm:prSet presAssocID="{47D81B82-C8CB-45DF-89B8-D396E4DA874C}" presName="rootComposite" presStyleCnt="0"/>
      <dgm:spPr/>
    </dgm:pt>
    <dgm:pt modelId="{97694678-A37C-46CC-A8CA-783C42A8AE40}" type="pres">
      <dgm:prSet presAssocID="{47D81B82-C8CB-45DF-89B8-D396E4DA874C}" presName="rootText" presStyleLbl="node2" presStyleIdx="0" presStyleCnt="4" custScaleX="94972" custScaleY="157503" custLinFactNeighborX="-50" custLinFactNeighborY="39766">
        <dgm:presLayoutVars>
          <dgm:chPref val="3"/>
        </dgm:presLayoutVars>
      </dgm:prSet>
      <dgm:spPr/>
    </dgm:pt>
    <dgm:pt modelId="{11789827-FE15-4D14-A60A-A4E30D96CBF7}" type="pres">
      <dgm:prSet presAssocID="{47D81B82-C8CB-45DF-89B8-D396E4DA874C}" presName="rootConnector" presStyleLbl="node2" presStyleIdx="0" presStyleCnt="4"/>
      <dgm:spPr/>
    </dgm:pt>
    <dgm:pt modelId="{D9F16875-2AAB-478E-B884-768DAC74E840}" type="pres">
      <dgm:prSet presAssocID="{47D81B82-C8CB-45DF-89B8-D396E4DA874C}" presName="hierChild4" presStyleCnt="0"/>
      <dgm:spPr/>
    </dgm:pt>
    <dgm:pt modelId="{649A3590-4302-4B23-AD67-A2ABC118DC55}" type="pres">
      <dgm:prSet presAssocID="{47D81B82-C8CB-45DF-89B8-D396E4DA874C}" presName="hierChild5" presStyleCnt="0"/>
      <dgm:spPr/>
    </dgm:pt>
    <dgm:pt modelId="{82AB8946-F30F-4D86-89FA-2340C7DB56B7}" type="pres">
      <dgm:prSet presAssocID="{C3D9CB3A-22EE-4699-A4B3-9B4668825BC6}" presName="Name37" presStyleLbl="parChTrans1D2" presStyleIdx="1" presStyleCnt="4"/>
      <dgm:spPr/>
    </dgm:pt>
    <dgm:pt modelId="{373E8C4C-D5C5-43E9-8887-7E570D28B4FF}" type="pres">
      <dgm:prSet presAssocID="{E42F95AB-2265-4D7C-9018-8263A1E8B6B4}" presName="hierRoot2" presStyleCnt="0">
        <dgm:presLayoutVars>
          <dgm:hierBranch val="init"/>
        </dgm:presLayoutVars>
      </dgm:prSet>
      <dgm:spPr/>
    </dgm:pt>
    <dgm:pt modelId="{C89FF354-6B9D-49D8-BE7E-9687E057932C}" type="pres">
      <dgm:prSet presAssocID="{E42F95AB-2265-4D7C-9018-8263A1E8B6B4}" presName="rootComposite" presStyleCnt="0"/>
      <dgm:spPr/>
    </dgm:pt>
    <dgm:pt modelId="{9564A198-A897-487B-9FC3-7E19F171EFC8}" type="pres">
      <dgm:prSet presAssocID="{E42F95AB-2265-4D7C-9018-8263A1E8B6B4}" presName="rootText" presStyleLbl="node2" presStyleIdx="1" presStyleCnt="4" custScaleY="158541" custLinFactNeighborX="2269" custLinFactNeighborY="41299">
        <dgm:presLayoutVars>
          <dgm:chPref val="3"/>
        </dgm:presLayoutVars>
      </dgm:prSet>
      <dgm:spPr/>
    </dgm:pt>
    <dgm:pt modelId="{E60E1E5B-C601-4BFC-9CD5-9B7F4B0F44AE}" type="pres">
      <dgm:prSet presAssocID="{E42F95AB-2265-4D7C-9018-8263A1E8B6B4}" presName="rootConnector" presStyleLbl="node2" presStyleIdx="1" presStyleCnt="4"/>
      <dgm:spPr/>
    </dgm:pt>
    <dgm:pt modelId="{5C1EC25C-CDAD-4831-B8FA-B637901DE827}" type="pres">
      <dgm:prSet presAssocID="{E42F95AB-2265-4D7C-9018-8263A1E8B6B4}" presName="hierChild4" presStyleCnt="0"/>
      <dgm:spPr/>
    </dgm:pt>
    <dgm:pt modelId="{F76FBC89-16DE-479C-873C-48D46EF98FE0}" type="pres">
      <dgm:prSet presAssocID="{E42F95AB-2265-4D7C-9018-8263A1E8B6B4}" presName="hierChild5" presStyleCnt="0"/>
      <dgm:spPr/>
    </dgm:pt>
    <dgm:pt modelId="{55566E31-51B9-4C00-9372-079D91D238F9}" type="pres">
      <dgm:prSet presAssocID="{613155CA-B2D6-419B-9EB8-0103EB461CDE}" presName="Name37" presStyleLbl="parChTrans1D2" presStyleIdx="2" presStyleCnt="4"/>
      <dgm:spPr/>
    </dgm:pt>
    <dgm:pt modelId="{55B41F6F-BC08-4314-9116-84133E342FEE}" type="pres">
      <dgm:prSet presAssocID="{CE725837-B693-4CAD-A200-A3C12EB71764}" presName="hierRoot2" presStyleCnt="0">
        <dgm:presLayoutVars>
          <dgm:hierBranch val="init"/>
        </dgm:presLayoutVars>
      </dgm:prSet>
      <dgm:spPr/>
    </dgm:pt>
    <dgm:pt modelId="{3F6E8ABE-5429-422F-82F3-FBD54E65B3FF}" type="pres">
      <dgm:prSet presAssocID="{CE725837-B693-4CAD-A200-A3C12EB71764}" presName="rootComposite" presStyleCnt="0"/>
      <dgm:spPr/>
    </dgm:pt>
    <dgm:pt modelId="{E7F4DD1F-9488-4514-A874-08DEAF0D5693}" type="pres">
      <dgm:prSet presAssocID="{CE725837-B693-4CAD-A200-A3C12EB71764}" presName="rootText" presStyleLbl="node2" presStyleIdx="2" presStyleCnt="4" custScaleY="157543" custLinFactNeighborX="0" custLinFactNeighborY="44465">
        <dgm:presLayoutVars>
          <dgm:chPref val="3"/>
        </dgm:presLayoutVars>
      </dgm:prSet>
      <dgm:spPr/>
    </dgm:pt>
    <dgm:pt modelId="{FF951A91-A3EE-4677-BD54-64E51BB96FE8}" type="pres">
      <dgm:prSet presAssocID="{CE725837-B693-4CAD-A200-A3C12EB71764}" presName="rootConnector" presStyleLbl="node2" presStyleIdx="2" presStyleCnt="4"/>
      <dgm:spPr/>
    </dgm:pt>
    <dgm:pt modelId="{562C044C-63B2-4FC7-B9A3-ECF1A6926FBB}" type="pres">
      <dgm:prSet presAssocID="{CE725837-B693-4CAD-A200-A3C12EB71764}" presName="hierChild4" presStyleCnt="0"/>
      <dgm:spPr/>
    </dgm:pt>
    <dgm:pt modelId="{84A82AC7-C339-4510-938B-434C613C0DA9}" type="pres">
      <dgm:prSet presAssocID="{CE725837-B693-4CAD-A200-A3C12EB71764}" presName="hierChild5" presStyleCnt="0"/>
      <dgm:spPr/>
    </dgm:pt>
    <dgm:pt modelId="{3BD1A2A0-3C4E-468C-A94E-F8ABF69CA440}" type="pres">
      <dgm:prSet presAssocID="{410A4D59-D838-42D2-9A1A-28F8FD9CE27A}" presName="Name37" presStyleLbl="parChTrans1D2" presStyleIdx="3" presStyleCnt="4"/>
      <dgm:spPr/>
    </dgm:pt>
    <dgm:pt modelId="{ECAE72A0-F9FB-401D-A6F8-120FE8693997}" type="pres">
      <dgm:prSet presAssocID="{03A6B4A1-9708-4DC4-B99A-F802948CA9A7}" presName="hierRoot2" presStyleCnt="0">
        <dgm:presLayoutVars>
          <dgm:hierBranch val="init"/>
        </dgm:presLayoutVars>
      </dgm:prSet>
      <dgm:spPr/>
    </dgm:pt>
    <dgm:pt modelId="{FE6677C7-F97E-4BA5-88B8-E59D7C474596}" type="pres">
      <dgm:prSet presAssocID="{03A6B4A1-9708-4DC4-B99A-F802948CA9A7}" presName="rootComposite" presStyleCnt="0"/>
      <dgm:spPr/>
    </dgm:pt>
    <dgm:pt modelId="{29DF606C-C783-4F55-8476-F1AFA9D54F74}" type="pres">
      <dgm:prSet presAssocID="{03A6B4A1-9708-4DC4-B99A-F802948CA9A7}" presName="rootText" presStyleLbl="node2" presStyleIdx="3" presStyleCnt="4" custScaleY="162175" custLinFactNeighborX="752" custLinFactNeighborY="41005">
        <dgm:presLayoutVars>
          <dgm:chPref val="3"/>
        </dgm:presLayoutVars>
      </dgm:prSet>
      <dgm:spPr/>
    </dgm:pt>
    <dgm:pt modelId="{7AF40933-DD90-4119-9A4D-69FFDA3A868F}" type="pres">
      <dgm:prSet presAssocID="{03A6B4A1-9708-4DC4-B99A-F802948CA9A7}" presName="rootConnector" presStyleLbl="node2" presStyleIdx="3" presStyleCnt="4"/>
      <dgm:spPr/>
    </dgm:pt>
    <dgm:pt modelId="{E8961244-A44C-4202-94DC-FFEC5FA96778}" type="pres">
      <dgm:prSet presAssocID="{03A6B4A1-9708-4DC4-B99A-F802948CA9A7}" presName="hierChild4" presStyleCnt="0"/>
      <dgm:spPr/>
    </dgm:pt>
    <dgm:pt modelId="{F5E7F20D-0B09-4231-941C-8109FC8E04A8}" type="pres">
      <dgm:prSet presAssocID="{03A6B4A1-9708-4DC4-B99A-F802948CA9A7}" presName="hierChild5" presStyleCnt="0"/>
      <dgm:spPr/>
    </dgm:pt>
    <dgm:pt modelId="{7A49EA95-1C12-4BA4-A500-4DDC65D563CA}" type="pres">
      <dgm:prSet presAssocID="{F0BDE8FF-C464-4407-9C0D-67DD799182F9}" presName="hierChild3" presStyleCnt="0"/>
      <dgm:spPr/>
    </dgm:pt>
  </dgm:ptLst>
  <dgm:cxnLst>
    <dgm:cxn modelId="{7B4F3208-6CA9-489C-BD6B-5714117618D1}" type="presOf" srcId="{E42F95AB-2265-4D7C-9018-8263A1E8B6B4}" destId="{E60E1E5B-C601-4BFC-9CD5-9B7F4B0F44AE}" srcOrd="1" destOrd="0" presId="urn:microsoft.com/office/officeart/2005/8/layout/orgChart1"/>
    <dgm:cxn modelId="{0A00CD0C-C281-44E0-871D-47EFD2D8047A}" type="presOf" srcId="{8BC2ED8C-7E86-4BFB-973D-4CB4425E9722}" destId="{204C9901-B5BA-44E7-A5F2-6E1A94EE6B45}" srcOrd="0" destOrd="0" presId="urn:microsoft.com/office/officeart/2005/8/layout/orgChart1"/>
    <dgm:cxn modelId="{B96FC728-EEBE-4AE9-9A9C-ABA34D920BB0}" type="presOf" srcId="{47D81B82-C8CB-45DF-89B8-D396E4DA874C}" destId="{97694678-A37C-46CC-A8CA-783C42A8AE40}" srcOrd="0" destOrd="0" presId="urn:microsoft.com/office/officeart/2005/8/layout/orgChart1"/>
    <dgm:cxn modelId="{723CC42F-07A6-4424-BDF3-BD9453583BD3}" type="presOf" srcId="{D35CFB9F-2A93-44FC-A683-03F1E4938D2B}" destId="{3D27FFDE-CF88-4914-B720-D4472395A3A1}" srcOrd="0" destOrd="0" presId="urn:microsoft.com/office/officeart/2005/8/layout/orgChart1"/>
    <dgm:cxn modelId="{64BB8F35-A59C-403F-BFD0-DF5981B6C6CF}" srcId="{F0BDE8FF-C464-4407-9C0D-67DD799182F9}" destId="{CE725837-B693-4CAD-A200-A3C12EB71764}" srcOrd="2" destOrd="0" parTransId="{613155CA-B2D6-419B-9EB8-0103EB461CDE}" sibTransId="{5ACF2AD4-CDDF-4A02-9583-8F7E4EF4CBA5}"/>
    <dgm:cxn modelId="{F4C5FD39-67BF-450C-B3DB-C04E9F09236E}" type="presOf" srcId="{CE725837-B693-4CAD-A200-A3C12EB71764}" destId="{E7F4DD1F-9488-4514-A874-08DEAF0D5693}" srcOrd="0" destOrd="0" presId="urn:microsoft.com/office/officeart/2005/8/layout/orgChart1"/>
    <dgm:cxn modelId="{7AD5F160-0DA9-4C07-BFDD-80416554A395}" type="presOf" srcId="{47D81B82-C8CB-45DF-89B8-D396E4DA874C}" destId="{11789827-FE15-4D14-A60A-A4E30D96CBF7}" srcOrd="1" destOrd="0" presId="urn:microsoft.com/office/officeart/2005/8/layout/orgChart1"/>
    <dgm:cxn modelId="{80603D67-F163-456B-B886-5C12E1C8BAD1}" type="presOf" srcId="{F0BDE8FF-C464-4407-9C0D-67DD799182F9}" destId="{10F302F2-1B36-44A6-9673-49B86B5B32A9}" srcOrd="0" destOrd="0" presId="urn:microsoft.com/office/officeart/2005/8/layout/orgChart1"/>
    <dgm:cxn modelId="{20E8B757-3F47-4939-9EE6-AD6F86A2A625}" type="presOf" srcId="{E42F95AB-2265-4D7C-9018-8263A1E8B6B4}" destId="{9564A198-A897-487B-9FC3-7E19F171EFC8}" srcOrd="0" destOrd="0" presId="urn:microsoft.com/office/officeart/2005/8/layout/orgChart1"/>
    <dgm:cxn modelId="{F1A7DF59-3C23-42A6-B8AD-0A97CD4265E0}" type="presOf" srcId="{CE725837-B693-4CAD-A200-A3C12EB71764}" destId="{FF951A91-A3EE-4677-BD54-64E51BB96FE8}" srcOrd="1" destOrd="0" presId="urn:microsoft.com/office/officeart/2005/8/layout/orgChart1"/>
    <dgm:cxn modelId="{5432E58D-5536-4F7F-B4C5-B9A9BC17CCA6}" type="presOf" srcId="{613155CA-B2D6-419B-9EB8-0103EB461CDE}" destId="{55566E31-51B9-4C00-9372-079D91D238F9}" srcOrd="0" destOrd="0" presId="urn:microsoft.com/office/officeart/2005/8/layout/orgChart1"/>
    <dgm:cxn modelId="{29D2DF9A-6DF7-4933-AA49-BD4439C56B96}" type="presOf" srcId="{03A6B4A1-9708-4DC4-B99A-F802948CA9A7}" destId="{29DF606C-C783-4F55-8476-F1AFA9D54F74}" srcOrd="0" destOrd="0" presId="urn:microsoft.com/office/officeart/2005/8/layout/orgChart1"/>
    <dgm:cxn modelId="{2C33FCB5-BB21-4004-A5CF-7D9720474D22}" srcId="{F0BDE8FF-C464-4407-9C0D-67DD799182F9}" destId="{03A6B4A1-9708-4DC4-B99A-F802948CA9A7}" srcOrd="3" destOrd="0" parTransId="{410A4D59-D838-42D2-9A1A-28F8FD9CE27A}" sibTransId="{04957F26-F073-4215-9DCA-5FD14CABFDC0}"/>
    <dgm:cxn modelId="{98BCE4C9-D54F-4F5A-8FC6-6F57C23B0E36}" type="presOf" srcId="{C3D9CB3A-22EE-4699-A4B3-9B4668825BC6}" destId="{82AB8946-F30F-4D86-89FA-2340C7DB56B7}" srcOrd="0" destOrd="0" presId="urn:microsoft.com/office/officeart/2005/8/layout/orgChart1"/>
    <dgm:cxn modelId="{54B2B3CD-993C-4CC8-BC20-7E7C25F4EF9E}" srcId="{F0BDE8FF-C464-4407-9C0D-67DD799182F9}" destId="{47D81B82-C8CB-45DF-89B8-D396E4DA874C}" srcOrd="0" destOrd="0" parTransId="{8BC2ED8C-7E86-4BFB-973D-4CB4425E9722}" sibTransId="{3F7C76EB-9CDA-446C-AAC8-A92595D0210F}"/>
    <dgm:cxn modelId="{5E74A5D1-85B4-42A6-856C-B356F1DE0705}" srcId="{D35CFB9F-2A93-44FC-A683-03F1E4938D2B}" destId="{F0BDE8FF-C464-4407-9C0D-67DD799182F9}" srcOrd="0" destOrd="0" parTransId="{EB2029D5-0464-40D7-9161-1C3C908F1E04}" sibTransId="{B79A2208-D60A-480D-985E-58372044B721}"/>
    <dgm:cxn modelId="{33B87CDD-65EC-4803-943E-4A9581575DBD}" type="presOf" srcId="{410A4D59-D838-42D2-9A1A-28F8FD9CE27A}" destId="{3BD1A2A0-3C4E-468C-A94E-F8ABF69CA440}" srcOrd="0" destOrd="0" presId="urn:microsoft.com/office/officeart/2005/8/layout/orgChart1"/>
    <dgm:cxn modelId="{A83F32E6-F58C-4902-8B13-D42A578BE9D6}" type="presOf" srcId="{F0BDE8FF-C464-4407-9C0D-67DD799182F9}" destId="{0523BA43-30B0-48FD-8C8B-4D2C59045EFE}" srcOrd="1" destOrd="0" presId="urn:microsoft.com/office/officeart/2005/8/layout/orgChart1"/>
    <dgm:cxn modelId="{2272E7E9-44F9-481F-841D-A6FE46B5F886}" type="presOf" srcId="{03A6B4A1-9708-4DC4-B99A-F802948CA9A7}" destId="{7AF40933-DD90-4119-9A4D-69FFDA3A868F}" srcOrd="1" destOrd="0" presId="urn:microsoft.com/office/officeart/2005/8/layout/orgChart1"/>
    <dgm:cxn modelId="{8192B7FF-6C41-4A93-A7FC-7A9314897F4F}" srcId="{F0BDE8FF-C464-4407-9C0D-67DD799182F9}" destId="{E42F95AB-2265-4D7C-9018-8263A1E8B6B4}" srcOrd="1" destOrd="0" parTransId="{C3D9CB3A-22EE-4699-A4B3-9B4668825BC6}" sibTransId="{44A490FD-967A-419A-8B46-398891A0A335}"/>
    <dgm:cxn modelId="{32E0BF11-E9D7-4853-8848-2CAE5CD5F51A}" type="presParOf" srcId="{3D27FFDE-CF88-4914-B720-D4472395A3A1}" destId="{4262EEB0-A7D1-4A3B-B82D-4508FBDF559B}" srcOrd="0" destOrd="0" presId="urn:microsoft.com/office/officeart/2005/8/layout/orgChart1"/>
    <dgm:cxn modelId="{A1A0F667-3C5E-4598-AC24-9031C902767C}" type="presParOf" srcId="{4262EEB0-A7D1-4A3B-B82D-4508FBDF559B}" destId="{4E0F7B19-7894-4676-9617-1B82D6E52B82}" srcOrd="0" destOrd="0" presId="urn:microsoft.com/office/officeart/2005/8/layout/orgChart1"/>
    <dgm:cxn modelId="{461A7D15-D735-4A75-811A-76A978311A56}" type="presParOf" srcId="{4E0F7B19-7894-4676-9617-1B82D6E52B82}" destId="{10F302F2-1B36-44A6-9673-49B86B5B32A9}" srcOrd="0" destOrd="0" presId="urn:microsoft.com/office/officeart/2005/8/layout/orgChart1"/>
    <dgm:cxn modelId="{36681E7D-7E0E-4AA7-AE23-1A846C22E97F}" type="presParOf" srcId="{4E0F7B19-7894-4676-9617-1B82D6E52B82}" destId="{0523BA43-30B0-48FD-8C8B-4D2C59045EFE}" srcOrd="1" destOrd="0" presId="urn:microsoft.com/office/officeart/2005/8/layout/orgChart1"/>
    <dgm:cxn modelId="{7D075EA3-AF23-4439-BC81-A1A798396FF6}" type="presParOf" srcId="{4262EEB0-A7D1-4A3B-B82D-4508FBDF559B}" destId="{938522C4-AD99-4552-AFA7-BDA73FEA72D4}" srcOrd="1" destOrd="0" presId="urn:microsoft.com/office/officeart/2005/8/layout/orgChart1"/>
    <dgm:cxn modelId="{0033A767-0E15-4668-8896-7274B4E33BC8}" type="presParOf" srcId="{938522C4-AD99-4552-AFA7-BDA73FEA72D4}" destId="{204C9901-B5BA-44E7-A5F2-6E1A94EE6B45}" srcOrd="0" destOrd="0" presId="urn:microsoft.com/office/officeart/2005/8/layout/orgChart1"/>
    <dgm:cxn modelId="{80B57FC6-0F32-45FC-A929-3745B74FC2E3}" type="presParOf" srcId="{938522C4-AD99-4552-AFA7-BDA73FEA72D4}" destId="{E4C5E52A-322C-4028-91F3-EA3855075F98}" srcOrd="1" destOrd="0" presId="urn:microsoft.com/office/officeart/2005/8/layout/orgChart1"/>
    <dgm:cxn modelId="{553730E0-C95C-4412-AA36-A305F72DA1D9}" type="presParOf" srcId="{E4C5E52A-322C-4028-91F3-EA3855075F98}" destId="{D6F2B9BC-707E-4F14-A90F-3BD38E9A5E3A}" srcOrd="0" destOrd="0" presId="urn:microsoft.com/office/officeart/2005/8/layout/orgChart1"/>
    <dgm:cxn modelId="{84DD8A52-F9FC-4242-9E52-D82DFA13524A}" type="presParOf" srcId="{D6F2B9BC-707E-4F14-A90F-3BD38E9A5E3A}" destId="{97694678-A37C-46CC-A8CA-783C42A8AE40}" srcOrd="0" destOrd="0" presId="urn:microsoft.com/office/officeart/2005/8/layout/orgChart1"/>
    <dgm:cxn modelId="{D44AA8F0-0945-4A6E-9968-14E4A6A090A4}" type="presParOf" srcId="{D6F2B9BC-707E-4F14-A90F-3BD38E9A5E3A}" destId="{11789827-FE15-4D14-A60A-A4E30D96CBF7}" srcOrd="1" destOrd="0" presId="urn:microsoft.com/office/officeart/2005/8/layout/orgChart1"/>
    <dgm:cxn modelId="{8DA4D8A4-6BBB-4C91-A63F-6969386F01B4}" type="presParOf" srcId="{E4C5E52A-322C-4028-91F3-EA3855075F98}" destId="{D9F16875-2AAB-478E-B884-768DAC74E840}" srcOrd="1" destOrd="0" presId="urn:microsoft.com/office/officeart/2005/8/layout/orgChart1"/>
    <dgm:cxn modelId="{F40C6BC4-1EBC-49BB-A775-0741FC153A19}" type="presParOf" srcId="{E4C5E52A-322C-4028-91F3-EA3855075F98}" destId="{649A3590-4302-4B23-AD67-A2ABC118DC55}" srcOrd="2" destOrd="0" presId="urn:microsoft.com/office/officeart/2005/8/layout/orgChart1"/>
    <dgm:cxn modelId="{A1A6A3EC-C205-4503-AEA9-FE27E23CF540}" type="presParOf" srcId="{938522C4-AD99-4552-AFA7-BDA73FEA72D4}" destId="{82AB8946-F30F-4D86-89FA-2340C7DB56B7}" srcOrd="2" destOrd="0" presId="urn:microsoft.com/office/officeart/2005/8/layout/orgChart1"/>
    <dgm:cxn modelId="{C31795DA-30F0-40B6-8E58-DED3337E498A}" type="presParOf" srcId="{938522C4-AD99-4552-AFA7-BDA73FEA72D4}" destId="{373E8C4C-D5C5-43E9-8887-7E570D28B4FF}" srcOrd="3" destOrd="0" presId="urn:microsoft.com/office/officeart/2005/8/layout/orgChart1"/>
    <dgm:cxn modelId="{DB594CE7-0B2A-4DA3-913B-0E58C9A3FDFC}" type="presParOf" srcId="{373E8C4C-D5C5-43E9-8887-7E570D28B4FF}" destId="{C89FF354-6B9D-49D8-BE7E-9687E057932C}" srcOrd="0" destOrd="0" presId="urn:microsoft.com/office/officeart/2005/8/layout/orgChart1"/>
    <dgm:cxn modelId="{6684DB71-D665-4FDD-ADCE-614BC11CB6AE}" type="presParOf" srcId="{C89FF354-6B9D-49D8-BE7E-9687E057932C}" destId="{9564A198-A897-487B-9FC3-7E19F171EFC8}" srcOrd="0" destOrd="0" presId="urn:microsoft.com/office/officeart/2005/8/layout/orgChart1"/>
    <dgm:cxn modelId="{3A63913C-9DDF-4FFB-9AB0-635E2C3F8931}" type="presParOf" srcId="{C89FF354-6B9D-49D8-BE7E-9687E057932C}" destId="{E60E1E5B-C601-4BFC-9CD5-9B7F4B0F44AE}" srcOrd="1" destOrd="0" presId="urn:microsoft.com/office/officeart/2005/8/layout/orgChart1"/>
    <dgm:cxn modelId="{CF6F6C29-308C-4237-9EFC-932499CD28E9}" type="presParOf" srcId="{373E8C4C-D5C5-43E9-8887-7E570D28B4FF}" destId="{5C1EC25C-CDAD-4831-B8FA-B637901DE827}" srcOrd="1" destOrd="0" presId="urn:microsoft.com/office/officeart/2005/8/layout/orgChart1"/>
    <dgm:cxn modelId="{94A71DA7-2939-4517-8415-64B5CD606BC3}" type="presParOf" srcId="{373E8C4C-D5C5-43E9-8887-7E570D28B4FF}" destId="{F76FBC89-16DE-479C-873C-48D46EF98FE0}" srcOrd="2" destOrd="0" presId="urn:microsoft.com/office/officeart/2005/8/layout/orgChart1"/>
    <dgm:cxn modelId="{DCB3E856-86FF-46EC-B690-3B9137DC0796}" type="presParOf" srcId="{938522C4-AD99-4552-AFA7-BDA73FEA72D4}" destId="{55566E31-51B9-4C00-9372-079D91D238F9}" srcOrd="4" destOrd="0" presId="urn:microsoft.com/office/officeart/2005/8/layout/orgChart1"/>
    <dgm:cxn modelId="{40517E15-A515-4348-90B9-1AB898373004}" type="presParOf" srcId="{938522C4-AD99-4552-AFA7-BDA73FEA72D4}" destId="{55B41F6F-BC08-4314-9116-84133E342FEE}" srcOrd="5" destOrd="0" presId="urn:microsoft.com/office/officeart/2005/8/layout/orgChart1"/>
    <dgm:cxn modelId="{A3455FD4-5350-437D-9F7C-E70E7793E2DA}" type="presParOf" srcId="{55B41F6F-BC08-4314-9116-84133E342FEE}" destId="{3F6E8ABE-5429-422F-82F3-FBD54E65B3FF}" srcOrd="0" destOrd="0" presId="urn:microsoft.com/office/officeart/2005/8/layout/orgChart1"/>
    <dgm:cxn modelId="{5B0AE994-99B6-437D-AA81-300CB89A65C2}" type="presParOf" srcId="{3F6E8ABE-5429-422F-82F3-FBD54E65B3FF}" destId="{E7F4DD1F-9488-4514-A874-08DEAF0D5693}" srcOrd="0" destOrd="0" presId="urn:microsoft.com/office/officeart/2005/8/layout/orgChart1"/>
    <dgm:cxn modelId="{63DAA350-96B5-4C43-AD73-C44E2D417853}" type="presParOf" srcId="{3F6E8ABE-5429-422F-82F3-FBD54E65B3FF}" destId="{FF951A91-A3EE-4677-BD54-64E51BB96FE8}" srcOrd="1" destOrd="0" presId="urn:microsoft.com/office/officeart/2005/8/layout/orgChart1"/>
    <dgm:cxn modelId="{24487F69-0676-48A1-88FA-AED1A1708C9E}" type="presParOf" srcId="{55B41F6F-BC08-4314-9116-84133E342FEE}" destId="{562C044C-63B2-4FC7-B9A3-ECF1A6926FBB}" srcOrd="1" destOrd="0" presId="urn:microsoft.com/office/officeart/2005/8/layout/orgChart1"/>
    <dgm:cxn modelId="{8C5DFDD7-51C2-4625-8000-0BACC1D14D75}" type="presParOf" srcId="{55B41F6F-BC08-4314-9116-84133E342FEE}" destId="{84A82AC7-C339-4510-938B-434C613C0DA9}" srcOrd="2" destOrd="0" presId="urn:microsoft.com/office/officeart/2005/8/layout/orgChart1"/>
    <dgm:cxn modelId="{42046530-39D8-4758-A38C-1B73C481A174}" type="presParOf" srcId="{938522C4-AD99-4552-AFA7-BDA73FEA72D4}" destId="{3BD1A2A0-3C4E-468C-A94E-F8ABF69CA440}" srcOrd="6" destOrd="0" presId="urn:microsoft.com/office/officeart/2005/8/layout/orgChart1"/>
    <dgm:cxn modelId="{506B3E00-47C6-4C5D-A917-E33F137E3122}" type="presParOf" srcId="{938522C4-AD99-4552-AFA7-BDA73FEA72D4}" destId="{ECAE72A0-F9FB-401D-A6F8-120FE8693997}" srcOrd="7" destOrd="0" presId="urn:microsoft.com/office/officeart/2005/8/layout/orgChart1"/>
    <dgm:cxn modelId="{669D1669-0CA0-4644-98EB-B2FF37C2065B}" type="presParOf" srcId="{ECAE72A0-F9FB-401D-A6F8-120FE8693997}" destId="{FE6677C7-F97E-4BA5-88B8-E59D7C474596}" srcOrd="0" destOrd="0" presId="urn:microsoft.com/office/officeart/2005/8/layout/orgChart1"/>
    <dgm:cxn modelId="{93FA9F01-BD23-45CF-A662-C424A6D44C43}" type="presParOf" srcId="{FE6677C7-F97E-4BA5-88B8-E59D7C474596}" destId="{29DF606C-C783-4F55-8476-F1AFA9D54F74}" srcOrd="0" destOrd="0" presId="urn:microsoft.com/office/officeart/2005/8/layout/orgChart1"/>
    <dgm:cxn modelId="{D56B1091-1BCB-4FE6-90C0-17CE5010BF01}" type="presParOf" srcId="{FE6677C7-F97E-4BA5-88B8-E59D7C474596}" destId="{7AF40933-DD90-4119-9A4D-69FFDA3A868F}" srcOrd="1" destOrd="0" presId="urn:microsoft.com/office/officeart/2005/8/layout/orgChart1"/>
    <dgm:cxn modelId="{2AE4293B-6B76-4BB8-B3AD-6F40D9E2EF79}" type="presParOf" srcId="{ECAE72A0-F9FB-401D-A6F8-120FE8693997}" destId="{E8961244-A44C-4202-94DC-FFEC5FA96778}" srcOrd="1" destOrd="0" presId="urn:microsoft.com/office/officeart/2005/8/layout/orgChart1"/>
    <dgm:cxn modelId="{788BFE3B-348A-4B9C-8231-F0CF46B975A4}" type="presParOf" srcId="{ECAE72A0-F9FB-401D-A6F8-120FE8693997}" destId="{F5E7F20D-0B09-4231-941C-8109FC8E04A8}" srcOrd="2" destOrd="0" presId="urn:microsoft.com/office/officeart/2005/8/layout/orgChart1"/>
    <dgm:cxn modelId="{E19B74E9-9EA7-4DC0-B151-0DABB1D31B7D}" type="presParOf" srcId="{4262EEB0-A7D1-4A3B-B82D-4508FBDF559B}" destId="{7A49EA95-1C12-4BA4-A500-4DDC65D563CA}"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ED69388-0E14-48CD-AEBD-6E83ED7863E7}" type="doc">
      <dgm:prSet loTypeId="urn:microsoft.com/office/officeart/2005/8/layout/hProcess9" loCatId="process" qsTypeId="urn:microsoft.com/office/officeart/2005/8/quickstyle/simple1" qsCatId="simple" csTypeId="urn:microsoft.com/office/officeart/2005/8/colors/colorful1" csCatId="colorful" phldr="1"/>
      <dgm:spPr/>
      <dgm:t>
        <a:bodyPr/>
        <a:lstStyle/>
        <a:p>
          <a:endParaRPr lang="en-US"/>
        </a:p>
      </dgm:t>
    </dgm:pt>
    <dgm:pt modelId="{FDB2E791-18A3-4CFE-B130-30995C358F38}">
      <dgm:prSet phldrT="[Text]" custT="1"/>
      <dgm:spPr>
        <a:solidFill>
          <a:srgbClr val="F7EF81"/>
        </a:solidFill>
      </dgm:spPr>
      <dgm:t>
        <a:bodyPr/>
        <a:lstStyle/>
        <a:p>
          <a:pPr>
            <a:buNone/>
          </a:pPr>
          <a:r>
            <a:rPr lang="en-US" sz="1800" b="1" dirty="0">
              <a:solidFill>
                <a:schemeClr val="tx1"/>
              </a:solidFill>
              <a:latin typeface="Alexandria"/>
            </a:rPr>
            <a:t>(1) Design Phase</a:t>
          </a:r>
          <a:br>
            <a:rPr lang="en-US" sz="1800" dirty="0">
              <a:solidFill>
                <a:schemeClr val="tx1"/>
              </a:solidFill>
              <a:latin typeface="Alexandria"/>
            </a:rPr>
          </a:br>
          <a:r>
            <a:rPr lang="en-US" sz="1800" dirty="0">
              <a:solidFill>
                <a:schemeClr val="tx1"/>
              </a:solidFill>
              <a:latin typeface="Alexandria"/>
            </a:rPr>
            <a:t>•Identifying missing components
• Warning of unsafe conditions
• Enhancing energy efficiency</a:t>
          </a:r>
        </a:p>
      </dgm:t>
    </dgm:pt>
    <dgm:pt modelId="{7754B080-909C-44DF-9B8B-F48D96F32766}" type="parTrans" cxnId="{B9BDE737-6B29-4282-B64A-D3DA1CDD7262}">
      <dgm:prSet/>
      <dgm:spPr/>
      <dgm:t>
        <a:bodyPr/>
        <a:lstStyle/>
        <a:p>
          <a:endParaRPr lang="en-US"/>
        </a:p>
      </dgm:t>
    </dgm:pt>
    <dgm:pt modelId="{91A73808-5D5C-4752-B484-939E475C875D}" type="sibTrans" cxnId="{B9BDE737-6B29-4282-B64A-D3DA1CDD7262}">
      <dgm:prSet/>
      <dgm:spPr/>
      <dgm:t>
        <a:bodyPr/>
        <a:lstStyle/>
        <a:p>
          <a:endParaRPr lang="en-US"/>
        </a:p>
      </dgm:t>
    </dgm:pt>
    <dgm:pt modelId="{7B7600C7-7157-41E9-A413-A6FA9CCC81BF}">
      <dgm:prSet custT="1"/>
      <dgm:spPr>
        <a:solidFill>
          <a:srgbClr val="BEF9A1"/>
        </a:solidFill>
      </dgm:spPr>
      <dgm:t>
        <a:bodyPr/>
        <a:lstStyle/>
        <a:p>
          <a:pPr algn="ctr">
            <a:buNone/>
          </a:pPr>
          <a:r>
            <a:rPr lang="en-US" sz="1800" b="1" dirty="0">
              <a:solidFill>
                <a:schemeClr val="tx1"/>
              </a:solidFill>
              <a:latin typeface="Alexandria"/>
            </a:rPr>
            <a:t>(2) Construction Phase:
• </a:t>
          </a:r>
          <a:r>
            <a:rPr lang="en-US" sz="1800" b="0" dirty="0">
              <a:solidFill>
                <a:schemeClr val="tx1"/>
              </a:solidFill>
              <a:latin typeface="Alexandria"/>
            </a:rPr>
            <a:t>Mapping existing facilities
• Pattern recognition
• Detailed surveying</a:t>
          </a:r>
          <a:endParaRPr lang="ar-SY" sz="1800" b="0" dirty="0">
            <a:solidFill>
              <a:schemeClr val="tx1"/>
            </a:solidFill>
            <a:latin typeface="Alexandria"/>
          </a:endParaRPr>
        </a:p>
      </dgm:t>
    </dgm:pt>
    <dgm:pt modelId="{EAAD4BE3-CD6E-4108-8B5A-C3D5F9506CE0}" type="parTrans" cxnId="{94C1036D-CEF5-4E67-A0BF-E2DEA920FBEF}">
      <dgm:prSet/>
      <dgm:spPr/>
      <dgm:t>
        <a:bodyPr/>
        <a:lstStyle/>
        <a:p>
          <a:endParaRPr lang="en-US"/>
        </a:p>
      </dgm:t>
    </dgm:pt>
    <dgm:pt modelId="{3ACCFC43-4EA5-4A71-A034-CB39FB11E6CD}" type="sibTrans" cxnId="{94C1036D-CEF5-4E67-A0BF-E2DEA920FBEF}">
      <dgm:prSet/>
      <dgm:spPr/>
      <dgm:t>
        <a:bodyPr/>
        <a:lstStyle/>
        <a:p>
          <a:endParaRPr lang="en-US"/>
        </a:p>
      </dgm:t>
    </dgm:pt>
    <dgm:pt modelId="{6ABDB482-1E77-4A30-9F43-F41906AD323B}">
      <dgm:prSet custT="1"/>
      <dgm:spPr>
        <a:solidFill>
          <a:srgbClr val="CCECFF"/>
        </a:solidFill>
      </dgm:spPr>
      <dgm:t>
        <a:bodyPr/>
        <a:lstStyle/>
        <a:p>
          <a:pPr algn="ctr">
            <a:spcBef>
              <a:spcPts val="1200"/>
            </a:spcBef>
          </a:pPr>
          <a:endParaRPr lang="ar-SY" sz="1800" b="1" dirty="0">
            <a:solidFill>
              <a:schemeClr val="tx1"/>
            </a:solidFill>
            <a:latin typeface="Alexandria"/>
          </a:endParaRPr>
        </a:p>
        <a:p>
          <a:pPr algn="ctr">
            <a:spcBef>
              <a:spcPts val="1200"/>
            </a:spcBef>
          </a:pPr>
          <a:r>
            <a:rPr lang="en-US" sz="1800" b="1" dirty="0">
              <a:solidFill>
                <a:schemeClr val="tx1"/>
              </a:solidFill>
              <a:latin typeface="Alexandria"/>
            </a:rPr>
            <a:t>(3) Operation Phase:</a:t>
          </a:r>
          <a:endParaRPr lang="ar-SY" sz="1800" b="1" dirty="0">
            <a:solidFill>
              <a:schemeClr val="tx1"/>
            </a:solidFill>
            <a:latin typeface="Alexandria"/>
          </a:endParaRPr>
        </a:p>
        <a:p>
          <a:pPr algn="ctr">
            <a:spcBef>
              <a:spcPts val="0"/>
            </a:spcBef>
          </a:pPr>
          <a:r>
            <a:rPr lang="en-US" sz="1800" dirty="0">
              <a:solidFill>
                <a:schemeClr val="tx1"/>
              </a:solidFill>
              <a:latin typeface="Alexandria"/>
            </a:rPr>
            <a:t>• Remote monitoring
• Predictive maintenance
• Advanced analytics
</a:t>
          </a:r>
        </a:p>
      </dgm:t>
    </dgm:pt>
    <dgm:pt modelId="{04A0E9CD-4066-4E6A-B229-5AC5A9687E11}" type="parTrans" cxnId="{378FD9C8-478F-408A-9BC6-90DB0E8A2BD5}">
      <dgm:prSet/>
      <dgm:spPr/>
      <dgm:t>
        <a:bodyPr/>
        <a:lstStyle/>
        <a:p>
          <a:endParaRPr lang="en-US"/>
        </a:p>
      </dgm:t>
    </dgm:pt>
    <dgm:pt modelId="{E959392C-1B21-426B-B15C-4EAF407195D3}" type="sibTrans" cxnId="{378FD9C8-478F-408A-9BC6-90DB0E8A2BD5}">
      <dgm:prSet/>
      <dgm:spPr/>
      <dgm:t>
        <a:bodyPr/>
        <a:lstStyle/>
        <a:p>
          <a:endParaRPr lang="en-US"/>
        </a:p>
      </dgm:t>
    </dgm:pt>
    <dgm:pt modelId="{0C5DD22A-45A0-49E7-A5AF-1B3A9E34EE02}" type="pres">
      <dgm:prSet presAssocID="{BED69388-0E14-48CD-AEBD-6E83ED7863E7}" presName="CompostProcess" presStyleCnt="0">
        <dgm:presLayoutVars>
          <dgm:dir/>
          <dgm:resizeHandles val="exact"/>
        </dgm:presLayoutVars>
      </dgm:prSet>
      <dgm:spPr/>
    </dgm:pt>
    <dgm:pt modelId="{FC9F8ADD-0713-413C-A9A5-5E3B8BDDD78F}" type="pres">
      <dgm:prSet presAssocID="{BED69388-0E14-48CD-AEBD-6E83ED7863E7}" presName="arrow" presStyleLbl="bgShp" presStyleIdx="0" presStyleCnt="1"/>
      <dgm:spPr/>
    </dgm:pt>
    <dgm:pt modelId="{F8A993AF-1747-4351-9320-F9E5F31E2B13}" type="pres">
      <dgm:prSet presAssocID="{BED69388-0E14-48CD-AEBD-6E83ED7863E7}" presName="linearProcess" presStyleCnt="0"/>
      <dgm:spPr/>
    </dgm:pt>
    <dgm:pt modelId="{96C767B0-37DF-4115-BB10-B342CFA85852}" type="pres">
      <dgm:prSet presAssocID="{FDB2E791-18A3-4CFE-B130-30995C358F38}" presName="textNode" presStyleLbl="node1" presStyleIdx="0" presStyleCnt="3" custScaleY="126762">
        <dgm:presLayoutVars>
          <dgm:bulletEnabled val="1"/>
        </dgm:presLayoutVars>
      </dgm:prSet>
      <dgm:spPr/>
    </dgm:pt>
    <dgm:pt modelId="{B202F52A-7B66-482F-8CA3-A4D20481D7AE}" type="pres">
      <dgm:prSet presAssocID="{91A73808-5D5C-4752-B484-939E475C875D}" presName="sibTrans" presStyleCnt="0"/>
      <dgm:spPr/>
    </dgm:pt>
    <dgm:pt modelId="{EEAEE59D-2097-4D9C-AFDA-4EB3FEDDD7D7}" type="pres">
      <dgm:prSet presAssocID="{7B7600C7-7157-41E9-A413-A6FA9CCC81BF}" presName="textNode" presStyleLbl="node1" presStyleIdx="1" presStyleCnt="3" custScaleY="126762" custLinFactNeighborX="5361" custLinFactNeighborY="1573">
        <dgm:presLayoutVars>
          <dgm:bulletEnabled val="1"/>
        </dgm:presLayoutVars>
      </dgm:prSet>
      <dgm:spPr/>
    </dgm:pt>
    <dgm:pt modelId="{643E064B-60A8-4C80-BE1B-672678F72C33}" type="pres">
      <dgm:prSet presAssocID="{3ACCFC43-4EA5-4A71-A034-CB39FB11E6CD}" presName="sibTrans" presStyleCnt="0"/>
      <dgm:spPr/>
    </dgm:pt>
    <dgm:pt modelId="{B3DA47CC-AE8C-4B35-A796-1534D937483F}" type="pres">
      <dgm:prSet presAssocID="{6ABDB482-1E77-4A30-9F43-F41906AD323B}" presName="textNode" presStyleLbl="node1" presStyleIdx="2" presStyleCnt="3" custScaleY="126762">
        <dgm:presLayoutVars>
          <dgm:bulletEnabled val="1"/>
        </dgm:presLayoutVars>
      </dgm:prSet>
      <dgm:spPr/>
    </dgm:pt>
  </dgm:ptLst>
  <dgm:cxnLst>
    <dgm:cxn modelId="{33D6D421-833F-48EF-8CA1-2D43C6252B54}" type="presOf" srcId="{7B7600C7-7157-41E9-A413-A6FA9CCC81BF}" destId="{EEAEE59D-2097-4D9C-AFDA-4EB3FEDDD7D7}" srcOrd="0" destOrd="0" presId="urn:microsoft.com/office/officeart/2005/8/layout/hProcess9"/>
    <dgm:cxn modelId="{B9BDE737-6B29-4282-B64A-D3DA1CDD7262}" srcId="{BED69388-0E14-48CD-AEBD-6E83ED7863E7}" destId="{FDB2E791-18A3-4CFE-B130-30995C358F38}" srcOrd="0" destOrd="0" parTransId="{7754B080-909C-44DF-9B8B-F48D96F32766}" sibTransId="{91A73808-5D5C-4752-B484-939E475C875D}"/>
    <dgm:cxn modelId="{94C1036D-CEF5-4E67-A0BF-E2DEA920FBEF}" srcId="{BED69388-0E14-48CD-AEBD-6E83ED7863E7}" destId="{7B7600C7-7157-41E9-A413-A6FA9CCC81BF}" srcOrd="1" destOrd="0" parTransId="{EAAD4BE3-CD6E-4108-8B5A-C3D5F9506CE0}" sibTransId="{3ACCFC43-4EA5-4A71-A034-CB39FB11E6CD}"/>
    <dgm:cxn modelId="{454D4192-D488-4E11-8B1A-0DB4D1B95277}" type="presOf" srcId="{FDB2E791-18A3-4CFE-B130-30995C358F38}" destId="{96C767B0-37DF-4115-BB10-B342CFA85852}" srcOrd="0" destOrd="0" presId="urn:microsoft.com/office/officeart/2005/8/layout/hProcess9"/>
    <dgm:cxn modelId="{69C74CB7-86A3-462F-88DF-2A1F187999CF}" type="presOf" srcId="{6ABDB482-1E77-4A30-9F43-F41906AD323B}" destId="{B3DA47CC-AE8C-4B35-A796-1534D937483F}" srcOrd="0" destOrd="0" presId="urn:microsoft.com/office/officeart/2005/8/layout/hProcess9"/>
    <dgm:cxn modelId="{378FD9C8-478F-408A-9BC6-90DB0E8A2BD5}" srcId="{BED69388-0E14-48CD-AEBD-6E83ED7863E7}" destId="{6ABDB482-1E77-4A30-9F43-F41906AD323B}" srcOrd="2" destOrd="0" parTransId="{04A0E9CD-4066-4E6A-B229-5AC5A9687E11}" sibTransId="{E959392C-1B21-426B-B15C-4EAF407195D3}"/>
    <dgm:cxn modelId="{08B786FA-87EB-4B21-9849-4FC453B9D64C}" type="presOf" srcId="{BED69388-0E14-48CD-AEBD-6E83ED7863E7}" destId="{0C5DD22A-45A0-49E7-A5AF-1B3A9E34EE02}" srcOrd="0" destOrd="0" presId="urn:microsoft.com/office/officeart/2005/8/layout/hProcess9"/>
    <dgm:cxn modelId="{12A284FF-AC53-49B8-919D-39ADF4D7A337}" type="presParOf" srcId="{0C5DD22A-45A0-49E7-A5AF-1B3A9E34EE02}" destId="{FC9F8ADD-0713-413C-A9A5-5E3B8BDDD78F}" srcOrd="0" destOrd="0" presId="urn:microsoft.com/office/officeart/2005/8/layout/hProcess9"/>
    <dgm:cxn modelId="{24737435-F7CD-41B7-9B96-F8CE29583629}" type="presParOf" srcId="{0C5DD22A-45A0-49E7-A5AF-1B3A9E34EE02}" destId="{F8A993AF-1747-4351-9320-F9E5F31E2B13}" srcOrd="1" destOrd="0" presId="urn:microsoft.com/office/officeart/2005/8/layout/hProcess9"/>
    <dgm:cxn modelId="{1AB86E72-F17E-40BB-BD50-939CB6674642}" type="presParOf" srcId="{F8A993AF-1747-4351-9320-F9E5F31E2B13}" destId="{96C767B0-37DF-4115-BB10-B342CFA85852}" srcOrd="0" destOrd="0" presId="urn:microsoft.com/office/officeart/2005/8/layout/hProcess9"/>
    <dgm:cxn modelId="{4C10A2E7-C39F-4D3A-A50C-06937A99A599}" type="presParOf" srcId="{F8A993AF-1747-4351-9320-F9E5F31E2B13}" destId="{B202F52A-7B66-482F-8CA3-A4D20481D7AE}" srcOrd="1" destOrd="0" presId="urn:microsoft.com/office/officeart/2005/8/layout/hProcess9"/>
    <dgm:cxn modelId="{08550443-3435-4ECF-AC2B-000335B7CA20}" type="presParOf" srcId="{F8A993AF-1747-4351-9320-F9E5F31E2B13}" destId="{EEAEE59D-2097-4D9C-AFDA-4EB3FEDDD7D7}" srcOrd="2" destOrd="0" presId="urn:microsoft.com/office/officeart/2005/8/layout/hProcess9"/>
    <dgm:cxn modelId="{60087084-3993-4803-8EFE-93CA5E05CF19}" type="presParOf" srcId="{F8A993AF-1747-4351-9320-F9E5F31E2B13}" destId="{643E064B-60A8-4C80-BE1B-672678F72C33}" srcOrd="3" destOrd="0" presId="urn:microsoft.com/office/officeart/2005/8/layout/hProcess9"/>
    <dgm:cxn modelId="{5AFC3414-7E5F-469C-AD86-64992C2F6793}" type="presParOf" srcId="{F8A993AF-1747-4351-9320-F9E5F31E2B13}" destId="{B3DA47CC-AE8C-4B35-A796-1534D937483F}" srcOrd="4"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35CFB9F-2A93-44FC-A683-03F1E4938D2B}" type="doc">
      <dgm:prSet loTypeId="urn:microsoft.com/office/officeart/2005/8/layout/orgChart1" loCatId="hierarchy" qsTypeId="urn:microsoft.com/office/officeart/2005/8/quickstyle/simple1" qsCatId="simple" csTypeId="urn:microsoft.com/office/officeart/2005/8/colors/accent6_2" csCatId="accent6" phldr="1"/>
      <dgm:spPr/>
      <dgm:t>
        <a:bodyPr/>
        <a:lstStyle/>
        <a:p>
          <a:endParaRPr lang="en-US"/>
        </a:p>
      </dgm:t>
    </dgm:pt>
    <dgm:pt modelId="{47D81B82-C8CB-45DF-89B8-D396E4DA874C}">
      <dgm:prSet phldrT="[Text]" custT="1"/>
      <dgm:spPr>
        <a:solidFill>
          <a:srgbClr val="CC99FF"/>
        </a:solidFill>
      </dgm:spPr>
      <dgm:t>
        <a:bodyPr/>
        <a:lstStyle/>
        <a:p>
          <a:pPr>
            <a:lnSpc>
              <a:spcPct val="105000"/>
            </a:lnSpc>
            <a:spcBef>
              <a:spcPts val="300"/>
            </a:spcBef>
            <a:spcAft>
              <a:spcPts val="300"/>
            </a:spcAft>
          </a:pPr>
          <a:r>
            <a:rPr lang="en-US" sz="2000" b="1" dirty="0">
              <a:solidFill>
                <a:schemeClr val="tx1"/>
              </a:solidFill>
              <a:latin typeface="Alexandria"/>
            </a:rPr>
            <a:t>CMMS Applications</a:t>
          </a:r>
          <a:endParaRPr lang="en-US" sz="1800" b="0" dirty="0">
            <a:solidFill>
              <a:schemeClr val="tx1"/>
            </a:solidFill>
            <a:latin typeface="Alexandria"/>
          </a:endParaRPr>
        </a:p>
      </dgm:t>
    </dgm:pt>
    <dgm:pt modelId="{8BC2ED8C-7E86-4BFB-973D-4CB4425E9722}" type="parTrans" cxnId="{54B2B3CD-993C-4CC8-BC20-7E7C25F4EF9E}">
      <dgm:prSet/>
      <dgm:spPr/>
      <dgm:t>
        <a:bodyPr/>
        <a:lstStyle/>
        <a:p>
          <a:endParaRPr lang="en-US"/>
        </a:p>
      </dgm:t>
    </dgm:pt>
    <dgm:pt modelId="{3F7C76EB-9CDA-446C-AAC8-A92595D0210F}" type="sibTrans" cxnId="{54B2B3CD-993C-4CC8-BC20-7E7C25F4EF9E}">
      <dgm:prSet/>
      <dgm:spPr/>
      <dgm:t>
        <a:bodyPr/>
        <a:lstStyle/>
        <a:p>
          <a:endParaRPr lang="en-US"/>
        </a:p>
      </dgm:t>
    </dgm:pt>
    <dgm:pt modelId="{E42F95AB-2265-4D7C-9018-8263A1E8B6B4}">
      <dgm:prSet phldrT="[Text]" custT="1"/>
      <dgm:spPr>
        <a:solidFill>
          <a:srgbClr val="66FFFF"/>
        </a:solidFill>
        <a:ln>
          <a:solidFill>
            <a:srgbClr val="00B0F0"/>
          </a:solidFill>
        </a:ln>
      </dgm:spPr>
      <dgm:t>
        <a:bodyPr/>
        <a:lstStyle/>
        <a:p>
          <a:pPr>
            <a:lnSpc>
              <a:spcPct val="105000"/>
            </a:lnSpc>
            <a:spcBef>
              <a:spcPts val="300"/>
            </a:spcBef>
            <a:spcAft>
              <a:spcPts val="300"/>
            </a:spcAft>
          </a:pPr>
          <a:r>
            <a:rPr lang="en-US" sz="2000" b="1" dirty="0">
              <a:solidFill>
                <a:schemeClr val="tx1"/>
              </a:solidFill>
              <a:latin typeface="Alexandria"/>
            </a:rPr>
            <a:t>Space &amp; Workplace Management Applications</a:t>
          </a:r>
          <a:endParaRPr lang="en-US" sz="2000" b="0" dirty="0">
            <a:solidFill>
              <a:schemeClr val="tx1"/>
            </a:solidFill>
            <a:latin typeface="Alexandria"/>
          </a:endParaRPr>
        </a:p>
      </dgm:t>
    </dgm:pt>
    <dgm:pt modelId="{C3D9CB3A-22EE-4699-A4B3-9B4668825BC6}" type="parTrans" cxnId="{8192B7FF-6C41-4A93-A7FC-7A9314897F4F}">
      <dgm:prSet/>
      <dgm:spPr/>
      <dgm:t>
        <a:bodyPr/>
        <a:lstStyle/>
        <a:p>
          <a:endParaRPr lang="en-US"/>
        </a:p>
      </dgm:t>
    </dgm:pt>
    <dgm:pt modelId="{44A490FD-967A-419A-8B46-398891A0A335}" type="sibTrans" cxnId="{8192B7FF-6C41-4A93-A7FC-7A9314897F4F}">
      <dgm:prSet/>
      <dgm:spPr/>
      <dgm:t>
        <a:bodyPr/>
        <a:lstStyle/>
        <a:p>
          <a:endParaRPr lang="en-US"/>
        </a:p>
      </dgm:t>
    </dgm:pt>
    <dgm:pt modelId="{03A6B4A1-9708-4DC4-B99A-F802948CA9A7}">
      <dgm:prSet phldrT="[Text]" custT="1"/>
      <dgm:spPr>
        <a:solidFill>
          <a:srgbClr val="FFC1C1"/>
        </a:solidFill>
      </dgm:spPr>
      <dgm:t>
        <a:bodyPr/>
        <a:lstStyle/>
        <a:p>
          <a:pPr>
            <a:lnSpc>
              <a:spcPct val="105000"/>
            </a:lnSpc>
            <a:spcBef>
              <a:spcPts val="300"/>
            </a:spcBef>
            <a:spcAft>
              <a:spcPts val="300"/>
            </a:spcAft>
          </a:pPr>
          <a:r>
            <a:rPr lang="en-US" sz="2000" b="1" i="0" dirty="0">
              <a:solidFill>
                <a:schemeClr val="tx1"/>
              </a:solidFill>
            </a:rPr>
            <a:t>Security &amp; Access Applications</a:t>
          </a:r>
          <a:endParaRPr lang="en-US" sz="2000" b="0" dirty="0">
            <a:solidFill>
              <a:schemeClr val="tx1"/>
            </a:solidFill>
            <a:latin typeface="Alexandria"/>
          </a:endParaRPr>
        </a:p>
      </dgm:t>
    </dgm:pt>
    <dgm:pt modelId="{410A4D59-D838-42D2-9A1A-28F8FD9CE27A}" type="parTrans" cxnId="{2C33FCB5-BB21-4004-A5CF-7D9720474D22}">
      <dgm:prSet/>
      <dgm:spPr/>
      <dgm:t>
        <a:bodyPr/>
        <a:lstStyle/>
        <a:p>
          <a:endParaRPr lang="en-US"/>
        </a:p>
      </dgm:t>
    </dgm:pt>
    <dgm:pt modelId="{04957F26-F073-4215-9DCA-5FD14CABFDC0}" type="sibTrans" cxnId="{2C33FCB5-BB21-4004-A5CF-7D9720474D22}">
      <dgm:prSet/>
      <dgm:spPr/>
      <dgm:t>
        <a:bodyPr/>
        <a:lstStyle/>
        <a:p>
          <a:endParaRPr lang="en-US"/>
        </a:p>
      </dgm:t>
    </dgm:pt>
    <dgm:pt modelId="{98F72865-D23B-4201-A80A-C5B8C11798C1}">
      <dgm:prSet custT="1"/>
      <dgm:spPr>
        <a:solidFill>
          <a:srgbClr val="BEF9A1"/>
        </a:solidFill>
      </dgm:spPr>
      <dgm:t>
        <a:bodyPr/>
        <a:lstStyle/>
        <a:p>
          <a:pPr>
            <a:lnSpc>
              <a:spcPct val="105000"/>
            </a:lnSpc>
            <a:spcBef>
              <a:spcPts val="300"/>
            </a:spcBef>
            <a:spcAft>
              <a:spcPts val="300"/>
            </a:spcAft>
          </a:pPr>
          <a:r>
            <a:rPr lang="en-US" sz="2000" b="1" dirty="0">
              <a:solidFill>
                <a:schemeClr val="tx1"/>
              </a:solidFill>
              <a:latin typeface="Alexandria"/>
            </a:rPr>
            <a:t>Energy Management &amp; Sustainability Applications</a:t>
          </a:r>
          <a:endParaRPr lang="en-US" sz="2000" b="0" dirty="0">
            <a:solidFill>
              <a:schemeClr val="tx1"/>
            </a:solidFill>
            <a:latin typeface="Alexandria"/>
          </a:endParaRPr>
        </a:p>
      </dgm:t>
    </dgm:pt>
    <dgm:pt modelId="{C6328371-F3E0-477D-BF61-7EB6B2097E38}" type="parTrans" cxnId="{16793D84-5657-44DC-BF2C-97C57DADD077}">
      <dgm:prSet/>
      <dgm:spPr/>
      <dgm:t>
        <a:bodyPr/>
        <a:lstStyle/>
        <a:p>
          <a:endParaRPr lang="en-US"/>
        </a:p>
      </dgm:t>
    </dgm:pt>
    <dgm:pt modelId="{6E998263-6FAE-4C3C-A8D5-ABFB668C1711}" type="sibTrans" cxnId="{16793D84-5657-44DC-BF2C-97C57DADD077}">
      <dgm:prSet/>
      <dgm:spPr/>
      <dgm:t>
        <a:bodyPr/>
        <a:lstStyle/>
        <a:p>
          <a:endParaRPr lang="en-US"/>
        </a:p>
      </dgm:t>
    </dgm:pt>
    <dgm:pt modelId="{F0BDE8FF-C464-4407-9C0D-67DD799182F9}">
      <dgm:prSet phldrT="[Text]" custT="1"/>
      <dgm:spPr>
        <a:solidFill>
          <a:schemeClr val="accent4">
            <a:lumMod val="60000"/>
            <a:lumOff val="40000"/>
          </a:schemeClr>
        </a:solidFill>
      </dgm:spPr>
      <dgm:t>
        <a:bodyPr/>
        <a:lstStyle/>
        <a:p>
          <a:r>
            <a:rPr kumimoji="0" lang="en-US" sz="2400" b="1" i="0" u="none" strike="noStrike" cap="none" spc="0" normalizeH="0" baseline="0" noProof="0" dirty="0">
              <a:ln>
                <a:noFill/>
              </a:ln>
              <a:solidFill>
                <a:prstClr val="black"/>
              </a:solidFill>
              <a:effectLst/>
              <a:uLnTx/>
              <a:uFillTx/>
              <a:latin typeface="Alexandria"/>
              <a:ea typeface="+mn-ea"/>
              <a:cs typeface="+mn-cs"/>
            </a:rPr>
            <a:t>Smart Applications</a:t>
          </a:r>
        </a:p>
      </dgm:t>
    </dgm:pt>
    <dgm:pt modelId="{B79A2208-D60A-480D-985E-58372044B721}" type="sibTrans" cxnId="{5E74A5D1-85B4-42A6-856C-B356F1DE0705}">
      <dgm:prSet/>
      <dgm:spPr/>
      <dgm:t>
        <a:bodyPr/>
        <a:lstStyle/>
        <a:p>
          <a:endParaRPr lang="en-US"/>
        </a:p>
      </dgm:t>
    </dgm:pt>
    <dgm:pt modelId="{EB2029D5-0464-40D7-9161-1C3C908F1E04}" type="parTrans" cxnId="{5E74A5D1-85B4-42A6-856C-B356F1DE0705}">
      <dgm:prSet/>
      <dgm:spPr/>
      <dgm:t>
        <a:bodyPr/>
        <a:lstStyle/>
        <a:p>
          <a:endParaRPr lang="en-US"/>
        </a:p>
      </dgm:t>
    </dgm:pt>
    <dgm:pt modelId="{CE725837-B693-4CAD-A200-A3C12EB71764}">
      <dgm:prSet custT="1"/>
      <dgm:spPr>
        <a:solidFill>
          <a:srgbClr val="F7EF81"/>
        </a:solidFill>
      </dgm:spPr>
      <dgm:t>
        <a:bodyPr/>
        <a:lstStyle/>
        <a:p>
          <a:pPr>
            <a:lnSpc>
              <a:spcPct val="105000"/>
            </a:lnSpc>
            <a:spcBef>
              <a:spcPts val="300"/>
            </a:spcBef>
            <a:spcAft>
              <a:spcPts val="300"/>
            </a:spcAft>
          </a:pPr>
          <a:r>
            <a:rPr lang="en-US" sz="2000" b="1" kern="1200" dirty="0">
              <a:solidFill>
                <a:prstClr val="black"/>
              </a:solidFill>
              <a:latin typeface="Alexandria"/>
              <a:ea typeface="+mn-ea"/>
              <a:cs typeface="+mn-cs"/>
            </a:rPr>
            <a:t>IoT-Based Facility Applications</a:t>
          </a:r>
          <a:endParaRPr lang="en-US" sz="2000" b="0" kern="1200" dirty="0">
            <a:solidFill>
              <a:prstClr val="black"/>
            </a:solidFill>
            <a:latin typeface="Alexandria"/>
            <a:ea typeface="+mn-ea"/>
            <a:cs typeface="+mn-cs"/>
          </a:endParaRPr>
        </a:p>
      </dgm:t>
    </dgm:pt>
    <dgm:pt modelId="{613155CA-B2D6-419B-9EB8-0103EB461CDE}" type="parTrans" cxnId="{64BB8F35-A59C-403F-BFD0-DF5981B6C6CF}">
      <dgm:prSet/>
      <dgm:spPr/>
      <dgm:t>
        <a:bodyPr/>
        <a:lstStyle/>
        <a:p>
          <a:endParaRPr lang="en-US"/>
        </a:p>
      </dgm:t>
    </dgm:pt>
    <dgm:pt modelId="{5ACF2AD4-CDDF-4A02-9583-8F7E4EF4CBA5}" type="sibTrans" cxnId="{64BB8F35-A59C-403F-BFD0-DF5981B6C6CF}">
      <dgm:prSet/>
      <dgm:spPr/>
      <dgm:t>
        <a:bodyPr/>
        <a:lstStyle/>
        <a:p>
          <a:endParaRPr lang="en-US"/>
        </a:p>
      </dgm:t>
    </dgm:pt>
    <dgm:pt modelId="{3BA8DF37-DEF1-487C-BB37-3B6C2A46233B}">
      <dgm:prSet custT="1"/>
      <dgm:spPr>
        <a:solidFill>
          <a:schemeClr val="bg1">
            <a:lumMod val="85000"/>
          </a:schemeClr>
        </a:solidFill>
      </dgm:spPr>
      <dgm:t>
        <a:bodyPr/>
        <a:lstStyle/>
        <a:p>
          <a:pPr>
            <a:buNone/>
          </a:pPr>
          <a:r>
            <a:rPr lang="en-US" sz="2000" b="1" dirty="0">
              <a:solidFill>
                <a:schemeClr val="tx1"/>
              </a:solidFill>
              <a:latin typeface="Alexandria"/>
            </a:rPr>
            <a:t>Occupant Experience Applications	</a:t>
          </a:r>
        </a:p>
      </dgm:t>
    </dgm:pt>
    <dgm:pt modelId="{85B12790-0BF1-4659-ADF9-2A9E656F8BA3}" type="parTrans" cxnId="{25FCBB70-AF21-4B0B-B0DC-2DA48D99D54B}">
      <dgm:prSet/>
      <dgm:spPr/>
      <dgm:t>
        <a:bodyPr/>
        <a:lstStyle/>
        <a:p>
          <a:endParaRPr lang="en-US"/>
        </a:p>
      </dgm:t>
    </dgm:pt>
    <dgm:pt modelId="{EDBAAA11-C412-48C7-8378-75BABD36A914}" type="sibTrans" cxnId="{25FCBB70-AF21-4B0B-B0DC-2DA48D99D54B}">
      <dgm:prSet/>
      <dgm:spPr/>
      <dgm:t>
        <a:bodyPr/>
        <a:lstStyle/>
        <a:p>
          <a:endParaRPr lang="en-US"/>
        </a:p>
      </dgm:t>
    </dgm:pt>
    <dgm:pt modelId="{40EC72F8-0E68-4FBA-BA9C-C69A41B9A169}">
      <dgm:prSet custT="1"/>
      <dgm:spPr>
        <a:solidFill>
          <a:schemeClr val="accent4">
            <a:lumMod val="40000"/>
            <a:lumOff val="60000"/>
          </a:schemeClr>
        </a:solidFill>
      </dgm:spPr>
      <dgm:t>
        <a:bodyPr/>
        <a:lstStyle/>
        <a:p>
          <a:pPr>
            <a:buNone/>
          </a:pPr>
          <a:r>
            <a:rPr lang="en-US" sz="2000" b="1" dirty="0">
              <a:solidFill>
                <a:schemeClr val="tx1"/>
              </a:solidFill>
              <a:latin typeface="Alexandria"/>
            </a:rPr>
            <a:t>Digital Twin &amp; BIM-Linked Applications	</a:t>
          </a:r>
        </a:p>
      </dgm:t>
    </dgm:pt>
    <dgm:pt modelId="{3CF27699-7034-4A26-9965-36FD5703EF05}" type="parTrans" cxnId="{B80DA966-2C5A-4AEE-A8F7-BE8970CB2D71}">
      <dgm:prSet/>
      <dgm:spPr/>
      <dgm:t>
        <a:bodyPr/>
        <a:lstStyle/>
        <a:p>
          <a:endParaRPr lang="en-US"/>
        </a:p>
      </dgm:t>
    </dgm:pt>
    <dgm:pt modelId="{B0AB5FD9-363A-45B2-87CB-0407282205F1}" type="sibTrans" cxnId="{B80DA966-2C5A-4AEE-A8F7-BE8970CB2D71}">
      <dgm:prSet/>
      <dgm:spPr/>
      <dgm:t>
        <a:bodyPr/>
        <a:lstStyle/>
        <a:p>
          <a:endParaRPr lang="en-US"/>
        </a:p>
      </dgm:t>
    </dgm:pt>
    <dgm:pt modelId="{3D27FFDE-CF88-4914-B720-D4472395A3A1}" type="pres">
      <dgm:prSet presAssocID="{D35CFB9F-2A93-44FC-A683-03F1E4938D2B}" presName="hierChild1" presStyleCnt="0">
        <dgm:presLayoutVars>
          <dgm:orgChart val="1"/>
          <dgm:chPref val="1"/>
          <dgm:dir/>
          <dgm:animOne val="branch"/>
          <dgm:animLvl val="lvl"/>
          <dgm:resizeHandles/>
        </dgm:presLayoutVars>
      </dgm:prSet>
      <dgm:spPr/>
    </dgm:pt>
    <dgm:pt modelId="{4262EEB0-A7D1-4A3B-B82D-4508FBDF559B}" type="pres">
      <dgm:prSet presAssocID="{F0BDE8FF-C464-4407-9C0D-67DD799182F9}" presName="hierRoot1" presStyleCnt="0">
        <dgm:presLayoutVars>
          <dgm:hierBranch val="init"/>
        </dgm:presLayoutVars>
      </dgm:prSet>
      <dgm:spPr/>
    </dgm:pt>
    <dgm:pt modelId="{4E0F7B19-7894-4676-9617-1B82D6E52B82}" type="pres">
      <dgm:prSet presAssocID="{F0BDE8FF-C464-4407-9C0D-67DD799182F9}" presName="rootComposite1" presStyleCnt="0"/>
      <dgm:spPr/>
    </dgm:pt>
    <dgm:pt modelId="{10F302F2-1B36-44A6-9673-49B86B5B32A9}" type="pres">
      <dgm:prSet presAssocID="{F0BDE8FF-C464-4407-9C0D-67DD799182F9}" presName="rootText1" presStyleLbl="node0" presStyleIdx="0" presStyleCnt="1" custScaleX="344014" custScaleY="51702" custLinFactNeighborX="-474" custLinFactNeighborY="-3876">
        <dgm:presLayoutVars>
          <dgm:chPref val="3"/>
        </dgm:presLayoutVars>
      </dgm:prSet>
      <dgm:spPr/>
    </dgm:pt>
    <dgm:pt modelId="{0523BA43-30B0-48FD-8C8B-4D2C59045EFE}" type="pres">
      <dgm:prSet presAssocID="{F0BDE8FF-C464-4407-9C0D-67DD799182F9}" presName="rootConnector1" presStyleLbl="node1" presStyleIdx="0" presStyleCnt="0"/>
      <dgm:spPr/>
    </dgm:pt>
    <dgm:pt modelId="{938522C4-AD99-4552-AFA7-BDA73FEA72D4}" type="pres">
      <dgm:prSet presAssocID="{F0BDE8FF-C464-4407-9C0D-67DD799182F9}" presName="hierChild2" presStyleCnt="0"/>
      <dgm:spPr/>
    </dgm:pt>
    <dgm:pt modelId="{204C9901-B5BA-44E7-A5F2-6E1A94EE6B45}" type="pres">
      <dgm:prSet presAssocID="{8BC2ED8C-7E86-4BFB-973D-4CB4425E9722}" presName="Name37" presStyleLbl="parChTrans1D2" presStyleIdx="0" presStyleCnt="7"/>
      <dgm:spPr/>
    </dgm:pt>
    <dgm:pt modelId="{E4C5E52A-322C-4028-91F3-EA3855075F98}" type="pres">
      <dgm:prSet presAssocID="{47D81B82-C8CB-45DF-89B8-D396E4DA874C}" presName="hierRoot2" presStyleCnt="0">
        <dgm:presLayoutVars>
          <dgm:hierBranch val="init"/>
        </dgm:presLayoutVars>
      </dgm:prSet>
      <dgm:spPr/>
    </dgm:pt>
    <dgm:pt modelId="{D6F2B9BC-707E-4F14-A90F-3BD38E9A5E3A}" type="pres">
      <dgm:prSet presAssocID="{47D81B82-C8CB-45DF-89B8-D396E4DA874C}" presName="rootComposite" presStyleCnt="0"/>
      <dgm:spPr/>
    </dgm:pt>
    <dgm:pt modelId="{97694678-A37C-46CC-A8CA-783C42A8AE40}" type="pres">
      <dgm:prSet presAssocID="{47D81B82-C8CB-45DF-89B8-D396E4DA874C}" presName="rootText" presStyleLbl="node2" presStyleIdx="0" presStyleCnt="7" custScaleX="94972" custScaleY="225925" custLinFactNeighborX="-50" custLinFactNeighborY="39766">
        <dgm:presLayoutVars>
          <dgm:chPref val="3"/>
        </dgm:presLayoutVars>
      </dgm:prSet>
      <dgm:spPr/>
    </dgm:pt>
    <dgm:pt modelId="{11789827-FE15-4D14-A60A-A4E30D96CBF7}" type="pres">
      <dgm:prSet presAssocID="{47D81B82-C8CB-45DF-89B8-D396E4DA874C}" presName="rootConnector" presStyleLbl="node2" presStyleIdx="0" presStyleCnt="7"/>
      <dgm:spPr/>
    </dgm:pt>
    <dgm:pt modelId="{D9F16875-2AAB-478E-B884-768DAC74E840}" type="pres">
      <dgm:prSet presAssocID="{47D81B82-C8CB-45DF-89B8-D396E4DA874C}" presName="hierChild4" presStyleCnt="0"/>
      <dgm:spPr/>
    </dgm:pt>
    <dgm:pt modelId="{649A3590-4302-4B23-AD67-A2ABC118DC55}" type="pres">
      <dgm:prSet presAssocID="{47D81B82-C8CB-45DF-89B8-D396E4DA874C}" presName="hierChild5" presStyleCnt="0"/>
      <dgm:spPr/>
    </dgm:pt>
    <dgm:pt modelId="{82AB8946-F30F-4D86-89FA-2340C7DB56B7}" type="pres">
      <dgm:prSet presAssocID="{C3D9CB3A-22EE-4699-A4B3-9B4668825BC6}" presName="Name37" presStyleLbl="parChTrans1D2" presStyleIdx="1" presStyleCnt="7"/>
      <dgm:spPr/>
    </dgm:pt>
    <dgm:pt modelId="{373E8C4C-D5C5-43E9-8887-7E570D28B4FF}" type="pres">
      <dgm:prSet presAssocID="{E42F95AB-2265-4D7C-9018-8263A1E8B6B4}" presName="hierRoot2" presStyleCnt="0">
        <dgm:presLayoutVars>
          <dgm:hierBranch val="init"/>
        </dgm:presLayoutVars>
      </dgm:prSet>
      <dgm:spPr/>
    </dgm:pt>
    <dgm:pt modelId="{C89FF354-6B9D-49D8-BE7E-9687E057932C}" type="pres">
      <dgm:prSet presAssocID="{E42F95AB-2265-4D7C-9018-8263A1E8B6B4}" presName="rootComposite" presStyleCnt="0"/>
      <dgm:spPr/>
    </dgm:pt>
    <dgm:pt modelId="{9564A198-A897-487B-9FC3-7E19F171EFC8}" type="pres">
      <dgm:prSet presAssocID="{E42F95AB-2265-4D7C-9018-8263A1E8B6B4}" presName="rootText" presStyleLbl="node2" presStyleIdx="1" presStyleCnt="7" custScaleY="244065" custLinFactNeighborX="2269" custLinFactNeighborY="41299">
        <dgm:presLayoutVars>
          <dgm:chPref val="3"/>
        </dgm:presLayoutVars>
      </dgm:prSet>
      <dgm:spPr/>
    </dgm:pt>
    <dgm:pt modelId="{E60E1E5B-C601-4BFC-9CD5-9B7F4B0F44AE}" type="pres">
      <dgm:prSet presAssocID="{E42F95AB-2265-4D7C-9018-8263A1E8B6B4}" presName="rootConnector" presStyleLbl="node2" presStyleIdx="1" presStyleCnt="7"/>
      <dgm:spPr/>
    </dgm:pt>
    <dgm:pt modelId="{5C1EC25C-CDAD-4831-B8FA-B637901DE827}" type="pres">
      <dgm:prSet presAssocID="{E42F95AB-2265-4D7C-9018-8263A1E8B6B4}" presName="hierChild4" presStyleCnt="0"/>
      <dgm:spPr/>
    </dgm:pt>
    <dgm:pt modelId="{F76FBC89-16DE-479C-873C-48D46EF98FE0}" type="pres">
      <dgm:prSet presAssocID="{E42F95AB-2265-4D7C-9018-8263A1E8B6B4}" presName="hierChild5" presStyleCnt="0"/>
      <dgm:spPr/>
    </dgm:pt>
    <dgm:pt modelId="{55566E31-51B9-4C00-9372-079D91D238F9}" type="pres">
      <dgm:prSet presAssocID="{613155CA-B2D6-419B-9EB8-0103EB461CDE}" presName="Name37" presStyleLbl="parChTrans1D2" presStyleIdx="2" presStyleCnt="7"/>
      <dgm:spPr/>
    </dgm:pt>
    <dgm:pt modelId="{55B41F6F-BC08-4314-9116-84133E342FEE}" type="pres">
      <dgm:prSet presAssocID="{CE725837-B693-4CAD-A200-A3C12EB71764}" presName="hierRoot2" presStyleCnt="0">
        <dgm:presLayoutVars>
          <dgm:hierBranch val="init"/>
        </dgm:presLayoutVars>
      </dgm:prSet>
      <dgm:spPr/>
    </dgm:pt>
    <dgm:pt modelId="{3F6E8ABE-5429-422F-82F3-FBD54E65B3FF}" type="pres">
      <dgm:prSet presAssocID="{CE725837-B693-4CAD-A200-A3C12EB71764}" presName="rootComposite" presStyleCnt="0"/>
      <dgm:spPr/>
    </dgm:pt>
    <dgm:pt modelId="{E7F4DD1F-9488-4514-A874-08DEAF0D5693}" type="pres">
      <dgm:prSet presAssocID="{CE725837-B693-4CAD-A200-A3C12EB71764}" presName="rootText" presStyleLbl="node2" presStyleIdx="2" presStyleCnt="7" custScaleY="240011" custLinFactNeighborX="0" custLinFactNeighborY="44465">
        <dgm:presLayoutVars>
          <dgm:chPref val="3"/>
        </dgm:presLayoutVars>
      </dgm:prSet>
      <dgm:spPr/>
    </dgm:pt>
    <dgm:pt modelId="{FF951A91-A3EE-4677-BD54-64E51BB96FE8}" type="pres">
      <dgm:prSet presAssocID="{CE725837-B693-4CAD-A200-A3C12EB71764}" presName="rootConnector" presStyleLbl="node2" presStyleIdx="2" presStyleCnt="7"/>
      <dgm:spPr/>
    </dgm:pt>
    <dgm:pt modelId="{562C044C-63B2-4FC7-B9A3-ECF1A6926FBB}" type="pres">
      <dgm:prSet presAssocID="{CE725837-B693-4CAD-A200-A3C12EB71764}" presName="hierChild4" presStyleCnt="0"/>
      <dgm:spPr/>
    </dgm:pt>
    <dgm:pt modelId="{84A82AC7-C339-4510-938B-434C613C0DA9}" type="pres">
      <dgm:prSet presAssocID="{CE725837-B693-4CAD-A200-A3C12EB71764}" presName="hierChild5" presStyleCnt="0"/>
      <dgm:spPr/>
    </dgm:pt>
    <dgm:pt modelId="{3BD1A2A0-3C4E-468C-A94E-F8ABF69CA440}" type="pres">
      <dgm:prSet presAssocID="{410A4D59-D838-42D2-9A1A-28F8FD9CE27A}" presName="Name37" presStyleLbl="parChTrans1D2" presStyleIdx="3" presStyleCnt="7"/>
      <dgm:spPr/>
    </dgm:pt>
    <dgm:pt modelId="{ECAE72A0-F9FB-401D-A6F8-120FE8693997}" type="pres">
      <dgm:prSet presAssocID="{03A6B4A1-9708-4DC4-B99A-F802948CA9A7}" presName="hierRoot2" presStyleCnt="0">
        <dgm:presLayoutVars>
          <dgm:hierBranch val="init"/>
        </dgm:presLayoutVars>
      </dgm:prSet>
      <dgm:spPr/>
    </dgm:pt>
    <dgm:pt modelId="{FE6677C7-F97E-4BA5-88B8-E59D7C474596}" type="pres">
      <dgm:prSet presAssocID="{03A6B4A1-9708-4DC4-B99A-F802948CA9A7}" presName="rootComposite" presStyleCnt="0"/>
      <dgm:spPr/>
    </dgm:pt>
    <dgm:pt modelId="{29DF606C-C783-4F55-8476-F1AFA9D54F74}" type="pres">
      <dgm:prSet presAssocID="{03A6B4A1-9708-4DC4-B99A-F802948CA9A7}" presName="rootText" presStyleLbl="node2" presStyleIdx="3" presStyleCnt="7" custScaleY="237408" custLinFactNeighborX="752" custLinFactNeighborY="41005">
        <dgm:presLayoutVars>
          <dgm:chPref val="3"/>
        </dgm:presLayoutVars>
      </dgm:prSet>
      <dgm:spPr/>
    </dgm:pt>
    <dgm:pt modelId="{7AF40933-DD90-4119-9A4D-69FFDA3A868F}" type="pres">
      <dgm:prSet presAssocID="{03A6B4A1-9708-4DC4-B99A-F802948CA9A7}" presName="rootConnector" presStyleLbl="node2" presStyleIdx="3" presStyleCnt="7"/>
      <dgm:spPr/>
    </dgm:pt>
    <dgm:pt modelId="{E8961244-A44C-4202-94DC-FFEC5FA96778}" type="pres">
      <dgm:prSet presAssocID="{03A6B4A1-9708-4DC4-B99A-F802948CA9A7}" presName="hierChild4" presStyleCnt="0"/>
      <dgm:spPr/>
    </dgm:pt>
    <dgm:pt modelId="{F5E7F20D-0B09-4231-941C-8109FC8E04A8}" type="pres">
      <dgm:prSet presAssocID="{03A6B4A1-9708-4DC4-B99A-F802948CA9A7}" presName="hierChild5" presStyleCnt="0"/>
      <dgm:spPr/>
    </dgm:pt>
    <dgm:pt modelId="{29F83457-6D0F-42D8-938D-6AB073D5F5D9}" type="pres">
      <dgm:prSet presAssocID="{C6328371-F3E0-477D-BF61-7EB6B2097E38}" presName="Name37" presStyleLbl="parChTrans1D2" presStyleIdx="4" presStyleCnt="7"/>
      <dgm:spPr/>
    </dgm:pt>
    <dgm:pt modelId="{C7DBC718-7A2E-4E30-AE13-08F693493C78}" type="pres">
      <dgm:prSet presAssocID="{98F72865-D23B-4201-A80A-C5B8C11798C1}" presName="hierRoot2" presStyleCnt="0">
        <dgm:presLayoutVars>
          <dgm:hierBranch val="init"/>
        </dgm:presLayoutVars>
      </dgm:prSet>
      <dgm:spPr/>
    </dgm:pt>
    <dgm:pt modelId="{B26DAD6D-8B28-40D7-8EF8-09CCC04F708E}" type="pres">
      <dgm:prSet presAssocID="{98F72865-D23B-4201-A80A-C5B8C11798C1}" presName="rootComposite" presStyleCnt="0"/>
      <dgm:spPr/>
    </dgm:pt>
    <dgm:pt modelId="{B54F9E9F-12F7-42DA-98FB-6BFBE159924B}" type="pres">
      <dgm:prSet presAssocID="{98F72865-D23B-4201-A80A-C5B8C11798C1}" presName="rootText" presStyleLbl="node2" presStyleIdx="4" presStyleCnt="7" custScaleY="236828" custLinFactNeighborX="-50" custLinFactNeighborY="39766">
        <dgm:presLayoutVars>
          <dgm:chPref val="3"/>
        </dgm:presLayoutVars>
      </dgm:prSet>
      <dgm:spPr/>
    </dgm:pt>
    <dgm:pt modelId="{6A524014-4C27-4ECE-AEEA-62CCB99E16C1}" type="pres">
      <dgm:prSet presAssocID="{98F72865-D23B-4201-A80A-C5B8C11798C1}" presName="rootConnector" presStyleLbl="node2" presStyleIdx="4" presStyleCnt="7"/>
      <dgm:spPr/>
    </dgm:pt>
    <dgm:pt modelId="{673F72C6-74A2-4119-868A-6E85285EBDB6}" type="pres">
      <dgm:prSet presAssocID="{98F72865-D23B-4201-A80A-C5B8C11798C1}" presName="hierChild4" presStyleCnt="0"/>
      <dgm:spPr/>
    </dgm:pt>
    <dgm:pt modelId="{E9F08E17-8833-46CA-B6BC-C1B55FDB87E6}" type="pres">
      <dgm:prSet presAssocID="{98F72865-D23B-4201-A80A-C5B8C11798C1}" presName="hierChild5" presStyleCnt="0"/>
      <dgm:spPr/>
    </dgm:pt>
    <dgm:pt modelId="{31A4C8A5-35E8-4929-999B-4F6F0E84BFED}" type="pres">
      <dgm:prSet presAssocID="{85B12790-0BF1-4659-ADF9-2A9E656F8BA3}" presName="Name37" presStyleLbl="parChTrans1D2" presStyleIdx="5" presStyleCnt="7"/>
      <dgm:spPr/>
    </dgm:pt>
    <dgm:pt modelId="{BC179E69-C55F-4989-8EF1-4A1782FAA4DB}" type="pres">
      <dgm:prSet presAssocID="{3BA8DF37-DEF1-487C-BB37-3B6C2A46233B}" presName="hierRoot2" presStyleCnt="0">
        <dgm:presLayoutVars>
          <dgm:hierBranch val="init"/>
        </dgm:presLayoutVars>
      </dgm:prSet>
      <dgm:spPr/>
    </dgm:pt>
    <dgm:pt modelId="{B4CA3D57-71D4-420E-B0B3-003AA34D500F}" type="pres">
      <dgm:prSet presAssocID="{3BA8DF37-DEF1-487C-BB37-3B6C2A46233B}" presName="rootComposite" presStyleCnt="0"/>
      <dgm:spPr/>
    </dgm:pt>
    <dgm:pt modelId="{819F5A52-6BD2-492F-BB96-A01992C0DA88}" type="pres">
      <dgm:prSet presAssocID="{3BA8DF37-DEF1-487C-BB37-3B6C2A46233B}" presName="rootText" presStyleLbl="node2" presStyleIdx="5" presStyleCnt="7" custScaleY="232577" custLinFactNeighborX="-2156" custLinFactNeighborY="47429">
        <dgm:presLayoutVars>
          <dgm:chPref val="3"/>
        </dgm:presLayoutVars>
      </dgm:prSet>
      <dgm:spPr/>
    </dgm:pt>
    <dgm:pt modelId="{EE5F9574-8190-4103-9E4A-246299DCEA8F}" type="pres">
      <dgm:prSet presAssocID="{3BA8DF37-DEF1-487C-BB37-3B6C2A46233B}" presName="rootConnector" presStyleLbl="node2" presStyleIdx="5" presStyleCnt="7"/>
      <dgm:spPr/>
    </dgm:pt>
    <dgm:pt modelId="{0871B3FA-61D1-4384-9A64-9B82D2998C0D}" type="pres">
      <dgm:prSet presAssocID="{3BA8DF37-DEF1-487C-BB37-3B6C2A46233B}" presName="hierChild4" presStyleCnt="0"/>
      <dgm:spPr/>
    </dgm:pt>
    <dgm:pt modelId="{3ACD53CB-5BB3-4572-930E-3385A1A53039}" type="pres">
      <dgm:prSet presAssocID="{3BA8DF37-DEF1-487C-BB37-3B6C2A46233B}" presName="hierChild5" presStyleCnt="0"/>
      <dgm:spPr/>
    </dgm:pt>
    <dgm:pt modelId="{B9368C3C-DEDA-4259-8F9C-2C16F86C61AA}" type="pres">
      <dgm:prSet presAssocID="{3CF27699-7034-4A26-9965-36FD5703EF05}" presName="Name37" presStyleLbl="parChTrans1D2" presStyleIdx="6" presStyleCnt="7"/>
      <dgm:spPr/>
    </dgm:pt>
    <dgm:pt modelId="{E8C2A51B-765F-45E6-8477-75743C394CA5}" type="pres">
      <dgm:prSet presAssocID="{40EC72F8-0E68-4FBA-BA9C-C69A41B9A169}" presName="hierRoot2" presStyleCnt="0">
        <dgm:presLayoutVars>
          <dgm:hierBranch val="init"/>
        </dgm:presLayoutVars>
      </dgm:prSet>
      <dgm:spPr/>
    </dgm:pt>
    <dgm:pt modelId="{D8B1785C-B837-4EB7-87F5-38CDAF4EFF35}" type="pres">
      <dgm:prSet presAssocID="{40EC72F8-0E68-4FBA-BA9C-C69A41B9A169}" presName="rootComposite" presStyleCnt="0"/>
      <dgm:spPr/>
    </dgm:pt>
    <dgm:pt modelId="{DD202512-012C-45E1-A453-69F5F2DCD008}" type="pres">
      <dgm:prSet presAssocID="{40EC72F8-0E68-4FBA-BA9C-C69A41B9A169}" presName="rootText" presStyleLbl="node2" presStyleIdx="6" presStyleCnt="7" custScaleY="227819" custLinFactNeighborX="141" custLinFactNeighborY="51740">
        <dgm:presLayoutVars>
          <dgm:chPref val="3"/>
        </dgm:presLayoutVars>
      </dgm:prSet>
      <dgm:spPr/>
    </dgm:pt>
    <dgm:pt modelId="{1C200780-BB69-4877-86CB-89C6EEA6D66F}" type="pres">
      <dgm:prSet presAssocID="{40EC72F8-0E68-4FBA-BA9C-C69A41B9A169}" presName="rootConnector" presStyleLbl="node2" presStyleIdx="6" presStyleCnt="7"/>
      <dgm:spPr/>
    </dgm:pt>
    <dgm:pt modelId="{2DDD6236-A359-4062-8EAF-BE3856D56664}" type="pres">
      <dgm:prSet presAssocID="{40EC72F8-0E68-4FBA-BA9C-C69A41B9A169}" presName="hierChild4" presStyleCnt="0"/>
      <dgm:spPr/>
    </dgm:pt>
    <dgm:pt modelId="{405EDAEF-BCB7-49A0-882C-9BAFA5926592}" type="pres">
      <dgm:prSet presAssocID="{40EC72F8-0E68-4FBA-BA9C-C69A41B9A169}" presName="hierChild5" presStyleCnt="0"/>
      <dgm:spPr/>
    </dgm:pt>
    <dgm:pt modelId="{7A49EA95-1C12-4BA4-A500-4DDC65D563CA}" type="pres">
      <dgm:prSet presAssocID="{F0BDE8FF-C464-4407-9C0D-67DD799182F9}" presName="hierChild3" presStyleCnt="0"/>
      <dgm:spPr/>
    </dgm:pt>
  </dgm:ptLst>
  <dgm:cxnLst>
    <dgm:cxn modelId="{28118F04-11BD-46AC-9183-541D4BF42525}" type="presOf" srcId="{40EC72F8-0E68-4FBA-BA9C-C69A41B9A169}" destId="{DD202512-012C-45E1-A453-69F5F2DCD008}" srcOrd="0" destOrd="0" presId="urn:microsoft.com/office/officeart/2005/8/layout/orgChart1"/>
    <dgm:cxn modelId="{7B4F3208-6CA9-489C-BD6B-5714117618D1}" type="presOf" srcId="{E42F95AB-2265-4D7C-9018-8263A1E8B6B4}" destId="{E60E1E5B-C601-4BFC-9CD5-9B7F4B0F44AE}" srcOrd="1" destOrd="0" presId="urn:microsoft.com/office/officeart/2005/8/layout/orgChart1"/>
    <dgm:cxn modelId="{0A00CD0C-C281-44E0-871D-47EFD2D8047A}" type="presOf" srcId="{8BC2ED8C-7E86-4BFB-973D-4CB4425E9722}" destId="{204C9901-B5BA-44E7-A5F2-6E1A94EE6B45}" srcOrd="0" destOrd="0" presId="urn:microsoft.com/office/officeart/2005/8/layout/orgChart1"/>
    <dgm:cxn modelId="{6EFA1510-C75A-4D30-92B2-31C13CDABD2B}" type="presOf" srcId="{3BA8DF37-DEF1-487C-BB37-3B6C2A46233B}" destId="{EE5F9574-8190-4103-9E4A-246299DCEA8F}" srcOrd="1" destOrd="0" presId="urn:microsoft.com/office/officeart/2005/8/layout/orgChart1"/>
    <dgm:cxn modelId="{B96FC728-EEBE-4AE9-9A9C-ABA34D920BB0}" type="presOf" srcId="{47D81B82-C8CB-45DF-89B8-D396E4DA874C}" destId="{97694678-A37C-46CC-A8CA-783C42A8AE40}" srcOrd="0" destOrd="0" presId="urn:microsoft.com/office/officeart/2005/8/layout/orgChart1"/>
    <dgm:cxn modelId="{723CC42F-07A6-4424-BDF3-BD9453583BD3}" type="presOf" srcId="{D35CFB9F-2A93-44FC-A683-03F1E4938D2B}" destId="{3D27FFDE-CF88-4914-B720-D4472395A3A1}" srcOrd="0" destOrd="0" presId="urn:microsoft.com/office/officeart/2005/8/layout/orgChart1"/>
    <dgm:cxn modelId="{64BB8F35-A59C-403F-BFD0-DF5981B6C6CF}" srcId="{F0BDE8FF-C464-4407-9C0D-67DD799182F9}" destId="{CE725837-B693-4CAD-A200-A3C12EB71764}" srcOrd="2" destOrd="0" parTransId="{613155CA-B2D6-419B-9EB8-0103EB461CDE}" sibTransId="{5ACF2AD4-CDDF-4A02-9583-8F7E4EF4CBA5}"/>
    <dgm:cxn modelId="{F4C5FD39-67BF-450C-B3DB-C04E9F09236E}" type="presOf" srcId="{CE725837-B693-4CAD-A200-A3C12EB71764}" destId="{E7F4DD1F-9488-4514-A874-08DEAF0D5693}" srcOrd="0" destOrd="0" presId="urn:microsoft.com/office/officeart/2005/8/layout/orgChart1"/>
    <dgm:cxn modelId="{7AD5F160-0DA9-4C07-BFDD-80416554A395}" type="presOf" srcId="{47D81B82-C8CB-45DF-89B8-D396E4DA874C}" destId="{11789827-FE15-4D14-A60A-A4E30D96CBF7}" srcOrd="1" destOrd="0" presId="urn:microsoft.com/office/officeart/2005/8/layout/orgChart1"/>
    <dgm:cxn modelId="{B80DA966-2C5A-4AEE-A8F7-BE8970CB2D71}" srcId="{F0BDE8FF-C464-4407-9C0D-67DD799182F9}" destId="{40EC72F8-0E68-4FBA-BA9C-C69A41B9A169}" srcOrd="6" destOrd="0" parTransId="{3CF27699-7034-4A26-9965-36FD5703EF05}" sibTransId="{B0AB5FD9-363A-45B2-87CB-0407282205F1}"/>
    <dgm:cxn modelId="{80603D67-F163-456B-B886-5C12E1C8BAD1}" type="presOf" srcId="{F0BDE8FF-C464-4407-9C0D-67DD799182F9}" destId="{10F302F2-1B36-44A6-9673-49B86B5B32A9}" srcOrd="0" destOrd="0" presId="urn:microsoft.com/office/officeart/2005/8/layout/orgChart1"/>
    <dgm:cxn modelId="{2899216F-A719-4D12-91B9-38E52447ECD5}" type="presOf" srcId="{C6328371-F3E0-477D-BF61-7EB6B2097E38}" destId="{29F83457-6D0F-42D8-938D-6AB073D5F5D9}" srcOrd="0" destOrd="0" presId="urn:microsoft.com/office/officeart/2005/8/layout/orgChart1"/>
    <dgm:cxn modelId="{25FCBB70-AF21-4B0B-B0DC-2DA48D99D54B}" srcId="{F0BDE8FF-C464-4407-9C0D-67DD799182F9}" destId="{3BA8DF37-DEF1-487C-BB37-3B6C2A46233B}" srcOrd="5" destOrd="0" parTransId="{85B12790-0BF1-4659-ADF9-2A9E656F8BA3}" sibTransId="{EDBAAA11-C412-48C7-8378-75BABD36A914}"/>
    <dgm:cxn modelId="{C2E60A75-E661-42D3-8F5F-A9F73761858C}" type="presOf" srcId="{98F72865-D23B-4201-A80A-C5B8C11798C1}" destId="{B54F9E9F-12F7-42DA-98FB-6BFBE159924B}" srcOrd="0" destOrd="0" presId="urn:microsoft.com/office/officeart/2005/8/layout/orgChart1"/>
    <dgm:cxn modelId="{20E8B757-3F47-4939-9EE6-AD6F86A2A625}" type="presOf" srcId="{E42F95AB-2265-4D7C-9018-8263A1E8B6B4}" destId="{9564A198-A897-487B-9FC3-7E19F171EFC8}" srcOrd="0" destOrd="0" presId="urn:microsoft.com/office/officeart/2005/8/layout/orgChart1"/>
    <dgm:cxn modelId="{F1A7DF59-3C23-42A6-B8AD-0A97CD4265E0}" type="presOf" srcId="{CE725837-B693-4CAD-A200-A3C12EB71764}" destId="{FF951A91-A3EE-4677-BD54-64E51BB96FE8}" srcOrd="1" destOrd="0" presId="urn:microsoft.com/office/officeart/2005/8/layout/orgChart1"/>
    <dgm:cxn modelId="{16793D84-5657-44DC-BF2C-97C57DADD077}" srcId="{F0BDE8FF-C464-4407-9C0D-67DD799182F9}" destId="{98F72865-D23B-4201-A80A-C5B8C11798C1}" srcOrd="4" destOrd="0" parTransId="{C6328371-F3E0-477D-BF61-7EB6B2097E38}" sibTransId="{6E998263-6FAE-4C3C-A8D5-ABFB668C1711}"/>
    <dgm:cxn modelId="{5432E58D-5536-4F7F-B4C5-B9A9BC17CCA6}" type="presOf" srcId="{613155CA-B2D6-419B-9EB8-0103EB461CDE}" destId="{55566E31-51B9-4C00-9372-079D91D238F9}" srcOrd="0" destOrd="0" presId="urn:microsoft.com/office/officeart/2005/8/layout/orgChart1"/>
    <dgm:cxn modelId="{29D2DF9A-6DF7-4933-AA49-BD4439C56B96}" type="presOf" srcId="{03A6B4A1-9708-4DC4-B99A-F802948CA9A7}" destId="{29DF606C-C783-4F55-8476-F1AFA9D54F74}" srcOrd="0" destOrd="0" presId="urn:microsoft.com/office/officeart/2005/8/layout/orgChart1"/>
    <dgm:cxn modelId="{2C33FCB5-BB21-4004-A5CF-7D9720474D22}" srcId="{F0BDE8FF-C464-4407-9C0D-67DD799182F9}" destId="{03A6B4A1-9708-4DC4-B99A-F802948CA9A7}" srcOrd="3" destOrd="0" parTransId="{410A4D59-D838-42D2-9A1A-28F8FD9CE27A}" sibTransId="{04957F26-F073-4215-9DCA-5FD14CABFDC0}"/>
    <dgm:cxn modelId="{149B89B7-BB6E-4E53-96ED-25773B2A518C}" type="presOf" srcId="{40EC72F8-0E68-4FBA-BA9C-C69A41B9A169}" destId="{1C200780-BB69-4877-86CB-89C6EEA6D66F}" srcOrd="1" destOrd="0" presId="urn:microsoft.com/office/officeart/2005/8/layout/orgChart1"/>
    <dgm:cxn modelId="{7394EAB8-B44F-48D5-A3E8-45674A601660}" type="presOf" srcId="{3BA8DF37-DEF1-487C-BB37-3B6C2A46233B}" destId="{819F5A52-6BD2-492F-BB96-A01992C0DA88}" srcOrd="0" destOrd="0" presId="urn:microsoft.com/office/officeart/2005/8/layout/orgChart1"/>
    <dgm:cxn modelId="{98BCE4C9-D54F-4F5A-8FC6-6F57C23B0E36}" type="presOf" srcId="{C3D9CB3A-22EE-4699-A4B3-9B4668825BC6}" destId="{82AB8946-F30F-4D86-89FA-2340C7DB56B7}" srcOrd="0" destOrd="0" presId="urn:microsoft.com/office/officeart/2005/8/layout/orgChart1"/>
    <dgm:cxn modelId="{54B2B3CD-993C-4CC8-BC20-7E7C25F4EF9E}" srcId="{F0BDE8FF-C464-4407-9C0D-67DD799182F9}" destId="{47D81B82-C8CB-45DF-89B8-D396E4DA874C}" srcOrd="0" destOrd="0" parTransId="{8BC2ED8C-7E86-4BFB-973D-4CB4425E9722}" sibTransId="{3F7C76EB-9CDA-446C-AAC8-A92595D0210F}"/>
    <dgm:cxn modelId="{5E74A5D1-85B4-42A6-856C-B356F1DE0705}" srcId="{D35CFB9F-2A93-44FC-A683-03F1E4938D2B}" destId="{F0BDE8FF-C464-4407-9C0D-67DD799182F9}" srcOrd="0" destOrd="0" parTransId="{EB2029D5-0464-40D7-9161-1C3C908F1E04}" sibTransId="{B79A2208-D60A-480D-985E-58372044B721}"/>
    <dgm:cxn modelId="{377AF6D9-9548-4CA2-94F0-8FB78691344C}" type="presOf" srcId="{3CF27699-7034-4A26-9965-36FD5703EF05}" destId="{B9368C3C-DEDA-4259-8F9C-2C16F86C61AA}" srcOrd="0" destOrd="0" presId="urn:microsoft.com/office/officeart/2005/8/layout/orgChart1"/>
    <dgm:cxn modelId="{33B87CDD-65EC-4803-943E-4A9581575DBD}" type="presOf" srcId="{410A4D59-D838-42D2-9A1A-28F8FD9CE27A}" destId="{3BD1A2A0-3C4E-468C-A94E-F8ABF69CA440}" srcOrd="0" destOrd="0" presId="urn:microsoft.com/office/officeart/2005/8/layout/orgChart1"/>
    <dgm:cxn modelId="{A83F32E6-F58C-4902-8B13-D42A578BE9D6}" type="presOf" srcId="{F0BDE8FF-C464-4407-9C0D-67DD799182F9}" destId="{0523BA43-30B0-48FD-8C8B-4D2C59045EFE}" srcOrd="1" destOrd="0" presId="urn:microsoft.com/office/officeart/2005/8/layout/orgChart1"/>
    <dgm:cxn modelId="{2272E7E9-44F9-481F-841D-A6FE46B5F886}" type="presOf" srcId="{03A6B4A1-9708-4DC4-B99A-F802948CA9A7}" destId="{7AF40933-DD90-4119-9A4D-69FFDA3A868F}" srcOrd="1" destOrd="0" presId="urn:microsoft.com/office/officeart/2005/8/layout/orgChart1"/>
    <dgm:cxn modelId="{F3C1DAEE-7696-4CA6-9586-7999E0022864}" type="presOf" srcId="{98F72865-D23B-4201-A80A-C5B8C11798C1}" destId="{6A524014-4C27-4ECE-AEEA-62CCB99E16C1}" srcOrd="1" destOrd="0" presId="urn:microsoft.com/office/officeart/2005/8/layout/orgChart1"/>
    <dgm:cxn modelId="{825504F3-5D1B-4C53-BD14-E774DFD49C0C}" type="presOf" srcId="{85B12790-0BF1-4659-ADF9-2A9E656F8BA3}" destId="{31A4C8A5-35E8-4929-999B-4F6F0E84BFED}" srcOrd="0" destOrd="0" presId="urn:microsoft.com/office/officeart/2005/8/layout/orgChart1"/>
    <dgm:cxn modelId="{8192B7FF-6C41-4A93-A7FC-7A9314897F4F}" srcId="{F0BDE8FF-C464-4407-9C0D-67DD799182F9}" destId="{E42F95AB-2265-4D7C-9018-8263A1E8B6B4}" srcOrd="1" destOrd="0" parTransId="{C3D9CB3A-22EE-4699-A4B3-9B4668825BC6}" sibTransId="{44A490FD-967A-419A-8B46-398891A0A335}"/>
    <dgm:cxn modelId="{32E0BF11-E9D7-4853-8848-2CAE5CD5F51A}" type="presParOf" srcId="{3D27FFDE-CF88-4914-B720-D4472395A3A1}" destId="{4262EEB0-A7D1-4A3B-B82D-4508FBDF559B}" srcOrd="0" destOrd="0" presId="urn:microsoft.com/office/officeart/2005/8/layout/orgChart1"/>
    <dgm:cxn modelId="{A1A0F667-3C5E-4598-AC24-9031C902767C}" type="presParOf" srcId="{4262EEB0-A7D1-4A3B-B82D-4508FBDF559B}" destId="{4E0F7B19-7894-4676-9617-1B82D6E52B82}" srcOrd="0" destOrd="0" presId="urn:microsoft.com/office/officeart/2005/8/layout/orgChart1"/>
    <dgm:cxn modelId="{461A7D15-D735-4A75-811A-76A978311A56}" type="presParOf" srcId="{4E0F7B19-7894-4676-9617-1B82D6E52B82}" destId="{10F302F2-1B36-44A6-9673-49B86B5B32A9}" srcOrd="0" destOrd="0" presId="urn:microsoft.com/office/officeart/2005/8/layout/orgChart1"/>
    <dgm:cxn modelId="{36681E7D-7E0E-4AA7-AE23-1A846C22E97F}" type="presParOf" srcId="{4E0F7B19-7894-4676-9617-1B82D6E52B82}" destId="{0523BA43-30B0-48FD-8C8B-4D2C59045EFE}" srcOrd="1" destOrd="0" presId="urn:microsoft.com/office/officeart/2005/8/layout/orgChart1"/>
    <dgm:cxn modelId="{7D075EA3-AF23-4439-BC81-A1A798396FF6}" type="presParOf" srcId="{4262EEB0-A7D1-4A3B-B82D-4508FBDF559B}" destId="{938522C4-AD99-4552-AFA7-BDA73FEA72D4}" srcOrd="1" destOrd="0" presId="urn:microsoft.com/office/officeart/2005/8/layout/orgChart1"/>
    <dgm:cxn modelId="{0033A767-0E15-4668-8896-7274B4E33BC8}" type="presParOf" srcId="{938522C4-AD99-4552-AFA7-BDA73FEA72D4}" destId="{204C9901-B5BA-44E7-A5F2-6E1A94EE6B45}" srcOrd="0" destOrd="0" presId="urn:microsoft.com/office/officeart/2005/8/layout/orgChart1"/>
    <dgm:cxn modelId="{80B57FC6-0F32-45FC-A929-3745B74FC2E3}" type="presParOf" srcId="{938522C4-AD99-4552-AFA7-BDA73FEA72D4}" destId="{E4C5E52A-322C-4028-91F3-EA3855075F98}" srcOrd="1" destOrd="0" presId="urn:microsoft.com/office/officeart/2005/8/layout/orgChart1"/>
    <dgm:cxn modelId="{553730E0-C95C-4412-AA36-A305F72DA1D9}" type="presParOf" srcId="{E4C5E52A-322C-4028-91F3-EA3855075F98}" destId="{D6F2B9BC-707E-4F14-A90F-3BD38E9A5E3A}" srcOrd="0" destOrd="0" presId="urn:microsoft.com/office/officeart/2005/8/layout/orgChart1"/>
    <dgm:cxn modelId="{84DD8A52-F9FC-4242-9E52-D82DFA13524A}" type="presParOf" srcId="{D6F2B9BC-707E-4F14-A90F-3BD38E9A5E3A}" destId="{97694678-A37C-46CC-A8CA-783C42A8AE40}" srcOrd="0" destOrd="0" presId="urn:microsoft.com/office/officeart/2005/8/layout/orgChart1"/>
    <dgm:cxn modelId="{D44AA8F0-0945-4A6E-9968-14E4A6A090A4}" type="presParOf" srcId="{D6F2B9BC-707E-4F14-A90F-3BD38E9A5E3A}" destId="{11789827-FE15-4D14-A60A-A4E30D96CBF7}" srcOrd="1" destOrd="0" presId="urn:microsoft.com/office/officeart/2005/8/layout/orgChart1"/>
    <dgm:cxn modelId="{8DA4D8A4-6BBB-4C91-A63F-6969386F01B4}" type="presParOf" srcId="{E4C5E52A-322C-4028-91F3-EA3855075F98}" destId="{D9F16875-2AAB-478E-B884-768DAC74E840}" srcOrd="1" destOrd="0" presId="urn:microsoft.com/office/officeart/2005/8/layout/orgChart1"/>
    <dgm:cxn modelId="{F40C6BC4-1EBC-49BB-A775-0741FC153A19}" type="presParOf" srcId="{E4C5E52A-322C-4028-91F3-EA3855075F98}" destId="{649A3590-4302-4B23-AD67-A2ABC118DC55}" srcOrd="2" destOrd="0" presId="urn:microsoft.com/office/officeart/2005/8/layout/orgChart1"/>
    <dgm:cxn modelId="{A1A6A3EC-C205-4503-AEA9-FE27E23CF540}" type="presParOf" srcId="{938522C4-AD99-4552-AFA7-BDA73FEA72D4}" destId="{82AB8946-F30F-4D86-89FA-2340C7DB56B7}" srcOrd="2" destOrd="0" presId="urn:microsoft.com/office/officeart/2005/8/layout/orgChart1"/>
    <dgm:cxn modelId="{C31795DA-30F0-40B6-8E58-DED3337E498A}" type="presParOf" srcId="{938522C4-AD99-4552-AFA7-BDA73FEA72D4}" destId="{373E8C4C-D5C5-43E9-8887-7E570D28B4FF}" srcOrd="3" destOrd="0" presId="urn:microsoft.com/office/officeart/2005/8/layout/orgChart1"/>
    <dgm:cxn modelId="{DB594CE7-0B2A-4DA3-913B-0E58C9A3FDFC}" type="presParOf" srcId="{373E8C4C-D5C5-43E9-8887-7E570D28B4FF}" destId="{C89FF354-6B9D-49D8-BE7E-9687E057932C}" srcOrd="0" destOrd="0" presId="urn:microsoft.com/office/officeart/2005/8/layout/orgChart1"/>
    <dgm:cxn modelId="{6684DB71-D665-4FDD-ADCE-614BC11CB6AE}" type="presParOf" srcId="{C89FF354-6B9D-49D8-BE7E-9687E057932C}" destId="{9564A198-A897-487B-9FC3-7E19F171EFC8}" srcOrd="0" destOrd="0" presId="urn:microsoft.com/office/officeart/2005/8/layout/orgChart1"/>
    <dgm:cxn modelId="{3A63913C-9DDF-4FFB-9AB0-635E2C3F8931}" type="presParOf" srcId="{C89FF354-6B9D-49D8-BE7E-9687E057932C}" destId="{E60E1E5B-C601-4BFC-9CD5-9B7F4B0F44AE}" srcOrd="1" destOrd="0" presId="urn:microsoft.com/office/officeart/2005/8/layout/orgChart1"/>
    <dgm:cxn modelId="{CF6F6C29-308C-4237-9EFC-932499CD28E9}" type="presParOf" srcId="{373E8C4C-D5C5-43E9-8887-7E570D28B4FF}" destId="{5C1EC25C-CDAD-4831-B8FA-B637901DE827}" srcOrd="1" destOrd="0" presId="urn:microsoft.com/office/officeart/2005/8/layout/orgChart1"/>
    <dgm:cxn modelId="{94A71DA7-2939-4517-8415-64B5CD606BC3}" type="presParOf" srcId="{373E8C4C-D5C5-43E9-8887-7E570D28B4FF}" destId="{F76FBC89-16DE-479C-873C-48D46EF98FE0}" srcOrd="2" destOrd="0" presId="urn:microsoft.com/office/officeart/2005/8/layout/orgChart1"/>
    <dgm:cxn modelId="{DCB3E856-86FF-46EC-B690-3B9137DC0796}" type="presParOf" srcId="{938522C4-AD99-4552-AFA7-BDA73FEA72D4}" destId="{55566E31-51B9-4C00-9372-079D91D238F9}" srcOrd="4" destOrd="0" presId="urn:microsoft.com/office/officeart/2005/8/layout/orgChart1"/>
    <dgm:cxn modelId="{40517E15-A515-4348-90B9-1AB898373004}" type="presParOf" srcId="{938522C4-AD99-4552-AFA7-BDA73FEA72D4}" destId="{55B41F6F-BC08-4314-9116-84133E342FEE}" srcOrd="5" destOrd="0" presId="urn:microsoft.com/office/officeart/2005/8/layout/orgChart1"/>
    <dgm:cxn modelId="{A3455FD4-5350-437D-9F7C-E70E7793E2DA}" type="presParOf" srcId="{55B41F6F-BC08-4314-9116-84133E342FEE}" destId="{3F6E8ABE-5429-422F-82F3-FBD54E65B3FF}" srcOrd="0" destOrd="0" presId="urn:microsoft.com/office/officeart/2005/8/layout/orgChart1"/>
    <dgm:cxn modelId="{5B0AE994-99B6-437D-AA81-300CB89A65C2}" type="presParOf" srcId="{3F6E8ABE-5429-422F-82F3-FBD54E65B3FF}" destId="{E7F4DD1F-9488-4514-A874-08DEAF0D5693}" srcOrd="0" destOrd="0" presId="urn:microsoft.com/office/officeart/2005/8/layout/orgChart1"/>
    <dgm:cxn modelId="{63DAA350-96B5-4C43-AD73-C44E2D417853}" type="presParOf" srcId="{3F6E8ABE-5429-422F-82F3-FBD54E65B3FF}" destId="{FF951A91-A3EE-4677-BD54-64E51BB96FE8}" srcOrd="1" destOrd="0" presId="urn:microsoft.com/office/officeart/2005/8/layout/orgChart1"/>
    <dgm:cxn modelId="{24487F69-0676-48A1-88FA-AED1A1708C9E}" type="presParOf" srcId="{55B41F6F-BC08-4314-9116-84133E342FEE}" destId="{562C044C-63B2-4FC7-B9A3-ECF1A6926FBB}" srcOrd="1" destOrd="0" presId="urn:microsoft.com/office/officeart/2005/8/layout/orgChart1"/>
    <dgm:cxn modelId="{8C5DFDD7-51C2-4625-8000-0BACC1D14D75}" type="presParOf" srcId="{55B41F6F-BC08-4314-9116-84133E342FEE}" destId="{84A82AC7-C339-4510-938B-434C613C0DA9}" srcOrd="2" destOrd="0" presId="urn:microsoft.com/office/officeart/2005/8/layout/orgChart1"/>
    <dgm:cxn modelId="{42046530-39D8-4758-A38C-1B73C481A174}" type="presParOf" srcId="{938522C4-AD99-4552-AFA7-BDA73FEA72D4}" destId="{3BD1A2A0-3C4E-468C-A94E-F8ABF69CA440}" srcOrd="6" destOrd="0" presId="urn:microsoft.com/office/officeart/2005/8/layout/orgChart1"/>
    <dgm:cxn modelId="{506B3E00-47C6-4C5D-A917-E33F137E3122}" type="presParOf" srcId="{938522C4-AD99-4552-AFA7-BDA73FEA72D4}" destId="{ECAE72A0-F9FB-401D-A6F8-120FE8693997}" srcOrd="7" destOrd="0" presId="urn:microsoft.com/office/officeart/2005/8/layout/orgChart1"/>
    <dgm:cxn modelId="{669D1669-0CA0-4644-98EB-B2FF37C2065B}" type="presParOf" srcId="{ECAE72A0-F9FB-401D-A6F8-120FE8693997}" destId="{FE6677C7-F97E-4BA5-88B8-E59D7C474596}" srcOrd="0" destOrd="0" presId="urn:microsoft.com/office/officeart/2005/8/layout/orgChart1"/>
    <dgm:cxn modelId="{93FA9F01-BD23-45CF-A662-C424A6D44C43}" type="presParOf" srcId="{FE6677C7-F97E-4BA5-88B8-E59D7C474596}" destId="{29DF606C-C783-4F55-8476-F1AFA9D54F74}" srcOrd="0" destOrd="0" presId="urn:microsoft.com/office/officeart/2005/8/layout/orgChart1"/>
    <dgm:cxn modelId="{D56B1091-1BCB-4FE6-90C0-17CE5010BF01}" type="presParOf" srcId="{FE6677C7-F97E-4BA5-88B8-E59D7C474596}" destId="{7AF40933-DD90-4119-9A4D-69FFDA3A868F}" srcOrd="1" destOrd="0" presId="urn:microsoft.com/office/officeart/2005/8/layout/orgChart1"/>
    <dgm:cxn modelId="{2AE4293B-6B76-4BB8-B3AD-6F40D9E2EF79}" type="presParOf" srcId="{ECAE72A0-F9FB-401D-A6F8-120FE8693997}" destId="{E8961244-A44C-4202-94DC-FFEC5FA96778}" srcOrd="1" destOrd="0" presId="urn:microsoft.com/office/officeart/2005/8/layout/orgChart1"/>
    <dgm:cxn modelId="{788BFE3B-348A-4B9C-8231-F0CF46B975A4}" type="presParOf" srcId="{ECAE72A0-F9FB-401D-A6F8-120FE8693997}" destId="{F5E7F20D-0B09-4231-941C-8109FC8E04A8}" srcOrd="2" destOrd="0" presId="urn:microsoft.com/office/officeart/2005/8/layout/orgChart1"/>
    <dgm:cxn modelId="{0DD6BDDF-AD29-45C0-9D5A-C8F18E69DE9F}" type="presParOf" srcId="{938522C4-AD99-4552-AFA7-BDA73FEA72D4}" destId="{29F83457-6D0F-42D8-938D-6AB073D5F5D9}" srcOrd="8" destOrd="0" presId="urn:microsoft.com/office/officeart/2005/8/layout/orgChart1"/>
    <dgm:cxn modelId="{9D69BE75-372B-4458-B5CA-DE3FFB3C4DD8}" type="presParOf" srcId="{938522C4-AD99-4552-AFA7-BDA73FEA72D4}" destId="{C7DBC718-7A2E-4E30-AE13-08F693493C78}" srcOrd="9" destOrd="0" presId="urn:microsoft.com/office/officeart/2005/8/layout/orgChart1"/>
    <dgm:cxn modelId="{CF35D3FC-FB1E-478F-882F-A5926CEF8A8A}" type="presParOf" srcId="{C7DBC718-7A2E-4E30-AE13-08F693493C78}" destId="{B26DAD6D-8B28-40D7-8EF8-09CCC04F708E}" srcOrd="0" destOrd="0" presId="urn:microsoft.com/office/officeart/2005/8/layout/orgChart1"/>
    <dgm:cxn modelId="{B2201F38-C3C8-417E-B198-FEE7B16E5D18}" type="presParOf" srcId="{B26DAD6D-8B28-40D7-8EF8-09CCC04F708E}" destId="{B54F9E9F-12F7-42DA-98FB-6BFBE159924B}" srcOrd="0" destOrd="0" presId="urn:microsoft.com/office/officeart/2005/8/layout/orgChart1"/>
    <dgm:cxn modelId="{24E38EEF-1243-44AF-95BA-95E4CA6769A2}" type="presParOf" srcId="{B26DAD6D-8B28-40D7-8EF8-09CCC04F708E}" destId="{6A524014-4C27-4ECE-AEEA-62CCB99E16C1}" srcOrd="1" destOrd="0" presId="urn:microsoft.com/office/officeart/2005/8/layout/orgChart1"/>
    <dgm:cxn modelId="{EE4AA639-E658-4D3E-BD80-98617DC0FAE5}" type="presParOf" srcId="{C7DBC718-7A2E-4E30-AE13-08F693493C78}" destId="{673F72C6-74A2-4119-868A-6E85285EBDB6}" srcOrd="1" destOrd="0" presId="urn:microsoft.com/office/officeart/2005/8/layout/orgChart1"/>
    <dgm:cxn modelId="{F6C14AED-4870-4197-A99C-9092B7B2A8CD}" type="presParOf" srcId="{C7DBC718-7A2E-4E30-AE13-08F693493C78}" destId="{E9F08E17-8833-46CA-B6BC-C1B55FDB87E6}" srcOrd="2" destOrd="0" presId="urn:microsoft.com/office/officeart/2005/8/layout/orgChart1"/>
    <dgm:cxn modelId="{2B040C49-C19C-43B0-9E04-A76B086F32BE}" type="presParOf" srcId="{938522C4-AD99-4552-AFA7-BDA73FEA72D4}" destId="{31A4C8A5-35E8-4929-999B-4F6F0E84BFED}" srcOrd="10" destOrd="0" presId="urn:microsoft.com/office/officeart/2005/8/layout/orgChart1"/>
    <dgm:cxn modelId="{F328C74A-7D13-4B1E-B605-504F84D0A038}" type="presParOf" srcId="{938522C4-AD99-4552-AFA7-BDA73FEA72D4}" destId="{BC179E69-C55F-4989-8EF1-4A1782FAA4DB}" srcOrd="11" destOrd="0" presId="urn:microsoft.com/office/officeart/2005/8/layout/orgChart1"/>
    <dgm:cxn modelId="{7D6F9BA8-B56C-4027-9F9B-844A991EB03A}" type="presParOf" srcId="{BC179E69-C55F-4989-8EF1-4A1782FAA4DB}" destId="{B4CA3D57-71D4-420E-B0B3-003AA34D500F}" srcOrd="0" destOrd="0" presId="urn:microsoft.com/office/officeart/2005/8/layout/orgChart1"/>
    <dgm:cxn modelId="{0074E200-B7C2-43CB-BD58-DE15185BAA04}" type="presParOf" srcId="{B4CA3D57-71D4-420E-B0B3-003AA34D500F}" destId="{819F5A52-6BD2-492F-BB96-A01992C0DA88}" srcOrd="0" destOrd="0" presId="urn:microsoft.com/office/officeart/2005/8/layout/orgChart1"/>
    <dgm:cxn modelId="{898C23B6-928F-4561-A3E6-023960F16B98}" type="presParOf" srcId="{B4CA3D57-71D4-420E-B0B3-003AA34D500F}" destId="{EE5F9574-8190-4103-9E4A-246299DCEA8F}" srcOrd="1" destOrd="0" presId="urn:microsoft.com/office/officeart/2005/8/layout/orgChart1"/>
    <dgm:cxn modelId="{8A275EDB-A434-4C86-B3DB-F1055648F2A7}" type="presParOf" srcId="{BC179E69-C55F-4989-8EF1-4A1782FAA4DB}" destId="{0871B3FA-61D1-4384-9A64-9B82D2998C0D}" srcOrd="1" destOrd="0" presId="urn:microsoft.com/office/officeart/2005/8/layout/orgChart1"/>
    <dgm:cxn modelId="{D487FD28-403E-493C-8D1C-18EB3A3C3390}" type="presParOf" srcId="{BC179E69-C55F-4989-8EF1-4A1782FAA4DB}" destId="{3ACD53CB-5BB3-4572-930E-3385A1A53039}" srcOrd="2" destOrd="0" presId="urn:microsoft.com/office/officeart/2005/8/layout/orgChart1"/>
    <dgm:cxn modelId="{883B1081-8783-4A61-B188-F76001B4A859}" type="presParOf" srcId="{938522C4-AD99-4552-AFA7-BDA73FEA72D4}" destId="{B9368C3C-DEDA-4259-8F9C-2C16F86C61AA}" srcOrd="12" destOrd="0" presId="urn:microsoft.com/office/officeart/2005/8/layout/orgChart1"/>
    <dgm:cxn modelId="{61E607BD-82E0-4A65-807D-2C44C1F15993}" type="presParOf" srcId="{938522C4-AD99-4552-AFA7-BDA73FEA72D4}" destId="{E8C2A51B-765F-45E6-8477-75743C394CA5}" srcOrd="13" destOrd="0" presId="urn:microsoft.com/office/officeart/2005/8/layout/orgChart1"/>
    <dgm:cxn modelId="{CE4359F8-8CBD-4EB4-B42C-D4DCC23F281F}" type="presParOf" srcId="{E8C2A51B-765F-45E6-8477-75743C394CA5}" destId="{D8B1785C-B837-4EB7-87F5-38CDAF4EFF35}" srcOrd="0" destOrd="0" presId="urn:microsoft.com/office/officeart/2005/8/layout/orgChart1"/>
    <dgm:cxn modelId="{D667E445-8A24-46F7-B7D6-D0F97718FDB6}" type="presParOf" srcId="{D8B1785C-B837-4EB7-87F5-38CDAF4EFF35}" destId="{DD202512-012C-45E1-A453-69F5F2DCD008}" srcOrd="0" destOrd="0" presId="urn:microsoft.com/office/officeart/2005/8/layout/orgChart1"/>
    <dgm:cxn modelId="{46A98B41-67E0-46DA-A00B-705FF02B1D46}" type="presParOf" srcId="{D8B1785C-B837-4EB7-87F5-38CDAF4EFF35}" destId="{1C200780-BB69-4877-86CB-89C6EEA6D66F}" srcOrd="1" destOrd="0" presId="urn:microsoft.com/office/officeart/2005/8/layout/orgChart1"/>
    <dgm:cxn modelId="{72D76331-5F67-47DE-8F3B-EE8DD3E83E35}" type="presParOf" srcId="{E8C2A51B-765F-45E6-8477-75743C394CA5}" destId="{2DDD6236-A359-4062-8EAF-BE3856D56664}" srcOrd="1" destOrd="0" presId="urn:microsoft.com/office/officeart/2005/8/layout/orgChart1"/>
    <dgm:cxn modelId="{3A775057-B069-4DB7-9690-11B99698FB19}" type="presParOf" srcId="{E8C2A51B-765F-45E6-8477-75743C394CA5}" destId="{405EDAEF-BCB7-49A0-882C-9BAFA5926592}" srcOrd="2" destOrd="0" presId="urn:microsoft.com/office/officeart/2005/8/layout/orgChart1"/>
    <dgm:cxn modelId="{E19B74E9-9EA7-4DC0-B151-0DABB1D31B7D}" type="presParOf" srcId="{4262EEB0-A7D1-4A3B-B82D-4508FBDF559B}" destId="{7A49EA95-1C12-4BA4-A500-4DDC65D563CA}"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83457-6D0F-42D8-938D-6AB073D5F5D9}">
      <dsp:nvSpPr>
        <dsp:cNvPr id="0" name=""/>
        <dsp:cNvSpPr/>
      </dsp:nvSpPr>
      <dsp:spPr>
        <a:xfrm>
          <a:off x="5993500" y="1884186"/>
          <a:ext cx="4714755" cy="1109752"/>
        </a:xfrm>
        <a:custGeom>
          <a:avLst/>
          <a:gdLst/>
          <a:ahLst/>
          <a:cxnLst/>
          <a:rect l="0" t="0" r="0" b="0"/>
          <a:pathLst>
            <a:path>
              <a:moveTo>
                <a:pt x="0" y="0"/>
              </a:moveTo>
              <a:lnTo>
                <a:pt x="0" y="837633"/>
              </a:lnTo>
              <a:lnTo>
                <a:pt x="4714755" y="837633"/>
              </a:lnTo>
              <a:lnTo>
                <a:pt x="4714755" y="1109752"/>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BD1A2A0-3C4E-468C-A94E-F8ABF69CA440}">
      <dsp:nvSpPr>
        <dsp:cNvPr id="0" name=""/>
        <dsp:cNvSpPr/>
      </dsp:nvSpPr>
      <dsp:spPr>
        <a:xfrm>
          <a:off x="5993500" y="1884186"/>
          <a:ext cx="1573235" cy="1104335"/>
        </a:xfrm>
        <a:custGeom>
          <a:avLst/>
          <a:gdLst/>
          <a:ahLst/>
          <a:cxnLst/>
          <a:rect l="0" t="0" r="0" b="0"/>
          <a:pathLst>
            <a:path>
              <a:moveTo>
                <a:pt x="0" y="0"/>
              </a:moveTo>
              <a:lnTo>
                <a:pt x="0" y="832216"/>
              </a:lnTo>
              <a:lnTo>
                <a:pt x="1573235" y="832216"/>
              </a:lnTo>
              <a:lnTo>
                <a:pt x="1573235" y="1104335"/>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AB8946-F30F-4D86-89FA-2340C7DB56B7}">
      <dsp:nvSpPr>
        <dsp:cNvPr id="0" name=""/>
        <dsp:cNvSpPr/>
      </dsp:nvSpPr>
      <dsp:spPr>
        <a:xfrm>
          <a:off x="4420472" y="1884186"/>
          <a:ext cx="1573027" cy="1109752"/>
        </a:xfrm>
        <a:custGeom>
          <a:avLst/>
          <a:gdLst/>
          <a:ahLst/>
          <a:cxnLst/>
          <a:rect l="0" t="0" r="0" b="0"/>
          <a:pathLst>
            <a:path>
              <a:moveTo>
                <a:pt x="1573027" y="0"/>
              </a:moveTo>
              <a:lnTo>
                <a:pt x="1573027" y="837633"/>
              </a:lnTo>
              <a:lnTo>
                <a:pt x="0" y="837633"/>
              </a:lnTo>
              <a:lnTo>
                <a:pt x="0" y="1109752"/>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04C9901-B5BA-44E7-A5F2-6E1A94EE6B45}">
      <dsp:nvSpPr>
        <dsp:cNvPr id="0" name=""/>
        <dsp:cNvSpPr/>
      </dsp:nvSpPr>
      <dsp:spPr>
        <a:xfrm>
          <a:off x="1300721" y="1884186"/>
          <a:ext cx="4692779" cy="1109752"/>
        </a:xfrm>
        <a:custGeom>
          <a:avLst/>
          <a:gdLst/>
          <a:ahLst/>
          <a:cxnLst/>
          <a:rect l="0" t="0" r="0" b="0"/>
          <a:pathLst>
            <a:path>
              <a:moveTo>
                <a:pt x="4692779" y="0"/>
              </a:moveTo>
              <a:lnTo>
                <a:pt x="4692779" y="837633"/>
              </a:lnTo>
              <a:lnTo>
                <a:pt x="0" y="837633"/>
              </a:lnTo>
              <a:lnTo>
                <a:pt x="0" y="1109752"/>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F302F2-1B36-44A6-9673-49B86B5B32A9}">
      <dsp:nvSpPr>
        <dsp:cNvPr id="0" name=""/>
        <dsp:cNvSpPr/>
      </dsp:nvSpPr>
      <dsp:spPr>
        <a:xfrm>
          <a:off x="2100283" y="1214229"/>
          <a:ext cx="7786432" cy="669956"/>
        </a:xfrm>
        <a:prstGeom prst="rect">
          <a:avLst/>
        </a:prstGeom>
        <a:solidFill>
          <a:schemeClr val="accent4">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kumimoji="0" lang="en-US" sz="2400" b="1" i="0" u="none" strike="noStrike" kern="1200" cap="none" spc="0" normalizeH="0" baseline="0" noProof="0" dirty="0">
              <a:ln>
                <a:noFill/>
              </a:ln>
              <a:solidFill>
                <a:prstClr val="black"/>
              </a:solidFill>
              <a:effectLst/>
              <a:uLnTx/>
              <a:uFillTx/>
              <a:latin typeface="Alexandria"/>
              <a:ea typeface="+mn-ea"/>
              <a:cs typeface="+mn-cs"/>
            </a:rPr>
            <a:t>Inspection Types</a:t>
          </a:r>
        </a:p>
      </dsp:txBody>
      <dsp:txXfrm>
        <a:off x="2100283" y="1214229"/>
        <a:ext cx="7786432" cy="669956"/>
      </dsp:txXfrm>
    </dsp:sp>
    <dsp:sp modelId="{97694678-A37C-46CC-A8CA-783C42A8AE40}">
      <dsp:nvSpPr>
        <dsp:cNvPr id="0" name=""/>
        <dsp:cNvSpPr/>
      </dsp:nvSpPr>
      <dsp:spPr>
        <a:xfrm>
          <a:off x="4917" y="2993938"/>
          <a:ext cx="2591607" cy="1457209"/>
        </a:xfrm>
        <a:prstGeom prst="rect">
          <a:avLst/>
        </a:prstGeom>
        <a:solidFill>
          <a:srgbClr val="CC9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ts val="0"/>
            </a:spcAft>
            <a:buNone/>
          </a:pPr>
          <a:r>
            <a:rPr lang="en-US" sz="2000" b="1" kern="1200" dirty="0">
              <a:solidFill>
                <a:schemeClr val="tx1"/>
              </a:solidFill>
              <a:latin typeface="Alexandria"/>
            </a:rPr>
            <a:t>Routine Inspection</a:t>
          </a:r>
        </a:p>
        <a:p>
          <a:pPr marL="0" lvl="0" indent="0" algn="ctr" defTabSz="889000">
            <a:lnSpc>
              <a:spcPct val="90000"/>
            </a:lnSpc>
            <a:spcBef>
              <a:spcPct val="0"/>
            </a:spcBef>
            <a:spcAft>
              <a:spcPts val="0"/>
            </a:spcAft>
            <a:buNone/>
          </a:pPr>
          <a:endParaRPr lang="en-US" sz="1800" b="1" kern="1200" dirty="0">
            <a:solidFill>
              <a:schemeClr val="tx1"/>
            </a:solidFill>
            <a:latin typeface="Alexandria"/>
          </a:endParaRPr>
        </a:p>
      </dsp:txBody>
      <dsp:txXfrm>
        <a:off x="4917" y="2993938"/>
        <a:ext cx="2591607" cy="1457209"/>
      </dsp:txXfrm>
    </dsp:sp>
    <dsp:sp modelId="{9564A198-A897-487B-9FC3-7E19F171EFC8}">
      <dsp:nvSpPr>
        <dsp:cNvPr id="0" name=""/>
        <dsp:cNvSpPr/>
      </dsp:nvSpPr>
      <dsp:spPr>
        <a:xfrm>
          <a:off x="3124668" y="2993938"/>
          <a:ext cx="2591607" cy="1394518"/>
        </a:xfrm>
        <a:prstGeom prst="rect">
          <a:avLst/>
        </a:prstGeom>
        <a:solidFill>
          <a:srgbClr val="66FFFF"/>
        </a:solidFill>
        <a:ln w="12700" cap="flat" cmpd="sng" algn="ctr">
          <a:solidFill>
            <a:srgbClr val="00B0F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ts val="0"/>
            </a:spcAft>
            <a:buNone/>
          </a:pPr>
          <a:r>
            <a:rPr lang="en-US" sz="2000" b="1" kern="1200" dirty="0">
              <a:solidFill>
                <a:schemeClr val="tx1"/>
              </a:solidFill>
              <a:latin typeface="Alexandria"/>
            </a:rPr>
            <a:t>General Inspection</a:t>
          </a:r>
        </a:p>
        <a:p>
          <a:pPr marL="0" lvl="0" indent="0" algn="ctr" defTabSz="889000">
            <a:lnSpc>
              <a:spcPct val="90000"/>
            </a:lnSpc>
            <a:spcBef>
              <a:spcPct val="0"/>
            </a:spcBef>
            <a:spcAft>
              <a:spcPts val="0"/>
            </a:spcAft>
            <a:buNone/>
          </a:pPr>
          <a:r>
            <a:rPr lang="en-US" sz="2000" b="1" kern="1200" dirty="0">
              <a:solidFill>
                <a:schemeClr val="tx1"/>
              </a:solidFill>
              <a:latin typeface="Alexandria"/>
            </a:rPr>
            <a:t> </a:t>
          </a:r>
        </a:p>
      </dsp:txBody>
      <dsp:txXfrm>
        <a:off x="3124668" y="2993938"/>
        <a:ext cx="2591607" cy="1394518"/>
      </dsp:txXfrm>
    </dsp:sp>
    <dsp:sp modelId="{29DF606C-C783-4F55-8476-F1AFA9D54F74}">
      <dsp:nvSpPr>
        <dsp:cNvPr id="0" name=""/>
        <dsp:cNvSpPr/>
      </dsp:nvSpPr>
      <dsp:spPr>
        <a:xfrm>
          <a:off x="6270931" y="2988522"/>
          <a:ext cx="2591607" cy="1401437"/>
        </a:xfrm>
        <a:prstGeom prst="rect">
          <a:avLst/>
        </a:prstGeom>
        <a:solidFill>
          <a:srgbClr val="FFFF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i="0" kern="1200" dirty="0">
              <a:solidFill>
                <a:schemeClr val="tx1"/>
              </a:solidFill>
            </a:rPr>
            <a:t>Detailed Inspection</a:t>
          </a:r>
        </a:p>
        <a:p>
          <a:pPr marL="0" lvl="0" indent="0" algn="ctr" defTabSz="889000">
            <a:lnSpc>
              <a:spcPct val="90000"/>
            </a:lnSpc>
            <a:spcBef>
              <a:spcPct val="0"/>
            </a:spcBef>
            <a:spcAft>
              <a:spcPct val="35000"/>
            </a:spcAft>
            <a:buNone/>
          </a:pPr>
          <a:endParaRPr lang="en-US" sz="2000" b="1" kern="1200" dirty="0">
            <a:solidFill>
              <a:schemeClr val="tx1"/>
            </a:solidFill>
            <a:latin typeface="Alexandria"/>
          </a:endParaRPr>
        </a:p>
      </dsp:txBody>
      <dsp:txXfrm>
        <a:off x="6270931" y="2988522"/>
        <a:ext cx="2591607" cy="1401437"/>
      </dsp:txXfrm>
    </dsp:sp>
    <dsp:sp modelId="{B54F9E9F-12F7-42DA-98FB-6BFBE159924B}">
      <dsp:nvSpPr>
        <dsp:cNvPr id="0" name=""/>
        <dsp:cNvSpPr/>
      </dsp:nvSpPr>
      <dsp:spPr>
        <a:xfrm>
          <a:off x="9412452" y="2993938"/>
          <a:ext cx="2591607" cy="1509533"/>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lexandria"/>
            </a:rPr>
            <a:t>Safety Inspection</a:t>
          </a:r>
        </a:p>
        <a:p>
          <a:pPr marL="0" lvl="0" indent="0" algn="ctr" defTabSz="889000">
            <a:lnSpc>
              <a:spcPct val="90000"/>
            </a:lnSpc>
            <a:spcBef>
              <a:spcPct val="0"/>
            </a:spcBef>
            <a:spcAft>
              <a:spcPct val="35000"/>
            </a:spcAft>
            <a:buNone/>
          </a:pPr>
          <a:endParaRPr lang="en-US" sz="2000" b="1" kern="1200" dirty="0">
            <a:solidFill>
              <a:schemeClr val="tx1"/>
            </a:solidFill>
            <a:latin typeface="Alexandria"/>
          </a:endParaRPr>
        </a:p>
      </dsp:txBody>
      <dsp:txXfrm>
        <a:off x="9412452" y="2993938"/>
        <a:ext cx="2591607" cy="15095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10426C-4D4D-41BF-9265-7991CE5AFB69}">
      <dsp:nvSpPr>
        <dsp:cNvPr id="0" name=""/>
        <dsp:cNvSpPr/>
      </dsp:nvSpPr>
      <dsp:spPr>
        <a:xfrm>
          <a:off x="4402515" y="4329"/>
          <a:ext cx="6603773" cy="647087"/>
        </a:xfrm>
        <a:prstGeom prst="rightArrow">
          <a:avLst>
            <a:gd name="adj1" fmla="val 75000"/>
            <a:gd name="adj2" fmla="val 50000"/>
          </a:avLst>
        </a:prstGeom>
        <a:solidFill>
          <a:schemeClr val="accent4">
            <a:tint val="40000"/>
            <a:alpha val="90000"/>
            <a:hueOff val="0"/>
            <a:satOff val="0"/>
            <a:lumOff val="0"/>
            <a:alphaOff val="0"/>
          </a:schemeClr>
        </a:solidFill>
        <a:ln w="12700" cap="flat" cmpd="sng" algn="ctr">
          <a:solidFill>
            <a:schemeClr val="bg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US" sz="1800" kern="1200" dirty="0">
              <a:solidFill>
                <a:schemeClr val="tx1"/>
              </a:solidFill>
              <a:latin typeface="Alexandria"/>
            </a:rPr>
            <a:t>Maintain records of asset conditions and maintenance history.</a:t>
          </a:r>
        </a:p>
      </dsp:txBody>
      <dsp:txXfrm>
        <a:off x="4402515" y="85215"/>
        <a:ext cx="6361115" cy="485315"/>
      </dsp:txXfrm>
    </dsp:sp>
    <dsp:sp modelId="{E96901A2-D5C0-4267-BA92-C8890ED6D761}">
      <dsp:nvSpPr>
        <dsp:cNvPr id="0" name=""/>
        <dsp:cNvSpPr/>
      </dsp:nvSpPr>
      <dsp:spPr>
        <a:xfrm>
          <a:off x="0" y="4329"/>
          <a:ext cx="4402515" cy="64708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lexandria"/>
            </a:rPr>
            <a:t>Asset Tracking</a:t>
          </a:r>
        </a:p>
      </dsp:txBody>
      <dsp:txXfrm>
        <a:off x="31588" y="35917"/>
        <a:ext cx="4339339" cy="583911"/>
      </dsp:txXfrm>
    </dsp:sp>
    <dsp:sp modelId="{16A67565-AB43-430B-BDE1-8EB4B8ABE2C8}">
      <dsp:nvSpPr>
        <dsp:cNvPr id="0" name=""/>
        <dsp:cNvSpPr/>
      </dsp:nvSpPr>
      <dsp:spPr>
        <a:xfrm>
          <a:off x="4402515" y="716126"/>
          <a:ext cx="6603773" cy="647087"/>
        </a:xfrm>
        <a:prstGeom prst="rightArrow">
          <a:avLst>
            <a:gd name="adj1" fmla="val 75000"/>
            <a:gd name="adj2" fmla="val 50000"/>
          </a:avLst>
        </a:prstGeom>
        <a:solidFill>
          <a:schemeClr val="accent4">
            <a:tint val="40000"/>
            <a:alpha val="90000"/>
            <a:hueOff val="1810321"/>
            <a:satOff val="-8541"/>
            <a:lumOff val="-308"/>
            <a:alphaOff val="0"/>
          </a:schemeClr>
        </a:solidFill>
        <a:ln w="12700" cap="flat" cmpd="sng" algn="ctr">
          <a:solidFill>
            <a:srgbClr val="FFFF00">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US" sz="1800" kern="1200" dirty="0">
              <a:solidFill>
                <a:schemeClr val="tx1"/>
              </a:solidFill>
              <a:latin typeface="Alexandria"/>
            </a:rPr>
            <a:t>Set automated maintenance schedules based on priorities.</a:t>
          </a:r>
        </a:p>
      </dsp:txBody>
      <dsp:txXfrm>
        <a:off x="4402515" y="797012"/>
        <a:ext cx="6361115" cy="485315"/>
      </dsp:txXfrm>
    </dsp:sp>
    <dsp:sp modelId="{636CBD82-A948-4D1B-8679-3BAEA96FF2DF}">
      <dsp:nvSpPr>
        <dsp:cNvPr id="0" name=""/>
        <dsp:cNvSpPr/>
      </dsp:nvSpPr>
      <dsp:spPr>
        <a:xfrm>
          <a:off x="0" y="716126"/>
          <a:ext cx="4402515" cy="647087"/>
        </a:xfrm>
        <a:prstGeom prst="roundRect">
          <a:avLst/>
        </a:prstGeom>
        <a:solidFill>
          <a:schemeClr val="accent4">
            <a:hueOff val="1633482"/>
            <a:satOff val="-6796"/>
            <a:lumOff val="16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lexandria"/>
            </a:rPr>
            <a:t>Task Scheduling</a:t>
          </a:r>
        </a:p>
      </dsp:txBody>
      <dsp:txXfrm>
        <a:off x="31588" y="747714"/>
        <a:ext cx="4339339" cy="583911"/>
      </dsp:txXfrm>
    </dsp:sp>
    <dsp:sp modelId="{B96B2346-1DCE-4DC4-8039-7E373C165D3F}">
      <dsp:nvSpPr>
        <dsp:cNvPr id="0" name=""/>
        <dsp:cNvSpPr/>
      </dsp:nvSpPr>
      <dsp:spPr>
        <a:xfrm>
          <a:off x="4402515" y="1427922"/>
          <a:ext cx="6603773" cy="647087"/>
        </a:xfrm>
        <a:prstGeom prst="rightArrow">
          <a:avLst>
            <a:gd name="adj1" fmla="val 75000"/>
            <a:gd name="adj2" fmla="val 50000"/>
          </a:avLst>
        </a:prstGeom>
        <a:solidFill>
          <a:schemeClr val="accent4">
            <a:tint val="40000"/>
            <a:alpha val="90000"/>
            <a:hueOff val="3620642"/>
            <a:satOff val="-17082"/>
            <a:lumOff val="-617"/>
            <a:alphaOff val="0"/>
          </a:schemeClr>
        </a:solidFill>
        <a:ln w="12700" cap="flat" cmpd="sng" algn="ctr">
          <a:solidFill>
            <a:srgbClr val="BEF9A1">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US" sz="1800" kern="1200">
              <a:solidFill>
                <a:schemeClr val="tx1"/>
              </a:solidFill>
              <a:latin typeface="Alexandria"/>
            </a:rPr>
            <a:t>Track available spare parts and equipment.</a:t>
          </a:r>
        </a:p>
      </dsp:txBody>
      <dsp:txXfrm>
        <a:off x="4402515" y="1508808"/>
        <a:ext cx="6361115" cy="485315"/>
      </dsp:txXfrm>
    </dsp:sp>
    <dsp:sp modelId="{D2036CFC-0695-4D12-8097-6F8130BA2868}">
      <dsp:nvSpPr>
        <dsp:cNvPr id="0" name=""/>
        <dsp:cNvSpPr/>
      </dsp:nvSpPr>
      <dsp:spPr>
        <a:xfrm>
          <a:off x="0" y="1427922"/>
          <a:ext cx="4402515" cy="647087"/>
        </a:xfrm>
        <a:prstGeom prst="roundRect">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lexandria"/>
            </a:rPr>
            <a:t>Inventory Management</a:t>
          </a:r>
        </a:p>
      </dsp:txBody>
      <dsp:txXfrm>
        <a:off x="31588" y="1459510"/>
        <a:ext cx="4339339" cy="583911"/>
      </dsp:txXfrm>
    </dsp:sp>
    <dsp:sp modelId="{DA8654EA-845E-4739-8F12-590FED0596BE}">
      <dsp:nvSpPr>
        <dsp:cNvPr id="0" name=""/>
        <dsp:cNvSpPr/>
      </dsp:nvSpPr>
      <dsp:spPr>
        <a:xfrm>
          <a:off x="4402515" y="2139719"/>
          <a:ext cx="6603773" cy="647087"/>
        </a:xfrm>
        <a:prstGeom prst="rightArrow">
          <a:avLst>
            <a:gd name="adj1" fmla="val 75000"/>
            <a:gd name="adj2" fmla="val 50000"/>
          </a:avLst>
        </a:prstGeom>
        <a:solidFill>
          <a:schemeClr val="accent4">
            <a:tint val="40000"/>
            <a:alpha val="90000"/>
            <a:hueOff val="5430963"/>
            <a:satOff val="-25622"/>
            <a:lumOff val="-925"/>
            <a:alphaOff val="0"/>
          </a:schemeClr>
        </a:solidFill>
        <a:ln w="12700" cap="flat" cmpd="sng" algn="ctr">
          <a:solidFill>
            <a:srgbClr val="BEF9A1">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US" sz="1800" kern="1200" dirty="0">
              <a:solidFill>
                <a:schemeClr val="tx1"/>
              </a:solidFill>
              <a:latin typeface="Alexandria"/>
            </a:rPr>
            <a:t>Generate performance reports and KPI metrics.</a:t>
          </a:r>
        </a:p>
        <a:p>
          <a:pPr marL="171450" lvl="1" indent="-171450" algn="l" defTabSz="800100">
            <a:lnSpc>
              <a:spcPct val="90000"/>
            </a:lnSpc>
            <a:spcBef>
              <a:spcPct val="0"/>
            </a:spcBef>
            <a:spcAft>
              <a:spcPct val="15000"/>
            </a:spcAft>
            <a:buChar char="•"/>
          </a:pPr>
          <a:endParaRPr lang="en-US" sz="1800" kern="1200" dirty="0">
            <a:solidFill>
              <a:schemeClr val="tx1"/>
            </a:solidFill>
            <a:latin typeface="Alexandria"/>
          </a:endParaRPr>
        </a:p>
      </dsp:txBody>
      <dsp:txXfrm>
        <a:off x="4402515" y="2220605"/>
        <a:ext cx="6361115" cy="485315"/>
      </dsp:txXfrm>
    </dsp:sp>
    <dsp:sp modelId="{6EC9C0CA-F740-4AC2-A080-18874F578D82}">
      <dsp:nvSpPr>
        <dsp:cNvPr id="0" name=""/>
        <dsp:cNvSpPr/>
      </dsp:nvSpPr>
      <dsp:spPr>
        <a:xfrm>
          <a:off x="0" y="2139719"/>
          <a:ext cx="4402515" cy="647087"/>
        </a:xfrm>
        <a:prstGeom prst="roundRec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lexandria"/>
            </a:rPr>
            <a:t>Reporting</a:t>
          </a:r>
        </a:p>
      </dsp:txBody>
      <dsp:txXfrm>
        <a:off x="31588" y="2171307"/>
        <a:ext cx="4339339" cy="583911"/>
      </dsp:txXfrm>
    </dsp:sp>
    <dsp:sp modelId="{6947E40B-30C4-4954-8E3D-F701B01D0618}">
      <dsp:nvSpPr>
        <dsp:cNvPr id="0" name=""/>
        <dsp:cNvSpPr/>
      </dsp:nvSpPr>
      <dsp:spPr>
        <a:xfrm>
          <a:off x="4402515" y="2851515"/>
          <a:ext cx="6603773" cy="647087"/>
        </a:xfrm>
        <a:prstGeom prst="rightArrow">
          <a:avLst>
            <a:gd name="adj1" fmla="val 75000"/>
            <a:gd name="adj2" fmla="val 50000"/>
          </a:avLst>
        </a:prstGeom>
        <a:solidFill>
          <a:schemeClr val="accent4">
            <a:tint val="40000"/>
            <a:alpha val="90000"/>
            <a:hueOff val="7241284"/>
            <a:satOff val="-34163"/>
            <a:lumOff val="-1234"/>
            <a:alphaOff val="0"/>
          </a:schemeClr>
        </a:solidFill>
        <a:ln w="12700" cap="flat" cmpd="sng" algn="ctr">
          <a:solidFill>
            <a:srgbClr val="BEF9A1">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US" sz="1800" kern="1200" dirty="0">
              <a:solidFill>
                <a:schemeClr val="tx1"/>
              </a:solidFill>
              <a:latin typeface="Alexandria"/>
            </a:rPr>
            <a:t>Connect with the Building Management System to monitor energy and security.</a:t>
          </a:r>
        </a:p>
      </dsp:txBody>
      <dsp:txXfrm>
        <a:off x="4402515" y="2932401"/>
        <a:ext cx="6361115" cy="485315"/>
      </dsp:txXfrm>
    </dsp:sp>
    <dsp:sp modelId="{42FF04C2-AE0E-4BD5-BBC1-A6146922B673}">
      <dsp:nvSpPr>
        <dsp:cNvPr id="0" name=""/>
        <dsp:cNvSpPr/>
      </dsp:nvSpPr>
      <dsp:spPr>
        <a:xfrm>
          <a:off x="0" y="2851515"/>
          <a:ext cx="4402515" cy="647087"/>
        </a:xfrm>
        <a:prstGeom prst="roundRect">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lexandria"/>
            </a:rPr>
            <a:t>Integration with BMS</a:t>
          </a:r>
        </a:p>
      </dsp:txBody>
      <dsp:txXfrm>
        <a:off x="31588" y="2883103"/>
        <a:ext cx="4339339" cy="583911"/>
      </dsp:txXfrm>
    </dsp:sp>
    <dsp:sp modelId="{85BB4075-6C55-4FBA-89A4-CF59C38FDAAE}">
      <dsp:nvSpPr>
        <dsp:cNvPr id="0" name=""/>
        <dsp:cNvSpPr/>
      </dsp:nvSpPr>
      <dsp:spPr>
        <a:xfrm>
          <a:off x="4402515" y="3563311"/>
          <a:ext cx="6603773" cy="647087"/>
        </a:xfrm>
        <a:prstGeom prst="rightArrow">
          <a:avLst>
            <a:gd name="adj1" fmla="val 75000"/>
            <a:gd name="adj2" fmla="val 50000"/>
          </a:avLst>
        </a:prstGeom>
        <a:solidFill>
          <a:schemeClr val="accent4">
            <a:tint val="40000"/>
            <a:alpha val="90000"/>
            <a:hueOff val="9051605"/>
            <a:satOff val="-42704"/>
            <a:lumOff val="-1542"/>
            <a:alphaOff val="0"/>
          </a:schemeClr>
        </a:solidFill>
        <a:ln w="12700" cap="flat" cmpd="sng" algn="ctr">
          <a:solidFill>
            <a:srgbClr val="BEF9A1">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US" sz="1800" kern="1200" dirty="0">
              <a:solidFill>
                <a:schemeClr val="tx1"/>
              </a:solidFill>
              <a:latin typeface="Alexandria"/>
            </a:rPr>
            <a:t>Identify asset-related risks and implement preventive measures.</a:t>
          </a:r>
        </a:p>
      </dsp:txBody>
      <dsp:txXfrm>
        <a:off x="4402515" y="3644197"/>
        <a:ext cx="6361115" cy="485315"/>
      </dsp:txXfrm>
    </dsp:sp>
    <dsp:sp modelId="{44C6AC5C-9A1B-4068-A42C-AB27F68C64FC}">
      <dsp:nvSpPr>
        <dsp:cNvPr id="0" name=""/>
        <dsp:cNvSpPr/>
      </dsp:nvSpPr>
      <dsp:spPr>
        <a:xfrm>
          <a:off x="0" y="3563311"/>
          <a:ext cx="4402515" cy="647087"/>
        </a:xfrm>
        <a:prstGeom prst="roundRect">
          <a:avLst/>
        </a:prstGeom>
        <a:solidFill>
          <a:schemeClr val="accent4">
            <a:hueOff val="8167408"/>
            <a:satOff val="-33981"/>
            <a:lumOff val="80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lexandria"/>
            </a:rPr>
            <a:t>Risk Management</a:t>
          </a:r>
        </a:p>
      </dsp:txBody>
      <dsp:txXfrm>
        <a:off x="31588" y="3594899"/>
        <a:ext cx="4339339" cy="583911"/>
      </dsp:txXfrm>
    </dsp:sp>
    <dsp:sp modelId="{FD0FDF62-C5B0-425B-9131-6B72454ED313}">
      <dsp:nvSpPr>
        <dsp:cNvPr id="0" name=""/>
        <dsp:cNvSpPr/>
      </dsp:nvSpPr>
      <dsp:spPr>
        <a:xfrm>
          <a:off x="4402515" y="4275108"/>
          <a:ext cx="6603773" cy="647087"/>
        </a:xfrm>
        <a:prstGeom prst="rightArrow">
          <a:avLst>
            <a:gd name="adj1" fmla="val 75000"/>
            <a:gd name="adj2" fmla="val 50000"/>
          </a:avLst>
        </a:prstGeom>
        <a:solidFill>
          <a:schemeClr val="accent4">
            <a:tint val="40000"/>
            <a:alpha val="90000"/>
            <a:hueOff val="10861925"/>
            <a:satOff val="-51245"/>
            <a:lumOff val="-1851"/>
            <a:alphaOff val="0"/>
          </a:schemeClr>
        </a:solidFill>
        <a:ln w="12700" cap="flat" cmpd="sng" algn="ctr">
          <a:solidFill>
            <a:srgbClr val="BEF9A1">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US" sz="1800" kern="1200" dirty="0">
              <a:solidFill>
                <a:schemeClr val="tx1"/>
              </a:solidFill>
              <a:latin typeface="Alexandria"/>
            </a:rPr>
            <a:t>Use performance data to enhance maintenance operations</a:t>
          </a:r>
        </a:p>
      </dsp:txBody>
      <dsp:txXfrm>
        <a:off x="4402515" y="4355994"/>
        <a:ext cx="6361115" cy="485315"/>
      </dsp:txXfrm>
    </dsp:sp>
    <dsp:sp modelId="{9379A728-EF7F-4132-A276-3F5BED9FAD85}">
      <dsp:nvSpPr>
        <dsp:cNvPr id="0" name=""/>
        <dsp:cNvSpPr/>
      </dsp:nvSpPr>
      <dsp:spPr>
        <a:xfrm>
          <a:off x="0" y="4275108"/>
          <a:ext cx="4402515" cy="647087"/>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lexandria"/>
            </a:rPr>
            <a:t>Continuous Improvement:</a:t>
          </a:r>
        </a:p>
      </dsp:txBody>
      <dsp:txXfrm>
        <a:off x="31588" y="4306696"/>
        <a:ext cx="4339339" cy="5839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10426C-4D4D-41BF-9265-7991CE5AFB69}">
      <dsp:nvSpPr>
        <dsp:cNvPr id="0" name=""/>
        <dsp:cNvSpPr/>
      </dsp:nvSpPr>
      <dsp:spPr>
        <a:xfrm>
          <a:off x="4804627" y="1297"/>
          <a:ext cx="7206941" cy="702714"/>
        </a:xfrm>
        <a:prstGeom prst="rightArrow">
          <a:avLst>
            <a:gd name="adj1" fmla="val 75000"/>
            <a:gd name="adj2" fmla="val 50000"/>
          </a:avLst>
        </a:prstGeom>
        <a:solidFill>
          <a:schemeClr val="accent4">
            <a:tint val="40000"/>
            <a:alpha val="90000"/>
            <a:hueOff val="0"/>
            <a:satOff val="0"/>
            <a:lumOff val="0"/>
            <a:alphaOff val="0"/>
          </a:schemeClr>
        </a:solidFill>
        <a:ln w="12700" cap="flat" cmpd="sng" algn="ctr">
          <a:solidFill>
            <a:schemeClr val="bg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US" sz="1800" kern="1200" dirty="0">
              <a:solidFill>
                <a:schemeClr val="tx1"/>
              </a:solidFill>
              <a:latin typeface="Alexandria"/>
            </a:rPr>
            <a:t>Automated control of temperature and lighting based on occupancy and usage patterns.</a:t>
          </a:r>
        </a:p>
      </dsp:txBody>
      <dsp:txXfrm>
        <a:off x="4804627" y="89136"/>
        <a:ext cx="6943423" cy="527036"/>
      </dsp:txXfrm>
    </dsp:sp>
    <dsp:sp modelId="{E96901A2-D5C0-4267-BA92-C8890ED6D761}">
      <dsp:nvSpPr>
        <dsp:cNvPr id="0" name=""/>
        <dsp:cNvSpPr/>
      </dsp:nvSpPr>
      <dsp:spPr>
        <a:xfrm>
          <a:off x="0" y="1297"/>
          <a:ext cx="4804627" cy="70271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lexandria"/>
            </a:rPr>
            <a:t>Energy Reduction</a:t>
          </a:r>
        </a:p>
      </dsp:txBody>
      <dsp:txXfrm>
        <a:off x="34304" y="35601"/>
        <a:ext cx="4736019" cy="634106"/>
      </dsp:txXfrm>
    </dsp:sp>
    <dsp:sp modelId="{16A67565-AB43-430B-BDE1-8EB4B8ABE2C8}">
      <dsp:nvSpPr>
        <dsp:cNvPr id="0" name=""/>
        <dsp:cNvSpPr/>
      </dsp:nvSpPr>
      <dsp:spPr>
        <a:xfrm>
          <a:off x="4804627" y="774283"/>
          <a:ext cx="7206941" cy="702714"/>
        </a:xfrm>
        <a:prstGeom prst="rightArrow">
          <a:avLst>
            <a:gd name="adj1" fmla="val 75000"/>
            <a:gd name="adj2" fmla="val 50000"/>
          </a:avLst>
        </a:prstGeom>
        <a:solidFill>
          <a:schemeClr val="accent4">
            <a:tint val="40000"/>
            <a:alpha val="90000"/>
            <a:hueOff val="2715481"/>
            <a:satOff val="-12811"/>
            <a:lumOff val="-463"/>
            <a:alphaOff val="0"/>
          </a:schemeClr>
        </a:solidFill>
        <a:ln w="12700" cap="flat" cmpd="sng" algn="ctr">
          <a:solidFill>
            <a:srgbClr val="FFFF00">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US" sz="1800" kern="1200" dirty="0">
              <a:solidFill>
                <a:schemeClr val="tx1"/>
              </a:solidFill>
              <a:latin typeface="Alexandria"/>
            </a:rPr>
            <a:t>Early detection of equipment malfunctions through continuous data analysis</a:t>
          </a:r>
        </a:p>
      </dsp:txBody>
      <dsp:txXfrm>
        <a:off x="4804627" y="862122"/>
        <a:ext cx="6943423" cy="527036"/>
      </dsp:txXfrm>
    </dsp:sp>
    <dsp:sp modelId="{636CBD82-A948-4D1B-8679-3BAEA96FF2DF}">
      <dsp:nvSpPr>
        <dsp:cNvPr id="0" name=""/>
        <dsp:cNvSpPr/>
      </dsp:nvSpPr>
      <dsp:spPr>
        <a:xfrm>
          <a:off x="0" y="774283"/>
          <a:ext cx="4804627" cy="702714"/>
        </a:xfrm>
        <a:prstGeom prst="roundRect">
          <a:avLst/>
        </a:prstGeom>
        <a:solidFill>
          <a:schemeClr val="accent4">
            <a:hueOff val="2450223"/>
            <a:satOff val="-10194"/>
            <a:lumOff val="24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lexandria"/>
            </a:rPr>
            <a:t>Performance Monitoring</a:t>
          </a:r>
        </a:p>
      </dsp:txBody>
      <dsp:txXfrm>
        <a:off x="34304" y="808587"/>
        <a:ext cx="4736019" cy="634106"/>
      </dsp:txXfrm>
    </dsp:sp>
    <dsp:sp modelId="{B96B2346-1DCE-4DC4-8039-7E373C165D3F}">
      <dsp:nvSpPr>
        <dsp:cNvPr id="0" name=""/>
        <dsp:cNvSpPr/>
      </dsp:nvSpPr>
      <dsp:spPr>
        <a:xfrm>
          <a:off x="4804627" y="1547269"/>
          <a:ext cx="7206941" cy="702714"/>
        </a:xfrm>
        <a:prstGeom prst="rightArrow">
          <a:avLst>
            <a:gd name="adj1" fmla="val 75000"/>
            <a:gd name="adj2" fmla="val 50000"/>
          </a:avLst>
        </a:prstGeom>
        <a:solidFill>
          <a:schemeClr val="accent4">
            <a:tint val="40000"/>
            <a:alpha val="90000"/>
            <a:hueOff val="5430963"/>
            <a:satOff val="-25622"/>
            <a:lumOff val="-925"/>
            <a:alphaOff val="0"/>
          </a:schemeClr>
        </a:solidFill>
        <a:ln w="12700" cap="flat" cmpd="sng" algn="ctr">
          <a:solidFill>
            <a:srgbClr val="BEF9A1">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US" sz="1800" kern="1200" dirty="0">
              <a:solidFill>
                <a:schemeClr val="tx1"/>
              </a:solidFill>
              <a:latin typeface="Alexandria"/>
            </a:rPr>
            <a:t>Seamless data exchange with Computerized Maintenance Management Systems to enhance maintenance efficiency.</a:t>
          </a:r>
        </a:p>
      </dsp:txBody>
      <dsp:txXfrm>
        <a:off x="4804627" y="1635108"/>
        <a:ext cx="6943423" cy="527036"/>
      </dsp:txXfrm>
    </dsp:sp>
    <dsp:sp modelId="{D2036CFC-0695-4D12-8097-6F8130BA2868}">
      <dsp:nvSpPr>
        <dsp:cNvPr id="0" name=""/>
        <dsp:cNvSpPr/>
      </dsp:nvSpPr>
      <dsp:spPr>
        <a:xfrm>
          <a:off x="0" y="1547269"/>
          <a:ext cx="4804627" cy="702714"/>
        </a:xfrm>
        <a:prstGeom prst="roundRec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lexandria"/>
            </a:rPr>
            <a:t>Integration with CMMS</a:t>
          </a:r>
        </a:p>
      </dsp:txBody>
      <dsp:txXfrm>
        <a:off x="34304" y="1581573"/>
        <a:ext cx="4736019" cy="634106"/>
      </dsp:txXfrm>
    </dsp:sp>
    <dsp:sp modelId="{DA8654EA-845E-4739-8F12-590FED0596BE}">
      <dsp:nvSpPr>
        <dsp:cNvPr id="0" name=""/>
        <dsp:cNvSpPr/>
      </dsp:nvSpPr>
      <dsp:spPr>
        <a:xfrm>
          <a:off x="4804627" y="2320255"/>
          <a:ext cx="7206941" cy="702714"/>
        </a:xfrm>
        <a:prstGeom prst="rightArrow">
          <a:avLst>
            <a:gd name="adj1" fmla="val 75000"/>
            <a:gd name="adj2" fmla="val 50000"/>
          </a:avLst>
        </a:prstGeom>
        <a:solidFill>
          <a:schemeClr val="accent4">
            <a:tint val="40000"/>
            <a:alpha val="90000"/>
            <a:hueOff val="8146444"/>
            <a:satOff val="-38434"/>
            <a:lumOff val="-1388"/>
            <a:alphaOff val="0"/>
          </a:schemeClr>
        </a:solidFill>
        <a:ln w="12700" cap="flat" cmpd="sng" algn="ctr">
          <a:solidFill>
            <a:srgbClr val="BEF9A1">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US" sz="1800" kern="1200" dirty="0">
              <a:solidFill>
                <a:schemeClr val="tx1"/>
              </a:solidFill>
              <a:latin typeface="Alexandria"/>
            </a:rPr>
            <a:t>Automatic adjustments to temperature, ventilation, and air quality to maintain comfort standards.</a:t>
          </a:r>
        </a:p>
        <a:p>
          <a:pPr marL="171450" lvl="1" indent="-171450" algn="l" defTabSz="800100">
            <a:lnSpc>
              <a:spcPct val="90000"/>
            </a:lnSpc>
            <a:spcBef>
              <a:spcPct val="0"/>
            </a:spcBef>
            <a:spcAft>
              <a:spcPct val="15000"/>
            </a:spcAft>
            <a:buChar char="•"/>
          </a:pPr>
          <a:endParaRPr lang="en-US" sz="1800" kern="1200" dirty="0">
            <a:solidFill>
              <a:schemeClr val="tx1"/>
            </a:solidFill>
            <a:latin typeface="Alexandria"/>
          </a:endParaRPr>
        </a:p>
      </dsp:txBody>
      <dsp:txXfrm>
        <a:off x="4804627" y="2408094"/>
        <a:ext cx="6943423" cy="527036"/>
      </dsp:txXfrm>
    </dsp:sp>
    <dsp:sp modelId="{6EC9C0CA-F740-4AC2-A080-18874F578D82}">
      <dsp:nvSpPr>
        <dsp:cNvPr id="0" name=""/>
        <dsp:cNvSpPr/>
      </dsp:nvSpPr>
      <dsp:spPr>
        <a:xfrm>
          <a:off x="0" y="2320255"/>
          <a:ext cx="4804627" cy="702714"/>
        </a:xfrm>
        <a:prstGeom prst="roundRect">
          <a:avLst/>
        </a:prstGeom>
        <a:solidFill>
          <a:schemeClr val="accent4">
            <a:hueOff val="7350668"/>
            <a:satOff val="-30583"/>
            <a:lumOff val="72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lexandria"/>
            </a:rPr>
            <a:t>Enhanced Occupant Comfort</a:t>
          </a:r>
        </a:p>
      </dsp:txBody>
      <dsp:txXfrm>
        <a:off x="34304" y="2354559"/>
        <a:ext cx="4736019" cy="634106"/>
      </dsp:txXfrm>
    </dsp:sp>
    <dsp:sp modelId="{6947E40B-30C4-4954-8E3D-F701B01D0618}">
      <dsp:nvSpPr>
        <dsp:cNvPr id="0" name=""/>
        <dsp:cNvSpPr/>
      </dsp:nvSpPr>
      <dsp:spPr>
        <a:xfrm>
          <a:off x="4804627" y="3093240"/>
          <a:ext cx="7206941" cy="702714"/>
        </a:xfrm>
        <a:prstGeom prst="rightArrow">
          <a:avLst>
            <a:gd name="adj1" fmla="val 75000"/>
            <a:gd name="adj2" fmla="val 50000"/>
          </a:avLst>
        </a:prstGeom>
        <a:solidFill>
          <a:schemeClr val="accent4">
            <a:tint val="40000"/>
            <a:alpha val="90000"/>
            <a:hueOff val="10861925"/>
            <a:satOff val="-51245"/>
            <a:lumOff val="-1851"/>
            <a:alphaOff val="0"/>
          </a:schemeClr>
        </a:solidFill>
        <a:ln w="12700" cap="flat" cmpd="sng" algn="ctr">
          <a:solidFill>
            <a:srgbClr val="BEF9A1">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US" sz="1800" kern="1200" dirty="0">
              <a:solidFill>
                <a:schemeClr val="tx1"/>
              </a:solidFill>
              <a:latin typeface="Alexandria"/>
            </a:rPr>
            <a:t>Integration with fire detection systems and security networks for rapid emergency response</a:t>
          </a:r>
        </a:p>
      </dsp:txBody>
      <dsp:txXfrm>
        <a:off x="4804627" y="3181079"/>
        <a:ext cx="6943423" cy="527036"/>
      </dsp:txXfrm>
    </dsp:sp>
    <dsp:sp modelId="{42FF04C2-AE0E-4BD5-BBC1-A6146922B673}">
      <dsp:nvSpPr>
        <dsp:cNvPr id="0" name=""/>
        <dsp:cNvSpPr/>
      </dsp:nvSpPr>
      <dsp:spPr>
        <a:xfrm>
          <a:off x="0" y="3093240"/>
          <a:ext cx="4804627" cy="702714"/>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lexandria"/>
            </a:rPr>
            <a:t>Security and Safety</a:t>
          </a:r>
        </a:p>
      </dsp:txBody>
      <dsp:txXfrm>
        <a:off x="34304" y="3127544"/>
        <a:ext cx="4736019" cy="6341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83457-6D0F-42D8-938D-6AB073D5F5D9}">
      <dsp:nvSpPr>
        <dsp:cNvPr id="0" name=""/>
        <dsp:cNvSpPr/>
      </dsp:nvSpPr>
      <dsp:spPr>
        <a:xfrm>
          <a:off x="5995967" y="1422965"/>
          <a:ext cx="4968743" cy="886859"/>
        </a:xfrm>
        <a:custGeom>
          <a:avLst/>
          <a:gdLst/>
          <a:ahLst/>
          <a:cxnLst/>
          <a:rect l="0" t="0" r="0" b="0"/>
          <a:pathLst>
            <a:path>
              <a:moveTo>
                <a:pt x="0" y="0"/>
              </a:moveTo>
              <a:lnTo>
                <a:pt x="0" y="669395"/>
              </a:lnTo>
              <a:lnTo>
                <a:pt x="4968743" y="669395"/>
              </a:lnTo>
              <a:lnTo>
                <a:pt x="4968743" y="886859"/>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BD1A2A0-3C4E-468C-A94E-F8ABF69CA440}">
      <dsp:nvSpPr>
        <dsp:cNvPr id="0" name=""/>
        <dsp:cNvSpPr/>
      </dsp:nvSpPr>
      <dsp:spPr>
        <a:xfrm>
          <a:off x="5995967" y="1422965"/>
          <a:ext cx="2479339" cy="899690"/>
        </a:xfrm>
        <a:custGeom>
          <a:avLst/>
          <a:gdLst/>
          <a:ahLst/>
          <a:cxnLst/>
          <a:rect l="0" t="0" r="0" b="0"/>
          <a:pathLst>
            <a:path>
              <a:moveTo>
                <a:pt x="0" y="0"/>
              </a:moveTo>
              <a:lnTo>
                <a:pt x="0" y="682226"/>
              </a:lnTo>
              <a:lnTo>
                <a:pt x="2479339" y="682226"/>
              </a:lnTo>
              <a:lnTo>
                <a:pt x="2479339" y="899690"/>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5566E31-51B9-4C00-9372-079D91D238F9}">
      <dsp:nvSpPr>
        <dsp:cNvPr id="0" name=""/>
        <dsp:cNvSpPr/>
      </dsp:nvSpPr>
      <dsp:spPr>
        <a:xfrm>
          <a:off x="5907997" y="1422965"/>
          <a:ext cx="91440" cy="935520"/>
        </a:xfrm>
        <a:custGeom>
          <a:avLst/>
          <a:gdLst/>
          <a:ahLst/>
          <a:cxnLst/>
          <a:rect l="0" t="0" r="0" b="0"/>
          <a:pathLst>
            <a:path>
              <a:moveTo>
                <a:pt x="87970" y="0"/>
              </a:moveTo>
              <a:lnTo>
                <a:pt x="87970" y="718056"/>
              </a:lnTo>
              <a:lnTo>
                <a:pt x="45720" y="718056"/>
              </a:lnTo>
              <a:lnTo>
                <a:pt x="45720" y="935520"/>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AB8946-F30F-4D86-89FA-2340C7DB56B7}">
      <dsp:nvSpPr>
        <dsp:cNvPr id="0" name=""/>
        <dsp:cNvSpPr/>
      </dsp:nvSpPr>
      <dsp:spPr>
        <a:xfrm>
          <a:off x="3494695" y="1422965"/>
          <a:ext cx="2501271" cy="902734"/>
        </a:xfrm>
        <a:custGeom>
          <a:avLst/>
          <a:gdLst/>
          <a:ahLst/>
          <a:cxnLst/>
          <a:rect l="0" t="0" r="0" b="0"/>
          <a:pathLst>
            <a:path>
              <a:moveTo>
                <a:pt x="2501271" y="0"/>
              </a:moveTo>
              <a:lnTo>
                <a:pt x="2501271" y="685270"/>
              </a:lnTo>
              <a:lnTo>
                <a:pt x="0" y="685270"/>
              </a:lnTo>
              <a:lnTo>
                <a:pt x="0" y="902734"/>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04C9901-B5BA-44E7-A5F2-6E1A94EE6B45}">
      <dsp:nvSpPr>
        <dsp:cNvPr id="0" name=""/>
        <dsp:cNvSpPr/>
      </dsp:nvSpPr>
      <dsp:spPr>
        <a:xfrm>
          <a:off x="992719" y="1422965"/>
          <a:ext cx="5003248" cy="886859"/>
        </a:xfrm>
        <a:custGeom>
          <a:avLst/>
          <a:gdLst/>
          <a:ahLst/>
          <a:cxnLst/>
          <a:rect l="0" t="0" r="0" b="0"/>
          <a:pathLst>
            <a:path>
              <a:moveTo>
                <a:pt x="5003248" y="0"/>
              </a:moveTo>
              <a:lnTo>
                <a:pt x="5003248" y="669395"/>
              </a:lnTo>
              <a:lnTo>
                <a:pt x="0" y="669395"/>
              </a:lnTo>
              <a:lnTo>
                <a:pt x="0" y="886859"/>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F302F2-1B36-44A6-9673-49B86B5B32A9}">
      <dsp:nvSpPr>
        <dsp:cNvPr id="0" name=""/>
        <dsp:cNvSpPr/>
      </dsp:nvSpPr>
      <dsp:spPr>
        <a:xfrm>
          <a:off x="2884698" y="887569"/>
          <a:ext cx="6222538" cy="535396"/>
        </a:xfrm>
        <a:prstGeom prst="rect">
          <a:avLst/>
        </a:prstGeom>
        <a:solidFill>
          <a:schemeClr val="accent4">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kumimoji="0" lang="en-US" sz="2400" b="1" i="0" u="none" strike="noStrike" kern="1200" cap="none" spc="0" normalizeH="0" baseline="0" noProof="0" dirty="0">
              <a:ln>
                <a:noFill/>
              </a:ln>
              <a:solidFill>
                <a:prstClr val="black"/>
              </a:solidFill>
              <a:effectLst/>
              <a:uLnTx/>
              <a:uFillTx/>
              <a:latin typeface="Alexandria"/>
              <a:ea typeface="+mn-ea"/>
              <a:cs typeface="+mn-cs"/>
            </a:rPr>
            <a:t>Maintenance Success Indicators</a:t>
          </a:r>
        </a:p>
      </dsp:txBody>
      <dsp:txXfrm>
        <a:off x="2884698" y="887569"/>
        <a:ext cx="6222538" cy="535396"/>
      </dsp:txXfrm>
    </dsp:sp>
    <dsp:sp modelId="{97694678-A37C-46CC-A8CA-783C42A8AE40}">
      <dsp:nvSpPr>
        <dsp:cNvPr id="0" name=""/>
        <dsp:cNvSpPr/>
      </dsp:nvSpPr>
      <dsp:spPr>
        <a:xfrm>
          <a:off x="9243" y="2309825"/>
          <a:ext cx="1966952" cy="2323023"/>
        </a:xfrm>
        <a:prstGeom prst="rect">
          <a:avLst/>
        </a:prstGeom>
        <a:solidFill>
          <a:srgbClr val="CC9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schemeClr val="tx1"/>
              </a:solidFill>
              <a:latin typeface="Alexandria"/>
            </a:rPr>
            <a:t>User Satisfaction: </a:t>
          </a:r>
          <a:r>
            <a:rPr lang="en-US" sz="2000" b="0" kern="1200" dirty="0">
              <a:solidFill>
                <a:schemeClr val="tx1"/>
              </a:solidFill>
              <a:latin typeface="Alexandria"/>
            </a:rPr>
            <a:t>Measuring the satisfaction levels of facility users</a:t>
          </a:r>
          <a:endParaRPr lang="en-US" sz="1800" b="0" kern="1200" dirty="0">
            <a:solidFill>
              <a:schemeClr val="tx1"/>
            </a:solidFill>
            <a:latin typeface="Alexandria"/>
          </a:endParaRPr>
        </a:p>
      </dsp:txBody>
      <dsp:txXfrm>
        <a:off x="9243" y="2309825"/>
        <a:ext cx="1966952" cy="2323023"/>
      </dsp:txXfrm>
    </dsp:sp>
    <dsp:sp modelId="{9564A198-A897-487B-9FC3-7E19F171EFC8}">
      <dsp:nvSpPr>
        <dsp:cNvPr id="0" name=""/>
        <dsp:cNvSpPr/>
      </dsp:nvSpPr>
      <dsp:spPr>
        <a:xfrm>
          <a:off x="2459152" y="2325700"/>
          <a:ext cx="2071086" cy="2338339"/>
        </a:xfrm>
        <a:prstGeom prst="rect">
          <a:avLst/>
        </a:prstGeom>
        <a:solidFill>
          <a:srgbClr val="66FFFF"/>
        </a:solidFill>
        <a:ln w="12700" cap="flat" cmpd="sng" algn="ctr">
          <a:solidFill>
            <a:srgbClr val="00B0F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schemeClr val="tx1"/>
              </a:solidFill>
              <a:latin typeface="Alexandria"/>
            </a:rPr>
            <a:t>Performance Improvement: </a:t>
          </a:r>
          <a:r>
            <a:rPr lang="en-US" sz="2000" b="0" kern="1200" dirty="0">
              <a:solidFill>
                <a:schemeClr val="tx1"/>
              </a:solidFill>
              <a:latin typeface="Alexandria"/>
            </a:rPr>
            <a:t>Utilizing specific, measurable performance indicators. </a:t>
          </a:r>
        </a:p>
      </dsp:txBody>
      <dsp:txXfrm>
        <a:off x="2459152" y="2325700"/>
        <a:ext cx="2071086" cy="2338339"/>
      </dsp:txXfrm>
    </dsp:sp>
    <dsp:sp modelId="{E7F4DD1F-9488-4514-A874-08DEAF0D5693}">
      <dsp:nvSpPr>
        <dsp:cNvPr id="0" name=""/>
        <dsp:cNvSpPr/>
      </dsp:nvSpPr>
      <dsp:spPr>
        <a:xfrm>
          <a:off x="4918174" y="2358486"/>
          <a:ext cx="2071086" cy="2323614"/>
        </a:xfrm>
        <a:prstGeom prst="rect">
          <a:avLst/>
        </a:prstGeom>
        <a:solidFill>
          <a:srgbClr val="F7EF8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prstClr val="black"/>
              </a:solidFill>
              <a:latin typeface="Alexandria"/>
              <a:ea typeface="+mn-ea"/>
              <a:cs typeface="+mn-cs"/>
            </a:rPr>
            <a:t>Cost Savings: </a:t>
          </a:r>
          <a:r>
            <a:rPr lang="en-US" sz="2000" b="0" kern="1200" dirty="0">
              <a:solidFill>
                <a:prstClr val="black"/>
              </a:solidFill>
              <a:latin typeface="Alexandria"/>
              <a:ea typeface="+mn-ea"/>
              <a:cs typeface="+mn-cs"/>
            </a:rPr>
            <a:t>Enhancing efficiency and reducing operational expenses.</a:t>
          </a:r>
        </a:p>
      </dsp:txBody>
      <dsp:txXfrm>
        <a:off x="4918174" y="2358486"/>
        <a:ext cx="2071086" cy="2323614"/>
      </dsp:txXfrm>
    </dsp:sp>
    <dsp:sp modelId="{29DF606C-C783-4F55-8476-F1AFA9D54F74}">
      <dsp:nvSpPr>
        <dsp:cNvPr id="0" name=""/>
        <dsp:cNvSpPr/>
      </dsp:nvSpPr>
      <dsp:spPr>
        <a:xfrm>
          <a:off x="7439763" y="2322656"/>
          <a:ext cx="2071086" cy="2391939"/>
        </a:xfrm>
        <a:prstGeom prst="rect">
          <a:avLst/>
        </a:prstGeom>
        <a:solidFill>
          <a:srgbClr val="FFC1C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i="0" kern="1200" dirty="0">
              <a:solidFill>
                <a:schemeClr val="tx1"/>
              </a:solidFill>
            </a:rPr>
            <a:t>Compliance: </a:t>
          </a:r>
          <a:r>
            <a:rPr lang="en-US" sz="2000" b="0" i="0" kern="1200" dirty="0">
              <a:solidFill>
                <a:schemeClr val="tx1"/>
              </a:solidFill>
            </a:rPr>
            <a:t>Ensuring adherence to legal and regulatory requirements.</a:t>
          </a:r>
          <a:endParaRPr lang="en-US" sz="2000" b="0" kern="1200" dirty="0">
            <a:solidFill>
              <a:schemeClr val="tx1"/>
            </a:solidFill>
            <a:latin typeface="Alexandria"/>
          </a:endParaRPr>
        </a:p>
      </dsp:txBody>
      <dsp:txXfrm>
        <a:off x="7439763" y="2322656"/>
        <a:ext cx="2071086" cy="2391939"/>
      </dsp:txXfrm>
    </dsp:sp>
    <dsp:sp modelId="{B54F9E9F-12F7-42DA-98FB-6BFBE159924B}">
      <dsp:nvSpPr>
        <dsp:cNvPr id="0" name=""/>
        <dsp:cNvSpPr/>
      </dsp:nvSpPr>
      <dsp:spPr>
        <a:xfrm>
          <a:off x="9929168" y="2309825"/>
          <a:ext cx="2071086" cy="2426899"/>
        </a:xfrm>
        <a:prstGeom prst="rect">
          <a:avLst/>
        </a:prstGeom>
        <a:solidFill>
          <a:srgbClr val="BEF9A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schemeClr val="tx1"/>
              </a:solidFill>
              <a:latin typeface="Alexandria"/>
            </a:rPr>
            <a:t>Sustainability: </a:t>
          </a:r>
          <a:r>
            <a:rPr lang="en-US" sz="2000" b="0" kern="1200" dirty="0">
              <a:solidFill>
                <a:schemeClr val="tx1"/>
              </a:solidFill>
              <a:latin typeface="Alexandria"/>
            </a:rPr>
            <a:t>Improving environmental and social sustainability.</a:t>
          </a:r>
        </a:p>
      </dsp:txBody>
      <dsp:txXfrm>
        <a:off x="9929168" y="2309825"/>
        <a:ext cx="2071086" cy="24268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B0270E-B28D-4072-83CA-6B2628C0D5D8}">
      <dsp:nvSpPr>
        <dsp:cNvPr id="0" name=""/>
        <dsp:cNvSpPr/>
      </dsp:nvSpPr>
      <dsp:spPr>
        <a:xfrm>
          <a:off x="3487261" y="0"/>
          <a:ext cx="4358842" cy="4358842"/>
        </a:xfrm>
        <a:prstGeom prst="triangle">
          <a:avLst/>
        </a:prstGeom>
        <a:gradFill flip="none" rotWithShape="0">
          <a:gsLst>
            <a:gs pos="0">
              <a:schemeClr val="bg1">
                <a:lumMod val="75000"/>
                <a:tint val="66000"/>
                <a:satMod val="160000"/>
              </a:schemeClr>
            </a:gs>
            <a:gs pos="50000">
              <a:schemeClr val="bg1">
                <a:lumMod val="75000"/>
                <a:tint val="44500"/>
                <a:satMod val="160000"/>
              </a:schemeClr>
            </a:gs>
            <a:gs pos="100000">
              <a:schemeClr val="bg1">
                <a:lumMod val="75000"/>
                <a:tint val="23500"/>
                <a:satMod val="160000"/>
              </a:schemeClr>
            </a:gs>
          </a:gsLst>
          <a:path path="circle">
            <a:fillToRect l="50000" t="50000" r="50000" b="50000"/>
          </a:path>
          <a:tileRect/>
        </a:gra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040B2E-3E98-4084-9DD8-1FB8F7E7234C}">
      <dsp:nvSpPr>
        <dsp:cNvPr id="0" name=""/>
        <dsp:cNvSpPr/>
      </dsp:nvSpPr>
      <dsp:spPr>
        <a:xfrm>
          <a:off x="2238717" y="0"/>
          <a:ext cx="2833247" cy="1031819"/>
        </a:xfrm>
        <a:prstGeom prst="roundRect">
          <a:avLst/>
        </a:prstGeom>
        <a:solidFill>
          <a:schemeClr val="lt1">
            <a:alpha val="90000"/>
            <a:hueOff val="0"/>
            <a:satOff val="0"/>
            <a:lumOff val="0"/>
            <a:alphaOff val="0"/>
          </a:schemeClr>
        </a:solidFill>
        <a:ln w="12700" cap="flat" cmpd="sng" algn="ctr">
          <a:solidFill>
            <a:srgbClr val="00B05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ts val="0"/>
            </a:spcAft>
            <a:buNone/>
          </a:pPr>
          <a:r>
            <a:rPr lang="en-US" sz="2000" b="1" kern="1200" dirty="0">
              <a:solidFill>
                <a:srgbClr val="00B050"/>
              </a:solidFill>
              <a:latin typeface="Alexandria"/>
            </a:rPr>
            <a:t>Environmental Dimension </a:t>
          </a:r>
        </a:p>
        <a:p>
          <a:pPr marL="0" lvl="0" indent="0" algn="ctr" defTabSz="889000">
            <a:lnSpc>
              <a:spcPct val="90000"/>
            </a:lnSpc>
            <a:spcBef>
              <a:spcPct val="0"/>
            </a:spcBef>
            <a:spcAft>
              <a:spcPts val="0"/>
            </a:spcAft>
            <a:buNone/>
          </a:pPr>
          <a:r>
            <a:rPr lang="en-US" sz="1800" kern="1200" dirty="0">
              <a:latin typeface="Alexandria"/>
            </a:rPr>
            <a:t>provides the ecological foundation</a:t>
          </a:r>
        </a:p>
      </dsp:txBody>
      <dsp:txXfrm>
        <a:off x="2289086" y="50369"/>
        <a:ext cx="2732509" cy="931081"/>
      </dsp:txXfrm>
    </dsp:sp>
    <dsp:sp modelId="{4B378CEC-6453-46C5-9778-1184B44CF594}">
      <dsp:nvSpPr>
        <dsp:cNvPr id="0" name=""/>
        <dsp:cNvSpPr/>
      </dsp:nvSpPr>
      <dsp:spPr>
        <a:xfrm>
          <a:off x="571266" y="3321181"/>
          <a:ext cx="2833247" cy="103181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ts val="0"/>
            </a:spcAft>
            <a:buNone/>
          </a:pPr>
          <a:r>
            <a:rPr lang="en-US" sz="2000" b="1" kern="1200" dirty="0">
              <a:solidFill>
                <a:srgbClr val="0070C0"/>
              </a:solidFill>
              <a:latin typeface="Alexandria"/>
            </a:rPr>
            <a:t>Social Dimension </a:t>
          </a:r>
        </a:p>
        <a:p>
          <a:pPr marL="0" lvl="0" indent="0" algn="ctr" defTabSz="889000">
            <a:lnSpc>
              <a:spcPct val="90000"/>
            </a:lnSpc>
            <a:spcBef>
              <a:spcPct val="0"/>
            </a:spcBef>
            <a:spcAft>
              <a:spcPts val="0"/>
            </a:spcAft>
            <a:buNone/>
          </a:pPr>
          <a:r>
            <a:rPr lang="en-US" sz="1800" kern="1200" dirty="0">
              <a:latin typeface="Alexandria"/>
            </a:rPr>
            <a:t>ensures responsiveness to human and community needs</a:t>
          </a:r>
        </a:p>
      </dsp:txBody>
      <dsp:txXfrm>
        <a:off x="621635" y="3371550"/>
        <a:ext cx="2732509" cy="931081"/>
      </dsp:txXfrm>
    </dsp:sp>
    <dsp:sp modelId="{7702BCDE-3FB2-4054-8B5C-E8E1E69838AC}">
      <dsp:nvSpPr>
        <dsp:cNvPr id="0" name=""/>
        <dsp:cNvSpPr/>
      </dsp:nvSpPr>
      <dsp:spPr>
        <a:xfrm>
          <a:off x="7944282" y="3327022"/>
          <a:ext cx="2833247" cy="1031819"/>
        </a:xfrm>
        <a:prstGeom prst="roundRect">
          <a:avLst/>
        </a:prstGeom>
        <a:solidFill>
          <a:schemeClr val="lt1">
            <a:alpha val="90000"/>
            <a:hueOff val="0"/>
            <a:satOff val="0"/>
            <a:lumOff val="0"/>
            <a:alphaOff val="0"/>
          </a:scheme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rgbClr val="FF0000"/>
              </a:solidFill>
              <a:latin typeface="Alexandria"/>
            </a:rPr>
            <a:t>Economic Dimension </a:t>
          </a:r>
          <a:r>
            <a:rPr lang="en-US" sz="1900" kern="1200" dirty="0">
              <a:latin typeface="Alexandria"/>
            </a:rPr>
            <a:t>guarantees continuity and financial efficiency</a:t>
          </a:r>
        </a:p>
      </dsp:txBody>
      <dsp:txXfrm>
        <a:off x="7994651" y="3377391"/>
        <a:ext cx="2732509" cy="9310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2D6673-F614-43D6-93B9-9377356B9A16}">
      <dsp:nvSpPr>
        <dsp:cNvPr id="0" name=""/>
        <dsp:cNvSpPr/>
      </dsp:nvSpPr>
      <dsp:spPr>
        <a:xfrm>
          <a:off x="2021382" y="530487"/>
          <a:ext cx="3545829" cy="3545829"/>
        </a:xfrm>
        <a:prstGeom prst="blockArc">
          <a:avLst>
            <a:gd name="adj1" fmla="val 10800000"/>
            <a:gd name="adj2" fmla="val 16200000"/>
            <a:gd name="adj3" fmla="val 4635"/>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7542BD2-B009-4E92-BD13-46321425D4EA}">
      <dsp:nvSpPr>
        <dsp:cNvPr id="0" name=""/>
        <dsp:cNvSpPr/>
      </dsp:nvSpPr>
      <dsp:spPr>
        <a:xfrm>
          <a:off x="2021382" y="530487"/>
          <a:ext cx="3545829" cy="3545829"/>
        </a:xfrm>
        <a:prstGeom prst="blockArc">
          <a:avLst>
            <a:gd name="adj1" fmla="val 5400000"/>
            <a:gd name="adj2" fmla="val 10800000"/>
            <a:gd name="adj3" fmla="val 4635"/>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2689BFD-31EB-4514-8A97-9B860B82E55C}">
      <dsp:nvSpPr>
        <dsp:cNvPr id="0" name=""/>
        <dsp:cNvSpPr/>
      </dsp:nvSpPr>
      <dsp:spPr>
        <a:xfrm>
          <a:off x="2021382" y="530487"/>
          <a:ext cx="3545829" cy="3545829"/>
        </a:xfrm>
        <a:prstGeom prst="blockArc">
          <a:avLst>
            <a:gd name="adj1" fmla="val 0"/>
            <a:gd name="adj2" fmla="val 5400000"/>
            <a:gd name="adj3" fmla="val 4635"/>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6AE20DB-F7D7-4896-B82D-9ED18C606EC1}">
      <dsp:nvSpPr>
        <dsp:cNvPr id="0" name=""/>
        <dsp:cNvSpPr/>
      </dsp:nvSpPr>
      <dsp:spPr>
        <a:xfrm>
          <a:off x="2021382" y="530487"/>
          <a:ext cx="3545829" cy="3545829"/>
        </a:xfrm>
        <a:prstGeom prst="blockArc">
          <a:avLst>
            <a:gd name="adj1" fmla="val 16200000"/>
            <a:gd name="adj2" fmla="val 0"/>
            <a:gd name="adj3" fmla="val 4635"/>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56484C7-5E77-4860-9F05-17C2EA944F91}">
      <dsp:nvSpPr>
        <dsp:cNvPr id="0" name=""/>
        <dsp:cNvSpPr/>
      </dsp:nvSpPr>
      <dsp:spPr>
        <a:xfrm>
          <a:off x="2979116" y="1488221"/>
          <a:ext cx="1630361" cy="1630361"/>
        </a:xfrm>
        <a:prstGeom prst="ellipse">
          <a:avLst/>
        </a:prstGeom>
        <a:solidFill>
          <a:srgbClr val="FFC1C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rgbClr val="C00000"/>
              </a:solidFill>
              <a:latin typeface="Alexandria"/>
            </a:rPr>
            <a:t>How it Works (PDCA)</a:t>
          </a:r>
        </a:p>
      </dsp:txBody>
      <dsp:txXfrm>
        <a:off x="3217877" y="1726982"/>
        <a:ext cx="1152839" cy="1152839"/>
      </dsp:txXfrm>
    </dsp:sp>
    <dsp:sp modelId="{17EED534-3D05-4D90-8843-4F83B955AD84}">
      <dsp:nvSpPr>
        <dsp:cNvPr id="0" name=""/>
        <dsp:cNvSpPr/>
      </dsp:nvSpPr>
      <dsp:spPr>
        <a:xfrm>
          <a:off x="3223670" y="945"/>
          <a:ext cx="1141253" cy="1141253"/>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lexandria"/>
            </a:rPr>
            <a:t>Plan</a:t>
          </a:r>
        </a:p>
      </dsp:txBody>
      <dsp:txXfrm>
        <a:off x="3390803" y="168078"/>
        <a:ext cx="806987" cy="806987"/>
      </dsp:txXfrm>
    </dsp:sp>
    <dsp:sp modelId="{9FCCB867-1C18-4368-B3B7-4B840001F42D}">
      <dsp:nvSpPr>
        <dsp:cNvPr id="0" name=""/>
        <dsp:cNvSpPr/>
      </dsp:nvSpPr>
      <dsp:spPr>
        <a:xfrm>
          <a:off x="4955500" y="1732775"/>
          <a:ext cx="1141253" cy="1141253"/>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lexandria"/>
            </a:rPr>
            <a:t>Do</a:t>
          </a:r>
        </a:p>
      </dsp:txBody>
      <dsp:txXfrm>
        <a:off x="5122633" y="1899908"/>
        <a:ext cx="806987" cy="806987"/>
      </dsp:txXfrm>
    </dsp:sp>
    <dsp:sp modelId="{D116139F-A636-4DD3-B04E-3F09541C09C2}">
      <dsp:nvSpPr>
        <dsp:cNvPr id="0" name=""/>
        <dsp:cNvSpPr/>
      </dsp:nvSpPr>
      <dsp:spPr>
        <a:xfrm>
          <a:off x="3223670" y="3464605"/>
          <a:ext cx="1141253" cy="1141253"/>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US" sz="2300" b="1" kern="1200" dirty="0">
              <a:latin typeface="Alexandria"/>
            </a:rPr>
            <a:t>Check</a:t>
          </a:r>
        </a:p>
      </dsp:txBody>
      <dsp:txXfrm>
        <a:off x="3390803" y="3631738"/>
        <a:ext cx="806987" cy="806987"/>
      </dsp:txXfrm>
    </dsp:sp>
    <dsp:sp modelId="{06A0379E-0AD1-4DD5-976E-F15811AAF355}">
      <dsp:nvSpPr>
        <dsp:cNvPr id="0" name=""/>
        <dsp:cNvSpPr/>
      </dsp:nvSpPr>
      <dsp:spPr>
        <a:xfrm>
          <a:off x="1491840" y="1732775"/>
          <a:ext cx="1141253" cy="1141253"/>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lexandria"/>
            </a:rPr>
            <a:t>Act</a:t>
          </a:r>
        </a:p>
      </dsp:txBody>
      <dsp:txXfrm>
        <a:off x="1658973" y="1899908"/>
        <a:ext cx="806987" cy="80698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83457-6D0F-42D8-938D-6AB073D5F5D9}">
      <dsp:nvSpPr>
        <dsp:cNvPr id="0" name=""/>
        <dsp:cNvSpPr/>
      </dsp:nvSpPr>
      <dsp:spPr>
        <a:xfrm>
          <a:off x="5995967" y="600870"/>
          <a:ext cx="4968743" cy="580677"/>
        </a:xfrm>
        <a:custGeom>
          <a:avLst/>
          <a:gdLst/>
          <a:ahLst/>
          <a:cxnLst/>
          <a:rect l="0" t="0" r="0" b="0"/>
          <a:pathLst>
            <a:path>
              <a:moveTo>
                <a:pt x="0" y="0"/>
              </a:moveTo>
              <a:lnTo>
                <a:pt x="0" y="363213"/>
              </a:lnTo>
              <a:lnTo>
                <a:pt x="4968743" y="363213"/>
              </a:lnTo>
              <a:lnTo>
                <a:pt x="4968743" y="580677"/>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BD1A2A0-3C4E-468C-A94E-F8ABF69CA440}">
      <dsp:nvSpPr>
        <dsp:cNvPr id="0" name=""/>
        <dsp:cNvSpPr/>
      </dsp:nvSpPr>
      <dsp:spPr>
        <a:xfrm>
          <a:off x="5995967" y="600870"/>
          <a:ext cx="2479339" cy="605230"/>
        </a:xfrm>
        <a:custGeom>
          <a:avLst/>
          <a:gdLst/>
          <a:ahLst/>
          <a:cxnLst/>
          <a:rect l="0" t="0" r="0" b="0"/>
          <a:pathLst>
            <a:path>
              <a:moveTo>
                <a:pt x="0" y="0"/>
              </a:moveTo>
              <a:lnTo>
                <a:pt x="0" y="387766"/>
              </a:lnTo>
              <a:lnTo>
                <a:pt x="2479339" y="387766"/>
              </a:lnTo>
              <a:lnTo>
                <a:pt x="2479339" y="605230"/>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5566E31-51B9-4C00-9372-079D91D238F9}">
      <dsp:nvSpPr>
        <dsp:cNvPr id="0" name=""/>
        <dsp:cNvSpPr/>
      </dsp:nvSpPr>
      <dsp:spPr>
        <a:xfrm>
          <a:off x="5907997" y="600870"/>
          <a:ext cx="91440" cy="653196"/>
        </a:xfrm>
        <a:custGeom>
          <a:avLst/>
          <a:gdLst/>
          <a:ahLst/>
          <a:cxnLst/>
          <a:rect l="0" t="0" r="0" b="0"/>
          <a:pathLst>
            <a:path>
              <a:moveTo>
                <a:pt x="87970" y="0"/>
              </a:moveTo>
              <a:lnTo>
                <a:pt x="87970" y="435732"/>
              </a:lnTo>
              <a:lnTo>
                <a:pt x="45720" y="435732"/>
              </a:lnTo>
              <a:lnTo>
                <a:pt x="45720" y="653196"/>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AB8946-F30F-4D86-89FA-2340C7DB56B7}">
      <dsp:nvSpPr>
        <dsp:cNvPr id="0" name=""/>
        <dsp:cNvSpPr/>
      </dsp:nvSpPr>
      <dsp:spPr>
        <a:xfrm>
          <a:off x="3494695" y="600870"/>
          <a:ext cx="2501271" cy="642861"/>
        </a:xfrm>
        <a:custGeom>
          <a:avLst/>
          <a:gdLst/>
          <a:ahLst/>
          <a:cxnLst/>
          <a:rect l="0" t="0" r="0" b="0"/>
          <a:pathLst>
            <a:path>
              <a:moveTo>
                <a:pt x="2501271" y="0"/>
              </a:moveTo>
              <a:lnTo>
                <a:pt x="2501271" y="425397"/>
              </a:lnTo>
              <a:lnTo>
                <a:pt x="0" y="425397"/>
              </a:lnTo>
              <a:lnTo>
                <a:pt x="0" y="642861"/>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04C9901-B5BA-44E7-A5F2-6E1A94EE6B45}">
      <dsp:nvSpPr>
        <dsp:cNvPr id="0" name=""/>
        <dsp:cNvSpPr/>
      </dsp:nvSpPr>
      <dsp:spPr>
        <a:xfrm>
          <a:off x="992719" y="600870"/>
          <a:ext cx="5003248" cy="653610"/>
        </a:xfrm>
        <a:custGeom>
          <a:avLst/>
          <a:gdLst/>
          <a:ahLst/>
          <a:cxnLst/>
          <a:rect l="0" t="0" r="0" b="0"/>
          <a:pathLst>
            <a:path>
              <a:moveTo>
                <a:pt x="5003248" y="0"/>
              </a:moveTo>
              <a:lnTo>
                <a:pt x="5003248" y="436146"/>
              </a:lnTo>
              <a:lnTo>
                <a:pt x="0" y="436146"/>
              </a:lnTo>
              <a:lnTo>
                <a:pt x="0" y="653610"/>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F302F2-1B36-44A6-9673-49B86B5B32A9}">
      <dsp:nvSpPr>
        <dsp:cNvPr id="0" name=""/>
        <dsp:cNvSpPr/>
      </dsp:nvSpPr>
      <dsp:spPr>
        <a:xfrm>
          <a:off x="2433553" y="65473"/>
          <a:ext cx="7124827" cy="535396"/>
        </a:xfrm>
        <a:prstGeom prst="rect">
          <a:avLst/>
        </a:prstGeom>
        <a:solidFill>
          <a:schemeClr val="accent4">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kumimoji="0" lang="en-US" sz="2200" b="1" i="0" u="none" strike="noStrike" kern="1200" cap="none" spc="0" normalizeH="0" baseline="0" noProof="0" dirty="0">
              <a:ln>
                <a:noFill/>
              </a:ln>
              <a:solidFill>
                <a:prstClr val="black"/>
              </a:solidFill>
              <a:effectLst/>
              <a:uLnTx/>
              <a:uFillTx/>
              <a:latin typeface="Alexandria"/>
              <a:ea typeface="+mn-ea"/>
              <a:cs typeface="+mn-cs"/>
            </a:rPr>
            <a:t>Classification of Facility-Related Information</a:t>
          </a:r>
        </a:p>
      </dsp:txBody>
      <dsp:txXfrm>
        <a:off x="2433553" y="65473"/>
        <a:ext cx="7124827" cy="535396"/>
      </dsp:txXfrm>
    </dsp:sp>
    <dsp:sp modelId="{97694678-A37C-46CC-A8CA-783C42A8AE40}">
      <dsp:nvSpPr>
        <dsp:cNvPr id="0" name=""/>
        <dsp:cNvSpPr/>
      </dsp:nvSpPr>
      <dsp:spPr>
        <a:xfrm>
          <a:off x="9243" y="1254481"/>
          <a:ext cx="1966952" cy="1631011"/>
        </a:xfrm>
        <a:prstGeom prst="rect">
          <a:avLst/>
        </a:prstGeom>
        <a:solidFill>
          <a:srgbClr val="CC9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schemeClr val="tx1"/>
              </a:solidFill>
              <a:latin typeface="Alexandria"/>
            </a:rPr>
            <a:t>Legal Information</a:t>
          </a:r>
          <a:endParaRPr lang="en-US" sz="1800" b="0" kern="1200" dirty="0">
            <a:solidFill>
              <a:schemeClr val="tx1"/>
            </a:solidFill>
            <a:latin typeface="Alexandria"/>
          </a:endParaRPr>
        </a:p>
      </dsp:txBody>
      <dsp:txXfrm>
        <a:off x="9243" y="1254481"/>
        <a:ext cx="1966952" cy="1631011"/>
      </dsp:txXfrm>
    </dsp:sp>
    <dsp:sp modelId="{9564A198-A897-487B-9FC3-7E19F171EFC8}">
      <dsp:nvSpPr>
        <dsp:cNvPr id="0" name=""/>
        <dsp:cNvSpPr/>
      </dsp:nvSpPr>
      <dsp:spPr>
        <a:xfrm>
          <a:off x="2459152" y="1243732"/>
          <a:ext cx="2071086" cy="1641760"/>
        </a:xfrm>
        <a:prstGeom prst="rect">
          <a:avLst/>
        </a:prstGeom>
        <a:solidFill>
          <a:srgbClr val="66FFFF"/>
        </a:solidFill>
        <a:ln w="12700" cap="flat" cmpd="sng" algn="ctr">
          <a:solidFill>
            <a:srgbClr val="00B0F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schemeClr val="tx1"/>
              </a:solidFill>
              <a:latin typeface="Alexandria"/>
            </a:rPr>
            <a:t>Commercial Information</a:t>
          </a:r>
          <a:endParaRPr lang="en-US" sz="2000" b="0" kern="1200" dirty="0">
            <a:solidFill>
              <a:schemeClr val="tx1"/>
            </a:solidFill>
            <a:latin typeface="Alexandria"/>
          </a:endParaRPr>
        </a:p>
      </dsp:txBody>
      <dsp:txXfrm>
        <a:off x="2459152" y="1243732"/>
        <a:ext cx="2071086" cy="1641760"/>
      </dsp:txXfrm>
    </dsp:sp>
    <dsp:sp modelId="{E7F4DD1F-9488-4514-A874-08DEAF0D5693}">
      <dsp:nvSpPr>
        <dsp:cNvPr id="0" name=""/>
        <dsp:cNvSpPr/>
      </dsp:nvSpPr>
      <dsp:spPr>
        <a:xfrm>
          <a:off x="4918174" y="1254067"/>
          <a:ext cx="2071086" cy="1631425"/>
        </a:xfrm>
        <a:prstGeom prst="rect">
          <a:avLst/>
        </a:prstGeom>
        <a:solidFill>
          <a:srgbClr val="F7EF8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prstClr val="black"/>
              </a:solidFill>
              <a:latin typeface="Alexandria"/>
              <a:ea typeface="+mn-ea"/>
              <a:cs typeface="+mn-cs"/>
            </a:rPr>
            <a:t>Financial Information</a:t>
          </a:r>
          <a:endParaRPr lang="en-US" sz="2000" b="0" kern="1200" dirty="0">
            <a:solidFill>
              <a:prstClr val="black"/>
            </a:solidFill>
            <a:latin typeface="Alexandria"/>
            <a:ea typeface="+mn-ea"/>
            <a:cs typeface="+mn-cs"/>
          </a:endParaRPr>
        </a:p>
      </dsp:txBody>
      <dsp:txXfrm>
        <a:off x="4918174" y="1254067"/>
        <a:ext cx="2071086" cy="1631425"/>
      </dsp:txXfrm>
    </dsp:sp>
    <dsp:sp modelId="{29DF606C-C783-4F55-8476-F1AFA9D54F74}">
      <dsp:nvSpPr>
        <dsp:cNvPr id="0" name=""/>
        <dsp:cNvSpPr/>
      </dsp:nvSpPr>
      <dsp:spPr>
        <a:xfrm>
          <a:off x="7439763" y="1206100"/>
          <a:ext cx="2071086" cy="1679392"/>
        </a:xfrm>
        <a:prstGeom prst="rect">
          <a:avLst/>
        </a:prstGeom>
        <a:solidFill>
          <a:srgbClr val="FFC1C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i="0" kern="1200" dirty="0">
              <a:solidFill>
                <a:schemeClr val="tx1"/>
              </a:solidFill>
            </a:rPr>
            <a:t>Technical Information</a:t>
          </a:r>
          <a:endParaRPr lang="en-US" sz="2000" b="0" kern="1200" dirty="0">
            <a:solidFill>
              <a:schemeClr val="tx1"/>
            </a:solidFill>
            <a:latin typeface="Alexandria"/>
          </a:endParaRPr>
        </a:p>
      </dsp:txBody>
      <dsp:txXfrm>
        <a:off x="7439763" y="1206100"/>
        <a:ext cx="2071086" cy="1679392"/>
      </dsp:txXfrm>
    </dsp:sp>
    <dsp:sp modelId="{B54F9E9F-12F7-42DA-98FB-6BFBE159924B}">
      <dsp:nvSpPr>
        <dsp:cNvPr id="0" name=""/>
        <dsp:cNvSpPr/>
      </dsp:nvSpPr>
      <dsp:spPr>
        <a:xfrm>
          <a:off x="9929168" y="1181547"/>
          <a:ext cx="2071086" cy="1703945"/>
        </a:xfrm>
        <a:prstGeom prst="rect">
          <a:avLst/>
        </a:prstGeom>
        <a:solidFill>
          <a:srgbClr val="BEF9A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schemeClr val="tx1"/>
              </a:solidFill>
              <a:latin typeface="Alexandria"/>
            </a:rPr>
            <a:t>Administrative Information</a:t>
          </a:r>
          <a:endParaRPr lang="en-US" sz="2000" b="0" kern="1200" dirty="0">
            <a:solidFill>
              <a:schemeClr val="tx1"/>
            </a:solidFill>
            <a:latin typeface="Alexandria"/>
          </a:endParaRPr>
        </a:p>
      </dsp:txBody>
      <dsp:txXfrm>
        <a:off x="9929168" y="1181547"/>
        <a:ext cx="2071086" cy="17039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D1A2A0-3C4E-468C-A94E-F8ABF69CA440}">
      <dsp:nvSpPr>
        <dsp:cNvPr id="0" name=""/>
        <dsp:cNvSpPr/>
      </dsp:nvSpPr>
      <dsp:spPr>
        <a:xfrm>
          <a:off x="5993361" y="763184"/>
          <a:ext cx="4707741" cy="916797"/>
        </a:xfrm>
        <a:custGeom>
          <a:avLst/>
          <a:gdLst/>
          <a:ahLst/>
          <a:cxnLst/>
          <a:rect l="0" t="0" r="0" b="0"/>
          <a:pathLst>
            <a:path>
              <a:moveTo>
                <a:pt x="0" y="0"/>
              </a:moveTo>
              <a:lnTo>
                <a:pt x="0" y="641599"/>
              </a:lnTo>
              <a:lnTo>
                <a:pt x="4707741" y="641599"/>
              </a:lnTo>
              <a:lnTo>
                <a:pt x="4707741" y="916797"/>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5566E31-51B9-4C00-9372-079D91D238F9}">
      <dsp:nvSpPr>
        <dsp:cNvPr id="0" name=""/>
        <dsp:cNvSpPr/>
      </dsp:nvSpPr>
      <dsp:spPr>
        <a:xfrm>
          <a:off x="5993361" y="763184"/>
          <a:ext cx="1532197" cy="977498"/>
        </a:xfrm>
        <a:custGeom>
          <a:avLst/>
          <a:gdLst/>
          <a:ahLst/>
          <a:cxnLst/>
          <a:rect l="0" t="0" r="0" b="0"/>
          <a:pathLst>
            <a:path>
              <a:moveTo>
                <a:pt x="0" y="0"/>
              </a:moveTo>
              <a:lnTo>
                <a:pt x="0" y="702300"/>
              </a:lnTo>
              <a:lnTo>
                <a:pt x="1532197" y="702300"/>
              </a:lnTo>
              <a:lnTo>
                <a:pt x="1532197" y="977498"/>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AB8946-F30F-4D86-89FA-2340C7DB56B7}">
      <dsp:nvSpPr>
        <dsp:cNvPr id="0" name=""/>
        <dsp:cNvSpPr/>
      </dsp:nvSpPr>
      <dsp:spPr>
        <a:xfrm>
          <a:off x="4413699" y="763184"/>
          <a:ext cx="1579662" cy="964419"/>
        </a:xfrm>
        <a:custGeom>
          <a:avLst/>
          <a:gdLst/>
          <a:ahLst/>
          <a:cxnLst/>
          <a:rect l="0" t="0" r="0" b="0"/>
          <a:pathLst>
            <a:path>
              <a:moveTo>
                <a:pt x="1579662" y="0"/>
              </a:moveTo>
              <a:lnTo>
                <a:pt x="1579662" y="689222"/>
              </a:lnTo>
              <a:lnTo>
                <a:pt x="0" y="689222"/>
              </a:lnTo>
              <a:lnTo>
                <a:pt x="0" y="964419"/>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04C9901-B5BA-44E7-A5F2-6E1A94EE6B45}">
      <dsp:nvSpPr>
        <dsp:cNvPr id="0" name=""/>
        <dsp:cNvSpPr/>
      </dsp:nvSpPr>
      <dsp:spPr>
        <a:xfrm>
          <a:off x="1247481" y="763184"/>
          <a:ext cx="4745879" cy="978022"/>
        </a:xfrm>
        <a:custGeom>
          <a:avLst/>
          <a:gdLst/>
          <a:ahLst/>
          <a:cxnLst/>
          <a:rect l="0" t="0" r="0" b="0"/>
          <a:pathLst>
            <a:path>
              <a:moveTo>
                <a:pt x="4745879" y="0"/>
              </a:moveTo>
              <a:lnTo>
                <a:pt x="4745879" y="702824"/>
              </a:lnTo>
              <a:lnTo>
                <a:pt x="0" y="702824"/>
              </a:lnTo>
              <a:lnTo>
                <a:pt x="0" y="978022"/>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F302F2-1B36-44A6-9673-49B86B5B32A9}">
      <dsp:nvSpPr>
        <dsp:cNvPr id="0" name=""/>
        <dsp:cNvSpPr/>
      </dsp:nvSpPr>
      <dsp:spPr>
        <a:xfrm>
          <a:off x="2152869" y="264814"/>
          <a:ext cx="7680983" cy="498370"/>
        </a:xfrm>
        <a:prstGeom prst="rect">
          <a:avLst/>
        </a:prstGeom>
        <a:solidFill>
          <a:schemeClr val="accent4">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kumimoji="0" lang="en-US" sz="2200" b="1" i="0" u="none" strike="noStrike" kern="1200" cap="none" spc="0" normalizeH="0" baseline="0" noProof="0" dirty="0">
              <a:ln>
                <a:noFill/>
              </a:ln>
              <a:solidFill>
                <a:prstClr val="black"/>
              </a:solidFill>
              <a:effectLst/>
              <a:uLnTx/>
              <a:uFillTx/>
              <a:latin typeface="Alexandria"/>
              <a:ea typeface="+mn-ea"/>
              <a:cs typeface="+mn-cs"/>
            </a:rPr>
            <a:t>The four main aspects of The information management strategy </a:t>
          </a:r>
        </a:p>
      </dsp:txBody>
      <dsp:txXfrm>
        <a:off x="2152869" y="264814"/>
        <a:ext cx="7680983" cy="498370"/>
      </dsp:txXfrm>
    </dsp:sp>
    <dsp:sp modelId="{97694678-A37C-46CC-A8CA-783C42A8AE40}">
      <dsp:nvSpPr>
        <dsp:cNvPr id="0" name=""/>
        <dsp:cNvSpPr/>
      </dsp:nvSpPr>
      <dsp:spPr>
        <a:xfrm>
          <a:off x="2905" y="1741207"/>
          <a:ext cx="2489152" cy="2064023"/>
        </a:xfrm>
        <a:prstGeom prst="rect">
          <a:avLst/>
        </a:prstGeom>
        <a:solidFill>
          <a:srgbClr val="CC9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schemeClr val="tx1"/>
              </a:solidFill>
              <a:latin typeface="Alexandria"/>
            </a:rPr>
            <a:t>Operations</a:t>
          </a:r>
          <a:r>
            <a:rPr lang="ar-SY" sz="2000" b="1" kern="1200" dirty="0">
              <a:solidFill>
                <a:schemeClr val="tx1"/>
              </a:solidFill>
              <a:latin typeface="Alexandria"/>
            </a:rPr>
            <a:t>:</a:t>
          </a:r>
          <a:r>
            <a:rPr lang="en-US" sz="2000" b="1" kern="1200" dirty="0">
              <a:solidFill>
                <a:schemeClr val="tx1"/>
              </a:solidFill>
              <a:latin typeface="Alexandria"/>
            </a:rPr>
            <a:t>
</a:t>
          </a:r>
          <a:r>
            <a:rPr lang="en-US" sz="2000" b="0" kern="1200" dirty="0">
              <a:solidFill>
                <a:schemeClr val="tx1"/>
              </a:solidFill>
              <a:latin typeface="Alexandria"/>
            </a:rPr>
            <a:t>Defining processes and integrating facility management into core business operations</a:t>
          </a:r>
          <a:endParaRPr lang="en-US" sz="1800" b="0" kern="1200" dirty="0">
            <a:solidFill>
              <a:schemeClr val="tx1"/>
            </a:solidFill>
            <a:latin typeface="Alexandria"/>
          </a:endParaRPr>
        </a:p>
      </dsp:txBody>
      <dsp:txXfrm>
        <a:off x="2905" y="1741207"/>
        <a:ext cx="2489152" cy="2064023"/>
      </dsp:txXfrm>
    </dsp:sp>
    <dsp:sp modelId="{9564A198-A897-487B-9FC3-7E19F171EFC8}">
      <dsp:nvSpPr>
        <dsp:cNvPr id="0" name=""/>
        <dsp:cNvSpPr/>
      </dsp:nvSpPr>
      <dsp:spPr>
        <a:xfrm>
          <a:off x="3103232" y="1727604"/>
          <a:ext cx="2620932" cy="2077626"/>
        </a:xfrm>
        <a:prstGeom prst="rect">
          <a:avLst/>
        </a:prstGeom>
        <a:solidFill>
          <a:srgbClr val="66FFFF"/>
        </a:solidFill>
        <a:ln w="12700" cap="flat" cmpd="sng" algn="ctr">
          <a:solidFill>
            <a:srgbClr val="00B0F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schemeClr val="tx1"/>
              </a:solidFill>
              <a:latin typeface="Alexandria"/>
            </a:rPr>
            <a:t>Resources</a:t>
          </a:r>
          <a:r>
            <a:rPr lang="ar-SY" sz="2000" b="1" kern="1200" dirty="0">
              <a:solidFill>
                <a:schemeClr val="tx1"/>
              </a:solidFill>
              <a:latin typeface="Alexandria"/>
            </a:rPr>
            <a:t>:</a:t>
          </a:r>
          <a:r>
            <a:rPr lang="en-US" sz="2000" b="1" kern="1200" dirty="0">
              <a:solidFill>
                <a:schemeClr val="tx1"/>
              </a:solidFill>
              <a:latin typeface="Alexandria"/>
            </a:rPr>
            <a:t>
</a:t>
          </a:r>
          <a:r>
            <a:rPr lang="en-US" sz="2000" b="0" kern="1200" dirty="0">
              <a:solidFill>
                <a:schemeClr val="tx1"/>
              </a:solidFill>
              <a:latin typeface="Alexandria"/>
            </a:rPr>
            <a:t>The human and financial resources needed to capture, process, and exchange information</a:t>
          </a:r>
        </a:p>
      </dsp:txBody>
      <dsp:txXfrm>
        <a:off x="3103232" y="1727604"/>
        <a:ext cx="2620932" cy="2077626"/>
      </dsp:txXfrm>
    </dsp:sp>
    <dsp:sp modelId="{E7F4DD1F-9488-4514-A874-08DEAF0D5693}">
      <dsp:nvSpPr>
        <dsp:cNvPr id="0" name=""/>
        <dsp:cNvSpPr/>
      </dsp:nvSpPr>
      <dsp:spPr>
        <a:xfrm>
          <a:off x="6215092" y="1740683"/>
          <a:ext cx="2620932" cy="2064547"/>
        </a:xfrm>
        <a:prstGeom prst="rect">
          <a:avLst/>
        </a:prstGeom>
        <a:solidFill>
          <a:srgbClr val="F7EF8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prstClr val="black"/>
              </a:solidFill>
              <a:latin typeface="Alexandria"/>
              <a:ea typeface="+mn-ea"/>
              <a:cs typeface="+mn-cs"/>
            </a:rPr>
            <a:t>Technology</a:t>
          </a:r>
          <a:r>
            <a:rPr lang="ar-SY" sz="2000" b="1" kern="1200" dirty="0">
              <a:solidFill>
                <a:prstClr val="black"/>
              </a:solidFill>
              <a:latin typeface="Alexandria"/>
              <a:ea typeface="+mn-ea"/>
              <a:cs typeface="+mn-cs"/>
            </a:rPr>
            <a:t>:</a:t>
          </a:r>
          <a:r>
            <a:rPr lang="en-US" sz="2000" b="1" kern="1200" dirty="0">
              <a:solidFill>
                <a:prstClr val="black"/>
              </a:solidFill>
              <a:latin typeface="Alexandria"/>
              <a:ea typeface="+mn-ea"/>
              <a:cs typeface="+mn-cs"/>
            </a:rPr>
            <a:t>
</a:t>
          </a:r>
          <a:r>
            <a:rPr lang="en-US" sz="2000" b="0" kern="1200" dirty="0">
              <a:solidFill>
                <a:prstClr val="black"/>
              </a:solidFill>
              <a:latin typeface="Alexandria"/>
              <a:ea typeface="+mn-ea"/>
              <a:cs typeface="+mn-cs"/>
            </a:rPr>
            <a:t>Supporting information and communication technology systems</a:t>
          </a:r>
        </a:p>
      </dsp:txBody>
      <dsp:txXfrm>
        <a:off x="6215092" y="1740683"/>
        <a:ext cx="2620932" cy="2064547"/>
      </dsp:txXfrm>
    </dsp:sp>
    <dsp:sp modelId="{29DF606C-C783-4F55-8476-F1AFA9D54F74}">
      <dsp:nvSpPr>
        <dsp:cNvPr id="0" name=""/>
        <dsp:cNvSpPr/>
      </dsp:nvSpPr>
      <dsp:spPr>
        <a:xfrm>
          <a:off x="9390636" y="1679982"/>
          <a:ext cx="2620932" cy="2125248"/>
        </a:xfrm>
        <a:prstGeom prst="rect">
          <a:avLst/>
        </a:prstGeom>
        <a:solidFill>
          <a:srgbClr val="FFC1C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i="0" kern="1200" dirty="0">
              <a:solidFill>
                <a:schemeClr val="tx1"/>
              </a:solidFill>
              <a:latin typeface="Alexandria"/>
            </a:rPr>
            <a:t>Policies and Standards</a:t>
          </a:r>
          <a:r>
            <a:rPr lang="ar-SY" sz="2000" b="1" i="0" kern="1200" dirty="0">
              <a:solidFill>
                <a:schemeClr val="tx1"/>
              </a:solidFill>
              <a:latin typeface="Alexandria"/>
            </a:rPr>
            <a:t>:</a:t>
          </a:r>
          <a:r>
            <a:rPr lang="en-US" sz="2000" b="1" i="0" kern="1200" dirty="0">
              <a:solidFill>
                <a:schemeClr val="tx1"/>
              </a:solidFill>
              <a:latin typeface="Alexandria"/>
            </a:rPr>
            <a:t>
</a:t>
          </a:r>
          <a:r>
            <a:rPr lang="en-US" sz="2000" b="0" i="0" kern="1200" dirty="0">
              <a:solidFill>
                <a:schemeClr val="tx1"/>
              </a:solidFill>
              <a:latin typeface="Alexandria"/>
            </a:rPr>
            <a:t>Internal policies for consistency and standards for interoperability</a:t>
          </a:r>
          <a:endParaRPr lang="en-US" sz="2000" b="0" kern="1200" dirty="0">
            <a:solidFill>
              <a:schemeClr val="tx1"/>
            </a:solidFill>
            <a:latin typeface="Alexandria"/>
          </a:endParaRPr>
        </a:p>
      </dsp:txBody>
      <dsp:txXfrm>
        <a:off x="9390636" y="1679982"/>
        <a:ext cx="2620932" cy="21252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9F8ADD-0713-413C-A9A5-5E3B8BDDD78F}">
      <dsp:nvSpPr>
        <dsp:cNvPr id="0" name=""/>
        <dsp:cNvSpPr/>
      </dsp:nvSpPr>
      <dsp:spPr>
        <a:xfrm>
          <a:off x="914399" y="0"/>
          <a:ext cx="10363199" cy="5405530"/>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C767B0-37DF-4115-BB10-B342CFA85852}">
      <dsp:nvSpPr>
        <dsp:cNvPr id="0" name=""/>
        <dsp:cNvSpPr/>
      </dsp:nvSpPr>
      <dsp:spPr>
        <a:xfrm>
          <a:off x="372" y="1332333"/>
          <a:ext cx="2764296" cy="2740863"/>
        </a:xfrm>
        <a:prstGeom prst="roundRect">
          <a:avLst/>
        </a:prstGeom>
        <a:solidFill>
          <a:srgbClr val="F7EF8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latin typeface="Alexandria"/>
            </a:rPr>
            <a:t>(1) Collection and Entry</a:t>
          </a:r>
          <a:endParaRPr lang="ar-SY" sz="1800" b="1" kern="1200" dirty="0">
            <a:solidFill>
              <a:schemeClr val="tx1"/>
            </a:solidFill>
            <a:latin typeface="Alexandria"/>
          </a:endParaRPr>
        </a:p>
        <a:p>
          <a:pPr marL="0" lvl="0" indent="0" algn="ctr" defTabSz="800100">
            <a:lnSpc>
              <a:spcPct val="90000"/>
            </a:lnSpc>
            <a:spcBef>
              <a:spcPct val="0"/>
            </a:spcBef>
            <a:spcAft>
              <a:spcPct val="35000"/>
            </a:spcAft>
            <a:buNone/>
          </a:pPr>
          <a:br>
            <a:rPr lang="en-US" sz="1800" kern="1200" dirty="0">
              <a:solidFill>
                <a:schemeClr val="tx1"/>
              </a:solidFill>
              <a:latin typeface="Alexandria"/>
            </a:rPr>
          </a:br>
          <a:r>
            <a:rPr lang="en-US" sz="1800" kern="1200" dirty="0">
              <a:solidFill>
                <a:schemeClr val="tx1"/>
              </a:solidFill>
              <a:latin typeface="Alexandria"/>
            </a:rPr>
            <a:t>Identifying sources → Collection procedures → Validation → Secure data entry</a:t>
          </a:r>
        </a:p>
      </dsp:txBody>
      <dsp:txXfrm>
        <a:off x="134170" y="1466131"/>
        <a:ext cx="2496700" cy="2473267"/>
      </dsp:txXfrm>
    </dsp:sp>
    <dsp:sp modelId="{EEAEE59D-2097-4D9C-AFDA-4EB3FEDDD7D7}">
      <dsp:nvSpPr>
        <dsp:cNvPr id="0" name=""/>
        <dsp:cNvSpPr/>
      </dsp:nvSpPr>
      <dsp:spPr>
        <a:xfrm>
          <a:off x="3162957" y="1366345"/>
          <a:ext cx="2764296" cy="2740863"/>
        </a:xfrm>
        <a:prstGeom prst="roundRect">
          <a:avLst/>
        </a:prstGeom>
        <a:solidFill>
          <a:srgbClr val="BEF9A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latin typeface="Alexandria"/>
            </a:rPr>
            <a:t>(2) Updating and Maintenance</a:t>
          </a:r>
          <a:endParaRPr lang="ar-SY" sz="1800" b="1" kern="1200" dirty="0">
            <a:solidFill>
              <a:schemeClr val="tx1"/>
            </a:solidFill>
            <a:latin typeface="Alexandria"/>
          </a:endParaRPr>
        </a:p>
        <a:p>
          <a:pPr marL="0" lvl="0" indent="0" algn="l" defTabSz="800100">
            <a:lnSpc>
              <a:spcPct val="90000"/>
            </a:lnSpc>
            <a:spcBef>
              <a:spcPct val="0"/>
            </a:spcBef>
            <a:spcAft>
              <a:spcPct val="35000"/>
            </a:spcAft>
            <a:buNone/>
          </a:pPr>
          <a:r>
            <a:rPr lang="en-US" sz="1800" b="1" kern="1200" dirty="0">
              <a:solidFill>
                <a:schemeClr val="tx1"/>
              </a:solidFill>
              <a:latin typeface="Alexandria"/>
            </a:rPr>
            <a:t>• </a:t>
          </a:r>
          <a:r>
            <a:rPr lang="en-US" sz="1800" b="0" kern="1200" dirty="0">
              <a:solidFill>
                <a:schemeClr val="tx1"/>
              </a:solidFill>
              <a:latin typeface="Alexandria"/>
            </a:rPr>
            <a:t>Regular update procedures
• Version control
• Preventing unauthorized local copies</a:t>
          </a:r>
          <a:endParaRPr lang="ar-SY" sz="1800" b="0" kern="1200" dirty="0">
            <a:solidFill>
              <a:schemeClr val="tx1"/>
            </a:solidFill>
            <a:latin typeface="Alexandria"/>
          </a:endParaRPr>
        </a:p>
      </dsp:txBody>
      <dsp:txXfrm>
        <a:off x="3296755" y="1500143"/>
        <a:ext cx="2496700" cy="2473267"/>
      </dsp:txXfrm>
    </dsp:sp>
    <dsp:sp modelId="{B3DA47CC-AE8C-4B35-A796-1534D937483F}">
      <dsp:nvSpPr>
        <dsp:cNvPr id="0" name=""/>
        <dsp:cNvSpPr/>
      </dsp:nvSpPr>
      <dsp:spPr>
        <a:xfrm>
          <a:off x="6285011" y="1332333"/>
          <a:ext cx="2764296" cy="2740863"/>
        </a:xfrm>
        <a:prstGeom prst="roundRect">
          <a:avLst/>
        </a:prstGeom>
        <a:solidFill>
          <a:srgbClr val="CCE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ts val="1200"/>
            </a:spcBef>
            <a:spcAft>
              <a:spcPct val="35000"/>
            </a:spcAft>
            <a:buNone/>
          </a:pPr>
          <a:endParaRPr lang="ar-SY" sz="1800" b="1" kern="1200" dirty="0">
            <a:solidFill>
              <a:schemeClr val="tx1"/>
            </a:solidFill>
            <a:latin typeface="Alexandria"/>
          </a:endParaRPr>
        </a:p>
        <a:p>
          <a:pPr marL="0" lvl="0" indent="0" algn="ctr" defTabSz="800100">
            <a:lnSpc>
              <a:spcPct val="90000"/>
            </a:lnSpc>
            <a:spcBef>
              <a:spcPts val="1200"/>
            </a:spcBef>
            <a:spcAft>
              <a:spcPct val="35000"/>
            </a:spcAft>
            <a:buNone/>
          </a:pPr>
          <a:r>
            <a:rPr lang="en-US" sz="1800" b="1" kern="1200" dirty="0">
              <a:solidFill>
                <a:schemeClr val="tx1"/>
              </a:solidFill>
              <a:latin typeface="Alexandria"/>
            </a:rPr>
            <a:t>(3) Sharing and Communication</a:t>
          </a:r>
          <a:endParaRPr lang="ar-SY" sz="1800" b="1" kern="1200" dirty="0">
            <a:solidFill>
              <a:schemeClr val="tx1"/>
            </a:solidFill>
            <a:latin typeface="Alexandria"/>
          </a:endParaRPr>
        </a:p>
        <a:p>
          <a:pPr marL="0" lvl="0" indent="0" algn="l" defTabSz="800100">
            <a:lnSpc>
              <a:spcPct val="90000"/>
            </a:lnSpc>
            <a:spcBef>
              <a:spcPct val="0"/>
            </a:spcBef>
            <a:spcAft>
              <a:spcPct val="35000"/>
            </a:spcAft>
            <a:buNone/>
          </a:pPr>
          <a:r>
            <a:rPr lang="en-US" sz="1800" kern="1200" dirty="0">
              <a:solidFill>
                <a:schemeClr val="tx1"/>
              </a:solidFill>
              <a:latin typeface="Alexandria"/>
            </a:rPr>
            <a:t>• Determining who needs what and when
• Appropriate communication channels
• Ensuring accessibility for all
</a:t>
          </a:r>
        </a:p>
      </dsp:txBody>
      <dsp:txXfrm>
        <a:off x="6418809" y="1466131"/>
        <a:ext cx="2496700" cy="2473267"/>
      </dsp:txXfrm>
    </dsp:sp>
    <dsp:sp modelId="{DC447021-B491-4842-A562-645E5CAC2446}">
      <dsp:nvSpPr>
        <dsp:cNvPr id="0" name=""/>
        <dsp:cNvSpPr/>
      </dsp:nvSpPr>
      <dsp:spPr>
        <a:xfrm>
          <a:off x="9427330" y="1332333"/>
          <a:ext cx="2764296" cy="2740863"/>
        </a:xfrm>
        <a:prstGeom prst="roundRect">
          <a:avLst/>
        </a:prstGeom>
        <a:solidFill>
          <a:schemeClr val="accent4">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latin typeface="Alexandria"/>
            </a:rPr>
            <a:t>(4) Archiving and Disposal</a:t>
          </a:r>
        </a:p>
        <a:p>
          <a:pPr marL="0" lvl="0" indent="0" algn="l" defTabSz="800100">
            <a:lnSpc>
              <a:spcPct val="90000"/>
            </a:lnSpc>
            <a:spcBef>
              <a:spcPct val="0"/>
            </a:spcBef>
            <a:spcAft>
              <a:spcPct val="35000"/>
            </a:spcAft>
            <a:buNone/>
          </a:pPr>
          <a:r>
            <a:rPr lang="en-US" sz="1800" kern="1200" dirty="0">
              <a:solidFill>
                <a:schemeClr val="tx1"/>
              </a:solidFill>
              <a:latin typeface="Alexandria"/>
            </a:rPr>
            <a:t>• Retention policies
• Secure archiving procedures
• Secure disposal when no longer needed</a:t>
          </a:r>
        </a:p>
      </dsp:txBody>
      <dsp:txXfrm>
        <a:off x="9561128" y="1466131"/>
        <a:ext cx="2496700" cy="247326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D1A2A0-3C4E-468C-A94E-F8ABF69CA440}">
      <dsp:nvSpPr>
        <dsp:cNvPr id="0" name=""/>
        <dsp:cNvSpPr/>
      </dsp:nvSpPr>
      <dsp:spPr>
        <a:xfrm>
          <a:off x="5945031" y="971903"/>
          <a:ext cx="4756071" cy="1066047"/>
        </a:xfrm>
        <a:custGeom>
          <a:avLst/>
          <a:gdLst/>
          <a:ahLst/>
          <a:cxnLst/>
          <a:rect l="0" t="0" r="0" b="0"/>
          <a:pathLst>
            <a:path>
              <a:moveTo>
                <a:pt x="0" y="0"/>
              </a:moveTo>
              <a:lnTo>
                <a:pt x="0" y="790849"/>
              </a:lnTo>
              <a:lnTo>
                <a:pt x="4756071" y="790849"/>
              </a:lnTo>
              <a:lnTo>
                <a:pt x="4756071" y="1066047"/>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5566E31-51B9-4C00-9372-079D91D238F9}">
      <dsp:nvSpPr>
        <dsp:cNvPr id="0" name=""/>
        <dsp:cNvSpPr/>
      </dsp:nvSpPr>
      <dsp:spPr>
        <a:xfrm>
          <a:off x="5945031" y="971903"/>
          <a:ext cx="1580527" cy="1126747"/>
        </a:xfrm>
        <a:custGeom>
          <a:avLst/>
          <a:gdLst/>
          <a:ahLst/>
          <a:cxnLst/>
          <a:rect l="0" t="0" r="0" b="0"/>
          <a:pathLst>
            <a:path>
              <a:moveTo>
                <a:pt x="0" y="0"/>
              </a:moveTo>
              <a:lnTo>
                <a:pt x="0" y="851549"/>
              </a:lnTo>
              <a:lnTo>
                <a:pt x="1580527" y="851549"/>
              </a:lnTo>
              <a:lnTo>
                <a:pt x="1580527" y="1126747"/>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AB8946-F30F-4D86-89FA-2340C7DB56B7}">
      <dsp:nvSpPr>
        <dsp:cNvPr id="0" name=""/>
        <dsp:cNvSpPr/>
      </dsp:nvSpPr>
      <dsp:spPr>
        <a:xfrm>
          <a:off x="4413699" y="971903"/>
          <a:ext cx="1531332" cy="1113669"/>
        </a:xfrm>
        <a:custGeom>
          <a:avLst/>
          <a:gdLst/>
          <a:ahLst/>
          <a:cxnLst/>
          <a:rect l="0" t="0" r="0" b="0"/>
          <a:pathLst>
            <a:path>
              <a:moveTo>
                <a:pt x="1531332" y="0"/>
              </a:moveTo>
              <a:lnTo>
                <a:pt x="1531332" y="838471"/>
              </a:lnTo>
              <a:lnTo>
                <a:pt x="0" y="838471"/>
              </a:lnTo>
              <a:lnTo>
                <a:pt x="0" y="1113669"/>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04C9901-B5BA-44E7-A5F2-6E1A94EE6B45}">
      <dsp:nvSpPr>
        <dsp:cNvPr id="0" name=""/>
        <dsp:cNvSpPr/>
      </dsp:nvSpPr>
      <dsp:spPr>
        <a:xfrm>
          <a:off x="1247481" y="971903"/>
          <a:ext cx="4697549" cy="1127272"/>
        </a:xfrm>
        <a:custGeom>
          <a:avLst/>
          <a:gdLst/>
          <a:ahLst/>
          <a:cxnLst/>
          <a:rect l="0" t="0" r="0" b="0"/>
          <a:pathLst>
            <a:path>
              <a:moveTo>
                <a:pt x="4697549" y="0"/>
              </a:moveTo>
              <a:lnTo>
                <a:pt x="4697549" y="852074"/>
              </a:lnTo>
              <a:lnTo>
                <a:pt x="0" y="852074"/>
              </a:lnTo>
              <a:lnTo>
                <a:pt x="0" y="1127272"/>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F302F2-1B36-44A6-9673-49B86B5B32A9}">
      <dsp:nvSpPr>
        <dsp:cNvPr id="0" name=""/>
        <dsp:cNvSpPr/>
      </dsp:nvSpPr>
      <dsp:spPr>
        <a:xfrm>
          <a:off x="1436843" y="294365"/>
          <a:ext cx="9016374" cy="677537"/>
        </a:xfrm>
        <a:prstGeom prst="rect">
          <a:avLst/>
        </a:prstGeom>
        <a:solidFill>
          <a:schemeClr val="accent4">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kumimoji="0" lang="en-US" sz="2400" b="1" i="0" u="none" strike="noStrike" kern="1200" cap="none" spc="0" normalizeH="0" baseline="0" noProof="0" dirty="0">
              <a:ln>
                <a:noFill/>
              </a:ln>
              <a:solidFill>
                <a:prstClr val="black"/>
              </a:solidFill>
              <a:effectLst/>
              <a:uLnTx/>
              <a:uFillTx/>
              <a:latin typeface="Alexandria"/>
              <a:ea typeface="+mn-ea"/>
              <a:cs typeface="+mn-cs"/>
            </a:rPr>
            <a:t>Modern Technologies for Facility Management</a:t>
          </a:r>
        </a:p>
      </dsp:txBody>
      <dsp:txXfrm>
        <a:off x="1436843" y="294365"/>
        <a:ext cx="9016374" cy="677537"/>
      </dsp:txXfrm>
    </dsp:sp>
    <dsp:sp modelId="{97694678-A37C-46CC-A8CA-783C42A8AE40}">
      <dsp:nvSpPr>
        <dsp:cNvPr id="0" name=""/>
        <dsp:cNvSpPr/>
      </dsp:nvSpPr>
      <dsp:spPr>
        <a:xfrm>
          <a:off x="2905" y="2099175"/>
          <a:ext cx="2489152" cy="2064023"/>
        </a:xfrm>
        <a:prstGeom prst="rect">
          <a:avLst/>
        </a:prstGeom>
        <a:solidFill>
          <a:srgbClr val="CC9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schemeClr val="tx1"/>
              </a:solidFill>
              <a:latin typeface="Alexandria"/>
            </a:rPr>
            <a:t>Building Information Modeling (BIM)</a:t>
          </a:r>
          <a:endParaRPr lang="en-US" sz="1800" b="0" kern="1200" dirty="0">
            <a:solidFill>
              <a:schemeClr val="tx1"/>
            </a:solidFill>
            <a:latin typeface="Alexandria"/>
          </a:endParaRPr>
        </a:p>
      </dsp:txBody>
      <dsp:txXfrm>
        <a:off x="2905" y="2099175"/>
        <a:ext cx="2489152" cy="2064023"/>
      </dsp:txXfrm>
    </dsp:sp>
    <dsp:sp modelId="{9564A198-A897-487B-9FC3-7E19F171EFC8}">
      <dsp:nvSpPr>
        <dsp:cNvPr id="0" name=""/>
        <dsp:cNvSpPr/>
      </dsp:nvSpPr>
      <dsp:spPr>
        <a:xfrm>
          <a:off x="3103232" y="2085572"/>
          <a:ext cx="2620932" cy="2077626"/>
        </a:xfrm>
        <a:prstGeom prst="rect">
          <a:avLst/>
        </a:prstGeom>
        <a:solidFill>
          <a:srgbClr val="66FFFF"/>
        </a:solidFill>
        <a:ln w="12700" cap="flat" cmpd="sng" algn="ctr">
          <a:solidFill>
            <a:srgbClr val="00B0F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schemeClr val="tx1"/>
              </a:solidFill>
              <a:latin typeface="Alexandria"/>
            </a:rPr>
            <a:t>Computer-Aided Facility Management (CAFM) systems</a:t>
          </a:r>
          <a:endParaRPr lang="en-US" sz="2000" b="0" kern="1200" dirty="0">
            <a:solidFill>
              <a:schemeClr val="tx1"/>
            </a:solidFill>
            <a:latin typeface="Alexandria"/>
          </a:endParaRPr>
        </a:p>
      </dsp:txBody>
      <dsp:txXfrm>
        <a:off x="3103232" y="2085572"/>
        <a:ext cx="2620932" cy="2077626"/>
      </dsp:txXfrm>
    </dsp:sp>
    <dsp:sp modelId="{E7F4DD1F-9488-4514-A874-08DEAF0D5693}">
      <dsp:nvSpPr>
        <dsp:cNvPr id="0" name=""/>
        <dsp:cNvSpPr/>
      </dsp:nvSpPr>
      <dsp:spPr>
        <a:xfrm>
          <a:off x="6215092" y="2098651"/>
          <a:ext cx="2620932" cy="2064547"/>
        </a:xfrm>
        <a:prstGeom prst="rect">
          <a:avLst/>
        </a:prstGeom>
        <a:solidFill>
          <a:srgbClr val="F7EF8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prstClr val="black"/>
              </a:solidFill>
              <a:latin typeface="Alexandria"/>
              <a:ea typeface="+mn-ea"/>
              <a:cs typeface="+mn-cs"/>
            </a:rPr>
            <a:t>Internet of Things (IoT)</a:t>
          </a:r>
          <a:endParaRPr lang="en-US" sz="2000" b="0" kern="1200" dirty="0">
            <a:solidFill>
              <a:prstClr val="black"/>
            </a:solidFill>
            <a:latin typeface="Alexandria"/>
            <a:ea typeface="+mn-ea"/>
            <a:cs typeface="+mn-cs"/>
          </a:endParaRPr>
        </a:p>
      </dsp:txBody>
      <dsp:txXfrm>
        <a:off x="6215092" y="2098651"/>
        <a:ext cx="2620932" cy="2064547"/>
      </dsp:txXfrm>
    </dsp:sp>
    <dsp:sp modelId="{29DF606C-C783-4F55-8476-F1AFA9D54F74}">
      <dsp:nvSpPr>
        <dsp:cNvPr id="0" name=""/>
        <dsp:cNvSpPr/>
      </dsp:nvSpPr>
      <dsp:spPr>
        <a:xfrm>
          <a:off x="9390636" y="2037950"/>
          <a:ext cx="2620932" cy="2125248"/>
        </a:xfrm>
        <a:prstGeom prst="rect">
          <a:avLst/>
        </a:prstGeom>
        <a:solidFill>
          <a:srgbClr val="FFC1C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i="0" kern="1200" dirty="0">
              <a:solidFill>
                <a:schemeClr val="tx1"/>
              </a:solidFill>
            </a:rPr>
            <a:t>Artificial Intelligence (AI) 
</a:t>
          </a:r>
          <a:endParaRPr lang="en-US" sz="2000" b="0" kern="1200" dirty="0">
            <a:solidFill>
              <a:schemeClr val="tx1"/>
            </a:solidFill>
            <a:latin typeface="Alexandria"/>
          </a:endParaRPr>
        </a:p>
      </dsp:txBody>
      <dsp:txXfrm>
        <a:off x="9390636" y="2037950"/>
        <a:ext cx="2620932" cy="212524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9F8ADD-0713-413C-A9A5-5E3B8BDDD78F}">
      <dsp:nvSpPr>
        <dsp:cNvPr id="0" name=""/>
        <dsp:cNvSpPr/>
      </dsp:nvSpPr>
      <dsp:spPr>
        <a:xfrm>
          <a:off x="914399" y="0"/>
          <a:ext cx="10363199" cy="4351559"/>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C767B0-37DF-4115-BB10-B342CFA85852}">
      <dsp:nvSpPr>
        <dsp:cNvPr id="0" name=""/>
        <dsp:cNvSpPr/>
      </dsp:nvSpPr>
      <dsp:spPr>
        <a:xfrm>
          <a:off x="5953" y="1072554"/>
          <a:ext cx="3929062" cy="2206449"/>
        </a:xfrm>
        <a:prstGeom prst="roundRect">
          <a:avLst/>
        </a:prstGeom>
        <a:solidFill>
          <a:srgbClr val="F7EF8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latin typeface="Alexandria"/>
            </a:rPr>
            <a:t>(1) Design Phase</a:t>
          </a:r>
          <a:br>
            <a:rPr lang="en-US" sz="1800" kern="1200" dirty="0">
              <a:solidFill>
                <a:schemeClr val="tx1"/>
              </a:solidFill>
              <a:latin typeface="Alexandria"/>
            </a:rPr>
          </a:br>
          <a:r>
            <a:rPr lang="en-US" sz="1800" kern="1200" dirty="0">
              <a:solidFill>
                <a:schemeClr val="tx1"/>
              </a:solidFill>
              <a:latin typeface="Alexandria"/>
            </a:rPr>
            <a:t>•Identifying missing components
• Warning of unsafe conditions
• Enhancing energy efficiency</a:t>
          </a:r>
        </a:p>
      </dsp:txBody>
      <dsp:txXfrm>
        <a:off x="113663" y="1180264"/>
        <a:ext cx="3713642" cy="1991029"/>
      </dsp:txXfrm>
    </dsp:sp>
    <dsp:sp modelId="{EEAEE59D-2097-4D9C-AFDA-4EB3FEDDD7D7}">
      <dsp:nvSpPr>
        <dsp:cNvPr id="0" name=""/>
        <dsp:cNvSpPr/>
      </dsp:nvSpPr>
      <dsp:spPr>
        <a:xfrm>
          <a:off x="4142000" y="1099934"/>
          <a:ext cx="3929062" cy="2206449"/>
        </a:xfrm>
        <a:prstGeom prst="roundRect">
          <a:avLst/>
        </a:prstGeom>
        <a:solidFill>
          <a:srgbClr val="BEF9A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latin typeface="Alexandria"/>
            </a:rPr>
            <a:t>(2) Construction Phase:
• </a:t>
          </a:r>
          <a:r>
            <a:rPr lang="en-US" sz="1800" b="0" kern="1200" dirty="0">
              <a:solidFill>
                <a:schemeClr val="tx1"/>
              </a:solidFill>
              <a:latin typeface="Alexandria"/>
            </a:rPr>
            <a:t>Mapping existing facilities
• Pattern recognition
• Detailed surveying</a:t>
          </a:r>
          <a:endParaRPr lang="ar-SY" sz="1800" b="0" kern="1200" dirty="0">
            <a:solidFill>
              <a:schemeClr val="tx1"/>
            </a:solidFill>
            <a:latin typeface="Alexandria"/>
          </a:endParaRPr>
        </a:p>
      </dsp:txBody>
      <dsp:txXfrm>
        <a:off x="4249710" y="1207644"/>
        <a:ext cx="3713642" cy="1991029"/>
      </dsp:txXfrm>
    </dsp:sp>
    <dsp:sp modelId="{B3DA47CC-AE8C-4B35-A796-1534D937483F}">
      <dsp:nvSpPr>
        <dsp:cNvPr id="0" name=""/>
        <dsp:cNvSpPr/>
      </dsp:nvSpPr>
      <dsp:spPr>
        <a:xfrm>
          <a:off x="8256983" y="1072554"/>
          <a:ext cx="3929062" cy="2206449"/>
        </a:xfrm>
        <a:prstGeom prst="roundRect">
          <a:avLst/>
        </a:prstGeom>
        <a:solidFill>
          <a:srgbClr val="CCE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ts val="1200"/>
            </a:spcBef>
            <a:spcAft>
              <a:spcPct val="35000"/>
            </a:spcAft>
            <a:buNone/>
          </a:pPr>
          <a:endParaRPr lang="ar-SY" sz="1800" b="1" kern="1200" dirty="0">
            <a:solidFill>
              <a:schemeClr val="tx1"/>
            </a:solidFill>
            <a:latin typeface="Alexandria"/>
          </a:endParaRPr>
        </a:p>
        <a:p>
          <a:pPr marL="0" lvl="0" indent="0" algn="ctr" defTabSz="800100">
            <a:lnSpc>
              <a:spcPct val="90000"/>
            </a:lnSpc>
            <a:spcBef>
              <a:spcPts val="1200"/>
            </a:spcBef>
            <a:spcAft>
              <a:spcPct val="35000"/>
            </a:spcAft>
            <a:buNone/>
          </a:pPr>
          <a:r>
            <a:rPr lang="en-US" sz="1800" b="1" kern="1200" dirty="0">
              <a:solidFill>
                <a:schemeClr val="tx1"/>
              </a:solidFill>
              <a:latin typeface="Alexandria"/>
            </a:rPr>
            <a:t>(3) Operation Phase:</a:t>
          </a:r>
          <a:endParaRPr lang="ar-SY" sz="1800" b="1" kern="1200" dirty="0">
            <a:solidFill>
              <a:schemeClr val="tx1"/>
            </a:solidFill>
            <a:latin typeface="Alexandria"/>
          </a:endParaRPr>
        </a:p>
        <a:p>
          <a:pPr marL="0" lvl="0" indent="0" algn="ctr" defTabSz="800100">
            <a:lnSpc>
              <a:spcPct val="90000"/>
            </a:lnSpc>
            <a:spcBef>
              <a:spcPts val="0"/>
            </a:spcBef>
            <a:spcAft>
              <a:spcPct val="35000"/>
            </a:spcAft>
            <a:buNone/>
          </a:pPr>
          <a:r>
            <a:rPr lang="en-US" sz="1800" kern="1200" dirty="0">
              <a:solidFill>
                <a:schemeClr val="tx1"/>
              </a:solidFill>
              <a:latin typeface="Alexandria"/>
            </a:rPr>
            <a:t>• Remote monitoring
• Predictive maintenance
• Advanced analytics
</a:t>
          </a:r>
        </a:p>
      </dsp:txBody>
      <dsp:txXfrm>
        <a:off x="8364693" y="1180264"/>
        <a:ext cx="3713642" cy="199102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368C3C-DEDA-4259-8F9C-2C16F86C61AA}">
      <dsp:nvSpPr>
        <dsp:cNvPr id="0" name=""/>
        <dsp:cNvSpPr/>
      </dsp:nvSpPr>
      <dsp:spPr>
        <a:xfrm>
          <a:off x="5998851" y="557458"/>
          <a:ext cx="5281422" cy="662004"/>
        </a:xfrm>
        <a:custGeom>
          <a:avLst/>
          <a:gdLst/>
          <a:ahLst/>
          <a:cxnLst/>
          <a:rect l="0" t="0" r="0" b="0"/>
          <a:pathLst>
            <a:path>
              <a:moveTo>
                <a:pt x="0" y="0"/>
              </a:moveTo>
              <a:lnTo>
                <a:pt x="0" y="508432"/>
              </a:lnTo>
              <a:lnTo>
                <a:pt x="5281422" y="508432"/>
              </a:lnTo>
              <a:lnTo>
                <a:pt x="5281422" y="662004"/>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1A4C8A5-35E8-4929-999B-4F6F0E84BFED}">
      <dsp:nvSpPr>
        <dsp:cNvPr id="0" name=""/>
        <dsp:cNvSpPr/>
      </dsp:nvSpPr>
      <dsp:spPr>
        <a:xfrm>
          <a:off x="5998851" y="557458"/>
          <a:ext cx="3478098" cy="627209"/>
        </a:xfrm>
        <a:custGeom>
          <a:avLst/>
          <a:gdLst/>
          <a:ahLst/>
          <a:cxnLst/>
          <a:rect l="0" t="0" r="0" b="0"/>
          <a:pathLst>
            <a:path>
              <a:moveTo>
                <a:pt x="0" y="0"/>
              </a:moveTo>
              <a:lnTo>
                <a:pt x="0" y="473637"/>
              </a:lnTo>
              <a:lnTo>
                <a:pt x="3478098" y="473637"/>
              </a:lnTo>
              <a:lnTo>
                <a:pt x="3478098" y="627209"/>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9F83457-6D0F-42D8-938D-6AB073D5F5D9}">
      <dsp:nvSpPr>
        <dsp:cNvPr id="0" name=""/>
        <dsp:cNvSpPr/>
      </dsp:nvSpPr>
      <dsp:spPr>
        <a:xfrm>
          <a:off x="5998851" y="557458"/>
          <a:ext cx="1739166" cy="596122"/>
        </a:xfrm>
        <a:custGeom>
          <a:avLst/>
          <a:gdLst/>
          <a:ahLst/>
          <a:cxnLst/>
          <a:rect l="0" t="0" r="0" b="0"/>
          <a:pathLst>
            <a:path>
              <a:moveTo>
                <a:pt x="0" y="0"/>
              </a:moveTo>
              <a:lnTo>
                <a:pt x="0" y="442550"/>
              </a:lnTo>
              <a:lnTo>
                <a:pt x="1739166" y="442550"/>
              </a:lnTo>
              <a:lnTo>
                <a:pt x="1739166" y="596122"/>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BD1A2A0-3C4E-468C-A94E-F8ABF69CA440}">
      <dsp:nvSpPr>
        <dsp:cNvPr id="0" name=""/>
        <dsp:cNvSpPr/>
      </dsp:nvSpPr>
      <dsp:spPr>
        <a:xfrm>
          <a:off x="5934293" y="557458"/>
          <a:ext cx="91440" cy="591880"/>
        </a:xfrm>
        <a:custGeom>
          <a:avLst/>
          <a:gdLst/>
          <a:ahLst/>
          <a:cxnLst/>
          <a:rect l="0" t="0" r="0" b="0"/>
          <a:pathLst>
            <a:path>
              <a:moveTo>
                <a:pt x="64558" y="0"/>
              </a:moveTo>
              <a:lnTo>
                <a:pt x="64558" y="438308"/>
              </a:lnTo>
              <a:lnTo>
                <a:pt x="45720" y="438308"/>
              </a:lnTo>
              <a:lnTo>
                <a:pt x="45720" y="591880"/>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5566E31-51B9-4C00-9372-079D91D238F9}">
      <dsp:nvSpPr>
        <dsp:cNvPr id="0" name=""/>
        <dsp:cNvSpPr/>
      </dsp:nvSpPr>
      <dsp:spPr>
        <a:xfrm>
          <a:off x="4199280" y="557458"/>
          <a:ext cx="1799571" cy="572845"/>
        </a:xfrm>
        <a:custGeom>
          <a:avLst/>
          <a:gdLst/>
          <a:ahLst/>
          <a:cxnLst/>
          <a:rect l="0" t="0" r="0" b="0"/>
          <a:pathLst>
            <a:path>
              <a:moveTo>
                <a:pt x="1799571" y="0"/>
              </a:moveTo>
              <a:lnTo>
                <a:pt x="1799571" y="419273"/>
              </a:lnTo>
              <a:lnTo>
                <a:pt x="0" y="419273"/>
              </a:lnTo>
              <a:lnTo>
                <a:pt x="0" y="572845"/>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AB8946-F30F-4D86-89FA-2340C7DB56B7}">
      <dsp:nvSpPr>
        <dsp:cNvPr id="0" name=""/>
        <dsp:cNvSpPr/>
      </dsp:nvSpPr>
      <dsp:spPr>
        <a:xfrm>
          <a:off x="2462732" y="557458"/>
          <a:ext cx="3536119" cy="543198"/>
        </a:xfrm>
        <a:custGeom>
          <a:avLst/>
          <a:gdLst/>
          <a:ahLst/>
          <a:cxnLst/>
          <a:rect l="0" t="0" r="0" b="0"/>
          <a:pathLst>
            <a:path>
              <a:moveTo>
                <a:pt x="3536119" y="0"/>
              </a:moveTo>
              <a:lnTo>
                <a:pt x="3536119" y="389626"/>
              </a:lnTo>
              <a:lnTo>
                <a:pt x="0" y="389626"/>
              </a:lnTo>
              <a:lnTo>
                <a:pt x="0" y="543198"/>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04C9901-B5BA-44E7-A5F2-6E1A94EE6B45}">
      <dsp:nvSpPr>
        <dsp:cNvPr id="0" name=""/>
        <dsp:cNvSpPr/>
      </dsp:nvSpPr>
      <dsp:spPr>
        <a:xfrm>
          <a:off x="695850" y="557458"/>
          <a:ext cx="5303001" cy="626295"/>
        </a:xfrm>
        <a:custGeom>
          <a:avLst/>
          <a:gdLst/>
          <a:ahLst/>
          <a:cxnLst/>
          <a:rect l="0" t="0" r="0" b="0"/>
          <a:pathLst>
            <a:path>
              <a:moveTo>
                <a:pt x="5303001" y="0"/>
              </a:moveTo>
              <a:lnTo>
                <a:pt x="5303001" y="472723"/>
              </a:lnTo>
              <a:lnTo>
                <a:pt x="0" y="472723"/>
              </a:lnTo>
              <a:lnTo>
                <a:pt x="0" y="626295"/>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F302F2-1B36-44A6-9673-49B86B5B32A9}">
      <dsp:nvSpPr>
        <dsp:cNvPr id="0" name=""/>
        <dsp:cNvSpPr/>
      </dsp:nvSpPr>
      <dsp:spPr>
        <a:xfrm>
          <a:off x="3483094" y="179364"/>
          <a:ext cx="5031515" cy="378094"/>
        </a:xfrm>
        <a:prstGeom prst="rect">
          <a:avLst/>
        </a:prstGeom>
        <a:solidFill>
          <a:schemeClr val="accent4">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kumimoji="0" lang="en-US" sz="2400" b="1" i="0" u="none" strike="noStrike" kern="1200" cap="none" spc="0" normalizeH="0" baseline="0" noProof="0" dirty="0">
              <a:ln>
                <a:noFill/>
              </a:ln>
              <a:solidFill>
                <a:prstClr val="black"/>
              </a:solidFill>
              <a:effectLst/>
              <a:uLnTx/>
              <a:uFillTx/>
              <a:latin typeface="Alexandria"/>
              <a:ea typeface="+mn-ea"/>
              <a:cs typeface="+mn-cs"/>
            </a:rPr>
            <a:t>Smart Applications</a:t>
          </a:r>
        </a:p>
      </dsp:txBody>
      <dsp:txXfrm>
        <a:off x="3483094" y="179364"/>
        <a:ext cx="5031515" cy="378094"/>
      </dsp:txXfrm>
    </dsp:sp>
    <dsp:sp modelId="{97694678-A37C-46CC-A8CA-783C42A8AE40}">
      <dsp:nvSpPr>
        <dsp:cNvPr id="0" name=""/>
        <dsp:cNvSpPr/>
      </dsp:nvSpPr>
      <dsp:spPr>
        <a:xfrm>
          <a:off x="1324" y="1183754"/>
          <a:ext cx="1389051" cy="1652178"/>
        </a:xfrm>
        <a:prstGeom prst="rect">
          <a:avLst/>
        </a:prstGeom>
        <a:solidFill>
          <a:srgbClr val="CC9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schemeClr val="tx1"/>
              </a:solidFill>
              <a:latin typeface="Alexandria"/>
            </a:rPr>
            <a:t>CMMS Applications</a:t>
          </a:r>
          <a:endParaRPr lang="en-US" sz="1800" b="0" kern="1200" dirty="0">
            <a:solidFill>
              <a:schemeClr val="tx1"/>
            </a:solidFill>
            <a:latin typeface="Alexandria"/>
          </a:endParaRPr>
        </a:p>
      </dsp:txBody>
      <dsp:txXfrm>
        <a:off x="1324" y="1183754"/>
        <a:ext cx="1389051" cy="1652178"/>
      </dsp:txXfrm>
    </dsp:sp>
    <dsp:sp modelId="{9564A198-A897-487B-9FC3-7E19F171EFC8}">
      <dsp:nvSpPr>
        <dsp:cNvPr id="0" name=""/>
        <dsp:cNvSpPr/>
      </dsp:nvSpPr>
      <dsp:spPr>
        <a:xfrm>
          <a:off x="1731437" y="1100657"/>
          <a:ext cx="1462590" cy="1784835"/>
        </a:xfrm>
        <a:prstGeom prst="rect">
          <a:avLst/>
        </a:prstGeom>
        <a:solidFill>
          <a:srgbClr val="66FFFF"/>
        </a:solidFill>
        <a:ln w="12700" cap="flat" cmpd="sng" algn="ctr">
          <a:solidFill>
            <a:srgbClr val="00B0F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schemeClr val="tx1"/>
              </a:solidFill>
              <a:latin typeface="Alexandria"/>
            </a:rPr>
            <a:t>Space &amp; Workplace Management Applications</a:t>
          </a:r>
          <a:endParaRPr lang="en-US" sz="2000" b="0" kern="1200" dirty="0">
            <a:solidFill>
              <a:schemeClr val="tx1"/>
            </a:solidFill>
            <a:latin typeface="Alexandria"/>
          </a:endParaRPr>
        </a:p>
      </dsp:txBody>
      <dsp:txXfrm>
        <a:off x="1731437" y="1100657"/>
        <a:ext cx="1462590" cy="1784835"/>
      </dsp:txXfrm>
    </dsp:sp>
    <dsp:sp modelId="{E7F4DD1F-9488-4514-A874-08DEAF0D5693}">
      <dsp:nvSpPr>
        <dsp:cNvPr id="0" name=""/>
        <dsp:cNvSpPr/>
      </dsp:nvSpPr>
      <dsp:spPr>
        <a:xfrm>
          <a:off x="3467985" y="1130304"/>
          <a:ext cx="1462590" cy="1755188"/>
        </a:xfrm>
        <a:prstGeom prst="rect">
          <a:avLst/>
        </a:prstGeom>
        <a:solidFill>
          <a:srgbClr val="F7EF8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prstClr val="black"/>
              </a:solidFill>
              <a:latin typeface="Alexandria"/>
              <a:ea typeface="+mn-ea"/>
              <a:cs typeface="+mn-cs"/>
            </a:rPr>
            <a:t>IoT-Based Facility Applications</a:t>
          </a:r>
          <a:endParaRPr lang="en-US" sz="2000" b="0" kern="1200" dirty="0">
            <a:solidFill>
              <a:prstClr val="black"/>
            </a:solidFill>
            <a:latin typeface="Alexandria"/>
            <a:ea typeface="+mn-ea"/>
            <a:cs typeface="+mn-cs"/>
          </a:endParaRPr>
        </a:p>
      </dsp:txBody>
      <dsp:txXfrm>
        <a:off x="3467985" y="1130304"/>
        <a:ext cx="1462590" cy="1755188"/>
      </dsp:txXfrm>
    </dsp:sp>
    <dsp:sp modelId="{29DF606C-C783-4F55-8476-F1AFA9D54F74}">
      <dsp:nvSpPr>
        <dsp:cNvPr id="0" name=""/>
        <dsp:cNvSpPr/>
      </dsp:nvSpPr>
      <dsp:spPr>
        <a:xfrm>
          <a:off x="5248718" y="1149339"/>
          <a:ext cx="1462590" cy="1736153"/>
        </a:xfrm>
        <a:prstGeom prst="rect">
          <a:avLst/>
        </a:prstGeom>
        <a:solidFill>
          <a:srgbClr val="FFC1C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i="0" kern="1200" dirty="0">
              <a:solidFill>
                <a:schemeClr val="tx1"/>
              </a:solidFill>
            </a:rPr>
            <a:t>Security &amp; Access Applications</a:t>
          </a:r>
          <a:endParaRPr lang="en-US" sz="2000" b="0" kern="1200" dirty="0">
            <a:solidFill>
              <a:schemeClr val="tx1"/>
            </a:solidFill>
            <a:latin typeface="Alexandria"/>
          </a:endParaRPr>
        </a:p>
      </dsp:txBody>
      <dsp:txXfrm>
        <a:off x="5248718" y="1149339"/>
        <a:ext cx="1462590" cy="1736153"/>
      </dsp:txXfrm>
    </dsp:sp>
    <dsp:sp modelId="{B54F9E9F-12F7-42DA-98FB-6BFBE159924B}">
      <dsp:nvSpPr>
        <dsp:cNvPr id="0" name=""/>
        <dsp:cNvSpPr/>
      </dsp:nvSpPr>
      <dsp:spPr>
        <a:xfrm>
          <a:off x="7006722" y="1153581"/>
          <a:ext cx="1462590" cy="1731911"/>
        </a:xfrm>
        <a:prstGeom prst="rect">
          <a:avLst/>
        </a:prstGeom>
        <a:solidFill>
          <a:srgbClr val="BEF9A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schemeClr val="tx1"/>
              </a:solidFill>
              <a:latin typeface="Alexandria"/>
            </a:rPr>
            <a:t>Energy Management &amp; Sustainability Applications</a:t>
          </a:r>
          <a:endParaRPr lang="en-US" sz="2000" b="0" kern="1200" dirty="0">
            <a:solidFill>
              <a:schemeClr val="tx1"/>
            </a:solidFill>
            <a:latin typeface="Alexandria"/>
          </a:endParaRPr>
        </a:p>
      </dsp:txBody>
      <dsp:txXfrm>
        <a:off x="7006722" y="1153581"/>
        <a:ext cx="1462590" cy="1731911"/>
      </dsp:txXfrm>
    </dsp:sp>
    <dsp:sp modelId="{819F5A52-6BD2-492F-BB96-A01992C0DA88}">
      <dsp:nvSpPr>
        <dsp:cNvPr id="0" name=""/>
        <dsp:cNvSpPr/>
      </dsp:nvSpPr>
      <dsp:spPr>
        <a:xfrm>
          <a:off x="8745654" y="1184668"/>
          <a:ext cx="1462590" cy="1700824"/>
        </a:xfrm>
        <a:prstGeom prst="rect">
          <a:avLst/>
        </a:prstGeom>
        <a:solidFill>
          <a:schemeClr val="bg1">
            <a:lumMod val="8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lexandria"/>
            </a:rPr>
            <a:t>Occupant Experience Applications	</a:t>
          </a:r>
        </a:p>
      </dsp:txBody>
      <dsp:txXfrm>
        <a:off x="8745654" y="1184668"/>
        <a:ext cx="1462590" cy="1700824"/>
      </dsp:txXfrm>
    </dsp:sp>
    <dsp:sp modelId="{DD202512-012C-45E1-A453-69F5F2DCD008}">
      <dsp:nvSpPr>
        <dsp:cNvPr id="0" name=""/>
        <dsp:cNvSpPr/>
      </dsp:nvSpPr>
      <dsp:spPr>
        <a:xfrm>
          <a:off x="10548978" y="1219463"/>
          <a:ext cx="1462590" cy="1666029"/>
        </a:xfrm>
        <a:prstGeom prst="rect">
          <a:avLst/>
        </a:prstGeom>
        <a:solidFill>
          <a:schemeClr val="accent4">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lexandria"/>
            </a:rPr>
            <a:t>Digital Twin &amp; BIM-Linked Applications	</a:t>
          </a:r>
        </a:p>
      </dsp:txBody>
      <dsp:txXfrm>
        <a:off x="10548978" y="1219463"/>
        <a:ext cx="1462590" cy="1666029"/>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7587CA-8BFC-6216-3636-C7CDB62741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9D16C7-5866-2F22-DF8A-C55D0F5DBA5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74532E0-24F0-1B7E-1E4A-5097C433E4C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CFD19EF-5618-1AFA-683E-3FBBB1F26EE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923107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81FBD8-17BF-1956-82CF-FB85445D27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4F5ECE-8ACD-5AC0-15EB-E45577FAF7F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E6D5DE0-790A-077D-2053-6508BB166F8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DABEC6C-3A5C-50DA-9D0A-F5B002F3BA0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18590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F4CF5B-FC9A-4389-E7B2-C3FAB05B2D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9668E6-B99F-B6EF-8A19-3C353EC6174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2B3FE4B-1577-56B3-975C-2BB7EF45ACB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94B04EB-83AB-3E05-C92D-D12895C98AE3}"/>
              </a:ext>
            </a:extLst>
          </p:cNvPr>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29402639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926CF8-EEC8-EBDA-A7F5-9CFD3F8A8C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1A78B2-D42D-AD59-C9C2-9EC5DA4CE55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5D42FF8-2457-89D6-B899-4F63BB53527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881FBB5-E93A-ED73-0CCB-F5215E1C15D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704666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79E1F4-3134-CC8E-FCC3-42B0444D74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29AFF4-CA14-8C12-F1F0-B871A1070B0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13E04E8-BE3A-2793-EB68-F2B51D39047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BF0D260-EAB3-7B79-AC3F-8653C4254DE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732726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AB30F6-8963-BAD5-0430-0B0130402D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44CC98-DC45-DF82-1ECB-086E2323BA1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781A33B-364F-B91E-1941-AA8DC6FBDBC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463F8FE-68A3-69DB-E418-9A6FF4CC31E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446836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709CDC-ACE7-A91C-9975-529CFE6FD9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878323-81CE-B595-5C40-2F290225C63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20FA751-30C5-8C9C-D962-B4C8DDABE99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4EE6B01-06C8-50F1-C5A6-D9F8F36662F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747403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C17E0D-929B-05A9-60D2-00FD84FF36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E929D7-E9BD-9A94-8159-942FE65F183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32C4F4B-887B-2CAF-3ED9-D01A6EB3BFB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72D5E34-76F6-E50C-52E1-D65287F288D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870330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32B802-A6CA-8FED-938D-2372B0EF3F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E8FF63-7E42-BB60-46AF-1FECF9517E1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6E3E90F-CBFF-13EE-43F0-F1DF3140CDE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B839801-F414-621B-248A-97E65F07499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628406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110942-14FF-F2EF-014D-798590331B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644A8B-1A7A-CD88-5A41-AF29EBC1063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4104179-B56D-E21A-48F7-FC778754CFF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D50791C-8030-C359-0814-4AE5D97911A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4486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243DE2-2A2B-198C-C585-72A9CE1DF7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940E80-6E0D-9540-3E43-80215768518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7725A4B-2FE5-4C3E-0B92-CF41F97612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C687F83-3C86-BB45-0658-083203CEB0B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676270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EF1DDE-DEF4-3130-A2D7-4BF7F65A86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157D60-0D7A-672B-6CEE-242FFA575DA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6C93E6D-4BB9-2857-FA54-A829054713B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56BAC42-5B2C-7FA5-90FF-EBB0BC6D28B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727710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ABB180-DC3A-E5B3-185F-669F2F79F9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9724CD-7AD0-DBA8-8DFB-52BD0A30A4E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8876964-BF1C-ECDC-AEFF-88998B19FF3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CB72826-6208-4CF9-83F6-97DD7963991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165655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142D8B-AEFB-F564-0978-719B017993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8B38C5-59D5-89CE-7F82-E936823EB10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6A5CAD8-8683-A2E6-4379-75405DFE01E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AE47003-9A7C-A9D6-17F4-339615F0D6C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987050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9D450-0129-3B6B-12F2-BF5EE9CE45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E2846E-1FA3-9D79-F43A-D1D54034B7A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E17D9CB-3AAE-89E1-2835-166B42CD202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405F148-8C15-7795-8469-4BCD2A13EA1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252591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C4EE18-D877-5DD0-ECE2-2EC96CA7D8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435761-B057-57B4-463A-76E637E3FEC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FD2DE92-A381-2219-ADF4-F791E079C7D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B2983D9-F74E-FB9D-3E82-374416882B3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578935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90C332-501A-DB02-2155-41BE3833B3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5231EC-46C4-C847-C8BD-362FEFA8344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555D8D5-EE40-441F-EBF1-CCDF5AC5EFE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90DD787-E786-F668-03A4-E10C9E1D719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165750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31DE7B-440E-51CB-93A7-837AD8F898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046FDA-D894-6DF1-3F6D-5FCD8B0ECCB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B246862-B689-DCAC-475E-7EFD82796CC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A430230-15D3-A4A9-0B62-A9C06DDE1CA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879276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27C544-74FE-17BD-9C27-B6E99ED1AA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BAD3F5-C26B-C1CC-46BC-A244D98D3AE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531F2E6-A472-1FAA-9A80-284017EC45F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D9258FE-D11E-5A15-270C-09A78B62E34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36723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F3DC07-6526-4F82-C232-A943982433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AF2EE2-B790-E5B4-995C-87C6A7CDFF5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3E636F5-A097-8767-5CA3-7434EA4FE14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67C6104-10CC-5BFC-7088-E021ABEE178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006466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5FA101-9343-9B11-ED57-5DE50ED30E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81A694-BBE6-3DAC-2A4A-3FA6CABE5BB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9C56E58-19BA-5059-8F1F-57A41E9A243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70E2F21-1A69-7D76-D827-4E9297916E0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114533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1C4F84-957F-C1CA-9AA1-CBC2EF297F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C65849-4EDC-DAC2-E3AF-1FD377B8237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7CEF4A2-35BA-D6F9-591B-F2A1BFB4BC2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8F99439-FA5F-1112-E354-AE2A49F6533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70250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AB441A-E2EC-A519-9879-ED75583716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85856D-95B2-2E0C-BA1E-DBD56EE1915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307211D-48E7-302F-C8A6-31E3CA8F6BC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AB08361-70C6-96AE-8052-4F2BAEEB584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111465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201817-7B1F-FCDD-F00C-821C1AABF5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6D3E1A-7BC4-FF2B-C734-F81FD4FD26A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885FA74-13B6-E744-F664-475003127D5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8827693-4605-CE1E-EB91-BC19902B09B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674865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406273-6514-CD0E-F1A1-95BB379FFE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85143F-8E05-3A1C-85CA-723D13C43D0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D883131-4C04-685F-A792-E7828E707DF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A9428F5-6777-78C6-8830-064E1A23BBE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1965986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91BE29-B0E4-2927-58A2-037C8D9953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48EA8B-C629-F39C-6B67-18892E73B25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6EFA960-A833-10CF-F231-68B22FEAFBA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DE902F0-1B9C-EBEC-A391-C842F5E900F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807628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CAE81E-2A06-2EFD-0198-757FCE3F6A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271803-4FB7-DB8E-9F3B-083F61DF70B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E528D03-1973-4E60-2556-D5BF48C1005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EE5E184-CD8A-67FF-82CD-B06DF1F8E48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002404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BDB04C-0E55-6091-BCF1-567132159D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F290CE-D0BC-4037-A02F-EEB49E584B0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385C152-DD59-EA50-640E-E1C9ED8FA16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1CCAD81-106F-0D11-2CE6-5DEC4B77C8E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6352795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390B24-012F-59B1-1D50-4750F015F7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A3A2AA-515B-3076-19A3-162AF1E5E11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09A0D1F-9E68-4829-D15A-7A7B54CD8A7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95E96C8-3C22-BF82-8619-F3C307E0704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6908967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20C97C-05AB-5795-A54C-2B1E2DA1DC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6D9B19-5BCB-01C5-DB06-1A333801A4E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C67365B-54BF-4EF5-B30B-C019C509417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4B61B03-D0FF-081A-5992-B0A63447E8E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9698322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355621-319A-2A28-E95B-E48DA5316B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4B3B75-4F98-3454-B02E-7ADF3CE7940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4924DD3-D7AE-84DB-F66A-E1757CAAEC1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7552EC9-777B-D528-526D-2ACC47FA8F1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394794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A47B33-FD6E-A812-89B5-CC0A20D674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3FB940-C6A5-8D99-1B46-4A0886A36FD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43D55B6-A2D3-0A77-FF99-B8FD160D22D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1CF7373-9505-EBE6-BEEB-21E82E3DECD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637040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2E9944-B524-7721-EB9C-8903111870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FA207E-B715-93CD-6C33-2C1E084580E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D86D774-DDEF-B653-1060-4278833560E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BAA4359-6F9F-76A6-5670-B6AE4880A79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8637686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66580F-ACF3-E79C-D2A3-F0995C8665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D6865F-A3F7-FEE5-5395-9264D415ADF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D0E5451-9F95-49A7-7EC0-62AD6658423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031FBC-F465-7BC0-1FD3-1DC813642C2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733376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BA72F-8696-66E8-7B2C-D200ECC096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F4EAC3-D627-3416-8AC6-419DB490500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650370D-D053-9C4F-F8C0-75874168F8E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46E268B-C080-AA82-B07D-8CB4FAA1D4A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2729565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6AF456-8E41-1B64-0EBA-9A52D0177C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4E9AB5-C997-2D48-90BD-896A95D6E4E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76BBD37-DE57-91B5-6D59-53452ECFF29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9FDA355-5764-2744-84F2-FEF9E3AEF04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320229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D16912-9548-BE64-F5F5-481451AEF3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88843A-0D03-0F31-AFA9-1A9CC227BE4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F918052-CFED-8EEA-30D4-34F17D624DE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A8D2520-D7F8-1370-C915-6705C741218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108414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73B7AE-B7C6-76D0-C814-47E136E725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9D44DE-5F4A-502D-C4F4-2F0D8CD7299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F251BEB-4AC2-40AC-F98C-B13C11B9958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62342DD-74CA-FF70-0DF8-750D7A2861F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621036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FD51D2-AA34-DA20-4A3C-CE33FBA6B4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98F600-27AA-2A2E-0DD7-62EFDFFB892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40051DE-C057-1E65-65EB-7AF477267C8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C90AC64-1751-4C85-F571-BBE6C4709AC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8113688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39959C-C2B9-09B1-9F4F-CDAE614B3E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0FBE97-92AD-9245-636E-849D1BACD61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8A386D2-2E5B-B869-2901-CCDF5D43F58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688DB1F-88F1-55B7-3575-36292C52F70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6155194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51B81-554F-A489-E581-EABE4F4D73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083518-D757-FF8C-48CF-9FAD8093FB2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EE75087-2F53-691B-C7EF-70BF87445CB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D37A561-C9F4-F708-52B0-F3038270352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7070468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BD453-A706-6E93-AB47-999FF7E7AD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B6DC36-8F67-1159-9F13-25394C9931E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1098AA0-168B-C856-FB64-C8A20778169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EF107C4-7563-66B7-8EC5-AA314215265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1510798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7070F8-A955-2896-316C-3490BD5BAC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A5E891-75AA-D802-A33E-75CB178DFDE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F62895E-7049-35FD-3FE3-6E745394278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229DE9B-A91F-7E0B-EC96-4C47F0C237C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854061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1A3FC-5DC5-6EA5-C957-FC56209F3B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E91B1C-55C3-A96A-5A02-74836278ABF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E31141D-DF8D-3C5E-B059-AF7E83DC0B2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D47DA23-18F0-D7F1-BC8D-5D45C57C15E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4150144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1570E9-0F95-2371-2449-DEED70CAEA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E11A9C-A5C1-23D0-C110-36F469F56DB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76AF8AD-0F0D-B052-3005-CBBC7568875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2754D08-85E3-FA08-D1B0-9C0EE94E407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5071743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3090BA-78D7-ACDC-FA40-3F119964DF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FE477E-77CF-ED10-E570-F7FD6FF33D5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D24E756-8DD7-B208-9854-E2A439B20E3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83793BB-8269-5403-3007-E1F5FAB252A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3741394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2AD74F-C868-A552-5C84-9FBECD1ABF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851BB9-3540-6B9C-602C-AEEA89C8DB6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FFD7208-6492-1918-D645-577DDA6BC85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82D883F-B238-410E-E06C-3859F5D3FE5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3892906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7AB47A-FA94-FA24-7650-2F54EA9F94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534912-8B78-856A-09AF-BD557796F29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B8F3CFF-D184-3727-07E5-BEBB93EF9E0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6959C5C-B5EA-930A-465A-91934B26079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2956630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117DE7-CE43-727C-8FEF-1D6641BD02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066698-CF49-585A-AB13-0F16D17DBAC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8B4144E-B6FD-35E2-E4A3-0D3AACD2805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6D0FABC-5BDA-23EE-6A0D-DDAD70D4430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6076420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2C550D-9354-FEE5-6848-A7F2695CE2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0B76F8-7ABC-9134-A5E4-9EE419DFAE3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A516A8F-2E63-5F1E-B87F-011A7D07204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C2C7906-CF4A-5B60-14E5-5545E869F42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4888957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3F0428-2B2E-638A-7C95-12CBDB6942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5D14F9-5E70-AE57-F012-EF0150EA1F0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6E11B07-A9D2-887F-7208-A63ED2B7357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D6DEDAE-8C56-AA1E-A5EB-2993288B321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0250168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9B66D-E7B7-B55F-9B17-C112D9AE52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014FF3-FA7B-7A36-8D23-75DBEEED269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72B53E9-78E6-836B-965F-AB0A6BFBA0F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C65D126-E31F-D825-A102-7BDDC1FD751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7045556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C76CA8-FAD6-6E3A-10C3-A35D09FB87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7C19D4-A6C1-4F25-37FC-E6260FFDC05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EC2905A-C352-B75F-68F4-A927D943E53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622FDC2-5F39-3994-16B8-37438E013AA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2458406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D84BD4-52D3-1A88-FF79-0E23134ABD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ED8478-E59D-C54B-7703-0B39D4099FD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E63A098-DCB6-5711-386E-CDEFCB22610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3FC1D91-6D4D-7540-D437-C8C90AC2F6A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273009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12/11/2025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12/11/2025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12/11/2025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40554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265172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344110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405552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12/11/2025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558014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12/11/2025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5006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12/11/2025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024573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470570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6155935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399211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582379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6618373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665934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537700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424032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967978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18" Type="http://schemas.openxmlformats.org/officeDocument/2006/relationships/image" Target="../media/image1.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17" Type="http://schemas.openxmlformats.org/officeDocument/2006/relationships/theme" Target="../theme/theme2.xml"/><Relationship Id="rId2" Type="http://schemas.openxmlformats.org/officeDocument/2006/relationships/slideLayout" Target="../slideLayouts/slideLayout16.xml"/><Relationship Id="rId16" Type="http://schemas.openxmlformats.org/officeDocument/2006/relationships/slideLayout" Target="../slideLayouts/slideLayout30.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slideLayout" Target="../slideLayouts/slideLayout2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12/11/2025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12/11/2025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333467986"/>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7.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9.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9.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4.xml"/><Relationship Id="rId1" Type="http://schemas.openxmlformats.org/officeDocument/2006/relationships/tags" Target="../tags/tag1.xml"/><Relationship Id="rId5" Type="http://schemas.openxmlformats.org/officeDocument/2006/relationships/image" Target="../media/image6.pn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png"/><Relationship Id="rId7" Type="http://schemas.openxmlformats.org/officeDocument/2006/relationships/diagramColors" Target="../diagrams/colors3.xml"/><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6.png"/><Relationship Id="rId7" Type="http://schemas.openxmlformats.org/officeDocument/2006/relationships/diagramColors" Target="../diagrams/colors4.xml"/><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6.png"/><Relationship Id="rId7" Type="http://schemas.openxmlformats.org/officeDocument/2006/relationships/diagramColors" Target="../diagrams/colors5.xml"/><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6.png"/><Relationship Id="rId7" Type="http://schemas.openxmlformats.org/officeDocument/2006/relationships/diagramColors" Target="../diagrams/colors6.xml"/><Relationship Id="rId2" Type="http://schemas.openxmlformats.org/officeDocument/2006/relationships/notesSlide" Target="../notesSlides/notesSlide23.xml"/><Relationship Id="rId1" Type="http://schemas.openxmlformats.org/officeDocument/2006/relationships/slideLayout" Target="../slideLayouts/slideLayout13.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6.png"/><Relationship Id="rId7" Type="http://schemas.openxmlformats.org/officeDocument/2006/relationships/diagramColors" Target="../diagrams/colors7.xml"/><Relationship Id="rId2" Type="http://schemas.openxmlformats.org/officeDocument/2006/relationships/notesSlide" Target="../notesSlides/notesSlide33.xml"/><Relationship Id="rId1" Type="http://schemas.openxmlformats.org/officeDocument/2006/relationships/slideLayout" Target="../slideLayouts/slideLayout13.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6.png"/><Relationship Id="rId7" Type="http://schemas.openxmlformats.org/officeDocument/2006/relationships/diagramColors" Target="../diagrams/colors8.xml"/><Relationship Id="rId2" Type="http://schemas.openxmlformats.org/officeDocument/2006/relationships/notesSlide" Target="../notesSlides/notesSlide35.xml"/><Relationship Id="rId1" Type="http://schemas.openxmlformats.org/officeDocument/2006/relationships/slideLayout" Target="../slideLayouts/slideLayout13.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36.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6.png"/><Relationship Id="rId7" Type="http://schemas.openxmlformats.org/officeDocument/2006/relationships/diagramColors" Target="../diagrams/colors9.xml"/><Relationship Id="rId2" Type="http://schemas.openxmlformats.org/officeDocument/2006/relationships/notesSlide" Target="../notesSlides/notesSlide36.xml"/><Relationship Id="rId1" Type="http://schemas.openxmlformats.org/officeDocument/2006/relationships/slideLayout" Target="../slideLayouts/slideLayout13.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6.png"/><Relationship Id="rId7" Type="http://schemas.openxmlformats.org/officeDocument/2006/relationships/diagramColors" Target="../diagrams/colors10.xml"/><Relationship Id="rId2" Type="http://schemas.openxmlformats.org/officeDocument/2006/relationships/notesSlide" Target="../notesSlides/notesSlide38.xml"/><Relationship Id="rId1" Type="http://schemas.openxmlformats.org/officeDocument/2006/relationships/slideLayout" Target="../slideLayouts/slideLayout13.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6.png"/><Relationship Id="rId7" Type="http://schemas.openxmlformats.org/officeDocument/2006/relationships/diagramColors" Target="../diagrams/colors11.xml"/><Relationship Id="rId2" Type="http://schemas.openxmlformats.org/officeDocument/2006/relationships/notesSlide" Target="../notesSlides/notesSlide47.xml"/><Relationship Id="rId1" Type="http://schemas.openxmlformats.org/officeDocument/2006/relationships/slideLayout" Target="../slideLayouts/slideLayout13.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4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8.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6.png"/><Relationship Id="rId7" Type="http://schemas.openxmlformats.org/officeDocument/2006/relationships/diagramColors" Target="../diagrams/colors12.xml"/><Relationship Id="rId2" Type="http://schemas.openxmlformats.org/officeDocument/2006/relationships/notesSlide" Target="../notesSlides/notesSlide49.xml"/><Relationship Id="rId1" Type="http://schemas.openxmlformats.org/officeDocument/2006/relationships/slideLayout" Target="../slideLayouts/slideLayout13.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0.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1.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2.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3.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4.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5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5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30.xml"/><Relationship Id="rId5" Type="http://schemas.openxmlformats.org/officeDocument/2006/relationships/image" Target="../media/image11.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Weam </a:t>
            </a:r>
            <a:r>
              <a:rPr lang="en-US" sz="2000" dirty="0" err="1">
                <a:latin typeface="Alexandria" charset="0"/>
                <a:cs typeface="Alexandria" charset="0"/>
              </a:rPr>
              <a:t>Nasan</a:t>
            </a:r>
            <a:r>
              <a:rPr lang="en-US" sz="2000" dirty="0">
                <a:latin typeface="Alexandria" charset="0"/>
                <a:cs typeface="Alexandria" charset="0"/>
              </a:rPr>
              <a:t> Agha</a:t>
            </a: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46" name="TextBox 45"/>
          <p:cNvSpPr txBox="1"/>
          <p:nvPr/>
        </p:nvSpPr>
        <p:spPr>
          <a:xfrm>
            <a:off x="329269" y="5104240"/>
            <a:ext cx="3782382" cy="707886"/>
          </a:xfrm>
          <a:prstGeom prst="rect">
            <a:avLst/>
          </a:prstGeom>
          <a:noFill/>
        </p:spPr>
        <p:txBody>
          <a:bodyPr wrap="none" rtlCol="0">
            <a:spAutoFit/>
          </a:bodyPr>
          <a:lstStyle/>
          <a:p>
            <a:r>
              <a:rPr lang="en-US" sz="2000" dirty="0">
                <a:latin typeface="Alexandria" charset="0"/>
                <a:cs typeface="Alexandria" charset="0"/>
              </a:rPr>
              <a:t>REA619</a:t>
            </a:r>
          </a:p>
          <a:p>
            <a:r>
              <a:rPr lang="en-US" sz="2000" dirty="0">
                <a:latin typeface="Alexandria" charset="0"/>
                <a:cs typeface="Alexandria" charset="0"/>
              </a:rPr>
              <a:t>Property and Facility Management</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3" name="Rectangle: Rounded Corners 2">
            <a:extLst>
              <a:ext uri="{FF2B5EF4-FFF2-40B4-BE49-F238E27FC236}">
                <a16:creationId xmlns:a16="http://schemas.microsoft.com/office/drawing/2014/main" id="{C69C754B-97A1-D856-E290-F9DB46B2172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10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5988819"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Alexandria" charset="0"/>
                <a:ea typeface="+mn-ea"/>
                <a:cs typeface="Alexandria" charset="0"/>
              </a:rPr>
              <a:t>Real Estate Management</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Lecture 10</a:t>
            </a:r>
          </a:p>
        </p:txBody>
      </p:sp>
      <p:sp>
        <p:nvSpPr>
          <p:cNvPr id="11" name="TextBox 10"/>
          <p:cNvSpPr txBox="1"/>
          <p:nvPr/>
        </p:nvSpPr>
        <p:spPr>
          <a:xfrm>
            <a:off x="6370224" y="4802552"/>
            <a:ext cx="3782382"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rPr>
              <a:t>REA619</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rPr>
              <a:t>Property and Facility Management</a:t>
            </a:r>
          </a:p>
        </p:txBody>
      </p:sp>
      <p:sp>
        <p:nvSpPr>
          <p:cNvPr id="12" name="TextBox 11"/>
          <p:cNvSpPr txBox="1"/>
          <p:nvPr/>
        </p:nvSpPr>
        <p:spPr>
          <a:xfrm>
            <a:off x="459185" y="6187539"/>
            <a:ext cx="4886463" cy="52197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Dr. Weam </a:t>
            </a:r>
            <a:r>
              <a:rPr kumimoji="0" lang="en-US" sz="2800" b="1" i="0" u="none" strike="noStrike" kern="1200" cap="none" spc="0" normalizeH="0" baseline="0" noProof="0" dirty="0" err="1">
                <a:ln>
                  <a:noFill/>
                </a:ln>
                <a:solidFill>
                  <a:srgbClr val="00B0F0"/>
                </a:solidFill>
                <a:effectLst/>
                <a:uLnTx/>
                <a:uFillTx/>
                <a:latin typeface="Alexandria" charset="0"/>
                <a:ea typeface="+mn-ea"/>
                <a:cs typeface="Alexandria" charset="0"/>
              </a:rPr>
              <a:t>Nasan</a:t>
            </a: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 Agha</a:t>
            </a:r>
          </a:p>
        </p:txBody>
      </p:sp>
      <p:sp>
        <p:nvSpPr>
          <p:cNvPr id="13" name="TextBox 12"/>
          <p:cNvSpPr txBox="1"/>
          <p:nvPr/>
        </p:nvSpPr>
        <p:spPr>
          <a:xfrm>
            <a:off x="459185" y="5830966"/>
            <a:ext cx="4886463" cy="4603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B0F0"/>
                </a:solidFill>
                <a:effectLst/>
                <a:uLnTx/>
                <a:uFillTx/>
                <a:latin typeface="Alexandria" charset="0"/>
                <a:ea typeface="+mn-ea"/>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055818-52D9-564D-53A6-18AD79F3B37B}"/>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C6F6EFA2-6CE1-900D-ACD4-8ABF3729D56C}"/>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BCB20795-F975-846B-8F84-DEBB704179C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D84429B9-E181-11FB-F40B-C85539E894D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6" name="Graphic 21">
            <a:extLst>
              <a:ext uri="{FF2B5EF4-FFF2-40B4-BE49-F238E27FC236}">
                <a16:creationId xmlns:a16="http://schemas.microsoft.com/office/drawing/2014/main" id="{804C4750-9CD2-F78B-8707-DA25AC7E315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Plaque 3">
            <a:extLst>
              <a:ext uri="{FF2B5EF4-FFF2-40B4-BE49-F238E27FC236}">
                <a16:creationId xmlns:a16="http://schemas.microsoft.com/office/drawing/2014/main" id="{07F3C038-166B-6C54-C531-B7CAAFE6607B}"/>
              </a:ext>
            </a:extLst>
          </p:cNvPr>
          <p:cNvSpPr/>
          <p:nvPr/>
        </p:nvSpPr>
        <p:spPr>
          <a:xfrm>
            <a:off x="3989713" y="1183048"/>
            <a:ext cx="5678024" cy="706752"/>
          </a:xfrm>
          <a:prstGeom prst="plaque">
            <a:avLst/>
          </a:prstGeom>
          <a:solidFill>
            <a:srgbClr val="FFFFFF"/>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US" sz="2400" b="1" dirty="0">
                <a:solidFill>
                  <a:srgbClr val="002060"/>
                </a:solidFill>
                <a:latin typeface="Alexandria"/>
              </a:rPr>
              <a:t>Facility Management Organization</a:t>
            </a:r>
            <a:endParaRPr lang="ar-SY" sz="2400" b="1" dirty="0">
              <a:solidFill>
                <a:srgbClr val="002060"/>
              </a:solidFill>
              <a:latin typeface="Alexandria"/>
            </a:endParaRPr>
          </a:p>
        </p:txBody>
      </p:sp>
      <p:grpSp>
        <p:nvGrpSpPr>
          <p:cNvPr id="34" name="Group 33">
            <a:extLst>
              <a:ext uri="{FF2B5EF4-FFF2-40B4-BE49-F238E27FC236}">
                <a16:creationId xmlns:a16="http://schemas.microsoft.com/office/drawing/2014/main" id="{BA95274D-04D0-5DDD-7CCC-F2B92060B145}"/>
              </a:ext>
            </a:extLst>
          </p:cNvPr>
          <p:cNvGrpSpPr/>
          <p:nvPr/>
        </p:nvGrpSpPr>
        <p:grpSpPr>
          <a:xfrm>
            <a:off x="4625267" y="2049106"/>
            <a:ext cx="4406916" cy="364526"/>
            <a:chOff x="2916542" y="1122538"/>
            <a:chExt cx="6178484" cy="2349065"/>
          </a:xfrm>
          <a:solidFill>
            <a:srgbClr val="FFE1FF"/>
          </a:solidFill>
        </p:grpSpPr>
        <p:sp>
          <p:nvSpPr>
            <p:cNvPr id="35" name="Rectangle 34">
              <a:extLst>
                <a:ext uri="{FF2B5EF4-FFF2-40B4-BE49-F238E27FC236}">
                  <a16:creationId xmlns:a16="http://schemas.microsoft.com/office/drawing/2014/main" id="{0D4E1CF7-8BE4-294A-CC29-E3B0F487196A}"/>
                </a:ext>
              </a:extLst>
            </p:cNvPr>
            <p:cNvSpPr/>
            <p:nvPr/>
          </p:nvSpPr>
          <p:spPr>
            <a:xfrm>
              <a:off x="2916542" y="1566314"/>
              <a:ext cx="6178484" cy="531606"/>
            </a:xfrm>
            <a:prstGeom prst="rect">
              <a:avLst/>
            </a:prstGeom>
            <a:grpFill/>
            <a:ln>
              <a:solidFill>
                <a:srgbClr val="FF66FF"/>
              </a:solidFill>
            </a:ln>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6" name="TextBox 35">
              <a:extLst>
                <a:ext uri="{FF2B5EF4-FFF2-40B4-BE49-F238E27FC236}">
                  <a16:creationId xmlns:a16="http://schemas.microsoft.com/office/drawing/2014/main" id="{05D059A6-E873-FADA-C462-957F61D1B04F}"/>
                </a:ext>
              </a:extLst>
            </p:cNvPr>
            <p:cNvSpPr txBox="1"/>
            <p:nvPr/>
          </p:nvSpPr>
          <p:spPr>
            <a:xfrm>
              <a:off x="2916542" y="1122538"/>
              <a:ext cx="6178484" cy="2349065"/>
            </a:xfrm>
            <a:prstGeom prst="rect">
              <a:avLst/>
            </a:prstGeom>
            <a:grpFill/>
            <a:ln>
              <a:solidFill>
                <a:srgbClr val="FF66FF"/>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a:ea typeface="+mn-ea"/>
                  <a:cs typeface="+mn-cs"/>
                </a:rPr>
                <a:t>Concept</a:t>
              </a:r>
            </a:p>
          </p:txBody>
        </p:sp>
      </p:grpSp>
      <p:grpSp>
        <p:nvGrpSpPr>
          <p:cNvPr id="37" name="Group 36">
            <a:extLst>
              <a:ext uri="{FF2B5EF4-FFF2-40B4-BE49-F238E27FC236}">
                <a16:creationId xmlns:a16="http://schemas.microsoft.com/office/drawing/2014/main" id="{58196D57-0D04-AB43-8671-FC6DC5F2EFBE}"/>
              </a:ext>
            </a:extLst>
          </p:cNvPr>
          <p:cNvGrpSpPr/>
          <p:nvPr/>
        </p:nvGrpSpPr>
        <p:grpSpPr>
          <a:xfrm>
            <a:off x="4654393" y="2589737"/>
            <a:ext cx="4371081" cy="620213"/>
            <a:chOff x="2916542" y="1566314"/>
            <a:chExt cx="6178484" cy="718491"/>
          </a:xfrm>
          <a:solidFill>
            <a:srgbClr val="FFE1FF"/>
          </a:solidFill>
        </p:grpSpPr>
        <p:sp>
          <p:nvSpPr>
            <p:cNvPr id="38" name="Rectangle 37">
              <a:extLst>
                <a:ext uri="{FF2B5EF4-FFF2-40B4-BE49-F238E27FC236}">
                  <a16:creationId xmlns:a16="http://schemas.microsoft.com/office/drawing/2014/main" id="{4669FA06-5328-A266-E0A1-29331010C075}"/>
                </a:ext>
              </a:extLst>
            </p:cNvPr>
            <p:cNvSpPr/>
            <p:nvPr/>
          </p:nvSpPr>
          <p:spPr>
            <a:xfrm>
              <a:off x="2916542" y="1566314"/>
              <a:ext cx="6178484" cy="531606"/>
            </a:xfrm>
            <a:prstGeom prst="rect">
              <a:avLst/>
            </a:prstGeom>
            <a:grpFill/>
            <a:ln>
              <a:solidFill>
                <a:srgbClr val="FF66FF"/>
              </a:solidFill>
            </a:ln>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9" name="TextBox 38">
              <a:extLst>
                <a:ext uri="{FF2B5EF4-FFF2-40B4-BE49-F238E27FC236}">
                  <a16:creationId xmlns:a16="http://schemas.microsoft.com/office/drawing/2014/main" id="{6AF2A418-22D7-BF4D-73CC-88E83B804869}"/>
                </a:ext>
              </a:extLst>
            </p:cNvPr>
            <p:cNvSpPr txBox="1"/>
            <p:nvPr/>
          </p:nvSpPr>
          <p:spPr>
            <a:xfrm>
              <a:off x="2916542" y="1566314"/>
              <a:ext cx="6178484" cy="718491"/>
            </a:xfrm>
            <a:prstGeom prst="rect">
              <a:avLst/>
            </a:prstGeom>
            <a:grpFill/>
            <a:ln>
              <a:solidFill>
                <a:srgbClr val="FF66FF"/>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a:ea typeface="+mn-ea"/>
                  <a:cs typeface="+mn-cs"/>
                </a:rPr>
                <a:t>Comparison Table (FM Organization vs. Demand Organization)</a:t>
              </a:r>
            </a:p>
          </p:txBody>
        </p:sp>
      </p:grpSp>
      <p:grpSp>
        <p:nvGrpSpPr>
          <p:cNvPr id="40" name="Group 39">
            <a:extLst>
              <a:ext uri="{FF2B5EF4-FFF2-40B4-BE49-F238E27FC236}">
                <a16:creationId xmlns:a16="http://schemas.microsoft.com/office/drawing/2014/main" id="{71588DF2-E732-FCA7-F184-F7458B0F977D}"/>
              </a:ext>
            </a:extLst>
          </p:cNvPr>
          <p:cNvGrpSpPr/>
          <p:nvPr/>
        </p:nvGrpSpPr>
        <p:grpSpPr>
          <a:xfrm>
            <a:off x="4603309" y="3370011"/>
            <a:ext cx="4527544" cy="590367"/>
            <a:chOff x="1910920" y="1484027"/>
            <a:chExt cx="7977188" cy="737946"/>
          </a:xfrm>
          <a:solidFill>
            <a:srgbClr val="FFE1FF"/>
          </a:solidFill>
        </p:grpSpPr>
        <p:sp>
          <p:nvSpPr>
            <p:cNvPr id="41" name="Rectangle 40">
              <a:extLst>
                <a:ext uri="{FF2B5EF4-FFF2-40B4-BE49-F238E27FC236}">
                  <a16:creationId xmlns:a16="http://schemas.microsoft.com/office/drawing/2014/main" id="{F46311D9-1E54-6E85-7E24-C0342C72355F}"/>
                </a:ext>
              </a:extLst>
            </p:cNvPr>
            <p:cNvSpPr/>
            <p:nvPr/>
          </p:nvSpPr>
          <p:spPr>
            <a:xfrm>
              <a:off x="2123457" y="1567959"/>
              <a:ext cx="7764651" cy="654014"/>
            </a:xfrm>
            <a:prstGeom prst="rect">
              <a:avLst/>
            </a:prstGeom>
            <a:grpFill/>
            <a:ln>
              <a:solidFill>
                <a:srgbClr val="FF66FF"/>
              </a:solidFill>
            </a:ln>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2" name="TextBox 41">
              <a:extLst>
                <a:ext uri="{FF2B5EF4-FFF2-40B4-BE49-F238E27FC236}">
                  <a16:creationId xmlns:a16="http://schemas.microsoft.com/office/drawing/2014/main" id="{7DF9F492-242D-9E6F-CFDC-8B8B886604F8}"/>
                </a:ext>
              </a:extLst>
            </p:cNvPr>
            <p:cNvSpPr txBox="1"/>
            <p:nvPr/>
          </p:nvSpPr>
          <p:spPr>
            <a:xfrm>
              <a:off x="1910920" y="1484027"/>
              <a:ext cx="7764651" cy="654014"/>
            </a:xfrm>
            <a:prstGeom prst="rect">
              <a:avLst/>
            </a:prstGeom>
            <a:grpFill/>
            <a:ln>
              <a:solidFill>
                <a:srgbClr val="FF66FF"/>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a:ea typeface="+mn-ea"/>
                  <a:cs typeface="+mn-cs"/>
                </a:rPr>
                <a:t>Perspectives for Classifying the FM Organization</a:t>
              </a:r>
            </a:p>
          </p:txBody>
        </p:sp>
      </p:grpSp>
      <p:sp>
        <p:nvSpPr>
          <p:cNvPr id="20" name="Arrow: Pentagon 19">
            <a:extLst>
              <a:ext uri="{FF2B5EF4-FFF2-40B4-BE49-F238E27FC236}">
                <a16:creationId xmlns:a16="http://schemas.microsoft.com/office/drawing/2014/main" id="{D24CF812-61F8-A573-FBF4-922053FD3EFE}"/>
              </a:ext>
            </a:extLst>
          </p:cNvPr>
          <p:cNvSpPr/>
          <p:nvPr/>
        </p:nvSpPr>
        <p:spPr>
          <a:xfrm>
            <a:off x="3989713" y="4021322"/>
            <a:ext cx="3780173" cy="584975"/>
          </a:xfrm>
          <a:prstGeom prst="homePlate">
            <a:avLst/>
          </a:prstGeom>
          <a:solidFill>
            <a:srgbClr val="F7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57200" algn="ctr">
              <a:buFont typeface="Wingdings" panose="05000000000000000000" pitchFamily="2" charset="2"/>
              <a:buChar char="v"/>
            </a:pPr>
            <a:r>
              <a:rPr lang="en-US" b="1" dirty="0">
                <a:solidFill>
                  <a:prstClr val="black"/>
                </a:solidFill>
                <a:latin typeface="Alexandria"/>
              </a:rPr>
              <a:t>Organizational Structure and Management Function</a:t>
            </a:r>
            <a:endParaRPr lang="en-US" sz="1400" b="1" dirty="0"/>
          </a:p>
        </p:txBody>
      </p:sp>
      <p:sp>
        <p:nvSpPr>
          <p:cNvPr id="21" name="Arrow: Pentagon 20">
            <a:extLst>
              <a:ext uri="{FF2B5EF4-FFF2-40B4-BE49-F238E27FC236}">
                <a16:creationId xmlns:a16="http://schemas.microsoft.com/office/drawing/2014/main" id="{31D3538F-AE6A-3867-AE03-C32C2BDC657C}"/>
              </a:ext>
            </a:extLst>
          </p:cNvPr>
          <p:cNvSpPr/>
          <p:nvPr/>
        </p:nvSpPr>
        <p:spPr>
          <a:xfrm>
            <a:off x="4519193" y="4658823"/>
            <a:ext cx="3780173" cy="584975"/>
          </a:xfrm>
          <a:prstGeom prst="homePlate">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ctr">
              <a:buFont typeface="Wingdings" panose="05000000000000000000" pitchFamily="2" charset="2"/>
              <a:buChar char="v"/>
            </a:pPr>
            <a:r>
              <a:rPr lang="en-US" b="1" dirty="0">
                <a:solidFill>
                  <a:prstClr val="black"/>
                </a:solidFill>
                <a:latin typeface="Alexandria"/>
              </a:rPr>
              <a:t>Extent of Embeddedness within the Demand Organization</a:t>
            </a:r>
            <a:endParaRPr lang="en-US" sz="1400" b="1" dirty="0"/>
          </a:p>
        </p:txBody>
      </p:sp>
      <p:sp>
        <p:nvSpPr>
          <p:cNvPr id="23" name="Arrow: Pentagon 22">
            <a:extLst>
              <a:ext uri="{FF2B5EF4-FFF2-40B4-BE49-F238E27FC236}">
                <a16:creationId xmlns:a16="http://schemas.microsoft.com/office/drawing/2014/main" id="{C9D31E09-AD90-1800-849B-EDCCE89BCEF2}"/>
              </a:ext>
            </a:extLst>
          </p:cNvPr>
          <p:cNvSpPr/>
          <p:nvPr/>
        </p:nvSpPr>
        <p:spPr>
          <a:xfrm>
            <a:off x="5004296" y="5333526"/>
            <a:ext cx="3780173" cy="368053"/>
          </a:xfrm>
          <a:prstGeom prst="homePlate">
            <a:avLst/>
          </a:prstGeom>
          <a:solidFill>
            <a:srgbClr val="FFE1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ctr">
              <a:buFont typeface="Wingdings" panose="05000000000000000000" pitchFamily="2" charset="2"/>
              <a:buChar char="v"/>
            </a:pPr>
            <a:r>
              <a:rPr lang="en-US" b="1" dirty="0">
                <a:solidFill>
                  <a:prstClr val="black"/>
                </a:solidFill>
                <a:latin typeface="Alexandria"/>
              </a:rPr>
              <a:t>Service Delivery Options</a:t>
            </a:r>
            <a:endParaRPr lang="en-US" sz="1400" b="1" dirty="0"/>
          </a:p>
        </p:txBody>
      </p:sp>
      <p:sp>
        <p:nvSpPr>
          <p:cNvPr id="24" name="Arrow: Pentagon 23">
            <a:extLst>
              <a:ext uri="{FF2B5EF4-FFF2-40B4-BE49-F238E27FC236}">
                <a16:creationId xmlns:a16="http://schemas.microsoft.com/office/drawing/2014/main" id="{AE010F80-FB6D-BBD3-F2E9-9CC864C2B69A}"/>
              </a:ext>
            </a:extLst>
          </p:cNvPr>
          <p:cNvSpPr/>
          <p:nvPr/>
        </p:nvSpPr>
        <p:spPr>
          <a:xfrm>
            <a:off x="5511055" y="5791308"/>
            <a:ext cx="3780173" cy="403086"/>
          </a:xfrm>
          <a:prstGeom prst="homePlate">
            <a:avLst/>
          </a:prstGeom>
          <a:solidFill>
            <a:srgbClr val="BEF9A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ctr">
              <a:buFont typeface="Wingdings" panose="05000000000000000000" pitchFamily="2" charset="2"/>
              <a:buChar char="v"/>
            </a:pPr>
            <a:r>
              <a:rPr lang="en-US" b="1" dirty="0">
                <a:solidFill>
                  <a:prstClr val="black"/>
                </a:solidFill>
                <a:latin typeface="Alexandria"/>
              </a:rPr>
              <a:t>Support Processes and Activities</a:t>
            </a:r>
            <a:endParaRPr lang="en-US" sz="1400" b="1" dirty="0"/>
          </a:p>
        </p:txBody>
      </p:sp>
      <p:sp>
        <p:nvSpPr>
          <p:cNvPr id="26" name="Arrow: Pentagon 25">
            <a:extLst>
              <a:ext uri="{FF2B5EF4-FFF2-40B4-BE49-F238E27FC236}">
                <a16:creationId xmlns:a16="http://schemas.microsoft.com/office/drawing/2014/main" id="{7C1FEBE2-BB8A-16F3-C26A-3BED7F692C28}"/>
              </a:ext>
            </a:extLst>
          </p:cNvPr>
          <p:cNvSpPr/>
          <p:nvPr/>
        </p:nvSpPr>
        <p:spPr>
          <a:xfrm>
            <a:off x="6002826" y="6334734"/>
            <a:ext cx="3780173" cy="403085"/>
          </a:xfrm>
          <a:prstGeom prst="homePlat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ctr">
              <a:buFont typeface="Wingdings" panose="05000000000000000000" pitchFamily="2" charset="2"/>
              <a:buChar char="v"/>
            </a:pPr>
            <a:r>
              <a:rPr lang="en-US" b="1" dirty="0">
                <a:solidFill>
                  <a:prstClr val="black"/>
                </a:solidFill>
                <a:latin typeface="Alexandria"/>
              </a:rPr>
              <a:t>Dynamic Capabilities</a:t>
            </a:r>
            <a:endParaRPr lang="en-US" sz="1400" b="1" dirty="0"/>
          </a:p>
        </p:txBody>
      </p:sp>
      <p:sp>
        <p:nvSpPr>
          <p:cNvPr id="3" name="TextBox 2">
            <a:extLst>
              <a:ext uri="{FF2B5EF4-FFF2-40B4-BE49-F238E27FC236}">
                <a16:creationId xmlns:a16="http://schemas.microsoft.com/office/drawing/2014/main" id="{452E711E-4070-48FB-B3A6-68082DBA6E02}"/>
              </a:ext>
            </a:extLst>
          </p:cNvPr>
          <p:cNvSpPr txBox="1"/>
          <p:nvPr/>
        </p:nvSpPr>
        <p:spPr>
          <a:xfrm>
            <a:off x="5311541" y="562869"/>
            <a:ext cx="411389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00B0F0"/>
                </a:solidFill>
                <a:latin typeface="Alexandria" charset="0"/>
                <a:cs typeface="Alexandria" charset="0"/>
              </a:rPr>
              <a:t>Recap-Lecture 9</a:t>
            </a:r>
            <a:endPar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endParaRPr>
          </a:p>
        </p:txBody>
      </p:sp>
    </p:spTree>
    <p:extLst>
      <p:ext uri="{BB962C8B-B14F-4D97-AF65-F5344CB8AC3E}">
        <p14:creationId xmlns:p14="http://schemas.microsoft.com/office/powerpoint/2010/main" val="1573037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4"/>
                                        </p:tgtEl>
                                        <p:attrNameLst>
                                          <p:attrName>style.visibility</p:attrName>
                                        </p:attrNameLst>
                                      </p:cBhvr>
                                      <p:to>
                                        <p:strVal val="visible"/>
                                      </p:to>
                                    </p:set>
                                    <p:anim calcmode="lin" valueType="num">
                                      <p:cBhvr additive="base">
                                        <p:cTn id="11" dur="500" fill="hold"/>
                                        <p:tgtEl>
                                          <p:spTgt spid="34"/>
                                        </p:tgtEl>
                                        <p:attrNameLst>
                                          <p:attrName>ppt_x</p:attrName>
                                        </p:attrNameLst>
                                      </p:cBhvr>
                                      <p:tavLst>
                                        <p:tav tm="0">
                                          <p:val>
                                            <p:strVal val="#ppt_x"/>
                                          </p:val>
                                        </p:tav>
                                        <p:tav tm="100000">
                                          <p:val>
                                            <p:strVal val="#ppt_x"/>
                                          </p:val>
                                        </p:tav>
                                      </p:tavLst>
                                    </p:anim>
                                    <p:anim calcmode="lin" valueType="num">
                                      <p:cBhvr additive="base">
                                        <p:cTn id="12"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7"/>
                                        </p:tgtEl>
                                        <p:attrNameLst>
                                          <p:attrName>style.visibility</p:attrName>
                                        </p:attrNameLst>
                                      </p:cBhvr>
                                      <p:to>
                                        <p:strVal val="visible"/>
                                      </p:to>
                                    </p:set>
                                    <p:anim calcmode="lin" valueType="num">
                                      <p:cBhvr additive="base">
                                        <p:cTn id="17" dur="500" fill="hold"/>
                                        <p:tgtEl>
                                          <p:spTgt spid="37"/>
                                        </p:tgtEl>
                                        <p:attrNameLst>
                                          <p:attrName>ppt_x</p:attrName>
                                        </p:attrNameLst>
                                      </p:cBhvr>
                                      <p:tavLst>
                                        <p:tav tm="0">
                                          <p:val>
                                            <p:strVal val="#ppt_x"/>
                                          </p:val>
                                        </p:tav>
                                        <p:tav tm="100000">
                                          <p:val>
                                            <p:strVal val="#ppt_x"/>
                                          </p:val>
                                        </p:tav>
                                      </p:tavLst>
                                    </p:anim>
                                    <p:anim calcmode="lin" valueType="num">
                                      <p:cBhvr additive="base">
                                        <p:cTn id="18"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0"/>
                                        </p:tgtEl>
                                        <p:attrNameLst>
                                          <p:attrName>style.visibility</p:attrName>
                                        </p:attrNameLst>
                                      </p:cBhvr>
                                      <p:to>
                                        <p:strVal val="visible"/>
                                      </p:to>
                                    </p:set>
                                    <p:anim calcmode="lin" valueType="num">
                                      <p:cBhvr additive="base">
                                        <p:cTn id="23" dur="500" fill="hold"/>
                                        <p:tgtEl>
                                          <p:spTgt spid="40"/>
                                        </p:tgtEl>
                                        <p:attrNameLst>
                                          <p:attrName>ppt_x</p:attrName>
                                        </p:attrNameLst>
                                      </p:cBhvr>
                                      <p:tavLst>
                                        <p:tav tm="0">
                                          <p:val>
                                            <p:strVal val="#ppt_x"/>
                                          </p:val>
                                        </p:tav>
                                        <p:tav tm="100000">
                                          <p:val>
                                            <p:strVal val="#ppt_x"/>
                                          </p:val>
                                        </p:tav>
                                      </p:tavLst>
                                    </p:anim>
                                    <p:anim calcmode="lin" valueType="num">
                                      <p:cBhvr additive="base">
                                        <p:cTn id="24"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20"/>
                                        </p:tgtEl>
                                        <p:attrNameLst>
                                          <p:attrName>style.visibility</p:attrName>
                                        </p:attrNameLst>
                                      </p:cBhvr>
                                      <p:to>
                                        <p:strVal val="visible"/>
                                      </p:to>
                                    </p:set>
                                    <p:anim calcmode="lin" valueType="num">
                                      <p:cBhvr additive="base">
                                        <p:cTn id="29" dur="500" fill="hold"/>
                                        <p:tgtEl>
                                          <p:spTgt spid="20"/>
                                        </p:tgtEl>
                                        <p:attrNameLst>
                                          <p:attrName>ppt_x</p:attrName>
                                        </p:attrNameLst>
                                      </p:cBhvr>
                                      <p:tavLst>
                                        <p:tav tm="0">
                                          <p:val>
                                            <p:strVal val="0-#ppt_w/2"/>
                                          </p:val>
                                        </p:tav>
                                        <p:tav tm="100000">
                                          <p:val>
                                            <p:strVal val="#ppt_x"/>
                                          </p:val>
                                        </p:tav>
                                      </p:tavLst>
                                    </p:anim>
                                    <p:anim calcmode="lin" valueType="num">
                                      <p:cBhvr additive="base">
                                        <p:cTn id="30" dur="5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21"/>
                                        </p:tgtEl>
                                        <p:attrNameLst>
                                          <p:attrName>style.visibility</p:attrName>
                                        </p:attrNameLst>
                                      </p:cBhvr>
                                      <p:to>
                                        <p:strVal val="visible"/>
                                      </p:to>
                                    </p:set>
                                    <p:anim calcmode="lin" valueType="num">
                                      <p:cBhvr additive="base">
                                        <p:cTn id="35" dur="500" fill="hold"/>
                                        <p:tgtEl>
                                          <p:spTgt spid="21"/>
                                        </p:tgtEl>
                                        <p:attrNameLst>
                                          <p:attrName>ppt_x</p:attrName>
                                        </p:attrNameLst>
                                      </p:cBhvr>
                                      <p:tavLst>
                                        <p:tav tm="0">
                                          <p:val>
                                            <p:strVal val="0-#ppt_w/2"/>
                                          </p:val>
                                        </p:tav>
                                        <p:tav tm="100000">
                                          <p:val>
                                            <p:strVal val="#ppt_x"/>
                                          </p:val>
                                        </p:tav>
                                      </p:tavLst>
                                    </p:anim>
                                    <p:anim calcmode="lin" valueType="num">
                                      <p:cBhvr additive="base">
                                        <p:cTn id="36" dur="500" fill="hold"/>
                                        <p:tgtEl>
                                          <p:spTgt spid="21"/>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23"/>
                                        </p:tgtEl>
                                        <p:attrNameLst>
                                          <p:attrName>style.visibility</p:attrName>
                                        </p:attrNameLst>
                                      </p:cBhvr>
                                      <p:to>
                                        <p:strVal val="visible"/>
                                      </p:to>
                                    </p:set>
                                    <p:anim calcmode="lin" valueType="num">
                                      <p:cBhvr additive="base">
                                        <p:cTn id="41" dur="500" fill="hold"/>
                                        <p:tgtEl>
                                          <p:spTgt spid="23"/>
                                        </p:tgtEl>
                                        <p:attrNameLst>
                                          <p:attrName>ppt_x</p:attrName>
                                        </p:attrNameLst>
                                      </p:cBhvr>
                                      <p:tavLst>
                                        <p:tav tm="0">
                                          <p:val>
                                            <p:strVal val="0-#ppt_w/2"/>
                                          </p:val>
                                        </p:tav>
                                        <p:tav tm="100000">
                                          <p:val>
                                            <p:strVal val="#ppt_x"/>
                                          </p:val>
                                        </p:tav>
                                      </p:tavLst>
                                    </p:anim>
                                    <p:anim calcmode="lin" valueType="num">
                                      <p:cBhvr additive="base">
                                        <p:cTn id="42" dur="500" fill="hold"/>
                                        <p:tgtEl>
                                          <p:spTgt spid="23"/>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grpId="0" nodeType="clickEffect">
                                  <p:stCondLst>
                                    <p:cond delay="0"/>
                                  </p:stCondLst>
                                  <p:childTnLst>
                                    <p:set>
                                      <p:cBhvr>
                                        <p:cTn id="46" dur="1" fill="hold">
                                          <p:stCondLst>
                                            <p:cond delay="0"/>
                                          </p:stCondLst>
                                        </p:cTn>
                                        <p:tgtEl>
                                          <p:spTgt spid="24"/>
                                        </p:tgtEl>
                                        <p:attrNameLst>
                                          <p:attrName>style.visibility</p:attrName>
                                        </p:attrNameLst>
                                      </p:cBhvr>
                                      <p:to>
                                        <p:strVal val="visible"/>
                                      </p:to>
                                    </p:set>
                                    <p:anim calcmode="lin" valueType="num">
                                      <p:cBhvr additive="base">
                                        <p:cTn id="47" dur="500" fill="hold"/>
                                        <p:tgtEl>
                                          <p:spTgt spid="24"/>
                                        </p:tgtEl>
                                        <p:attrNameLst>
                                          <p:attrName>ppt_x</p:attrName>
                                        </p:attrNameLst>
                                      </p:cBhvr>
                                      <p:tavLst>
                                        <p:tav tm="0">
                                          <p:val>
                                            <p:strVal val="0-#ppt_w/2"/>
                                          </p:val>
                                        </p:tav>
                                        <p:tav tm="100000">
                                          <p:val>
                                            <p:strVal val="#ppt_x"/>
                                          </p:val>
                                        </p:tav>
                                      </p:tavLst>
                                    </p:anim>
                                    <p:anim calcmode="lin" valueType="num">
                                      <p:cBhvr additive="base">
                                        <p:cTn id="48" dur="500" fill="hold"/>
                                        <p:tgtEl>
                                          <p:spTgt spid="24"/>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8" fill="hold" grpId="0" nodeType="clickEffect">
                                  <p:stCondLst>
                                    <p:cond delay="0"/>
                                  </p:stCondLst>
                                  <p:childTnLst>
                                    <p:set>
                                      <p:cBhvr>
                                        <p:cTn id="52" dur="1" fill="hold">
                                          <p:stCondLst>
                                            <p:cond delay="0"/>
                                          </p:stCondLst>
                                        </p:cTn>
                                        <p:tgtEl>
                                          <p:spTgt spid="26"/>
                                        </p:tgtEl>
                                        <p:attrNameLst>
                                          <p:attrName>style.visibility</p:attrName>
                                        </p:attrNameLst>
                                      </p:cBhvr>
                                      <p:to>
                                        <p:strVal val="visible"/>
                                      </p:to>
                                    </p:set>
                                    <p:anim calcmode="lin" valueType="num">
                                      <p:cBhvr additive="base">
                                        <p:cTn id="53" dur="500" fill="hold"/>
                                        <p:tgtEl>
                                          <p:spTgt spid="26"/>
                                        </p:tgtEl>
                                        <p:attrNameLst>
                                          <p:attrName>ppt_x</p:attrName>
                                        </p:attrNameLst>
                                      </p:cBhvr>
                                      <p:tavLst>
                                        <p:tav tm="0">
                                          <p:val>
                                            <p:strVal val="0-#ppt_w/2"/>
                                          </p:val>
                                        </p:tav>
                                        <p:tav tm="100000">
                                          <p:val>
                                            <p:strVal val="#ppt_x"/>
                                          </p:val>
                                        </p:tav>
                                      </p:tavLst>
                                    </p:anim>
                                    <p:anim calcmode="lin" valueType="num">
                                      <p:cBhvr additive="base">
                                        <p:cTn id="54" dur="500" fill="hold"/>
                                        <p:tgtEl>
                                          <p:spTgt spid="2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0" grpId="0" animBg="1"/>
      <p:bldP spid="21" grpId="0" animBg="1"/>
      <p:bldP spid="23" grpId="0" animBg="1"/>
      <p:bldP spid="24"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6AF4E1-F140-5852-8570-3B440105BF17}"/>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107A17F4-83C5-58F2-AC7B-4C4EB23F80F3}"/>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8AAF333B-E39B-5B85-DE02-ED03E3649F7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a:extLst>
              <a:ext uri="{FF2B5EF4-FFF2-40B4-BE49-F238E27FC236}">
                <a16:creationId xmlns:a16="http://schemas.microsoft.com/office/drawing/2014/main" id="{DF0EDDA2-DCA6-CAAC-0A9A-A5A3BE9FD4C8}"/>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20000"/>
              </a:lnSpc>
              <a:spcBef>
                <a:spcPts val="0"/>
              </a:spcBef>
              <a:spcAft>
                <a:spcPts val="600"/>
              </a:spcAft>
              <a:buClrTx/>
              <a:buSzTx/>
              <a:buFontTx/>
              <a:buNone/>
              <a:tabLst/>
              <a:defRPr/>
            </a:pPr>
            <a:endParaRPr kumimoji="0" lang="id-ID" sz="1800" b="0" i="0" u="none" strike="noStrike" kern="1200" cap="none" spc="0" normalizeH="0" baseline="0" noProof="0" dirty="0">
              <a:ln>
                <a:noFill/>
              </a:ln>
              <a:solidFill>
                <a:srgbClr val="669BBC"/>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E3C54B6F-5ADA-3052-02A9-6E178CEC33E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6" name="Graphic 21">
            <a:extLst>
              <a:ext uri="{FF2B5EF4-FFF2-40B4-BE49-F238E27FC236}">
                <a16:creationId xmlns:a16="http://schemas.microsoft.com/office/drawing/2014/main" id="{50C10A0D-1839-C782-BC78-719A8B93A21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Plaque 3">
            <a:extLst>
              <a:ext uri="{FF2B5EF4-FFF2-40B4-BE49-F238E27FC236}">
                <a16:creationId xmlns:a16="http://schemas.microsoft.com/office/drawing/2014/main" id="{B1FDD218-75FD-8468-99C7-3B6F1735A7F5}"/>
              </a:ext>
            </a:extLst>
          </p:cNvPr>
          <p:cNvSpPr/>
          <p:nvPr/>
        </p:nvSpPr>
        <p:spPr>
          <a:xfrm>
            <a:off x="371813" y="1163723"/>
            <a:ext cx="5678024" cy="697818"/>
          </a:xfrm>
          <a:prstGeom prst="plaque">
            <a:avLst/>
          </a:prstGeom>
          <a:solidFill>
            <a:srgbClr val="FFFFFF"/>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2400" b="1" dirty="0">
                <a:solidFill>
                  <a:srgbClr val="002060"/>
                </a:solidFill>
                <a:latin typeface="Alexandria"/>
              </a:rPr>
              <a:t>Procurement in Facility Management</a:t>
            </a:r>
          </a:p>
        </p:txBody>
      </p:sp>
      <p:grpSp>
        <p:nvGrpSpPr>
          <p:cNvPr id="34" name="Group 33">
            <a:extLst>
              <a:ext uri="{FF2B5EF4-FFF2-40B4-BE49-F238E27FC236}">
                <a16:creationId xmlns:a16="http://schemas.microsoft.com/office/drawing/2014/main" id="{E9E23B3D-C497-82E4-49BA-3E245D5A2501}"/>
              </a:ext>
            </a:extLst>
          </p:cNvPr>
          <p:cNvGrpSpPr/>
          <p:nvPr/>
        </p:nvGrpSpPr>
        <p:grpSpPr>
          <a:xfrm>
            <a:off x="1177906" y="2068206"/>
            <a:ext cx="4521836" cy="460429"/>
            <a:chOff x="2829430" y="990877"/>
            <a:chExt cx="6265596" cy="2349065"/>
          </a:xfrm>
          <a:solidFill>
            <a:srgbClr val="EBFFFF"/>
          </a:solidFill>
        </p:grpSpPr>
        <p:sp>
          <p:nvSpPr>
            <p:cNvPr id="35" name="Rectangle 34">
              <a:extLst>
                <a:ext uri="{FF2B5EF4-FFF2-40B4-BE49-F238E27FC236}">
                  <a16:creationId xmlns:a16="http://schemas.microsoft.com/office/drawing/2014/main" id="{596CF937-5AD1-4507-1D7F-2ABE4AA32673}"/>
                </a:ext>
              </a:extLst>
            </p:cNvPr>
            <p:cNvSpPr/>
            <p:nvPr/>
          </p:nvSpPr>
          <p:spPr>
            <a:xfrm>
              <a:off x="2916542" y="1566314"/>
              <a:ext cx="6178484" cy="531606"/>
            </a:xfrm>
            <a:prstGeom prst="rect">
              <a:avLst/>
            </a:prstGeom>
            <a:grpFill/>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6" name="TextBox 35">
              <a:extLst>
                <a:ext uri="{FF2B5EF4-FFF2-40B4-BE49-F238E27FC236}">
                  <a16:creationId xmlns:a16="http://schemas.microsoft.com/office/drawing/2014/main" id="{5BA6FC5A-31F1-A1A4-1D21-2FA89469488D}"/>
                </a:ext>
              </a:extLst>
            </p:cNvPr>
            <p:cNvSpPr txBox="1"/>
            <p:nvPr/>
          </p:nvSpPr>
          <p:spPr>
            <a:xfrm>
              <a:off x="2829430" y="990877"/>
              <a:ext cx="6178484" cy="2349065"/>
            </a:xfrm>
            <a:prstGeom prst="rect">
              <a:avLst/>
            </a:prstGeom>
            <a:grpFill/>
            <a:ln>
              <a:solidFill>
                <a:srgbClr val="0070C0"/>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a:ea typeface="+mn-ea"/>
                  <a:cs typeface="+mn-cs"/>
                </a:rPr>
                <a:t>Concept</a:t>
              </a:r>
            </a:p>
          </p:txBody>
        </p:sp>
      </p:grpSp>
      <p:sp>
        <p:nvSpPr>
          <p:cNvPr id="45" name="TextBox 44">
            <a:extLst>
              <a:ext uri="{FF2B5EF4-FFF2-40B4-BE49-F238E27FC236}">
                <a16:creationId xmlns:a16="http://schemas.microsoft.com/office/drawing/2014/main" id="{EFFF204C-7F0D-5696-3379-18BCB46B1DBB}"/>
              </a:ext>
            </a:extLst>
          </p:cNvPr>
          <p:cNvSpPr txBox="1"/>
          <p:nvPr/>
        </p:nvSpPr>
        <p:spPr>
          <a:xfrm>
            <a:off x="1188721" y="2851430"/>
            <a:ext cx="4511021" cy="449654"/>
          </a:xfrm>
          <a:prstGeom prst="rect">
            <a:avLst/>
          </a:prstGeom>
          <a:solidFill>
            <a:srgbClr val="EBFFFF"/>
          </a:solidFill>
          <a:ln>
            <a:solidFill>
              <a:schemeClr val="accent1"/>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lvl="0" algn="ctr">
              <a:defRPr/>
            </a:pPr>
            <a:r>
              <a:rPr lang="en-US" b="1" dirty="0">
                <a:solidFill>
                  <a:prstClr val="black"/>
                </a:solidFill>
                <a:latin typeface="Alexandria"/>
              </a:rPr>
              <a:t>Key Stages in the FM Procurement Cycle</a:t>
            </a:r>
          </a:p>
        </p:txBody>
      </p:sp>
      <p:sp>
        <p:nvSpPr>
          <p:cNvPr id="15" name="Plaque 14">
            <a:extLst>
              <a:ext uri="{FF2B5EF4-FFF2-40B4-BE49-F238E27FC236}">
                <a16:creationId xmlns:a16="http://schemas.microsoft.com/office/drawing/2014/main" id="{62211348-6158-55C6-8048-ABB6AD1BFE80}"/>
              </a:ext>
            </a:extLst>
          </p:cNvPr>
          <p:cNvSpPr/>
          <p:nvPr/>
        </p:nvSpPr>
        <p:spPr>
          <a:xfrm>
            <a:off x="6409280" y="1154248"/>
            <a:ext cx="5678024" cy="738843"/>
          </a:xfrm>
          <a:prstGeom prst="plaque">
            <a:avLst/>
          </a:prstGeom>
          <a:solidFill>
            <a:srgbClr val="FFFFFF"/>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2400" b="1" dirty="0">
                <a:solidFill>
                  <a:srgbClr val="002060"/>
                </a:solidFill>
                <a:latin typeface="Alexandria"/>
              </a:rPr>
              <a:t>Facility Maintenance Management</a:t>
            </a:r>
          </a:p>
        </p:txBody>
      </p:sp>
      <p:grpSp>
        <p:nvGrpSpPr>
          <p:cNvPr id="3" name="Group 2">
            <a:extLst>
              <a:ext uri="{FF2B5EF4-FFF2-40B4-BE49-F238E27FC236}">
                <a16:creationId xmlns:a16="http://schemas.microsoft.com/office/drawing/2014/main" id="{34471A6E-888E-244E-BEB1-981148D8F436}"/>
              </a:ext>
            </a:extLst>
          </p:cNvPr>
          <p:cNvGrpSpPr/>
          <p:nvPr/>
        </p:nvGrpSpPr>
        <p:grpSpPr>
          <a:xfrm>
            <a:off x="7045149" y="2085528"/>
            <a:ext cx="4521836" cy="332645"/>
            <a:chOff x="2829430" y="990877"/>
            <a:chExt cx="6265596" cy="2192648"/>
          </a:xfrm>
          <a:solidFill>
            <a:srgbClr val="EBFFFF"/>
          </a:solidFill>
        </p:grpSpPr>
        <p:sp>
          <p:nvSpPr>
            <p:cNvPr id="9" name="Rectangle 8">
              <a:extLst>
                <a:ext uri="{FF2B5EF4-FFF2-40B4-BE49-F238E27FC236}">
                  <a16:creationId xmlns:a16="http://schemas.microsoft.com/office/drawing/2014/main" id="{B10F74EB-329B-FF38-C70F-5FFDD9D45B34}"/>
                </a:ext>
              </a:extLst>
            </p:cNvPr>
            <p:cNvSpPr/>
            <p:nvPr/>
          </p:nvSpPr>
          <p:spPr>
            <a:xfrm>
              <a:off x="2916542" y="1566314"/>
              <a:ext cx="6178484" cy="531606"/>
            </a:xfrm>
            <a:prstGeom prst="rect">
              <a:avLst/>
            </a:prstGeom>
            <a:solidFill>
              <a:srgbClr val="D5FFD5"/>
            </a:solidFill>
            <a:ln w="12700">
              <a:solidFill>
                <a:srgbClr val="00B050"/>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a:ln>
                  <a:noFill/>
                </a:ln>
                <a:solidFill>
                  <a:prstClr val="black"/>
                </a:solidFill>
                <a:effectLst/>
                <a:uLnTx/>
                <a:uFillTx/>
                <a:latin typeface="Alexandria"/>
                <a:ea typeface="+mn-ea"/>
                <a:cs typeface="Times New Roman" panose="02020603050405020304" pitchFamily="18" charset="0"/>
              </a:endParaRPr>
            </a:p>
          </p:txBody>
        </p:sp>
        <p:sp>
          <p:nvSpPr>
            <p:cNvPr id="10" name="TextBox 9">
              <a:extLst>
                <a:ext uri="{FF2B5EF4-FFF2-40B4-BE49-F238E27FC236}">
                  <a16:creationId xmlns:a16="http://schemas.microsoft.com/office/drawing/2014/main" id="{FDFC20F4-1E2C-9770-1EC8-1B938028F4BC}"/>
                </a:ext>
              </a:extLst>
            </p:cNvPr>
            <p:cNvSpPr txBox="1"/>
            <p:nvPr/>
          </p:nvSpPr>
          <p:spPr>
            <a:xfrm>
              <a:off x="2829430" y="990877"/>
              <a:ext cx="6178484" cy="2349065"/>
            </a:xfrm>
            <a:prstGeom prst="rect">
              <a:avLst/>
            </a:prstGeom>
            <a:solidFill>
              <a:srgbClr val="D5FFD5"/>
            </a:solidFill>
            <a:ln w="12700">
              <a:solidFill>
                <a:srgbClr val="00B050"/>
              </a:solidFill>
            </a:ln>
          </p:spPr>
          <p:txBody>
            <a:bodyPr wrap="square">
              <a:spAutoFit/>
            </a:bodyPr>
            <a:lstStyle>
              <a:defPPr>
                <a:defRPr lang="en-US"/>
              </a:defPPr>
              <a:lvl1pPr lvl="0" algn="ctr">
                <a:defRPr sz="2000" b="1">
                  <a:solidFill>
                    <a:schemeClr val="tx1"/>
                  </a:solidFill>
                  <a:latin typeface="Alexandria"/>
                  <a:ea typeface="Calibri" panose="020F0502020204030204" pitchFamily="34" charset="0"/>
                  <a:cs typeface="Times New Roman" panose="02020603050405020304" pitchFamily="18"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cs typeface="Times New Roman" panose="02020603050405020304" pitchFamily="18" charset="0"/>
                </a:rPr>
                <a:t>Concept</a:t>
              </a:r>
            </a:p>
          </p:txBody>
        </p:sp>
      </p:grpSp>
      <p:sp>
        <p:nvSpPr>
          <p:cNvPr id="12" name="TextBox 11">
            <a:extLst>
              <a:ext uri="{FF2B5EF4-FFF2-40B4-BE49-F238E27FC236}">
                <a16:creationId xmlns:a16="http://schemas.microsoft.com/office/drawing/2014/main" id="{84EC81A4-1019-5D31-FDEF-1762273ECF81}"/>
              </a:ext>
            </a:extLst>
          </p:cNvPr>
          <p:cNvSpPr txBox="1"/>
          <p:nvPr/>
        </p:nvSpPr>
        <p:spPr>
          <a:xfrm>
            <a:off x="6997120" y="2689458"/>
            <a:ext cx="4506997" cy="400110"/>
          </a:xfrm>
          <a:prstGeom prst="rect">
            <a:avLst/>
          </a:prstGeom>
          <a:solidFill>
            <a:srgbClr val="D5FFD5"/>
          </a:solidFill>
          <a:ln w="12700">
            <a:solidFill>
              <a:srgbClr val="00B050"/>
            </a:solidFill>
          </a:ln>
        </p:spPr>
        <p:txBody>
          <a:bodyPr wrap="square">
            <a:spAutoFit/>
          </a:bodyPr>
          <a:lstStyle>
            <a:defPPr>
              <a:defRPr lang="en-US"/>
            </a:defPPr>
            <a:lvl1pPr lvl="0" algn="ctr">
              <a:defRPr sz="2000" b="1">
                <a:solidFill>
                  <a:schemeClr val="tx1"/>
                </a:solidFill>
                <a:latin typeface="Alexandria"/>
                <a:ea typeface="Calibri" panose="020F0502020204030204" pitchFamily="34" charset="0"/>
                <a:cs typeface="Times New Roman" panose="02020603050405020304" pitchFamily="18"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dirty="0">
                <a:solidFill>
                  <a:prstClr val="black"/>
                </a:solidFill>
              </a:rPr>
              <a:t>Maintenance Strategy</a:t>
            </a:r>
          </a:p>
        </p:txBody>
      </p:sp>
      <p:sp>
        <p:nvSpPr>
          <p:cNvPr id="16" name="TextBox 15">
            <a:extLst>
              <a:ext uri="{FF2B5EF4-FFF2-40B4-BE49-F238E27FC236}">
                <a16:creationId xmlns:a16="http://schemas.microsoft.com/office/drawing/2014/main" id="{9989FBDC-6D2E-3408-B6A1-EB81800E0413}"/>
              </a:ext>
            </a:extLst>
          </p:cNvPr>
          <p:cNvSpPr txBox="1"/>
          <p:nvPr/>
        </p:nvSpPr>
        <p:spPr>
          <a:xfrm>
            <a:off x="7009688" y="3339580"/>
            <a:ext cx="4511021" cy="400110"/>
          </a:xfrm>
          <a:prstGeom prst="rect">
            <a:avLst/>
          </a:prstGeom>
          <a:solidFill>
            <a:srgbClr val="D5FFD5"/>
          </a:solidFill>
          <a:ln w="12700">
            <a:solidFill>
              <a:srgbClr val="00B050"/>
            </a:solidFill>
          </a:ln>
        </p:spPr>
        <p:txBody>
          <a:bodyPr wrap="square">
            <a:spAutoFit/>
          </a:bodyPr>
          <a:lstStyle>
            <a:defPPr>
              <a:defRPr lang="en-US"/>
            </a:defPPr>
            <a:lvl1pPr lvl="0" algn="ctr">
              <a:defRPr sz="2000" b="1">
                <a:solidFill>
                  <a:schemeClr val="tx1"/>
                </a:solidFill>
                <a:latin typeface="Alexandria"/>
                <a:ea typeface="Calibri" panose="020F0502020204030204" pitchFamily="34" charset="0"/>
                <a:cs typeface="Times New Roman" panose="02020603050405020304" pitchFamily="18"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dirty="0">
                <a:solidFill>
                  <a:prstClr val="black"/>
                </a:solidFill>
              </a:rPr>
              <a:t>Maintenance Policy</a:t>
            </a:r>
          </a:p>
        </p:txBody>
      </p:sp>
      <p:sp>
        <p:nvSpPr>
          <p:cNvPr id="17" name="TextBox 16">
            <a:extLst>
              <a:ext uri="{FF2B5EF4-FFF2-40B4-BE49-F238E27FC236}">
                <a16:creationId xmlns:a16="http://schemas.microsoft.com/office/drawing/2014/main" id="{84DD52FC-826A-46F9-0198-BC5FD603A55A}"/>
              </a:ext>
            </a:extLst>
          </p:cNvPr>
          <p:cNvSpPr txBox="1"/>
          <p:nvPr/>
        </p:nvSpPr>
        <p:spPr>
          <a:xfrm>
            <a:off x="6992781" y="4042062"/>
            <a:ext cx="4511021" cy="400110"/>
          </a:xfrm>
          <a:prstGeom prst="rect">
            <a:avLst/>
          </a:prstGeom>
          <a:solidFill>
            <a:srgbClr val="D5FFD5"/>
          </a:solidFill>
          <a:ln w="12700">
            <a:solidFill>
              <a:srgbClr val="00B050"/>
            </a:solidFill>
          </a:ln>
        </p:spPr>
        <p:txBody>
          <a:bodyPr wrap="square">
            <a:spAutoFit/>
          </a:bodyPr>
          <a:lstStyle>
            <a:defPPr>
              <a:defRPr lang="en-US"/>
            </a:defPPr>
            <a:lvl1pPr lvl="0" algn="ctr">
              <a:defRPr sz="2000" b="1">
                <a:solidFill>
                  <a:schemeClr val="tx1"/>
                </a:solidFill>
                <a:latin typeface="Alexandria"/>
                <a:ea typeface="Calibri" panose="020F0502020204030204" pitchFamily="34" charset="0"/>
                <a:cs typeface="Times New Roman" panose="02020603050405020304" pitchFamily="18"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dirty="0">
                <a:solidFill>
                  <a:prstClr val="black"/>
                </a:solidFill>
              </a:rPr>
              <a:t>Maintenance Methods</a:t>
            </a:r>
          </a:p>
        </p:txBody>
      </p:sp>
      <p:sp>
        <p:nvSpPr>
          <p:cNvPr id="23" name="TextBox 22">
            <a:extLst>
              <a:ext uri="{FF2B5EF4-FFF2-40B4-BE49-F238E27FC236}">
                <a16:creationId xmlns:a16="http://schemas.microsoft.com/office/drawing/2014/main" id="{92712179-15C0-8C3D-612E-910FCF887BF2}"/>
              </a:ext>
            </a:extLst>
          </p:cNvPr>
          <p:cNvSpPr txBox="1"/>
          <p:nvPr/>
        </p:nvSpPr>
        <p:spPr>
          <a:xfrm>
            <a:off x="6992781" y="4727899"/>
            <a:ext cx="4511021" cy="400110"/>
          </a:xfrm>
          <a:prstGeom prst="rect">
            <a:avLst/>
          </a:prstGeom>
          <a:solidFill>
            <a:srgbClr val="D5FFD5"/>
          </a:solidFill>
          <a:ln w="12700">
            <a:solidFill>
              <a:srgbClr val="00B050"/>
            </a:solidFill>
          </a:ln>
        </p:spPr>
        <p:txBody>
          <a:bodyPr wrap="square">
            <a:spAutoFit/>
          </a:bodyPr>
          <a:lstStyle>
            <a:defPPr>
              <a:defRPr lang="en-US"/>
            </a:defPPr>
            <a:lvl1pPr lvl="0" algn="ctr">
              <a:defRPr sz="2000" b="1">
                <a:solidFill>
                  <a:schemeClr val="tx1"/>
                </a:solidFill>
                <a:latin typeface="Alexandria"/>
                <a:ea typeface="Calibri" panose="020F0502020204030204" pitchFamily="34" charset="0"/>
                <a:cs typeface="Times New Roman" panose="02020603050405020304" pitchFamily="18"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dirty="0">
                <a:solidFill>
                  <a:prstClr val="black"/>
                </a:solidFill>
              </a:rPr>
              <a:t>Steps of the Maintenance Process</a:t>
            </a:r>
          </a:p>
        </p:txBody>
      </p:sp>
      <p:sp>
        <p:nvSpPr>
          <p:cNvPr id="7" name="TextBox 6">
            <a:extLst>
              <a:ext uri="{FF2B5EF4-FFF2-40B4-BE49-F238E27FC236}">
                <a16:creationId xmlns:a16="http://schemas.microsoft.com/office/drawing/2014/main" id="{1F591BE0-7075-5505-ABCD-D20E22E538B0}"/>
              </a:ext>
            </a:extLst>
          </p:cNvPr>
          <p:cNvSpPr txBox="1"/>
          <p:nvPr/>
        </p:nvSpPr>
        <p:spPr>
          <a:xfrm>
            <a:off x="5311541" y="562869"/>
            <a:ext cx="411389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00B0F0"/>
                </a:solidFill>
                <a:latin typeface="Alexandria" charset="0"/>
                <a:cs typeface="Alexandria" charset="0"/>
              </a:rPr>
              <a:t>Recap-Lecture 9</a:t>
            </a:r>
            <a:endPar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endParaRPr>
          </a:p>
        </p:txBody>
      </p:sp>
    </p:spTree>
    <p:extLst>
      <p:ext uri="{BB962C8B-B14F-4D97-AF65-F5344CB8AC3E}">
        <p14:creationId xmlns:p14="http://schemas.microsoft.com/office/powerpoint/2010/main" val="1965586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4"/>
                                        </p:tgtEl>
                                        <p:attrNameLst>
                                          <p:attrName>style.visibility</p:attrName>
                                        </p:attrNameLst>
                                      </p:cBhvr>
                                      <p:to>
                                        <p:strVal val="visible"/>
                                      </p:to>
                                    </p:set>
                                    <p:anim calcmode="lin" valueType="num">
                                      <p:cBhvr additive="base">
                                        <p:cTn id="11" dur="500" fill="hold"/>
                                        <p:tgtEl>
                                          <p:spTgt spid="34"/>
                                        </p:tgtEl>
                                        <p:attrNameLst>
                                          <p:attrName>ppt_x</p:attrName>
                                        </p:attrNameLst>
                                      </p:cBhvr>
                                      <p:tavLst>
                                        <p:tav tm="0">
                                          <p:val>
                                            <p:strVal val="#ppt_x"/>
                                          </p:val>
                                        </p:tav>
                                        <p:tav tm="100000">
                                          <p:val>
                                            <p:strVal val="#ppt_x"/>
                                          </p:val>
                                        </p:tav>
                                      </p:tavLst>
                                    </p:anim>
                                    <p:anim calcmode="lin" valueType="num">
                                      <p:cBhvr additive="base">
                                        <p:cTn id="12"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5"/>
                                        </p:tgtEl>
                                        <p:attrNameLst>
                                          <p:attrName>style.visibility</p:attrName>
                                        </p:attrNameLst>
                                      </p:cBhvr>
                                      <p:to>
                                        <p:strVal val="visible"/>
                                      </p:to>
                                    </p:set>
                                    <p:anim calcmode="lin" valueType="num">
                                      <p:cBhvr additive="base">
                                        <p:cTn id="17" dur="500" fill="hold"/>
                                        <p:tgtEl>
                                          <p:spTgt spid="45"/>
                                        </p:tgtEl>
                                        <p:attrNameLst>
                                          <p:attrName>ppt_x</p:attrName>
                                        </p:attrNameLst>
                                      </p:cBhvr>
                                      <p:tavLst>
                                        <p:tav tm="0">
                                          <p:val>
                                            <p:strVal val="#ppt_x"/>
                                          </p:val>
                                        </p:tav>
                                        <p:tav tm="100000">
                                          <p:val>
                                            <p:strVal val="#ppt_x"/>
                                          </p:val>
                                        </p:tav>
                                      </p:tavLst>
                                    </p:anim>
                                    <p:anim calcmode="lin" valueType="num">
                                      <p:cBhvr additive="base">
                                        <p:cTn id="18"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anim calcmode="lin" valueType="num">
                                      <p:cBhvr additive="base">
                                        <p:cTn id="27" dur="500" fill="hold"/>
                                        <p:tgtEl>
                                          <p:spTgt spid="3"/>
                                        </p:tgtEl>
                                        <p:attrNameLst>
                                          <p:attrName>ppt_x</p:attrName>
                                        </p:attrNameLst>
                                      </p:cBhvr>
                                      <p:tavLst>
                                        <p:tav tm="0">
                                          <p:val>
                                            <p:strVal val="#ppt_x"/>
                                          </p:val>
                                        </p:tav>
                                        <p:tav tm="100000">
                                          <p:val>
                                            <p:strVal val="#ppt_x"/>
                                          </p:val>
                                        </p:tav>
                                      </p:tavLst>
                                    </p:anim>
                                    <p:anim calcmode="lin" valueType="num">
                                      <p:cBhvr additive="base">
                                        <p:cTn id="2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 calcmode="lin" valueType="num">
                                      <p:cBhvr additive="base">
                                        <p:cTn id="33" dur="500" fill="hold"/>
                                        <p:tgtEl>
                                          <p:spTgt spid="12"/>
                                        </p:tgtEl>
                                        <p:attrNameLst>
                                          <p:attrName>ppt_x</p:attrName>
                                        </p:attrNameLst>
                                      </p:cBhvr>
                                      <p:tavLst>
                                        <p:tav tm="0">
                                          <p:val>
                                            <p:strVal val="#ppt_x"/>
                                          </p:val>
                                        </p:tav>
                                        <p:tav tm="100000">
                                          <p:val>
                                            <p:strVal val="#ppt_x"/>
                                          </p:val>
                                        </p:tav>
                                      </p:tavLst>
                                    </p:anim>
                                    <p:anim calcmode="lin" valueType="num">
                                      <p:cBhvr additive="base">
                                        <p:cTn id="3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anim calcmode="lin" valueType="num">
                                      <p:cBhvr additive="base">
                                        <p:cTn id="39" dur="500" fill="hold"/>
                                        <p:tgtEl>
                                          <p:spTgt spid="16"/>
                                        </p:tgtEl>
                                        <p:attrNameLst>
                                          <p:attrName>ppt_x</p:attrName>
                                        </p:attrNameLst>
                                      </p:cBhvr>
                                      <p:tavLst>
                                        <p:tav tm="0">
                                          <p:val>
                                            <p:strVal val="#ppt_x"/>
                                          </p:val>
                                        </p:tav>
                                        <p:tav tm="100000">
                                          <p:val>
                                            <p:strVal val="#ppt_x"/>
                                          </p:val>
                                        </p:tav>
                                      </p:tavLst>
                                    </p:anim>
                                    <p:anim calcmode="lin" valueType="num">
                                      <p:cBhvr additive="base">
                                        <p:cTn id="4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17"/>
                                        </p:tgtEl>
                                        <p:attrNameLst>
                                          <p:attrName>style.visibility</p:attrName>
                                        </p:attrNameLst>
                                      </p:cBhvr>
                                      <p:to>
                                        <p:strVal val="visible"/>
                                      </p:to>
                                    </p:set>
                                    <p:anim calcmode="lin" valueType="num">
                                      <p:cBhvr additive="base">
                                        <p:cTn id="45" dur="500" fill="hold"/>
                                        <p:tgtEl>
                                          <p:spTgt spid="17"/>
                                        </p:tgtEl>
                                        <p:attrNameLst>
                                          <p:attrName>ppt_x</p:attrName>
                                        </p:attrNameLst>
                                      </p:cBhvr>
                                      <p:tavLst>
                                        <p:tav tm="0">
                                          <p:val>
                                            <p:strVal val="#ppt_x"/>
                                          </p:val>
                                        </p:tav>
                                        <p:tav tm="100000">
                                          <p:val>
                                            <p:strVal val="#ppt_x"/>
                                          </p:val>
                                        </p:tav>
                                      </p:tavLst>
                                    </p:anim>
                                    <p:anim calcmode="lin" valueType="num">
                                      <p:cBhvr additive="base">
                                        <p:cTn id="4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23"/>
                                        </p:tgtEl>
                                        <p:attrNameLst>
                                          <p:attrName>style.visibility</p:attrName>
                                        </p:attrNameLst>
                                      </p:cBhvr>
                                      <p:to>
                                        <p:strVal val="visible"/>
                                      </p:to>
                                    </p:set>
                                    <p:anim calcmode="lin" valueType="num">
                                      <p:cBhvr additive="base">
                                        <p:cTn id="51" dur="500" fill="hold"/>
                                        <p:tgtEl>
                                          <p:spTgt spid="23"/>
                                        </p:tgtEl>
                                        <p:attrNameLst>
                                          <p:attrName>ppt_x</p:attrName>
                                        </p:attrNameLst>
                                      </p:cBhvr>
                                      <p:tavLst>
                                        <p:tav tm="0">
                                          <p:val>
                                            <p:strVal val="#ppt_x"/>
                                          </p:val>
                                        </p:tav>
                                        <p:tav tm="100000">
                                          <p:val>
                                            <p:strVal val="#ppt_x"/>
                                          </p:val>
                                        </p:tav>
                                      </p:tavLst>
                                    </p:anim>
                                    <p:anim calcmode="lin" valueType="num">
                                      <p:cBhvr additive="base">
                                        <p:cTn id="52"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5" grpId="0" animBg="1"/>
      <p:bldP spid="15" grpId="0" animBg="1"/>
      <p:bldP spid="12" grpId="0" animBg="1"/>
      <p:bldP spid="16" grpId="0" animBg="1"/>
      <p:bldP spid="17" grpId="0" animBg="1"/>
      <p:bldP spid="2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826919-9D7A-E7D7-6964-FC38735653B4}"/>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4FF33C9A-9533-F4D3-539E-ED4060D1309D}"/>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EA96C968-A7CF-77FA-CED0-DCE3EB7000A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4AEF2750-4DD9-7D55-600B-62B8879E547C}"/>
              </a:ext>
            </a:extLst>
          </p:cNvPr>
          <p:cNvSpPr/>
          <p:nvPr/>
        </p:nvSpPr>
        <p:spPr>
          <a:xfrm rot="16200000" flipV="1">
            <a:off x="6930438" y="4130487"/>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spcAft>
                <a:spcPts val="600"/>
              </a:spcAft>
            </a:pPr>
            <a:endParaRPr lang="id-ID" dirty="0">
              <a:solidFill>
                <a:srgbClr val="669BBC"/>
              </a:solidFill>
            </a:endParaRPr>
          </a:p>
        </p:txBody>
      </p:sp>
      <p:sp>
        <p:nvSpPr>
          <p:cNvPr id="28" name="Rectangle 27">
            <a:extLst>
              <a:ext uri="{FF2B5EF4-FFF2-40B4-BE49-F238E27FC236}">
                <a16:creationId xmlns:a16="http://schemas.microsoft.com/office/drawing/2014/main" id="{4BC18A48-84EC-D2C4-EB4F-A0B024BA6A6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7CB1DE47-FD98-768D-5DAB-A968D87DF3EB}"/>
              </a:ext>
            </a:extLst>
          </p:cNvPr>
          <p:cNvSpPr txBox="1"/>
          <p:nvPr/>
        </p:nvSpPr>
        <p:spPr>
          <a:xfrm>
            <a:off x="4291033" y="1799303"/>
            <a:ext cx="8417320" cy="8385372"/>
          </a:xfrm>
          <a:prstGeom prst="rect">
            <a:avLst/>
          </a:prstGeom>
          <a:noFill/>
        </p:spPr>
        <p:txBody>
          <a:bodyPr wrap="square" rtlCol="0">
            <a:spAutoFit/>
          </a:bodyPr>
          <a:lstStyle/>
          <a:p>
            <a:pPr marL="223838" indent="-53975" algn="justLow">
              <a:lnSpc>
                <a:spcPct val="120000"/>
              </a:lnSpc>
              <a:spcBef>
                <a:spcPts val="600"/>
              </a:spcBef>
              <a:spcAft>
                <a:spcPts val="600"/>
              </a:spcAft>
              <a:buFont typeface="Wingdings" panose="05000000000000000000" pitchFamily="2" charset="2"/>
              <a:buChar char="v"/>
              <a:tabLst>
                <a:tab pos="457200" algn="l"/>
              </a:tabLst>
            </a:pPr>
            <a:r>
              <a:rPr lang="en-US" sz="2400" dirty="0">
                <a:latin typeface="Alexandria"/>
                <a:ea typeface="Calibri" panose="020F0502020204030204" pitchFamily="34" charset="0"/>
                <a:cs typeface="Times New Roman" panose="02020603050405020304" pitchFamily="18" charset="0"/>
              </a:rPr>
              <a:t> Facility Maintenance Management</a:t>
            </a:r>
          </a:p>
          <a:p>
            <a:pPr marL="223838" indent="-53975" algn="justLow">
              <a:lnSpc>
                <a:spcPct val="120000"/>
              </a:lnSpc>
              <a:spcBef>
                <a:spcPts val="600"/>
              </a:spcBef>
              <a:spcAft>
                <a:spcPts val="600"/>
              </a:spcAft>
              <a:buFont typeface="Wingdings" panose="05000000000000000000" pitchFamily="2" charset="2"/>
              <a:buChar char="v"/>
              <a:tabLst>
                <a:tab pos="457200" algn="l"/>
              </a:tabLst>
            </a:pPr>
            <a:r>
              <a:rPr lang="en-US" sz="2400" dirty="0">
                <a:latin typeface="Alexandria"/>
                <a:ea typeface="Calibri" panose="020F0502020204030204" pitchFamily="34" charset="0"/>
                <a:cs typeface="Times New Roman" panose="02020603050405020304" pitchFamily="18" charset="0"/>
              </a:rPr>
              <a:t> Sustainability in Facility Management</a:t>
            </a:r>
            <a:endParaRPr lang="ar-SY" sz="2400" dirty="0">
              <a:latin typeface="Alexandria"/>
              <a:ea typeface="Calibri" panose="020F0502020204030204" pitchFamily="34" charset="0"/>
              <a:cs typeface="Times New Roman" panose="02020603050405020304" pitchFamily="18" charset="0"/>
            </a:endParaRPr>
          </a:p>
          <a:p>
            <a:pPr marL="223838" indent="-53975" algn="justLow">
              <a:lnSpc>
                <a:spcPct val="120000"/>
              </a:lnSpc>
              <a:spcBef>
                <a:spcPts val="600"/>
              </a:spcBef>
              <a:spcAft>
                <a:spcPts val="600"/>
              </a:spcAft>
              <a:buFont typeface="Wingdings" panose="05000000000000000000" pitchFamily="2" charset="2"/>
              <a:buChar char="v"/>
              <a:tabLst>
                <a:tab pos="457200" algn="l"/>
              </a:tabLst>
            </a:pPr>
            <a:r>
              <a:rPr lang="en-US" sz="2400" dirty="0">
                <a:latin typeface="Alexandria"/>
                <a:ea typeface="Calibri" panose="020F0502020204030204" pitchFamily="34" charset="0"/>
                <a:cs typeface="Times New Roman" panose="02020603050405020304" pitchFamily="18" charset="0"/>
              </a:rPr>
              <a:t> Information </a:t>
            </a:r>
            <a:r>
              <a:rPr lang="en-US" sz="2400" dirty="0">
                <a:solidFill>
                  <a:prstClr val="black"/>
                </a:solidFill>
                <a:latin typeface="Alexandria"/>
                <a:ea typeface="Calibri" panose="020F0502020204030204" pitchFamily="34" charset="0"/>
                <a:cs typeface="Times New Roman" panose="02020603050405020304" pitchFamily="18" charset="0"/>
              </a:rPr>
              <a:t>Management in Facility Management</a:t>
            </a:r>
            <a:endParaRPr lang="en-US" sz="2400" dirty="0">
              <a:latin typeface="Alexandria"/>
              <a:ea typeface="Calibri" panose="020F0502020204030204" pitchFamily="34" charset="0"/>
              <a:cs typeface="Times New Roman" panose="02020603050405020304" pitchFamily="18" charset="0"/>
            </a:endParaRPr>
          </a:p>
          <a:p>
            <a:pPr marL="223838" indent="-53975" algn="justLow">
              <a:lnSpc>
                <a:spcPct val="120000"/>
              </a:lnSpc>
              <a:spcBef>
                <a:spcPts val="600"/>
              </a:spcBef>
              <a:spcAft>
                <a:spcPts val="600"/>
              </a:spcAft>
              <a:buFont typeface="Wingdings" panose="05000000000000000000" pitchFamily="2" charset="2"/>
              <a:buChar char="v"/>
              <a:tabLst>
                <a:tab pos="457200" algn="l"/>
              </a:tabLst>
            </a:pPr>
            <a:endParaRPr lang="en-US" sz="2400" dirty="0">
              <a:latin typeface="Alexandria"/>
              <a:ea typeface="Calibri" panose="020F0502020204030204" pitchFamily="34" charset="0"/>
              <a:cs typeface="Times New Roman" panose="02020603050405020304" pitchFamily="18" charset="0"/>
            </a:endParaRPr>
          </a:p>
          <a:p>
            <a:pPr marL="223838" indent="-53975" algn="justLow">
              <a:lnSpc>
                <a:spcPct val="120000"/>
              </a:lnSpc>
              <a:spcBef>
                <a:spcPts val="600"/>
              </a:spcBef>
              <a:spcAft>
                <a:spcPts val="600"/>
              </a:spcAft>
              <a:buFont typeface="Wingdings" panose="05000000000000000000" pitchFamily="2" charset="2"/>
              <a:buChar char="v"/>
              <a:tabLst>
                <a:tab pos="457200" algn="l"/>
              </a:tabLst>
            </a:pPr>
            <a:endParaRPr lang="en-US" sz="2400" dirty="0">
              <a:latin typeface="Alexandria"/>
              <a:ea typeface="Calibri" panose="020F0502020204030204" pitchFamily="34" charset="0"/>
              <a:cs typeface="Times New Roman" panose="02020603050405020304" pitchFamily="18" charset="0"/>
            </a:endParaRPr>
          </a:p>
          <a:p>
            <a:pPr marL="169863" lvl="0" algn="justLow">
              <a:lnSpc>
                <a:spcPct val="120000"/>
              </a:lnSpc>
              <a:spcBef>
                <a:spcPts val="600"/>
              </a:spcBef>
              <a:spcAft>
                <a:spcPts val="600"/>
              </a:spcAft>
              <a:tabLst>
                <a:tab pos="457200" algn="l"/>
              </a:tabLst>
            </a:pPr>
            <a:endParaRPr lang="en-US" sz="2400" dirty="0">
              <a:latin typeface="Alexandria"/>
              <a:ea typeface="Calibri" panose="020F0502020204030204" pitchFamily="34" charset="0"/>
              <a:cs typeface="Times New Roman" panose="02020603050405020304" pitchFamily="18" charset="0"/>
            </a:endParaRPr>
          </a:p>
          <a:p>
            <a:pPr marL="223838" lvl="0" indent="-53975" algn="justLow">
              <a:lnSpc>
                <a:spcPct val="120000"/>
              </a:lnSpc>
              <a:spcBef>
                <a:spcPts val="600"/>
              </a:spcBef>
              <a:spcAft>
                <a:spcPts val="600"/>
              </a:spcAft>
              <a:buFont typeface="Wingdings" panose="05000000000000000000" pitchFamily="2" charset="2"/>
              <a:buChar char="v"/>
              <a:tabLst>
                <a:tab pos="457200" algn="l"/>
              </a:tabLst>
            </a:pPr>
            <a:endParaRPr lang="ar-SY" dirty="0">
              <a:latin typeface="Alexandria"/>
              <a:ea typeface="Calibri" panose="020F0502020204030204" pitchFamily="34" charset="0"/>
              <a:cs typeface="Times New Roman" panose="02020603050405020304" pitchFamily="18" charset="0"/>
            </a:endParaRPr>
          </a:p>
          <a:p>
            <a:pPr marL="223838" lvl="0" indent="-53975" algn="justLow">
              <a:lnSpc>
                <a:spcPct val="120000"/>
              </a:lnSpc>
              <a:spcBef>
                <a:spcPts val="600"/>
              </a:spcBef>
              <a:spcAft>
                <a:spcPts val="600"/>
              </a:spcAft>
              <a:buFont typeface="Wingdings" panose="05000000000000000000" pitchFamily="2" charset="2"/>
              <a:buChar char="v"/>
              <a:tabLst>
                <a:tab pos="457200" algn="l"/>
              </a:tabLst>
            </a:pPr>
            <a:endParaRPr lang="ar-SY" dirty="0">
              <a:latin typeface="Alexandria"/>
              <a:ea typeface="Calibri" panose="020F0502020204030204" pitchFamily="34" charset="0"/>
              <a:cs typeface="Times New Roman" panose="02020603050405020304" pitchFamily="18" charset="0"/>
            </a:endParaRPr>
          </a:p>
          <a:p>
            <a:pPr marL="223838" lvl="0" indent="-53975" algn="justLow">
              <a:lnSpc>
                <a:spcPct val="120000"/>
              </a:lnSpc>
              <a:spcBef>
                <a:spcPts val="600"/>
              </a:spcBef>
              <a:spcAft>
                <a:spcPts val="600"/>
              </a:spcAft>
              <a:buFont typeface="Wingdings" panose="05000000000000000000" pitchFamily="2" charset="2"/>
              <a:buChar char="v"/>
              <a:tabLst>
                <a:tab pos="457200" algn="l"/>
              </a:tabLst>
            </a:pPr>
            <a:endParaRPr lang="ar-SY" dirty="0">
              <a:latin typeface="Alexandria"/>
              <a:ea typeface="Calibri" panose="020F0502020204030204" pitchFamily="34" charset="0"/>
              <a:cs typeface="Times New Roman" panose="02020603050405020304" pitchFamily="18" charset="0"/>
            </a:endParaRPr>
          </a:p>
          <a:p>
            <a:pPr marL="223838" lvl="0" indent="-53975" algn="justLow">
              <a:lnSpc>
                <a:spcPct val="120000"/>
              </a:lnSpc>
              <a:spcBef>
                <a:spcPts val="600"/>
              </a:spcBef>
              <a:spcAft>
                <a:spcPts val="600"/>
              </a:spcAft>
              <a:buFont typeface="Wingdings" panose="05000000000000000000" pitchFamily="2" charset="2"/>
              <a:buChar char="v"/>
              <a:tabLst>
                <a:tab pos="457200" algn="l"/>
              </a:tabLst>
            </a:pPr>
            <a:endParaRPr lang="ar-SY" dirty="0">
              <a:latin typeface="Alexandria"/>
              <a:ea typeface="Calibri" panose="020F0502020204030204" pitchFamily="34" charset="0"/>
              <a:cs typeface="Times New Roman" panose="02020603050405020304" pitchFamily="18" charset="0"/>
            </a:endParaRPr>
          </a:p>
          <a:p>
            <a:pPr marL="223838" lvl="0" indent="-53975" algn="justLow">
              <a:lnSpc>
                <a:spcPct val="120000"/>
              </a:lnSpc>
              <a:spcBef>
                <a:spcPts val="600"/>
              </a:spcBef>
              <a:spcAft>
                <a:spcPts val="600"/>
              </a:spcAft>
              <a:buFont typeface="Wingdings" panose="05000000000000000000" pitchFamily="2" charset="2"/>
              <a:buChar char="v"/>
              <a:tabLst>
                <a:tab pos="457200" algn="l"/>
              </a:tabLst>
            </a:pPr>
            <a:endParaRPr lang="en-US" dirty="0">
              <a:latin typeface="Alexandria"/>
              <a:ea typeface="Calibri" panose="020F0502020204030204" pitchFamily="34" charset="0"/>
              <a:cs typeface="Times New Roman" panose="02020603050405020304" pitchFamily="18" charset="0"/>
            </a:endParaRPr>
          </a:p>
          <a:p>
            <a:pPr lvl="0" algn="ctr" defTabSz="977900">
              <a:lnSpc>
                <a:spcPct val="90000"/>
              </a:lnSpc>
              <a:spcBef>
                <a:spcPct val="0"/>
              </a:spcBef>
              <a:spcAft>
                <a:spcPct val="35000"/>
              </a:spcAft>
            </a:pPr>
            <a:endParaRPr lang="en-US" b="1" dirty="0">
              <a:latin typeface="Alexandria"/>
            </a:endParaRPr>
          </a:p>
          <a:p>
            <a:pPr marL="511175" lvl="0" indent="-6350" algn="justLow">
              <a:lnSpc>
                <a:spcPct val="120000"/>
              </a:lnSpc>
              <a:spcBef>
                <a:spcPts val="600"/>
              </a:spcBef>
              <a:spcAft>
                <a:spcPts val="600"/>
              </a:spcAft>
              <a:buFont typeface="Wingdings" panose="05000000000000000000" pitchFamily="2" charset="2"/>
              <a:buChar char="ü"/>
              <a:tabLst>
                <a:tab pos="457200" algn="l"/>
              </a:tabLst>
            </a:pPr>
            <a:endParaRPr lang="en-US" dirty="0">
              <a:latin typeface="Alexandria"/>
              <a:ea typeface="Calibri" panose="020F0502020204030204" pitchFamily="34" charset="0"/>
              <a:cs typeface="Times New Roman" panose="02020603050405020304" pitchFamily="18" charset="0"/>
            </a:endParaRPr>
          </a:p>
          <a:p>
            <a:pPr marL="504825" lvl="0" algn="justLow">
              <a:lnSpc>
                <a:spcPct val="120000"/>
              </a:lnSpc>
              <a:spcBef>
                <a:spcPts val="600"/>
              </a:spcBef>
              <a:spcAft>
                <a:spcPts val="600"/>
              </a:spcAft>
              <a:tabLst>
                <a:tab pos="457200" algn="l"/>
              </a:tabLst>
            </a:pPr>
            <a:endParaRPr lang="en-US" dirty="0">
              <a:latin typeface="Alexandria"/>
              <a:ea typeface="Calibri" panose="020F0502020204030204" pitchFamily="34" charset="0"/>
              <a:cs typeface="Times New Roman" panose="02020603050405020304" pitchFamily="18" charset="0"/>
            </a:endParaRPr>
          </a:p>
          <a:p>
            <a:pPr marL="342900" lvl="0" indent="-342900" algn="justLow">
              <a:lnSpc>
                <a:spcPct val="120000"/>
              </a:lnSpc>
              <a:spcBef>
                <a:spcPts val="600"/>
              </a:spcBef>
              <a:spcAft>
                <a:spcPts val="600"/>
              </a:spcAft>
              <a:buFont typeface="Wingdings" panose="05000000000000000000" pitchFamily="2" charset="2"/>
              <a:buChar char="Ø"/>
              <a:tabLst>
                <a:tab pos="457200" algn="l"/>
              </a:tabLst>
            </a:pPr>
            <a:endParaRPr lang="en-US" dirty="0">
              <a:effectLst/>
              <a:latin typeface="Alexandria"/>
              <a:ea typeface="Calibri" panose="020F0502020204030204" pitchFamily="34" charset="0"/>
              <a:cs typeface="Times New Roman" panose="02020603050405020304" pitchFamily="18" charset="0"/>
            </a:endParaRPr>
          </a:p>
          <a:p>
            <a:pPr>
              <a:lnSpc>
                <a:spcPct val="120000"/>
              </a:lnSpc>
              <a:spcAft>
                <a:spcPts val="600"/>
              </a:spcAft>
            </a:pPr>
            <a:endParaRPr lang="en-US" sz="1400" dirty="0">
              <a:latin typeface="Alexandria" charset="0"/>
              <a:cs typeface="Alexandria" charset="0"/>
            </a:endParaRPr>
          </a:p>
          <a:p>
            <a:endParaRPr lang="en-US" sz="1400" dirty="0">
              <a:latin typeface="Alexandria" charset="0"/>
              <a:cs typeface="Alexandria" charset="0"/>
            </a:endParaRPr>
          </a:p>
        </p:txBody>
      </p:sp>
      <p:pic>
        <p:nvPicPr>
          <p:cNvPr id="6" name="Graphic 21">
            <a:extLst>
              <a:ext uri="{FF2B5EF4-FFF2-40B4-BE49-F238E27FC236}">
                <a16:creationId xmlns:a16="http://schemas.microsoft.com/office/drawing/2014/main" id="{6A4B395A-9EC1-7DF2-9E50-A443D829EED8}"/>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91F18E36-36E6-3E91-7495-F4F6540992DE}"/>
              </a:ext>
            </a:extLst>
          </p:cNvPr>
          <p:cNvSpPr txBox="1"/>
          <p:nvPr/>
        </p:nvSpPr>
        <p:spPr>
          <a:xfrm>
            <a:off x="4104553" y="1065461"/>
            <a:ext cx="5926419" cy="574901"/>
          </a:xfrm>
          <a:prstGeom prst="rect">
            <a:avLst/>
          </a:prstGeom>
          <a:noFill/>
        </p:spPr>
        <p:txBody>
          <a:bodyPr wrap="square" rtlCol="0">
            <a:spAutoFit/>
          </a:bodyPr>
          <a:lstStyle/>
          <a:p>
            <a:pPr algn="ctr">
              <a:lnSpc>
                <a:spcPct val="120000"/>
              </a:lnSpc>
              <a:spcBef>
                <a:spcPts val="600"/>
              </a:spcBef>
              <a:spcAft>
                <a:spcPts val="600"/>
              </a:spcAft>
              <a:tabLst>
                <a:tab pos="457200" algn="l"/>
              </a:tabLst>
              <a:defRPr/>
            </a:pPr>
            <a:r>
              <a:rPr lang="en-US" sz="2800" b="1" dirty="0">
                <a:solidFill>
                  <a:srgbClr val="00B0F0"/>
                </a:solidFill>
                <a:latin typeface="Alexandria" charset="0"/>
                <a:cs typeface="Alexandria" charset="0"/>
              </a:rPr>
              <a:t>* Contents </a:t>
            </a:r>
            <a:r>
              <a:rPr lang="en-US" sz="2800" b="1" dirty="0">
                <a:solidFill>
                  <a:srgbClr val="00B0F0"/>
                </a:solidFill>
                <a:latin typeface="Alexandria" charset="0"/>
              </a:rPr>
              <a:t>*</a:t>
            </a:r>
          </a:p>
        </p:txBody>
      </p:sp>
    </p:spTree>
    <p:custDataLst>
      <p:tags r:id="rId1"/>
    </p:custDataLst>
    <p:extLst>
      <p:ext uri="{BB962C8B-B14F-4D97-AF65-F5344CB8AC3E}">
        <p14:creationId xmlns:p14="http://schemas.microsoft.com/office/powerpoint/2010/main" val="3324912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1">
                                            <p:txEl>
                                              <p:pRg st="0" end="0"/>
                                            </p:txEl>
                                          </p:spTgt>
                                        </p:tgtEl>
                                        <p:attrNameLst>
                                          <p:attrName>style.visibility</p:attrName>
                                        </p:attrNameLst>
                                      </p:cBhvr>
                                      <p:to>
                                        <p:strVal val="visible"/>
                                      </p:to>
                                    </p:set>
                                    <p:anim calcmode="lin" valueType="num">
                                      <p:cBhvr additive="base">
                                        <p:cTn id="7" dur="500" fill="hold"/>
                                        <p:tgtEl>
                                          <p:spTgt spid="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1">
                                            <p:txEl>
                                              <p:pRg st="1" end="1"/>
                                            </p:txEl>
                                          </p:spTgt>
                                        </p:tgtEl>
                                        <p:attrNameLst>
                                          <p:attrName>style.visibility</p:attrName>
                                        </p:attrNameLst>
                                      </p:cBhvr>
                                      <p:to>
                                        <p:strVal val="visible"/>
                                      </p:to>
                                    </p:set>
                                    <p:anim calcmode="lin" valueType="num">
                                      <p:cBhvr additive="base">
                                        <p:cTn id="13" dur="500" fill="hold"/>
                                        <p:tgtEl>
                                          <p:spTgt spid="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1">
                                            <p:txEl>
                                              <p:pRg st="2" end="2"/>
                                            </p:txEl>
                                          </p:spTgt>
                                        </p:tgtEl>
                                        <p:attrNameLst>
                                          <p:attrName>style.visibility</p:attrName>
                                        </p:attrNameLst>
                                      </p:cBhvr>
                                      <p:to>
                                        <p:strVal val="visible"/>
                                      </p:to>
                                    </p:set>
                                    <p:anim calcmode="lin" valueType="num">
                                      <p:cBhvr additive="base">
                                        <p:cTn id="19" dur="500" fill="hold"/>
                                        <p:tgtEl>
                                          <p:spTgt spid="3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5E477E-59F8-69FC-ED44-7E5595105578}"/>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D19ABB4F-60CC-AB47-5F49-BBDBA33C92CB}"/>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01868DA5-1C94-85C0-5CEB-9A03CBE27D5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6D090660-72C0-8C12-1026-B9F78BDAD9A2}"/>
              </a:ext>
            </a:extLst>
          </p:cNvPr>
          <p:cNvSpPr txBox="1"/>
          <p:nvPr/>
        </p:nvSpPr>
        <p:spPr>
          <a:xfrm>
            <a:off x="4077161" y="573411"/>
            <a:ext cx="535371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Facility Maintenance Management</a:t>
            </a:r>
          </a:p>
        </p:txBody>
      </p:sp>
      <p:sp>
        <p:nvSpPr>
          <p:cNvPr id="7" name="TextBox 6">
            <a:extLst>
              <a:ext uri="{FF2B5EF4-FFF2-40B4-BE49-F238E27FC236}">
                <a16:creationId xmlns:a16="http://schemas.microsoft.com/office/drawing/2014/main" id="{D604837E-CEBA-46B5-80AB-56489D88E0FF}"/>
              </a:ext>
            </a:extLst>
          </p:cNvPr>
          <p:cNvSpPr txBox="1"/>
          <p:nvPr/>
        </p:nvSpPr>
        <p:spPr>
          <a:xfrm>
            <a:off x="962791" y="4817416"/>
            <a:ext cx="10623947" cy="1961058"/>
          </a:xfrm>
          <a:prstGeom prst="doubleWave">
            <a:avLst/>
          </a:prstGeom>
          <a:solidFill>
            <a:srgbClr val="EBFFFF"/>
          </a:solidFill>
          <a:ln>
            <a:solidFill>
              <a:schemeClr val="accent1"/>
            </a:solidFill>
          </a:ln>
        </p:spPr>
        <p:txBody>
          <a:bodyPr wrap="square">
            <a:spAutoFit/>
          </a:bodyPr>
          <a:lstStyle/>
          <a:p>
            <a:pPr lvl="0" algn="justLow">
              <a:lnSpc>
                <a:spcPct val="114000"/>
              </a:lnSpc>
              <a:defRPr/>
            </a:pPr>
            <a:r>
              <a:rPr lang="en-US" sz="2000" dirty="0">
                <a:latin typeface="Alexandria"/>
              </a:rPr>
              <a:t>It is recommended that the </a:t>
            </a:r>
            <a:r>
              <a:rPr lang="en-US" sz="2000" b="1" dirty="0">
                <a:latin typeface="Alexandria"/>
              </a:rPr>
              <a:t>Building Logbook </a:t>
            </a:r>
            <a:r>
              <a:rPr lang="en-US" sz="2000" dirty="0">
                <a:latin typeface="Alexandria"/>
              </a:rPr>
              <a:t>be incorporated into the </a:t>
            </a:r>
            <a:r>
              <a:rPr lang="en-US" sz="2000" b="1" dirty="0">
                <a:latin typeface="Alexandria"/>
              </a:rPr>
              <a:t>Facility Handbook</a:t>
            </a:r>
            <a:r>
              <a:rPr lang="en-US" sz="2000" dirty="0">
                <a:latin typeface="Alexandria"/>
              </a:rPr>
              <a:t>, which includes legal, financial, technical, and managerial information.</a:t>
            </a:r>
          </a:p>
          <a:p>
            <a:pPr lvl="0" algn="justLow">
              <a:lnSpc>
                <a:spcPct val="114000"/>
              </a:lnSpc>
              <a:defRPr/>
            </a:pPr>
            <a:r>
              <a:rPr lang="en-US" sz="2000" dirty="0">
                <a:latin typeface="Alexandria"/>
              </a:rPr>
              <a:t> </a:t>
            </a:r>
            <a:r>
              <a:rPr lang="en-US" sz="2000" i="1" dirty="0">
                <a:latin typeface="Alexandria"/>
              </a:rPr>
              <a:t>In the absence of a building logbook, the operational and maintenance data should be directly included in the Facility Handbook.</a:t>
            </a:r>
            <a:endParaRPr kumimoji="0" lang="en-US" sz="2000" i="1" u="none" strike="noStrike" kern="1200" cap="none" spc="0" normalizeH="0" baseline="0" noProof="0" dirty="0">
              <a:ln>
                <a:noFill/>
              </a:ln>
              <a:effectLst/>
              <a:uLnTx/>
              <a:uFillTx/>
              <a:latin typeface="Alexandria"/>
            </a:endParaRPr>
          </a:p>
        </p:txBody>
      </p:sp>
      <p:sp>
        <p:nvSpPr>
          <p:cNvPr id="13" name="TextBox 12">
            <a:extLst>
              <a:ext uri="{FF2B5EF4-FFF2-40B4-BE49-F238E27FC236}">
                <a16:creationId xmlns:a16="http://schemas.microsoft.com/office/drawing/2014/main" id="{83E7AE75-055F-6B24-CC3C-E0D0DB2A70E6}"/>
              </a:ext>
            </a:extLst>
          </p:cNvPr>
          <p:cNvSpPr txBox="1"/>
          <p:nvPr/>
        </p:nvSpPr>
        <p:spPr>
          <a:xfrm>
            <a:off x="962791" y="1908532"/>
            <a:ext cx="10623947" cy="1545038"/>
          </a:xfrm>
          <a:prstGeom prst="rect">
            <a:avLst/>
          </a:prstGeom>
          <a:solidFill>
            <a:schemeClr val="bg1"/>
          </a:solidFill>
          <a:ln>
            <a:solidFill>
              <a:schemeClr val="accent1"/>
            </a:solidFill>
          </a:ln>
        </p:spPr>
        <p:txBody>
          <a:bodyPr wrap="square">
            <a:spAutoFit/>
          </a:bodyPr>
          <a:lstStyle/>
          <a:p>
            <a:pPr lvl="0" algn="justLow">
              <a:lnSpc>
                <a:spcPct val="120000"/>
              </a:lnSpc>
              <a:spcBef>
                <a:spcPts val="300"/>
              </a:spcBef>
              <a:spcAft>
                <a:spcPts val="300"/>
              </a:spcAft>
              <a:defRPr/>
            </a:pPr>
            <a:r>
              <a:rPr lang="en-US" sz="2000" b="1" dirty="0">
                <a:solidFill>
                  <a:srgbClr val="C00000"/>
                </a:solidFill>
                <a:latin typeface="Alexandria"/>
              </a:rPr>
              <a:t>The building logbook </a:t>
            </a:r>
            <a:r>
              <a:rPr lang="en-US" sz="2000" dirty="0">
                <a:latin typeface="Alexandria"/>
              </a:rPr>
              <a:t>is a fundamental reference document that compiles the essential information required for the efficient operation and maintenance of a facility. It presents the design assumptions and explains the building systems in a manner that can be understood by both specialists and non-specialists.</a:t>
            </a:r>
          </a:p>
        </p:txBody>
      </p:sp>
      <p:sp>
        <p:nvSpPr>
          <p:cNvPr id="2" name="TextBox 1">
            <a:extLst>
              <a:ext uri="{FF2B5EF4-FFF2-40B4-BE49-F238E27FC236}">
                <a16:creationId xmlns:a16="http://schemas.microsoft.com/office/drawing/2014/main" id="{F472157A-76F1-7134-A97F-7362924E7284}"/>
              </a:ext>
            </a:extLst>
          </p:cNvPr>
          <p:cNvSpPr txBox="1"/>
          <p:nvPr/>
        </p:nvSpPr>
        <p:spPr>
          <a:xfrm>
            <a:off x="962791" y="3788405"/>
            <a:ext cx="10623947" cy="806375"/>
          </a:xfrm>
          <a:prstGeom prst="rect">
            <a:avLst/>
          </a:prstGeom>
          <a:solidFill>
            <a:schemeClr val="bg1"/>
          </a:solidFill>
          <a:ln>
            <a:solidFill>
              <a:schemeClr val="accent1"/>
            </a:solidFill>
          </a:ln>
        </p:spPr>
        <p:txBody>
          <a:bodyPr wrap="square">
            <a:spAutoFit/>
          </a:bodyPr>
          <a:lstStyle/>
          <a:p>
            <a:pPr lvl="0" algn="justLow">
              <a:lnSpc>
                <a:spcPct val="120000"/>
              </a:lnSpc>
              <a:spcBef>
                <a:spcPts val="300"/>
              </a:spcBef>
              <a:spcAft>
                <a:spcPts val="300"/>
              </a:spcAft>
              <a:defRPr/>
            </a:pPr>
            <a:r>
              <a:rPr lang="en-US" sz="2000" b="1" dirty="0">
                <a:latin typeface="Alexandria"/>
              </a:rPr>
              <a:t>The logbook </a:t>
            </a:r>
            <a:r>
              <a:rPr lang="en-US" sz="2000" dirty="0">
                <a:latin typeface="Alexandria"/>
              </a:rPr>
              <a:t>is used as a </a:t>
            </a:r>
            <a:r>
              <a:rPr lang="en-US" sz="2000" b="1" dirty="0">
                <a:latin typeface="Alexandria"/>
              </a:rPr>
              <a:t>dynamic document </a:t>
            </a:r>
            <a:r>
              <a:rPr lang="en-US" sz="2000" dirty="0">
                <a:latin typeface="Alexandria"/>
              </a:rPr>
              <a:t>that is continually </a:t>
            </a:r>
            <a:r>
              <a:rPr lang="en-US" sz="2000" b="1" dirty="0">
                <a:latin typeface="Alexandria"/>
              </a:rPr>
              <a:t>updated. </a:t>
            </a:r>
            <a:r>
              <a:rPr lang="en-US" sz="2000" dirty="0">
                <a:latin typeface="Alexandria"/>
              </a:rPr>
              <a:t>In some countries, the </a:t>
            </a:r>
            <a:r>
              <a:rPr lang="en-US" sz="2000" b="1" dirty="0">
                <a:latin typeface="Alexandria"/>
              </a:rPr>
              <a:t>logbook</a:t>
            </a:r>
            <a:r>
              <a:rPr lang="en-US" sz="2000" dirty="0">
                <a:latin typeface="Alexandria"/>
              </a:rPr>
              <a:t> is considered a </a:t>
            </a:r>
            <a:r>
              <a:rPr lang="en-US" sz="2000" b="1" dirty="0">
                <a:latin typeface="Alexandria"/>
              </a:rPr>
              <a:t>mandatory requirement </a:t>
            </a:r>
            <a:r>
              <a:rPr lang="en-US" sz="2000" dirty="0">
                <a:latin typeface="Alexandria"/>
              </a:rPr>
              <a:t>under relevant legislation.</a:t>
            </a:r>
          </a:p>
        </p:txBody>
      </p:sp>
      <p:sp>
        <p:nvSpPr>
          <p:cNvPr id="4" name="Rectangle: Beveled 3">
            <a:extLst>
              <a:ext uri="{FF2B5EF4-FFF2-40B4-BE49-F238E27FC236}">
                <a16:creationId xmlns:a16="http://schemas.microsoft.com/office/drawing/2014/main" id="{56CDC8F5-0792-F074-136A-D5196AD80899}"/>
              </a:ext>
            </a:extLst>
          </p:cNvPr>
          <p:cNvSpPr/>
          <p:nvPr/>
        </p:nvSpPr>
        <p:spPr>
          <a:xfrm>
            <a:off x="1771151" y="1138922"/>
            <a:ext cx="9007232" cy="542092"/>
          </a:xfrm>
          <a:prstGeom prst="bevel">
            <a:avLst/>
          </a:prstGeom>
          <a:solidFill>
            <a:srgbClr val="FEECF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2200" b="1" dirty="0">
                <a:solidFill>
                  <a:srgbClr val="C00000"/>
                </a:solidFill>
                <a:latin typeface="Alexandria"/>
              </a:rPr>
              <a:t>Building Logbook</a:t>
            </a:r>
          </a:p>
        </p:txBody>
      </p:sp>
    </p:spTree>
    <p:extLst>
      <p:ext uri="{BB962C8B-B14F-4D97-AF65-F5344CB8AC3E}">
        <p14:creationId xmlns:p14="http://schemas.microsoft.com/office/powerpoint/2010/main" val="1147226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3" grpId="0" animBg="1"/>
      <p:bldP spid="2" grpId="0" animBg="1"/>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3A762-DC38-714A-5234-BCE3579221B7}"/>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DE255F69-5CEB-0BD5-41F7-562F7D6B9B2D}"/>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BA4177CA-3FBC-610B-749E-9FEB4727D10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3C62559A-5641-76A0-CE2F-2044AE7BC439}"/>
              </a:ext>
            </a:extLst>
          </p:cNvPr>
          <p:cNvSpPr txBox="1"/>
          <p:nvPr/>
        </p:nvSpPr>
        <p:spPr>
          <a:xfrm>
            <a:off x="3989882" y="467581"/>
            <a:ext cx="532229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Facility Maintenance Management</a:t>
            </a:r>
          </a:p>
        </p:txBody>
      </p:sp>
      <p:sp>
        <p:nvSpPr>
          <p:cNvPr id="2" name="Rectangle: Beveled 1">
            <a:extLst>
              <a:ext uri="{FF2B5EF4-FFF2-40B4-BE49-F238E27FC236}">
                <a16:creationId xmlns:a16="http://schemas.microsoft.com/office/drawing/2014/main" id="{6BE4B935-1E2D-E98A-BC2E-4EA4CB7C9105}"/>
              </a:ext>
            </a:extLst>
          </p:cNvPr>
          <p:cNvSpPr/>
          <p:nvPr/>
        </p:nvSpPr>
        <p:spPr>
          <a:xfrm>
            <a:off x="1809251" y="1037669"/>
            <a:ext cx="9007232" cy="542092"/>
          </a:xfrm>
          <a:prstGeom prst="bevel">
            <a:avLst/>
          </a:prstGeom>
          <a:solidFill>
            <a:srgbClr val="FEECF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2200" b="1" dirty="0">
                <a:solidFill>
                  <a:srgbClr val="C00000"/>
                </a:solidFill>
                <a:latin typeface="Alexandria"/>
              </a:rPr>
              <a:t>Building Logbook</a:t>
            </a:r>
          </a:p>
        </p:txBody>
      </p:sp>
      <p:graphicFrame>
        <p:nvGraphicFramePr>
          <p:cNvPr id="4" name="Table 3">
            <a:extLst>
              <a:ext uri="{FF2B5EF4-FFF2-40B4-BE49-F238E27FC236}">
                <a16:creationId xmlns:a16="http://schemas.microsoft.com/office/drawing/2014/main" id="{CC7BDFF0-E0B6-D03B-82FC-2E9F280D90CF}"/>
              </a:ext>
            </a:extLst>
          </p:cNvPr>
          <p:cNvGraphicFramePr>
            <a:graphicFrameLocks noGrp="1"/>
          </p:cNvGraphicFramePr>
          <p:nvPr>
            <p:extLst>
              <p:ext uri="{D42A27DB-BD31-4B8C-83A1-F6EECF244321}">
                <p14:modId xmlns:p14="http://schemas.microsoft.com/office/powerpoint/2010/main" val="3613407627"/>
              </p:ext>
            </p:extLst>
          </p:nvPr>
        </p:nvGraphicFramePr>
        <p:xfrm>
          <a:off x="404540" y="1672480"/>
          <a:ext cx="11382919" cy="5185520"/>
        </p:xfrm>
        <a:graphic>
          <a:graphicData uri="http://schemas.openxmlformats.org/drawingml/2006/table">
            <a:tbl>
              <a:tblPr>
                <a:tableStyleId>{8A107856-5554-42FB-B03E-39F5DBC370BA}</a:tableStyleId>
              </a:tblPr>
              <a:tblGrid>
                <a:gridCol w="3264999">
                  <a:extLst>
                    <a:ext uri="{9D8B030D-6E8A-4147-A177-3AD203B41FA5}">
                      <a16:colId xmlns:a16="http://schemas.microsoft.com/office/drawing/2014/main" val="2065227378"/>
                    </a:ext>
                  </a:extLst>
                </a:gridCol>
                <a:gridCol w="4323613">
                  <a:extLst>
                    <a:ext uri="{9D8B030D-6E8A-4147-A177-3AD203B41FA5}">
                      <a16:colId xmlns:a16="http://schemas.microsoft.com/office/drawing/2014/main" val="3913902807"/>
                    </a:ext>
                  </a:extLst>
                </a:gridCol>
                <a:gridCol w="3794307">
                  <a:extLst>
                    <a:ext uri="{9D8B030D-6E8A-4147-A177-3AD203B41FA5}">
                      <a16:colId xmlns:a16="http://schemas.microsoft.com/office/drawing/2014/main" val="1176391654"/>
                    </a:ext>
                  </a:extLst>
                </a:gridCol>
              </a:tblGrid>
              <a:tr h="384137">
                <a:tc>
                  <a:txBody>
                    <a:bodyPr/>
                    <a:lstStyle/>
                    <a:p>
                      <a:pPr algn="ctr">
                        <a:buNone/>
                      </a:pPr>
                      <a:r>
                        <a:rPr lang="en-US" sz="2000" b="1" dirty="0">
                          <a:latin typeface="Alexandria"/>
                        </a:rPr>
                        <a:t>Section</a:t>
                      </a:r>
                    </a:p>
                  </a:txBody>
                  <a:tcPr marL="85320" marR="85320" marT="42660" marB="42660" anchor="ctr"/>
                </a:tc>
                <a:tc>
                  <a:txBody>
                    <a:bodyPr/>
                    <a:lstStyle/>
                    <a:p>
                      <a:pPr algn="ctr">
                        <a:buNone/>
                      </a:pPr>
                      <a:r>
                        <a:rPr lang="en-US" sz="2000" b="1" dirty="0">
                          <a:latin typeface="Alexandria"/>
                        </a:rPr>
                        <a:t>Purpose</a:t>
                      </a:r>
                    </a:p>
                  </a:txBody>
                  <a:tcPr marL="85320" marR="85320" marT="42660" marB="42660" anchor="ctr"/>
                </a:tc>
                <a:tc>
                  <a:txBody>
                    <a:bodyPr/>
                    <a:lstStyle/>
                    <a:p>
                      <a:pPr algn="ctr">
                        <a:buNone/>
                      </a:pPr>
                      <a:r>
                        <a:rPr lang="en-US" sz="2000" b="1" dirty="0">
                          <a:latin typeface="Alexandria"/>
                        </a:rPr>
                        <a:t>Content</a:t>
                      </a:r>
                    </a:p>
                  </a:txBody>
                  <a:tcPr marL="85320" marR="85320" marT="42660" marB="42660" anchor="ctr"/>
                </a:tc>
                <a:extLst>
                  <a:ext uri="{0D108BD9-81ED-4DB2-BD59-A6C34878D82A}">
                    <a16:rowId xmlns:a16="http://schemas.microsoft.com/office/drawing/2014/main" val="41547787"/>
                  </a:ext>
                </a:extLst>
              </a:tr>
              <a:tr h="944371">
                <a:tc>
                  <a:txBody>
                    <a:bodyPr/>
                    <a:lstStyle/>
                    <a:p>
                      <a:pPr algn="ctr">
                        <a:lnSpc>
                          <a:spcPct val="105000"/>
                        </a:lnSpc>
                        <a:spcBef>
                          <a:spcPts val="200"/>
                        </a:spcBef>
                        <a:spcAft>
                          <a:spcPts val="200"/>
                        </a:spcAft>
                        <a:buNone/>
                      </a:pPr>
                      <a:r>
                        <a:rPr lang="en-US" sz="2000" b="1" dirty="0">
                          <a:latin typeface="Alexandria"/>
                        </a:rPr>
                        <a:t>Design Information</a:t>
                      </a:r>
                    </a:p>
                  </a:txBody>
                  <a:tcPr marL="85320" marR="85320" marT="42660" marB="42660" anchor="ctr"/>
                </a:tc>
                <a:tc>
                  <a:txBody>
                    <a:bodyPr/>
                    <a:lstStyle/>
                    <a:p>
                      <a:pPr algn="ctr">
                        <a:lnSpc>
                          <a:spcPct val="105000"/>
                        </a:lnSpc>
                        <a:spcBef>
                          <a:spcPts val="200"/>
                        </a:spcBef>
                        <a:spcAft>
                          <a:spcPts val="200"/>
                        </a:spcAft>
                        <a:buNone/>
                      </a:pPr>
                      <a:r>
                        <a:rPr lang="en-US" sz="1800" dirty="0">
                          <a:latin typeface="Alexandria"/>
                        </a:rPr>
                        <a:t>Understanding the design basis</a:t>
                      </a:r>
                    </a:p>
                  </a:txBody>
                  <a:tcPr marL="85320" marR="85320" marT="42660" marB="42660" anchor="ctr">
                    <a:solidFill>
                      <a:schemeClr val="bg1"/>
                    </a:solidFill>
                  </a:tcPr>
                </a:tc>
                <a:tc>
                  <a:txBody>
                    <a:bodyPr/>
                    <a:lstStyle/>
                    <a:p>
                      <a:pPr algn="l">
                        <a:lnSpc>
                          <a:spcPct val="100000"/>
                        </a:lnSpc>
                        <a:spcBef>
                          <a:spcPts val="100"/>
                        </a:spcBef>
                        <a:spcAft>
                          <a:spcPts val="100"/>
                        </a:spcAft>
                        <a:buNone/>
                      </a:pPr>
                      <a:r>
                        <a:rPr lang="en-US" sz="1800" dirty="0">
                          <a:latin typeface="Alexandria"/>
                        </a:rPr>
                        <a:t>• Design assumptions</a:t>
                      </a:r>
                    </a:p>
                    <a:p>
                      <a:pPr algn="l">
                        <a:lnSpc>
                          <a:spcPct val="100000"/>
                        </a:lnSpc>
                        <a:spcBef>
                          <a:spcPts val="100"/>
                        </a:spcBef>
                        <a:spcAft>
                          <a:spcPts val="100"/>
                        </a:spcAft>
                        <a:buNone/>
                      </a:pPr>
                      <a:r>
                        <a:rPr lang="en-US" sz="1800" dirty="0">
                          <a:latin typeface="Alexandria"/>
                        </a:rPr>
                        <a:t>• Performance criteria</a:t>
                      </a:r>
                    </a:p>
                    <a:p>
                      <a:pPr algn="l">
                        <a:lnSpc>
                          <a:spcPct val="100000"/>
                        </a:lnSpc>
                        <a:spcBef>
                          <a:spcPts val="100"/>
                        </a:spcBef>
                        <a:spcAft>
                          <a:spcPts val="100"/>
                        </a:spcAft>
                        <a:buNone/>
                      </a:pPr>
                      <a:r>
                        <a:rPr lang="en-US" sz="1800" dirty="0">
                          <a:latin typeface="Alexandria"/>
                        </a:rPr>
                        <a:t>• Materials and specifications</a:t>
                      </a:r>
                    </a:p>
                  </a:txBody>
                  <a:tcPr marL="85320" marR="85320" marT="42660" marB="42660" anchor="ctr">
                    <a:solidFill>
                      <a:schemeClr val="bg1"/>
                    </a:solidFill>
                  </a:tcPr>
                </a:tc>
                <a:extLst>
                  <a:ext uri="{0D108BD9-81ED-4DB2-BD59-A6C34878D82A}">
                    <a16:rowId xmlns:a16="http://schemas.microsoft.com/office/drawing/2014/main" val="1726183697"/>
                  </a:ext>
                </a:extLst>
              </a:tr>
              <a:tr h="944371">
                <a:tc>
                  <a:txBody>
                    <a:bodyPr/>
                    <a:lstStyle/>
                    <a:p>
                      <a:pPr algn="ctr">
                        <a:lnSpc>
                          <a:spcPct val="105000"/>
                        </a:lnSpc>
                        <a:spcBef>
                          <a:spcPts val="200"/>
                        </a:spcBef>
                        <a:spcAft>
                          <a:spcPts val="200"/>
                        </a:spcAft>
                        <a:buNone/>
                      </a:pPr>
                      <a:r>
                        <a:rPr lang="en-US" sz="2000" b="1" dirty="0">
                          <a:latin typeface="Alexandria"/>
                        </a:rPr>
                        <a:t>Engineering Services  Information</a:t>
                      </a:r>
                    </a:p>
                  </a:txBody>
                  <a:tcPr marL="85320" marR="85320" marT="42660" marB="42660" anchor="ctr"/>
                </a:tc>
                <a:tc>
                  <a:txBody>
                    <a:bodyPr/>
                    <a:lstStyle/>
                    <a:p>
                      <a:pPr algn="ctr">
                        <a:lnSpc>
                          <a:spcPct val="105000"/>
                        </a:lnSpc>
                        <a:spcBef>
                          <a:spcPts val="200"/>
                        </a:spcBef>
                        <a:spcAft>
                          <a:spcPts val="200"/>
                        </a:spcAft>
                        <a:buNone/>
                      </a:pPr>
                      <a:r>
                        <a:rPr lang="en-US" sz="1800" dirty="0">
                          <a:latin typeface="Alexandria"/>
                        </a:rPr>
                        <a:t>Operation and maintenance</a:t>
                      </a:r>
                    </a:p>
                  </a:txBody>
                  <a:tcPr marL="85320" marR="85320" marT="42660" marB="42660" anchor="ctr">
                    <a:solidFill>
                      <a:schemeClr val="bg1"/>
                    </a:solidFill>
                  </a:tcPr>
                </a:tc>
                <a:tc>
                  <a:txBody>
                    <a:bodyPr/>
                    <a:lstStyle/>
                    <a:p>
                      <a:pPr algn="l">
                        <a:lnSpc>
                          <a:spcPct val="100000"/>
                        </a:lnSpc>
                        <a:spcBef>
                          <a:spcPts val="100"/>
                        </a:spcBef>
                        <a:spcAft>
                          <a:spcPts val="100"/>
                        </a:spcAft>
                        <a:buNone/>
                      </a:pPr>
                      <a:r>
                        <a:rPr lang="en-US" sz="1800" dirty="0">
                          <a:latin typeface="Alexandria"/>
                        </a:rPr>
                        <a:t>• Description of systems</a:t>
                      </a:r>
                    </a:p>
                    <a:p>
                      <a:pPr algn="l">
                        <a:lnSpc>
                          <a:spcPct val="100000"/>
                        </a:lnSpc>
                        <a:spcBef>
                          <a:spcPts val="100"/>
                        </a:spcBef>
                        <a:spcAft>
                          <a:spcPts val="100"/>
                        </a:spcAft>
                        <a:buNone/>
                      </a:pPr>
                      <a:r>
                        <a:rPr lang="en-US" sz="1800" dirty="0">
                          <a:latin typeface="Alexandria"/>
                        </a:rPr>
                        <a:t>• Schematics and drawings</a:t>
                      </a:r>
                    </a:p>
                    <a:p>
                      <a:pPr algn="l">
                        <a:lnSpc>
                          <a:spcPct val="100000"/>
                        </a:lnSpc>
                        <a:spcBef>
                          <a:spcPts val="100"/>
                        </a:spcBef>
                        <a:spcAft>
                          <a:spcPts val="100"/>
                        </a:spcAft>
                        <a:buNone/>
                      </a:pPr>
                      <a:r>
                        <a:rPr lang="en-US" sz="1800" dirty="0">
                          <a:latin typeface="Alexandria"/>
                        </a:rPr>
                        <a:t>• Operating specifications</a:t>
                      </a:r>
                    </a:p>
                  </a:txBody>
                  <a:tcPr marL="85320" marR="85320" marT="42660" marB="42660" anchor="ctr">
                    <a:solidFill>
                      <a:schemeClr val="bg1"/>
                    </a:solidFill>
                  </a:tcPr>
                </a:tc>
                <a:extLst>
                  <a:ext uri="{0D108BD9-81ED-4DB2-BD59-A6C34878D82A}">
                    <a16:rowId xmlns:a16="http://schemas.microsoft.com/office/drawing/2014/main" val="1395655807"/>
                  </a:ext>
                </a:extLst>
              </a:tr>
              <a:tr h="944371">
                <a:tc>
                  <a:txBody>
                    <a:bodyPr/>
                    <a:lstStyle/>
                    <a:p>
                      <a:pPr algn="ctr">
                        <a:lnSpc>
                          <a:spcPct val="105000"/>
                        </a:lnSpc>
                        <a:spcBef>
                          <a:spcPts val="200"/>
                        </a:spcBef>
                        <a:spcAft>
                          <a:spcPts val="200"/>
                        </a:spcAft>
                        <a:buNone/>
                      </a:pPr>
                      <a:r>
                        <a:rPr lang="en-US" sz="2000" b="1" dirty="0">
                          <a:latin typeface="Alexandria"/>
                        </a:rPr>
                        <a:t>Maintenance Requirements</a:t>
                      </a:r>
                    </a:p>
                  </a:txBody>
                  <a:tcPr marL="85320" marR="85320" marT="42660" marB="42660" anchor="ctr"/>
                </a:tc>
                <a:tc>
                  <a:txBody>
                    <a:bodyPr/>
                    <a:lstStyle/>
                    <a:p>
                      <a:pPr algn="ctr">
                        <a:lnSpc>
                          <a:spcPct val="105000"/>
                        </a:lnSpc>
                        <a:spcBef>
                          <a:spcPts val="200"/>
                        </a:spcBef>
                        <a:spcAft>
                          <a:spcPts val="200"/>
                        </a:spcAft>
                        <a:buNone/>
                      </a:pPr>
                      <a:r>
                        <a:rPr lang="en-US" sz="1800" dirty="0">
                          <a:latin typeface="Alexandria"/>
                        </a:rPr>
                        <a:t>Ensuring proper maintenance</a:t>
                      </a:r>
                    </a:p>
                  </a:txBody>
                  <a:tcPr marL="85320" marR="85320" marT="42660" marB="42660" anchor="ctr">
                    <a:solidFill>
                      <a:schemeClr val="bg1"/>
                    </a:solidFill>
                  </a:tcPr>
                </a:tc>
                <a:tc>
                  <a:txBody>
                    <a:bodyPr/>
                    <a:lstStyle/>
                    <a:p>
                      <a:pPr algn="l">
                        <a:lnSpc>
                          <a:spcPct val="100000"/>
                        </a:lnSpc>
                        <a:spcBef>
                          <a:spcPts val="100"/>
                        </a:spcBef>
                        <a:spcAft>
                          <a:spcPts val="100"/>
                        </a:spcAft>
                        <a:buNone/>
                      </a:pPr>
                      <a:r>
                        <a:rPr lang="en-US" sz="1800" dirty="0">
                          <a:latin typeface="Alexandria"/>
                        </a:rPr>
                        <a:t>• Maintenance schedules</a:t>
                      </a:r>
                    </a:p>
                    <a:p>
                      <a:pPr algn="l">
                        <a:lnSpc>
                          <a:spcPct val="100000"/>
                        </a:lnSpc>
                        <a:spcBef>
                          <a:spcPts val="100"/>
                        </a:spcBef>
                        <a:spcAft>
                          <a:spcPts val="100"/>
                        </a:spcAft>
                        <a:buNone/>
                      </a:pPr>
                      <a:r>
                        <a:rPr lang="en-US" sz="1800" dirty="0">
                          <a:latin typeface="Alexandria"/>
                        </a:rPr>
                        <a:t>• Safety procedures</a:t>
                      </a:r>
                    </a:p>
                    <a:p>
                      <a:pPr algn="l">
                        <a:lnSpc>
                          <a:spcPct val="100000"/>
                        </a:lnSpc>
                        <a:spcBef>
                          <a:spcPts val="100"/>
                        </a:spcBef>
                        <a:spcAft>
                          <a:spcPts val="100"/>
                        </a:spcAft>
                        <a:buNone/>
                      </a:pPr>
                      <a:r>
                        <a:rPr lang="en-US" sz="1800" dirty="0">
                          <a:latin typeface="Alexandria"/>
                        </a:rPr>
                        <a:t>• Inspection requirements</a:t>
                      </a:r>
                    </a:p>
                  </a:txBody>
                  <a:tcPr marL="85320" marR="85320" marT="42660" marB="42660" anchor="ctr">
                    <a:solidFill>
                      <a:schemeClr val="bg1"/>
                    </a:solidFill>
                  </a:tcPr>
                </a:tc>
                <a:extLst>
                  <a:ext uri="{0D108BD9-81ED-4DB2-BD59-A6C34878D82A}">
                    <a16:rowId xmlns:a16="http://schemas.microsoft.com/office/drawing/2014/main" val="2764231236"/>
                  </a:ext>
                </a:extLst>
              </a:tr>
              <a:tr h="944371">
                <a:tc>
                  <a:txBody>
                    <a:bodyPr/>
                    <a:lstStyle/>
                    <a:p>
                      <a:pPr algn="ctr">
                        <a:lnSpc>
                          <a:spcPct val="105000"/>
                        </a:lnSpc>
                        <a:spcBef>
                          <a:spcPts val="200"/>
                        </a:spcBef>
                        <a:spcAft>
                          <a:spcPts val="200"/>
                        </a:spcAft>
                        <a:buNone/>
                      </a:pPr>
                      <a:r>
                        <a:rPr lang="en-US" sz="2000" b="1" dirty="0">
                          <a:latin typeface="Alexandria"/>
                        </a:rPr>
                        <a:t>Safety Information</a:t>
                      </a:r>
                    </a:p>
                  </a:txBody>
                  <a:tcPr marL="85320" marR="85320" marT="42660" marB="42660" anchor="ctr"/>
                </a:tc>
                <a:tc>
                  <a:txBody>
                    <a:bodyPr/>
                    <a:lstStyle/>
                    <a:p>
                      <a:pPr algn="ctr">
                        <a:lnSpc>
                          <a:spcPct val="105000"/>
                        </a:lnSpc>
                        <a:spcBef>
                          <a:spcPts val="200"/>
                        </a:spcBef>
                        <a:spcAft>
                          <a:spcPts val="200"/>
                        </a:spcAft>
                        <a:buNone/>
                      </a:pPr>
                      <a:r>
                        <a:rPr lang="en-US" sz="1800">
                          <a:latin typeface="Alexandria"/>
                        </a:rPr>
                        <a:t>Ensuring safety</a:t>
                      </a:r>
                    </a:p>
                  </a:txBody>
                  <a:tcPr marL="85320" marR="85320" marT="42660" marB="42660" anchor="ctr">
                    <a:solidFill>
                      <a:schemeClr val="bg1"/>
                    </a:solidFill>
                  </a:tcPr>
                </a:tc>
                <a:tc>
                  <a:txBody>
                    <a:bodyPr/>
                    <a:lstStyle/>
                    <a:p>
                      <a:pPr algn="l">
                        <a:lnSpc>
                          <a:spcPct val="100000"/>
                        </a:lnSpc>
                        <a:spcBef>
                          <a:spcPts val="100"/>
                        </a:spcBef>
                        <a:spcAft>
                          <a:spcPts val="100"/>
                        </a:spcAft>
                        <a:buNone/>
                      </a:pPr>
                      <a:r>
                        <a:rPr lang="en-US" sz="1800" dirty="0">
                          <a:latin typeface="Alexandria"/>
                        </a:rPr>
                        <a:t>• Emergency procedures</a:t>
                      </a:r>
                    </a:p>
                    <a:p>
                      <a:pPr algn="l">
                        <a:lnSpc>
                          <a:spcPct val="100000"/>
                        </a:lnSpc>
                        <a:spcBef>
                          <a:spcPts val="100"/>
                        </a:spcBef>
                        <a:spcAft>
                          <a:spcPts val="100"/>
                        </a:spcAft>
                        <a:buNone/>
                      </a:pPr>
                      <a:r>
                        <a:rPr lang="en-US" sz="1800" dirty="0">
                          <a:latin typeface="Alexandria"/>
                        </a:rPr>
                        <a:t>• Alarm systems</a:t>
                      </a:r>
                    </a:p>
                    <a:p>
                      <a:pPr algn="l">
                        <a:lnSpc>
                          <a:spcPct val="100000"/>
                        </a:lnSpc>
                        <a:spcBef>
                          <a:spcPts val="100"/>
                        </a:spcBef>
                        <a:spcAft>
                          <a:spcPts val="100"/>
                        </a:spcAft>
                        <a:buNone/>
                      </a:pPr>
                      <a:r>
                        <a:rPr lang="en-US" sz="1800" dirty="0">
                          <a:latin typeface="Alexandria"/>
                        </a:rPr>
                        <a:t>• Contact points</a:t>
                      </a:r>
                    </a:p>
                  </a:txBody>
                  <a:tcPr marL="85320" marR="85320" marT="42660" marB="42660" anchor="ctr">
                    <a:solidFill>
                      <a:schemeClr val="bg1"/>
                    </a:solidFill>
                  </a:tcPr>
                </a:tc>
                <a:extLst>
                  <a:ext uri="{0D108BD9-81ED-4DB2-BD59-A6C34878D82A}">
                    <a16:rowId xmlns:a16="http://schemas.microsoft.com/office/drawing/2014/main" val="305156744"/>
                  </a:ext>
                </a:extLst>
              </a:tr>
              <a:tr h="944371">
                <a:tc>
                  <a:txBody>
                    <a:bodyPr/>
                    <a:lstStyle/>
                    <a:p>
                      <a:pPr algn="ctr">
                        <a:lnSpc>
                          <a:spcPct val="105000"/>
                        </a:lnSpc>
                        <a:spcBef>
                          <a:spcPts val="200"/>
                        </a:spcBef>
                        <a:spcAft>
                          <a:spcPts val="200"/>
                        </a:spcAft>
                        <a:buNone/>
                      </a:pPr>
                      <a:r>
                        <a:rPr lang="en-US" sz="2000" b="1" dirty="0">
                          <a:latin typeface="Alexandria"/>
                        </a:rPr>
                        <a:t>Performance Data</a:t>
                      </a:r>
                    </a:p>
                  </a:txBody>
                  <a:tcPr marL="85320" marR="85320" marT="42660" marB="42660" anchor="ctr"/>
                </a:tc>
                <a:tc>
                  <a:txBody>
                    <a:bodyPr/>
                    <a:lstStyle/>
                    <a:p>
                      <a:pPr algn="ctr">
                        <a:lnSpc>
                          <a:spcPct val="105000"/>
                        </a:lnSpc>
                        <a:spcBef>
                          <a:spcPts val="200"/>
                        </a:spcBef>
                        <a:spcAft>
                          <a:spcPts val="200"/>
                        </a:spcAft>
                        <a:buNone/>
                      </a:pPr>
                      <a:r>
                        <a:rPr lang="en-US" sz="1800" dirty="0">
                          <a:latin typeface="Alexandria"/>
                        </a:rPr>
                        <a:t>Continuous improvement</a:t>
                      </a:r>
                    </a:p>
                  </a:txBody>
                  <a:tcPr marL="85320" marR="85320" marT="42660" marB="42660" anchor="ctr">
                    <a:solidFill>
                      <a:schemeClr val="bg1"/>
                    </a:solidFill>
                  </a:tcPr>
                </a:tc>
                <a:tc>
                  <a:txBody>
                    <a:bodyPr/>
                    <a:lstStyle/>
                    <a:p>
                      <a:pPr algn="l">
                        <a:lnSpc>
                          <a:spcPct val="100000"/>
                        </a:lnSpc>
                        <a:spcBef>
                          <a:spcPts val="100"/>
                        </a:spcBef>
                        <a:spcAft>
                          <a:spcPts val="100"/>
                        </a:spcAft>
                        <a:buNone/>
                      </a:pPr>
                      <a:r>
                        <a:rPr lang="en-US" sz="1800" dirty="0">
                          <a:latin typeface="Alexandria"/>
                        </a:rPr>
                        <a:t>• Energy consumption</a:t>
                      </a:r>
                    </a:p>
                    <a:p>
                      <a:pPr algn="l">
                        <a:lnSpc>
                          <a:spcPct val="100000"/>
                        </a:lnSpc>
                        <a:spcBef>
                          <a:spcPts val="100"/>
                        </a:spcBef>
                        <a:spcAft>
                          <a:spcPts val="100"/>
                        </a:spcAft>
                        <a:buNone/>
                      </a:pPr>
                      <a:r>
                        <a:rPr lang="en-US" sz="1800" dirty="0">
                          <a:latin typeface="Alexandria"/>
                        </a:rPr>
                        <a:t>• Performance indicators</a:t>
                      </a:r>
                    </a:p>
                    <a:p>
                      <a:pPr algn="l">
                        <a:lnSpc>
                          <a:spcPct val="100000"/>
                        </a:lnSpc>
                        <a:spcBef>
                          <a:spcPts val="100"/>
                        </a:spcBef>
                        <a:spcAft>
                          <a:spcPts val="100"/>
                        </a:spcAft>
                        <a:buNone/>
                      </a:pPr>
                      <a:r>
                        <a:rPr lang="en-US" sz="1800" dirty="0">
                          <a:latin typeface="Alexandria"/>
                        </a:rPr>
                        <a:t>• Maintenance history</a:t>
                      </a:r>
                    </a:p>
                  </a:txBody>
                  <a:tcPr marL="85320" marR="85320" marT="42660" marB="42660" anchor="ctr">
                    <a:solidFill>
                      <a:schemeClr val="bg1"/>
                    </a:solidFill>
                  </a:tcPr>
                </a:tc>
                <a:extLst>
                  <a:ext uri="{0D108BD9-81ED-4DB2-BD59-A6C34878D82A}">
                    <a16:rowId xmlns:a16="http://schemas.microsoft.com/office/drawing/2014/main" val="659116568"/>
                  </a:ext>
                </a:extLst>
              </a:tr>
            </a:tbl>
          </a:graphicData>
        </a:graphic>
      </p:graphicFrame>
    </p:spTree>
    <p:extLst>
      <p:ext uri="{BB962C8B-B14F-4D97-AF65-F5344CB8AC3E}">
        <p14:creationId xmlns:p14="http://schemas.microsoft.com/office/powerpoint/2010/main" val="1407494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2B091A-2CFD-1D9D-19FB-57A9FA0EA63D}"/>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B11E4B29-C745-C36F-7418-34C14BF1700F}"/>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D03AE729-4B98-FB74-3386-D30146D5AA9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3D7E17BE-8F6E-A5FE-CE28-32B80425E759}"/>
              </a:ext>
            </a:extLst>
          </p:cNvPr>
          <p:cNvSpPr txBox="1"/>
          <p:nvPr/>
        </p:nvSpPr>
        <p:spPr>
          <a:xfrm>
            <a:off x="3989882" y="467581"/>
            <a:ext cx="532229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Facility Maintenance Management</a:t>
            </a:r>
          </a:p>
        </p:txBody>
      </p:sp>
      <p:sp>
        <p:nvSpPr>
          <p:cNvPr id="2" name="Rectangle: Beveled 1">
            <a:extLst>
              <a:ext uri="{FF2B5EF4-FFF2-40B4-BE49-F238E27FC236}">
                <a16:creationId xmlns:a16="http://schemas.microsoft.com/office/drawing/2014/main" id="{F61258F7-6213-58A5-4F34-E9535B8D3B12}"/>
              </a:ext>
            </a:extLst>
          </p:cNvPr>
          <p:cNvSpPr/>
          <p:nvPr/>
        </p:nvSpPr>
        <p:spPr>
          <a:xfrm>
            <a:off x="1809251" y="1037669"/>
            <a:ext cx="9007232" cy="542092"/>
          </a:xfrm>
          <a:prstGeom prst="bevel">
            <a:avLst/>
          </a:prstGeom>
          <a:solidFill>
            <a:srgbClr val="FEECF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2200" b="1" dirty="0">
                <a:solidFill>
                  <a:srgbClr val="C00000"/>
                </a:solidFill>
                <a:latin typeface="Alexandria"/>
              </a:rPr>
              <a:t>Asset Register</a:t>
            </a:r>
            <a:endParaRPr kumimoji="0" lang="en-US" sz="2200" b="1" i="0" u="none" strike="noStrike" kern="1200" cap="none" spc="0" normalizeH="0" baseline="0" noProof="0" dirty="0">
              <a:ln>
                <a:noFill/>
              </a:ln>
              <a:solidFill>
                <a:srgbClr val="C00000"/>
              </a:solidFill>
              <a:effectLst/>
              <a:uLnTx/>
              <a:uFillTx/>
              <a:latin typeface="Alexandria"/>
              <a:ea typeface="+mn-ea"/>
              <a:cs typeface="+mn-cs"/>
            </a:endParaRPr>
          </a:p>
        </p:txBody>
      </p:sp>
      <p:graphicFrame>
        <p:nvGraphicFramePr>
          <p:cNvPr id="7" name="Table 6">
            <a:extLst>
              <a:ext uri="{FF2B5EF4-FFF2-40B4-BE49-F238E27FC236}">
                <a16:creationId xmlns:a16="http://schemas.microsoft.com/office/drawing/2014/main" id="{8A55825D-4B08-E0D9-CA0A-E7367A2488E2}"/>
              </a:ext>
            </a:extLst>
          </p:cNvPr>
          <p:cNvGraphicFramePr>
            <a:graphicFrameLocks noGrp="1"/>
          </p:cNvGraphicFramePr>
          <p:nvPr>
            <p:extLst>
              <p:ext uri="{D42A27DB-BD31-4B8C-83A1-F6EECF244321}">
                <p14:modId xmlns:p14="http://schemas.microsoft.com/office/powerpoint/2010/main" val="412804472"/>
              </p:ext>
            </p:extLst>
          </p:nvPr>
        </p:nvGraphicFramePr>
        <p:xfrm>
          <a:off x="180431" y="1668290"/>
          <a:ext cx="11899273" cy="5176084"/>
        </p:xfrm>
        <a:graphic>
          <a:graphicData uri="http://schemas.openxmlformats.org/drawingml/2006/table">
            <a:tbl>
              <a:tblPr>
                <a:tableStyleId>{C4B1156A-380E-4F78-BDF5-A606A8083BF9}</a:tableStyleId>
              </a:tblPr>
              <a:tblGrid>
                <a:gridCol w="3945263">
                  <a:extLst>
                    <a:ext uri="{9D8B030D-6E8A-4147-A177-3AD203B41FA5}">
                      <a16:colId xmlns:a16="http://schemas.microsoft.com/office/drawing/2014/main" val="3488614928"/>
                    </a:ext>
                  </a:extLst>
                </a:gridCol>
                <a:gridCol w="7954010">
                  <a:extLst>
                    <a:ext uri="{9D8B030D-6E8A-4147-A177-3AD203B41FA5}">
                      <a16:colId xmlns:a16="http://schemas.microsoft.com/office/drawing/2014/main" val="2751455687"/>
                    </a:ext>
                  </a:extLst>
                </a:gridCol>
              </a:tblGrid>
              <a:tr h="330625">
                <a:tc>
                  <a:txBody>
                    <a:bodyPr/>
                    <a:lstStyle/>
                    <a:p>
                      <a:pPr algn="ctr">
                        <a:buNone/>
                      </a:pPr>
                      <a:r>
                        <a:rPr lang="en-US" sz="1800" b="1" dirty="0">
                          <a:latin typeface="Alexandria"/>
                        </a:rPr>
                        <a:t>Item</a:t>
                      </a:r>
                    </a:p>
                  </a:txBody>
                  <a:tcPr marL="63063" marR="63063" marT="31531" marB="31531" anchor="ctr"/>
                </a:tc>
                <a:tc>
                  <a:txBody>
                    <a:bodyPr/>
                    <a:lstStyle/>
                    <a:p>
                      <a:pPr algn="ctr">
                        <a:buNone/>
                      </a:pPr>
                      <a:r>
                        <a:rPr lang="en-US" sz="1800" b="1" dirty="0">
                          <a:latin typeface="Alexandria"/>
                        </a:rPr>
                        <a:t>Description</a:t>
                      </a:r>
                    </a:p>
                  </a:txBody>
                  <a:tcPr marL="63063" marR="63063" marT="31531" marB="31531" anchor="ctr"/>
                </a:tc>
                <a:extLst>
                  <a:ext uri="{0D108BD9-81ED-4DB2-BD59-A6C34878D82A}">
                    <a16:rowId xmlns:a16="http://schemas.microsoft.com/office/drawing/2014/main" val="4146564217"/>
                  </a:ext>
                </a:extLst>
              </a:tr>
              <a:tr h="396333">
                <a:tc>
                  <a:txBody>
                    <a:bodyPr/>
                    <a:lstStyle/>
                    <a:p>
                      <a:pPr algn="ctr">
                        <a:buNone/>
                      </a:pPr>
                      <a:r>
                        <a:rPr lang="en-US" sz="1800" b="1" dirty="0">
                          <a:latin typeface="Alexandria"/>
                        </a:rPr>
                        <a:t>Asset Description</a:t>
                      </a:r>
                      <a:endParaRPr lang="en-US" sz="1800" dirty="0">
                        <a:latin typeface="Alexandria"/>
                      </a:endParaRPr>
                    </a:p>
                  </a:txBody>
                  <a:tcPr marL="63063" marR="63063" marT="31531" marB="31531" anchor="ctr"/>
                </a:tc>
                <a:tc>
                  <a:txBody>
                    <a:bodyPr/>
                    <a:lstStyle/>
                    <a:p>
                      <a:pPr>
                        <a:buNone/>
                      </a:pPr>
                      <a:r>
                        <a:rPr lang="en-US" sz="1800" dirty="0">
                          <a:latin typeface="Alexandria"/>
                        </a:rPr>
                        <a:t>Description of the asset’s nature, type, and unique identification number.</a:t>
                      </a:r>
                    </a:p>
                  </a:txBody>
                  <a:tcPr marL="63063" marR="63063" marT="31531" marB="31531" anchor="ctr">
                    <a:solidFill>
                      <a:schemeClr val="bg1"/>
                    </a:solidFill>
                  </a:tcPr>
                </a:tc>
                <a:extLst>
                  <a:ext uri="{0D108BD9-81ED-4DB2-BD59-A6C34878D82A}">
                    <a16:rowId xmlns:a16="http://schemas.microsoft.com/office/drawing/2014/main" val="1095018457"/>
                  </a:ext>
                </a:extLst>
              </a:tr>
              <a:tr h="395785">
                <a:tc>
                  <a:txBody>
                    <a:bodyPr/>
                    <a:lstStyle/>
                    <a:p>
                      <a:pPr algn="ctr">
                        <a:buNone/>
                      </a:pPr>
                      <a:r>
                        <a:rPr lang="en-US" sz="1800" b="1" dirty="0">
                          <a:latin typeface="Alexandria"/>
                        </a:rPr>
                        <a:t>Criticality Level</a:t>
                      </a:r>
                      <a:endParaRPr lang="en-US" sz="1800" dirty="0">
                        <a:latin typeface="Alexandria"/>
                      </a:endParaRPr>
                    </a:p>
                  </a:txBody>
                  <a:tcPr marL="63063" marR="63063" marT="31531" marB="31531" anchor="ctr"/>
                </a:tc>
                <a:tc>
                  <a:txBody>
                    <a:bodyPr/>
                    <a:lstStyle/>
                    <a:p>
                      <a:pPr>
                        <a:buNone/>
                      </a:pPr>
                      <a:r>
                        <a:rPr lang="en-US" sz="1800" dirty="0">
                          <a:latin typeface="Alexandria"/>
                        </a:rPr>
                        <a:t>The extent to which the asset affects the continuity of facility operations.</a:t>
                      </a:r>
                    </a:p>
                  </a:txBody>
                  <a:tcPr marL="63063" marR="63063" marT="31531" marB="31531" anchor="ctr">
                    <a:solidFill>
                      <a:schemeClr val="bg1"/>
                    </a:solidFill>
                  </a:tcPr>
                </a:tc>
                <a:extLst>
                  <a:ext uri="{0D108BD9-81ED-4DB2-BD59-A6C34878D82A}">
                    <a16:rowId xmlns:a16="http://schemas.microsoft.com/office/drawing/2014/main" val="2278895302"/>
                  </a:ext>
                </a:extLst>
              </a:tr>
              <a:tr h="322757">
                <a:tc>
                  <a:txBody>
                    <a:bodyPr/>
                    <a:lstStyle/>
                    <a:p>
                      <a:pPr algn="ctr">
                        <a:buNone/>
                      </a:pPr>
                      <a:r>
                        <a:rPr lang="en-US" sz="1800" b="1" dirty="0">
                          <a:latin typeface="Alexandria"/>
                        </a:rPr>
                        <a:t>Condition / Deterioration Status</a:t>
                      </a:r>
                      <a:endParaRPr lang="en-US" sz="1800" dirty="0">
                        <a:latin typeface="Alexandria"/>
                      </a:endParaRPr>
                    </a:p>
                  </a:txBody>
                  <a:tcPr marL="63063" marR="63063" marT="31531" marB="31531" anchor="ctr"/>
                </a:tc>
                <a:tc>
                  <a:txBody>
                    <a:bodyPr/>
                    <a:lstStyle/>
                    <a:p>
                      <a:pPr>
                        <a:buNone/>
                      </a:pPr>
                      <a:r>
                        <a:rPr lang="en-US" sz="1800" dirty="0">
                          <a:latin typeface="Alexandria"/>
                        </a:rPr>
                        <a:t>Excellent – Good – Fair – Poor – Unsafe.</a:t>
                      </a:r>
                    </a:p>
                  </a:txBody>
                  <a:tcPr marL="63063" marR="63063" marT="31531" marB="31531" anchor="ctr">
                    <a:solidFill>
                      <a:schemeClr val="bg1"/>
                    </a:solidFill>
                  </a:tcPr>
                </a:tc>
                <a:extLst>
                  <a:ext uri="{0D108BD9-81ED-4DB2-BD59-A6C34878D82A}">
                    <a16:rowId xmlns:a16="http://schemas.microsoft.com/office/drawing/2014/main" val="1587928270"/>
                  </a:ext>
                </a:extLst>
              </a:tr>
              <a:tr h="436906">
                <a:tc>
                  <a:txBody>
                    <a:bodyPr/>
                    <a:lstStyle/>
                    <a:p>
                      <a:pPr algn="ctr">
                        <a:buNone/>
                      </a:pPr>
                      <a:r>
                        <a:rPr lang="en-US" sz="1800" b="1" dirty="0">
                          <a:latin typeface="Alexandria"/>
                        </a:rPr>
                        <a:t>Technical Details</a:t>
                      </a:r>
                      <a:endParaRPr lang="en-US" sz="1800" dirty="0">
                        <a:latin typeface="Alexandria"/>
                      </a:endParaRPr>
                    </a:p>
                  </a:txBody>
                  <a:tcPr marL="63063" marR="63063" marT="31531" marB="31531" anchor="ctr"/>
                </a:tc>
                <a:tc>
                  <a:txBody>
                    <a:bodyPr/>
                    <a:lstStyle/>
                    <a:p>
                      <a:pPr>
                        <a:buNone/>
                      </a:pPr>
                      <a:r>
                        <a:rPr lang="en-US" sz="1800" dirty="0">
                          <a:latin typeface="Alexandria"/>
                        </a:rPr>
                        <a:t>Manufacturer, model, year of manufacture, and any essential technical information.</a:t>
                      </a:r>
                    </a:p>
                  </a:txBody>
                  <a:tcPr marL="63063" marR="63063" marT="31531" marB="31531" anchor="ctr">
                    <a:solidFill>
                      <a:schemeClr val="bg1"/>
                    </a:solidFill>
                  </a:tcPr>
                </a:tc>
                <a:extLst>
                  <a:ext uri="{0D108BD9-81ED-4DB2-BD59-A6C34878D82A}">
                    <a16:rowId xmlns:a16="http://schemas.microsoft.com/office/drawing/2014/main" val="3491621559"/>
                  </a:ext>
                </a:extLst>
              </a:tr>
              <a:tr h="398442">
                <a:tc>
                  <a:txBody>
                    <a:bodyPr/>
                    <a:lstStyle/>
                    <a:p>
                      <a:pPr algn="ctr">
                        <a:buNone/>
                      </a:pPr>
                      <a:r>
                        <a:rPr lang="en-US" sz="1800" b="1" dirty="0">
                          <a:latin typeface="Alexandria"/>
                        </a:rPr>
                        <a:t>Operational History</a:t>
                      </a:r>
                      <a:endParaRPr lang="en-US" sz="1800" dirty="0">
                        <a:latin typeface="Alexandria"/>
                      </a:endParaRPr>
                    </a:p>
                  </a:txBody>
                  <a:tcPr marL="63063" marR="63063" marT="31531" marB="31531" anchor="ctr"/>
                </a:tc>
                <a:tc>
                  <a:txBody>
                    <a:bodyPr/>
                    <a:lstStyle/>
                    <a:p>
                      <a:pPr>
                        <a:buNone/>
                      </a:pPr>
                      <a:r>
                        <a:rPr lang="en-US" sz="1800" dirty="0">
                          <a:latin typeface="Alexandria"/>
                        </a:rPr>
                        <a:t>Date of installation, purchase, or commissioning.</a:t>
                      </a:r>
                    </a:p>
                  </a:txBody>
                  <a:tcPr marL="63063" marR="63063" marT="31531" marB="31531" anchor="ctr">
                    <a:solidFill>
                      <a:schemeClr val="bg1"/>
                    </a:solidFill>
                  </a:tcPr>
                </a:tc>
                <a:extLst>
                  <a:ext uri="{0D108BD9-81ED-4DB2-BD59-A6C34878D82A}">
                    <a16:rowId xmlns:a16="http://schemas.microsoft.com/office/drawing/2014/main" val="3412380441"/>
                  </a:ext>
                </a:extLst>
              </a:tr>
              <a:tr h="382138">
                <a:tc>
                  <a:txBody>
                    <a:bodyPr/>
                    <a:lstStyle/>
                    <a:p>
                      <a:pPr algn="ctr">
                        <a:buNone/>
                      </a:pPr>
                      <a:r>
                        <a:rPr lang="en-US" sz="1800" b="1" dirty="0">
                          <a:latin typeface="Alexandria"/>
                        </a:rPr>
                        <a:t>Location</a:t>
                      </a:r>
                      <a:endParaRPr lang="en-US" sz="1800" dirty="0">
                        <a:latin typeface="Alexandria"/>
                      </a:endParaRPr>
                    </a:p>
                  </a:txBody>
                  <a:tcPr marL="63063" marR="63063" marT="31531" marB="31531" anchor="ctr"/>
                </a:tc>
                <a:tc>
                  <a:txBody>
                    <a:bodyPr/>
                    <a:lstStyle/>
                    <a:p>
                      <a:pPr>
                        <a:buNone/>
                      </a:pPr>
                      <a:r>
                        <a:rPr lang="en-US" sz="1800" dirty="0">
                          <a:latin typeface="Alexandria"/>
                        </a:rPr>
                        <a:t>The physical location of the asset within the facility.</a:t>
                      </a:r>
                    </a:p>
                  </a:txBody>
                  <a:tcPr marL="63063" marR="63063" marT="31531" marB="31531" anchor="ctr">
                    <a:solidFill>
                      <a:schemeClr val="bg1"/>
                    </a:solidFill>
                  </a:tcPr>
                </a:tc>
                <a:extLst>
                  <a:ext uri="{0D108BD9-81ED-4DB2-BD59-A6C34878D82A}">
                    <a16:rowId xmlns:a16="http://schemas.microsoft.com/office/drawing/2014/main" val="2377564337"/>
                  </a:ext>
                </a:extLst>
              </a:tr>
              <a:tr h="395785">
                <a:tc>
                  <a:txBody>
                    <a:bodyPr/>
                    <a:lstStyle/>
                    <a:p>
                      <a:pPr algn="ctr">
                        <a:buNone/>
                      </a:pPr>
                      <a:r>
                        <a:rPr lang="en-US" sz="1800" b="1" dirty="0">
                          <a:latin typeface="Alexandria"/>
                        </a:rPr>
                        <a:t>Costs</a:t>
                      </a:r>
                      <a:endParaRPr lang="en-US" sz="1800" dirty="0">
                        <a:latin typeface="Alexandria"/>
                      </a:endParaRPr>
                    </a:p>
                  </a:txBody>
                  <a:tcPr marL="63063" marR="63063" marT="31531" marB="31531" anchor="ctr"/>
                </a:tc>
                <a:tc>
                  <a:txBody>
                    <a:bodyPr/>
                    <a:lstStyle/>
                    <a:p>
                      <a:pPr>
                        <a:buNone/>
                      </a:pPr>
                      <a:r>
                        <a:rPr lang="en-US" sz="1800" dirty="0">
                          <a:latin typeface="Alexandria"/>
                        </a:rPr>
                        <a:t>Initial cost, routine maintenance costs, and depreciation value.</a:t>
                      </a:r>
                    </a:p>
                  </a:txBody>
                  <a:tcPr marL="63063" marR="63063" marT="31531" marB="31531" anchor="ctr">
                    <a:solidFill>
                      <a:schemeClr val="bg1"/>
                    </a:solidFill>
                  </a:tcPr>
                </a:tc>
                <a:extLst>
                  <a:ext uri="{0D108BD9-81ED-4DB2-BD59-A6C34878D82A}">
                    <a16:rowId xmlns:a16="http://schemas.microsoft.com/office/drawing/2014/main" val="3234263101"/>
                  </a:ext>
                </a:extLst>
              </a:tr>
              <a:tr h="437705">
                <a:tc>
                  <a:txBody>
                    <a:bodyPr/>
                    <a:lstStyle/>
                    <a:p>
                      <a:pPr algn="ctr">
                        <a:buNone/>
                      </a:pPr>
                      <a:r>
                        <a:rPr lang="en-US" sz="1800" b="1" dirty="0">
                          <a:latin typeface="Alexandria"/>
                        </a:rPr>
                        <a:t>Maintenance Requirements</a:t>
                      </a:r>
                      <a:endParaRPr lang="en-US" sz="1800" dirty="0">
                        <a:latin typeface="Alexandria"/>
                      </a:endParaRPr>
                    </a:p>
                  </a:txBody>
                  <a:tcPr marL="63063" marR="63063" marT="31531" marB="31531" anchor="ctr"/>
                </a:tc>
                <a:tc>
                  <a:txBody>
                    <a:bodyPr/>
                    <a:lstStyle/>
                    <a:p>
                      <a:pPr>
                        <a:buNone/>
                      </a:pPr>
                      <a:r>
                        <a:rPr lang="en-US" sz="1800" dirty="0">
                          <a:latin typeface="Alexandria"/>
                        </a:rPr>
                        <a:t>Type and frequency of required service, along with spare parts needs.</a:t>
                      </a:r>
                    </a:p>
                  </a:txBody>
                  <a:tcPr marL="63063" marR="63063" marT="31531" marB="31531" anchor="ctr">
                    <a:solidFill>
                      <a:schemeClr val="bg1"/>
                    </a:solidFill>
                  </a:tcPr>
                </a:tc>
                <a:extLst>
                  <a:ext uri="{0D108BD9-81ED-4DB2-BD59-A6C34878D82A}">
                    <a16:rowId xmlns:a16="http://schemas.microsoft.com/office/drawing/2014/main" val="404793313"/>
                  </a:ext>
                </a:extLst>
              </a:tr>
              <a:tr h="422104">
                <a:tc>
                  <a:txBody>
                    <a:bodyPr/>
                    <a:lstStyle/>
                    <a:p>
                      <a:pPr algn="ctr">
                        <a:buNone/>
                      </a:pPr>
                      <a:r>
                        <a:rPr lang="en-US" sz="1800" b="1">
                          <a:latin typeface="Alexandria"/>
                        </a:rPr>
                        <a:t>Replacement Cycle (Life Expectancy)</a:t>
                      </a:r>
                      <a:endParaRPr lang="en-US" sz="1800">
                        <a:latin typeface="Alexandria"/>
                      </a:endParaRPr>
                    </a:p>
                  </a:txBody>
                  <a:tcPr marL="63063" marR="63063" marT="31531" marB="31531" anchor="ctr"/>
                </a:tc>
                <a:tc>
                  <a:txBody>
                    <a:bodyPr/>
                    <a:lstStyle/>
                    <a:p>
                      <a:pPr>
                        <a:buNone/>
                      </a:pPr>
                      <a:r>
                        <a:rPr lang="en-US" sz="1800" dirty="0">
                          <a:latin typeface="Alexandria"/>
                        </a:rPr>
                        <a:t>Expected period for asset replacement based on its condition and criticality.</a:t>
                      </a:r>
                    </a:p>
                  </a:txBody>
                  <a:tcPr marL="63063" marR="63063" marT="31531" marB="31531" anchor="ctr">
                    <a:solidFill>
                      <a:schemeClr val="bg1"/>
                    </a:solidFill>
                  </a:tcPr>
                </a:tc>
                <a:extLst>
                  <a:ext uri="{0D108BD9-81ED-4DB2-BD59-A6C34878D82A}">
                    <a16:rowId xmlns:a16="http://schemas.microsoft.com/office/drawing/2014/main" val="4215535475"/>
                  </a:ext>
                </a:extLst>
              </a:tr>
              <a:tr h="367845">
                <a:tc>
                  <a:txBody>
                    <a:bodyPr/>
                    <a:lstStyle/>
                    <a:p>
                      <a:pPr algn="ctr">
                        <a:buNone/>
                      </a:pPr>
                      <a:r>
                        <a:rPr lang="en-US" sz="1800" b="1">
                          <a:latin typeface="Alexandria"/>
                        </a:rPr>
                        <a:t>Energy and Consumption</a:t>
                      </a:r>
                      <a:endParaRPr lang="en-US" sz="1800">
                        <a:latin typeface="Alexandria"/>
                      </a:endParaRPr>
                    </a:p>
                  </a:txBody>
                  <a:tcPr marL="63063" marR="63063" marT="31531" marB="31531" anchor="ctr"/>
                </a:tc>
                <a:tc>
                  <a:txBody>
                    <a:bodyPr/>
                    <a:lstStyle/>
                    <a:p>
                      <a:pPr>
                        <a:buNone/>
                      </a:pPr>
                      <a:r>
                        <a:rPr lang="en-US" sz="1800" dirty="0">
                          <a:latin typeface="Alexandria"/>
                        </a:rPr>
                        <a:t>Energy consumption and operational efficiency rating.</a:t>
                      </a:r>
                    </a:p>
                  </a:txBody>
                  <a:tcPr marL="63063" marR="63063" marT="31531" marB="31531" anchor="ctr">
                    <a:solidFill>
                      <a:schemeClr val="bg1"/>
                    </a:solidFill>
                  </a:tcPr>
                </a:tc>
                <a:extLst>
                  <a:ext uri="{0D108BD9-81ED-4DB2-BD59-A6C34878D82A}">
                    <a16:rowId xmlns:a16="http://schemas.microsoft.com/office/drawing/2014/main" val="3082508494"/>
                  </a:ext>
                </a:extLst>
              </a:tr>
              <a:tr h="868277">
                <a:tc>
                  <a:txBody>
                    <a:bodyPr/>
                    <a:lstStyle/>
                    <a:p>
                      <a:pPr algn="ctr">
                        <a:buNone/>
                      </a:pPr>
                      <a:r>
                        <a:rPr lang="en-US" sz="1800" b="1" dirty="0">
                          <a:latin typeface="Alexandria"/>
                        </a:rPr>
                        <a:t>Risks</a:t>
                      </a:r>
                      <a:endParaRPr lang="en-US" sz="1800" dirty="0">
                        <a:latin typeface="Alexandria"/>
                      </a:endParaRPr>
                    </a:p>
                  </a:txBody>
                  <a:tcPr marL="63063" marR="63063" marT="31531" marB="31531" anchor="ctr"/>
                </a:tc>
                <a:tc>
                  <a:txBody>
                    <a:bodyPr/>
                    <a:lstStyle/>
                    <a:p>
                      <a:pPr>
                        <a:buNone/>
                      </a:pPr>
                      <a:r>
                        <a:rPr lang="en-US" sz="1800" dirty="0">
                          <a:latin typeface="Alexandria"/>
                        </a:rPr>
                        <a:t>Risks associated with the asset and their impacts on health, safety, environment, or property.</a:t>
                      </a:r>
                    </a:p>
                  </a:txBody>
                  <a:tcPr marL="63063" marR="63063" marT="31531" marB="31531" anchor="ctr">
                    <a:solidFill>
                      <a:schemeClr val="bg1"/>
                    </a:solidFill>
                  </a:tcPr>
                </a:tc>
                <a:extLst>
                  <a:ext uri="{0D108BD9-81ED-4DB2-BD59-A6C34878D82A}">
                    <a16:rowId xmlns:a16="http://schemas.microsoft.com/office/drawing/2014/main" val="1982234662"/>
                  </a:ext>
                </a:extLst>
              </a:tr>
            </a:tbl>
          </a:graphicData>
        </a:graphic>
      </p:graphicFrame>
    </p:spTree>
    <p:extLst>
      <p:ext uri="{BB962C8B-B14F-4D97-AF65-F5344CB8AC3E}">
        <p14:creationId xmlns:p14="http://schemas.microsoft.com/office/powerpoint/2010/main" val="848615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5C14B6-CF5B-BE23-9B34-D28A98FC76A4}"/>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DD362CC8-3061-4553-FA91-125FB9688127}"/>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05623B21-44DE-6569-333A-FE877544B06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7AD59144-8EB6-F792-4E48-0CF7EFFBF26D}"/>
              </a:ext>
            </a:extLst>
          </p:cNvPr>
          <p:cNvSpPr txBox="1"/>
          <p:nvPr/>
        </p:nvSpPr>
        <p:spPr>
          <a:xfrm>
            <a:off x="3989882" y="467581"/>
            <a:ext cx="532229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Facility Maintenance Management</a:t>
            </a:r>
          </a:p>
        </p:txBody>
      </p:sp>
      <p:sp>
        <p:nvSpPr>
          <p:cNvPr id="2" name="Rectangle: Beveled 1">
            <a:extLst>
              <a:ext uri="{FF2B5EF4-FFF2-40B4-BE49-F238E27FC236}">
                <a16:creationId xmlns:a16="http://schemas.microsoft.com/office/drawing/2014/main" id="{B64260E0-EB21-5F9B-C762-2D5287BCDB4A}"/>
              </a:ext>
            </a:extLst>
          </p:cNvPr>
          <p:cNvSpPr/>
          <p:nvPr/>
        </p:nvSpPr>
        <p:spPr>
          <a:xfrm>
            <a:off x="1809251" y="1037669"/>
            <a:ext cx="9007232" cy="542092"/>
          </a:xfrm>
          <a:prstGeom prst="bevel">
            <a:avLst/>
          </a:prstGeom>
          <a:solidFill>
            <a:srgbClr val="FEECF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2200" b="1" dirty="0">
                <a:solidFill>
                  <a:srgbClr val="C00000"/>
                </a:solidFill>
                <a:latin typeface="Alexandria"/>
              </a:rPr>
              <a:t>Facilities Inspection and Assessment</a:t>
            </a:r>
            <a:endParaRPr kumimoji="0" lang="en-US" sz="2200" b="1" i="0" u="none" strike="noStrike" kern="1200" cap="none" spc="0" normalizeH="0" baseline="0" noProof="0" dirty="0">
              <a:ln>
                <a:noFill/>
              </a:ln>
              <a:solidFill>
                <a:srgbClr val="C00000"/>
              </a:solidFill>
              <a:effectLst/>
              <a:uLnTx/>
              <a:uFillTx/>
              <a:latin typeface="Alexandria"/>
              <a:ea typeface="+mn-ea"/>
              <a:cs typeface="+mn-cs"/>
            </a:endParaRPr>
          </a:p>
        </p:txBody>
      </p:sp>
      <p:graphicFrame>
        <p:nvGraphicFramePr>
          <p:cNvPr id="9" name="Diagram 8">
            <a:extLst>
              <a:ext uri="{FF2B5EF4-FFF2-40B4-BE49-F238E27FC236}">
                <a16:creationId xmlns:a16="http://schemas.microsoft.com/office/drawing/2014/main" id="{DC3E678D-E3EF-3918-E8B8-526B14D62D8B}"/>
              </a:ext>
            </a:extLst>
          </p:cNvPr>
          <p:cNvGraphicFramePr/>
          <p:nvPr>
            <p:extLst>
              <p:ext uri="{D42A27DB-BD31-4B8C-83A1-F6EECF244321}">
                <p14:modId xmlns:p14="http://schemas.microsoft.com/office/powerpoint/2010/main" val="670462888"/>
              </p:ext>
            </p:extLst>
          </p:nvPr>
        </p:nvGraphicFramePr>
        <p:xfrm>
          <a:off x="84179" y="761275"/>
          <a:ext cx="12011569" cy="52526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83270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9"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0CDDFE-B542-927E-D88A-31D51EC887C0}"/>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BDEF9602-49E1-9FB6-9721-E92F2E364FDD}"/>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AB0CB02A-CA81-F18C-8479-363E5029F34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388CC458-2E99-4EEC-D430-7361F15D6D81}"/>
              </a:ext>
            </a:extLst>
          </p:cNvPr>
          <p:cNvSpPr txBox="1"/>
          <p:nvPr/>
        </p:nvSpPr>
        <p:spPr>
          <a:xfrm>
            <a:off x="3989882" y="467581"/>
            <a:ext cx="532229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Facility Maintenance Management</a:t>
            </a:r>
          </a:p>
        </p:txBody>
      </p:sp>
      <p:sp>
        <p:nvSpPr>
          <p:cNvPr id="2" name="Rectangle: Beveled 1">
            <a:extLst>
              <a:ext uri="{FF2B5EF4-FFF2-40B4-BE49-F238E27FC236}">
                <a16:creationId xmlns:a16="http://schemas.microsoft.com/office/drawing/2014/main" id="{996A1D95-F264-5B0A-7BB8-98ECD97ADC8E}"/>
              </a:ext>
            </a:extLst>
          </p:cNvPr>
          <p:cNvSpPr/>
          <p:nvPr/>
        </p:nvSpPr>
        <p:spPr>
          <a:xfrm>
            <a:off x="1809251" y="1037669"/>
            <a:ext cx="9007232" cy="542092"/>
          </a:xfrm>
          <a:prstGeom prst="bevel">
            <a:avLst/>
          </a:prstGeom>
          <a:solidFill>
            <a:srgbClr val="FEECF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C00000"/>
                </a:solidFill>
                <a:effectLst/>
                <a:uLnTx/>
                <a:uFillTx/>
                <a:latin typeface="Alexandria"/>
                <a:ea typeface="+mn-ea"/>
                <a:cs typeface="+mn-cs"/>
              </a:rPr>
              <a:t>Facilities Inspection and Assessment</a:t>
            </a:r>
          </a:p>
        </p:txBody>
      </p:sp>
      <p:graphicFrame>
        <p:nvGraphicFramePr>
          <p:cNvPr id="4" name="Table 3">
            <a:extLst>
              <a:ext uri="{FF2B5EF4-FFF2-40B4-BE49-F238E27FC236}">
                <a16:creationId xmlns:a16="http://schemas.microsoft.com/office/drawing/2014/main" id="{C765EFA3-D8F3-062D-E97D-C4690A3C304A}"/>
              </a:ext>
            </a:extLst>
          </p:cNvPr>
          <p:cNvGraphicFramePr>
            <a:graphicFrameLocks noGrp="1"/>
          </p:cNvGraphicFramePr>
          <p:nvPr/>
        </p:nvGraphicFramePr>
        <p:xfrm>
          <a:off x="147082" y="1692638"/>
          <a:ext cx="11897835" cy="4561173"/>
        </p:xfrm>
        <a:graphic>
          <a:graphicData uri="http://schemas.openxmlformats.org/drawingml/2006/table">
            <a:tbl>
              <a:tblPr>
                <a:tableStyleId>{22838BEF-8BB2-4498-84A7-C5851F593DF1}</a:tableStyleId>
              </a:tblPr>
              <a:tblGrid>
                <a:gridCol w="1408763">
                  <a:extLst>
                    <a:ext uri="{9D8B030D-6E8A-4147-A177-3AD203B41FA5}">
                      <a16:colId xmlns:a16="http://schemas.microsoft.com/office/drawing/2014/main" val="2944042863"/>
                    </a:ext>
                  </a:extLst>
                </a:gridCol>
                <a:gridCol w="4060979">
                  <a:extLst>
                    <a:ext uri="{9D8B030D-6E8A-4147-A177-3AD203B41FA5}">
                      <a16:colId xmlns:a16="http://schemas.microsoft.com/office/drawing/2014/main" val="1312601742"/>
                    </a:ext>
                  </a:extLst>
                </a:gridCol>
                <a:gridCol w="1668959">
                  <a:extLst>
                    <a:ext uri="{9D8B030D-6E8A-4147-A177-3AD203B41FA5}">
                      <a16:colId xmlns:a16="http://schemas.microsoft.com/office/drawing/2014/main" val="2783749879"/>
                    </a:ext>
                  </a:extLst>
                </a:gridCol>
                <a:gridCol w="2379567">
                  <a:extLst>
                    <a:ext uri="{9D8B030D-6E8A-4147-A177-3AD203B41FA5}">
                      <a16:colId xmlns:a16="http://schemas.microsoft.com/office/drawing/2014/main" val="2203036632"/>
                    </a:ext>
                  </a:extLst>
                </a:gridCol>
                <a:gridCol w="2379567">
                  <a:extLst>
                    <a:ext uri="{9D8B030D-6E8A-4147-A177-3AD203B41FA5}">
                      <a16:colId xmlns:a16="http://schemas.microsoft.com/office/drawing/2014/main" val="1107689797"/>
                    </a:ext>
                  </a:extLst>
                </a:gridCol>
              </a:tblGrid>
              <a:tr h="460262">
                <a:tc>
                  <a:txBody>
                    <a:bodyPr/>
                    <a:lstStyle/>
                    <a:p>
                      <a:pPr algn="ctr">
                        <a:lnSpc>
                          <a:spcPct val="105000"/>
                        </a:lnSpc>
                        <a:spcBef>
                          <a:spcPts val="600"/>
                        </a:spcBef>
                        <a:spcAft>
                          <a:spcPts val="600"/>
                        </a:spcAft>
                        <a:buNone/>
                      </a:pPr>
                      <a:r>
                        <a:rPr lang="en-US" sz="1800" b="1" dirty="0">
                          <a:latin typeface="Alexandria"/>
                        </a:rPr>
                        <a:t>Type</a:t>
                      </a:r>
                    </a:p>
                  </a:txBody>
                  <a:tcPr marL="58802" marR="58802" marT="29401" marB="29401" anchor="ctr"/>
                </a:tc>
                <a:tc>
                  <a:txBody>
                    <a:bodyPr/>
                    <a:lstStyle/>
                    <a:p>
                      <a:pPr algn="ctr">
                        <a:lnSpc>
                          <a:spcPct val="105000"/>
                        </a:lnSpc>
                        <a:spcBef>
                          <a:spcPts val="600"/>
                        </a:spcBef>
                        <a:spcAft>
                          <a:spcPts val="600"/>
                        </a:spcAft>
                        <a:buNone/>
                      </a:pPr>
                      <a:r>
                        <a:rPr lang="en-US" sz="1800" b="1" dirty="0">
                          <a:latin typeface="Alexandria"/>
                        </a:rPr>
                        <a:t>Purpose / Objective</a:t>
                      </a:r>
                    </a:p>
                  </a:txBody>
                  <a:tcPr marL="58802" marR="58802" marT="29401" marB="29401" anchor="ctr"/>
                </a:tc>
                <a:tc>
                  <a:txBody>
                    <a:bodyPr/>
                    <a:lstStyle/>
                    <a:p>
                      <a:pPr algn="ctr">
                        <a:lnSpc>
                          <a:spcPct val="105000"/>
                        </a:lnSpc>
                        <a:spcBef>
                          <a:spcPts val="600"/>
                        </a:spcBef>
                        <a:spcAft>
                          <a:spcPts val="600"/>
                        </a:spcAft>
                        <a:buNone/>
                      </a:pPr>
                      <a:r>
                        <a:rPr lang="en-US" sz="1800" b="1" dirty="0">
                          <a:latin typeface="Alexandria"/>
                        </a:rPr>
                        <a:t>Frequency</a:t>
                      </a:r>
                    </a:p>
                  </a:txBody>
                  <a:tcPr marL="58802" marR="58802" marT="29401" marB="29401" anchor="ctr"/>
                </a:tc>
                <a:tc>
                  <a:txBody>
                    <a:bodyPr/>
                    <a:lstStyle/>
                    <a:p>
                      <a:pPr algn="ctr">
                        <a:lnSpc>
                          <a:spcPct val="105000"/>
                        </a:lnSpc>
                        <a:spcBef>
                          <a:spcPts val="600"/>
                        </a:spcBef>
                        <a:spcAft>
                          <a:spcPts val="600"/>
                        </a:spcAft>
                        <a:buNone/>
                      </a:pPr>
                      <a:r>
                        <a:rPr lang="en-US" sz="1800" b="1" dirty="0">
                          <a:latin typeface="Alexandria"/>
                        </a:rPr>
                        <a:t>Outputs</a:t>
                      </a:r>
                    </a:p>
                  </a:txBody>
                  <a:tcPr marL="58802" marR="58802" marT="29401" marB="29401" anchor="ctr"/>
                </a:tc>
                <a:tc>
                  <a:txBody>
                    <a:bodyPr/>
                    <a:lstStyle/>
                    <a:p>
                      <a:pPr algn="ctr">
                        <a:lnSpc>
                          <a:spcPct val="105000"/>
                        </a:lnSpc>
                        <a:spcBef>
                          <a:spcPts val="600"/>
                        </a:spcBef>
                        <a:spcAft>
                          <a:spcPts val="600"/>
                        </a:spcAft>
                        <a:buNone/>
                      </a:pPr>
                      <a:r>
                        <a:rPr lang="en-US" sz="1800" b="1" dirty="0">
                          <a:latin typeface="Alexandria"/>
                        </a:rPr>
                        <a:t>Responsible Party</a:t>
                      </a:r>
                    </a:p>
                  </a:txBody>
                  <a:tcPr marL="58802" marR="58802" marT="29401" marB="29401" anchor="ctr"/>
                </a:tc>
                <a:extLst>
                  <a:ext uri="{0D108BD9-81ED-4DB2-BD59-A6C34878D82A}">
                    <a16:rowId xmlns:a16="http://schemas.microsoft.com/office/drawing/2014/main" val="409252620"/>
                  </a:ext>
                </a:extLst>
              </a:tr>
              <a:tr h="835960">
                <a:tc>
                  <a:txBody>
                    <a:bodyPr/>
                    <a:lstStyle/>
                    <a:p>
                      <a:pPr algn="ctr">
                        <a:lnSpc>
                          <a:spcPct val="105000"/>
                        </a:lnSpc>
                        <a:spcBef>
                          <a:spcPts val="600"/>
                        </a:spcBef>
                        <a:spcAft>
                          <a:spcPts val="600"/>
                        </a:spcAft>
                        <a:buNone/>
                      </a:pPr>
                      <a:r>
                        <a:rPr lang="en-US" sz="1800" b="1" dirty="0">
                          <a:latin typeface="Alexandria"/>
                        </a:rPr>
                        <a:t>Routine Inspection</a:t>
                      </a:r>
                      <a:endParaRPr lang="en-US" sz="1800" dirty="0">
                        <a:latin typeface="Alexandria"/>
                      </a:endParaRPr>
                    </a:p>
                  </a:txBody>
                  <a:tcPr marL="58802" marR="58802" marT="29401" marB="29401" anchor="ctr"/>
                </a:tc>
                <a:tc>
                  <a:txBody>
                    <a:bodyPr/>
                    <a:lstStyle/>
                    <a:p>
                      <a:pPr algn="ctr">
                        <a:lnSpc>
                          <a:spcPct val="105000"/>
                        </a:lnSpc>
                        <a:spcBef>
                          <a:spcPts val="600"/>
                        </a:spcBef>
                        <a:spcAft>
                          <a:spcPts val="600"/>
                        </a:spcAft>
                        <a:buNone/>
                      </a:pPr>
                      <a:r>
                        <a:rPr lang="en-US" sz="1800" dirty="0">
                          <a:latin typeface="Alexandria"/>
                        </a:rPr>
                        <a:t>Identifying minor issues and tracking immediate user-reported problems.</a:t>
                      </a:r>
                    </a:p>
                  </a:txBody>
                  <a:tcPr marL="58802" marR="58802" marT="29401" marB="29401" anchor="ctr">
                    <a:solidFill>
                      <a:schemeClr val="bg1"/>
                    </a:solidFill>
                  </a:tcPr>
                </a:tc>
                <a:tc>
                  <a:txBody>
                    <a:bodyPr/>
                    <a:lstStyle/>
                    <a:p>
                      <a:pPr algn="ctr">
                        <a:lnSpc>
                          <a:spcPct val="105000"/>
                        </a:lnSpc>
                        <a:spcBef>
                          <a:spcPts val="600"/>
                        </a:spcBef>
                        <a:spcAft>
                          <a:spcPts val="600"/>
                        </a:spcAft>
                        <a:buNone/>
                      </a:pPr>
                      <a:r>
                        <a:rPr lang="en-US" sz="1800" dirty="0">
                          <a:latin typeface="Alexandria"/>
                        </a:rPr>
                        <a:t>Weekly / Monthly</a:t>
                      </a:r>
                    </a:p>
                  </a:txBody>
                  <a:tcPr marL="58802" marR="58802" marT="29401" marB="29401" anchor="ctr">
                    <a:solidFill>
                      <a:schemeClr val="bg1"/>
                    </a:solidFill>
                  </a:tcPr>
                </a:tc>
                <a:tc>
                  <a:txBody>
                    <a:bodyPr/>
                    <a:lstStyle/>
                    <a:p>
                      <a:pPr algn="ctr">
                        <a:lnSpc>
                          <a:spcPct val="105000"/>
                        </a:lnSpc>
                        <a:spcBef>
                          <a:spcPts val="600"/>
                        </a:spcBef>
                        <a:spcAft>
                          <a:spcPts val="600"/>
                        </a:spcAft>
                        <a:buNone/>
                      </a:pPr>
                      <a:r>
                        <a:rPr lang="en-US" sz="1800">
                          <a:latin typeface="Alexandria"/>
                        </a:rPr>
                        <a:t>Immediate corrective actions</a:t>
                      </a:r>
                    </a:p>
                  </a:txBody>
                  <a:tcPr marL="58802" marR="58802" marT="29401" marB="29401" anchor="ctr">
                    <a:solidFill>
                      <a:schemeClr val="bg1"/>
                    </a:solidFill>
                  </a:tcPr>
                </a:tc>
                <a:tc>
                  <a:txBody>
                    <a:bodyPr/>
                    <a:lstStyle/>
                    <a:p>
                      <a:pPr algn="ctr">
                        <a:lnSpc>
                          <a:spcPct val="105000"/>
                        </a:lnSpc>
                        <a:spcBef>
                          <a:spcPts val="600"/>
                        </a:spcBef>
                        <a:spcAft>
                          <a:spcPts val="600"/>
                        </a:spcAft>
                        <a:buNone/>
                      </a:pPr>
                      <a:r>
                        <a:rPr lang="en-US" sz="1800">
                          <a:latin typeface="Alexandria"/>
                        </a:rPr>
                        <a:t>Internal Maintenance Team</a:t>
                      </a:r>
                    </a:p>
                  </a:txBody>
                  <a:tcPr marL="58802" marR="58802" marT="29401" marB="29401" anchor="ctr">
                    <a:solidFill>
                      <a:schemeClr val="bg1"/>
                    </a:solidFill>
                  </a:tcPr>
                </a:tc>
                <a:extLst>
                  <a:ext uri="{0D108BD9-81ED-4DB2-BD59-A6C34878D82A}">
                    <a16:rowId xmlns:a16="http://schemas.microsoft.com/office/drawing/2014/main" val="3547831093"/>
                  </a:ext>
                </a:extLst>
              </a:tr>
              <a:tr h="1003185">
                <a:tc>
                  <a:txBody>
                    <a:bodyPr/>
                    <a:lstStyle/>
                    <a:p>
                      <a:pPr algn="ctr">
                        <a:lnSpc>
                          <a:spcPct val="105000"/>
                        </a:lnSpc>
                        <a:spcBef>
                          <a:spcPts val="600"/>
                        </a:spcBef>
                        <a:spcAft>
                          <a:spcPts val="600"/>
                        </a:spcAft>
                        <a:buNone/>
                      </a:pPr>
                      <a:r>
                        <a:rPr lang="en-US" sz="1800" b="1" dirty="0">
                          <a:latin typeface="Alexandria"/>
                        </a:rPr>
                        <a:t>General Inspection</a:t>
                      </a:r>
                      <a:endParaRPr lang="en-US" sz="1800" dirty="0">
                        <a:latin typeface="Alexandria"/>
                      </a:endParaRPr>
                    </a:p>
                  </a:txBody>
                  <a:tcPr marL="58802" marR="58802" marT="29401" marB="29401" anchor="ctr"/>
                </a:tc>
                <a:tc>
                  <a:txBody>
                    <a:bodyPr/>
                    <a:lstStyle/>
                    <a:p>
                      <a:pPr algn="ctr">
                        <a:lnSpc>
                          <a:spcPct val="105000"/>
                        </a:lnSpc>
                        <a:spcBef>
                          <a:spcPts val="600"/>
                        </a:spcBef>
                        <a:spcAft>
                          <a:spcPts val="600"/>
                        </a:spcAft>
                        <a:buNone/>
                      </a:pPr>
                      <a:r>
                        <a:rPr lang="en-US" sz="1800" dirty="0">
                          <a:latin typeface="Alexandria"/>
                        </a:rPr>
                        <a:t>Assessing the overall condition of the building and systems, and identifying needs and future plans.</a:t>
                      </a:r>
                    </a:p>
                  </a:txBody>
                  <a:tcPr marL="58802" marR="58802" marT="29401" marB="29401" anchor="ctr">
                    <a:solidFill>
                      <a:schemeClr val="bg1"/>
                    </a:solidFill>
                  </a:tcPr>
                </a:tc>
                <a:tc>
                  <a:txBody>
                    <a:bodyPr/>
                    <a:lstStyle/>
                    <a:p>
                      <a:pPr algn="ctr">
                        <a:lnSpc>
                          <a:spcPct val="105000"/>
                        </a:lnSpc>
                        <a:spcBef>
                          <a:spcPts val="600"/>
                        </a:spcBef>
                        <a:spcAft>
                          <a:spcPts val="600"/>
                        </a:spcAft>
                        <a:buNone/>
                      </a:pPr>
                      <a:r>
                        <a:rPr lang="en-US" sz="1800" dirty="0">
                          <a:latin typeface="Alexandria"/>
                        </a:rPr>
                        <a:t>Annually</a:t>
                      </a:r>
                    </a:p>
                  </a:txBody>
                  <a:tcPr marL="58802" marR="58802" marT="29401" marB="29401" anchor="ctr">
                    <a:solidFill>
                      <a:schemeClr val="bg1"/>
                    </a:solidFill>
                  </a:tcPr>
                </a:tc>
                <a:tc>
                  <a:txBody>
                    <a:bodyPr/>
                    <a:lstStyle/>
                    <a:p>
                      <a:pPr algn="ctr">
                        <a:lnSpc>
                          <a:spcPct val="105000"/>
                        </a:lnSpc>
                        <a:spcBef>
                          <a:spcPts val="600"/>
                        </a:spcBef>
                        <a:spcAft>
                          <a:spcPts val="600"/>
                        </a:spcAft>
                        <a:buNone/>
                      </a:pPr>
                      <a:r>
                        <a:rPr lang="en-US" sz="1800" dirty="0">
                          <a:latin typeface="Alexandria"/>
                        </a:rPr>
                        <a:t>Maintenance budget</a:t>
                      </a:r>
                    </a:p>
                  </a:txBody>
                  <a:tcPr marL="58802" marR="58802" marT="29401" marB="29401" anchor="ctr">
                    <a:solidFill>
                      <a:schemeClr val="bg1"/>
                    </a:solidFill>
                  </a:tcPr>
                </a:tc>
                <a:tc>
                  <a:txBody>
                    <a:bodyPr/>
                    <a:lstStyle/>
                    <a:p>
                      <a:pPr algn="ctr">
                        <a:lnSpc>
                          <a:spcPct val="105000"/>
                        </a:lnSpc>
                        <a:spcBef>
                          <a:spcPts val="600"/>
                        </a:spcBef>
                        <a:spcAft>
                          <a:spcPts val="600"/>
                        </a:spcAft>
                        <a:buNone/>
                      </a:pPr>
                      <a:r>
                        <a:rPr lang="en-US" sz="1800">
                          <a:latin typeface="Alexandria"/>
                        </a:rPr>
                        <a:t>Facility Managers</a:t>
                      </a:r>
                    </a:p>
                  </a:txBody>
                  <a:tcPr marL="58802" marR="58802" marT="29401" marB="29401" anchor="ctr">
                    <a:solidFill>
                      <a:schemeClr val="bg1"/>
                    </a:solidFill>
                  </a:tcPr>
                </a:tc>
                <a:extLst>
                  <a:ext uri="{0D108BD9-81ED-4DB2-BD59-A6C34878D82A}">
                    <a16:rowId xmlns:a16="http://schemas.microsoft.com/office/drawing/2014/main" val="2696167579"/>
                  </a:ext>
                </a:extLst>
              </a:tr>
              <a:tr h="880356">
                <a:tc>
                  <a:txBody>
                    <a:bodyPr/>
                    <a:lstStyle/>
                    <a:p>
                      <a:pPr algn="ctr">
                        <a:lnSpc>
                          <a:spcPct val="105000"/>
                        </a:lnSpc>
                        <a:spcBef>
                          <a:spcPts val="600"/>
                        </a:spcBef>
                        <a:spcAft>
                          <a:spcPts val="600"/>
                        </a:spcAft>
                        <a:buNone/>
                      </a:pPr>
                      <a:r>
                        <a:rPr lang="en-US" sz="1800" b="1" dirty="0">
                          <a:latin typeface="Alexandria"/>
                        </a:rPr>
                        <a:t>Detailed Inspection</a:t>
                      </a:r>
                      <a:endParaRPr lang="en-US" sz="1800" dirty="0">
                        <a:latin typeface="Alexandria"/>
                      </a:endParaRPr>
                    </a:p>
                  </a:txBody>
                  <a:tcPr marL="58802" marR="58802" marT="29401" marB="29401" anchor="ctr"/>
                </a:tc>
                <a:tc>
                  <a:txBody>
                    <a:bodyPr/>
                    <a:lstStyle/>
                    <a:p>
                      <a:pPr algn="ctr">
                        <a:lnSpc>
                          <a:spcPct val="105000"/>
                        </a:lnSpc>
                        <a:spcBef>
                          <a:spcPts val="600"/>
                        </a:spcBef>
                        <a:spcAft>
                          <a:spcPts val="600"/>
                        </a:spcAft>
                        <a:buNone/>
                      </a:pPr>
                      <a:r>
                        <a:rPr lang="en-US" sz="1800" dirty="0">
                          <a:latin typeface="Alexandria"/>
                        </a:rPr>
                        <a:t>Conducting a comprehensive assessment of all systems and assets to develop a long-term plan.</a:t>
                      </a:r>
                    </a:p>
                  </a:txBody>
                  <a:tcPr marL="58802" marR="58802" marT="29401" marB="29401" anchor="ctr">
                    <a:solidFill>
                      <a:schemeClr val="bg1"/>
                    </a:solidFill>
                  </a:tcPr>
                </a:tc>
                <a:tc>
                  <a:txBody>
                    <a:bodyPr/>
                    <a:lstStyle/>
                    <a:p>
                      <a:pPr algn="ctr">
                        <a:lnSpc>
                          <a:spcPct val="105000"/>
                        </a:lnSpc>
                        <a:spcBef>
                          <a:spcPts val="600"/>
                        </a:spcBef>
                        <a:spcAft>
                          <a:spcPts val="600"/>
                        </a:spcAft>
                        <a:buNone/>
                      </a:pPr>
                      <a:r>
                        <a:rPr lang="en-US" sz="1800" dirty="0">
                          <a:latin typeface="Alexandria"/>
                        </a:rPr>
                        <a:t>Every 3 years</a:t>
                      </a:r>
                    </a:p>
                  </a:txBody>
                  <a:tcPr marL="58802" marR="58802" marT="29401" marB="29401" anchor="ctr">
                    <a:solidFill>
                      <a:schemeClr val="bg1"/>
                    </a:solidFill>
                  </a:tcPr>
                </a:tc>
                <a:tc>
                  <a:txBody>
                    <a:bodyPr/>
                    <a:lstStyle/>
                    <a:p>
                      <a:pPr algn="ctr">
                        <a:lnSpc>
                          <a:spcPct val="105000"/>
                        </a:lnSpc>
                        <a:spcBef>
                          <a:spcPts val="600"/>
                        </a:spcBef>
                        <a:spcAft>
                          <a:spcPts val="600"/>
                        </a:spcAft>
                        <a:buNone/>
                      </a:pPr>
                      <a:r>
                        <a:rPr lang="en-US" sz="1800" dirty="0">
                          <a:latin typeface="Alexandria"/>
                        </a:rPr>
                        <a:t>Long-term plan</a:t>
                      </a:r>
                    </a:p>
                  </a:txBody>
                  <a:tcPr marL="58802" marR="58802" marT="29401" marB="29401" anchor="ctr">
                    <a:solidFill>
                      <a:schemeClr val="bg1"/>
                    </a:solidFill>
                  </a:tcPr>
                </a:tc>
                <a:tc>
                  <a:txBody>
                    <a:bodyPr/>
                    <a:lstStyle/>
                    <a:p>
                      <a:pPr algn="ctr">
                        <a:lnSpc>
                          <a:spcPct val="105000"/>
                        </a:lnSpc>
                        <a:spcBef>
                          <a:spcPts val="600"/>
                        </a:spcBef>
                        <a:spcAft>
                          <a:spcPts val="600"/>
                        </a:spcAft>
                        <a:buNone/>
                      </a:pPr>
                      <a:r>
                        <a:rPr lang="en-US" sz="1800" dirty="0">
                          <a:latin typeface="Alexandria"/>
                        </a:rPr>
                        <a:t>External Consultants</a:t>
                      </a:r>
                    </a:p>
                  </a:txBody>
                  <a:tcPr marL="58802" marR="58802" marT="29401" marB="29401" anchor="ctr">
                    <a:solidFill>
                      <a:schemeClr val="bg1"/>
                    </a:solidFill>
                  </a:tcPr>
                </a:tc>
                <a:extLst>
                  <a:ext uri="{0D108BD9-81ED-4DB2-BD59-A6C34878D82A}">
                    <a16:rowId xmlns:a16="http://schemas.microsoft.com/office/drawing/2014/main" val="1200857909"/>
                  </a:ext>
                </a:extLst>
              </a:tr>
              <a:tr h="1350540">
                <a:tc>
                  <a:txBody>
                    <a:bodyPr/>
                    <a:lstStyle/>
                    <a:p>
                      <a:pPr algn="ctr">
                        <a:lnSpc>
                          <a:spcPct val="105000"/>
                        </a:lnSpc>
                        <a:spcBef>
                          <a:spcPts val="600"/>
                        </a:spcBef>
                        <a:spcAft>
                          <a:spcPts val="600"/>
                        </a:spcAft>
                        <a:buNone/>
                      </a:pPr>
                      <a:r>
                        <a:rPr lang="en-US" sz="1800" b="1" dirty="0">
                          <a:latin typeface="Alexandria"/>
                        </a:rPr>
                        <a:t>Safety Inspection</a:t>
                      </a:r>
                      <a:endParaRPr lang="en-US" sz="1800" dirty="0">
                        <a:latin typeface="Alexandria"/>
                      </a:endParaRPr>
                    </a:p>
                  </a:txBody>
                  <a:tcPr marL="58802" marR="58802" marT="29401" marB="29401" anchor="ctr"/>
                </a:tc>
                <a:tc>
                  <a:txBody>
                    <a:bodyPr/>
                    <a:lstStyle/>
                    <a:p>
                      <a:pPr algn="ctr">
                        <a:lnSpc>
                          <a:spcPct val="105000"/>
                        </a:lnSpc>
                        <a:spcBef>
                          <a:spcPts val="600"/>
                        </a:spcBef>
                        <a:spcAft>
                          <a:spcPts val="600"/>
                        </a:spcAft>
                        <a:buNone/>
                      </a:pPr>
                      <a:r>
                        <a:rPr lang="en-US" sz="1800">
                          <a:latin typeface="Alexandria"/>
                        </a:rPr>
                        <a:t>Ensuring compliance with HSSE requirements and safety regulations, and improving safety performance.</a:t>
                      </a:r>
                    </a:p>
                  </a:txBody>
                  <a:tcPr marL="58802" marR="58802" marT="29401" marB="29401" anchor="ctr">
                    <a:solidFill>
                      <a:schemeClr val="bg1"/>
                    </a:solidFill>
                  </a:tcPr>
                </a:tc>
                <a:tc>
                  <a:txBody>
                    <a:bodyPr/>
                    <a:lstStyle/>
                    <a:p>
                      <a:pPr algn="ctr">
                        <a:lnSpc>
                          <a:spcPct val="105000"/>
                        </a:lnSpc>
                        <a:spcBef>
                          <a:spcPts val="600"/>
                        </a:spcBef>
                        <a:spcAft>
                          <a:spcPts val="600"/>
                        </a:spcAft>
                        <a:buNone/>
                      </a:pPr>
                      <a:r>
                        <a:rPr lang="en-US" sz="1800" dirty="0">
                          <a:latin typeface="Alexandria"/>
                        </a:rPr>
                        <a:t>Quarterly</a:t>
                      </a:r>
                    </a:p>
                  </a:txBody>
                  <a:tcPr marL="58802" marR="58802" marT="29401" marB="29401" anchor="ctr">
                    <a:solidFill>
                      <a:schemeClr val="bg1"/>
                    </a:solidFill>
                  </a:tcPr>
                </a:tc>
                <a:tc>
                  <a:txBody>
                    <a:bodyPr/>
                    <a:lstStyle/>
                    <a:p>
                      <a:pPr algn="ctr">
                        <a:lnSpc>
                          <a:spcPct val="105000"/>
                        </a:lnSpc>
                        <a:spcBef>
                          <a:spcPts val="600"/>
                        </a:spcBef>
                        <a:spcAft>
                          <a:spcPts val="600"/>
                        </a:spcAft>
                        <a:buNone/>
                      </a:pPr>
                      <a:r>
                        <a:rPr lang="en-US" sz="1800" dirty="0">
                          <a:latin typeface="Alexandria"/>
                        </a:rPr>
                        <a:t>Compliance reports and safety improvements</a:t>
                      </a:r>
                    </a:p>
                  </a:txBody>
                  <a:tcPr marL="58802" marR="58802" marT="29401" marB="29401" anchor="ctr">
                    <a:solidFill>
                      <a:schemeClr val="bg1"/>
                    </a:solidFill>
                  </a:tcPr>
                </a:tc>
                <a:tc>
                  <a:txBody>
                    <a:bodyPr/>
                    <a:lstStyle/>
                    <a:p>
                      <a:pPr algn="ctr">
                        <a:lnSpc>
                          <a:spcPct val="105000"/>
                        </a:lnSpc>
                        <a:spcBef>
                          <a:spcPts val="600"/>
                        </a:spcBef>
                        <a:spcAft>
                          <a:spcPts val="600"/>
                        </a:spcAft>
                        <a:buNone/>
                      </a:pPr>
                      <a:r>
                        <a:rPr lang="en-US" sz="1800" dirty="0">
                          <a:latin typeface="Alexandria"/>
                        </a:rPr>
                        <a:t>Safety Team</a:t>
                      </a:r>
                    </a:p>
                  </a:txBody>
                  <a:tcPr marL="58802" marR="58802" marT="29401" marB="29401" anchor="ctr">
                    <a:solidFill>
                      <a:schemeClr val="bg1"/>
                    </a:solidFill>
                  </a:tcPr>
                </a:tc>
                <a:extLst>
                  <a:ext uri="{0D108BD9-81ED-4DB2-BD59-A6C34878D82A}">
                    <a16:rowId xmlns:a16="http://schemas.microsoft.com/office/drawing/2014/main" val="1813045985"/>
                  </a:ext>
                </a:extLst>
              </a:tr>
            </a:tbl>
          </a:graphicData>
        </a:graphic>
      </p:graphicFrame>
    </p:spTree>
    <p:extLst>
      <p:ext uri="{BB962C8B-B14F-4D97-AF65-F5344CB8AC3E}">
        <p14:creationId xmlns:p14="http://schemas.microsoft.com/office/powerpoint/2010/main" val="1706121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07F73A-51E4-3689-9450-15C248AA410F}"/>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93D51FBD-4AEA-6036-D745-DD0442838AF8}"/>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A4BA3516-F6B9-0D43-3985-D367B8F55FB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B6AF43D-EA9D-9E7E-CF60-636E16252FF7}"/>
              </a:ext>
            </a:extLst>
          </p:cNvPr>
          <p:cNvSpPr txBox="1"/>
          <p:nvPr/>
        </p:nvSpPr>
        <p:spPr>
          <a:xfrm>
            <a:off x="3989882" y="467581"/>
            <a:ext cx="532229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Facility Maintenance Management</a:t>
            </a:r>
          </a:p>
        </p:txBody>
      </p:sp>
      <p:sp>
        <p:nvSpPr>
          <p:cNvPr id="2" name="Rectangle: Beveled 1">
            <a:extLst>
              <a:ext uri="{FF2B5EF4-FFF2-40B4-BE49-F238E27FC236}">
                <a16:creationId xmlns:a16="http://schemas.microsoft.com/office/drawing/2014/main" id="{D9CABBD8-624B-1761-20E0-0A48C4C494CD}"/>
              </a:ext>
            </a:extLst>
          </p:cNvPr>
          <p:cNvSpPr/>
          <p:nvPr/>
        </p:nvSpPr>
        <p:spPr>
          <a:xfrm>
            <a:off x="1809251" y="1037669"/>
            <a:ext cx="9007232" cy="542092"/>
          </a:xfrm>
          <a:prstGeom prst="bevel">
            <a:avLst/>
          </a:prstGeom>
          <a:solidFill>
            <a:srgbClr val="FEECF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C00000"/>
                </a:solidFill>
                <a:effectLst/>
                <a:uLnTx/>
                <a:uFillTx/>
                <a:latin typeface="Alexandria"/>
                <a:ea typeface="+mn-ea"/>
                <a:cs typeface="+mn-cs"/>
              </a:rPr>
              <a:t>Facilities Inspection and Assessment</a:t>
            </a:r>
          </a:p>
        </p:txBody>
      </p:sp>
      <p:graphicFrame>
        <p:nvGraphicFramePr>
          <p:cNvPr id="7" name="Table 6">
            <a:extLst>
              <a:ext uri="{FF2B5EF4-FFF2-40B4-BE49-F238E27FC236}">
                <a16:creationId xmlns:a16="http://schemas.microsoft.com/office/drawing/2014/main" id="{94DD8A7A-5280-A7FF-55DB-1A82D1A091BD}"/>
              </a:ext>
            </a:extLst>
          </p:cNvPr>
          <p:cNvGraphicFramePr>
            <a:graphicFrameLocks noGrp="1"/>
          </p:cNvGraphicFramePr>
          <p:nvPr>
            <p:extLst>
              <p:ext uri="{D42A27DB-BD31-4B8C-83A1-F6EECF244321}">
                <p14:modId xmlns:p14="http://schemas.microsoft.com/office/powerpoint/2010/main" val="2557052871"/>
              </p:ext>
            </p:extLst>
          </p:nvPr>
        </p:nvGraphicFramePr>
        <p:xfrm>
          <a:off x="1281508" y="2349054"/>
          <a:ext cx="10515600" cy="2996126"/>
        </p:xfrm>
        <a:graphic>
          <a:graphicData uri="http://schemas.openxmlformats.org/drawingml/2006/table">
            <a:tbl>
              <a:tblPr>
                <a:tableStyleId>{69CF1AB2-1976-4502-BF36-3FF5EA218861}</a:tableStyleId>
              </a:tblPr>
              <a:tblGrid>
                <a:gridCol w="3474493">
                  <a:extLst>
                    <a:ext uri="{9D8B030D-6E8A-4147-A177-3AD203B41FA5}">
                      <a16:colId xmlns:a16="http://schemas.microsoft.com/office/drawing/2014/main" val="1992771460"/>
                    </a:ext>
                  </a:extLst>
                </a:gridCol>
                <a:gridCol w="7041107">
                  <a:extLst>
                    <a:ext uri="{9D8B030D-6E8A-4147-A177-3AD203B41FA5}">
                      <a16:colId xmlns:a16="http://schemas.microsoft.com/office/drawing/2014/main" val="3513091897"/>
                    </a:ext>
                  </a:extLst>
                </a:gridCol>
              </a:tblGrid>
              <a:tr h="475702">
                <a:tc>
                  <a:txBody>
                    <a:bodyPr/>
                    <a:lstStyle/>
                    <a:p>
                      <a:pPr algn="ctr">
                        <a:buNone/>
                      </a:pPr>
                      <a:r>
                        <a:rPr lang="en-US" b="1" dirty="0">
                          <a:latin typeface="Alexandria"/>
                        </a:rPr>
                        <a:t>Item</a:t>
                      </a:r>
                    </a:p>
                  </a:txBody>
                  <a:tcPr anchor="ctr"/>
                </a:tc>
                <a:tc>
                  <a:txBody>
                    <a:bodyPr/>
                    <a:lstStyle/>
                    <a:p>
                      <a:pPr algn="ctr">
                        <a:buNone/>
                      </a:pPr>
                      <a:r>
                        <a:rPr lang="en-US" b="1" dirty="0">
                          <a:latin typeface="Alexandria"/>
                        </a:rPr>
                        <a:t>Description</a:t>
                      </a:r>
                    </a:p>
                  </a:txBody>
                  <a:tcPr anchor="ctr"/>
                </a:tc>
                <a:extLst>
                  <a:ext uri="{0D108BD9-81ED-4DB2-BD59-A6C34878D82A}">
                    <a16:rowId xmlns:a16="http://schemas.microsoft.com/office/drawing/2014/main" val="673979815"/>
                  </a:ext>
                </a:extLst>
              </a:tr>
              <a:tr h="599359">
                <a:tc>
                  <a:txBody>
                    <a:bodyPr/>
                    <a:lstStyle/>
                    <a:p>
                      <a:pPr algn="ctr">
                        <a:buNone/>
                      </a:pPr>
                      <a:r>
                        <a:rPr lang="en-US" b="1" dirty="0">
                          <a:latin typeface="Alexandria"/>
                        </a:rPr>
                        <a:t>Condition Assessment</a:t>
                      </a:r>
                      <a:endParaRPr lang="en-US" dirty="0">
                        <a:latin typeface="Alexandria"/>
                      </a:endParaRPr>
                    </a:p>
                  </a:txBody>
                  <a:tcPr anchor="ctr"/>
                </a:tc>
                <a:tc>
                  <a:txBody>
                    <a:bodyPr/>
                    <a:lstStyle/>
                    <a:p>
                      <a:pPr algn="ctr">
                        <a:buNone/>
                      </a:pPr>
                      <a:r>
                        <a:rPr lang="en-US" dirty="0">
                          <a:latin typeface="Alexandria"/>
                        </a:rPr>
                        <a:t>Classifying the condition of the element (Excellent, Acceptable, Poor).</a:t>
                      </a:r>
                    </a:p>
                  </a:txBody>
                  <a:tcPr anchor="ctr">
                    <a:solidFill>
                      <a:schemeClr val="bg1"/>
                    </a:solidFill>
                  </a:tcPr>
                </a:tc>
                <a:extLst>
                  <a:ext uri="{0D108BD9-81ED-4DB2-BD59-A6C34878D82A}">
                    <a16:rowId xmlns:a16="http://schemas.microsoft.com/office/drawing/2014/main" val="2865169519"/>
                  </a:ext>
                </a:extLst>
              </a:tr>
              <a:tr h="647228">
                <a:tc>
                  <a:txBody>
                    <a:bodyPr/>
                    <a:lstStyle/>
                    <a:p>
                      <a:pPr algn="ctr">
                        <a:buNone/>
                      </a:pPr>
                      <a:r>
                        <a:rPr lang="en-US" b="1" dirty="0">
                          <a:latin typeface="Alexandria"/>
                        </a:rPr>
                        <a:t>Priorities</a:t>
                      </a:r>
                      <a:endParaRPr lang="en-US" dirty="0">
                        <a:latin typeface="Alexandria"/>
                      </a:endParaRPr>
                    </a:p>
                  </a:txBody>
                  <a:tcPr anchor="ctr"/>
                </a:tc>
                <a:tc>
                  <a:txBody>
                    <a:bodyPr/>
                    <a:lstStyle/>
                    <a:p>
                      <a:pPr algn="ctr">
                        <a:buNone/>
                      </a:pPr>
                      <a:r>
                        <a:rPr lang="en-US" dirty="0">
                          <a:latin typeface="Alexandria"/>
                        </a:rPr>
                        <a:t>Identifying urgent and non-urgent tasks.</a:t>
                      </a:r>
                    </a:p>
                  </a:txBody>
                  <a:tcPr anchor="ctr">
                    <a:solidFill>
                      <a:schemeClr val="bg1"/>
                    </a:solidFill>
                  </a:tcPr>
                </a:tc>
                <a:extLst>
                  <a:ext uri="{0D108BD9-81ED-4DB2-BD59-A6C34878D82A}">
                    <a16:rowId xmlns:a16="http://schemas.microsoft.com/office/drawing/2014/main" val="1778579233"/>
                  </a:ext>
                </a:extLst>
              </a:tr>
              <a:tr h="710373">
                <a:tc>
                  <a:txBody>
                    <a:bodyPr/>
                    <a:lstStyle/>
                    <a:p>
                      <a:pPr algn="ctr">
                        <a:buNone/>
                      </a:pPr>
                      <a:r>
                        <a:rPr lang="en-US" b="1" dirty="0">
                          <a:latin typeface="Alexandria"/>
                        </a:rPr>
                        <a:t>Estimated Costs</a:t>
                      </a:r>
                      <a:endParaRPr lang="en-US" dirty="0">
                        <a:latin typeface="Alexandria"/>
                      </a:endParaRPr>
                    </a:p>
                  </a:txBody>
                  <a:tcPr anchor="ctr"/>
                </a:tc>
                <a:tc>
                  <a:txBody>
                    <a:bodyPr/>
                    <a:lstStyle/>
                    <a:p>
                      <a:pPr algn="ctr">
                        <a:buNone/>
                      </a:pPr>
                      <a:r>
                        <a:rPr lang="en-US" dirty="0">
                          <a:latin typeface="Alexandria"/>
                        </a:rPr>
                        <a:t>Estimating the cost of repairs or replacements.</a:t>
                      </a:r>
                    </a:p>
                  </a:txBody>
                  <a:tcPr anchor="ctr">
                    <a:solidFill>
                      <a:schemeClr val="bg1"/>
                    </a:solidFill>
                  </a:tcPr>
                </a:tc>
                <a:extLst>
                  <a:ext uri="{0D108BD9-81ED-4DB2-BD59-A6C34878D82A}">
                    <a16:rowId xmlns:a16="http://schemas.microsoft.com/office/drawing/2014/main" val="1243589590"/>
                  </a:ext>
                </a:extLst>
              </a:tr>
              <a:tr h="563464">
                <a:tc>
                  <a:txBody>
                    <a:bodyPr/>
                    <a:lstStyle/>
                    <a:p>
                      <a:pPr algn="ctr">
                        <a:buNone/>
                      </a:pPr>
                      <a:r>
                        <a:rPr lang="en-US" b="1">
                          <a:latin typeface="Alexandria"/>
                        </a:rPr>
                        <a:t>Scheduling</a:t>
                      </a:r>
                      <a:endParaRPr lang="en-US">
                        <a:latin typeface="Alexandria"/>
                      </a:endParaRPr>
                    </a:p>
                  </a:txBody>
                  <a:tcPr anchor="ctr"/>
                </a:tc>
                <a:tc>
                  <a:txBody>
                    <a:bodyPr/>
                    <a:lstStyle/>
                    <a:p>
                      <a:pPr algn="ctr">
                        <a:buNone/>
                      </a:pPr>
                      <a:r>
                        <a:rPr lang="en-US" dirty="0">
                          <a:latin typeface="Alexandria"/>
                        </a:rPr>
                        <a:t>Specifying the execution timeline for each task.</a:t>
                      </a:r>
                    </a:p>
                  </a:txBody>
                  <a:tcPr anchor="ctr">
                    <a:solidFill>
                      <a:schemeClr val="bg1"/>
                    </a:solidFill>
                  </a:tcPr>
                </a:tc>
                <a:extLst>
                  <a:ext uri="{0D108BD9-81ED-4DB2-BD59-A6C34878D82A}">
                    <a16:rowId xmlns:a16="http://schemas.microsoft.com/office/drawing/2014/main" val="3352465683"/>
                  </a:ext>
                </a:extLst>
              </a:tr>
            </a:tbl>
          </a:graphicData>
        </a:graphic>
      </p:graphicFrame>
      <p:sp>
        <p:nvSpPr>
          <p:cNvPr id="9" name="TextBox 8">
            <a:extLst>
              <a:ext uri="{FF2B5EF4-FFF2-40B4-BE49-F238E27FC236}">
                <a16:creationId xmlns:a16="http://schemas.microsoft.com/office/drawing/2014/main" id="{2710B209-A601-BA4C-C592-A97A560F40B9}"/>
              </a:ext>
            </a:extLst>
          </p:cNvPr>
          <p:cNvSpPr txBox="1"/>
          <p:nvPr/>
        </p:nvSpPr>
        <p:spPr>
          <a:xfrm>
            <a:off x="4559569" y="1948944"/>
            <a:ext cx="6093724" cy="400110"/>
          </a:xfrm>
          <a:prstGeom prst="rect">
            <a:avLst/>
          </a:prstGeom>
          <a:noFill/>
        </p:spPr>
        <p:txBody>
          <a:bodyPr wrap="square">
            <a:spAutoFit/>
          </a:bodyPr>
          <a:lstStyle/>
          <a:p>
            <a:pPr lvl="0"/>
            <a:r>
              <a:rPr kumimoji="0" lang="en-US" sz="2000" b="1" i="0" u="none" strike="noStrike" cap="none" spc="0" normalizeH="0" baseline="0" noProof="0" dirty="0">
                <a:ln>
                  <a:noFill/>
                </a:ln>
                <a:solidFill>
                  <a:prstClr val="black"/>
                </a:solidFill>
                <a:effectLst/>
                <a:uLnTx/>
                <a:uFillTx/>
                <a:latin typeface="Alexandria"/>
                <a:ea typeface="+mn-ea"/>
                <a:cs typeface="+mn-cs"/>
              </a:rPr>
              <a:t>Inspection Report Structure</a:t>
            </a:r>
          </a:p>
        </p:txBody>
      </p:sp>
    </p:spTree>
    <p:extLst>
      <p:ext uri="{BB962C8B-B14F-4D97-AF65-F5344CB8AC3E}">
        <p14:creationId xmlns:p14="http://schemas.microsoft.com/office/powerpoint/2010/main" val="2434231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E252BD-FBE0-A719-C8B1-7FD0AB01A53B}"/>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D4C5B31A-5E55-8769-0F25-DD59BC3F6578}"/>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09137FC4-F0BC-DFF1-4E56-87584B4C8EB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F7041A4F-F7C5-30AA-309A-6BB3A24EBCCD}"/>
              </a:ext>
            </a:extLst>
          </p:cNvPr>
          <p:cNvSpPr txBox="1"/>
          <p:nvPr/>
        </p:nvSpPr>
        <p:spPr>
          <a:xfrm>
            <a:off x="3989882" y="467581"/>
            <a:ext cx="532229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Facility Maintenance Management</a:t>
            </a:r>
          </a:p>
        </p:txBody>
      </p:sp>
      <p:sp>
        <p:nvSpPr>
          <p:cNvPr id="2" name="Rectangle: Beveled 1">
            <a:extLst>
              <a:ext uri="{FF2B5EF4-FFF2-40B4-BE49-F238E27FC236}">
                <a16:creationId xmlns:a16="http://schemas.microsoft.com/office/drawing/2014/main" id="{33A1FC80-E590-D0DE-A717-15372DFB0161}"/>
              </a:ext>
            </a:extLst>
          </p:cNvPr>
          <p:cNvSpPr/>
          <p:nvPr/>
        </p:nvSpPr>
        <p:spPr>
          <a:xfrm>
            <a:off x="1809251" y="1037669"/>
            <a:ext cx="9007232" cy="542092"/>
          </a:xfrm>
          <a:prstGeom prst="bevel">
            <a:avLst/>
          </a:prstGeom>
          <a:solidFill>
            <a:srgbClr val="FEECF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2200" b="1" dirty="0">
                <a:solidFill>
                  <a:srgbClr val="C00000"/>
                </a:solidFill>
                <a:latin typeface="Alexandria"/>
              </a:rPr>
              <a:t>Computerized Maintenance Management Systems (CMMS) Advantages</a:t>
            </a:r>
            <a:endParaRPr kumimoji="0" lang="en-US" sz="2200" b="1" i="0" u="none" strike="noStrike" kern="1200" cap="none" spc="0" normalizeH="0" baseline="0" noProof="0" dirty="0">
              <a:ln>
                <a:noFill/>
              </a:ln>
              <a:solidFill>
                <a:srgbClr val="C00000"/>
              </a:solidFill>
              <a:effectLst/>
              <a:uLnTx/>
              <a:uFillTx/>
              <a:latin typeface="Alexandria"/>
              <a:ea typeface="+mn-ea"/>
              <a:cs typeface="+mn-cs"/>
            </a:endParaRPr>
          </a:p>
        </p:txBody>
      </p:sp>
      <p:graphicFrame>
        <p:nvGraphicFramePr>
          <p:cNvPr id="8" name="Diagram 7">
            <a:extLst>
              <a:ext uri="{FF2B5EF4-FFF2-40B4-BE49-F238E27FC236}">
                <a16:creationId xmlns:a16="http://schemas.microsoft.com/office/drawing/2014/main" id="{991127A2-2E88-9E01-585E-AC1B42A99D97}"/>
              </a:ext>
            </a:extLst>
          </p:cNvPr>
          <p:cNvGraphicFramePr/>
          <p:nvPr>
            <p:extLst>
              <p:ext uri="{D42A27DB-BD31-4B8C-83A1-F6EECF244321}">
                <p14:modId xmlns:p14="http://schemas.microsoft.com/office/powerpoint/2010/main" val="1621419567"/>
              </p:ext>
            </p:extLst>
          </p:nvPr>
        </p:nvGraphicFramePr>
        <p:xfrm>
          <a:off x="990092" y="1692638"/>
          <a:ext cx="11006289" cy="49265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37458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D182E0-0647-EA47-EC1E-FBA47491F5F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228A9889-341A-0CEF-64D0-9B061C081B9A}"/>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5FF914D8-AB83-1B34-2D5B-75982B5B566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3594A858-4334-E549-4505-9A1AC419D61D}"/>
              </a:ext>
            </a:extLst>
          </p:cNvPr>
          <p:cNvSpPr txBox="1"/>
          <p:nvPr/>
        </p:nvSpPr>
        <p:spPr>
          <a:xfrm>
            <a:off x="3989882" y="467581"/>
            <a:ext cx="532229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Facility Maintenance Management</a:t>
            </a:r>
          </a:p>
        </p:txBody>
      </p:sp>
      <p:sp>
        <p:nvSpPr>
          <p:cNvPr id="2" name="Rectangle: Beveled 1">
            <a:extLst>
              <a:ext uri="{FF2B5EF4-FFF2-40B4-BE49-F238E27FC236}">
                <a16:creationId xmlns:a16="http://schemas.microsoft.com/office/drawing/2014/main" id="{FA06CA58-E3B6-86C0-94D4-7CB9C926A15A}"/>
              </a:ext>
            </a:extLst>
          </p:cNvPr>
          <p:cNvSpPr/>
          <p:nvPr/>
        </p:nvSpPr>
        <p:spPr>
          <a:xfrm>
            <a:off x="1809251" y="1037669"/>
            <a:ext cx="9007232" cy="542092"/>
          </a:xfrm>
          <a:prstGeom prst="bevel">
            <a:avLst/>
          </a:prstGeom>
          <a:solidFill>
            <a:srgbClr val="FEECF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2200" b="1" dirty="0">
                <a:solidFill>
                  <a:srgbClr val="C00000"/>
                </a:solidFill>
                <a:latin typeface="Alexandria"/>
              </a:rPr>
              <a:t>Building Management Systems (BMS)</a:t>
            </a:r>
            <a:endParaRPr kumimoji="0" lang="en-US" sz="2200" b="1" i="0" u="none" strike="noStrike" kern="1200" cap="none" spc="0" normalizeH="0" baseline="0" noProof="0" dirty="0">
              <a:ln>
                <a:noFill/>
              </a:ln>
              <a:solidFill>
                <a:srgbClr val="C00000"/>
              </a:solidFill>
              <a:effectLst/>
              <a:uLnTx/>
              <a:uFillTx/>
              <a:latin typeface="Alexandria"/>
              <a:ea typeface="+mn-ea"/>
              <a:cs typeface="+mn-cs"/>
            </a:endParaRPr>
          </a:p>
        </p:txBody>
      </p:sp>
      <p:sp>
        <p:nvSpPr>
          <p:cNvPr id="4" name="TextBox 3">
            <a:extLst>
              <a:ext uri="{FF2B5EF4-FFF2-40B4-BE49-F238E27FC236}">
                <a16:creationId xmlns:a16="http://schemas.microsoft.com/office/drawing/2014/main" id="{949DC10E-4A80-780F-7195-5E7C7187BC15}"/>
              </a:ext>
            </a:extLst>
          </p:cNvPr>
          <p:cNvSpPr txBox="1"/>
          <p:nvPr/>
        </p:nvSpPr>
        <p:spPr>
          <a:xfrm>
            <a:off x="126124" y="1692638"/>
            <a:ext cx="11939751" cy="1175706"/>
          </a:xfrm>
          <a:prstGeom prst="rect">
            <a:avLst/>
          </a:prstGeom>
          <a:solidFill>
            <a:schemeClr val="bg1"/>
          </a:solidFill>
          <a:ln>
            <a:solidFill>
              <a:schemeClr val="accent1"/>
            </a:solidFill>
          </a:ln>
        </p:spPr>
        <p:txBody>
          <a:bodyPr wrap="square">
            <a:spAutoFit/>
          </a:bodyPr>
          <a:lstStyle/>
          <a:p>
            <a:pPr lvl="0" algn="justLow">
              <a:lnSpc>
                <a:spcPct val="120000"/>
              </a:lnSpc>
              <a:spcBef>
                <a:spcPts val="300"/>
              </a:spcBef>
              <a:spcAft>
                <a:spcPts val="300"/>
              </a:spcAft>
              <a:defRPr/>
            </a:pPr>
            <a:r>
              <a:rPr lang="en-US" sz="2000" b="1" dirty="0">
                <a:solidFill>
                  <a:srgbClr val="C00000"/>
                </a:solidFill>
                <a:latin typeface="Alexandria"/>
              </a:rPr>
              <a:t>Building Management Systems (BMS) </a:t>
            </a:r>
            <a:r>
              <a:rPr lang="en-US" sz="2000" dirty="0">
                <a:latin typeface="Alexandria"/>
              </a:rPr>
              <a:t>are among the most important smart tools used to ensure the optimal operation of modern buildings. They provide integrated monitoring and control of energy, ventilation, lighting, and safety systems, while enhancing operational efficiency and reducing maintenance and consumption costs.</a:t>
            </a:r>
            <a:endParaRPr kumimoji="0" lang="en-US" sz="2000" i="0" u="none" strike="noStrike" kern="1200" cap="none" spc="0" normalizeH="0" baseline="0" noProof="0" dirty="0">
              <a:ln>
                <a:noFill/>
              </a:ln>
              <a:effectLst/>
              <a:uLnTx/>
              <a:uFillTx/>
              <a:latin typeface="Alexandria"/>
            </a:endParaRPr>
          </a:p>
        </p:txBody>
      </p:sp>
      <p:graphicFrame>
        <p:nvGraphicFramePr>
          <p:cNvPr id="7" name="Diagram 6">
            <a:extLst>
              <a:ext uri="{FF2B5EF4-FFF2-40B4-BE49-F238E27FC236}">
                <a16:creationId xmlns:a16="http://schemas.microsoft.com/office/drawing/2014/main" id="{55AAD5D5-037A-E194-AFAA-769F963C6B17}"/>
              </a:ext>
            </a:extLst>
          </p:cNvPr>
          <p:cNvGraphicFramePr/>
          <p:nvPr>
            <p:extLst>
              <p:ext uri="{D42A27DB-BD31-4B8C-83A1-F6EECF244321}">
                <p14:modId xmlns:p14="http://schemas.microsoft.com/office/powerpoint/2010/main" val="354808475"/>
              </p:ext>
            </p:extLst>
          </p:nvPr>
        </p:nvGraphicFramePr>
        <p:xfrm>
          <a:off x="54307" y="2949689"/>
          <a:ext cx="12011569" cy="379725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10542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Graphic spid="7"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1530BE-009F-7999-A7A7-1F74B363A3B0}"/>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7C6D7DF6-FAA4-D4D1-70B6-E7C50703D91B}"/>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0B10243F-BE89-0DC1-83AE-3DC42474393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2AFBA1DF-4927-DD05-495B-2BAE65016BBB}"/>
              </a:ext>
            </a:extLst>
          </p:cNvPr>
          <p:cNvSpPr txBox="1"/>
          <p:nvPr/>
        </p:nvSpPr>
        <p:spPr>
          <a:xfrm>
            <a:off x="3989882" y="467581"/>
            <a:ext cx="532229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Facility Maintenance Management</a:t>
            </a:r>
          </a:p>
        </p:txBody>
      </p:sp>
      <p:sp>
        <p:nvSpPr>
          <p:cNvPr id="2" name="Rectangle: Beveled 1">
            <a:extLst>
              <a:ext uri="{FF2B5EF4-FFF2-40B4-BE49-F238E27FC236}">
                <a16:creationId xmlns:a16="http://schemas.microsoft.com/office/drawing/2014/main" id="{50C4B68A-3F41-174B-5D43-595A0B04584A}"/>
              </a:ext>
            </a:extLst>
          </p:cNvPr>
          <p:cNvSpPr/>
          <p:nvPr/>
        </p:nvSpPr>
        <p:spPr>
          <a:xfrm>
            <a:off x="1809251" y="1037669"/>
            <a:ext cx="9007232" cy="542092"/>
          </a:xfrm>
          <a:prstGeom prst="bevel">
            <a:avLst/>
          </a:prstGeom>
          <a:solidFill>
            <a:srgbClr val="FEECF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C00000"/>
                </a:solidFill>
                <a:effectLst/>
                <a:uLnTx/>
                <a:uFillTx/>
                <a:latin typeface="Alexandria"/>
                <a:ea typeface="+mn-ea"/>
                <a:cs typeface="+mn-cs"/>
              </a:rPr>
              <a:t>Building Management Systems (BMS)</a:t>
            </a:r>
          </a:p>
        </p:txBody>
      </p:sp>
      <p:sp>
        <p:nvSpPr>
          <p:cNvPr id="9" name="TextBox 8">
            <a:extLst>
              <a:ext uri="{FF2B5EF4-FFF2-40B4-BE49-F238E27FC236}">
                <a16:creationId xmlns:a16="http://schemas.microsoft.com/office/drawing/2014/main" id="{BCCA1CE9-B9E8-B24B-BF81-A962C5933F7F}"/>
              </a:ext>
            </a:extLst>
          </p:cNvPr>
          <p:cNvSpPr txBox="1"/>
          <p:nvPr/>
        </p:nvSpPr>
        <p:spPr>
          <a:xfrm>
            <a:off x="3604341" y="1764278"/>
            <a:ext cx="6093372" cy="400110"/>
          </a:xfrm>
          <a:prstGeom prst="rect">
            <a:avLst/>
          </a:prstGeom>
          <a:noFill/>
        </p:spPr>
        <p:txBody>
          <a:bodyPr wrap="square">
            <a:spAutoFit/>
          </a:bodyPr>
          <a:lstStyle/>
          <a:p>
            <a:pPr algn="ctr"/>
            <a:r>
              <a:rPr lang="en-US" sz="2000" b="1" dirty="0">
                <a:latin typeface="Alexandria"/>
              </a:rPr>
              <a:t>Key Features of Smart Building Management Systems</a:t>
            </a:r>
          </a:p>
        </p:txBody>
      </p:sp>
      <p:graphicFrame>
        <p:nvGraphicFramePr>
          <p:cNvPr id="10" name="Table 9">
            <a:extLst>
              <a:ext uri="{FF2B5EF4-FFF2-40B4-BE49-F238E27FC236}">
                <a16:creationId xmlns:a16="http://schemas.microsoft.com/office/drawing/2014/main" id="{30F47745-04F2-7EC7-B8D4-22CC221CD152}"/>
              </a:ext>
            </a:extLst>
          </p:cNvPr>
          <p:cNvGraphicFramePr>
            <a:graphicFrameLocks noGrp="1"/>
          </p:cNvGraphicFramePr>
          <p:nvPr>
            <p:extLst>
              <p:ext uri="{D42A27DB-BD31-4B8C-83A1-F6EECF244321}">
                <p14:modId xmlns:p14="http://schemas.microsoft.com/office/powerpoint/2010/main" val="370528434"/>
              </p:ext>
            </p:extLst>
          </p:nvPr>
        </p:nvGraphicFramePr>
        <p:xfrm>
          <a:off x="635967" y="2193817"/>
          <a:ext cx="11353800" cy="4463795"/>
        </p:xfrm>
        <a:graphic>
          <a:graphicData uri="http://schemas.openxmlformats.org/drawingml/2006/table">
            <a:tbl>
              <a:tblPr>
                <a:tableStyleId>{16D9F66E-5EB9-4882-86FB-DCBF35E3C3E4}</a:tableStyleId>
              </a:tblPr>
              <a:tblGrid>
                <a:gridCol w="3784600">
                  <a:extLst>
                    <a:ext uri="{9D8B030D-6E8A-4147-A177-3AD203B41FA5}">
                      <a16:colId xmlns:a16="http://schemas.microsoft.com/office/drawing/2014/main" val="1993823018"/>
                    </a:ext>
                  </a:extLst>
                </a:gridCol>
                <a:gridCol w="3784600">
                  <a:extLst>
                    <a:ext uri="{9D8B030D-6E8A-4147-A177-3AD203B41FA5}">
                      <a16:colId xmlns:a16="http://schemas.microsoft.com/office/drawing/2014/main" val="3217472003"/>
                    </a:ext>
                  </a:extLst>
                </a:gridCol>
                <a:gridCol w="3784600">
                  <a:extLst>
                    <a:ext uri="{9D8B030D-6E8A-4147-A177-3AD203B41FA5}">
                      <a16:colId xmlns:a16="http://schemas.microsoft.com/office/drawing/2014/main" val="2008396950"/>
                    </a:ext>
                  </a:extLst>
                </a:gridCol>
              </a:tblGrid>
              <a:tr h="405799">
                <a:tc>
                  <a:txBody>
                    <a:bodyPr/>
                    <a:lstStyle/>
                    <a:p>
                      <a:pPr algn="ctr">
                        <a:buNone/>
                      </a:pPr>
                      <a:r>
                        <a:rPr lang="en-US" sz="2000" b="1" dirty="0">
                          <a:latin typeface="Alexandria"/>
                        </a:rPr>
                        <a:t>Function</a:t>
                      </a:r>
                      <a:endParaRPr lang="en-US" sz="2000" dirty="0">
                        <a:latin typeface="Alexandria"/>
                      </a:endParaRPr>
                    </a:p>
                  </a:txBody>
                  <a:tcPr anchor="ctr"/>
                </a:tc>
                <a:tc>
                  <a:txBody>
                    <a:bodyPr/>
                    <a:lstStyle/>
                    <a:p>
                      <a:pPr algn="ctr">
                        <a:buNone/>
                      </a:pPr>
                      <a:r>
                        <a:rPr lang="en-US" sz="2000" b="1" dirty="0">
                          <a:latin typeface="Alexandria"/>
                        </a:rPr>
                        <a:t>Technologies Used</a:t>
                      </a:r>
                      <a:endParaRPr lang="en-US" sz="2000" dirty="0">
                        <a:latin typeface="Alexandria"/>
                      </a:endParaRPr>
                    </a:p>
                  </a:txBody>
                  <a:tcPr anchor="ctr"/>
                </a:tc>
                <a:tc>
                  <a:txBody>
                    <a:bodyPr/>
                    <a:lstStyle/>
                    <a:p>
                      <a:pPr algn="ctr">
                        <a:buNone/>
                      </a:pPr>
                      <a:r>
                        <a:rPr lang="en-US" sz="2000" b="1" dirty="0">
                          <a:latin typeface="Alexandria"/>
                        </a:rPr>
                        <a:t>Benefits</a:t>
                      </a:r>
                      <a:endParaRPr lang="en-US" sz="2000" dirty="0">
                        <a:latin typeface="Alexandria"/>
                      </a:endParaRPr>
                    </a:p>
                  </a:txBody>
                  <a:tcPr anchor="ctr"/>
                </a:tc>
                <a:extLst>
                  <a:ext uri="{0D108BD9-81ED-4DB2-BD59-A6C34878D82A}">
                    <a16:rowId xmlns:a16="http://schemas.microsoft.com/office/drawing/2014/main" val="1519609100"/>
                  </a:ext>
                </a:extLst>
              </a:tr>
              <a:tr h="1014499">
                <a:tc>
                  <a:txBody>
                    <a:bodyPr/>
                    <a:lstStyle/>
                    <a:p>
                      <a:pPr algn="ctr">
                        <a:buNone/>
                      </a:pPr>
                      <a:r>
                        <a:rPr lang="en-US" sz="2000" b="1" dirty="0">
                          <a:latin typeface="Alexandria"/>
                        </a:rPr>
                        <a:t>Indoor Environment Monitoring</a:t>
                      </a:r>
                      <a:endParaRPr lang="en-US" sz="2000" dirty="0">
                        <a:latin typeface="Alexandria"/>
                      </a:endParaRPr>
                    </a:p>
                  </a:txBody>
                  <a:tcPr anchor="ctr"/>
                </a:tc>
                <a:tc>
                  <a:txBody>
                    <a:bodyPr/>
                    <a:lstStyle/>
                    <a:p>
                      <a:pPr>
                        <a:buNone/>
                      </a:pPr>
                      <a:r>
                        <a:rPr lang="en-US" dirty="0">
                          <a:latin typeface="Alexandria"/>
                        </a:rPr>
                        <a:t>• Temperature sensors</a:t>
                      </a:r>
                    </a:p>
                    <a:p>
                      <a:pPr>
                        <a:buNone/>
                      </a:pPr>
                      <a:r>
                        <a:rPr lang="en-US" dirty="0">
                          <a:latin typeface="Alexandria"/>
                        </a:rPr>
                        <a:t>• Air quality sensors</a:t>
                      </a:r>
                    </a:p>
                    <a:p>
                      <a:pPr>
                        <a:buNone/>
                      </a:pPr>
                      <a:r>
                        <a:rPr lang="en-US" dirty="0">
                          <a:latin typeface="Alexandria"/>
                        </a:rPr>
                        <a:t>• Humidity meters</a:t>
                      </a:r>
                    </a:p>
                  </a:txBody>
                  <a:tcPr anchor="ctr">
                    <a:solidFill>
                      <a:schemeClr val="bg1"/>
                    </a:solidFill>
                  </a:tcPr>
                </a:tc>
                <a:tc>
                  <a:txBody>
                    <a:bodyPr/>
                    <a:lstStyle/>
                    <a:p>
                      <a:pPr>
                        <a:buNone/>
                      </a:pPr>
                      <a:r>
                        <a:rPr lang="en-US" dirty="0">
                          <a:latin typeface="Alexandria"/>
                        </a:rPr>
                        <a:t>• Enhanced occupant comfort</a:t>
                      </a:r>
                    </a:p>
                    <a:p>
                      <a:pPr>
                        <a:buNone/>
                      </a:pPr>
                      <a:r>
                        <a:rPr lang="en-US" dirty="0">
                          <a:latin typeface="Alexandria"/>
                        </a:rPr>
                        <a:t>• Improved air quality</a:t>
                      </a:r>
                    </a:p>
                    <a:p>
                      <a:pPr>
                        <a:buNone/>
                      </a:pPr>
                      <a:r>
                        <a:rPr lang="en-US" dirty="0">
                          <a:latin typeface="Alexandria"/>
                        </a:rPr>
                        <a:t>• Better health and safety</a:t>
                      </a:r>
                    </a:p>
                  </a:txBody>
                  <a:tcPr anchor="ctr">
                    <a:solidFill>
                      <a:schemeClr val="bg1"/>
                    </a:solidFill>
                  </a:tcPr>
                </a:tc>
                <a:extLst>
                  <a:ext uri="{0D108BD9-81ED-4DB2-BD59-A6C34878D82A}">
                    <a16:rowId xmlns:a16="http://schemas.microsoft.com/office/drawing/2014/main" val="1689069132"/>
                  </a:ext>
                </a:extLst>
              </a:tr>
              <a:tr h="1014499">
                <a:tc>
                  <a:txBody>
                    <a:bodyPr/>
                    <a:lstStyle/>
                    <a:p>
                      <a:pPr algn="ctr">
                        <a:buNone/>
                      </a:pPr>
                      <a:r>
                        <a:rPr lang="en-US" sz="2000" b="1" dirty="0">
                          <a:latin typeface="Alexandria"/>
                        </a:rPr>
                        <a:t>Energy Management</a:t>
                      </a:r>
                      <a:endParaRPr lang="en-US" sz="2000" dirty="0">
                        <a:latin typeface="Alexandria"/>
                      </a:endParaRPr>
                    </a:p>
                  </a:txBody>
                  <a:tcPr anchor="ctr"/>
                </a:tc>
                <a:tc>
                  <a:txBody>
                    <a:bodyPr/>
                    <a:lstStyle/>
                    <a:p>
                      <a:pPr>
                        <a:buNone/>
                      </a:pPr>
                      <a:r>
                        <a:rPr lang="en-US" dirty="0">
                          <a:latin typeface="Alexandria"/>
                        </a:rPr>
                        <a:t>• Smart meters</a:t>
                      </a:r>
                    </a:p>
                    <a:p>
                      <a:pPr>
                        <a:buNone/>
                      </a:pPr>
                      <a:r>
                        <a:rPr lang="en-US" dirty="0">
                          <a:latin typeface="Alexandria"/>
                        </a:rPr>
                        <a:t>• Lighting control systems</a:t>
                      </a:r>
                    </a:p>
                    <a:p>
                      <a:pPr>
                        <a:buNone/>
                      </a:pPr>
                      <a:r>
                        <a:rPr lang="en-US" dirty="0">
                          <a:latin typeface="Alexandria"/>
                        </a:rPr>
                        <a:t>• Optimized HVAC systems</a:t>
                      </a:r>
                    </a:p>
                  </a:txBody>
                  <a:tcPr anchor="ctr">
                    <a:solidFill>
                      <a:schemeClr val="bg1"/>
                    </a:solidFill>
                  </a:tcPr>
                </a:tc>
                <a:tc>
                  <a:txBody>
                    <a:bodyPr/>
                    <a:lstStyle/>
                    <a:p>
                      <a:pPr>
                        <a:buNone/>
                      </a:pPr>
                      <a:r>
                        <a:rPr lang="en-US" dirty="0">
                          <a:latin typeface="Alexandria"/>
                        </a:rPr>
                        <a:t>• Reduced energy consumption</a:t>
                      </a:r>
                    </a:p>
                    <a:p>
                      <a:pPr>
                        <a:buNone/>
                      </a:pPr>
                      <a:r>
                        <a:rPr lang="en-US" dirty="0">
                          <a:latin typeface="Alexandria"/>
                        </a:rPr>
                        <a:t>• Lower operational costs</a:t>
                      </a:r>
                    </a:p>
                    <a:p>
                      <a:pPr>
                        <a:buNone/>
                      </a:pPr>
                      <a:r>
                        <a:rPr lang="en-US" dirty="0">
                          <a:latin typeface="Alexandria"/>
                        </a:rPr>
                        <a:t>• Decreased environmental impact</a:t>
                      </a:r>
                    </a:p>
                  </a:txBody>
                  <a:tcPr anchor="ctr">
                    <a:solidFill>
                      <a:schemeClr val="bg1"/>
                    </a:solidFill>
                  </a:tcPr>
                </a:tc>
                <a:extLst>
                  <a:ext uri="{0D108BD9-81ED-4DB2-BD59-A6C34878D82A}">
                    <a16:rowId xmlns:a16="http://schemas.microsoft.com/office/drawing/2014/main" val="2271172725"/>
                  </a:ext>
                </a:extLst>
              </a:tr>
              <a:tr h="1014499">
                <a:tc>
                  <a:txBody>
                    <a:bodyPr/>
                    <a:lstStyle/>
                    <a:p>
                      <a:pPr algn="ctr">
                        <a:buNone/>
                      </a:pPr>
                      <a:r>
                        <a:rPr lang="en-US" sz="2000" b="1" dirty="0">
                          <a:latin typeface="Alexandria"/>
                        </a:rPr>
                        <a:t>Security System</a:t>
                      </a:r>
                      <a:endParaRPr lang="en-US" sz="2000" dirty="0">
                        <a:latin typeface="Alexandria"/>
                      </a:endParaRPr>
                    </a:p>
                  </a:txBody>
                  <a:tcPr anchor="ctr"/>
                </a:tc>
                <a:tc>
                  <a:txBody>
                    <a:bodyPr/>
                    <a:lstStyle/>
                    <a:p>
                      <a:pPr>
                        <a:buNone/>
                      </a:pPr>
                      <a:r>
                        <a:rPr lang="en-US" dirty="0">
                          <a:latin typeface="Alexandria"/>
                        </a:rPr>
                        <a:t>• Surveillance cameras</a:t>
                      </a:r>
                    </a:p>
                    <a:p>
                      <a:pPr>
                        <a:buNone/>
                      </a:pPr>
                      <a:r>
                        <a:rPr lang="en-US" dirty="0">
                          <a:latin typeface="Alexandria"/>
                        </a:rPr>
                        <a:t>• Access control systems</a:t>
                      </a:r>
                    </a:p>
                    <a:p>
                      <a:pPr>
                        <a:buNone/>
                      </a:pPr>
                      <a:r>
                        <a:rPr lang="en-US" dirty="0">
                          <a:latin typeface="Alexandria"/>
                        </a:rPr>
                        <a:t>• Fire alarm devices</a:t>
                      </a:r>
                    </a:p>
                  </a:txBody>
                  <a:tcPr anchor="ctr">
                    <a:solidFill>
                      <a:schemeClr val="bg1"/>
                    </a:solidFill>
                  </a:tcPr>
                </a:tc>
                <a:tc>
                  <a:txBody>
                    <a:bodyPr/>
                    <a:lstStyle/>
                    <a:p>
                      <a:pPr>
                        <a:buNone/>
                      </a:pPr>
                      <a:r>
                        <a:rPr lang="en-US" dirty="0">
                          <a:latin typeface="Alexandria"/>
                        </a:rPr>
                        <a:t>• Protection of people and assets</a:t>
                      </a:r>
                    </a:p>
                    <a:p>
                      <a:pPr>
                        <a:buNone/>
                      </a:pPr>
                      <a:r>
                        <a:rPr lang="en-US" dirty="0">
                          <a:latin typeface="Alexandria"/>
                        </a:rPr>
                        <a:t>• Rapid emergency response</a:t>
                      </a:r>
                    </a:p>
                    <a:p>
                      <a:pPr>
                        <a:buNone/>
                      </a:pPr>
                      <a:r>
                        <a:rPr lang="en-US" dirty="0">
                          <a:latin typeface="Alexandria"/>
                        </a:rPr>
                        <a:t>• Compliance with regulations</a:t>
                      </a:r>
                    </a:p>
                  </a:txBody>
                  <a:tcPr anchor="ctr">
                    <a:solidFill>
                      <a:schemeClr val="bg1"/>
                    </a:solidFill>
                  </a:tcPr>
                </a:tc>
                <a:extLst>
                  <a:ext uri="{0D108BD9-81ED-4DB2-BD59-A6C34878D82A}">
                    <a16:rowId xmlns:a16="http://schemas.microsoft.com/office/drawing/2014/main" val="2879080628"/>
                  </a:ext>
                </a:extLst>
              </a:tr>
              <a:tr h="1014499">
                <a:tc>
                  <a:txBody>
                    <a:bodyPr/>
                    <a:lstStyle/>
                    <a:p>
                      <a:pPr algn="ctr">
                        <a:buNone/>
                      </a:pPr>
                      <a:r>
                        <a:rPr lang="en-US" sz="2000" b="1" dirty="0">
                          <a:latin typeface="Alexandria"/>
                        </a:rPr>
                        <a:t>Data Analytics</a:t>
                      </a:r>
                      <a:endParaRPr lang="en-US" sz="2000" dirty="0">
                        <a:latin typeface="Alexandria"/>
                      </a:endParaRPr>
                    </a:p>
                  </a:txBody>
                  <a:tcPr anchor="ctr"/>
                </a:tc>
                <a:tc>
                  <a:txBody>
                    <a:bodyPr/>
                    <a:lstStyle/>
                    <a:p>
                      <a:pPr>
                        <a:buNone/>
                      </a:pPr>
                      <a:r>
                        <a:rPr lang="en-US" dirty="0">
                          <a:latin typeface="Alexandria"/>
                        </a:rPr>
                        <a:t>• Analytical algorithms</a:t>
                      </a:r>
                    </a:p>
                    <a:p>
                      <a:pPr>
                        <a:buNone/>
                      </a:pPr>
                      <a:r>
                        <a:rPr lang="en-US" dirty="0">
                          <a:latin typeface="Alexandria"/>
                        </a:rPr>
                        <a:t>• Performance reports</a:t>
                      </a:r>
                    </a:p>
                    <a:p>
                      <a:pPr>
                        <a:buNone/>
                      </a:pPr>
                      <a:r>
                        <a:rPr lang="en-US" dirty="0">
                          <a:latin typeface="Alexandria"/>
                        </a:rPr>
                        <a:t>• Fault prediction tools</a:t>
                      </a:r>
                    </a:p>
                  </a:txBody>
                  <a:tcPr anchor="ctr">
                    <a:solidFill>
                      <a:schemeClr val="bg1"/>
                    </a:solidFill>
                  </a:tcPr>
                </a:tc>
                <a:tc>
                  <a:txBody>
                    <a:bodyPr/>
                    <a:lstStyle/>
                    <a:p>
                      <a:pPr>
                        <a:buNone/>
                      </a:pPr>
                      <a:r>
                        <a:rPr lang="en-US" dirty="0">
                          <a:latin typeface="Alexandria"/>
                        </a:rPr>
                        <a:t>• Continuous improvement</a:t>
                      </a:r>
                    </a:p>
                    <a:p>
                      <a:pPr>
                        <a:buNone/>
                      </a:pPr>
                      <a:r>
                        <a:rPr lang="en-US" dirty="0">
                          <a:latin typeface="Alexandria"/>
                        </a:rPr>
                        <a:t>• Informed decision-making</a:t>
                      </a:r>
                    </a:p>
                    <a:p>
                      <a:pPr>
                        <a:buNone/>
                      </a:pPr>
                      <a:r>
                        <a:rPr lang="en-US" dirty="0">
                          <a:latin typeface="Alexandria"/>
                        </a:rPr>
                        <a:t>• Failure prevention</a:t>
                      </a:r>
                    </a:p>
                  </a:txBody>
                  <a:tcPr anchor="ctr">
                    <a:solidFill>
                      <a:schemeClr val="bg1"/>
                    </a:solidFill>
                  </a:tcPr>
                </a:tc>
                <a:extLst>
                  <a:ext uri="{0D108BD9-81ED-4DB2-BD59-A6C34878D82A}">
                    <a16:rowId xmlns:a16="http://schemas.microsoft.com/office/drawing/2014/main" val="2477133982"/>
                  </a:ext>
                </a:extLst>
              </a:tr>
            </a:tbl>
          </a:graphicData>
        </a:graphic>
      </p:graphicFrame>
    </p:spTree>
    <p:extLst>
      <p:ext uri="{BB962C8B-B14F-4D97-AF65-F5344CB8AC3E}">
        <p14:creationId xmlns:p14="http://schemas.microsoft.com/office/powerpoint/2010/main" val="1348081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82A21D-99AD-E816-0764-4C3D620796F9}"/>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0A22CBA4-CCBC-A45B-24B7-3761536D39B2}"/>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E86EC089-B768-EDC5-6EBC-B8518EEC65D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Rectangle: Folded Corner 9">
            <a:extLst>
              <a:ext uri="{FF2B5EF4-FFF2-40B4-BE49-F238E27FC236}">
                <a16:creationId xmlns:a16="http://schemas.microsoft.com/office/drawing/2014/main" id="{18663AE7-7DFE-1C02-B98E-405F4D6FF409}"/>
              </a:ext>
            </a:extLst>
          </p:cNvPr>
          <p:cNvSpPr/>
          <p:nvPr/>
        </p:nvSpPr>
        <p:spPr>
          <a:xfrm>
            <a:off x="472966" y="2282632"/>
            <a:ext cx="11335406" cy="584975"/>
          </a:xfrm>
          <a:prstGeom prst="foldedCorner">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nSpc>
                <a:spcPct val="110000"/>
              </a:lnSpc>
              <a:buFont typeface="Wingdings" panose="05000000000000000000" pitchFamily="2" charset="2"/>
              <a:buChar char="v"/>
            </a:pPr>
            <a:r>
              <a:rPr lang="en-US" sz="2000" b="1" dirty="0">
                <a:solidFill>
                  <a:prstClr val="black"/>
                </a:solidFill>
                <a:latin typeface="Alexandria"/>
              </a:rPr>
              <a:t>Initial Cost: </a:t>
            </a:r>
            <a:r>
              <a:rPr lang="en-US" sz="2000" dirty="0">
                <a:solidFill>
                  <a:prstClr val="black"/>
                </a:solidFill>
                <a:latin typeface="Alexandria"/>
              </a:rPr>
              <a:t>High expenses associated with installation, integration, and operation.</a:t>
            </a:r>
            <a:endParaRPr kumimoji="0" lang="en-US" sz="1600" i="0" u="none" strike="noStrike" kern="1200" cap="none" spc="0" normalizeH="0" baseline="0" noProof="0" dirty="0">
              <a:ln>
                <a:noFill/>
              </a:ln>
              <a:solidFill>
                <a:prstClr val="white"/>
              </a:solidFill>
              <a:effectLst/>
              <a:uLnTx/>
              <a:uFillTx/>
              <a:latin typeface="Calibri"/>
            </a:endParaRPr>
          </a:p>
        </p:txBody>
      </p:sp>
      <p:sp>
        <p:nvSpPr>
          <p:cNvPr id="11" name="Rectangle: Folded Corner 10">
            <a:extLst>
              <a:ext uri="{FF2B5EF4-FFF2-40B4-BE49-F238E27FC236}">
                <a16:creationId xmlns:a16="http://schemas.microsoft.com/office/drawing/2014/main" id="{7DC47D29-7944-3387-E80B-FDC49AD2B462}"/>
              </a:ext>
            </a:extLst>
          </p:cNvPr>
          <p:cNvSpPr/>
          <p:nvPr/>
        </p:nvSpPr>
        <p:spPr>
          <a:xfrm>
            <a:off x="472966" y="3168156"/>
            <a:ext cx="11335406" cy="687028"/>
          </a:xfrm>
          <a:prstGeom prst="foldedCorner">
            <a:avLst/>
          </a:prstGeom>
          <a:solidFill>
            <a:srgbClr val="FFE1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nSpc>
                <a:spcPct val="110000"/>
              </a:lnSpc>
              <a:buFont typeface="Wingdings" panose="05000000000000000000" pitchFamily="2" charset="2"/>
              <a:buChar char="v"/>
            </a:pPr>
            <a:r>
              <a:rPr lang="en-US" sz="2000" b="1" dirty="0">
                <a:solidFill>
                  <a:prstClr val="black"/>
                </a:solidFill>
                <a:latin typeface="Alexandria"/>
              </a:rPr>
              <a:t>Technical Integration (Interoperability): </a:t>
            </a:r>
            <a:r>
              <a:rPr lang="en-US" sz="2000" dirty="0">
                <a:solidFill>
                  <a:prstClr val="black"/>
                </a:solidFill>
                <a:latin typeface="Alexandria"/>
              </a:rPr>
              <a:t>Difficulty in integrating multiple systems—such as HVAC, lighting, and security—into a unified platform</a:t>
            </a:r>
            <a:r>
              <a:rPr lang="en-US" sz="2000" b="1" dirty="0">
                <a:solidFill>
                  <a:prstClr val="black"/>
                </a:solidFill>
                <a:latin typeface="Alexandria"/>
              </a:rPr>
              <a:t>.</a:t>
            </a:r>
            <a:endParaRPr kumimoji="0" lang="en-US" sz="1600" b="1" i="0" u="none" strike="noStrike" kern="1200" cap="none" spc="0" normalizeH="0" baseline="0" noProof="0" dirty="0">
              <a:ln>
                <a:noFill/>
              </a:ln>
              <a:solidFill>
                <a:prstClr val="white"/>
              </a:solidFill>
              <a:effectLst/>
              <a:uLnTx/>
              <a:uFillTx/>
              <a:latin typeface="Calibri"/>
              <a:ea typeface="+mn-ea"/>
              <a:cs typeface="+mn-cs"/>
            </a:endParaRPr>
          </a:p>
        </p:txBody>
      </p:sp>
      <p:sp>
        <p:nvSpPr>
          <p:cNvPr id="12" name="Rectangle: Folded Corner 11">
            <a:extLst>
              <a:ext uri="{FF2B5EF4-FFF2-40B4-BE49-F238E27FC236}">
                <a16:creationId xmlns:a16="http://schemas.microsoft.com/office/drawing/2014/main" id="{469F8372-1132-C83C-0DB5-7B0E6276B034}"/>
              </a:ext>
            </a:extLst>
          </p:cNvPr>
          <p:cNvSpPr/>
          <p:nvPr/>
        </p:nvSpPr>
        <p:spPr>
          <a:xfrm>
            <a:off x="472966" y="4159931"/>
            <a:ext cx="11335406" cy="707614"/>
          </a:xfrm>
          <a:prstGeom prst="foldedCorner">
            <a:avLst/>
          </a:prstGeom>
          <a:solidFill>
            <a:srgbClr val="BEF9A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nSpc>
                <a:spcPct val="110000"/>
              </a:lnSpc>
              <a:buFont typeface="Wingdings" panose="05000000000000000000" pitchFamily="2" charset="2"/>
              <a:buChar char="v"/>
            </a:pPr>
            <a:r>
              <a:rPr lang="en-US" sz="2000" b="1" dirty="0">
                <a:solidFill>
                  <a:prstClr val="black"/>
                </a:solidFill>
                <a:latin typeface="Alexandria"/>
              </a:rPr>
              <a:t>Cybersecurity: </a:t>
            </a:r>
            <a:r>
              <a:rPr lang="en-US" sz="2000" dirty="0">
                <a:solidFill>
                  <a:prstClr val="black"/>
                </a:solidFill>
                <a:latin typeface="Alexandria"/>
              </a:rPr>
              <a:t>Risks of breaches or unauthorized access if adequate protection measures are not in place.</a:t>
            </a:r>
            <a:endParaRPr kumimoji="0" lang="en-US" sz="1600" i="0" u="none" strike="noStrike" kern="1200" cap="none" spc="0" normalizeH="0" baseline="0" noProof="0" dirty="0">
              <a:ln>
                <a:noFill/>
              </a:ln>
              <a:solidFill>
                <a:prstClr val="white"/>
              </a:solidFill>
              <a:effectLst/>
              <a:uLnTx/>
              <a:uFillTx/>
              <a:latin typeface="Calibri"/>
            </a:endParaRPr>
          </a:p>
        </p:txBody>
      </p:sp>
      <p:sp>
        <p:nvSpPr>
          <p:cNvPr id="13" name="Rectangle: Folded Corner 12">
            <a:extLst>
              <a:ext uri="{FF2B5EF4-FFF2-40B4-BE49-F238E27FC236}">
                <a16:creationId xmlns:a16="http://schemas.microsoft.com/office/drawing/2014/main" id="{C23DFB50-5F63-59D7-8D02-2D1FECBFFF4B}"/>
              </a:ext>
            </a:extLst>
          </p:cNvPr>
          <p:cNvSpPr/>
          <p:nvPr/>
        </p:nvSpPr>
        <p:spPr>
          <a:xfrm>
            <a:off x="472966" y="5188058"/>
            <a:ext cx="11335406" cy="707614"/>
          </a:xfrm>
          <a:prstGeom prst="foldedCorner">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nSpc>
                <a:spcPct val="110000"/>
              </a:lnSpc>
              <a:buFont typeface="Wingdings" panose="05000000000000000000" pitchFamily="2" charset="2"/>
              <a:buChar char="v"/>
            </a:pPr>
            <a:r>
              <a:rPr lang="en-US" sz="2000" b="1" dirty="0">
                <a:solidFill>
                  <a:prstClr val="black"/>
                </a:solidFill>
                <a:latin typeface="Alexandria"/>
              </a:rPr>
              <a:t>System Maintenance: </a:t>
            </a:r>
            <a:r>
              <a:rPr lang="en-US" sz="2000" dirty="0">
                <a:solidFill>
                  <a:prstClr val="black"/>
                </a:solidFill>
                <a:latin typeface="Alexandria"/>
              </a:rPr>
              <a:t>The need for continuous maintenance to ensure reliability and prevent system downtime.</a:t>
            </a:r>
            <a:endParaRPr kumimoji="0" lang="en-US" sz="1600" i="0" u="none" strike="noStrike" kern="1200" cap="none" spc="0" normalizeH="0" baseline="0" noProof="0" dirty="0">
              <a:ln>
                <a:noFill/>
              </a:ln>
              <a:solidFill>
                <a:prstClr val="white"/>
              </a:solidFill>
              <a:effectLst/>
              <a:uLnTx/>
              <a:uFillTx/>
              <a:latin typeface="Calibri"/>
            </a:endParaRPr>
          </a:p>
        </p:txBody>
      </p:sp>
      <p:sp>
        <p:nvSpPr>
          <p:cNvPr id="2" name="TextBox 1">
            <a:extLst>
              <a:ext uri="{FF2B5EF4-FFF2-40B4-BE49-F238E27FC236}">
                <a16:creationId xmlns:a16="http://schemas.microsoft.com/office/drawing/2014/main" id="{3394802E-791F-210C-22CA-7F123A1E362B}"/>
              </a:ext>
            </a:extLst>
          </p:cNvPr>
          <p:cNvSpPr txBox="1"/>
          <p:nvPr/>
        </p:nvSpPr>
        <p:spPr>
          <a:xfrm>
            <a:off x="3989882" y="467581"/>
            <a:ext cx="532229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Facility Maintenance Management</a:t>
            </a:r>
          </a:p>
        </p:txBody>
      </p:sp>
      <p:sp>
        <p:nvSpPr>
          <p:cNvPr id="7" name="Rectangle: Beveled 6">
            <a:extLst>
              <a:ext uri="{FF2B5EF4-FFF2-40B4-BE49-F238E27FC236}">
                <a16:creationId xmlns:a16="http://schemas.microsoft.com/office/drawing/2014/main" id="{D271B8F6-84DD-BC99-8B6F-6D3DF763CB60}"/>
              </a:ext>
            </a:extLst>
          </p:cNvPr>
          <p:cNvSpPr/>
          <p:nvPr/>
        </p:nvSpPr>
        <p:spPr>
          <a:xfrm>
            <a:off x="1809251" y="1037669"/>
            <a:ext cx="9007232" cy="542092"/>
          </a:xfrm>
          <a:prstGeom prst="bevel">
            <a:avLst/>
          </a:prstGeom>
          <a:solidFill>
            <a:srgbClr val="FEECF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C00000"/>
                </a:solidFill>
                <a:effectLst/>
                <a:uLnTx/>
                <a:uFillTx/>
                <a:latin typeface="Alexandria"/>
                <a:ea typeface="+mn-ea"/>
                <a:cs typeface="+mn-cs"/>
              </a:rPr>
              <a:t>Building Management Systems (BMS)</a:t>
            </a:r>
          </a:p>
        </p:txBody>
      </p:sp>
      <p:sp>
        <p:nvSpPr>
          <p:cNvPr id="9" name="TextBox 8">
            <a:extLst>
              <a:ext uri="{FF2B5EF4-FFF2-40B4-BE49-F238E27FC236}">
                <a16:creationId xmlns:a16="http://schemas.microsoft.com/office/drawing/2014/main" id="{822CCBDD-6BAB-1AEF-D5EC-3D9BAAFCE7DF}"/>
              </a:ext>
            </a:extLst>
          </p:cNvPr>
          <p:cNvSpPr txBox="1"/>
          <p:nvPr/>
        </p:nvSpPr>
        <p:spPr>
          <a:xfrm>
            <a:off x="180430" y="1693396"/>
            <a:ext cx="6929817" cy="430887"/>
          </a:xfrm>
          <a:prstGeom prst="rect">
            <a:avLst/>
          </a:prstGeom>
          <a:noFill/>
        </p:spPr>
        <p:txBody>
          <a:bodyPr wrap="square">
            <a:spAutoFit/>
          </a:bodyPr>
          <a:lstStyle/>
          <a:p>
            <a:pPr algn="ctr"/>
            <a:r>
              <a:rPr lang="en-US" sz="2200" b="1" dirty="0">
                <a:latin typeface="Alexandria"/>
              </a:rPr>
              <a:t>Key Challenges of Building Management Systems (BMS)</a:t>
            </a:r>
          </a:p>
        </p:txBody>
      </p:sp>
      <p:sp>
        <p:nvSpPr>
          <p:cNvPr id="14" name="Rectangle: Folded Corner 13">
            <a:extLst>
              <a:ext uri="{FF2B5EF4-FFF2-40B4-BE49-F238E27FC236}">
                <a16:creationId xmlns:a16="http://schemas.microsoft.com/office/drawing/2014/main" id="{A9E88910-AD2B-45EA-97E8-EC45AFD96B13}"/>
              </a:ext>
            </a:extLst>
          </p:cNvPr>
          <p:cNvSpPr/>
          <p:nvPr/>
        </p:nvSpPr>
        <p:spPr>
          <a:xfrm>
            <a:off x="472966" y="6125078"/>
            <a:ext cx="11335406" cy="584975"/>
          </a:xfrm>
          <a:prstGeom prst="foldedCorner">
            <a:avLst/>
          </a:prstGeom>
          <a:solidFill>
            <a:srgbClr val="CCE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nSpc>
                <a:spcPct val="110000"/>
              </a:lnSpc>
              <a:buFont typeface="Wingdings" panose="05000000000000000000" pitchFamily="2" charset="2"/>
              <a:buChar char="v"/>
            </a:pPr>
            <a:r>
              <a:rPr lang="en-US" sz="2000" b="1" dirty="0">
                <a:solidFill>
                  <a:prstClr val="black"/>
                </a:solidFill>
                <a:latin typeface="Alexandria"/>
              </a:rPr>
              <a:t>Training: </a:t>
            </a:r>
            <a:r>
              <a:rPr lang="en-US" sz="2000" dirty="0">
                <a:solidFill>
                  <a:prstClr val="black"/>
                </a:solidFill>
                <a:latin typeface="Alexandria"/>
              </a:rPr>
              <a:t>The necessity to train users and technicians on system operation and data analysis</a:t>
            </a:r>
            <a:r>
              <a:rPr lang="en-US" sz="2000" b="1" dirty="0">
                <a:solidFill>
                  <a:prstClr val="black"/>
                </a:solidFill>
                <a:latin typeface="Alexandria"/>
              </a:rPr>
              <a:t>.</a:t>
            </a:r>
            <a:endParaRPr kumimoji="0" lang="en-US" sz="1600" b="1" i="0" u="none" strike="noStrike" kern="120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086615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0-#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0-#ppt_w/2"/>
                                          </p:val>
                                        </p:tav>
                                        <p:tav tm="100000">
                                          <p:val>
                                            <p:strVal val="#ppt_x"/>
                                          </p:val>
                                        </p:tav>
                                      </p:tavLst>
                                    </p:anim>
                                    <p:anim calcmode="lin" valueType="num">
                                      <p:cBhvr additive="base">
                                        <p:cTn id="26"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0-#ppt_w/2"/>
                                          </p:val>
                                        </p:tav>
                                        <p:tav tm="100000">
                                          <p:val>
                                            <p:strVal val="#ppt_x"/>
                                          </p:val>
                                        </p:tav>
                                      </p:tavLst>
                                    </p:anim>
                                    <p:anim calcmode="lin" valueType="num">
                                      <p:cBhvr additive="base">
                                        <p:cTn id="32"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additive="base">
                                        <p:cTn id="37" dur="500" fill="hold"/>
                                        <p:tgtEl>
                                          <p:spTgt spid="13"/>
                                        </p:tgtEl>
                                        <p:attrNameLst>
                                          <p:attrName>ppt_x</p:attrName>
                                        </p:attrNameLst>
                                      </p:cBhvr>
                                      <p:tavLst>
                                        <p:tav tm="0">
                                          <p:val>
                                            <p:strVal val="0-#ppt_w/2"/>
                                          </p:val>
                                        </p:tav>
                                        <p:tav tm="100000">
                                          <p:val>
                                            <p:strVal val="#ppt_x"/>
                                          </p:val>
                                        </p:tav>
                                      </p:tavLst>
                                    </p:anim>
                                    <p:anim calcmode="lin" valueType="num">
                                      <p:cBhvr additive="base">
                                        <p:cTn id="38"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0-#ppt_w/2"/>
                                          </p:val>
                                        </p:tav>
                                        <p:tav tm="100000">
                                          <p:val>
                                            <p:strVal val="#ppt_x"/>
                                          </p:val>
                                        </p:tav>
                                      </p:tavLst>
                                    </p:anim>
                                    <p:anim calcmode="lin" valueType="num">
                                      <p:cBhvr additive="base">
                                        <p:cTn id="44"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7" grpId="0" animBg="1"/>
      <p:bldP spid="9" grpId="0"/>
      <p:bldP spid="1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5A1C7-44D1-6A0A-9241-5FEC47355FAB}"/>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61E487B1-C188-6BF5-45F9-8A7C1B21F551}"/>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2E34399B-F77D-C2A7-618A-1185665F33F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A1609A04-A7FE-04B9-C688-B61511BEB797}"/>
              </a:ext>
            </a:extLst>
          </p:cNvPr>
          <p:cNvSpPr txBox="1"/>
          <p:nvPr/>
        </p:nvSpPr>
        <p:spPr>
          <a:xfrm>
            <a:off x="3989882" y="467581"/>
            <a:ext cx="532229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Facility Maintenance Management</a:t>
            </a:r>
          </a:p>
        </p:txBody>
      </p:sp>
      <p:sp>
        <p:nvSpPr>
          <p:cNvPr id="2" name="Rectangle: Beveled 1">
            <a:extLst>
              <a:ext uri="{FF2B5EF4-FFF2-40B4-BE49-F238E27FC236}">
                <a16:creationId xmlns:a16="http://schemas.microsoft.com/office/drawing/2014/main" id="{A21BC814-5C3B-1733-AE16-6EB61B43D40C}"/>
              </a:ext>
            </a:extLst>
          </p:cNvPr>
          <p:cNvSpPr/>
          <p:nvPr/>
        </p:nvSpPr>
        <p:spPr>
          <a:xfrm>
            <a:off x="1809251" y="1037669"/>
            <a:ext cx="9007232" cy="542092"/>
          </a:xfrm>
          <a:prstGeom prst="bevel">
            <a:avLst/>
          </a:prstGeom>
          <a:solidFill>
            <a:srgbClr val="FEECF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2200" b="1" dirty="0">
                <a:solidFill>
                  <a:srgbClr val="C00000"/>
                </a:solidFill>
                <a:latin typeface="Alexandria"/>
              </a:rPr>
              <a:t>Maintenance Success Indicators</a:t>
            </a:r>
            <a:endParaRPr kumimoji="0" lang="en-US" sz="2200" b="1" i="0" u="none" strike="noStrike" kern="1200" cap="none" spc="0" normalizeH="0" baseline="0" noProof="0" dirty="0">
              <a:ln>
                <a:noFill/>
              </a:ln>
              <a:solidFill>
                <a:srgbClr val="C00000"/>
              </a:solidFill>
              <a:effectLst/>
              <a:uLnTx/>
              <a:uFillTx/>
              <a:latin typeface="Alexandria"/>
              <a:ea typeface="+mn-ea"/>
              <a:cs typeface="+mn-cs"/>
            </a:endParaRPr>
          </a:p>
        </p:txBody>
      </p:sp>
      <p:graphicFrame>
        <p:nvGraphicFramePr>
          <p:cNvPr id="9" name="Diagram 8">
            <a:extLst>
              <a:ext uri="{FF2B5EF4-FFF2-40B4-BE49-F238E27FC236}">
                <a16:creationId xmlns:a16="http://schemas.microsoft.com/office/drawing/2014/main" id="{0E16B284-7CCF-EE64-CDE5-78C3B909BA7A}"/>
              </a:ext>
            </a:extLst>
          </p:cNvPr>
          <p:cNvGraphicFramePr/>
          <p:nvPr>
            <p:extLst>
              <p:ext uri="{D42A27DB-BD31-4B8C-83A1-F6EECF244321}">
                <p14:modId xmlns:p14="http://schemas.microsoft.com/office/powerpoint/2010/main" val="2400785356"/>
              </p:ext>
            </p:extLst>
          </p:nvPr>
        </p:nvGraphicFramePr>
        <p:xfrm>
          <a:off x="90215" y="990801"/>
          <a:ext cx="12011569" cy="52526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22782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9"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18FEA7-E3E9-E6F8-DBBA-A0FAEC7E130E}"/>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233B09B4-8CB1-3530-D369-C099E1847C2F}"/>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BAA0D8AF-BF64-4CE3-BBC9-E92A73909DA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52A88B9-E00A-DC1A-92C1-ACA60050153F}"/>
              </a:ext>
            </a:extLst>
          </p:cNvPr>
          <p:cNvSpPr txBox="1"/>
          <p:nvPr/>
        </p:nvSpPr>
        <p:spPr>
          <a:xfrm>
            <a:off x="3873521" y="573411"/>
            <a:ext cx="576100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Sustainability in Facility Management</a:t>
            </a:r>
          </a:p>
        </p:txBody>
      </p:sp>
      <p:sp>
        <p:nvSpPr>
          <p:cNvPr id="13" name="TextBox 12">
            <a:extLst>
              <a:ext uri="{FF2B5EF4-FFF2-40B4-BE49-F238E27FC236}">
                <a16:creationId xmlns:a16="http://schemas.microsoft.com/office/drawing/2014/main" id="{2AFE03FA-6BB3-B1BE-2381-E8BF38DC0C8E}"/>
              </a:ext>
            </a:extLst>
          </p:cNvPr>
          <p:cNvSpPr txBox="1"/>
          <p:nvPr/>
        </p:nvSpPr>
        <p:spPr>
          <a:xfrm>
            <a:off x="978556" y="1135155"/>
            <a:ext cx="10623947" cy="1175706"/>
          </a:xfrm>
          <a:prstGeom prst="rect">
            <a:avLst/>
          </a:prstGeom>
          <a:solidFill>
            <a:schemeClr val="bg1"/>
          </a:solidFill>
          <a:ln>
            <a:solidFill>
              <a:schemeClr val="accent1"/>
            </a:solidFill>
          </a:ln>
        </p:spPr>
        <p:txBody>
          <a:bodyPr wrap="square">
            <a:spAutoFit/>
          </a:bodyPr>
          <a:lstStyle/>
          <a:p>
            <a:pPr lvl="0" algn="justLow">
              <a:lnSpc>
                <a:spcPct val="120000"/>
              </a:lnSpc>
              <a:spcBef>
                <a:spcPts val="300"/>
              </a:spcBef>
              <a:spcAft>
                <a:spcPts val="300"/>
              </a:spcAft>
              <a:defRPr/>
            </a:pPr>
            <a:r>
              <a:rPr lang="en-US" sz="2000" b="1" dirty="0">
                <a:solidFill>
                  <a:srgbClr val="C00000"/>
                </a:solidFill>
                <a:latin typeface="Alexandria"/>
              </a:rPr>
              <a:t>Sustainability </a:t>
            </a:r>
            <a:r>
              <a:rPr lang="en-US" sz="2000" dirty="0">
                <a:latin typeface="Alexandria"/>
              </a:rPr>
              <a:t>has become a central pillar in </a:t>
            </a:r>
            <a:r>
              <a:rPr lang="en-US" sz="2000" b="1" dirty="0">
                <a:latin typeface="Alexandria"/>
              </a:rPr>
              <a:t>facilities management </a:t>
            </a:r>
            <a:r>
              <a:rPr lang="en-US" sz="2000" dirty="0">
                <a:latin typeface="Alexandria"/>
              </a:rPr>
              <a:t>today. It goes beyond merely reducing environmental harm to represent a </a:t>
            </a:r>
            <a:r>
              <a:rPr lang="en-US" sz="2000" b="1" dirty="0">
                <a:latin typeface="Alexandria"/>
              </a:rPr>
              <a:t>strategic responsibility </a:t>
            </a:r>
            <a:r>
              <a:rPr lang="en-US" sz="2000" dirty="0">
                <a:latin typeface="Alexandria"/>
              </a:rPr>
              <a:t>that encompasses environmental, social, and economic dimensions.</a:t>
            </a:r>
            <a:endParaRPr kumimoji="0" lang="en-US" sz="2000" i="0" u="none" strike="noStrike" kern="1200" cap="none" spc="0" normalizeH="0" baseline="0" noProof="0" dirty="0">
              <a:ln>
                <a:noFill/>
              </a:ln>
              <a:effectLst/>
              <a:uLnTx/>
              <a:uFillTx/>
              <a:latin typeface="Alexandria"/>
            </a:endParaRPr>
          </a:p>
        </p:txBody>
      </p:sp>
      <p:graphicFrame>
        <p:nvGraphicFramePr>
          <p:cNvPr id="4" name="Diagram 3">
            <a:extLst>
              <a:ext uri="{FF2B5EF4-FFF2-40B4-BE49-F238E27FC236}">
                <a16:creationId xmlns:a16="http://schemas.microsoft.com/office/drawing/2014/main" id="{E1DE543B-43AD-250C-1686-35FFFD178FB9}"/>
              </a:ext>
            </a:extLst>
          </p:cNvPr>
          <p:cNvGraphicFramePr/>
          <p:nvPr>
            <p:extLst>
              <p:ext uri="{D42A27DB-BD31-4B8C-83A1-F6EECF244321}">
                <p14:modId xmlns:p14="http://schemas.microsoft.com/office/powerpoint/2010/main" val="1672203687"/>
              </p:ext>
            </p:extLst>
          </p:nvPr>
        </p:nvGraphicFramePr>
        <p:xfrm>
          <a:off x="0" y="2401661"/>
          <a:ext cx="11815628" cy="43588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ABFE162F-B1F5-3ED3-441D-0786EDCC8A96}"/>
              </a:ext>
            </a:extLst>
          </p:cNvPr>
          <p:cNvSpPr txBox="1"/>
          <p:nvPr/>
        </p:nvSpPr>
        <p:spPr>
          <a:xfrm>
            <a:off x="9006528" y="2523024"/>
            <a:ext cx="3185472" cy="2821781"/>
          </a:xfrm>
          <a:prstGeom prst="verticalScroll">
            <a:avLst/>
          </a:prstGeom>
          <a:solidFill>
            <a:schemeClr val="bg1"/>
          </a:solidFill>
          <a:ln>
            <a:solidFill>
              <a:srgbClr val="FF3399"/>
            </a:solidFill>
          </a:ln>
        </p:spPr>
        <p:txBody>
          <a:bodyPr wrap="square">
            <a:spAutoFit/>
          </a:bodyPr>
          <a:lstStyle/>
          <a:p>
            <a:pPr algn="ctr"/>
            <a:r>
              <a:rPr lang="en-US" dirty="0">
                <a:latin typeface="Alexandria"/>
              </a:rPr>
              <a:t>The </a:t>
            </a:r>
            <a:r>
              <a:rPr lang="en-US" b="1" dirty="0">
                <a:latin typeface="Alexandria"/>
              </a:rPr>
              <a:t>success </a:t>
            </a:r>
            <a:r>
              <a:rPr lang="en-US" dirty="0">
                <a:latin typeface="Alexandria"/>
              </a:rPr>
              <a:t>of a facilities manager depends on the ability to </a:t>
            </a:r>
            <a:r>
              <a:rPr lang="en-US" b="1" dirty="0">
                <a:latin typeface="Alexandria"/>
              </a:rPr>
              <a:t>integrate</a:t>
            </a:r>
            <a:r>
              <a:rPr lang="en-US" dirty="0">
                <a:latin typeface="Alexandria"/>
              </a:rPr>
              <a:t> these </a:t>
            </a:r>
            <a:r>
              <a:rPr lang="en-US" b="1" dirty="0">
                <a:latin typeface="Alexandria"/>
              </a:rPr>
              <a:t>three dimensions </a:t>
            </a:r>
            <a:r>
              <a:rPr lang="en-US" dirty="0">
                <a:latin typeface="Alexandria"/>
              </a:rPr>
              <a:t>into a </a:t>
            </a:r>
            <a:r>
              <a:rPr lang="en-US" b="1" dirty="0">
                <a:latin typeface="Alexandria"/>
              </a:rPr>
              <a:t>unified strategy </a:t>
            </a:r>
            <a:r>
              <a:rPr lang="en-US" dirty="0">
                <a:latin typeface="Alexandria"/>
              </a:rPr>
              <a:t>in which each dimension reinforces the others</a:t>
            </a:r>
            <a:endParaRPr lang="en-US" b="1" dirty="0">
              <a:solidFill>
                <a:srgbClr val="C00000"/>
              </a:solidFill>
              <a:latin typeface="Alexandria"/>
            </a:endParaRPr>
          </a:p>
        </p:txBody>
      </p:sp>
      <p:sp>
        <p:nvSpPr>
          <p:cNvPr id="9" name="TextBox 8">
            <a:extLst>
              <a:ext uri="{FF2B5EF4-FFF2-40B4-BE49-F238E27FC236}">
                <a16:creationId xmlns:a16="http://schemas.microsoft.com/office/drawing/2014/main" id="{2C786390-6943-4D1B-E1A5-853A3EEED34A}"/>
              </a:ext>
            </a:extLst>
          </p:cNvPr>
          <p:cNvSpPr txBox="1"/>
          <p:nvPr/>
        </p:nvSpPr>
        <p:spPr>
          <a:xfrm>
            <a:off x="4699249" y="4644144"/>
            <a:ext cx="1986455" cy="461665"/>
          </a:xfrm>
          <a:prstGeom prst="rect">
            <a:avLst/>
          </a:prstGeom>
          <a:noFill/>
        </p:spPr>
        <p:txBody>
          <a:bodyPr wrap="square" rtlCol="0">
            <a:spAutoFit/>
          </a:bodyPr>
          <a:lstStyle/>
          <a:p>
            <a:pPr algn="ctr"/>
            <a:r>
              <a:rPr lang="en-US" sz="2400" b="1" dirty="0">
                <a:latin typeface="Alexandria"/>
              </a:rPr>
              <a:t>Sustainability</a:t>
            </a:r>
          </a:p>
        </p:txBody>
      </p:sp>
    </p:spTree>
    <p:extLst>
      <p:ext uri="{BB962C8B-B14F-4D97-AF65-F5344CB8AC3E}">
        <p14:creationId xmlns:p14="http://schemas.microsoft.com/office/powerpoint/2010/main" val="1740945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Graphic spid="4" grpId="0">
        <p:bldAsOne/>
      </p:bldGraphic>
      <p:bldP spid="8" grpId="0" animBg="1"/>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A8E67B-6853-B9A7-59EA-19F256000BA0}"/>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2003AD8C-B9F1-D541-0AEC-405CFAAC78A7}"/>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7900FEE8-06C9-76BA-215A-04701FE7B3A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80995196-B703-B7FF-DB51-06B2934DEC62}"/>
              </a:ext>
            </a:extLst>
          </p:cNvPr>
          <p:cNvSpPr txBox="1"/>
          <p:nvPr/>
        </p:nvSpPr>
        <p:spPr>
          <a:xfrm>
            <a:off x="3794688" y="577351"/>
            <a:ext cx="576100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Sustainability in Facility Management</a:t>
            </a:r>
          </a:p>
        </p:txBody>
      </p:sp>
      <p:sp>
        <p:nvSpPr>
          <p:cNvPr id="8" name="TextBox 7">
            <a:extLst>
              <a:ext uri="{FF2B5EF4-FFF2-40B4-BE49-F238E27FC236}">
                <a16:creationId xmlns:a16="http://schemas.microsoft.com/office/drawing/2014/main" id="{F09A5FB9-8D61-07D3-D314-0CE53D64FBF4}"/>
              </a:ext>
            </a:extLst>
          </p:cNvPr>
          <p:cNvSpPr txBox="1"/>
          <p:nvPr/>
        </p:nvSpPr>
        <p:spPr>
          <a:xfrm>
            <a:off x="334314" y="1132102"/>
            <a:ext cx="8100238"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2060"/>
                </a:solidFill>
                <a:effectLst/>
                <a:uLnTx/>
                <a:uFillTx/>
                <a:latin typeface="Alexandria"/>
                <a:ea typeface="+mn-ea"/>
                <a:cs typeface="+mn-cs"/>
              </a:rPr>
              <a:t>Environmental Sustainability</a:t>
            </a:r>
          </a:p>
        </p:txBody>
      </p:sp>
      <p:sp>
        <p:nvSpPr>
          <p:cNvPr id="4" name="TextBox 3">
            <a:extLst>
              <a:ext uri="{FF2B5EF4-FFF2-40B4-BE49-F238E27FC236}">
                <a16:creationId xmlns:a16="http://schemas.microsoft.com/office/drawing/2014/main" id="{FC4C00D6-EEE3-EF6E-DB9C-6A11CA231BE1}"/>
              </a:ext>
            </a:extLst>
          </p:cNvPr>
          <p:cNvSpPr txBox="1"/>
          <p:nvPr/>
        </p:nvSpPr>
        <p:spPr>
          <a:xfrm>
            <a:off x="334314" y="1606338"/>
            <a:ext cx="11253341" cy="1175706"/>
          </a:xfrm>
          <a:prstGeom prst="rect">
            <a:avLst/>
          </a:prstGeom>
          <a:solidFill>
            <a:schemeClr val="bg1"/>
          </a:solidFill>
          <a:ln>
            <a:solidFill>
              <a:srgbClr val="00B050"/>
            </a:solidFill>
          </a:ln>
        </p:spPr>
        <p:txBody>
          <a:bodyPr wrap="square">
            <a:spAutoFit/>
          </a:bodyPr>
          <a:lstStyle/>
          <a:p>
            <a:pPr lvl="0" algn="justLow">
              <a:lnSpc>
                <a:spcPct val="120000"/>
              </a:lnSpc>
              <a:spcBef>
                <a:spcPts val="300"/>
              </a:spcBef>
              <a:spcAft>
                <a:spcPts val="300"/>
              </a:spcAft>
              <a:defRPr/>
            </a:pPr>
            <a:r>
              <a:rPr lang="en-US" sz="2000" b="1" dirty="0">
                <a:solidFill>
                  <a:srgbClr val="00B050"/>
                </a:solidFill>
                <a:latin typeface="Alexandria"/>
              </a:rPr>
              <a:t>Environmental sustainability </a:t>
            </a:r>
            <a:r>
              <a:rPr lang="en-US" sz="2000" dirty="0">
                <a:latin typeface="Alexandria"/>
              </a:rPr>
              <a:t>is considered the </a:t>
            </a:r>
            <a:r>
              <a:rPr lang="en-US" sz="2000" b="1" dirty="0">
                <a:latin typeface="Alexandria"/>
              </a:rPr>
              <a:t>cornerstone</a:t>
            </a:r>
            <a:r>
              <a:rPr lang="en-US" sz="2000" dirty="0">
                <a:latin typeface="Alexandria"/>
              </a:rPr>
              <a:t> of </a:t>
            </a:r>
            <a:r>
              <a:rPr lang="en-US" sz="2000" b="1" dirty="0">
                <a:solidFill>
                  <a:srgbClr val="C00000"/>
                </a:solidFill>
                <a:latin typeface="Alexandria"/>
              </a:rPr>
              <a:t>modern facilities management</a:t>
            </a:r>
            <a:r>
              <a:rPr lang="en-US" sz="2000" dirty="0">
                <a:latin typeface="Alexandria"/>
              </a:rPr>
              <a:t>. It aims to reduce the negative environmental impact of operational activities and preserve natural resources for future generations. This is achieved through a set of strategic actions, the most prominent of which are:</a:t>
            </a:r>
          </a:p>
        </p:txBody>
      </p:sp>
      <p:sp>
        <p:nvSpPr>
          <p:cNvPr id="10" name="Rectangle: Beveled 9">
            <a:extLst>
              <a:ext uri="{FF2B5EF4-FFF2-40B4-BE49-F238E27FC236}">
                <a16:creationId xmlns:a16="http://schemas.microsoft.com/office/drawing/2014/main" id="{42BD51F7-7F7B-0157-A314-A294187CA6D3}"/>
              </a:ext>
            </a:extLst>
          </p:cNvPr>
          <p:cNvSpPr/>
          <p:nvPr/>
        </p:nvSpPr>
        <p:spPr>
          <a:xfrm>
            <a:off x="377254" y="3185203"/>
            <a:ext cx="5139559" cy="859221"/>
          </a:xfrm>
          <a:prstGeom prst="bevel">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Improving energy efficiency</a:t>
            </a:r>
            <a:endParaRPr lang="en-US" sz="1600" b="1" dirty="0"/>
          </a:p>
        </p:txBody>
      </p:sp>
      <p:sp>
        <p:nvSpPr>
          <p:cNvPr id="11" name="Rectangle: Beveled 10">
            <a:extLst>
              <a:ext uri="{FF2B5EF4-FFF2-40B4-BE49-F238E27FC236}">
                <a16:creationId xmlns:a16="http://schemas.microsoft.com/office/drawing/2014/main" id="{47B5B333-268D-1DA8-4F87-C06F9E29F08C}"/>
              </a:ext>
            </a:extLst>
          </p:cNvPr>
          <p:cNvSpPr/>
          <p:nvPr/>
        </p:nvSpPr>
        <p:spPr>
          <a:xfrm>
            <a:off x="6675187" y="3185204"/>
            <a:ext cx="5139559" cy="859221"/>
          </a:xfrm>
          <a:prstGeom prst="bevel">
            <a:avLst/>
          </a:prstGeom>
          <a:solidFill>
            <a:srgbClr val="FFE1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Achieving net-zero carbon</a:t>
            </a:r>
            <a:endParaRPr lang="en-US" sz="1600" b="1" dirty="0"/>
          </a:p>
        </p:txBody>
      </p:sp>
      <p:sp>
        <p:nvSpPr>
          <p:cNvPr id="12" name="Rectangle: Beveled 11">
            <a:extLst>
              <a:ext uri="{FF2B5EF4-FFF2-40B4-BE49-F238E27FC236}">
                <a16:creationId xmlns:a16="http://schemas.microsoft.com/office/drawing/2014/main" id="{5F6A4DD7-8BEC-297A-EA06-E739E410B7AE}"/>
              </a:ext>
            </a:extLst>
          </p:cNvPr>
          <p:cNvSpPr/>
          <p:nvPr/>
        </p:nvSpPr>
        <p:spPr>
          <a:xfrm>
            <a:off x="3526220" y="4392441"/>
            <a:ext cx="5139559" cy="859221"/>
          </a:xfrm>
          <a:prstGeom prst="bevel">
            <a:avLst/>
          </a:prstGeom>
          <a:solidFill>
            <a:srgbClr val="BEF9A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Water management</a:t>
            </a:r>
            <a:endParaRPr lang="en-US" sz="1600" b="1" dirty="0"/>
          </a:p>
        </p:txBody>
      </p:sp>
      <p:sp>
        <p:nvSpPr>
          <p:cNvPr id="13" name="Rectangle: Beveled 12">
            <a:extLst>
              <a:ext uri="{FF2B5EF4-FFF2-40B4-BE49-F238E27FC236}">
                <a16:creationId xmlns:a16="http://schemas.microsoft.com/office/drawing/2014/main" id="{66EBB535-5189-AC2D-2FB1-4BA3F1980AC3}"/>
              </a:ext>
            </a:extLst>
          </p:cNvPr>
          <p:cNvSpPr/>
          <p:nvPr/>
        </p:nvSpPr>
        <p:spPr>
          <a:xfrm>
            <a:off x="377254" y="5654821"/>
            <a:ext cx="5139559" cy="859221"/>
          </a:xfrm>
          <a:prstGeom prst="bevel">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Waste management</a:t>
            </a:r>
            <a:endParaRPr lang="en-US" sz="1600" b="1" dirty="0"/>
          </a:p>
        </p:txBody>
      </p:sp>
      <p:sp>
        <p:nvSpPr>
          <p:cNvPr id="2" name="Rectangle: Beveled 1">
            <a:extLst>
              <a:ext uri="{FF2B5EF4-FFF2-40B4-BE49-F238E27FC236}">
                <a16:creationId xmlns:a16="http://schemas.microsoft.com/office/drawing/2014/main" id="{0D6C5286-E204-1B2F-5542-478185796579}"/>
              </a:ext>
            </a:extLst>
          </p:cNvPr>
          <p:cNvSpPr/>
          <p:nvPr/>
        </p:nvSpPr>
        <p:spPr>
          <a:xfrm>
            <a:off x="6675187" y="5725898"/>
            <a:ext cx="5139559" cy="859221"/>
          </a:xfrm>
          <a:prstGeom prst="bevel">
            <a:avLst/>
          </a:prstGeom>
          <a:solidFill>
            <a:srgbClr val="CCE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Environmental Management Systems (EMS)</a:t>
            </a:r>
            <a:endParaRPr lang="en-US" sz="1600" b="1" dirty="0"/>
          </a:p>
        </p:txBody>
      </p:sp>
    </p:spTree>
    <p:extLst>
      <p:ext uri="{BB962C8B-B14F-4D97-AF65-F5344CB8AC3E}">
        <p14:creationId xmlns:p14="http://schemas.microsoft.com/office/powerpoint/2010/main" val="3591033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0-#ppt_w/2"/>
                                          </p:val>
                                        </p:tav>
                                        <p:tav tm="100000">
                                          <p:val>
                                            <p:strVal val="#ppt_x"/>
                                          </p:val>
                                        </p:tav>
                                      </p:tavLst>
                                    </p:anim>
                                    <p:anim calcmode="lin" valueType="num">
                                      <p:cBhvr additive="base">
                                        <p:cTn id="14"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0-#ppt_w/2"/>
                                          </p:val>
                                        </p:tav>
                                        <p:tav tm="100000">
                                          <p:val>
                                            <p:strVal val="#ppt_x"/>
                                          </p:val>
                                        </p:tav>
                                      </p:tavLst>
                                    </p:anim>
                                    <p:anim calcmode="lin" valueType="num">
                                      <p:cBhvr additive="base">
                                        <p:cTn id="20"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0-#ppt_w/2"/>
                                          </p:val>
                                        </p:tav>
                                        <p:tav tm="100000">
                                          <p:val>
                                            <p:strVal val="#ppt_x"/>
                                          </p:val>
                                        </p:tav>
                                      </p:tavLst>
                                    </p:anim>
                                    <p:anim calcmode="lin" valueType="num">
                                      <p:cBhvr additive="base">
                                        <p:cTn id="26"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0-#ppt_w/2"/>
                                          </p:val>
                                        </p:tav>
                                        <p:tav tm="100000">
                                          <p:val>
                                            <p:strVal val="#ppt_x"/>
                                          </p:val>
                                        </p:tav>
                                      </p:tavLst>
                                    </p:anim>
                                    <p:anim calcmode="lin" valueType="num">
                                      <p:cBhvr additive="base">
                                        <p:cTn id="32"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
                                        </p:tgtEl>
                                        <p:attrNameLst>
                                          <p:attrName>style.visibility</p:attrName>
                                        </p:attrNameLst>
                                      </p:cBhvr>
                                      <p:to>
                                        <p:strVal val="visible"/>
                                      </p:to>
                                    </p:set>
                                    <p:anim calcmode="lin" valueType="num">
                                      <p:cBhvr additive="base">
                                        <p:cTn id="37" dur="500" fill="hold"/>
                                        <p:tgtEl>
                                          <p:spTgt spid="2"/>
                                        </p:tgtEl>
                                        <p:attrNameLst>
                                          <p:attrName>ppt_x</p:attrName>
                                        </p:attrNameLst>
                                      </p:cBhvr>
                                      <p:tavLst>
                                        <p:tav tm="0">
                                          <p:val>
                                            <p:strVal val="0-#ppt_w/2"/>
                                          </p:val>
                                        </p:tav>
                                        <p:tav tm="100000">
                                          <p:val>
                                            <p:strVal val="#ppt_x"/>
                                          </p:val>
                                        </p:tav>
                                      </p:tavLst>
                                    </p:anim>
                                    <p:anim calcmode="lin" valueType="num">
                                      <p:cBhvr additive="base">
                                        <p:cTn id="3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1" grpId="0" animBg="1"/>
      <p:bldP spid="12" grpId="0" animBg="1"/>
      <p:bldP spid="13" grpId="0" animBg="1"/>
      <p:bldP spid="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D76C67-8A4B-B623-A093-2934D6AE1331}"/>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8B994AB5-E826-9531-F082-2DAB747BDE2F}"/>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4607D27B-7787-5B4E-8B05-0D28BCF8E47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70082221-71A9-3C8F-B4D6-2C5D03655DAA}"/>
              </a:ext>
            </a:extLst>
          </p:cNvPr>
          <p:cNvSpPr txBox="1"/>
          <p:nvPr/>
        </p:nvSpPr>
        <p:spPr>
          <a:xfrm>
            <a:off x="3794688" y="577351"/>
            <a:ext cx="576100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Sustainability in Facility Management</a:t>
            </a:r>
          </a:p>
        </p:txBody>
      </p:sp>
      <p:sp>
        <p:nvSpPr>
          <p:cNvPr id="8" name="TextBox 7">
            <a:extLst>
              <a:ext uri="{FF2B5EF4-FFF2-40B4-BE49-F238E27FC236}">
                <a16:creationId xmlns:a16="http://schemas.microsoft.com/office/drawing/2014/main" id="{F6F537D5-A5D7-F758-12B0-1DBE2EFF82C3}"/>
              </a:ext>
            </a:extLst>
          </p:cNvPr>
          <p:cNvSpPr txBox="1"/>
          <p:nvPr/>
        </p:nvSpPr>
        <p:spPr>
          <a:xfrm>
            <a:off x="334314" y="1132102"/>
            <a:ext cx="8100238"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2060"/>
                </a:solidFill>
                <a:effectLst/>
                <a:uLnTx/>
                <a:uFillTx/>
                <a:latin typeface="Alexandria"/>
                <a:ea typeface="+mn-ea"/>
                <a:cs typeface="+mn-cs"/>
              </a:rPr>
              <a:t>Environmental Sustainability</a:t>
            </a:r>
          </a:p>
        </p:txBody>
      </p:sp>
      <p:sp>
        <p:nvSpPr>
          <p:cNvPr id="10" name="Rectangle: Beveled 9">
            <a:extLst>
              <a:ext uri="{FF2B5EF4-FFF2-40B4-BE49-F238E27FC236}">
                <a16:creationId xmlns:a16="http://schemas.microsoft.com/office/drawing/2014/main" id="{C8A27BA1-C6B9-0983-3509-1C3141203B6A}"/>
              </a:ext>
            </a:extLst>
          </p:cNvPr>
          <p:cNvSpPr/>
          <p:nvPr/>
        </p:nvSpPr>
        <p:spPr>
          <a:xfrm>
            <a:off x="4105408" y="1045508"/>
            <a:ext cx="5139559" cy="523221"/>
          </a:xfrm>
          <a:prstGeom prst="bevel">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lvl="0" algn="ctr" defTabSz="914400" rtl="0" eaLnBrk="1" fontAlgn="auto" latinLnBrk="0" hangingPunct="1">
              <a:lnSpc>
                <a:spcPct val="100000"/>
              </a:lnSpc>
              <a:spcBef>
                <a:spcPts val="0"/>
              </a:spcBef>
              <a:spcAft>
                <a:spcPts val="0"/>
              </a:spcAft>
              <a:buClrTx/>
              <a:buSzTx/>
              <a:tabLst/>
              <a:defRPr/>
            </a:pPr>
            <a:r>
              <a:rPr kumimoji="0" lang="en-US" sz="2000" b="1" i="0" u="none" strike="noStrike" kern="1200" cap="none" spc="0" normalizeH="0" baseline="0" noProof="0" dirty="0">
                <a:ln>
                  <a:noFill/>
                </a:ln>
                <a:solidFill>
                  <a:prstClr val="black"/>
                </a:solidFill>
                <a:effectLst/>
                <a:uLnTx/>
                <a:uFillTx/>
                <a:latin typeface="Alexandria"/>
                <a:ea typeface="+mn-ea"/>
                <a:cs typeface="+mn-cs"/>
              </a:rPr>
              <a:t>Improving energy efficiency</a:t>
            </a:r>
            <a:endParaRPr kumimoji="0" lang="en-US" sz="1600" b="1" i="0" u="none" strike="noStrike" kern="1200" cap="none" spc="0" normalizeH="0" baseline="0" noProof="0" dirty="0">
              <a:ln>
                <a:noFill/>
              </a:ln>
              <a:solidFill>
                <a:prstClr val="white"/>
              </a:solidFill>
              <a:effectLst/>
              <a:uLnTx/>
              <a:uFillTx/>
              <a:latin typeface="Calibri"/>
              <a:ea typeface="+mn-ea"/>
              <a:cs typeface="+mn-cs"/>
            </a:endParaRPr>
          </a:p>
        </p:txBody>
      </p:sp>
      <p:sp>
        <p:nvSpPr>
          <p:cNvPr id="7" name="Rectangle: Folded Corner 6">
            <a:extLst>
              <a:ext uri="{FF2B5EF4-FFF2-40B4-BE49-F238E27FC236}">
                <a16:creationId xmlns:a16="http://schemas.microsoft.com/office/drawing/2014/main" id="{39A3D2C6-9E4F-774F-D0B5-467B35F037EE}"/>
              </a:ext>
            </a:extLst>
          </p:cNvPr>
          <p:cNvSpPr/>
          <p:nvPr/>
        </p:nvSpPr>
        <p:spPr>
          <a:xfrm>
            <a:off x="334314" y="1639793"/>
            <a:ext cx="11785596" cy="1589528"/>
          </a:xfrm>
          <a:prstGeom prst="foldedCorner">
            <a:avLst/>
          </a:prstGeom>
          <a:solidFill>
            <a:schemeClr val="bg1"/>
          </a:solidFill>
          <a:ln>
            <a:solidFill>
              <a:srgbClr val="F7EF8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nSpc>
                <a:spcPct val="110000"/>
              </a:lnSpc>
              <a:buFont typeface="Wingdings" panose="05000000000000000000" pitchFamily="2" charset="2"/>
              <a:buChar char="Ø"/>
            </a:pPr>
            <a:endParaRPr lang="ar-SY" sz="2000" dirty="0">
              <a:solidFill>
                <a:prstClr val="black"/>
              </a:solidFill>
              <a:latin typeface="Alexandria"/>
            </a:endParaRPr>
          </a:p>
          <a:p>
            <a:pPr marL="342900" lvl="0" indent="-342900">
              <a:buFont typeface="Wingdings" panose="05000000000000000000" pitchFamily="2" charset="2"/>
              <a:buChar char="Ø"/>
            </a:pPr>
            <a:r>
              <a:rPr lang="en-US" sz="2000" dirty="0">
                <a:solidFill>
                  <a:prstClr val="black"/>
                </a:solidFill>
                <a:latin typeface="Alexandria"/>
              </a:rPr>
              <a:t>Implementing </a:t>
            </a:r>
            <a:r>
              <a:rPr lang="en-US" sz="2000" b="1" dirty="0">
                <a:solidFill>
                  <a:prstClr val="black"/>
                </a:solidFill>
                <a:latin typeface="Alexandria"/>
              </a:rPr>
              <a:t>Building Management Systems (BMS) </a:t>
            </a:r>
            <a:r>
              <a:rPr lang="en-US" sz="2000" dirty="0">
                <a:solidFill>
                  <a:prstClr val="black"/>
                </a:solidFill>
                <a:latin typeface="Alexandria"/>
              </a:rPr>
              <a:t>and </a:t>
            </a:r>
            <a:r>
              <a:rPr lang="en-US" sz="2000" b="1" dirty="0">
                <a:solidFill>
                  <a:prstClr val="black"/>
                </a:solidFill>
                <a:latin typeface="Alexandria"/>
              </a:rPr>
              <a:t>smart Building Management Systems (SBMS)  </a:t>
            </a:r>
            <a:r>
              <a:rPr lang="en-US" sz="2000" dirty="0">
                <a:solidFill>
                  <a:prstClr val="black"/>
                </a:solidFill>
                <a:latin typeface="Alexandria"/>
              </a:rPr>
              <a:t>to reduce energy consumption.</a:t>
            </a:r>
          </a:p>
          <a:p>
            <a:pPr marL="342900" lvl="0" indent="-342900">
              <a:buFont typeface="Wingdings" panose="05000000000000000000" pitchFamily="2" charset="2"/>
              <a:buChar char="Ø"/>
            </a:pPr>
            <a:r>
              <a:rPr lang="en-US" sz="2000" dirty="0">
                <a:solidFill>
                  <a:prstClr val="black"/>
                </a:solidFill>
                <a:latin typeface="Alexandria"/>
              </a:rPr>
              <a:t> </a:t>
            </a:r>
            <a:r>
              <a:rPr lang="en-US" sz="2000" b="1" dirty="0">
                <a:solidFill>
                  <a:prstClr val="black"/>
                </a:solidFill>
                <a:latin typeface="Alexandria"/>
              </a:rPr>
              <a:t>Complying</a:t>
            </a:r>
            <a:r>
              <a:rPr lang="en-US" sz="2000" dirty="0">
                <a:solidFill>
                  <a:prstClr val="black"/>
                </a:solidFill>
                <a:latin typeface="Alexandria"/>
              </a:rPr>
              <a:t> with energy efficiency regulations.</a:t>
            </a:r>
          </a:p>
          <a:p>
            <a:pPr marL="342900" lvl="0" indent="-342900">
              <a:buFont typeface="Wingdings" panose="05000000000000000000" pitchFamily="2" charset="2"/>
              <a:buChar char="Ø"/>
            </a:pPr>
            <a:r>
              <a:rPr lang="en-US" sz="2000" dirty="0">
                <a:solidFill>
                  <a:prstClr val="black"/>
                </a:solidFill>
                <a:latin typeface="Alexandria"/>
              </a:rPr>
              <a:t>Obtaining environmental certifications such as BREEAM or LEED, which serve as benchmarks for assessing a building’s environmental performance.</a:t>
            </a:r>
            <a:endParaRPr kumimoji="0" lang="en-US" sz="1600" i="0" u="none" strike="noStrike" kern="1200" cap="none" spc="0" normalizeH="0" baseline="0" noProof="0" dirty="0">
              <a:ln>
                <a:noFill/>
              </a:ln>
              <a:solidFill>
                <a:prstClr val="white"/>
              </a:solidFill>
              <a:effectLst/>
              <a:uLnTx/>
              <a:uFillTx/>
              <a:latin typeface="Calibri"/>
            </a:endParaRPr>
          </a:p>
        </p:txBody>
      </p:sp>
      <p:graphicFrame>
        <p:nvGraphicFramePr>
          <p:cNvPr id="9" name="Table 8">
            <a:extLst>
              <a:ext uri="{FF2B5EF4-FFF2-40B4-BE49-F238E27FC236}">
                <a16:creationId xmlns:a16="http://schemas.microsoft.com/office/drawing/2014/main" id="{A0D6C496-6FF4-9B00-A844-D3D1C5662B3F}"/>
              </a:ext>
            </a:extLst>
          </p:cNvPr>
          <p:cNvGraphicFramePr>
            <a:graphicFrameLocks noGrp="1"/>
          </p:cNvGraphicFramePr>
          <p:nvPr>
            <p:extLst>
              <p:ext uri="{D42A27DB-BD31-4B8C-83A1-F6EECF244321}">
                <p14:modId xmlns:p14="http://schemas.microsoft.com/office/powerpoint/2010/main" val="3911253966"/>
              </p:ext>
            </p:extLst>
          </p:nvPr>
        </p:nvGraphicFramePr>
        <p:xfrm>
          <a:off x="203202" y="3329318"/>
          <a:ext cx="11785596" cy="3496454"/>
        </p:xfrm>
        <a:graphic>
          <a:graphicData uri="http://schemas.openxmlformats.org/drawingml/2006/table">
            <a:tbl>
              <a:tblPr>
                <a:tableStyleId>{0505E3EF-67EA-436B-97B2-0124C06EBD24}</a:tableStyleId>
              </a:tblPr>
              <a:tblGrid>
                <a:gridCol w="986218">
                  <a:extLst>
                    <a:ext uri="{9D8B030D-6E8A-4147-A177-3AD203B41FA5}">
                      <a16:colId xmlns:a16="http://schemas.microsoft.com/office/drawing/2014/main" val="298011546"/>
                    </a:ext>
                  </a:extLst>
                </a:gridCol>
                <a:gridCol w="4487916">
                  <a:extLst>
                    <a:ext uri="{9D8B030D-6E8A-4147-A177-3AD203B41FA5}">
                      <a16:colId xmlns:a16="http://schemas.microsoft.com/office/drawing/2014/main" val="445465152"/>
                    </a:ext>
                  </a:extLst>
                </a:gridCol>
                <a:gridCol w="3457905">
                  <a:extLst>
                    <a:ext uri="{9D8B030D-6E8A-4147-A177-3AD203B41FA5}">
                      <a16:colId xmlns:a16="http://schemas.microsoft.com/office/drawing/2014/main" val="1736010908"/>
                    </a:ext>
                  </a:extLst>
                </a:gridCol>
                <a:gridCol w="2853557">
                  <a:extLst>
                    <a:ext uri="{9D8B030D-6E8A-4147-A177-3AD203B41FA5}">
                      <a16:colId xmlns:a16="http://schemas.microsoft.com/office/drawing/2014/main" val="2247286799"/>
                    </a:ext>
                  </a:extLst>
                </a:gridCol>
              </a:tblGrid>
              <a:tr h="222228">
                <a:tc>
                  <a:txBody>
                    <a:bodyPr/>
                    <a:lstStyle/>
                    <a:p>
                      <a:pPr algn="ctr">
                        <a:buNone/>
                      </a:pPr>
                      <a:r>
                        <a:rPr lang="en-US" sz="1800" b="1" dirty="0">
                          <a:latin typeface="Alexandria"/>
                        </a:rPr>
                        <a:t>System</a:t>
                      </a:r>
                    </a:p>
                  </a:txBody>
                  <a:tcPr marL="77702" marR="77702" marT="38851" marB="38851" anchor="ctr"/>
                </a:tc>
                <a:tc>
                  <a:txBody>
                    <a:bodyPr/>
                    <a:lstStyle/>
                    <a:p>
                      <a:pPr algn="ctr">
                        <a:buNone/>
                      </a:pPr>
                      <a:r>
                        <a:rPr lang="en-US" sz="1800" b="1" dirty="0">
                          <a:latin typeface="Alexandria"/>
                        </a:rPr>
                        <a:t>Description</a:t>
                      </a:r>
                    </a:p>
                  </a:txBody>
                  <a:tcPr marL="77702" marR="77702" marT="38851" marB="38851" anchor="ctr"/>
                </a:tc>
                <a:tc>
                  <a:txBody>
                    <a:bodyPr/>
                    <a:lstStyle/>
                    <a:p>
                      <a:pPr algn="ctr">
                        <a:buNone/>
                      </a:pPr>
                      <a:r>
                        <a:rPr lang="en-US" sz="1800" b="1" dirty="0">
                          <a:latin typeface="Alexandria"/>
                        </a:rPr>
                        <a:t>Advantages</a:t>
                      </a:r>
                    </a:p>
                  </a:txBody>
                  <a:tcPr marL="77702" marR="77702" marT="38851" marB="38851" anchor="ctr"/>
                </a:tc>
                <a:tc>
                  <a:txBody>
                    <a:bodyPr/>
                    <a:lstStyle/>
                    <a:p>
                      <a:pPr algn="ctr">
                        <a:buNone/>
                      </a:pPr>
                      <a:r>
                        <a:rPr lang="en-US" sz="1800" b="1" dirty="0">
                          <a:latin typeface="Alexandria"/>
                        </a:rPr>
                        <a:t>Disadvantages / Challenges</a:t>
                      </a:r>
                    </a:p>
                  </a:txBody>
                  <a:tcPr marL="77702" marR="77702" marT="38851" marB="38851" anchor="ctr"/>
                </a:tc>
                <a:extLst>
                  <a:ext uri="{0D108BD9-81ED-4DB2-BD59-A6C34878D82A}">
                    <a16:rowId xmlns:a16="http://schemas.microsoft.com/office/drawing/2014/main" val="217393083"/>
                  </a:ext>
                </a:extLst>
              </a:tr>
              <a:tr h="750574">
                <a:tc>
                  <a:txBody>
                    <a:bodyPr/>
                    <a:lstStyle/>
                    <a:p>
                      <a:pPr algn="ctr">
                        <a:buNone/>
                      </a:pPr>
                      <a:r>
                        <a:rPr lang="en-US" sz="1800" b="1" dirty="0">
                          <a:latin typeface="Alexandria"/>
                        </a:rPr>
                        <a:t>BREEAM</a:t>
                      </a:r>
                      <a:endParaRPr lang="en-US" sz="1800" dirty="0">
                        <a:latin typeface="Alexandria"/>
                      </a:endParaRPr>
                    </a:p>
                  </a:txBody>
                  <a:tcPr marL="77702" marR="77702" marT="38851" marB="38851" anchor="ctr"/>
                </a:tc>
                <a:tc>
                  <a:txBody>
                    <a:bodyPr/>
                    <a:lstStyle/>
                    <a:p>
                      <a:pPr algn="l">
                        <a:lnSpc>
                          <a:spcPct val="105000"/>
                        </a:lnSpc>
                        <a:buNone/>
                      </a:pPr>
                      <a:r>
                        <a:rPr lang="en-US" sz="1800" dirty="0">
                          <a:latin typeface="Alexandria"/>
                        </a:rPr>
                        <a:t>A British system for assessing the environmental performance of buildings.</a:t>
                      </a:r>
                    </a:p>
                  </a:txBody>
                  <a:tcPr marL="77702" marR="77702" marT="38851" marB="38851" anchor="ctr">
                    <a:solidFill>
                      <a:schemeClr val="bg1"/>
                    </a:solidFill>
                  </a:tcPr>
                </a:tc>
                <a:tc>
                  <a:txBody>
                    <a:bodyPr/>
                    <a:lstStyle/>
                    <a:p>
                      <a:pPr algn="l">
                        <a:lnSpc>
                          <a:spcPct val="105000"/>
                        </a:lnSpc>
                        <a:buNone/>
                      </a:pPr>
                      <a:r>
                        <a:rPr lang="en-US" sz="1800" dirty="0">
                          <a:latin typeface="Alexandria"/>
                        </a:rPr>
                        <a:t>Comprehensive, internationally recognized, covers all life-cycle stages.</a:t>
                      </a:r>
                    </a:p>
                  </a:txBody>
                  <a:tcPr marL="77702" marR="77702" marT="38851" marB="38851" anchor="ctr">
                    <a:solidFill>
                      <a:schemeClr val="bg1"/>
                    </a:solidFill>
                  </a:tcPr>
                </a:tc>
                <a:tc>
                  <a:txBody>
                    <a:bodyPr/>
                    <a:lstStyle/>
                    <a:p>
                      <a:pPr algn="l">
                        <a:lnSpc>
                          <a:spcPct val="105000"/>
                        </a:lnSpc>
                        <a:buNone/>
                      </a:pPr>
                      <a:r>
                        <a:rPr lang="en-US" sz="1800" dirty="0">
                          <a:latin typeface="Alexandria"/>
                        </a:rPr>
                        <a:t>May be complex to implement in certain regions.</a:t>
                      </a:r>
                    </a:p>
                  </a:txBody>
                  <a:tcPr marL="77702" marR="77702" marT="38851" marB="38851" anchor="ctr">
                    <a:solidFill>
                      <a:schemeClr val="bg1"/>
                    </a:solidFill>
                  </a:tcPr>
                </a:tc>
                <a:extLst>
                  <a:ext uri="{0D108BD9-81ED-4DB2-BD59-A6C34878D82A}">
                    <a16:rowId xmlns:a16="http://schemas.microsoft.com/office/drawing/2014/main" val="840222209"/>
                  </a:ext>
                </a:extLst>
              </a:tr>
              <a:tr h="511387">
                <a:tc>
                  <a:txBody>
                    <a:bodyPr/>
                    <a:lstStyle/>
                    <a:p>
                      <a:pPr algn="ctr">
                        <a:buNone/>
                      </a:pPr>
                      <a:r>
                        <a:rPr lang="en-US" sz="1800" b="1" dirty="0">
                          <a:latin typeface="Alexandria"/>
                        </a:rPr>
                        <a:t>LEED</a:t>
                      </a:r>
                      <a:endParaRPr lang="en-US" sz="1800" dirty="0">
                        <a:latin typeface="Alexandria"/>
                      </a:endParaRPr>
                    </a:p>
                  </a:txBody>
                  <a:tcPr marL="77702" marR="77702" marT="38851" marB="38851" anchor="ctr"/>
                </a:tc>
                <a:tc>
                  <a:txBody>
                    <a:bodyPr/>
                    <a:lstStyle/>
                    <a:p>
                      <a:pPr algn="l">
                        <a:lnSpc>
                          <a:spcPct val="105000"/>
                        </a:lnSpc>
                        <a:buNone/>
                      </a:pPr>
                      <a:r>
                        <a:rPr lang="en-US" sz="1800" dirty="0">
                          <a:latin typeface="Alexandria"/>
                        </a:rPr>
                        <a:t>A U.S. system focusing on sustainable design and construction.</a:t>
                      </a:r>
                    </a:p>
                  </a:txBody>
                  <a:tcPr marL="77702" marR="77702" marT="38851" marB="38851" anchor="ctr">
                    <a:solidFill>
                      <a:schemeClr val="bg1"/>
                    </a:solidFill>
                  </a:tcPr>
                </a:tc>
                <a:tc>
                  <a:txBody>
                    <a:bodyPr/>
                    <a:lstStyle/>
                    <a:p>
                      <a:pPr algn="l">
                        <a:lnSpc>
                          <a:spcPct val="105000"/>
                        </a:lnSpc>
                        <a:buNone/>
                      </a:pPr>
                      <a:r>
                        <a:rPr lang="en-US" sz="1800" dirty="0">
                          <a:latin typeface="Alexandria"/>
                        </a:rPr>
                        <a:t>Widely adopted, includes financial incentives.</a:t>
                      </a:r>
                    </a:p>
                  </a:txBody>
                  <a:tcPr marL="77702" marR="77702" marT="38851" marB="38851" anchor="ctr">
                    <a:solidFill>
                      <a:schemeClr val="bg1"/>
                    </a:solidFill>
                  </a:tcPr>
                </a:tc>
                <a:tc>
                  <a:txBody>
                    <a:bodyPr/>
                    <a:lstStyle/>
                    <a:p>
                      <a:pPr algn="l">
                        <a:lnSpc>
                          <a:spcPct val="105000"/>
                        </a:lnSpc>
                        <a:buNone/>
                      </a:pPr>
                      <a:r>
                        <a:rPr lang="en-US" sz="1800" dirty="0">
                          <a:latin typeface="Alexandria"/>
                        </a:rPr>
                        <a:t>May require high initial costs to meet requirements.</a:t>
                      </a:r>
                    </a:p>
                  </a:txBody>
                  <a:tcPr marL="77702" marR="77702" marT="38851" marB="38851" anchor="ctr">
                    <a:solidFill>
                      <a:schemeClr val="bg1"/>
                    </a:solidFill>
                  </a:tcPr>
                </a:tc>
                <a:extLst>
                  <a:ext uri="{0D108BD9-81ED-4DB2-BD59-A6C34878D82A}">
                    <a16:rowId xmlns:a16="http://schemas.microsoft.com/office/drawing/2014/main" val="4050322381"/>
                  </a:ext>
                </a:extLst>
              </a:tr>
              <a:tr h="511387">
                <a:tc>
                  <a:txBody>
                    <a:bodyPr/>
                    <a:lstStyle/>
                    <a:p>
                      <a:pPr algn="ctr">
                        <a:buNone/>
                      </a:pPr>
                      <a:r>
                        <a:rPr lang="en-US" sz="1800" b="1" dirty="0">
                          <a:latin typeface="Alexandria"/>
                        </a:rPr>
                        <a:t>Green Star</a:t>
                      </a:r>
                      <a:endParaRPr lang="en-US" sz="1800" dirty="0">
                        <a:latin typeface="Alexandria"/>
                      </a:endParaRPr>
                    </a:p>
                  </a:txBody>
                  <a:tcPr marL="77702" marR="77702" marT="38851" marB="38851" anchor="ctr"/>
                </a:tc>
                <a:tc>
                  <a:txBody>
                    <a:bodyPr/>
                    <a:lstStyle/>
                    <a:p>
                      <a:pPr algn="l">
                        <a:lnSpc>
                          <a:spcPct val="105000"/>
                        </a:lnSpc>
                        <a:buNone/>
                      </a:pPr>
                      <a:r>
                        <a:rPr lang="en-US" sz="1800" dirty="0">
                          <a:latin typeface="Alexandria"/>
                        </a:rPr>
                        <a:t>An Australian system focusing on the sustainability performance of buildings.</a:t>
                      </a:r>
                    </a:p>
                  </a:txBody>
                  <a:tcPr marL="77702" marR="77702" marT="38851" marB="38851" anchor="ctr">
                    <a:solidFill>
                      <a:schemeClr val="bg1"/>
                    </a:solidFill>
                  </a:tcPr>
                </a:tc>
                <a:tc>
                  <a:txBody>
                    <a:bodyPr/>
                    <a:lstStyle/>
                    <a:p>
                      <a:pPr algn="l">
                        <a:lnSpc>
                          <a:spcPct val="105000"/>
                        </a:lnSpc>
                        <a:buNone/>
                      </a:pPr>
                      <a:r>
                        <a:rPr lang="en-US" sz="1800" dirty="0">
                          <a:latin typeface="Alexandria"/>
                        </a:rPr>
                        <a:t>Well-suited to the Australian context, easy to apply.</a:t>
                      </a:r>
                    </a:p>
                  </a:txBody>
                  <a:tcPr marL="77702" marR="77702" marT="38851" marB="38851" anchor="ctr">
                    <a:solidFill>
                      <a:schemeClr val="bg1"/>
                    </a:solidFill>
                  </a:tcPr>
                </a:tc>
                <a:tc>
                  <a:txBody>
                    <a:bodyPr/>
                    <a:lstStyle/>
                    <a:p>
                      <a:pPr algn="l">
                        <a:lnSpc>
                          <a:spcPct val="105000"/>
                        </a:lnSpc>
                        <a:buNone/>
                      </a:pPr>
                      <a:r>
                        <a:rPr lang="en-US" sz="1800" dirty="0">
                          <a:latin typeface="Alexandria"/>
                        </a:rPr>
                        <a:t>Limited adoption outside Australia.</a:t>
                      </a:r>
                    </a:p>
                  </a:txBody>
                  <a:tcPr marL="77702" marR="77702" marT="38851" marB="38851" anchor="ctr">
                    <a:solidFill>
                      <a:schemeClr val="bg1"/>
                    </a:solidFill>
                  </a:tcPr>
                </a:tc>
                <a:extLst>
                  <a:ext uri="{0D108BD9-81ED-4DB2-BD59-A6C34878D82A}">
                    <a16:rowId xmlns:a16="http://schemas.microsoft.com/office/drawing/2014/main" val="3684003408"/>
                  </a:ext>
                </a:extLst>
              </a:tr>
              <a:tr h="582084">
                <a:tc>
                  <a:txBody>
                    <a:bodyPr/>
                    <a:lstStyle/>
                    <a:p>
                      <a:pPr algn="ctr">
                        <a:buNone/>
                      </a:pPr>
                      <a:r>
                        <a:rPr lang="en-US" sz="1800" b="1" dirty="0">
                          <a:latin typeface="Alexandria"/>
                        </a:rPr>
                        <a:t>SKA (RICS)</a:t>
                      </a:r>
                      <a:endParaRPr lang="en-US" sz="1800" dirty="0">
                        <a:latin typeface="Alexandria"/>
                      </a:endParaRPr>
                    </a:p>
                  </a:txBody>
                  <a:tcPr marL="77702" marR="77702" marT="38851" marB="38851" anchor="ctr"/>
                </a:tc>
                <a:tc>
                  <a:txBody>
                    <a:bodyPr/>
                    <a:lstStyle/>
                    <a:p>
                      <a:pPr algn="l">
                        <a:lnSpc>
                          <a:spcPct val="105000"/>
                        </a:lnSpc>
                        <a:buNone/>
                      </a:pPr>
                      <a:r>
                        <a:rPr lang="en-US" sz="1800">
                          <a:latin typeface="Alexandria"/>
                        </a:rPr>
                        <a:t>A system by the Royal Institution of Chartered Surveyors focusing on sustainability in practices.</a:t>
                      </a:r>
                    </a:p>
                  </a:txBody>
                  <a:tcPr marL="77702" marR="77702" marT="38851" marB="38851" anchor="ctr">
                    <a:solidFill>
                      <a:schemeClr val="bg1"/>
                    </a:solidFill>
                  </a:tcPr>
                </a:tc>
                <a:tc>
                  <a:txBody>
                    <a:bodyPr/>
                    <a:lstStyle/>
                    <a:p>
                      <a:pPr algn="l">
                        <a:lnSpc>
                          <a:spcPct val="105000"/>
                        </a:lnSpc>
                        <a:buNone/>
                      </a:pPr>
                      <a:r>
                        <a:rPr lang="en-US" sz="1800" dirty="0">
                          <a:latin typeface="Alexandria"/>
                        </a:rPr>
                        <a:t>Emphasizes economic and practical aspects.</a:t>
                      </a:r>
                    </a:p>
                  </a:txBody>
                  <a:tcPr marL="77702" marR="77702" marT="38851" marB="38851" anchor="ctr">
                    <a:solidFill>
                      <a:schemeClr val="bg1"/>
                    </a:solidFill>
                  </a:tcPr>
                </a:tc>
                <a:tc>
                  <a:txBody>
                    <a:bodyPr/>
                    <a:lstStyle/>
                    <a:p>
                      <a:pPr algn="l">
                        <a:lnSpc>
                          <a:spcPct val="105000"/>
                        </a:lnSpc>
                        <a:buNone/>
                      </a:pPr>
                      <a:r>
                        <a:rPr lang="en-US" sz="1800" dirty="0">
                          <a:latin typeface="Alexandria"/>
                        </a:rPr>
                        <a:t>Relatively new and requires broader adoption.</a:t>
                      </a:r>
                    </a:p>
                  </a:txBody>
                  <a:tcPr marL="77702" marR="77702" marT="38851" marB="38851" anchor="ctr">
                    <a:solidFill>
                      <a:schemeClr val="bg1"/>
                    </a:solidFill>
                  </a:tcPr>
                </a:tc>
                <a:extLst>
                  <a:ext uri="{0D108BD9-81ED-4DB2-BD59-A6C34878D82A}">
                    <a16:rowId xmlns:a16="http://schemas.microsoft.com/office/drawing/2014/main" val="907405856"/>
                  </a:ext>
                </a:extLst>
              </a:tr>
            </a:tbl>
          </a:graphicData>
        </a:graphic>
      </p:graphicFrame>
    </p:spTree>
    <p:extLst>
      <p:ext uri="{BB962C8B-B14F-4D97-AF65-F5344CB8AC3E}">
        <p14:creationId xmlns:p14="http://schemas.microsoft.com/office/powerpoint/2010/main" val="2479808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0-#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0-#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3E30F2-B8DD-D395-A847-15ABC4502649}"/>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DA60DFDE-11D9-D2FA-D0BB-6A2031BA32C5}"/>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9798D54C-507E-2D7F-9B82-601DC941ED8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D89F1705-0E49-7D87-9DB5-8456789C9144}"/>
              </a:ext>
            </a:extLst>
          </p:cNvPr>
          <p:cNvSpPr txBox="1"/>
          <p:nvPr/>
        </p:nvSpPr>
        <p:spPr>
          <a:xfrm>
            <a:off x="3794688" y="577351"/>
            <a:ext cx="576100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Sustainability in Facility Management</a:t>
            </a:r>
          </a:p>
        </p:txBody>
      </p:sp>
      <p:sp>
        <p:nvSpPr>
          <p:cNvPr id="8" name="TextBox 7">
            <a:extLst>
              <a:ext uri="{FF2B5EF4-FFF2-40B4-BE49-F238E27FC236}">
                <a16:creationId xmlns:a16="http://schemas.microsoft.com/office/drawing/2014/main" id="{AEDB42D1-12C3-3C90-803B-065350AE88FE}"/>
              </a:ext>
            </a:extLst>
          </p:cNvPr>
          <p:cNvSpPr txBox="1"/>
          <p:nvPr/>
        </p:nvSpPr>
        <p:spPr>
          <a:xfrm>
            <a:off x="334314" y="1132102"/>
            <a:ext cx="8100238"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2060"/>
                </a:solidFill>
                <a:effectLst/>
                <a:uLnTx/>
                <a:uFillTx/>
                <a:latin typeface="Alexandria"/>
                <a:ea typeface="+mn-ea"/>
                <a:cs typeface="+mn-cs"/>
              </a:rPr>
              <a:t>Environmental Sustainability</a:t>
            </a:r>
          </a:p>
        </p:txBody>
      </p:sp>
      <p:sp>
        <p:nvSpPr>
          <p:cNvPr id="10" name="Rectangle: Beveled 9">
            <a:extLst>
              <a:ext uri="{FF2B5EF4-FFF2-40B4-BE49-F238E27FC236}">
                <a16:creationId xmlns:a16="http://schemas.microsoft.com/office/drawing/2014/main" id="{F1986A62-F5CD-3BBC-C67C-3036420E8781}"/>
              </a:ext>
            </a:extLst>
          </p:cNvPr>
          <p:cNvSpPr/>
          <p:nvPr/>
        </p:nvSpPr>
        <p:spPr>
          <a:xfrm>
            <a:off x="4105408" y="1092805"/>
            <a:ext cx="5139559" cy="523221"/>
          </a:xfrm>
          <a:prstGeom prst="bevel">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cs typeface="+mn-cs"/>
              </a:rPr>
              <a:t>Improving energy efficiency</a:t>
            </a:r>
            <a:endParaRPr kumimoji="0" lang="en-US" sz="1600" b="1" i="0" u="none" strike="noStrike" kern="1200" cap="none" spc="0" normalizeH="0" baseline="0" noProof="0" dirty="0">
              <a:ln>
                <a:noFill/>
              </a:ln>
              <a:solidFill>
                <a:prstClr val="white"/>
              </a:solidFill>
              <a:effectLst/>
              <a:uLnTx/>
              <a:uFillTx/>
              <a:latin typeface="Calibri"/>
              <a:ea typeface="+mn-ea"/>
              <a:cs typeface="+mn-cs"/>
            </a:endParaRPr>
          </a:p>
        </p:txBody>
      </p:sp>
      <p:graphicFrame>
        <p:nvGraphicFramePr>
          <p:cNvPr id="2" name="Table 1">
            <a:extLst>
              <a:ext uri="{FF2B5EF4-FFF2-40B4-BE49-F238E27FC236}">
                <a16:creationId xmlns:a16="http://schemas.microsoft.com/office/drawing/2014/main" id="{1ABAAB72-3C20-AAB5-46E5-A257E4B34A25}"/>
              </a:ext>
            </a:extLst>
          </p:cNvPr>
          <p:cNvGraphicFramePr>
            <a:graphicFrameLocks noGrp="1"/>
          </p:cNvGraphicFramePr>
          <p:nvPr>
            <p:extLst>
              <p:ext uri="{D42A27DB-BD31-4B8C-83A1-F6EECF244321}">
                <p14:modId xmlns:p14="http://schemas.microsoft.com/office/powerpoint/2010/main" val="2722382829"/>
              </p:ext>
            </p:extLst>
          </p:nvPr>
        </p:nvGraphicFramePr>
        <p:xfrm>
          <a:off x="229708" y="1578755"/>
          <a:ext cx="11767851" cy="5256087"/>
        </p:xfrm>
        <a:graphic>
          <a:graphicData uri="http://schemas.openxmlformats.org/drawingml/2006/table">
            <a:tbl>
              <a:tblPr>
                <a:tableStyleId>{C4B1156A-380E-4F78-BDF5-A606A8083BF9}</a:tableStyleId>
              </a:tblPr>
              <a:tblGrid>
                <a:gridCol w="1141892">
                  <a:extLst>
                    <a:ext uri="{9D8B030D-6E8A-4147-A177-3AD203B41FA5}">
                      <a16:colId xmlns:a16="http://schemas.microsoft.com/office/drawing/2014/main" val="3462251752"/>
                    </a:ext>
                  </a:extLst>
                </a:gridCol>
                <a:gridCol w="4572000">
                  <a:extLst>
                    <a:ext uri="{9D8B030D-6E8A-4147-A177-3AD203B41FA5}">
                      <a16:colId xmlns:a16="http://schemas.microsoft.com/office/drawing/2014/main" val="2977308623"/>
                    </a:ext>
                  </a:extLst>
                </a:gridCol>
                <a:gridCol w="6053959">
                  <a:extLst>
                    <a:ext uri="{9D8B030D-6E8A-4147-A177-3AD203B41FA5}">
                      <a16:colId xmlns:a16="http://schemas.microsoft.com/office/drawing/2014/main" val="638780559"/>
                    </a:ext>
                  </a:extLst>
                </a:gridCol>
              </a:tblGrid>
              <a:tr h="319460">
                <a:tc>
                  <a:txBody>
                    <a:bodyPr/>
                    <a:lstStyle/>
                    <a:p>
                      <a:pPr algn="ctr">
                        <a:buNone/>
                      </a:pPr>
                      <a:r>
                        <a:rPr lang="en-US" sz="1800" b="1" dirty="0">
                          <a:latin typeface="Alexandria"/>
                        </a:rPr>
                        <a:t>Criterion</a:t>
                      </a:r>
                      <a:endParaRPr lang="en-US" sz="1800" dirty="0">
                        <a:latin typeface="Alexandria"/>
                      </a:endParaRPr>
                    </a:p>
                  </a:txBody>
                  <a:tcPr marL="38851" marR="38851" marT="19426" marB="19426" anchor="ctr"/>
                </a:tc>
                <a:tc>
                  <a:txBody>
                    <a:bodyPr/>
                    <a:lstStyle/>
                    <a:p>
                      <a:pPr algn="ctr">
                        <a:buNone/>
                      </a:pPr>
                      <a:r>
                        <a:rPr lang="en-US" sz="1800" b="1" dirty="0">
                          <a:latin typeface="Alexandria"/>
                        </a:rPr>
                        <a:t>Building Management Systems (BMS)</a:t>
                      </a:r>
                      <a:endParaRPr lang="en-US" sz="1800" dirty="0">
                        <a:latin typeface="Alexandria"/>
                      </a:endParaRPr>
                    </a:p>
                  </a:txBody>
                  <a:tcPr marL="38851" marR="38851" marT="19426" marB="19426" anchor="ctr"/>
                </a:tc>
                <a:tc>
                  <a:txBody>
                    <a:bodyPr/>
                    <a:lstStyle/>
                    <a:p>
                      <a:pPr algn="ctr">
                        <a:buNone/>
                      </a:pPr>
                      <a:r>
                        <a:rPr lang="en-US" sz="1800" b="1" dirty="0">
                          <a:latin typeface="Alexandria"/>
                        </a:rPr>
                        <a:t>Smart Building Management Systems (SBMS)</a:t>
                      </a:r>
                    </a:p>
                  </a:txBody>
                  <a:tcPr marL="38851" marR="38851" marT="19426" marB="19426" anchor="ctr"/>
                </a:tc>
                <a:extLst>
                  <a:ext uri="{0D108BD9-81ED-4DB2-BD59-A6C34878D82A}">
                    <a16:rowId xmlns:a16="http://schemas.microsoft.com/office/drawing/2014/main" val="2740584728"/>
                  </a:ext>
                </a:extLst>
              </a:tr>
              <a:tr h="595015">
                <a:tc>
                  <a:txBody>
                    <a:bodyPr/>
                    <a:lstStyle/>
                    <a:p>
                      <a:pPr algn="ctr">
                        <a:buNone/>
                      </a:pPr>
                      <a:r>
                        <a:rPr lang="en-US" sz="1800" b="1" dirty="0">
                          <a:latin typeface="Alexandria"/>
                        </a:rPr>
                        <a:t>Main Purpose</a:t>
                      </a:r>
                      <a:endParaRPr lang="en-US" sz="1800" dirty="0">
                        <a:latin typeface="Alexandria"/>
                      </a:endParaRPr>
                    </a:p>
                  </a:txBody>
                  <a:tcPr marL="38851" marR="38851" marT="19426" marB="19426" anchor="ctr"/>
                </a:tc>
                <a:tc>
                  <a:txBody>
                    <a:bodyPr/>
                    <a:lstStyle/>
                    <a:p>
                      <a:pPr>
                        <a:lnSpc>
                          <a:spcPct val="100000"/>
                        </a:lnSpc>
                        <a:buNone/>
                      </a:pPr>
                      <a:r>
                        <a:rPr lang="en-US" sz="1800" dirty="0">
                          <a:latin typeface="Alexandria"/>
                        </a:rPr>
                        <a:t>Centralized control of heating, cooling, ventilation, and lighting</a:t>
                      </a:r>
                    </a:p>
                  </a:txBody>
                  <a:tcPr marL="38851" marR="38851" marT="19426" marB="19426" anchor="ctr">
                    <a:solidFill>
                      <a:schemeClr val="bg1"/>
                    </a:solidFill>
                  </a:tcPr>
                </a:tc>
                <a:tc>
                  <a:txBody>
                    <a:bodyPr/>
                    <a:lstStyle/>
                    <a:p>
                      <a:pPr>
                        <a:lnSpc>
                          <a:spcPct val="100000"/>
                        </a:lnSpc>
                        <a:buNone/>
                      </a:pPr>
                      <a:r>
                        <a:rPr lang="en-US" sz="1800" dirty="0">
                          <a:latin typeface="Alexandria"/>
                        </a:rPr>
                        <a:t>Providing an interactive environment that relies on automation and adapts to users and operational conditions</a:t>
                      </a:r>
                    </a:p>
                  </a:txBody>
                  <a:tcPr marL="38851" marR="38851" marT="19426" marB="19426" anchor="ctr">
                    <a:solidFill>
                      <a:schemeClr val="bg1"/>
                    </a:solidFill>
                  </a:tcPr>
                </a:tc>
                <a:extLst>
                  <a:ext uri="{0D108BD9-81ED-4DB2-BD59-A6C34878D82A}">
                    <a16:rowId xmlns:a16="http://schemas.microsoft.com/office/drawing/2014/main" val="3491170320"/>
                  </a:ext>
                </a:extLst>
              </a:tr>
              <a:tr h="0">
                <a:tc>
                  <a:txBody>
                    <a:bodyPr/>
                    <a:lstStyle/>
                    <a:p>
                      <a:pPr algn="ctr">
                        <a:buNone/>
                      </a:pPr>
                      <a:r>
                        <a:rPr lang="en-US" sz="1800" b="1" dirty="0">
                          <a:latin typeface="Alexandria"/>
                        </a:rPr>
                        <a:t>Sensors</a:t>
                      </a:r>
                      <a:endParaRPr lang="en-US" sz="1800" dirty="0">
                        <a:latin typeface="Alexandria"/>
                      </a:endParaRPr>
                    </a:p>
                  </a:txBody>
                  <a:tcPr marL="38851" marR="38851" marT="19426" marB="19426" anchor="ctr"/>
                </a:tc>
                <a:tc>
                  <a:txBody>
                    <a:bodyPr/>
                    <a:lstStyle/>
                    <a:p>
                      <a:pPr>
                        <a:lnSpc>
                          <a:spcPct val="100000"/>
                        </a:lnSpc>
                        <a:buNone/>
                      </a:pPr>
                      <a:r>
                        <a:rPr lang="en-US" sz="1800" dirty="0">
                          <a:latin typeface="Alexandria"/>
                        </a:rPr>
                        <a:t>Wired sensors (temperature, smoke, humidity)</a:t>
                      </a:r>
                    </a:p>
                  </a:txBody>
                  <a:tcPr marL="38851" marR="38851" marT="19426" marB="19426" anchor="ctr">
                    <a:solidFill>
                      <a:schemeClr val="bg1"/>
                    </a:solidFill>
                  </a:tcPr>
                </a:tc>
                <a:tc>
                  <a:txBody>
                    <a:bodyPr/>
                    <a:lstStyle/>
                    <a:p>
                      <a:pPr>
                        <a:lnSpc>
                          <a:spcPct val="100000"/>
                        </a:lnSpc>
                        <a:buNone/>
                      </a:pPr>
                      <a:r>
                        <a:rPr lang="en-US" sz="1800" dirty="0">
                          <a:latin typeface="Alexandria"/>
                        </a:rPr>
                        <a:t>Wireless, high-precision sensors (motion, air quality, occupancy</a:t>
                      </a:r>
                      <a:r>
                        <a:rPr lang="ar-SY" sz="1800" dirty="0">
                          <a:latin typeface="Alexandria"/>
                        </a:rPr>
                        <a:t>(</a:t>
                      </a:r>
                      <a:endParaRPr lang="en-US" sz="1800" dirty="0">
                        <a:latin typeface="Alexandria"/>
                      </a:endParaRPr>
                    </a:p>
                  </a:txBody>
                  <a:tcPr marL="38851" marR="38851" marT="19426" marB="19426" anchor="ctr">
                    <a:solidFill>
                      <a:schemeClr val="bg1"/>
                    </a:solidFill>
                  </a:tcPr>
                </a:tc>
                <a:extLst>
                  <a:ext uri="{0D108BD9-81ED-4DB2-BD59-A6C34878D82A}">
                    <a16:rowId xmlns:a16="http://schemas.microsoft.com/office/drawing/2014/main" val="45736508"/>
                  </a:ext>
                </a:extLst>
              </a:tr>
              <a:tr h="595015">
                <a:tc>
                  <a:txBody>
                    <a:bodyPr/>
                    <a:lstStyle/>
                    <a:p>
                      <a:pPr algn="ctr">
                        <a:buNone/>
                      </a:pPr>
                      <a:r>
                        <a:rPr lang="en-US" sz="1800" b="1">
                          <a:latin typeface="Alexandria"/>
                        </a:rPr>
                        <a:t>Data</a:t>
                      </a:r>
                      <a:endParaRPr lang="en-US" sz="1800">
                        <a:latin typeface="Alexandria"/>
                      </a:endParaRPr>
                    </a:p>
                  </a:txBody>
                  <a:tcPr marL="38851" marR="38851" marT="19426" marB="19426" anchor="ctr"/>
                </a:tc>
                <a:tc>
                  <a:txBody>
                    <a:bodyPr/>
                    <a:lstStyle/>
                    <a:p>
                      <a:pPr>
                        <a:lnSpc>
                          <a:spcPct val="100000"/>
                        </a:lnSpc>
                        <a:buNone/>
                      </a:pPr>
                      <a:r>
                        <a:rPr lang="en-US" sz="1800" dirty="0">
                          <a:latin typeface="Alexandria"/>
                        </a:rPr>
                        <a:t>Basic data such as temperature levels and energy consumption</a:t>
                      </a:r>
                    </a:p>
                  </a:txBody>
                  <a:tcPr marL="38851" marR="38851" marT="19426" marB="19426" anchor="ctr">
                    <a:solidFill>
                      <a:schemeClr val="bg1"/>
                    </a:solidFill>
                  </a:tcPr>
                </a:tc>
                <a:tc>
                  <a:txBody>
                    <a:bodyPr/>
                    <a:lstStyle/>
                    <a:p>
                      <a:pPr>
                        <a:lnSpc>
                          <a:spcPct val="100000"/>
                        </a:lnSpc>
                        <a:buNone/>
                      </a:pPr>
                      <a:r>
                        <a:rPr lang="en-US" sz="1800" dirty="0">
                          <a:latin typeface="Alexandria"/>
                        </a:rPr>
                        <a:t>Big data with predictive analytics (occupancy patterns, air quality, user behavior, resource consumption)</a:t>
                      </a:r>
                    </a:p>
                  </a:txBody>
                  <a:tcPr marL="38851" marR="38851" marT="19426" marB="19426" anchor="ctr">
                    <a:solidFill>
                      <a:schemeClr val="bg1"/>
                    </a:solidFill>
                  </a:tcPr>
                </a:tc>
                <a:extLst>
                  <a:ext uri="{0D108BD9-81ED-4DB2-BD59-A6C34878D82A}">
                    <a16:rowId xmlns:a16="http://schemas.microsoft.com/office/drawing/2014/main" val="1966346002"/>
                  </a:ext>
                </a:extLst>
              </a:tr>
              <a:tr h="319460">
                <a:tc>
                  <a:txBody>
                    <a:bodyPr/>
                    <a:lstStyle/>
                    <a:p>
                      <a:pPr algn="ctr">
                        <a:buNone/>
                      </a:pPr>
                      <a:r>
                        <a:rPr lang="en-US" sz="1800" b="1" dirty="0">
                          <a:latin typeface="Alexandria"/>
                        </a:rPr>
                        <a:t>Technology Used</a:t>
                      </a:r>
                      <a:endParaRPr lang="en-US" sz="1800" dirty="0">
                        <a:latin typeface="Alexandria"/>
                      </a:endParaRPr>
                    </a:p>
                  </a:txBody>
                  <a:tcPr marL="38851" marR="38851" marT="19426" marB="19426" anchor="ctr"/>
                </a:tc>
                <a:tc>
                  <a:txBody>
                    <a:bodyPr/>
                    <a:lstStyle/>
                    <a:p>
                      <a:pPr>
                        <a:lnSpc>
                          <a:spcPct val="100000"/>
                        </a:lnSpc>
                        <a:buNone/>
                      </a:pPr>
                      <a:r>
                        <a:rPr lang="en-US" sz="1800" dirty="0">
                          <a:latin typeface="Alexandria"/>
                        </a:rPr>
                        <a:t>Traditional electrical and mechanical control systems</a:t>
                      </a:r>
                    </a:p>
                  </a:txBody>
                  <a:tcPr marL="38851" marR="38851" marT="19426" marB="19426" anchor="ctr">
                    <a:solidFill>
                      <a:schemeClr val="bg1"/>
                    </a:solidFill>
                  </a:tcPr>
                </a:tc>
                <a:tc>
                  <a:txBody>
                    <a:bodyPr/>
                    <a:lstStyle/>
                    <a:p>
                      <a:pPr>
                        <a:lnSpc>
                          <a:spcPct val="100000"/>
                        </a:lnSpc>
                        <a:buNone/>
                      </a:pPr>
                      <a:r>
                        <a:rPr lang="en-US" sz="1800" dirty="0">
                          <a:latin typeface="Alexandria"/>
                        </a:rPr>
                        <a:t>IoT, artificial intelligence, cloud computing, machine learning</a:t>
                      </a:r>
                    </a:p>
                  </a:txBody>
                  <a:tcPr marL="38851" marR="38851" marT="19426" marB="19426" anchor="ctr">
                    <a:solidFill>
                      <a:schemeClr val="bg1"/>
                    </a:solidFill>
                  </a:tcPr>
                </a:tc>
                <a:extLst>
                  <a:ext uri="{0D108BD9-81ED-4DB2-BD59-A6C34878D82A}">
                    <a16:rowId xmlns:a16="http://schemas.microsoft.com/office/drawing/2014/main" val="4163847849"/>
                  </a:ext>
                </a:extLst>
              </a:tr>
              <a:tr h="595015">
                <a:tc>
                  <a:txBody>
                    <a:bodyPr/>
                    <a:lstStyle/>
                    <a:p>
                      <a:pPr algn="ctr">
                        <a:buNone/>
                      </a:pPr>
                      <a:r>
                        <a:rPr lang="en-US" sz="1800" b="1" dirty="0">
                          <a:latin typeface="Alexandria"/>
                        </a:rPr>
                        <a:t>Integration</a:t>
                      </a:r>
                      <a:endParaRPr lang="en-US" sz="1800" dirty="0">
                        <a:latin typeface="Alexandria"/>
                      </a:endParaRPr>
                    </a:p>
                  </a:txBody>
                  <a:tcPr marL="38851" marR="38851" marT="19426" marB="19426" anchor="ctr"/>
                </a:tc>
                <a:tc>
                  <a:txBody>
                    <a:bodyPr/>
                    <a:lstStyle/>
                    <a:p>
                      <a:pPr>
                        <a:lnSpc>
                          <a:spcPct val="100000"/>
                        </a:lnSpc>
                        <a:buNone/>
                      </a:pPr>
                      <a:r>
                        <a:rPr lang="en-US" sz="1800" dirty="0">
                          <a:latin typeface="Alexandria"/>
                        </a:rPr>
                        <a:t>Limited integration between specific systems (e.g., HVAC and lighting only)</a:t>
                      </a:r>
                    </a:p>
                  </a:txBody>
                  <a:tcPr marL="38851" marR="38851" marT="19426" marB="19426" anchor="ctr">
                    <a:solidFill>
                      <a:schemeClr val="bg1"/>
                    </a:solidFill>
                  </a:tcPr>
                </a:tc>
                <a:tc>
                  <a:txBody>
                    <a:bodyPr/>
                    <a:lstStyle/>
                    <a:p>
                      <a:pPr>
                        <a:lnSpc>
                          <a:spcPct val="100000"/>
                        </a:lnSpc>
                        <a:buNone/>
                      </a:pPr>
                      <a:r>
                        <a:rPr lang="en-US" sz="1800" dirty="0">
                          <a:latin typeface="Alexandria"/>
                        </a:rPr>
                        <a:t>Full integration between security, access control, energy systems, elevators, lighting, and occupancy management</a:t>
                      </a:r>
                    </a:p>
                  </a:txBody>
                  <a:tcPr marL="38851" marR="38851" marT="19426" marB="19426" anchor="ctr">
                    <a:solidFill>
                      <a:schemeClr val="bg1"/>
                    </a:solidFill>
                  </a:tcPr>
                </a:tc>
                <a:extLst>
                  <a:ext uri="{0D108BD9-81ED-4DB2-BD59-A6C34878D82A}">
                    <a16:rowId xmlns:a16="http://schemas.microsoft.com/office/drawing/2014/main" val="996019989"/>
                  </a:ext>
                </a:extLst>
              </a:tr>
              <a:tr h="344376">
                <a:tc>
                  <a:txBody>
                    <a:bodyPr/>
                    <a:lstStyle/>
                    <a:p>
                      <a:pPr algn="ctr">
                        <a:buNone/>
                      </a:pPr>
                      <a:r>
                        <a:rPr lang="en-US" sz="1800" b="1" dirty="0">
                          <a:latin typeface="Alexandria"/>
                        </a:rPr>
                        <a:t>Control</a:t>
                      </a:r>
                      <a:endParaRPr lang="en-US" sz="1800" dirty="0">
                        <a:latin typeface="Alexandria"/>
                      </a:endParaRPr>
                    </a:p>
                  </a:txBody>
                  <a:tcPr marL="38851" marR="38851" marT="19426" marB="19426" anchor="ctr"/>
                </a:tc>
                <a:tc>
                  <a:txBody>
                    <a:bodyPr/>
                    <a:lstStyle/>
                    <a:p>
                      <a:pPr>
                        <a:lnSpc>
                          <a:spcPct val="100000"/>
                        </a:lnSpc>
                        <a:buNone/>
                      </a:pPr>
                      <a:r>
                        <a:rPr lang="en-US" sz="1800" dirty="0">
                          <a:latin typeface="Alexandria"/>
                        </a:rPr>
                        <a:t>Manual or partial control</a:t>
                      </a:r>
                    </a:p>
                  </a:txBody>
                  <a:tcPr marL="38851" marR="38851" marT="19426" marB="19426" anchor="ctr">
                    <a:solidFill>
                      <a:schemeClr val="bg1"/>
                    </a:solidFill>
                  </a:tcPr>
                </a:tc>
                <a:tc>
                  <a:txBody>
                    <a:bodyPr/>
                    <a:lstStyle/>
                    <a:p>
                      <a:pPr>
                        <a:lnSpc>
                          <a:spcPct val="100000"/>
                        </a:lnSpc>
                        <a:buNone/>
                      </a:pPr>
                      <a:r>
                        <a:rPr lang="en-US" sz="1800" dirty="0">
                          <a:latin typeface="Alexandria"/>
                        </a:rPr>
                        <a:t>Automated and predictive control</a:t>
                      </a:r>
                    </a:p>
                  </a:txBody>
                  <a:tcPr marL="38851" marR="38851" marT="19426" marB="19426" anchor="ctr">
                    <a:solidFill>
                      <a:schemeClr val="bg1"/>
                    </a:solidFill>
                  </a:tcPr>
                </a:tc>
                <a:extLst>
                  <a:ext uri="{0D108BD9-81ED-4DB2-BD59-A6C34878D82A}">
                    <a16:rowId xmlns:a16="http://schemas.microsoft.com/office/drawing/2014/main" val="2979366095"/>
                  </a:ext>
                </a:extLst>
              </a:tr>
              <a:tr h="457238">
                <a:tc>
                  <a:txBody>
                    <a:bodyPr/>
                    <a:lstStyle/>
                    <a:p>
                      <a:pPr algn="ctr">
                        <a:buNone/>
                      </a:pPr>
                      <a:r>
                        <a:rPr lang="en-US" sz="1800" b="1" dirty="0">
                          <a:latin typeface="Alexandria"/>
                        </a:rPr>
                        <a:t>Flexibility</a:t>
                      </a:r>
                      <a:endParaRPr lang="en-US" sz="1800" dirty="0">
                        <a:latin typeface="Alexandria"/>
                      </a:endParaRPr>
                    </a:p>
                  </a:txBody>
                  <a:tcPr marL="38851" marR="38851" marT="19426" marB="19426" anchor="ctr"/>
                </a:tc>
                <a:tc>
                  <a:txBody>
                    <a:bodyPr/>
                    <a:lstStyle/>
                    <a:p>
                      <a:pPr>
                        <a:lnSpc>
                          <a:spcPct val="100000"/>
                        </a:lnSpc>
                        <a:buNone/>
                      </a:pPr>
                      <a:r>
                        <a:rPr lang="en-US" sz="1800" dirty="0">
                          <a:latin typeface="Alexandria"/>
                        </a:rPr>
                        <a:t>Changes require physical modifications</a:t>
                      </a:r>
                    </a:p>
                  </a:txBody>
                  <a:tcPr marL="38851" marR="38851" marT="19426" marB="19426" anchor="ctr">
                    <a:solidFill>
                      <a:schemeClr val="bg1"/>
                    </a:solidFill>
                  </a:tcPr>
                </a:tc>
                <a:tc>
                  <a:txBody>
                    <a:bodyPr/>
                    <a:lstStyle/>
                    <a:p>
                      <a:pPr>
                        <a:lnSpc>
                          <a:spcPct val="100000"/>
                        </a:lnSpc>
                        <a:buNone/>
                      </a:pPr>
                      <a:r>
                        <a:rPr lang="en-US" sz="1800" dirty="0">
                          <a:latin typeface="Alexandria"/>
                        </a:rPr>
                        <a:t>High flexibility</a:t>
                      </a:r>
                    </a:p>
                  </a:txBody>
                  <a:tcPr marL="38851" marR="38851" marT="19426" marB="19426" anchor="ctr">
                    <a:solidFill>
                      <a:schemeClr val="bg1"/>
                    </a:solidFill>
                  </a:tcPr>
                </a:tc>
                <a:extLst>
                  <a:ext uri="{0D108BD9-81ED-4DB2-BD59-A6C34878D82A}">
                    <a16:rowId xmlns:a16="http://schemas.microsoft.com/office/drawing/2014/main" val="2064232525"/>
                  </a:ext>
                </a:extLst>
              </a:tr>
              <a:tr h="457238">
                <a:tc>
                  <a:txBody>
                    <a:bodyPr/>
                    <a:lstStyle/>
                    <a:p>
                      <a:pPr algn="ctr">
                        <a:buNone/>
                      </a:pPr>
                      <a:r>
                        <a:rPr lang="en-US" sz="1800" b="1" dirty="0">
                          <a:latin typeface="Alexandria"/>
                        </a:rPr>
                        <a:t>Cost</a:t>
                      </a:r>
                      <a:endParaRPr lang="en-US" sz="1800" dirty="0">
                        <a:latin typeface="Alexandria"/>
                      </a:endParaRPr>
                    </a:p>
                  </a:txBody>
                  <a:tcPr marL="38851" marR="38851" marT="19426" marB="19426" anchor="ctr"/>
                </a:tc>
                <a:tc>
                  <a:txBody>
                    <a:bodyPr/>
                    <a:lstStyle/>
                    <a:p>
                      <a:pPr>
                        <a:lnSpc>
                          <a:spcPct val="100000"/>
                        </a:lnSpc>
                        <a:buNone/>
                      </a:pPr>
                      <a:r>
                        <a:rPr lang="en-US" sz="1800" dirty="0">
                          <a:latin typeface="Alexandria"/>
                        </a:rPr>
                        <a:t>Moderate cost depending on system size</a:t>
                      </a:r>
                    </a:p>
                  </a:txBody>
                  <a:tcPr marL="38851" marR="38851" marT="19426" marB="19426" anchor="ctr">
                    <a:solidFill>
                      <a:schemeClr val="bg1"/>
                    </a:solidFill>
                  </a:tcPr>
                </a:tc>
                <a:tc>
                  <a:txBody>
                    <a:bodyPr/>
                    <a:lstStyle/>
                    <a:p>
                      <a:pPr>
                        <a:lnSpc>
                          <a:spcPct val="100000"/>
                        </a:lnSpc>
                        <a:buNone/>
                      </a:pPr>
                      <a:r>
                        <a:rPr lang="en-US" sz="1800" dirty="0">
                          <a:latin typeface="Alexandria"/>
                        </a:rPr>
                        <a:t>Higher initial cost with significant operational savings and predictive maintenance benefits</a:t>
                      </a:r>
                    </a:p>
                  </a:txBody>
                  <a:tcPr marL="38851" marR="38851" marT="19426" marB="19426" anchor="ctr">
                    <a:solidFill>
                      <a:schemeClr val="bg1"/>
                    </a:solidFill>
                  </a:tcPr>
                </a:tc>
                <a:extLst>
                  <a:ext uri="{0D108BD9-81ED-4DB2-BD59-A6C34878D82A}">
                    <a16:rowId xmlns:a16="http://schemas.microsoft.com/office/drawing/2014/main" val="1963533334"/>
                  </a:ext>
                </a:extLst>
              </a:tr>
              <a:tr h="732793">
                <a:tc>
                  <a:txBody>
                    <a:bodyPr/>
                    <a:lstStyle/>
                    <a:p>
                      <a:pPr>
                        <a:buNone/>
                      </a:pPr>
                      <a:r>
                        <a:rPr lang="en-US" sz="1800" b="1">
                          <a:latin typeface="Alexandria"/>
                        </a:rPr>
                        <a:t>Practical Examples</a:t>
                      </a:r>
                      <a:endParaRPr lang="en-US" sz="1800">
                        <a:latin typeface="Alexandria"/>
                      </a:endParaRPr>
                    </a:p>
                  </a:txBody>
                  <a:tcPr marL="38851" marR="38851" marT="19426" marB="19426" anchor="ctr"/>
                </a:tc>
                <a:tc>
                  <a:txBody>
                    <a:bodyPr/>
                    <a:lstStyle/>
                    <a:p>
                      <a:pPr>
                        <a:lnSpc>
                          <a:spcPct val="100000"/>
                        </a:lnSpc>
                        <a:buNone/>
                      </a:pPr>
                      <a:r>
                        <a:rPr lang="en-US" sz="1800">
                          <a:latin typeface="Alexandria"/>
                        </a:rPr>
                        <a:t>Scheduling-based lighting control, HVAC operation during working hours, monitoring equipment rooms</a:t>
                      </a:r>
                    </a:p>
                  </a:txBody>
                  <a:tcPr marL="38851" marR="38851" marT="19426" marB="19426" anchor="ctr">
                    <a:solidFill>
                      <a:schemeClr val="bg1"/>
                    </a:solidFill>
                  </a:tcPr>
                </a:tc>
                <a:tc>
                  <a:txBody>
                    <a:bodyPr/>
                    <a:lstStyle/>
                    <a:p>
                      <a:pPr>
                        <a:lnSpc>
                          <a:spcPct val="100000"/>
                        </a:lnSpc>
                        <a:buNone/>
                      </a:pPr>
                      <a:r>
                        <a:rPr lang="en-US" sz="1800" dirty="0">
                          <a:latin typeface="Alexandria"/>
                        </a:rPr>
                        <a:t>Facial-recognition access, automatic lighting adjustment based on occupancy, predictive maintenance of elevators/pumps, asset tracking</a:t>
                      </a:r>
                    </a:p>
                  </a:txBody>
                  <a:tcPr marL="38851" marR="38851" marT="19426" marB="19426" anchor="ctr">
                    <a:solidFill>
                      <a:schemeClr val="bg1"/>
                    </a:solidFill>
                  </a:tcPr>
                </a:tc>
                <a:extLst>
                  <a:ext uri="{0D108BD9-81ED-4DB2-BD59-A6C34878D82A}">
                    <a16:rowId xmlns:a16="http://schemas.microsoft.com/office/drawing/2014/main" val="804877814"/>
                  </a:ext>
                </a:extLst>
              </a:tr>
            </a:tbl>
          </a:graphicData>
        </a:graphic>
      </p:graphicFrame>
    </p:spTree>
    <p:extLst>
      <p:ext uri="{BB962C8B-B14F-4D97-AF65-F5344CB8AC3E}">
        <p14:creationId xmlns:p14="http://schemas.microsoft.com/office/powerpoint/2010/main" val="1394550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0-#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EF0EA9-4658-2EC4-25A9-24C072A8590E}"/>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232A056D-E23B-F047-3946-976EB6A118C0}"/>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B2714A22-1F81-31DA-05D0-4A6897A1E47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CDB966FD-4E75-32A4-0B2F-02FBF8B75AA9}"/>
              </a:ext>
            </a:extLst>
          </p:cNvPr>
          <p:cNvSpPr txBox="1"/>
          <p:nvPr/>
        </p:nvSpPr>
        <p:spPr>
          <a:xfrm>
            <a:off x="3794688" y="577351"/>
            <a:ext cx="576100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Sustainability in Facility Management</a:t>
            </a:r>
          </a:p>
        </p:txBody>
      </p:sp>
      <p:sp>
        <p:nvSpPr>
          <p:cNvPr id="8" name="TextBox 7">
            <a:extLst>
              <a:ext uri="{FF2B5EF4-FFF2-40B4-BE49-F238E27FC236}">
                <a16:creationId xmlns:a16="http://schemas.microsoft.com/office/drawing/2014/main" id="{287FE678-84FD-6F38-8629-FC9E47E9CB48}"/>
              </a:ext>
            </a:extLst>
          </p:cNvPr>
          <p:cNvSpPr txBox="1"/>
          <p:nvPr/>
        </p:nvSpPr>
        <p:spPr>
          <a:xfrm>
            <a:off x="334314" y="1132102"/>
            <a:ext cx="8100238"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2060"/>
                </a:solidFill>
                <a:effectLst/>
                <a:uLnTx/>
                <a:uFillTx/>
                <a:latin typeface="Alexandria"/>
                <a:ea typeface="+mn-ea"/>
                <a:cs typeface="+mn-cs"/>
              </a:rPr>
              <a:t>Environmental Sustainability</a:t>
            </a:r>
          </a:p>
        </p:txBody>
      </p:sp>
      <p:sp>
        <p:nvSpPr>
          <p:cNvPr id="7" name="Rectangle: Folded Corner 6">
            <a:extLst>
              <a:ext uri="{FF2B5EF4-FFF2-40B4-BE49-F238E27FC236}">
                <a16:creationId xmlns:a16="http://schemas.microsoft.com/office/drawing/2014/main" id="{7E663379-A312-815A-FCCF-28CB0C3912E0}"/>
              </a:ext>
            </a:extLst>
          </p:cNvPr>
          <p:cNvSpPr/>
          <p:nvPr/>
        </p:nvSpPr>
        <p:spPr>
          <a:xfrm>
            <a:off x="334314" y="1807991"/>
            <a:ext cx="11454793" cy="1621009"/>
          </a:xfrm>
          <a:prstGeom prst="foldedCorner">
            <a:avLst/>
          </a:prstGeom>
          <a:solidFill>
            <a:schemeClr val="bg1"/>
          </a:solidFill>
          <a:ln>
            <a:solidFill>
              <a:srgbClr val="FFC1C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auto" latinLnBrk="0" hangingPunct="1">
              <a:lnSpc>
                <a:spcPct val="110000"/>
              </a:lnSpc>
              <a:spcBef>
                <a:spcPts val="0"/>
              </a:spcBef>
              <a:spcAft>
                <a:spcPts val="0"/>
              </a:spcAft>
              <a:buClrTx/>
              <a:buSzTx/>
              <a:buFont typeface="Wingdings" panose="05000000000000000000" pitchFamily="2" charset="2"/>
              <a:buChar char="Ø"/>
              <a:tabLst/>
              <a:defRPr/>
            </a:pPr>
            <a:endParaRPr kumimoji="0" lang="ar-SY" sz="2000" b="0" i="0" u="none" strike="noStrike" kern="1200" cap="none" spc="0" normalizeH="0" baseline="0" noProof="0" dirty="0">
              <a:ln>
                <a:noFill/>
              </a:ln>
              <a:solidFill>
                <a:prstClr val="black"/>
              </a:solidFill>
              <a:effectLst/>
              <a:uLnTx/>
              <a:uFillTx/>
              <a:latin typeface="Alexandria"/>
              <a:ea typeface="+mn-ea"/>
              <a:cs typeface="Arial" panose="020B0604020202020204" pitchFamily="34" charset="0"/>
            </a:endParaRPr>
          </a:p>
          <a:p>
            <a:pPr marL="342900" lvl="0" indent="-342900" algn="justLow">
              <a:lnSpc>
                <a:spcPct val="110000"/>
              </a:lnSpc>
              <a:spcAft>
                <a:spcPts val="600"/>
              </a:spcAft>
              <a:buFont typeface="Wingdings" panose="05000000000000000000" pitchFamily="2" charset="2"/>
              <a:buChar char="Ø"/>
            </a:pPr>
            <a:r>
              <a:rPr lang="en-US" sz="2000" b="1" dirty="0">
                <a:solidFill>
                  <a:prstClr val="black"/>
                </a:solidFill>
                <a:latin typeface="Alexandria"/>
              </a:rPr>
              <a:t>Designing, constructing, and operating </a:t>
            </a:r>
            <a:r>
              <a:rPr lang="en-US" sz="2000" dirty="0">
                <a:solidFill>
                  <a:prstClr val="black"/>
                </a:solidFill>
                <a:latin typeface="Alexandria"/>
              </a:rPr>
              <a:t>facilities in ways that minimize carbon dioxide emissions throughout all stages of the facility life cycle. </a:t>
            </a:r>
          </a:p>
          <a:p>
            <a:pPr marL="342900" lvl="0" indent="-342900" algn="justLow">
              <a:lnSpc>
                <a:spcPct val="110000"/>
              </a:lnSpc>
              <a:spcAft>
                <a:spcPts val="600"/>
              </a:spcAft>
              <a:buFont typeface="Wingdings" panose="05000000000000000000" pitchFamily="2" charset="2"/>
              <a:buChar char="Ø"/>
            </a:pPr>
            <a:r>
              <a:rPr lang="en-US" sz="2000" dirty="0">
                <a:solidFill>
                  <a:prstClr val="black"/>
                </a:solidFill>
                <a:latin typeface="Alexandria"/>
              </a:rPr>
              <a:t>This includes </a:t>
            </a:r>
            <a:r>
              <a:rPr lang="en-US" sz="2000" b="1" dirty="0">
                <a:solidFill>
                  <a:prstClr val="black"/>
                </a:solidFill>
                <a:latin typeface="Alexandria"/>
              </a:rPr>
              <a:t>using environmentally friendly materials</a:t>
            </a:r>
            <a:r>
              <a:rPr lang="en-US" sz="2000" dirty="0">
                <a:solidFill>
                  <a:prstClr val="black"/>
                </a:solidFill>
                <a:latin typeface="Alexandria"/>
              </a:rPr>
              <a:t>, </a:t>
            </a:r>
            <a:r>
              <a:rPr lang="en-US" sz="2000" b="1" dirty="0">
                <a:solidFill>
                  <a:prstClr val="black"/>
                </a:solidFill>
                <a:latin typeface="Alexandria"/>
              </a:rPr>
              <a:t>applying renewable energy systems </a:t>
            </a:r>
            <a:r>
              <a:rPr lang="en-US" sz="2000" dirty="0">
                <a:solidFill>
                  <a:prstClr val="black"/>
                </a:solidFill>
                <a:latin typeface="Alexandria"/>
              </a:rPr>
              <a:t>(such as solar panels), and </a:t>
            </a:r>
            <a:r>
              <a:rPr lang="en-US" sz="2000" b="1" dirty="0">
                <a:solidFill>
                  <a:prstClr val="black"/>
                </a:solidFill>
                <a:latin typeface="Alexandria"/>
              </a:rPr>
              <a:t>enhancing building insulation</a:t>
            </a:r>
            <a:r>
              <a:rPr lang="en-US" sz="2000" dirty="0">
                <a:solidFill>
                  <a:prstClr val="black"/>
                </a:solidFill>
                <a:latin typeface="Alexandria"/>
              </a:rPr>
              <a:t>.</a:t>
            </a:r>
            <a:endParaRPr kumimoji="0" lang="en-US" sz="1600" b="0" i="0" u="none" strike="noStrike" kern="1200" cap="none" spc="0" normalizeH="0" baseline="0" noProof="0" dirty="0">
              <a:ln>
                <a:noFill/>
              </a:ln>
              <a:solidFill>
                <a:prstClr val="white"/>
              </a:solidFill>
              <a:effectLst/>
              <a:uLnTx/>
              <a:uFillTx/>
              <a:latin typeface="Calibri"/>
              <a:ea typeface="+mn-ea"/>
              <a:cs typeface="+mn-cs"/>
            </a:endParaRPr>
          </a:p>
        </p:txBody>
      </p:sp>
      <p:sp>
        <p:nvSpPr>
          <p:cNvPr id="2" name="Rectangle: Beveled 1">
            <a:extLst>
              <a:ext uri="{FF2B5EF4-FFF2-40B4-BE49-F238E27FC236}">
                <a16:creationId xmlns:a16="http://schemas.microsoft.com/office/drawing/2014/main" id="{38250A75-B620-8A26-EF98-C655A01796AC}"/>
              </a:ext>
            </a:extLst>
          </p:cNvPr>
          <p:cNvSpPr/>
          <p:nvPr/>
        </p:nvSpPr>
        <p:spPr>
          <a:xfrm>
            <a:off x="4105408" y="1106628"/>
            <a:ext cx="5139559" cy="523221"/>
          </a:xfrm>
          <a:prstGeom prst="bevel">
            <a:avLst/>
          </a:prstGeom>
          <a:solidFill>
            <a:srgbClr val="FFE1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Achieving net-zero carbon</a:t>
            </a:r>
            <a:endParaRPr lang="en-US" sz="1600" b="1" dirty="0"/>
          </a:p>
        </p:txBody>
      </p:sp>
      <p:sp>
        <p:nvSpPr>
          <p:cNvPr id="4" name="Rectangle: Beveled 3">
            <a:extLst>
              <a:ext uri="{FF2B5EF4-FFF2-40B4-BE49-F238E27FC236}">
                <a16:creationId xmlns:a16="http://schemas.microsoft.com/office/drawing/2014/main" id="{20E90C0D-D597-ABFF-49C9-A40DFAC9E5EE}"/>
              </a:ext>
            </a:extLst>
          </p:cNvPr>
          <p:cNvSpPr/>
          <p:nvPr/>
        </p:nvSpPr>
        <p:spPr>
          <a:xfrm>
            <a:off x="4105407" y="4136420"/>
            <a:ext cx="5139559" cy="458647"/>
          </a:xfrm>
          <a:prstGeom prst="bevel">
            <a:avLst/>
          </a:prstGeom>
          <a:solidFill>
            <a:srgbClr val="BEF9A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Water management</a:t>
            </a:r>
            <a:endParaRPr lang="en-US" sz="1600" b="1" dirty="0"/>
          </a:p>
        </p:txBody>
      </p:sp>
      <p:sp>
        <p:nvSpPr>
          <p:cNvPr id="11" name="Rectangle: Folded Corner 10">
            <a:extLst>
              <a:ext uri="{FF2B5EF4-FFF2-40B4-BE49-F238E27FC236}">
                <a16:creationId xmlns:a16="http://schemas.microsoft.com/office/drawing/2014/main" id="{7E3E4FAD-0276-D5A2-830B-625F9F1B00DD}"/>
              </a:ext>
            </a:extLst>
          </p:cNvPr>
          <p:cNvSpPr/>
          <p:nvPr/>
        </p:nvSpPr>
        <p:spPr>
          <a:xfrm>
            <a:off x="334313" y="4659640"/>
            <a:ext cx="11454793" cy="1621009"/>
          </a:xfrm>
          <a:prstGeom prst="foldedCorner">
            <a:avLst/>
          </a:prstGeom>
          <a:solidFill>
            <a:schemeClr val="bg1"/>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auto" latinLnBrk="0" hangingPunct="1">
              <a:lnSpc>
                <a:spcPct val="110000"/>
              </a:lnSpc>
              <a:spcBef>
                <a:spcPts val="0"/>
              </a:spcBef>
              <a:spcAft>
                <a:spcPts val="0"/>
              </a:spcAft>
              <a:buClrTx/>
              <a:buSzTx/>
              <a:buFont typeface="Wingdings" panose="05000000000000000000" pitchFamily="2" charset="2"/>
              <a:buChar char="Ø"/>
              <a:tabLst/>
              <a:defRPr/>
            </a:pPr>
            <a:endParaRPr kumimoji="0" lang="ar-SY" sz="2000" b="0" i="0" u="none" strike="noStrike" kern="1200" cap="none" spc="0" normalizeH="0" baseline="0" noProof="0" dirty="0">
              <a:ln>
                <a:noFill/>
              </a:ln>
              <a:solidFill>
                <a:prstClr val="black"/>
              </a:solidFill>
              <a:effectLst/>
              <a:uLnTx/>
              <a:uFillTx/>
              <a:latin typeface="Alexandria"/>
              <a:ea typeface="+mn-ea"/>
              <a:cs typeface="Arial" panose="020B0604020202020204" pitchFamily="34" charset="0"/>
            </a:endParaRPr>
          </a:p>
          <a:p>
            <a:pPr marL="342900" lvl="0" indent="-342900">
              <a:lnSpc>
                <a:spcPct val="110000"/>
              </a:lnSpc>
              <a:spcAft>
                <a:spcPts val="600"/>
              </a:spcAft>
              <a:buFont typeface="Wingdings" panose="05000000000000000000" pitchFamily="2" charset="2"/>
              <a:buChar char="Ø"/>
            </a:pPr>
            <a:r>
              <a:rPr lang="en-US" sz="2000" b="1" dirty="0">
                <a:solidFill>
                  <a:prstClr val="black"/>
                </a:solidFill>
                <a:latin typeface="Alexandria"/>
              </a:rPr>
              <a:t>Applying</a:t>
            </a:r>
            <a:r>
              <a:rPr lang="en-US" sz="2000" dirty="0">
                <a:solidFill>
                  <a:prstClr val="black"/>
                </a:solidFill>
                <a:latin typeface="Alexandria"/>
              </a:rPr>
              <a:t> water-saving measures such as rainwater harvesting, </a:t>
            </a:r>
          </a:p>
          <a:p>
            <a:pPr marL="342900" lvl="0" indent="-342900">
              <a:lnSpc>
                <a:spcPct val="110000"/>
              </a:lnSpc>
              <a:spcAft>
                <a:spcPts val="600"/>
              </a:spcAft>
              <a:buFont typeface="Wingdings" panose="05000000000000000000" pitchFamily="2" charset="2"/>
              <a:buChar char="Ø"/>
            </a:pPr>
            <a:r>
              <a:rPr lang="en-US" sz="2000" b="1" dirty="0">
                <a:solidFill>
                  <a:prstClr val="black"/>
                </a:solidFill>
                <a:latin typeface="Alexandria"/>
              </a:rPr>
              <a:t>Installing</a:t>
            </a:r>
            <a:r>
              <a:rPr lang="en-US" sz="2000" dirty="0">
                <a:solidFill>
                  <a:prstClr val="black"/>
                </a:solidFill>
                <a:latin typeface="Alexandria"/>
              </a:rPr>
              <a:t> dual-flush toilets and water-efficient fixtures, </a:t>
            </a:r>
          </a:p>
          <a:p>
            <a:pPr marL="342900" lvl="0" indent="-342900">
              <a:lnSpc>
                <a:spcPct val="110000"/>
              </a:lnSpc>
              <a:spcAft>
                <a:spcPts val="600"/>
              </a:spcAft>
              <a:buFont typeface="Wingdings" panose="05000000000000000000" pitchFamily="2" charset="2"/>
              <a:buChar char="Ø"/>
            </a:pPr>
            <a:r>
              <a:rPr lang="en-US" sz="2000" b="1" dirty="0">
                <a:solidFill>
                  <a:prstClr val="black"/>
                </a:solidFill>
                <a:latin typeface="Alexandria"/>
              </a:rPr>
              <a:t>Implementing</a:t>
            </a:r>
            <a:r>
              <a:rPr lang="en-US" sz="2000" dirty="0">
                <a:solidFill>
                  <a:prstClr val="black"/>
                </a:solidFill>
                <a:latin typeface="Alexandria"/>
              </a:rPr>
              <a:t> water safety plans to ensure the quality of the resource.</a:t>
            </a:r>
            <a:endParaRPr kumimoji="0" lang="en-US" sz="1600" i="0" u="none" strike="noStrike" kern="1200" cap="none" spc="0" normalizeH="0" baseline="0" noProof="0" dirty="0">
              <a:ln>
                <a:noFill/>
              </a:ln>
              <a:solidFill>
                <a:prstClr val="white"/>
              </a:solidFill>
              <a:effectLst/>
              <a:uLnTx/>
              <a:uFillTx/>
              <a:latin typeface="Calibri"/>
            </a:endParaRPr>
          </a:p>
        </p:txBody>
      </p:sp>
    </p:spTree>
    <p:extLst>
      <p:ext uri="{BB962C8B-B14F-4D97-AF65-F5344CB8AC3E}">
        <p14:creationId xmlns:p14="http://schemas.microsoft.com/office/powerpoint/2010/main" val="4024862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0-#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0-#ppt_w/2"/>
                                          </p:val>
                                        </p:tav>
                                        <p:tav tm="100000">
                                          <p:val>
                                            <p:strVal val="#ppt_x"/>
                                          </p:val>
                                        </p:tav>
                                      </p:tavLst>
                                    </p:anim>
                                    <p:anim calcmode="lin" valueType="num">
                                      <p:cBhvr additive="base">
                                        <p:cTn id="20"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0-#ppt_w/2"/>
                                          </p:val>
                                        </p:tav>
                                        <p:tav tm="100000">
                                          <p:val>
                                            <p:strVal val="#ppt_x"/>
                                          </p:val>
                                        </p:tav>
                                      </p:tavLst>
                                    </p:anim>
                                    <p:anim calcmode="lin" valueType="num">
                                      <p:cBhvr additive="base">
                                        <p:cTn id="26" dur="5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P spid="4" grpId="0" animBg="1"/>
      <p:bldP spid="11"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FAE0BF-C27D-4FE3-FCBE-1B66873CE6DF}"/>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CF936A08-4B89-65F4-055B-36CE37693F9B}"/>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31628D29-0A86-1070-A783-1C9E926DB5F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78A90B1A-39CC-E9DC-1E3C-3BE903ADAC50}"/>
              </a:ext>
            </a:extLst>
          </p:cNvPr>
          <p:cNvSpPr txBox="1"/>
          <p:nvPr/>
        </p:nvSpPr>
        <p:spPr>
          <a:xfrm>
            <a:off x="3794688" y="577351"/>
            <a:ext cx="576100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Sustainability in Facility Management</a:t>
            </a:r>
          </a:p>
        </p:txBody>
      </p:sp>
      <p:sp>
        <p:nvSpPr>
          <p:cNvPr id="8" name="TextBox 7">
            <a:extLst>
              <a:ext uri="{FF2B5EF4-FFF2-40B4-BE49-F238E27FC236}">
                <a16:creationId xmlns:a16="http://schemas.microsoft.com/office/drawing/2014/main" id="{E54406E5-7F7B-B51B-159F-E9AF03F1F4E1}"/>
              </a:ext>
            </a:extLst>
          </p:cNvPr>
          <p:cNvSpPr txBox="1"/>
          <p:nvPr/>
        </p:nvSpPr>
        <p:spPr>
          <a:xfrm>
            <a:off x="334314" y="1132102"/>
            <a:ext cx="8100238"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2060"/>
                </a:solidFill>
                <a:effectLst/>
                <a:uLnTx/>
                <a:uFillTx/>
                <a:latin typeface="Alexandria"/>
                <a:ea typeface="+mn-ea"/>
                <a:cs typeface="+mn-cs"/>
              </a:rPr>
              <a:t>Environmental Sustainability</a:t>
            </a:r>
          </a:p>
        </p:txBody>
      </p:sp>
      <p:sp>
        <p:nvSpPr>
          <p:cNvPr id="7" name="Rectangle: Folded Corner 6">
            <a:extLst>
              <a:ext uri="{FF2B5EF4-FFF2-40B4-BE49-F238E27FC236}">
                <a16:creationId xmlns:a16="http://schemas.microsoft.com/office/drawing/2014/main" id="{AF9C7465-51DE-68FA-4F00-8532E21C0F51}"/>
              </a:ext>
            </a:extLst>
          </p:cNvPr>
          <p:cNvSpPr/>
          <p:nvPr/>
        </p:nvSpPr>
        <p:spPr>
          <a:xfrm>
            <a:off x="334314" y="1807991"/>
            <a:ext cx="11454793" cy="1621009"/>
          </a:xfrm>
          <a:prstGeom prst="foldedCorner">
            <a:avLst/>
          </a:prstGeom>
          <a:solidFill>
            <a:schemeClr val="bg1"/>
          </a:solidFill>
          <a:ln>
            <a:solidFill>
              <a:schemeClr val="accent4">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auto" latinLnBrk="0" hangingPunct="1">
              <a:lnSpc>
                <a:spcPct val="110000"/>
              </a:lnSpc>
              <a:spcBef>
                <a:spcPts val="0"/>
              </a:spcBef>
              <a:spcAft>
                <a:spcPts val="0"/>
              </a:spcAft>
              <a:buClrTx/>
              <a:buSzTx/>
              <a:buFont typeface="Wingdings" panose="05000000000000000000" pitchFamily="2" charset="2"/>
              <a:buChar char="Ø"/>
              <a:tabLst/>
              <a:defRPr/>
            </a:pPr>
            <a:endParaRPr kumimoji="0" lang="ar-SY" sz="2000" b="0" i="0" u="none" strike="noStrike" kern="1200" cap="none" spc="0" normalizeH="0" baseline="0" noProof="0" dirty="0">
              <a:ln>
                <a:noFill/>
              </a:ln>
              <a:solidFill>
                <a:prstClr val="black"/>
              </a:solidFill>
              <a:effectLst/>
              <a:uLnTx/>
              <a:uFillTx/>
              <a:latin typeface="Alexandria"/>
              <a:ea typeface="+mn-ea"/>
              <a:cs typeface="Arial" panose="020B0604020202020204" pitchFamily="34" charset="0"/>
            </a:endParaRPr>
          </a:p>
          <a:p>
            <a:pPr marL="342900" lvl="0" indent="-342900">
              <a:lnSpc>
                <a:spcPct val="110000"/>
              </a:lnSpc>
              <a:spcAft>
                <a:spcPts val="600"/>
              </a:spcAft>
              <a:buFont typeface="Wingdings" panose="05000000000000000000" pitchFamily="2" charset="2"/>
              <a:buChar char="Ø"/>
            </a:pPr>
            <a:r>
              <a:rPr lang="en-US" sz="2000" b="1" dirty="0">
                <a:solidFill>
                  <a:prstClr val="black"/>
                </a:solidFill>
                <a:latin typeface="Alexandria"/>
              </a:rPr>
              <a:t>Reducing </a:t>
            </a:r>
            <a:r>
              <a:rPr lang="en-US" sz="2000" dirty="0">
                <a:solidFill>
                  <a:prstClr val="black"/>
                </a:solidFill>
                <a:latin typeface="Alexandria"/>
              </a:rPr>
              <a:t>waste during the design and construction phase (recycling and reuse).</a:t>
            </a:r>
            <a:endParaRPr lang="ar-SY" sz="2000" dirty="0">
              <a:solidFill>
                <a:prstClr val="black"/>
              </a:solidFill>
              <a:latin typeface="Alexandria"/>
            </a:endParaRPr>
          </a:p>
          <a:p>
            <a:pPr marL="342900" lvl="0" indent="-342900">
              <a:lnSpc>
                <a:spcPct val="110000"/>
              </a:lnSpc>
              <a:spcAft>
                <a:spcPts val="600"/>
              </a:spcAft>
              <a:buFont typeface="Wingdings" panose="05000000000000000000" pitchFamily="2" charset="2"/>
              <a:buChar char="Ø"/>
            </a:pPr>
            <a:r>
              <a:rPr lang="en-US" sz="2000" b="1" dirty="0">
                <a:solidFill>
                  <a:prstClr val="black"/>
                </a:solidFill>
                <a:latin typeface="Alexandria"/>
              </a:rPr>
              <a:t>Organizing </a:t>
            </a:r>
            <a:r>
              <a:rPr lang="en-US" sz="2000" dirty="0">
                <a:solidFill>
                  <a:prstClr val="black"/>
                </a:solidFill>
                <a:latin typeface="Alexandria"/>
              </a:rPr>
              <a:t>processes for sorting, storing, and disposing of waste with a focus on recycling and minimizing waste generation.</a:t>
            </a:r>
          </a:p>
          <a:p>
            <a:pPr marL="342900" lvl="0" indent="-342900">
              <a:lnSpc>
                <a:spcPct val="110000"/>
              </a:lnSpc>
              <a:spcAft>
                <a:spcPts val="600"/>
              </a:spcAft>
              <a:buFont typeface="Wingdings" panose="05000000000000000000" pitchFamily="2" charset="2"/>
              <a:buChar char="Ø"/>
            </a:pPr>
            <a:r>
              <a:rPr lang="en-US" sz="2000" b="1" dirty="0">
                <a:solidFill>
                  <a:prstClr val="black"/>
                </a:solidFill>
                <a:latin typeface="Alexandria"/>
              </a:rPr>
              <a:t>Applying </a:t>
            </a:r>
            <a:r>
              <a:rPr lang="en-US" sz="2000" dirty="0">
                <a:solidFill>
                  <a:prstClr val="black"/>
                </a:solidFill>
                <a:latin typeface="Alexandria"/>
              </a:rPr>
              <a:t>environmentally friendly maintenance practices to reduce hazardous waste.</a:t>
            </a:r>
            <a:endParaRPr kumimoji="0" lang="en-US" sz="1600" i="0" u="none" strike="noStrike" kern="1200" cap="none" spc="0" normalizeH="0" baseline="0" noProof="0" dirty="0">
              <a:ln>
                <a:noFill/>
              </a:ln>
              <a:solidFill>
                <a:prstClr val="white"/>
              </a:solidFill>
              <a:effectLst/>
              <a:uLnTx/>
              <a:uFillTx/>
              <a:latin typeface="Calibri"/>
            </a:endParaRPr>
          </a:p>
        </p:txBody>
      </p:sp>
      <p:sp>
        <p:nvSpPr>
          <p:cNvPr id="11" name="Rectangle: Folded Corner 10">
            <a:extLst>
              <a:ext uri="{FF2B5EF4-FFF2-40B4-BE49-F238E27FC236}">
                <a16:creationId xmlns:a16="http://schemas.microsoft.com/office/drawing/2014/main" id="{40065984-6F8F-BD35-B710-B76B3DFCB239}"/>
              </a:ext>
            </a:extLst>
          </p:cNvPr>
          <p:cNvSpPr/>
          <p:nvPr/>
        </p:nvSpPr>
        <p:spPr>
          <a:xfrm>
            <a:off x="334314" y="4659640"/>
            <a:ext cx="11454793" cy="1621009"/>
          </a:xfrm>
          <a:prstGeom prst="foldedCorner">
            <a:avLst/>
          </a:prstGeom>
          <a:solidFill>
            <a:schemeClr val="bg1"/>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auto" latinLnBrk="0" hangingPunct="1">
              <a:lnSpc>
                <a:spcPct val="110000"/>
              </a:lnSpc>
              <a:spcBef>
                <a:spcPts val="0"/>
              </a:spcBef>
              <a:spcAft>
                <a:spcPts val="0"/>
              </a:spcAft>
              <a:buClrTx/>
              <a:buSzTx/>
              <a:buFont typeface="Wingdings" panose="05000000000000000000" pitchFamily="2" charset="2"/>
              <a:buChar char="Ø"/>
              <a:tabLst/>
              <a:defRPr/>
            </a:pPr>
            <a:endParaRPr kumimoji="0" lang="ar-SY" sz="2000" b="0" i="0" u="none" strike="noStrike" kern="1200" cap="none" spc="0" normalizeH="0" baseline="0" noProof="0" dirty="0">
              <a:ln>
                <a:noFill/>
              </a:ln>
              <a:solidFill>
                <a:prstClr val="black"/>
              </a:solidFill>
              <a:effectLst/>
              <a:uLnTx/>
              <a:uFillTx/>
              <a:latin typeface="Alexandria"/>
              <a:ea typeface="+mn-ea"/>
              <a:cs typeface="Arial" panose="020B0604020202020204" pitchFamily="34" charset="0"/>
            </a:endParaRPr>
          </a:p>
          <a:p>
            <a:pPr marL="342900" lvl="0" indent="-342900" algn="justLow">
              <a:lnSpc>
                <a:spcPct val="110000"/>
              </a:lnSpc>
              <a:spcAft>
                <a:spcPts val="600"/>
              </a:spcAft>
              <a:buFont typeface="Wingdings" panose="05000000000000000000" pitchFamily="2" charset="2"/>
              <a:buChar char="Ø"/>
            </a:pPr>
            <a:r>
              <a:rPr lang="en-US" sz="2000" b="1" dirty="0">
                <a:solidFill>
                  <a:prstClr val="black"/>
                </a:solidFill>
                <a:latin typeface="Alexandria"/>
              </a:rPr>
              <a:t>The Environmental Management System (EMS) is </a:t>
            </a:r>
            <a:r>
              <a:rPr lang="en-US" sz="2000" dirty="0">
                <a:solidFill>
                  <a:prstClr val="black"/>
                </a:solidFill>
                <a:latin typeface="Alexandria"/>
              </a:rPr>
              <a:t>a structured managerial framework that enables organizations to systematically and continuously manage their environmental impacts. </a:t>
            </a:r>
            <a:r>
              <a:rPr lang="en-US" sz="2000" b="1" dirty="0">
                <a:solidFill>
                  <a:prstClr val="black"/>
                </a:solidFill>
                <a:latin typeface="Alexandria"/>
              </a:rPr>
              <a:t>ISO 14001 </a:t>
            </a:r>
            <a:r>
              <a:rPr lang="en-US" sz="2000" dirty="0">
                <a:solidFill>
                  <a:prstClr val="black"/>
                </a:solidFill>
                <a:latin typeface="Alexandria"/>
              </a:rPr>
              <a:t>is the most widely recognized international EMS standard.</a:t>
            </a:r>
            <a:endParaRPr kumimoji="0" lang="en-US" sz="1600" i="0" u="none" strike="noStrike" kern="1200" cap="none" spc="0" normalizeH="0" baseline="0" noProof="0" dirty="0">
              <a:ln>
                <a:noFill/>
              </a:ln>
              <a:solidFill>
                <a:prstClr val="white"/>
              </a:solidFill>
              <a:effectLst/>
              <a:uLnTx/>
              <a:uFillTx/>
              <a:latin typeface="Calibri"/>
            </a:endParaRPr>
          </a:p>
        </p:txBody>
      </p:sp>
      <p:sp>
        <p:nvSpPr>
          <p:cNvPr id="9" name="Rectangle: Beveled 8">
            <a:extLst>
              <a:ext uri="{FF2B5EF4-FFF2-40B4-BE49-F238E27FC236}">
                <a16:creationId xmlns:a16="http://schemas.microsoft.com/office/drawing/2014/main" id="{C8577E49-AD16-8C8C-3512-E355C8DA67AD}"/>
              </a:ext>
            </a:extLst>
          </p:cNvPr>
          <p:cNvSpPr/>
          <p:nvPr/>
        </p:nvSpPr>
        <p:spPr>
          <a:xfrm>
            <a:off x="4105406" y="1132102"/>
            <a:ext cx="5139559" cy="462417"/>
          </a:xfrm>
          <a:prstGeom prst="bevel">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Waste management</a:t>
            </a:r>
            <a:endParaRPr lang="en-US" sz="1600" b="1" dirty="0"/>
          </a:p>
        </p:txBody>
      </p:sp>
      <p:sp>
        <p:nvSpPr>
          <p:cNvPr id="10" name="Rectangle: Beveled 9">
            <a:extLst>
              <a:ext uri="{FF2B5EF4-FFF2-40B4-BE49-F238E27FC236}">
                <a16:creationId xmlns:a16="http://schemas.microsoft.com/office/drawing/2014/main" id="{C0C4F066-EDB1-4F46-FE18-416720F5AB6F}"/>
              </a:ext>
            </a:extLst>
          </p:cNvPr>
          <p:cNvSpPr/>
          <p:nvPr/>
        </p:nvSpPr>
        <p:spPr>
          <a:xfrm>
            <a:off x="4105406" y="3989606"/>
            <a:ext cx="5139559" cy="550864"/>
          </a:xfrm>
          <a:prstGeom prst="bevel">
            <a:avLst/>
          </a:prstGeom>
          <a:solidFill>
            <a:srgbClr val="CCE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Environmental Management Systems (EMS)</a:t>
            </a:r>
            <a:endParaRPr lang="en-US" sz="1600" b="1" dirty="0"/>
          </a:p>
        </p:txBody>
      </p:sp>
    </p:spTree>
    <p:extLst>
      <p:ext uri="{BB962C8B-B14F-4D97-AF65-F5344CB8AC3E}">
        <p14:creationId xmlns:p14="http://schemas.microsoft.com/office/powerpoint/2010/main" val="3494883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0-#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0-#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0-#ppt_w/2"/>
                                          </p:val>
                                        </p:tav>
                                        <p:tav tm="100000">
                                          <p:val>
                                            <p:strVal val="#ppt_x"/>
                                          </p:val>
                                        </p:tav>
                                      </p:tavLst>
                                    </p:anim>
                                    <p:anim calcmode="lin" valueType="num">
                                      <p:cBhvr additive="base">
                                        <p:cTn id="26" dur="5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1" grpId="0" animBg="1"/>
      <p:bldP spid="9" grpId="0" animBg="1"/>
      <p:bldP spid="10"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36E95-4268-CE6C-1C95-771BBBD3B8AD}"/>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6C75C27D-2312-9B29-66C8-93725F3B6EB0}"/>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BB1483B9-0B7E-8956-DEC9-B606A70E903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1D264F14-FD53-E31F-AD11-D8C79173E6B7}"/>
              </a:ext>
            </a:extLst>
          </p:cNvPr>
          <p:cNvSpPr txBox="1"/>
          <p:nvPr/>
        </p:nvSpPr>
        <p:spPr>
          <a:xfrm>
            <a:off x="3794688" y="577351"/>
            <a:ext cx="576100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Sustainability in Facility Management</a:t>
            </a:r>
          </a:p>
        </p:txBody>
      </p:sp>
      <p:sp>
        <p:nvSpPr>
          <p:cNvPr id="8" name="TextBox 7">
            <a:extLst>
              <a:ext uri="{FF2B5EF4-FFF2-40B4-BE49-F238E27FC236}">
                <a16:creationId xmlns:a16="http://schemas.microsoft.com/office/drawing/2014/main" id="{BBE9DA1E-CFBA-61E6-A774-3833F75F53FF}"/>
              </a:ext>
            </a:extLst>
          </p:cNvPr>
          <p:cNvSpPr txBox="1"/>
          <p:nvPr/>
        </p:nvSpPr>
        <p:spPr>
          <a:xfrm>
            <a:off x="334314" y="1132102"/>
            <a:ext cx="8100238"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2060"/>
                </a:solidFill>
                <a:effectLst/>
                <a:uLnTx/>
                <a:uFillTx/>
                <a:latin typeface="Alexandria"/>
                <a:ea typeface="+mn-ea"/>
                <a:cs typeface="+mn-cs"/>
              </a:rPr>
              <a:t>Environmental Sustainability</a:t>
            </a:r>
          </a:p>
        </p:txBody>
      </p:sp>
      <p:sp>
        <p:nvSpPr>
          <p:cNvPr id="10" name="Rectangle: Beveled 9">
            <a:extLst>
              <a:ext uri="{FF2B5EF4-FFF2-40B4-BE49-F238E27FC236}">
                <a16:creationId xmlns:a16="http://schemas.microsoft.com/office/drawing/2014/main" id="{A7EE08E0-D0B0-A27B-318F-AA40D9FADA47}"/>
              </a:ext>
            </a:extLst>
          </p:cNvPr>
          <p:cNvSpPr/>
          <p:nvPr/>
        </p:nvSpPr>
        <p:spPr>
          <a:xfrm>
            <a:off x="4105408" y="1100571"/>
            <a:ext cx="5139559" cy="550864"/>
          </a:xfrm>
          <a:prstGeom prst="bevel">
            <a:avLst/>
          </a:prstGeom>
          <a:solidFill>
            <a:srgbClr val="CCE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cs typeface="+mn-cs"/>
              </a:rPr>
              <a:t>Environmental Management Systems (EMS)</a:t>
            </a:r>
            <a:endParaRPr kumimoji="0" lang="en-US" sz="1600" b="1" i="0" u="none" strike="noStrike" kern="1200" cap="none" spc="0" normalizeH="0" baseline="0" noProof="0" dirty="0">
              <a:ln>
                <a:noFill/>
              </a:ln>
              <a:solidFill>
                <a:prstClr val="white"/>
              </a:solidFill>
              <a:effectLst/>
              <a:uLnTx/>
              <a:uFillTx/>
              <a:latin typeface="Calibri"/>
              <a:ea typeface="+mn-ea"/>
              <a:cs typeface="+mn-cs"/>
            </a:endParaRPr>
          </a:p>
        </p:txBody>
      </p:sp>
      <p:graphicFrame>
        <p:nvGraphicFramePr>
          <p:cNvPr id="2" name="Diagram 1">
            <a:extLst>
              <a:ext uri="{FF2B5EF4-FFF2-40B4-BE49-F238E27FC236}">
                <a16:creationId xmlns:a16="http://schemas.microsoft.com/office/drawing/2014/main" id="{A3AFC656-5B3A-2EA6-25C6-0A7BCA84289A}"/>
              </a:ext>
            </a:extLst>
          </p:cNvPr>
          <p:cNvGraphicFramePr/>
          <p:nvPr>
            <p:extLst>
              <p:ext uri="{D42A27DB-BD31-4B8C-83A1-F6EECF244321}">
                <p14:modId xmlns:p14="http://schemas.microsoft.com/office/powerpoint/2010/main" val="238330880"/>
              </p:ext>
            </p:extLst>
          </p:nvPr>
        </p:nvGraphicFramePr>
        <p:xfrm>
          <a:off x="2480770" y="2096689"/>
          <a:ext cx="7588594" cy="460680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3" name="Rectangle: Rounded Corners 4">
            <a:extLst>
              <a:ext uri="{FF2B5EF4-FFF2-40B4-BE49-F238E27FC236}">
                <a16:creationId xmlns:a16="http://schemas.microsoft.com/office/drawing/2014/main" id="{20658484-28B6-D937-BDB3-704330EC38CF}"/>
              </a:ext>
            </a:extLst>
          </p:cNvPr>
          <p:cNvSpPr txBox="1"/>
          <p:nvPr/>
        </p:nvSpPr>
        <p:spPr>
          <a:xfrm>
            <a:off x="6911664" y="2026748"/>
            <a:ext cx="3982308" cy="596136"/>
          </a:xfrm>
          <a:prstGeom prst="rect">
            <a:avLst/>
          </a:prstGeom>
          <a:solidFill>
            <a:schemeClr val="bg1"/>
          </a:solidFill>
          <a:ln>
            <a:solidFill>
              <a:srgbClr val="C00000"/>
            </a:solid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6200" tIns="76200" rIns="76200" bIns="76200" numCol="1" spcCol="1270" anchor="ctr" anchorCtr="0">
            <a:noAutofit/>
          </a:bodyPr>
          <a:lstStyle/>
          <a:p>
            <a:pPr marL="0" lvl="0" indent="0" algn="ctr" defTabSz="889000">
              <a:lnSpc>
                <a:spcPct val="110000"/>
              </a:lnSpc>
              <a:spcBef>
                <a:spcPct val="0"/>
              </a:spcBef>
              <a:spcAft>
                <a:spcPts val="0"/>
              </a:spcAft>
              <a:buNone/>
            </a:pPr>
            <a:r>
              <a:rPr lang="en-US" sz="1800" kern="1200" dirty="0">
                <a:latin typeface="Alexandria"/>
              </a:rPr>
              <a:t>Identify environmental impacts and set policies and objectives.</a:t>
            </a:r>
          </a:p>
        </p:txBody>
      </p:sp>
      <p:sp>
        <p:nvSpPr>
          <p:cNvPr id="15" name="Rectangle: Rounded Corners 4">
            <a:extLst>
              <a:ext uri="{FF2B5EF4-FFF2-40B4-BE49-F238E27FC236}">
                <a16:creationId xmlns:a16="http://schemas.microsoft.com/office/drawing/2014/main" id="{326DAABC-2CBC-459F-2077-F1CDA2DF3CC7}"/>
              </a:ext>
            </a:extLst>
          </p:cNvPr>
          <p:cNvSpPr txBox="1"/>
          <p:nvPr/>
        </p:nvSpPr>
        <p:spPr>
          <a:xfrm>
            <a:off x="8622728" y="4102023"/>
            <a:ext cx="3422128" cy="596136"/>
          </a:xfrm>
          <a:prstGeom prst="rect">
            <a:avLst/>
          </a:prstGeom>
          <a:solidFill>
            <a:schemeClr val="bg1"/>
          </a:solidFill>
          <a:ln>
            <a:solidFill>
              <a:schemeClr val="bg1">
                <a:lumMod val="50000"/>
              </a:schemeClr>
            </a:solid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6200" tIns="76200" rIns="76200" bIns="76200" numCol="1" spcCol="1270" anchor="ctr" anchorCtr="0">
            <a:noAutofit/>
          </a:bodyPr>
          <a:lstStyle/>
          <a:p>
            <a:pPr marL="0" lvl="0" indent="0" algn="ctr" defTabSz="889000">
              <a:lnSpc>
                <a:spcPct val="110000"/>
              </a:lnSpc>
              <a:spcBef>
                <a:spcPct val="0"/>
              </a:spcBef>
              <a:spcAft>
                <a:spcPts val="0"/>
              </a:spcAft>
              <a:buNone/>
            </a:pPr>
            <a:r>
              <a:rPr lang="en-US" sz="1800" kern="1200" dirty="0">
                <a:latin typeface="Alexandria"/>
              </a:rPr>
              <a:t>Implement procedures, training, and operational controls.</a:t>
            </a:r>
          </a:p>
        </p:txBody>
      </p:sp>
      <p:sp>
        <p:nvSpPr>
          <p:cNvPr id="16" name="Rectangle: Rounded Corners 4">
            <a:extLst>
              <a:ext uri="{FF2B5EF4-FFF2-40B4-BE49-F238E27FC236}">
                <a16:creationId xmlns:a16="http://schemas.microsoft.com/office/drawing/2014/main" id="{BF7F7444-16BB-24D1-FAFF-7FED512B8768}"/>
              </a:ext>
            </a:extLst>
          </p:cNvPr>
          <p:cNvSpPr txBox="1"/>
          <p:nvPr/>
        </p:nvSpPr>
        <p:spPr>
          <a:xfrm>
            <a:off x="6918038" y="6119498"/>
            <a:ext cx="3975934" cy="596136"/>
          </a:xfrm>
          <a:prstGeom prst="rect">
            <a:avLst/>
          </a:prstGeom>
          <a:solidFill>
            <a:schemeClr val="bg1"/>
          </a:solidFill>
          <a:ln>
            <a:solidFill>
              <a:srgbClr val="FFC000"/>
            </a:solid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6200" tIns="76200" rIns="76200" bIns="76200" numCol="1" spcCol="1270" anchor="ctr" anchorCtr="0">
            <a:noAutofit/>
          </a:bodyPr>
          <a:lstStyle/>
          <a:p>
            <a:pPr marL="0" lvl="0" indent="0" algn="ctr" defTabSz="889000">
              <a:lnSpc>
                <a:spcPct val="110000"/>
              </a:lnSpc>
              <a:spcBef>
                <a:spcPct val="0"/>
              </a:spcBef>
              <a:spcAft>
                <a:spcPts val="0"/>
              </a:spcAft>
              <a:buNone/>
            </a:pPr>
            <a:r>
              <a:rPr lang="en-US" sz="1800" kern="1200" dirty="0">
                <a:latin typeface="Alexandria"/>
              </a:rPr>
              <a:t>Monitor and evaluate environmental performance and correct deviations.</a:t>
            </a:r>
          </a:p>
        </p:txBody>
      </p:sp>
      <p:sp>
        <p:nvSpPr>
          <p:cNvPr id="17" name="Rectangle: Rounded Corners 4">
            <a:extLst>
              <a:ext uri="{FF2B5EF4-FFF2-40B4-BE49-F238E27FC236}">
                <a16:creationId xmlns:a16="http://schemas.microsoft.com/office/drawing/2014/main" id="{638A757C-2205-76C7-7A00-46637DCABE19}"/>
              </a:ext>
            </a:extLst>
          </p:cNvPr>
          <p:cNvSpPr txBox="1"/>
          <p:nvPr/>
        </p:nvSpPr>
        <p:spPr>
          <a:xfrm>
            <a:off x="418557" y="4102023"/>
            <a:ext cx="3422128" cy="596136"/>
          </a:xfrm>
          <a:prstGeom prst="rect">
            <a:avLst/>
          </a:prstGeom>
          <a:solidFill>
            <a:schemeClr val="bg1"/>
          </a:solidFill>
          <a:ln>
            <a:solidFill>
              <a:schemeClr val="accent1"/>
            </a:solid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6200" tIns="76200" rIns="76200" bIns="76200" numCol="1" spcCol="1270" anchor="ctr" anchorCtr="0">
            <a:noAutofit/>
          </a:bodyPr>
          <a:lstStyle/>
          <a:p>
            <a:pPr marL="0" lvl="0" indent="0" algn="ctr" defTabSz="889000">
              <a:lnSpc>
                <a:spcPct val="110000"/>
              </a:lnSpc>
              <a:spcBef>
                <a:spcPct val="0"/>
              </a:spcBef>
              <a:spcAft>
                <a:spcPts val="0"/>
              </a:spcAft>
              <a:buNone/>
            </a:pPr>
            <a:r>
              <a:rPr lang="en-US" sz="1800" kern="1200" dirty="0">
                <a:latin typeface="Alexandria"/>
              </a:rPr>
              <a:t>Review outcomes and continuously improve the system.</a:t>
            </a:r>
          </a:p>
        </p:txBody>
      </p:sp>
    </p:spTree>
    <p:extLst>
      <p:ext uri="{BB962C8B-B14F-4D97-AF65-F5344CB8AC3E}">
        <p14:creationId xmlns:p14="http://schemas.microsoft.com/office/powerpoint/2010/main" val="153408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0-#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ppt_x"/>
                                          </p:val>
                                        </p:tav>
                                        <p:tav tm="100000">
                                          <p:val>
                                            <p:strVal val="#ppt_x"/>
                                          </p:val>
                                        </p:tav>
                                      </p:tavLst>
                                    </p:anim>
                                    <p:anim calcmode="lin" valueType="num">
                                      <p:cBhvr additive="base">
                                        <p:cTn id="2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ppt_x"/>
                                          </p:val>
                                        </p:tav>
                                        <p:tav tm="100000">
                                          <p:val>
                                            <p:strVal val="#ppt_x"/>
                                          </p:val>
                                        </p:tav>
                                      </p:tavLst>
                                    </p:anim>
                                    <p:anim calcmode="lin" valueType="num">
                                      <p:cBhvr additive="base">
                                        <p:cTn id="3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 calcmode="lin" valueType="num">
                                      <p:cBhvr additive="base">
                                        <p:cTn id="37" dur="500" fill="hold"/>
                                        <p:tgtEl>
                                          <p:spTgt spid="17"/>
                                        </p:tgtEl>
                                        <p:attrNameLst>
                                          <p:attrName>ppt_x</p:attrName>
                                        </p:attrNameLst>
                                      </p:cBhvr>
                                      <p:tavLst>
                                        <p:tav tm="0">
                                          <p:val>
                                            <p:strVal val="#ppt_x"/>
                                          </p:val>
                                        </p:tav>
                                        <p:tav tm="100000">
                                          <p:val>
                                            <p:strVal val="#ppt_x"/>
                                          </p:val>
                                        </p:tav>
                                      </p:tavLst>
                                    </p:anim>
                                    <p:anim calcmode="lin" valueType="num">
                                      <p:cBhvr additive="base">
                                        <p:cTn id="3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Graphic spid="2" grpId="0">
        <p:bldAsOne/>
      </p:bldGraphic>
      <p:bldP spid="13" grpId="0" animBg="1"/>
      <p:bldP spid="15" grpId="0" animBg="1"/>
      <p:bldP spid="16" grpId="0" animBg="1"/>
      <p:bldP spid="1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CA76FF-DA3F-F476-8D15-632B07F4EFDE}"/>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E4D9CDD9-23B1-6799-7710-81602B350FA2}"/>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159F4DD5-6808-9B6C-EDAC-861486CA373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15C295C2-D7AE-D0BE-5127-3ED48DB19B35}"/>
              </a:ext>
            </a:extLst>
          </p:cNvPr>
          <p:cNvSpPr txBox="1"/>
          <p:nvPr/>
        </p:nvSpPr>
        <p:spPr>
          <a:xfrm>
            <a:off x="3794688" y="577351"/>
            <a:ext cx="576100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Sustainability in Facility Management</a:t>
            </a:r>
          </a:p>
        </p:txBody>
      </p:sp>
      <p:sp>
        <p:nvSpPr>
          <p:cNvPr id="8" name="TextBox 7">
            <a:extLst>
              <a:ext uri="{FF2B5EF4-FFF2-40B4-BE49-F238E27FC236}">
                <a16:creationId xmlns:a16="http://schemas.microsoft.com/office/drawing/2014/main" id="{956525A5-D583-69EE-A38A-6200A0013BD0}"/>
              </a:ext>
            </a:extLst>
          </p:cNvPr>
          <p:cNvSpPr txBox="1"/>
          <p:nvPr/>
        </p:nvSpPr>
        <p:spPr>
          <a:xfrm>
            <a:off x="334314" y="1132102"/>
            <a:ext cx="8100238"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2060"/>
                </a:solidFill>
                <a:effectLst/>
                <a:uLnTx/>
                <a:uFillTx/>
                <a:latin typeface="Alexandria"/>
                <a:ea typeface="+mn-ea"/>
                <a:cs typeface="+mn-cs"/>
              </a:rPr>
              <a:t>Environmental Sustainability</a:t>
            </a:r>
          </a:p>
        </p:txBody>
      </p:sp>
      <p:sp>
        <p:nvSpPr>
          <p:cNvPr id="10" name="Rectangle: Beveled 9">
            <a:extLst>
              <a:ext uri="{FF2B5EF4-FFF2-40B4-BE49-F238E27FC236}">
                <a16:creationId xmlns:a16="http://schemas.microsoft.com/office/drawing/2014/main" id="{9614CBCE-A7A9-56F7-9916-6C91CCE92C47}"/>
              </a:ext>
            </a:extLst>
          </p:cNvPr>
          <p:cNvSpPr/>
          <p:nvPr/>
        </p:nvSpPr>
        <p:spPr>
          <a:xfrm>
            <a:off x="3931981" y="1132103"/>
            <a:ext cx="6441723" cy="550864"/>
          </a:xfrm>
          <a:prstGeom prst="bevel">
            <a:avLst/>
          </a:prstGeom>
          <a:solidFill>
            <a:srgbClr val="CCE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kumimoji="0" lang="en-US" sz="2000" b="1" i="0" u="none" strike="noStrike" kern="1200" cap="none" spc="0" normalizeH="0" baseline="0" noProof="0" dirty="0">
                <a:ln>
                  <a:noFill/>
                </a:ln>
                <a:solidFill>
                  <a:prstClr val="black"/>
                </a:solidFill>
                <a:effectLst/>
                <a:uLnTx/>
                <a:uFillTx/>
                <a:latin typeface="Alexandria"/>
                <a:ea typeface="+mn-ea"/>
                <a:cs typeface="+mn-cs"/>
              </a:rPr>
              <a:t>Environmental Management Systems (EMS</a:t>
            </a:r>
            <a:r>
              <a:rPr lang="en-US" sz="2000" b="1" dirty="0">
                <a:solidFill>
                  <a:prstClr val="black"/>
                </a:solidFill>
                <a:latin typeface="Alexandria"/>
              </a:rPr>
              <a:t>) Advantages</a:t>
            </a:r>
            <a:endParaRPr kumimoji="0" lang="en-US" sz="1600" b="1" i="0" u="none" strike="noStrike" kern="1200" cap="none" spc="0" normalizeH="0" baseline="0" noProof="0" dirty="0">
              <a:ln>
                <a:noFill/>
              </a:ln>
              <a:solidFill>
                <a:prstClr val="white"/>
              </a:solidFill>
              <a:effectLst/>
              <a:uLnTx/>
              <a:uFillTx/>
              <a:latin typeface="Calibri"/>
              <a:ea typeface="+mn-ea"/>
              <a:cs typeface="+mn-cs"/>
            </a:endParaRPr>
          </a:p>
        </p:txBody>
      </p:sp>
      <p:graphicFrame>
        <p:nvGraphicFramePr>
          <p:cNvPr id="4" name="Table 3">
            <a:extLst>
              <a:ext uri="{FF2B5EF4-FFF2-40B4-BE49-F238E27FC236}">
                <a16:creationId xmlns:a16="http://schemas.microsoft.com/office/drawing/2014/main" id="{E20A584B-233C-DF27-18AB-7678DE2F61AB}"/>
              </a:ext>
            </a:extLst>
          </p:cNvPr>
          <p:cNvGraphicFramePr>
            <a:graphicFrameLocks noGrp="1"/>
          </p:cNvGraphicFramePr>
          <p:nvPr>
            <p:extLst>
              <p:ext uri="{D42A27DB-BD31-4B8C-83A1-F6EECF244321}">
                <p14:modId xmlns:p14="http://schemas.microsoft.com/office/powerpoint/2010/main" val="2212767891"/>
              </p:ext>
            </p:extLst>
          </p:nvPr>
        </p:nvGraphicFramePr>
        <p:xfrm>
          <a:off x="822434" y="1863666"/>
          <a:ext cx="10515600" cy="943864"/>
        </p:xfrm>
        <a:graphic>
          <a:graphicData uri="http://schemas.openxmlformats.org/drawingml/2006/table">
            <a:tbl>
              <a:tblPr>
                <a:tableStyleId>{8A107856-5554-42FB-B03E-39F5DBC370BA}</a:tableStyleId>
              </a:tblPr>
              <a:tblGrid>
                <a:gridCol w="4254062">
                  <a:extLst>
                    <a:ext uri="{9D8B030D-6E8A-4147-A177-3AD203B41FA5}">
                      <a16:colId xmlns:a16="http://schemas.microsoft.com/office/drawing/2014/main" val="3725649852"/>
                    </a:ext>
                  </a:extLst>
                </a:gridCol>
                <a:gridCol w="6261538">
                  <a:extLst>
                    <a:ext uri="{9D8B030D-6E8A-4147-A177-3AD203B41FA5}">
                      <a16:colId xmlns:a16="http://schemas.microsoft.com/office/drawing/2014/main" val="680229745"/>
                    </a:ext>
                  </a:extLst>
                </a:gridCol>
              </a:tblGrid>
              <a:tr h="0">
                <a:tc>
                  <a:txBody>
                    <a:bodyPr/>
                    <a:lstStyle/>
                    <a:p>
                      <a:pPr algn="ctr">
                        <a:buNone/>
                      </a:pPr>
                      <a:r>
                        <a:rPr lang="en-US" sz="2000" b="1" dirty="0">
                          <a:latin typeface="Alexandria"/>
                        </a:rPr>
                        <a:t>Leadership-Level Advantages</a:t>
                      </a:r>
                      <a:endParaRPr lang="en-US" sz="2000" dirty="0">
                        <a:latin typeface="Alexandri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EECFB"/>
                    </a:solidFill>
                  </a:tcPr>
                </a:tc>
                <a:tc>
                  <a:txBody>
                    <a:bodyPr/>
                    <a:lstStyle/>
                    <a:p>
                      <a:pPr>
                        <a:lnSpc>
                          <a:spcPct val="105000"/>
                        </a:lnSpc>
                        <a:buNone/>
                      </a:pPr>
                      <a:r>
                        <a:rPr lang="en-US" dirty="0">
                          <a:latin typeface="Alexandria"/>
                        </a:rPr>
                        <a:t>• Reinforces the organization’s commitment to sustainability. </a:t>
                      </a:r>
                      <a:br>
                        <a:rPr lang="en-US" dirty="0">
                          <a:latin typeface="Alexandria"/>
                        </a:rPr>
                      </a:br>
                      <a:r>
                        <a:rPr lang="en-US" dirty="0">
                          <a:latin typeface="Alexandria"/>
                        </a:rPr>
                        <a:t>• Supports long-term environmental goal-setting. </a:t>
                      </a:r>
                      <a:br>
                        <a:rPr lang="en-US" dirty="0">
                          <a:latin typeface="Alexandria"/>
                        </a:rPr>
                      </a:br>
                      <a:r>
                        <a:rPr lang="en-US" dirty="0">
                          <a:latin typeface="Alexandria"/>
                        </a:rPr>
                        <a:t>• Integrates sustainability into facility management strategies.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EECFB"/>
                    </a:solidFill>
                  </a:tcPr>
                </a:tc>
                <a:extLst>
                  <a:ext uri="{0D108BD9-81ED-4DB2-BD59-A6C34878D82A}">
                    <a16:rowId xmlns:a16="http://schemas.microsoft.com/office/drawing/2014/main" val="515421949"/>
                  </a:ext>
                </a:extLst>
              </a:tr>
            </a:tbl>
          </a:graphicData>
        </a:graphic>
      </p:graphicFrame>
      <p:graphicFrame>
        <p:nvGraphicFramePr>
          <p:cNvPr id="7" name="Table 6">
            <a:extLst>
              <a:ext uri="{FF2B5EF4-FFF2-40B4-BE49-F238E27FC236}">
                <a16:creationId xmlns:a16="http://schemas.microsoft.com/office/drawing/2014/main" id="{6B1DA7EC-DDF6-58AB-5F4B-60F89988108D}"/>
              </a:ext>
            </a:extLst>
          </p:cNvPr>
          <p:cNvGraphicFramePr>
            <a:graphicFrameLocks noGrp="1"/>
          </p:cNvGraphicFramePr>
          <p:nvPr>
            <p:extLst>
              <p:ext uri="{D42A27DB-BD31-4B8C-83A1-F6EECF244321}">
                <p14:modId xmlns:p14="http://schemas.microsoft.com/office/powerpoint/2010/main" val="2212973894"/>
              </p:ext>
            </p:extLst>
          </p:nvPr>
        </p:nvGraphicFramePr>
        <p:xfrm>
          <a:off x="838200" y="4991692"/>
          <a:ext cx="10515600" cy="1585087"/>
        </p:xfrm>
        <a:graphic>
          <a:graphicData uri="http://schemas.openxmlformats.org/drawingml/2006/table">
            <a:tbl>
              <a:tblPr>
                <a:tableStyleId>{16D9F66E-5EB9-4882-86FB-DCBF35E3C3E4}</a:tableStyleId>
              </a:tblPr>
              <a:tblGrid>
                <a:gridCol w="4206766">
                  <a:extLst>
                    <a:ext uri="{9D8B030D-6E8A-4147-A177-3AD203B41FA5}">
                      <a16:colId xmlns:a16="http://schemas.microsoft.com/office/drawing/2014/main" val="3650021486"/>
                    </a:ext>
                  </a:extLst>
                </a:gridCol>
                <a:gridCol w="6308834">
                  <a:extLst>
                    <a:ext uri="{9D8B030D-6E8A-4147-A177-3AD203B41FA5}">
                      <a16:colId xmlns:a16="http://schemas.microsoft.com/office/drawing/2014/main" val="3834244019"/>
                    </a:ext>
                  </a:extLst>
                </a:gridCol>
              </a:tblGrid>
              <a:tr h="1415741">
                <a:tc>
                  <a:txBody>
                    <a:bodyPr/>
                    <a:lstStyle/>
                    <a:p>
                      <a:pPr algn="ctr">
                        <a:buNone/>
                      </a:pPr>
                      <a:r>
                        <a:rPr lang="en-US" sz="2000" b="1" dirty="0">
                          <a:latin typeface="Alexandria"/>
                        </a:rPr>
                        <a:t>Value-Creation Advantages</a:t>
                      </a:r>
                      <a:endParaRPr lang="en-US" sz="2000" dirty="0">
                        <a:latin typeface="Alexandria"/>
                      </a:endParaRPr>
                    </a:p>
                  </a:txBody>
                  <a:tcPr anchor="ctr">
                    <a:solidFill>
                      <a:srgbClr val="C9FABC"/>
                    </a:solidFill>
                  </a:tcPr>
                </a:tc>
                <a:tc>
                  <a:txBody>
                    <a:bodyPr/>
                    <a:lstStyle/>
                    <a:p>
                      <a:pPr>
                        <a:lnSpc>
                          <a:spcPct val="110000"/>
                        </a:lnSpc>
                        <a:buNone/>
                      </a:pPr>
                      <a:r>
                        <a:rPr lang="en-US" dirty="0">
                          <a:latin typeface="Alexandria"/>
                        </a:rPr>
                        <a:t>• Reduces operational costs. </a:t>
                      </a:r>
                      <a:br>
                        <a:rPr lang="en-US" dirty="0">
                          <a:latin typeface="Alexandria"/>
                        </a:rPr>
                      </a:br>
                      <a:r>
                        <a:rPr lang="en-US" dirty="0">
                          <a:latin typeface="Alexandria"/>
                        </a:rPr>
                        <a:t>• Minimizes waste and generates financial savings. </a:t>
                      </a:r>
                      <a:br>
                        <a:rPr lang="en-US" dirty="0">
                          <a:latin typeface="Alexandria"/>
                        </a:rPr>
                      </a:br>
                      <a:r>
                        <a:rPr lang="en-US" dirty="0">
                          <a:latin typeface="Alexandria"/>
                        </a:rPr>
                        <a:t>• Supports flexible work environments and enhances user well-being. </a:t>
                      </a:r>
                      <a:br>
                        <a:rPr lang="en-US" dirty="0">
                          <a:latin typeface="Alexandria"/>
                        </a:rPr>
                      </a:br>
                      <a:r>
                        <a:rPr lang="en-US" dirty="0">
                          <a:latin typeface="Alexandria"/>
                        </a:rPr>
                        <a:t>• Lowers risks associated with hazardous materials.</a:t>
                      </a:r>
                    </a:p>
                  </a:txBody>
                  <a:tcPr anchor="ctr">
                    <a:solidFill>
                      <a:srgbClr val="C9FABC"/>
                    </a:solidFill>
                  </a:tcPr>
                </a:tc>
                <a:extLst>
                  <a:ext uri="{0D108BD9-81ED-4DB2-BD59-A6C34878D82A}">
                    <a16:rowId xmlns:a16="http://schemas.microsoft.com/office/drawing/2014/main" val="2617617061"/>
                  </a:ext>
                </a:extLst>
              </a:tr>
            </a:tbl>
          </a:graphicData>
        </a:graphic>
      </p:graphicFrame>
      <p:graphicFrame>
        <p:nvGraphicFramePr>
          <p:cNvPr id="9" name="Table 8">
            <a:extLst>
              <a:ext uri="{FF2B5EF4-FFF2-40B4-BE49-F238E27FC236}">
                <a16:creationId xmlns:a16="http://schemas.microsoft.com/office/drawing/2014/main" id="{05D9F8E6-6F63-9978-8AE3-5B4449A0A565}"/>
              </a:ext>
            </a:extLst>
          </p:cNvPr>
          <p:cNvGraphicFramePr>
            <a:graphicFrameLocks noGrp="1"/>
          </p:cNvGraphicFramePr>
          <p:nvPr>
            <p:extLst>
              <p:ext uri="{D42A27DB-BD31-4B8C-83A1-F6EECF244321}">
                <p14:modId xmlns:p14="http://schemas.microsoft.com/office/powerpoint/2010/main" val="4264964697"/>
              </p:ext>
            </p:extLst>
          </p:nvPr>
        </p:nvGraphicFramePr>
        <p:xfrm>
          <a:off x="838200" y="2851607"/>
          <a:ext cx="10515600" cy="2096008"/>
        </p:xfrm>
        <a:graphic>
          <a:graphicData uri="http://schemas.openxmlformats.org/drawingml/2006/table">
            <a:tbl>
              <a:tblPr>
                <a:tableStyleId>{22838BEF-8BB2-4498-84A7-C5851F593DF1}</a:tableStyleId>
              </a:tblPr>
              <a:tblGrid>
                <a:gridCol w="4222531">
                  <a:extLst>
                    <a:ext uri="{9D8B030D-6E8A-4147-A177-3AD203B41FA5}">
                      <a16:colId xmlns:a16="http://schemas.microsoft.com/office/drawing/2014/main" val="2066400552"/>
                    </a:ext>
                  </a:extLst>
                </a:gridCol>
                <a:gridCol w="6293069">
                  <a:extLst>
                    <a:ext uri="{9D8B030D-6E8A-4147-A177-3AD203B41FA5}">
                      <a16:colId xmlns:a16="http://schemas.microsoft.com/office/drawing/2014/main" val="1076108389"/>
                    </a:ext>
                  </a:extLst>
                </a:gridCol>
              </a:tblGrid>
              <a:tr h="0">
                <a:tc>
                  <a:txBody>
                    <a:bodyPr/>
                    <a:lstStyle/>
                    <a:p>
                      <a:pPr algn="ctr">
                        <a:buNone/>
                      </a:pPr>
                      <a:r>
                        <a:rPr lang="en-US" sz="2000" b="1" dirty="0">
                          <a:latin typeface="Alexandria"/>
                        </a:rPr>
                        <a:t>Outcome-Level Advantages</a:t>
                      </a:r>
                      <a:endParaRPr lang="en-US" sz="2000" dirty="0">
                        <a:latin typeface="Alexandria"/>
                      </a:endParaRPr>
                    </a:p>
                  </a:txBody>
                  <a:tcPr anchor="ctr">
                    <a:solidFill>
                      <a:srgbClr val="FFFFCC"/>
                    </a:solidFill>
                  </a:tcPr>
                </a:tc>
                <a:tc>
                  <a:txBody>
                    <a:bodyPr/>
                    <a:lstStyle/>
                    <a:p>
                      <a:pPr>
                        <a:lnSpc>
                          <a:spcPct val="105000"/>
                        </a:lnSpc>
                        <a:buNone/>
                      </a:pPr>
                      <a:r>
                        <a:rPr lang="en-US" dirty="0"/>
                        <a:t>• </a:t>
                      </a:r>
                      <a:r>
                        <a:rPr lang="en-US" dirty="0">
                          <a:latin typeface="Alexandria"/>
                        </a:rPr>
                        <a:t>Reduces consumption of natural resources (energy, water, materials). </a:t>
                      </a:r>
                      <a:br>
                        <a:rPr lang="en-US" dirty="0">
                          <a:latin typeface="Alexandria"/>
                        </a:rPr>
                      </a:br>
                      <a:r>
                        <a:rPr lang="en-US" dirty="0">
                          <a:latin typeface="Alexandria"/>
                        </a:rPr>
                        <a:t>• Improves indoor environmental quality (air, lighting, thermal comfort). </a:t>
                      </a:r>
                      <a:br>
                        <a:rPr lang="en-US" dirty="0">
                          <a:latin typeface="Alexandria"/>
                        </a:rPr>
                      </a:br>
                      <a:r>
                        <a:rPr lang="en-US" dirty="0">
                          <a:latin typeface="Alexandria"/>
                        </a:rPr>
                        <a:t>• Creates healthier, more attractive spaces for users. </a:t>
                      </a:r>
                      <a:br>
                        <a:rPr lang="en-US" dirty="0">
                          <a:latin typeface="Alexandria"/>
                        </a:rPr>
                      </a:br>
                      <a:r>
                        <a:rPr lang="en-US" dirty="0">
                          <a:latin typeface="Alexandria"/>
                        </a:rPr>
                        <a:t>• Contributes to enhancing quality-of-life indicators within the community.</a:t>
                      </a:r>
                    </a:p>
                  </a:txBody>
                  <a:tcPr anchor="ctr">
                    <a:solidFill>
                      <a:srgbClr val="FFFFCC"/>
                    </a:solidFill>
                  </a:tcPr>
                </a:tc>
                <a:extLst>
                  <a:ext uri="{0D108BD9-81ED-4DB2-BD59-A6C34878D82A}">
                    <a16:rowId xmlns:a16="http://schemas.microsoft.com/office/drawing/2014/main" val="84403662"/>
                  </a:ext>
                </a:extLst>
              </a:tr>
            </a:tbl>
          </a:graphicData>
        </a:graphic>
      </p:graphicFrame>
    </p:spTree>
    <p:extLst>
      <p:ext uri="{BB962C8B-B14F-4D97-AF65-F5344CB8AC3E}">
        <p14:creationId xmlns:p14="http://schemas.microsoft.com/office/powerpoint/2010/main" val="811353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0-#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0-#ppt_w/2"/>
                                          </p:val>
                                        </p:tav>
                                        <p:tav tm="100000">
                                          <p:val>
                                            <p:strVal val="#ppt_x"/>
                                          </p:val>
                                        </p:tav>
                                      </p:tavLst>
                                    </p:anim>
                                    <p:anim calcmode="lin" valueType="num">
                                      <p:cBhvr additive="base">
                                        <p:cTn id="14"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0-#ppt_w/2"/>
                                          </p:val>
                                        </p:tav>
                                        <p:tav tm="100000">
                                          <p:val>
                                            <p:strVal val="#ppt_x"/>
                                          </p:val>
                                        </p:tav>
                                      </p:tavLst>
                                    </p:anim>
                                    <p:anim calcmode="lin" valueType="num">
                                      <p:cBhvr additive="base">
                                        <p:cTn id="20"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0-#ppt_w/2"/>
                                          </p:val>
                                        </p:tav>
                                        <p:tav tm="100000">
                                          <p:val>
                                            <p:strVal val="#ppt_x"/>
                                          </p:val>
                                        </p:tav>
                                      </p:tavLst>
                                    </p:anim>
                                    <p:anim calcmode="lin" valueType="num">
                                      <p:cBhvr additive="base">
                                        <p:cTn id="26"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72CBC6-9EB9-62E8-86FC-754642B7A2F8}"/>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AF9668A3-FF45-4584-B255-5173F9A08617}"/>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AC0CB992-171B-D08F-1BEB-8CAC4AA70A6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4786929-EE9D-090A-795D-4D2C4CD6513B}"/>
              </a:ext>
            </a:extLst>
          </p:cNvPr>
          <p:cNvSpPr txBox="1"/>
          <p:nvPr/>
        </p:nvSpPr>
        <p:spPr>
          <a:xfrm>
            <a:off x="3794688" y="577351"/>
            <a:ext cx="576100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Sustainability in Facility Management</a:t>
            </a:r>
          </a:p>
        </p:txBody>
      </p:sp>
      <p:sp>
        <p:nvSpPr>
          <p:cNvPr id="8" name="TextBox 7">
            <a:extLst>
              <a:ext uri="{FF2B5EF4-FFF2-40B4-BE49-F238E27FC236}">
                <a16:creationId xmlns:a16="http://schemas.microsoft.com/office/drawing/2014/main" id="{7FE373F9-29A7-27C0-C6AF-12F34F5E6E3F}"/>
              </a:ext>
            </a:extLst>
          </p:cNvPr>
          <p:cNvSpPr txBox="1"/>
          <p:nvPr/>
        </p:nvSpPr>
        <p:spPr>
          <a:xfrm>
            <a:off x="334314" y="1132102"/>
            <a:ext cx="8100238"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2060"/>
                </a:solidFill>
                <a:effectLst/>
                <a:uLnTx/>
                <a:uFillTx/>
                <a:latin typeface="Alexandria"/>
                <a:ea typeface="+mn-ea"/>
                <a:cs typeface="+mn-cs"/>
              </a:rPr>
              <a:t>Social</a:t>
            </a:r>
            <a:r>
              <a:rPr lang="ar-SY" sz="2200" b="1" dirty="0">
                <a:solidFill>
                  <a:srgbClr val="002060"/>
                </a:solidFill>
                <a:latin typeface="Alexandria"/>
              </a:rPr>
              <a:t> </a:t>
            </a:r>
            <a:r>
              <a:rPr kumimoji="0" lang="en-US" sz="2200" b="1" i="0" u="none" strike="noStrike" kern="1200" cap="none" spc="0" normalizeH="0" baseline="0" noProof="0" dirty="0">
                <a:ln>
                  <a:noFill/>
                </a:ln>
                <a:solidFill>
                  <a:srgbClr val="002060"/>
                </a:solidFill>
                <a:effectLst/>
                <a:uLnTx/>
                <a:uFillTx/>
                <a:latin typeface="Alexandria"/>
                <a:ea typeface="+mn-ea"/>
                <a:cs typeface="+mn-cs"/>
              </a:rPr>
              <a:t>Sustainability</a:t>
            </a:r>
          </a:p>
        </p:txBody>
      </p:sp>
      <p:sp>
        <p:nvSpPr>
          <p:cNvPr id="4" name="TextBox 3">
            <a:extLst>
              <a:ext uri="{FF2B5EF4-FFF2-40B4-BE49-F238E27FC236}">
                <a16:creationId xmlns:a16="http://schemas.microsoft.com/office/drawing/2014/main" id="{6FF02A06-D4C1-AECC-5FDB-639DFB7E9773}"/>
              </a:ext>
            </a:extLst>
          </p:cNvPr>
          <p:cNvSpPr txBox="1"/>
          <p:nvPr/>
        </p:nvSpPr>
        <p:spPr>
          <a:xfrm>
            <a:off x="334314" y="1574806"/>
            <a:ext cx="11253341" cy="806375"/>
          </a:xfrm>
          <a:prstGeom prst="rect">
            <a:avLst/>
          </a:prstGeom>
          <a:solidFill>
            <a:schemeClr val="bg1"/>
          </a:solidFill>
          <a:ln>
            <a:solidFill>
              <a:srgbClr val="0070C0"/>
            </a:solidFill>
          </a:ln>
        </p:spPr>
        <p:txBody>
          <a:bodyPr wrap="square">
            <a:spAutoFit/>
          </a:bodyPr>
          <a:lstStyle/>
          <a:p>
            <a:pPr lvl="0" algn="justLow">
              <a:lnSpc>
                <a:spcPct val="120000"/>
              </a:lnSpc>
              <a:spcBef>
                <a:spcPts val="300"/>
              </a:spcBef>
              <a:spcAft>
                <a:spcPts val="300"/>
              </a:spcAft>
              <a:defRPr/>
            </a:pPr>
            <a:r>
              <a:rPr lang="en-US" sz="2000" b="1" dirty="0">
                <a:solidFill>
                  <a:srgbClr val="00B0F0"/>
                </a:solidFill>
                <a:latin typeface="Alexandria"/>
              </a:rPr>
              <a:t>Social sustainability </a:t>
            </a:r>
            <a:r>
              <a:rPr lang="en-US" sz="2000" dirty="0">
                <a:latin typeface="Alexandria"/>
              </a:rPr>
              <a:t>focuses on enhancing the quality of life for users and the surrounding community. It encompasses a set of responsibilities that facility managers must uphold:</a:t>
            </a:r>
          </a:p>
        </p:txBody>
      </p:sp>
      <p:sp>
        <p:nvSpPr>
          <p:cNvPr id="10" name="Rectangle: Beveled 9">
            <a:extLst>
              <a:ext uri="{FF2B5EF4-FFF2-40B4-BE49-F238E27FC236}">
                <a16:creationId xmlns:a16="http://schemas.microsoft.com/office/drawing/2014/main" id="{55CC6B85-AD7C-9796-ED7C-69D1FB2682B7}"/>
              </a:ext>
            </a:extLst>
          </p:cNvPr>
          <p:cNvSpPr/>
          <p:nvPr/>
        </p:nvSpPr>
        <p:spPr>
          <a:xfrm>
            <a:off x="377254" y="3185203"/>
            <a:ext cx="5139559" cy="859221"/>
          </a:xfrm>
          <a:prstGeom prst="bevel">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Healthy and Safe Indoor Environment</a:t>
            </a:r>
            <a:endParaRPr lang="en-US" sz="1600" b="1" dirty="0"/>
          </a:p>
        </p:txBody>
      </p:sp>
      <p:sp>
        <p:nvSpPr>
          <p:cNvPr id="11" name="Rectangle: Beveled 10">
            <a:extLst>
              <a:ext uri="{FF2B5EF4-FFF2-40B4-BE49-F238E27FC236}">
                <a16:creationId xmlns:a16="http://schemas.microsoft.com/office/drawing/2014/main" id="{1B49980F-CB91-369F-9702-0DCA491DCCD5}"/>
              </a:ext>
            </a:extLst>
          </p:cNvPr>
          <p:cNvSpPr/>
          <p:nvPr/>
        </p:nvSpPr>
        <p:spPr>
          <a:xfrm>
            <a:off x="6675187" y="3185204"/>
            <a:ext cx="5139559" cy="859221"/>
          </a:xfrm>
          <a:prstGeom prst="bevel">
            <a:avLst/>
          </a:prstGeom>
          <a:solidFill>
            <a:srgbClr val="FFE1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Community Engagement and Corporate Social Responsibility (CSR)</a:t>
            </a:r>
            <a:endParaRPr lang="en-US" sz="1600" b="1" dirty="0"/>
          </a:p>
        </p:txBody>
      </p:sp>
      <p:sp>
        <p:nvSpPr>
          <p:cNvPr id="12" name="Rectangle: Beveled 11">
            <a:extLst>
              <a:ext uri="{FF2B5EF4-FFF2-40B4-BE49-F238E27FC236}">
                <a16:creationId xmlns:a16="http://schemas.microsoft.com/office/drawing/2014/main" id="{CC87C047-0D19-6C31-F1A5-3BBE1E9FE4BF}"/>
              </a:ext>
            </a:extLst>
          </p:cNvPr>
          <p:cNvSpPr/>
          <p:nvPr/>
        </p:nvSpPr>
        <p:spPr>
          <a:xfrm>
            <a:off x="3526220" y="4392441"/>
            <a:ext cx="5139559" cy="859221"/>
          </a:xfrm>
          <a:prstGeom prst="bevel">
            <a:avLst/>
          </a:prstGeom>
          <a:solidFill>
            <a:srgbClr val="BEF9A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User Social Sustainability</a:t>
            </a:r>
            <a:endParaRPr lang="en-US" sz="1600" b="1" dirty="0"/>
          </a:p>
        </p:txBody>
      </p:sp>
      <p:sp>
        <p:nvSpPr>
          <p:cNvPr id="13" name="Rectangle: Beveled 12">
            <a:extLst>
              <a:ext uri="{FF2B5EF4-FFF2-40B4-BE49-F238E27FC236}">
                <a16:creationId xmlns:a16="http://schemas.microsoft.com/office/drawing/2014/main" id="{1DC97ACD-67AD-1EEE-E9BE-58C391BDED5E}"/>
              </a:ext>
            </a:extLst>
          </p:cNvPr>
          <p:cNvSpPr/>
          <p:nvPr/>
        </p:nvSpPr>
        <p:spPr>
          <a:xfrm>
            <a:off x="377254" y="5654821"/>
            <a:ext cx="5139559" cy="859221"/>
          </a:xfrm>
          <a:prstGeom prst="bevel">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Accessibility and Inclusiveness</a:t>
            </a:r>
            <a:endParaRPr lang="en-US" sz="1600" b="1" dirty="0"/>
          </a:p>
        </p:txBody>
      </p:sp>
      <p:sp>
        <p:nvSpPr>
          <p:cNvPr id="2" name="Rectangle: Beveled 1">
            <a:extLst>
              <a:ext uri="{FF2B5EF4-FFF2-40B4-BE49-F238E27FC236}">
                <a16:creationId xmlns:a16="http://schemas.microsoft.com/office/drawing/2014/main" id="{3168A2EB-1FF8-083B-3876-721BBFADA11A}"/>
              </a:ext>
            </a:extLst>
          </p:cNvPr>
          <p:cNvSpPr/>
          <p:nvPr/>
        </p:nvSpPr>
        <p:spPr>
          <a:xfrm>
            <a:off x="6675187" y="5725898"/>
            <a:ext cx="5139559" cy="859221"/>
          </a:xfrm>
          <a:prstGeom prst="bevel">
            <a:avLst/>
          </a:prstGeom>
          <a:solidFill>
            <a:srgbClr val="CCE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Reducing Negative Transportation Impacts</a:t>
            </a:r>
            <a:endParaRPr lang="en-US" sz="1600" b="1" dirty="0"/>
          </a:p>
        </p:txBody>
      </p:sp>
    </p:spTree>
    <p:extLst>
      <p:ext uri="{BB962C8B-B14F-4D97-AF65-F5344CB8AC3E}">
        <p14:creationId xmlns:p14="http://schemas.microsoft.com/office/powerpoint/2010/main" val="3764306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0-#ppt_w/2"/>
                                          </p:val>
                                        </p:tav>
                                        <p:tav tm="100000">
                                          <p:val>
                                            <p:strVal val="#ppt_x"/>
                                          </p:val>
                                        </p:tav>
                                      </p:tavLst>
                                    </p:anim>
                                    <p:anim calcmode="lin" valueType="num">
                                      <p:cBhvr additive="base">
                                        <p:cTn id="14"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0-#ppt_w/2"/>
                                          </p:val>
                                        </p:tav>
                                        <p:tav tm="100000">
                                          <p:val>
                                            <p:strVal val="#ppt_x"/>
                                          </p:val>
                                        </p:tav>
                                      </p:tavLst>
                                    </p:anim>
                                    <p:anim calcmode="lin" valueType="num">
                                      <p:cBhvr additive="base">
                                        <p:cTn id="20"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0-#ppt_w/2"/>
                                          </p:val>
                                        </p:tav>
                                        <p:tav tm="100000">
                                          <p:val>
                                            <p:strVal val="#ppt_x"/>
                                          </p:val>
                                        </p:tav>
                                      </p:tavLst>
                                    </p:anim>
                                    <p:anim calcmode="lin" valueType="num">
                                      <p:cBhvr additive="base">
                                        <p:cTn id="26"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0-#ppt_w/2"/>
                                          </p:val>
                                        </p:tav>
                                        <p:tav tm="100000">
                                          <p:val>
                                            <p:strVal val="#ppt_x"/>
                                          </p:val>
                                        </p:tav>
                                      </p:tavLst>
                                    </p:anim>
                                    <p:anim calcmode="lin" valueType="num">
                                      <p:cBhvr additive="base">
                                        <p:cTn id="32"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
                                        </p:tgtEl>
                                        <p:attrNameLst>
                                          <p:attrName>style.visibility</p:attrName>
                                        </p:attrNameLst>
                                      </p:cBhvr>
                                      <p:to>
                                        <p:strVal val="visible"/>
                                      </p:to>
                                    </p:set>
                                    <p:anim calcmode="lin" valueType="num">
                                      <p:cBhvr additive="base">
                                        <p:cTn id="37" dur="500" fill="hold"/>
                                        <p:tgtEl>
                                          <p:spTgt spid="2"/>
                                        </p:tgtEl>
                                        <p:attrNameLst>
                                          <p:attrName>ppt_x</p:attrName>
                                        </p:attrNameLst>
                                      </p:cBhvr>
                                      <p:tavLst>
                                        <p:tav tm="0">
                                          <p:val>
                                            <p:strVal val="0-#ppt_w/2"/>
                                          </p:val>
                                        </p:tav>
                                        <p:tav tm="100000">
                                          <p:val>
                                            <p:strVal val="#ppt_x"/>
                                          </p:val>
                                        </p:tav>
                                      </p:tavLst>
                                    </p:anim>
                                    <p:anim calcmode="lin" valueType="num">
                                      <p:cBhvr additive="base">
                                        <p:cTn id="3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1" grpId="0" animBg="1"/>
      <p:bldP spid="12" grpId="0" animBg="1"/>
      <p:bldP spid="13" grpId="0" animBg="1"/>
      <p:bldP spid="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A18ED0-F944-5BE8-8CF6-1891B76D1B1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7A8AD767-EB33-6BC4-3B61-5F71A82C2BD5}"/>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283988B9-1A6C-EFC6-B26F-4E5C5845272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7469E70B-3D8B-07AB-ED87-4908379ECAE3}"/>
              </a:ext>
            </a:extLst>
          </p:cNvPr>
          <p:cNvSpPr txBox="1"/>
          <p:nvPr/>
        </p:nvSpPr>
        <p:spPr>
          <a:xfrm>
            <a:off x="3794688" y="577351"/>
            <a:ext cx="576100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Sustainability in Facility Management</a:t>
            </a:r>
          </a:p>
        </p:txBody>
      </p:sp>
      <p:sp>
        <p:nvSpPr>
          <p:cNvPr id="8" name="TextBox 7">
            <a:extLst>
              <a:ext uri="{FF2B5EF4-FFF2-40B4-BE49-F238E27FC236}">
                <a16:creationId xmlns:a16="http://schemas.microsoft.com/office/drawing/2014/main" id="{FBFEECE6-F904-AEA9-5833-46FFF4D87C7E}"/>
              </a:ext>
            </a:extLst>
          </p:cNvPr>
          <p:cNvSpPr txBox="1"/>
          <p:nvPr/>
        </p:nvSpPr>
        <p:spPr>
          <a:xfrm>
            <a:off x="334314" y="1132102"/>
            <a:ext cx="8100238"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2060"/>
                </a:solidFill>
                <a:effectLst/>
                <a:uLnTx/>
                <a:uFillTx/>
                <a:latin typeface="Alexandria"/>
                <a:ea typeface="+mn-ea"/>
                <a:cs typeface="+mn-cs"/>
              </a:rPr>
              <a:t>Social Sustainability</a:t>
            </a:r>
          </a:p>
        </p:txBody>
      </p:sp>
      <p:sp>
        <p:nvSpPr>
          <p:cNvPr id="7" name="Rectangle: Folded Corner 6">
            <a:extLst>
              <a:ext uri="{FF2B5EF4-FFF2-40B4-BE49-F238E27FC236}">
                <a16:creationId xmlns:a16="http://schemas.microsoft.com/office/drawing/2014/main" id="{C46EB81C-30B7-0B17-E87B-9B121620AFD0}"/>
              </a:ext>
            </a:extLst>
          </p:cNvPr>
          <p:cNvSpPr/>
          <p:nvPr/>
        </p:nvSpPr>
        <p:spPr>
          <a:xfrm>
            <a:off x="334314" y="1807991"/>
            <a:ext cx="11454793" cy="1371885"/>
          </a:xfrm>
          <a:prstGeom prst="foldedCorner">
            <a:avLst/>
          </a:prstGeom>
          <a:solidFill>
            <a:schemeClr val="bg1"/>
          </a:solidFill>
          <a:ln>
            <a:solidFill>
              <a:srgbClr val="F7EF8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auto" latinLnBrk="0" hangingPunct="1">
              <a:lnSpc>
                <a:spcPct val="110000"/>
              </a:lnSpc>
              <a:spcBef>
                <a:spcPts val="0"/>
              </a:spcBef>
              <a:spcAft>
                <a:spcPts val="0"/>
              </a:spcAft>
              <a:buClrTx/>
              <a:buSzTx/>
              <a:buFont typeface="Wingdings" panose="05000000000000000000" pitchFamily="2" charset="2"/>
              <a:buChar char="Ø"/>
              <a:tabLst/>
              <a:defRPr/>
            </a:pPr>
            <a:endParaRPr kumimoji="0" lang="ar-SY" sz="2000" b="0" i="0" u="none" strike="noStrike" kern="1200" cap="none" spc="0" normalizeH="0" baseline="0" noProof="0" dirty="0">
              <a:ln>
                <a:noFill/>
              </a:ln>
              <a:solidFill>
                <a:prstClr val="black"/>
              </a:solidFill>
              <a:effectLst/>
              <a:uLnTx/>
              <a:uFillTx/>
              <a:latin typeface="Alexandria"/>
              <a:ea typeface="+mn-ea"/>
              <a:cs typeface="Arial" panose="020B0604020202020204" pitchFamily="34" charset="0"/>
            </a:endParaRPr>
          </a:p>
          <a:p>
            <a:pPr marL="342900" lvl="0" indent="-342900">
              <a:lnSpc>
                <a:spcPct val="110000"/>
              </a:lnSpc>
              <a:buFont typeface="Wingdings" panose="05000000000000000000" pitchFamily="2" charset="2"/>
              <a:buChar char="Ø"/>
              <a:defRPr/>
            </a:pPr>
            <a:r>
              <a:rPr lang="en-US" sz="2000" dirty="0">
                <a:solidFill>
                  <a:prstClr val="black"/>
                </a:solidFill>
                <a:latin typeface="Alexandria"/>
              </a:rPr>
              <a:t>Providing a comfortable workspace in terms of lighting, temperature, indoor air quality, and the removal of hazardous elements such as toxic materials or dust. This contributes to improving user health and productivity.</a:t>
            </a:r>
            <a:endParaRPr kumimoji="0" lang="en-US" sz="1600" b="0" i="0" u="none" strike="noStrike" kern="1200" cap="none" spc="0" normalizeH="0" baseline="0" noProof="0" dirty="0">
              <a:ln>
                <a:noFill/>
              </a:ln>
              <a:solidFill>
                <a:prstClr val="white"/>
              </a:solidFill>
              <a:effectLst/>
              <a:uLnTx/>
              <a:uFillTx/>
              <a:latin typeface="Calibri"/>
              <a:ea typeface="+mn-ea"/>
              <a:cs typeface="+mn-cs"/>
            </a:endParaRPr>
          </a:p>
        </p:txBody>
      </p:sp>
      <p:sp>
        <p:nvSpPr>
          <p:cNvPr id="2" name="Rectangle: Beveled 1">
            <a:extLst>
              <a:ext uri="{FF2B5EF4-FFF2-40B4-BE49-F238E27FC236}">
                <a16:creationId xmlns:a16="http://schemas.microsoft.com/office/drawing/2014/main" id="{BB54F7F3-F596-1332-937C-9245F90B472B}"/>
              </a:ext>
            </a:extLst>
          </p:cNvPr>
          <p:cNvSpPr/>
          <p:nvPr/>
        </p:nvSpPr>
        <p:spPr>
          <a:xfrm>
            <a:off x="3794688" y="1133482"/>
            <a:ext cx="5139559" cy="538318"/>
          </a:xfrm>
          <a:prstGeom prst="bevel">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Healthy and Safe Indoor Environment</a:t>
            </a:r>
            <a:endParaRPr lang="en-US" sz="1600" b="1" dirty="0"/>
          </a:p>
        </p:txBody>
      </p:sp>
      <p:sp>
        <p:nvSpPr>
          <p:cNvPr id="4" name="Rectangle: Beveled 3">
            <a:extLst>
              <a:ext uri="{FF2B5EF4-FFF2-40B4-BE49-F238E27FC236}">
                <a16:creationId xmlns:a16="http://schemas.microsoft.com/office/drawing/2014/main" id="{30360489-4EBF-56CD-97E4-925A7651BF46}"/>
              </a:ext>
            </a:extLst>
          </p:cNvPr>
          <p:cNvSpPr/>
          <p:nvPr/>
        </p:nvSpPr>
        <p:spPr>
          <a:xfrm>
            <a:off x="3794687" y="3678125"/>
            <a:ext cx="5139559" cy="859221"/>
          </a:xfrm>
          <a:prstGeom prst="bevel">
            <a:avLst/>
          </a:prstGeom>
          <a:solidFill>
            <a:srgbClr val="FFE1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Community Engagement and Corporate Social Responsibility (CSR)</a:t>
            </a:r>
            <a:endParaRPr lang="en-US" sz="1600" b="1" dirty="0"/>
          </a:p>
        </p:txBody>
      </p:sp>
      <p:sp>
        <p:nvSpPr>
          <p:cNvPr id="11" name="Rectangle: Folded Corner 10">
            <a:extLst>
              <a:ext uri="{FF2B5EF4-FFF2-40B4-BE49-F238E27FC236}">
                <a16:creationId xmlns:a16="http://schemas.microsoft.com/office/drawing/2014/main" id="{3E2694CA-4FAE-C105-ED9E-27B7043B5BC1}"/>
              </a:ext>
            </a:extLst>
          </p:cNvPr>
          <p:cNvSpPr/>
          <p:nvPr/>
        </p:nvSpPr>
        <p:spPr>
          <a:xfrm>
            <a:off x="334314" y="4719578"/>
            <a:ext cx="11454793" cy="1371885"/>
          </a:xfrm>
          <a:prstGeom prst="foldedCorner">
            <a:avLst/>
          </a:prstGeom>
          <a:solidFill>
            <a:schemeClr val="bg1"/>
          </a:solidFill>
          <a:ln>
            <a:solidFill>
              <a:srgbClr val="FFC1C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auto" latinLnBrk="0" hangingPunct="1">
              <a:lnSpc>
                <a:spcPct val="110000"/>
              </a:lnSpc>
              <a:spcBef>
                <a:spcPts val="0"/>
              </a:spcBef>
              <a:spcAft>
                <a:spcPts val="0"/>
              </a:spcAft>
              <a:buClrTx/>
              <a:buSzTx/>
              <a:buFont typeface="Wingdings" panose="05000000000000000000" pitchFamily="2" charset="2"/>
              <a:buChar char="Ø"/>
              <a:tabLst/>
              <a:defRPr/>
            </a:pPr>
            <a:endParaRPr kumimoji="0" lang="ar-SY" sz="2000" b="0" i="0" u="none" strike="noStrike" kern="1200" cap="none" spc="0" normalizeH="0" baseline="0" noProof="0" dirty="0">
              <a:ln>
                <a:noFill/>
              </a:ln>
              <a:solidFill>
                <a:prstClr val="black"/>
              </a:solidFill>
              <a:effectLst/>
              <a:uLnTx/>
              <a:uFillTx/>
              <a:latin typeface="Alexandria"/>
              <a:ea typeface="+mn-ea"/>
              <a:cs typeface="Arial" panose="020B0604020202020204" pitchFamily="34" charset="0"/>
            </a:endParaRPr>
          </a:p>
          <a:p>
            <a:pPr marL="342900" lvl="0" indent="-342900">
              <a:lnSpc>
                <a:spcPct val="110000"/>
              </a:lnSpc>
              <a:buFont typeface="Wingdings" panose="05000000000000000000" pitchFamily="2" charset="2"/>
              <a:buChar char="Ø"/>
              <a:defRPr/>
            </a:pPr>
            <a:r>
              <a:rPr lang="en-US" sz="2000" dirty="0">
                <a:solidFill>
                  <a:prstClr val="black"/>
                </a:solidFill>
                <a:latin typeface="Alexandria"/>
              </a:rPr>
              <a:t>Facilities should contribute to community development through initiatives such as supporting local community projects, providing public spaces, and hiring local residents. This also includes respecting workers’ rights and ensuring fair working conditions.</a:t>
            </a:r>
            <a:endParaRPr kumimoji="0" lang="en-US" sz="1600" b="0" i="0" u="none" strike="noStrike" kern="120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820469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0-#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0-#ppt_w/2"/>
                                          </p:val>
                                        </p:tav>
                                        <p:tav tm="100000">
                                          <p:val>
                                            <p:strVal val="#ppt_x"/>
                                          </p:val>
                                        </p:tav>
                                      </p:tavLst>
                                    </p:anim>
                                    <p:anim calcmode="lin" valueType="num">
                                      <p:cBhvr additive="base">
                                        <p:cTn id="20"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0-#ppt_w/2"/>
                                          </p:val>
                                        </p:tav>
                                        <p:tav tm="100000">
                                          <p:val>
                                            <p:strVal val="#ppt_x"/>
                                          </p:val>
                                        </p:tav>
                                      </p:tavLst>
                                    </p:anim>
                                    <p:anim calcmode="lin" valueType="num">
                                      <p:cBhvr additive="base">
                                        <p:cTn id="26" dur="5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P spid="4" grpId="0" animBg="1"/>
      <p:bldP spid="11"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8999C5-B6B8-B663-1628-1B9483C1BAF3}"/>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2E795947-4311-F802-1EAF-25D843A0D83A}"/>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C3355877-4C45-25D7-C4E1-8FD99835682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E400B1EA-9B47-264C-5101-1E544A7FCAB6}"/>
              </a:ext>
            </a:extLst>
          </p:cNvPr>
          <p:cNvSpPr txBox="1"/>
          <p:nvPr/>
        </p:nvSpPr>
        <p:spPr>
          <a:xfrm>
            <a:off x="3794688" y="577351"/>
            <a:ext cx="576100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Sustainability in Facility Management</a:t>
            </a:r>
          </a:p>
        </p:txBody>
      </p:sp>
      <p:sp>
        <p:nvSpPr>
          <p:cNvPr id="8" name="TextBox 7">
            <a:extLst>
              <a:ext uri="{FF2B5EF4-FFF2-40B4-BE49-F238E27FC236}">
                <a16:creationId xmlns:a16="http://schemas.microsoft.com/office/drawing/2014/main" id="{93195F8F-4BC5-6AB3-4815-CAF458A29E3F}"/>
              </a:ext>
            </a:extLst>
          </p:cNvPr>
          <p:cNvSpPr txBox="1"/>
          <p:nvPr/>
        </p:nvSpPr>
        <p:spPr>
          <a:xfrm>
            <a:off x="334314" y="1132102"/>
            <a:ext cx="8100238"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02060"/>
                </a:solidFill>
                <a:effectLst/>
                <a:uLnTx/>
                <a:uFillTx/>
                <a:latin typeface="Alexandria"/>
                <a:ea typeface="+mn-ea"/>
                <a:cs typeface="+mn-cs"/>
              </a:rPr>
              <a:t>Social Sustainability</a:t>
            </a:r>
          </a:p>
        </p:txBody>
      </p:sp>
      <p:sp>
        <p:nvSpPr>
          <p:cNvPr id="7" name="Rectangle: Folded Corner 6">
            <a:extLst>
              <a:ext uri="{FF2B5EF4-FFF2-40B4-BE49-F238E27FC236}">
                <a16:creationId xmlns:a16="http://schemas.microsoft.com/office/drawing/2014/main" id="{94918225-E53A-4495-EEAF-9BEDC29BB3EE}"/>
              </a:ext>
            </a:extLst>
          </p:cNvPr>
          <p:cNvSpPr/>
          <p:nvPr/>
        </p:nvSpPr>
        <p:spPr>
          <a:xfrm>
            <a:off x="334314" y="1807991"/>
            <a:ext cx="11454793" cy="993501"/>
          </a:xfrm>
          <a:prstGeom prst="foldedCorner">
            <a:avLst/>
          </a:prstGeom>
          <a:solidFill>
            <a:schemeClr val="bg1"/>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gn="justLow">
              <a:lnSpc>
                <a:spcPct val="110000"/>
              </a:lnSpc>
              <a:buFont typeface="Wingdings" panose="05000000000000000000" pitchFamily="2" charset="2"/>
              <a:buChar char="Ø"/>
              <a:defRPr/>
            </a:pPr>
            <a:r>
              <a:rPr lang="en-US" sz="2000" dirty="0">
                <a:solidFill>
                  <a:prstClr val="black"/>
                </a:solidFill>
                <a:latin typeface="Alexandria"/>
              </a:rPr>
              <a:t>Educating users about the importance of sustainable practices—such as turning off unnecessary lights, reducing water consumption, and sorting waste—through awareness campaigns and training programs.</a:t>
            </a:r>
            <a:endParaRPr kumimoji="0" lang="en-US" sz="1600" b="0" i="0" u="none" strike="noStrike" kern="1200" cap="none" spc="0" normalizeH="0" baseline="0" noProof="0" dirty="0">
              <a:ln>
                <a:noFill/>
              </a:ln>
              <a:solidFill>
                <a:prstClr val="white"/>
              </a:solidFill>
              <a:effectLst/>
              <a:uLnTx/>
              <a:uFillTx/>
              <a:latin typeface="Calibri"/>
              <a:ea typeface="+mn-ea"/>
              <a:cs typeface="+mn-cs"/>
            </a:endParaRPr>
          </a:p>
        </p:txBody>
      </p:sp>
      <p:sp>
        <p:nvSpPr>
          <p:cNvPr id="11" name="Rectangle: Folded Corner 10">
            <a:extLst>
              <a:ext uri="{FF2B5EF4-FFF2-40B4-BE49-F238E27FC236}">
                <a16:creationId xmlns:a16="http://schemas.microsoft.com/office/drawing/2014/main" id="{413F304A-A158-8088-7DAC-320DC937F240}"/>
              </a:ext>
            </a:extLst>
          </p:cNvPr>
          <p:cNvSpPr/>
          <p:nvPr/>
        </p:nvSpPr>
        <p:spPr>
          <a:xfrm>
            <a:off x="334314" y="3757882"/>
            <a:ext cx="11454793" cy="993501"/>
          </a:xfrm>
          <a:prstGeom prst="foldedCorner">
            <a:avLst/>
          </a:prstGeom>
          <a:solidFill>
            <a:schemeClr val="bg1"/>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nSpc>
                <a:spcPct val="110000"/>
              </a:lnSpc>
              <a:buFont typeface="Wingdings" panose="05000000000000000000" pitchFamily="2" charset="2"/>
              <a:buChar char="Ø"/>
              <a:defRPr/>
            </a:pPr>
            <a:r>
              <a:rPr lang="en-US" sz="2000" dirty="0">
                <a:solidFill>
                  <a:prstClr val="black"/>
                </a:solidFill>
                <a:latin typeface="Alexandria"/>
              </a:rPr>
              <a:t>Providing adaptable spaces that meet diverse user needs, including persons with disabilities, by designing accessible pathways and appropriate facilities.</a:t>
            </a:r>
            <a:endParaRPr kumimoji="0" lang="en-US" sz="1600" b="0" i="0" u="none" strike="noStrike" kern="1200" cap="none" spc="0" normalizeH="0" baseline="0" noProof="0" dirty="0">
              <a:ln>
                <a:noFill/>
              </a:ln>
              <a:solidFill>
                <a:prstClr val="white"/>
              </a:solidFill>
              <a:effectLst/>
              <a:uLnTx/>
              <a:uFillTx/>
              <a:latin typeface="Calibri"/>
              <a:ea typeface="+mn-ea"/>
              <a:cs typeface="+mn-cs"/>
            </a:endParaRPr>
          </a:p>
        </p:txBody>
      </p:sp>
      <p:sp>
        <p:nvSpPr>
          <p:cNvPr id="9" name="Rectangle: Beveled 8">
            <a:extLst>
              <a:ext uri="{FF2B5EF4-FFF2-40B4-BE49-F238E27FC236}">
                <a16:creationId xmlns:a16="http://schemas.microsoft.com/office/drawing/2014/main" id="{99556F42-650E-BCB7-12D6-FBD4BDE9C80C}"/>
              </a:ext>
            </a:extLst>
          </p:cNvPr>
          <p:cNvSpPr/>
          <p:nvPr/>
        </p:nvSpPr>
        <p:spPr>
          <a:xfrm>
            <a:off x="3794686" y="1136565"/>
            <a:ext cx="5139559" cy="523221"/>
          </a:xfrm>
          <a:prstGeom prst="bevel">
            <a:avLst/>
          </a:prstGeom>
          <a:solidFill>
            <a:srgbClr val="BEF9A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User Social Sustainability:</a:t>
            </a:r>
            <a:endParaRPr lang="en-US" sz="1600" b="1" dirty="0"/>
          </a:p>
        </p:txBody>
      </p:sp>
      <p:sp>
        <p:nvSpPr>
          <p:cNvPr id="10" name="Rectangle: Beveled 9">
            <a:extLst>
              <a:ext uri="{FF2B5EF4-FFF2-40B4-BE49-F238E27FC236}">
                <a16:creationId xmlns:a16="http://schemas.microsoft.com/office/drawing/2014/main" id="{C8B580F4-CC41-BA96-B693-A7E3311BA4D3}"/>
              </a:ext>
            </a:extLst>
          </p:cNvPr>
          <p:cNvSpPr/>
          <p:nvPr/>
        </p:nvSpPr>
        <p:spPr>
          <a:xfrm>
            <a:off x="3794686" y="3146614"/>
            <a:ext cx="5139559" cy="490925"/>
          </a:xfrm>
          <a:prstGeom prst="bevel">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Accessibility and Inclusiveness</a:t>
            </a:r>
            <a:endParaRPr lang="en-US" sz="1600" b="1" dirty="0"/>
          </a:p>
        </p:txBody>
      </p:sp>
      <p:sp>
        <p:nvSpPr>
          <p:cNvPr id="12" name="Rectangle: Beveled 11">
            <a:extLst>
              <a:ext uri="{FF2B5EF4-FFF2-40B4-BE49-F238E27FC236}">
                <a16:creationId xmlns:a16="http://schemas.microsoft.com/office/drawing/2014/main" id="{25E1A752-4EE4-908C-6BBA-EE2E37BF46F9}"/>
              </a:ext>
            </a:extLst>
          </p:cNvPr>
          <p:cNvSpPr/>
          <p:nvPr/>
        </p:nvSpPr>
        <p:spPr>
          <a:xfrm>
            <a:off x="3794686" y="5145995"/>
            <a:ext cx="5139559" cy="466531"/>
          </a:xfrm>
          <a:prstGeom prst="bevel">
            <a:avLst/>
          </a:prstGeom>
          <a:solidFill>
            <a:srgbClr val="CCE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prstClr val="black"/>
                </a:solidFill>
                <a:latin typeface="Alexandria"/>
              </a:rPr>
              <a:t>Reducing Negative Transportation Impacts</a:t>
            </a:r>
            <a:endParaRPr lang="en-US" sz="1600" b="1" dirty="0"/>
          </a:p>
        </p:txBody>
      </p:sp>
      <p:sp>
        <p:nvSpPr>
          <p:cNvPr id="13" name="Rectangle: Folded Corner 12">
            <a:extLst>
              <a:ext uri="{FF2B5EF4-FFF2-40B4-BE49-F238E27FC236}">
                <a16:creationId xmlns:a16="http://schemas.microsoft.com/office/drawing/2014/main" id="{575A0FC1-5FC2-B0B1-D61A-C83EA6E9EAAA}"/>
              </a:ext>
            </a:extLst>
          </p:cNvPr>
          <p:cNvSpPr/>
          <p:nvPr/>
        </p:nvSpPr>
        <p:spPr>
          <a:xfrm>
            <a:off x="334314" y="5707773"/>
            <a:ext cx="11454793" cy="993501"/>
          </a:xfrm>
          <a:prstGeom prst="foldedCorner">
            <a:avLst/>
          </a:prstGeom>
          <a:solidFill>
            <a:schemeClr val="bg1"/>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gn="justLow">
              <a:lnSpc>
                <a:spcPct val="110000"/>
              </a:lnSpc>
              <a:buFont typeface="Wingdings" panose="05000000000000000000" pitchFamily="2" charset="2"/>
              <a:buChar char="Ø"/>
              <a:defRPr/>
            </a:pPr>
            <a:r>
              <a:rPr lang="en-US" sz="2000" dirty="0">
                <a:solidFill>
                  <a:prstClr val="black"/>
                </a:solidFill>
                <a:latin typeface="Alexandria"/>
              </a:rPr>
              <a:t>Minimizing emissions related to daily commuting by encouraging the use of public transportation, providing cycling facilities, or designing facilities close to transit stations.</a:t>
            </a:r>
            <a:endParaRPr kumimoji="0" lang="en-US" sz="1600" b="0" i="0" u="none" strike="noStrike" kern="120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881664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0-#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0-#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0-#ppt_w/2"/>
                                          </p:val>
                                        </p:tav>
                                        <p:tav tm="100000">
                                          <p:val>
                                            <p:strVal val="#ppt_x"/>
                                          </p:val>
                                        </p:tav>
                                      </p:tavLst>
                                    </p:anim>
                                    <p:anim calcmode="lin" valueType="num">
                                      <p:cBhvr additive="base">
                                        <p:cTn id="26"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0-#ppt_w/2"/>
                                          </p:val>
                                        </p:tav>
                                        <p:tav tm="100000">
                                          <p:val>
                                            <p:strVal val="#ppt_x"/>
                                          </p:val>
                                        </p:tav>
                                      </p:tavLst>
                                    </p:anim>
                                    <p:anim calcmode="lin" valueType="num">
                                      <p:cBhvr additive="base">
                                        <p:cTn id="32"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additive="base">
                                        <p:cTn id="37" dur="500" fill="hold"/>
                                        <p:tgtEl>
                                          <p:spTgt spid="13"/>
                                        </p:tgtEl>
                                        <p:attrNameLst>
                                          <p:attrName>ppt_x</p:attrName>
                                        </p:attrNameLst>
                                      </p:cBhvr>
                                      <p:tavLst>
                                        <p:tav tm="0">
                                          <p:val>
                                            <p:strVal val="0-#ppt_w/2"/>
                                          </p:val>
                                        </p:tav>
                                        <p:tav tm="100000">
                                          <p:val>
                                            <p:strVal val="#ppt_x"/>
                                          </p:val>
                                        </p:tav>
                                      </p:tavLst>
                                    </p:anim>
                                    <p:anim calcmode="lin" valueType="num">
                                      <p:cBhvr additive="base">
                                        <p:cTn id="38" dur="5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1" grpId="0" animBg="1"/>
      <p:bldP spid="9" grpId="0" animBg="1"/>
      <p:bldP spid="10" grpId="0" animBg="1"/>
      <p:bldP spid="12" grpId="0" animBg="1"/>
      <p:bldP spid="1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0BFFEE-3B34-5BCF-7791-1154C7B67D44}"/>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944BED27-A5E4-F005-6F47-11613FD1DF0B}"/>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608D45E4-B1BC-4C85-7DC9-25CA050601A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83083340-F6AA-E001-2604-6FC1CE1AFA09}"/>
              </a:ext>
            </a:extLst>
          </p:cNvPr>
          <p:cNvSpPr txBox="1"/>
          <p:nvPr/>
        </p:nvSpPr>
        <p:spPr>
          <a:xfrm>
            <a:off x="3794688" y="577351"/>
            <a:ext cx="576100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Sustainability in Facility Management</a:t>
            </a:r>
          </a:p>
        </p:txBody>
      </p:sp>
      <p:sp>
        <p:nvSpPr>
          <p:cNvPr id="8" name="TextBox 7">
            <a:extLst>
              <a:ext uri="{FF2B5EF4-FFF2-40B4-BE49-F238E27FC236}">
                <a16:creationId xmlns:a16="http://schemas.microsoft.com/office/drawing/2014/main" id="{0C903B93-BB3A-AC00-8F0D-F2FF44DB7A74}"/>
              </a:ext>
            </a:extLst>
          </p:cNvPr>
          <p:cNvSpPr txBox="1"/>
          <p:nvPr/>
        </p:nvSpPr>
        <p:spPr>
          <a:xfrm>
            <a:off x="334314" y="1132102"/>
            <a:ext cx="8100238"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Alexandria"/>
                <a:ea typeface="+mn-ea"/>
                <a:cs typeface="+mn-cs"/>
              </a:rPr>
              <a:t>Economic</a:t>
            </a:r>
            <a:r>
              <a:rPr kumimoji="0" lang="ar-SY" sz="2200" b="1" i="0" u="none" strike="noStrike" kern="1200" cap="none" spc="0" normalizeH="0" baseline="0" noProof="0" dirty="0">
                <a:ln>
                  <a:noFill/>
                </a:ln>
                <a:solidFill>
                  <a:srgbClr val="FF0000"/>
                </a:solidFill>
                <a:effectLst/>
                <a:uLnTx/>
                <a:uFillTx/>
                <a:latin typeface="Alexandria"/>
                <a:ea typeface="+mn-ea"/>
                <a:cs typeface="Arial" panose="020B0604020202020204" pitchFamily="34" charset="0"/>
              </a:rPr>
              <a:t> </a:t>
            </a:r>
            <a:r>
              <a:rPr kumimoji="0" lang="en-US" sz="2200" b="1" i="0" u="none" strike="noStrike" kern="1200" cap="none" spc="0" normalizeH="0" baseline="0" noProof="0" dirty="0">
                <a:ln>
                  <a:noFill/>
                </a:ln>
                <a:solidFill>
                  <a:srgbClr val="FF0000"/>
                </a:solidFill>
                <a:effectLst/>
                <a:uLnTx/>
                <a:uFillTx/>
                <a:latin typeface="Alexandria"/>
                <a:ea typeface="+mn-ea"/>
                <a:cs typeface="+mn-cs"/>
              </a:rPr>
              <a:t>Sustainability</a:t>
            </a:r>
          </a:p>
        </p:txBody>
      </p:sp>
      <p:sp>
        <p:nvSpPr>
          <p:cNvPr id="4" name="TextBox 3">
            <a:extLst>
              <a:ext uri="{FF2B5EF4-FFF2-40B4-BE49-F238E27FC236}">
                <a16:creationId xmlns:a16="http://schemas.microsoft.com/office/drawing/2014/main" id="{CCC06237-3FD6-602A-AD82-4AC8B5A7CDA8}"/>
              </a:ext>
            </a:extLst>
          </p:cNvPr>
          <p:cNvSpPr txBox="1"/>
          <p:nvPr/>
        </p:nvSpPr>
        <p:spPr>
          <a:xfrm>
            <a:off x="334314" y="1574806"/>
            <a:ext cx="11253341" cy="806375"/>
          </a:xfrm>
          <a:prstGeom prst="rect">
            <a:avLst/>
          </a:prstGeom>
          <a:solidFill>
            <a:schemeClr val="bg1"/>
          </a:solidFill>
          <a:ln>
            <a:solidFill>
              <a:srgbClr val="C00000"/>
            </a:solidFill>
          </a:ln>
        </p:spPr>
        <p:txBody>
          <a:bodyPr wrap="square">
            <a:spAutoFit/>
          </a:bodyPr>
          <a:lstStyle/>
          <a:p>
            <a:pPr lvl="0" algn="justLow">
              <a:lnSpc>
                <a:spcPct val="120000"/>
              </a:lnSpc>
              <a:spcBef>
                <a:spcPts val="300"/>
              </a:spcBef>
              <a:spcAft>
                <a:spcPts val="300"/>
              </a:spcAft>
              <a:defRPr/>
            </a:pPr>
            <a:r>
              <a:rPr lang="en-US" sz="2000" b="1" dirty="0">
                <a:solidFill>
                  <a:srgbClr val="FF0000"/>
                </a:solidFill>
                <a:latin typeface="Alexandria"/>
              </a:rPr>
              <a:t>Economic sustainability </a:t>
            </a:r>
            <a:r>
              <a:rPr lang="en-US" sz="2000" dirty="0">
                <a:latin typeface="Alexandria"/>
              </a:rPr>
              <a:t>refers to managing facilities in a way that ensures efficient resource use and reduces long-term costs while preserving the value of real estate assets. The key strategies include:</a:t>
            </a:r>
            <a:endParaRPr kumimoji="0" lang="en-US" sz="2000" i="0" u="none" strike="noStrike" kern="1200" cap="none" spc="0" normalizeH="0" baseline="0" noProof="0" dirty="0">
              <a:ln>
                <a:noFill/>
              </a:ln>
              <a:effectLst/>
              <a:uLnTx/>
              <a:uFillTx/>
              <a:latin typeface="Alexandria"/>
            </a:endParaRPr>
          </a:p>
        </p:txBody>
      </p:sp>
      <p:sp>
        <p:nvSpPr>
          <p:cNvPr id="10" name="Rectangle: Beveled 9">
            <a:extLst>
              <a:ext uri="{FF2B5EF4-FFF2-40B4-BE49-F238E27FC236}">
                <a16:creationId xmlns:a16="http://schemas.microsoft.com/office/drawing/2014/main" id="{1C459D96-5936-C6D4-4508-6A5037DB25EA}"/>
              </a:ext>
            </a:extLst>
          </p:cNvPr>
          <p:cNvSpPr/>
          <p:nvPr/>
        </p:nvSpPr>
        <p:spPr>
          <a:xfrm>
            <a:off x="377254" y="3185203"/>
            <a:ext cx="5139559" cy="859221"/>
          </a:xfrm>
          <a:prstGeom prst="bevel">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2000" b="1" dirty="0">
                <a:solidFill>
                  <a:prstClr val="black"/>
                </a:solidFill>
                <a:latin typeface="Alexandria"/>
              </a:rPr>
              <a:t>Life-Cycle Costing (LCC)</a:t>
            </a:r>
            <a:endParaRPr kumimoji="0" lang="en-US" sz="1600" b="1" i="0" u="none" strike="noStrike" kern="1200" cap="none" spc="0" normalizeH="0" baseline="0" noProof="0" dirty="0">
              <a:ln>
                <a:noFill/>
              </a:ln>
              <a:solidFill>
                <a:prstClr val="white"/>
              </a:solidFill>
              <a:effectLst/>
              <a:uLnTx/>
              <a:uFillTx/>
              <a:latin typeface="Calibri"/>
              <a:ea typeface="+mn-ea"/>
              <a:cs typeface="+mn-cs"/>
            </a:endParaRPr>
          </a:p>
        </p:txBody>
      </p:sp>
      <p:sp>
        <p:nvSpPr>
          <p:cNvPr id="11" name="Rectangle: Beveled 10">
            <a:extLst>
              <a:ext uri="{FF2B5EF4-FFF2-40B4-BE49-F238E27FC236}">
                <a16:creationId xmlns:a16="http://schemas.microsoft.com/office/drawing/2014/main" id="{BC233C77-56AC-5D9A-A0A8-7744675CE829}"/>
              </a:ext>
            </a:extLst>
          </p:cNvPr>
          <p:cNvSpPr/>
          <p:nvPr/>
        </p:nvSpPr>
        <p:spPr>
          <a:xfrm>
            <a:off x="6675187" y="3185204"/>
            <a:ext cx="5139559" cy="859221"/>
          </a:xfrm>
          <a:prstGeom prst="bevel">
            <a:avLst/>
          </a:prstGeom>
          <a:solidFill>
            <a:srgbClr val="FFE1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2000" b="1" dirty="0">
                <a:solidFill>
                  <a:prstClr val="black"/>
                </a:solidFill>
                <a:latin typeface="Alexandria"/>
              </a:rPr>
              <a:t>Balancing Capital and Operational Expenditures (CAPEX &amp; OPEX)</a:t>
            </a:r>
            <a:endParaRPr kumimoji="0" lang="en-US" sz="1600" b="1" i="0" u="none" strike="noStrike" kern="1200" cap="none" spc="0" normalizeH="0" baseline="0" noProof="0" dirty="0">
              <a:ln>
                <a:noFill/>
              </a:ln>
              <a:solidFill>
                <a:prstClr val="white"/>
              </a:solidFill>
              <a:effectLst/>
              <a:uLnTx/>
              <a:uFillTx/>
              <a:latin typeface="Calibri"/>
              <a:ea typeface="+mn-ea"/>
              <a:cs typeface="+mn-cs"/>
            </a:endParaRPr>
          </a:p>
        </p:txBody>
      </p:sp>
      <p:sp>
        <p:nvSpPr>
          <p:cNvPr id="12" name="Rectangle: Beveled 11">
            <a:extLst>
              <a:ext uri="{FF2B5EF4-FFF2-40B4-BE49-F238E27FC236}">
                <a16:creationId xmlns:a16="http://schemas.microsoft.com/office/drawing/2014/main" id="{0E2C8DD8-975F-520F-4FEF-ACBB77745F66}"/>
              </a:ext>
            </a:extLst>
          </p:cNvPr>
          <p:cNvSpPr/>
          <p:nvPr/>
        </p:nvSpPr>
        <p:spPr>
          <a:xfrm>
            <a:off x="3526220" y="4392441"/>
            <a:ext cx="5139559" cy="859221"/>
          </a:xfrm>
          <a:prstGeom prst="bevel">
            <a:avLst/>
          </a:prstGeom>
          <a:solidFill>
            <a:srgbClr val="BEF9A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2000" b="1" dirty="0">
                <a:solidFill>
                  <a:prstClr val="black"/>
                </a:solidFill>
                <a:latin typeface="Alexandria"/>
              </a:rPr>
              <a:t>Enhancing Efficiency and Reducing Waste</a:t>
            </a:r>
            <a:endParaRPr kumimoji="0" lang="en-US" sz="1600" b="1" i="0" u="none" strike="noStrike" kern="1200" cap="none" spc="0" normalizeH="0" baseline="0" noProof="0" dirty="0">
              <a:ln>
                <a:noFill/>
              </a:ln>
              <a:solidFill>
                <a:prstClr val="white"/>
              </a:solidFill>
              <a:effectLst/>
              <a:uLnTx/>
              <a:uFillTx/>
              <a:latin typeface="Calibri"/>
              <a:ea typeface="+mn-ea"/>
              <a:cs typeface="+mn-cs"/>
            </a:endParaRPr>
          </a:p>
        </p:txBody>
      </p:sp>
      <p:sp>
        <p:nvSpPr>
          <p:cNvPr id="13" name="Rectangle: Beveled 12">
            <a:extLst>
              <a:ext uri="{FF2B5EF4-FFF2-40B4-BE49-F238E27FC236}">
                <a16:creationId xmlns:a16="http://schemas.microsoft.com/office/drawing/2014/main" id="{DD08EBFC-DCFB-67FC-6205-9DDFEEF97817}"/>
              </a:ext>
            </a:extLst>
          </p:cNvPr>
          <p:cNvSpPr/>
          <p:nvPr/>
        </p:nvSpPr>
        <p:spPr>
          <a:xfrm>
            <a:off x="377254" y="5654821"/>
            <a:ext cx="5139559" cy="859221"/>
          </a:xfrm>
          <a:prstGeom prst="bevel">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2000" b="1" dirty="0">
                <a:solidFill>
                  <a:prstClr val="black"/>
                </a:solidFill>
                <a:latin typeface="Alexandria"/>
              </a:rPr>
              <a:t>Increasing Property Value</a:t>
            </a:r>
            <a:endParaRPr kumimoji="0" lang="en-US" sz="1600" b="1" i="0" u="none" strike="noStrike" kern="1200" cap="none" spc="0" normalizeH="0" baseline="0" noProof="0" dirty="0">
              <a:ln>
                <a:noFill/>
              </a:ln>
              <a:solidFill>
                <a:prstClr val="white"/>
              </a:solidFill>
              <a:effectLst/>
              <a:uLnTx/>
              <a:uFillTx/>
              <a:latin typeface="Calibri"/>
              <a:ea typeface="+mn-ea"/>
              <a:cs typeface="+mn-cs"/>
            </a:endParaRPr>
          </a:p>
        </p:txBody>
      </p:sp>
      <p:sp>
        <p:nvSpPr>
          <p:cNvPr id="2" name="Rectangle: Beveled 1">
            <a:extLst>
              <a:ext uri="{FF2B5EF4-FFF2-40B4-BE49-F238E27FC236}">
                <a16:creationId xmlns:a16="http://schemas.microsoft.com/office/drawing/2014/main" id="{109640E4-C287-D502-8D01-B9AABFAC23BC}"/>
              </a:ext>
            </a:extLst>
          </p:cNvPr>
          <p:cNvSpPr/>
          <p:nvPr/>
        </p:nvSpPr>
        <p:spPr>
          <a:xfrm>
            <a:off x="6675187" y="5725898"/>
            <a:ext cx="5139559" cy="859221"/>
          </a:xfrm>
          <a:prstGeom prst="bevel">
            <a:avLst/>
          </a:prstGeom>
          <a:solidFill>
            <a:srgbClr val="CCE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2000" b="1" dirty="0">
                <a:solidFill>
                  <a:prstClr val="black"/>
                </a:solidFill>
                <a:latin typeface="Alexandria"/>
              </a:rPr>
              <a:t>Leveraging Financial Incentives</a:t>
            </a:r>
            <a:endParaRPr kumimoji="0" lang="en-US" sz="1600" b="1" i="0" u="none" strike="noStrike" kern="120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987770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0-#ppt_w/2"/>
                                          </p:val>
                                        </p:tav>
                                        <p:tav tm="100000">
                                          <p:val>
                                            <p:strVal val="#ppt_x"/>
                                          </p:val>
                                        </p:tav>
                                      </p:tavLst>
                                    </p:anim>
                                    <p:anim calcmode="lin" valueType="num">
                                      <p:cBhvr additive="base">
                                        <p:cTn id="14"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0-#ppt_w/2"/>
                                          </p:val>
                                        </p:tav>
                                        <p:tav tm="100000">
                                          <p:val>
                                            <p:strVal val="#ppt_x"/>
                                          </p:val>
                                        </p:tav>
                                      </p:tavLst>
                                    </p:anim>
                                    <p:anim calcmode="lin" valueType="num">
                                      <p:cBhvr additive="base">
                                        <p:cTn id="20"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0-#ppt_w/2"/>
                                          </p:val>
                                        </p:tav>
                                        <p:tav tm="100000">
                                          <p:val>
                                            <p:strVal val="#ppt_x"/>
                                          </p:val>
                                        </p:tav>
                                      </p:tavLst>
                                    </p:anim>
                                    <p:anim calcmode="lin" valueType="num">
                                      <p:cBhvr additive="base">
                                        <p:cTn id="26"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0-#ppt_w/2"/>
                                          </p:val>
                                        </p:tav>
                                        <p:tav tm="100000">
                                          <p:val>
                                            <p:strVal val="#ppt_x"/>
                                          </p:val>
                                        </p:tav>
                                      </p:tavLst>
                                    </p:anim>
                                    <p:anim calcmode="lin" valueType="num">
                                      <p:cBhvr additive="base">
                                        <p:cTn id="32"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
                                        </p:tgtEl>
                                        <p:attrNameLst>
                                          <p:attrName>style.visibility</p:attrName>
                                        </p:attrNameLst>
                                      </p:cBhvr>
                                      <p:to>
                                        <p:strVal val="visible"/>
                                      </p:to>
                                    </p:set>
                                    <p:anim calcmode="lin" valueType="num">
                                      <p:cBhvr additive="base">
                                        <p:cTn id="37" dur="500" fill="hold"/>
                                        <p:tgtEl>
                                          <p:spTgt spid="2"/>
                                        </p:tgtEl>
                                        <p:attrNameLst>
                                          <p:attrName>ppt_x</p:attrName>
                                        </p:attrNameLst>
                                      </p:cBhvr>
                                      <p:tavLst>
                                        <p:tav tm="0">
                                          <p:val>
                                            <p:strVal val="0-#ppt_w/2"/>
                                          </p:val>
                                        </p:tav>
                                        <p:tav tm="100000">
                                          <p:val>
                                            <p:strVal val="#ppt_x"/>
                                          </p:val>
                                        </p:tav>
                                      </p:tavLst>
                                    </p:anim>
                                    <p:anim calcmode="lin" valueType="num">
                                      <p:cBhvr additive="base">
                                        <p:cTn id="3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1" grpId="0" animBg="1"/>
      <p:bldP spid="12" grpId="0" animBg="1"/>
      <p:bldP spid="13" grpId="0" animBg="1"/>
      <p:bldP spid="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BEFE9-B059-EC29-7F76-FA5D3F3686D1}"/>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4A4C5EEE-3805-2640-32C3-A8DA175A9625}"/>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039B6DE8-5E82-EEEE-E9A7-4784337F4C5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C4963F1A-A646-2ABB-FE00-50E4AD831EFB}"/>
              </a:ext>
            </a:extLst>
          </p:cNvPr>
          <p:cNvSpPr txBox="1"/>
          <p:nvPr/>
        </p:nvSpPr>
        <p:spPr>
          <a:xfrm>
            <a:off x="3794688" y="577351"/>
            <a:ext cx="576100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Sustainability in Facility Management</a:t>
            </a:r>
          </a:p>
        </p:txBody>
      </p:sp>
      <p:sp>
        <p:nvSpPr>
          <p:cNvPr id="8" name="TextBox 7">
            <a:extLst>
              <a:ext uri="{FF2B5EF4-FFF2-40B4-BE49-F238E27FC236}">
                <a16:creationId xmlns:a16="http://schemas.microsoft.com/office/drawing/2014/main" id="{CD571183-6003-0B6B-A4BD-4D27AD7B3ACA}"/>
              </a:ext>
            </a:extLst>
          </p:cNvPr>
          <p:cNvSpPr txBox="1"/>
          <p:nvPr/>
        </p:nvSpPr>
        <p:spPr>
          <a:xfrm>
            <a:off x="334314" y="1132102"/>
            <a:ext cx="8100238"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Alexandria"/>
                <a:ea typeface="+mn-ea"/>
                <a:cs typeface="+mn-cs"/>
              </a:rPr>
              <a:t>Economic</a:t>
            </a:r>
            <a:r>
              <a:rPr kumimoji="0" lang="ar-SY" sz="2200" b="1" i="0" u="none" strike="noStrike" kern="1200" cap="none" spc="0" normalizeH="0" baseline="0" noProof="0" dirty="0">
                <a:ln>
                  <a:noFill/>
                </a:ln>
                <a:solidFill>
                  <a:srgbClr val="FF0000"/>
                </a:solidFill>
                <a:effectLst/>
                <a:uLnTx/>
                <a:uFillTx/>
                <a:latin typeface="Alexandria"/>
                <a:ea typeface="+mn-ea"/>
                <a:cs typeface="Arial" panose="020B0604020202020204" pitchFamily="34" charset="0"/>
              </a:rPr>
              <a:t> </a:t>
            </a:r>
            <a:r>
              <a:rPr kumimoji="0" lang="en-US" sz="2200" b="1" i="0" u="none" strike="noStrike" kern="1200" cap="none" spc="0" normalizeH="0" baseline="0" noProof="0" dirty="0">
                <a:ln>
                  <a:noFill/>
                </a:ln>
                <a:solidFill>
                  <a:srgbClr val="FF0000"/>
                </a:solidFill>
                <a:effectLst/>
                <a:uLnTx/>
                <a:uFillTx/>
                <a:latin typeface="Alexandria"/>
                <a:ea typeface="+mn-ea"/>
                <a:cs typeface="+mn-cs"/>
              </a:rPr>
              <a:t>Sustainability</a:t>
            </a:r>
          </a:p>
        </p:txBody>
      </p:sp>
      <p:sp>
        <p:nvSpPr>
          <p:cNvPr id="7" name="Rectangle: Folded Corner 6">
            <a:extLst>
              <a:ext uri="{FF2B5EF4-FFF2-40B4-BE49-F238E27FC236}">
                <a16:creationId xmlns:a16="http://schemas.microsoft.com/office/drawing/2014/main" id="{CAC266A5-BA92-4BEE-7670-158F1B51B6F7}"/>
              </a:ext>
            </a:extLst>
          </p:cNvPr>
          <p:cNvSpPr/>
          <p:nvPr/>
        </p:nvSpPr>
        <p:spPr>
          <a:xfrm>
            <a:off x="334314" y="1807991"/>
            <a:ext cx="11454793" cy="1371885"/>
          </a:xfrm>
          <a:prstGeom prst="foldedCorner">
            <a:avLst/>
          </a:prstGeom>
          <a:solidFill>
            <a:schemeClr val="bg1"/>
          </a:solidFill>
          <a:ln>
            <a:solidFill>
              <a:srgbClr val="F7EF8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auto" latinLnBrk="0" hangingPunct="1">
              <a:lnSpc>
                <a:spcPct val="110000"/>
              </a:lnSpc>
              <a:spcBef>
                <a:spcPts val="0"/>
              </a:spcBef>
              <a:spcAft>
                <a:spcPts val="0"/>
              </a:spcAft>
              <a:buClrTx/>
              <a:buSzTx/>
              <a:buFont typeface="Wingdings" panose="05000000000000000000" pitchFamily="2" charset="2"/>
              <a:buChar char="Ø"/>
              <a:tabLst/>
              <a:defRPr/>
            </a:pPr>
            <a:endParaRPr kumimoji="0" lang="ar-SY" sz="2000" b="0" i="0" u="none" strike="noStrike" kern="1200" cap="none" spc="0" normalizeH="0" baseline="0" noProof="0" dirty="0">
              <a:ln>
                <a:noFill/>
              </a:ln>
              <a:solidFill>
                <a:prstClr val="black"/>
              </a:solidFill>
              <a:effectLst/>
              <a:uLnTx/>
              <a:uFillTx/>
              <a:latin typeface="Alexandria"/>
              <a:ea typeface="+mn-ea"/>
              <a:cs typeface="Arial" panose="020B0604020202020204" pitchFamily="34" charset="0"/>
            </a:endParaRPr>
          </a:p>
          <a:p>
            <a:pPr marL="342900" lvl="0" indent="-342900">
              <a:lnSpc>
                <a:spcPct val="110000"/>
              </a:lnSpc>
              <a:buFont typeface="Wingdings" panose="05000000000000000000" pitchFamily="2" charset="2"/>
              <a:buChar char="Ø"/>
              <a:defRPr/>
            </a:pPr>
            <a:r>
              <a:rPr lang="en-US" sz="2000" dirty="0">
                <a:solidFill>
                  <a:prstClr val="black"/>
                </a:solidFill>
                <a:latin typeface="Alexandria"/>
              </a:rPr>
              <a:t>Evaluating investment options based on the total costs incurred throughout the facility’s lifespan, not just the initial capital cost. For example, investing in renewable energy systems or high-quality insulation may involve higher upfront expenses but results in substantial operational savings over the years.</a:t>
            </a:r>
            <a:endParaRPr kumimoji="0" lang="en-US" sz="1600" b="0" i="0" u="none" strike="noStrike" kern="1200" cap="none" spc="0" normalizeH="0" baseline="0" noProof="0" dirty="0">
              <a:ln>
                <a:noFill/>
              </a:ln>
              <a:solidFill>
                <a:prstClr val="white"/>
              </a:solidFill>
              <a:effectLst/>
              <a:uLnTx/>
              <a:uFillTx/>
              <a:latin typeface="Calibri"/>
              <a:ea typeface="+mn-ea"/>
              <a:cs typeface="+mn-cs"/>
            </a:endParaRPr>
          </a:p>
        </p:txBody>
      </p:sp>
      <p:sp>
        <p:nvSpPr>
          <p:cNvPr id="2" name="Rectangle: Beveled 1">
            <a:extLst>
              <a:ext uri="{FF2B5EF4-FFF2-40B4-BE49-F238E27FC236}">
                <a16:creationId xmlns:a16="http://schemas.microsoft.com/office/drawing/2014/main" id="{48A955DD-0CDF-9B18-764A-F7913D145582}"/>
              </a:ext>
            </a:extLst>
          </p:cNvPr>
          <p:cNvSpPr/>
          <p:nvPr/>
        </p:nvSpPr>
        <p:spPr>
          <a:xfrm>
            <a:off x="3794688" y="1133482"/>
            <a:ext cx="5139559" cy="538318"/>
          </a:xfrm>
          <a:prstGeom prst="bevel">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2000" b="1" dirty="0">
                <a:solidFill>
                  <a:prstClr val="black"/>
                </a:solidFill>
                <a:latin typeface="Alexandria"/>
              </a:rPr>
              <a:t>Life-Cycle Costing (LCC)</a:t>
            </a:r>
          </a:p>
        </p:txBody>
      </p:sp>
      <p:sp>
        <p:nvSpPr>
          <p:cNvPr id="4" name="Rectangle: Beveled 3">
            <a:extLst>
              <a:ext uri="{FF2B5EF4-FFF2-40B4-BE49-F238E27FC236}">
                <a16:creationId xmlns:a16="http://schemas.microsoft.com/office/drawing/2014/main" id="{74143B95-52B6-87DE-6875-6F9F4521B07B}"/>
              </a:ext>
            </a:extLst>
          </p:cNvPr>
          <p:cNvSpPr/>
          <p:nvPr/>
        </p:nvSpPr>
        <p:spPr>
          <a:xfrm>
            <a:off x="3794687" y="3678125"/>
            <a:ext cx="5139559" cy="859221"/>
          </a:xfrm>
          <a:prstGeom prst="bevel">
            <a:avLst/>
          </a:prstGeom>
          <a:solidFill>
            <a:srgbClr val="FFE1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2000" b="1" dirty="0">
                <a:solidFill>
                  <a:prstClr val="black"/>
                </a:solidFill>
                <a:latin typeface="Alexandria"/>
              </a:rPr>
              <a:t>Balancing Capital and Operational Expenditures (CAPEX &amp; OPEX)</a:t>
            </a:r>
          </a:p>
        </p:txBody>
      </p:sp>
      <p:sp>
        <p:nvSpPr>
          <p:cNvPr id="11" name="Rectangle: Folded Corner 10">
            <a:extLst>
              <a:ext uri="{FF2B5EF4-FFF2-40B4-BE49-F238E27FC236}">
                <a16:creationId xmlns:a16="http://schemas.microsoft.com/office/drawing/2014/main" id="{A6092360-F4FA-3094-4D84-7A0A4837AE3D}"/>
              </a:ext>
            </a:extLst>
          </p:cNvPr>
          <p:cNvSpPr/>
          <p:nvPr/>
        </p:nvSpPr>
        <p:spPr>
          <a:xfrm>
            <a:off x="334314" y="4719578"/>
            <a:ext cx="11454793" cy="1371885"/>
          </a:xfrm>
          <a:prstGeom prst="foldedCorner">
            <a:avLst/>
          </a:prstGeom>
          <a:solidFill>
            <a:schemeClr val="bg1"/>
          </a:solidFill>
          <a:ln>
            <a:solidFill>
              <a:srgbClr val="FFC1C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auto" latinLnBrk="0" hangingPunct="1">
              <a:lnSpc>
                <a:spcPct val="110000"/>
              </a:lnSpc>
              <a:spcBef>
                <a:spcPts val="0"/>
              </a:spcBef>
              <a:spcAft>
                <a:spcPts val="0"/>
              </a:spcAft>
              <a:buClrTx/>
              <a:buSzTx/>
              <a:buFont typeface="Wingdings" panose="05000000000000000000" pitchFamily="2" charset="2"/>
              <a:buChar char="Ø"/>
              <a:tabLst/>
              <a:defRPr/>
            </a:pPr>
            <a:endParaRPr kumimoji="0" lang="ar-SY" sz="2000" b="0" i="0" u="none" strike="noStrike" kern="1200" cap="none" spc="0" normalizeH="0" baseline="0" noProof="0" dirty="0">
              <a:ln>
                <a:noFill/>
              </a:ln>
              <a:solidFill>
                <a:prstClr val="black"/>
              </a:solidFill>
              <a:effectLst/>
              <a:uLnTx/>
              <a:uFillTx/>
              <a:latin typeface="Alexandria"/>
              <a:ea typeface="+mn-ea"/>
              <a:cs typeface="Arial" panose="020B0604020202020204" pitchFamily="34" charset="0"/>
            </a:endParaRPr>
          </a:p>
          <a:p>
            <a:pPr marL="342900" lvl="0" indent="-342900">
              <a:lnSpc>
                <a:spcPct val="110000"/>
              </a:lnSpc>
              <a:buFont typeface="Wingdings" panose="05000000000000000000" pitchFamily="2" charset="2"/>
              <a:buChar char="Ø"/>
              <a:defRPr/>
            </a:pPr>
            <a:r>
              <a:rPr lang="en-US" sz="2000" dirty="0">
                <a:solidFill>
                  <a:prstClr val="black"/>
                </a:solidFill>
                <a:latin typeface="Alexandria"/>
              </a:rPr>
              <a:t>Selecting solutions that offer an optimal balance between initial investment and ongoing operational expenses, such as using durable materials that minimize future maintenance costs.</a:t>
            </a:r>
            <a:endParaRPr kumimoji="0" lang="en-US" sz="1600" b="0" i="0" u="none" strike="noStrike" kern="120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107532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0-#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0-#ppt_w/2"/>
                                          </p:val>
                                        </p:tav>
                                        <p:tav tm="100000">
                                          <p:val>
                                            <p:strVal val="#ppt_x"/>
                                          </p:val>
                                        </p:tav>
                                      </p:tavLst>
                                    </p:anim>
                                    <p:anim calcmode="lin" valueType="num">
                                      <p:cBhvr additive="base">
                                        <p:cTn id="20"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0-#ppt_w/2"/>
                                          </p:val>
                                        </p:tav>
                                        <p:tav tm="100000">
                                          <p:val>
                                            <p:strVal val="#ppt_x"/>
                                          </p:val>
                                        </p:tav>
                                      </p:tavLst>
                                    </p:anim>
                                    <p:anim calcmode="lin" valueType="num">
                                      <p:cBhvr additive="base">
                                        <p:cTn id="26" dur="5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P spid="4" grpId="0" animBg="1"/>
      <p:bldP spid="11"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CCFC98-33E7-72CB-E500-739CB2D926F8}"/>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096F6137-8170-4D57-B8B3-DB0A19BE4963}"/>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8E483A33-3763-9CA8-BAFB-EEB06AB6E45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5F80ABA2-4B47-F255-7B9B-B9C445E0C79F}"/>
              </a:ext>
            </a:extLst>
          </p:cNvPr>
          <p:cNvSpPr txBox="1"/>
          <p:nvPr/>
        </p:nvSpPr>
        <p:spPr>
          <a:xfrm>
            <a:off x="3794688" y="577351"/>
            <a:ext cx="576100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Sustainability in Facility Management</a:t>
            </a:r>
          </a:p>
        </p:txBody>
      </p:sp>
      <p:sp>
        <p:nvSpPr>
          <p:cNvPr id="8" name="TextBox 7">
            <a:extLst>
              <a:ext uri="{FF2B5EF4-FFF2-40B4-BE49-F238E27FC236}">
                <a16:creationId xmlns:a16="http://schemas.microsoft.com/office/drawing/2014/main" id="{48255ADA-2CBB-FB09-E4C4-2819ABAC1E1F}"/>
              </a:ext>
            </a:extLst>
          </p:cNvPr>
          <p:cNvSpPr txBox="1"/>
          <p:nvPr/>
        </p:nvSpPr>
        <p:spPr>
          <a:xfrm>
            <a:off x="334314" y="1132102"/>
            <a:ext cx="8100238"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0000"/>
                </a:solidFill>
                <a:effectLst/>
                <a:uLnTx/>
                <a:uFillTx/>
                <a:latin typeface="Alexandria"/>
                <a:ea typeface="+mn-ea"/>
                <a:cs typeface="+mn-cs"/>
              </a:rPr>
              <a:t>Economic Sustainability</a:t>
            </a:r>
          </a:p>
        </p:txBody>
      </p:sp>
      <p:sp>
        <p:nvSpPr>
          <p:cNvPr id="7" name="Rectangle: Folded Corner 6">
            <a:extLst>
              <a:ext uri="{FF2B5EF4-FFF2-40B4-BE49-F238E27FC236}">
                <a16:creationId xmlns:a16="http://schemas.microsoft.com/office/drawing/2014/main" id="{388ACC45-9834-686B-803E-F86463450319}"/>
              </a:ext>
            </a:extLst>
          </p:cNvPr>
          <p:cNvSpPr/>
          <p:nvPr/>
        </p:nvSpPr>
        <p:spPr>
          <a:xfrm>
            <a:off x="334314" y="1807991"/>
            <a:ext cx="11454793" cy="993501"/>
          </a:xfrm>
          <a:prstGeom prst="foldedCorner">
            <a:avLst/>
          </a:prstGeom>
          <a:solidFill>
            <a:schemeClr val="bg1"/>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gn="justLow">
              <a:lnSpc>
                <a:spcPct val="110000"/>
              </a:lnSpc>
              <a:buFont typeface="Wingdings" panose="05000000000000000000" pitchFamily="2" charset="2"/>
              <a:buChar char="Ø"/>
              <a:defRPr/>
            </a:pPr>
            <a:r>
              <a:rPr lang="en-US" sz="2000" dirty="0">
                <a:solidFill>
                  <a:prstClr val="black"/>
                </a:solidFill>
                <a:latin typeface="Alexandria"/>
              </a:rPr>
              <a:t>Utilizing technologies like Building Management Systems (BMS) and smart sensors to reduce energy and water consumption, thereby lowering operational costs sustainably.</a:t>
            </a:r>
            <a:endParaRPr kumimoji="0" lang="en-US" sz="1600" b="0" i="0" u="none" strike="noStrike" kern="1200" cap="none" spc="0" normalizeH="0" baseline="0" noProof="0" dirty="0">
              <a:ln>
                <a:noFill/>
              </a:ln>
              <a:solidFill>
                <a:prstClr val="white"/>
              </a:solidFill>
              <a:effectLst/>
              <a:uLnTx/>
              <a:uFillTx/>
              <a:latin typeface="Calibri"/>
              <a:ea typeface="+mn-ea"/>
              <a:cs typeface="+mn-cs"/>
            </a:endParaRPr>
          </a:p>
        </p:txBody>
      </p:sp>
      <p:sp>
        <p:nvSpPr>
          <p:cNvPr id="11" name="Rectangle: Folded Corner 10">
            <a:extLst>
              <a:ext uri="{FF2B5EF4-FFF2-40B4-BE49-F238E27FC236}">
                <a16:creationId xmlns:a16="http://schemas.microsoft.com/office/drawing/2014/main" id="{788A7588-B973-6902-E526-0D6357426678}"/>
              </a:ext>
            </a:extLst>
          </p:cNvPr>
          <p:cNvSpPr/>
          <p:nvPr/>
        </p:nvSpPr>
        <p:spPr>
          <a:xfrm>
            <a:off x="334314" y="3757882"/>
            <a:ext cx="11454793" cy="993501"/>
          </a:xfrm>
          <a:prstGeom prst="foldedCorner">
            <a:avLst/>
          </a:prstGeom>
          <a:solidFill>
            <a:schemeClr val="bg1"/>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nSpc>
                <a:spcPct val="110000"/>
              </a:lnSpc>
              <a:buFont typeface="Wingdings" panose="05000000000000000000" pitchFamily="2" charset="2"/>
              <a:buChar char="Ø"/>
              <a:defRPr/>
            </a:pPr>
            <a:r>
              <a:rPr lang="en-US" sz="2000" dirty="0">
                <a:solidFill>
                  <a:prstClr val="black"/>
                </a:solidFill>
                <a:latin typeface="Alexandria"/>
              </a:rPr>
              <a:t>Sustainable facilities with environmental certifications (such as LEED or BREEAM) attract new tenants and provide a competitive advantage, boosting property value and delaying the need for costly renovations.</a:t>
            </a:r>
            <a:endParaRPr kumimoji="0" lang="en-US" sz="1600" b="0" i="0" u="none" strike="noStrike" kern="1200" cap="none" spc="0" normalizeH="0" baseline="0" noProof="0" dirty="0">
              <a:ln>
                <a:noFill/>
              </a:ln>
              <a:solidFill>
                <a:prstClr val="white"/>
              </a:solidFill>
              <a:effectLst/>
              <a:uLnTx/>
              <a:uFillTx/>
              <a:latin typeface="Calibri"/>
              <a:ea typeface="+mn-ea"/>
              <a:cs typeface="+mn-cs"/>
            </a:endParaRPr>
          </a:p>
        </p:txBody>
      </p:sp>
      <p:sp>
        <p:nvSpPr>
          <p:cNvPr id="9" name="Rectangle: Beveled 8">
            <a:extLst>
              <a:ext uri="{FF2B5EF4-FFF2-40B4-BE49-F238E27FC236}">
                <a16:creationId xmlns:a16="http://schemas.microsoft.com/office/drawing/2014/main" id="{022DF39E-44FC-6827-0C2E-9F08422EB2FA}"/>
              </a:ext>
            </a:extLst>
          </p:cNvPr>
          <p:cNvSpPr/>
          <p:nvPr/>
        </p:nvSpPr>
        <p:spPr>
          <a:xfrm>
            <a:off x="3794686" y="1136565"/>
            <a:ext cx="5139559" cy="523221"/>
          </a:xfrm>
          <a:prstGeom prst="bevel">
            <a:avLst/>
          </a:prstGeom>
          <a:solidFill>
            <a:srgbClr val="BEF9A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2000" b="1" dirty="0">
                <a:solidFill>
                  <a:prstClr val="black"/>
                </a:solidFill>
                <a:latin typeface="Alexandria"/>
              </a:rPr>
              <a:t>Enhancing Efficiency and Reducing Waste</a:t>
            </a:r>
          </a:p>
        </p:txBody>
      </p:sp>
      <p:sp>
        <p:nvSpPr>
          <p:cNvPr id="10" name="Rectangle: Beveled 9">
            <a:extLst>
              <a:ext uri="{FF2B5EF4-FFF2-40B4-BE49-F238E27FC236}">
                <a16:creationId xmlns:a16="http://schemas.microsoft.com/office/drawing/2014/main" id="{5060EA83-0002-7A57-019D-189F0E0D804E}"/>
              </a:ext>
            </a:extLst>
          </p:cNvPr>
          <p:cNvSpPr/>
          <p:nvPr/>
        </p:nvSpPr>
        <p:spPr>
          <a:xfrm>
            <a:off x="3794686" y="3146614"/>
            <a:ext cx="5139559" cy="490925"/>
          </a:xfrm>
          <a:prstGeom prst="bevel">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2000" b="1" dirty="0">
                <a:solidFill>
                  <a:prstClr val="black"/>
                </a:solidFill>
                <a:latin typeface="Alexandria"/>
              </a:rPr>
              <a:t>Increasing Property Value</a:t>
            </a:r>
          </a:p>
        </p:txBody>
      </p:sp>
      <p:sp>
        <p:nvSpPr>
          <p:cNvPr id="12" name="Rectangle: Beveled 11">
            <a:extLst>
              <a:ext uri="{FF2B5EF4-FFF2-40B4-BE49-F238E27FC236}">
                <a16:creationId xmlns:a16="http://schemas.microsoft.com/office/drawing/2014/main" id="{C49E88AA-CFFA-EC1E-7AF9-E0324F6242F8}"/>
              </a:ext>
            </a:extLst>
          </p:cNvPr>
          <p:cNvSpPr/>
          <p:nvPr/>
        </p:nvSpPr>
        <p:spPr>
          <a:xfrm>
            <a:off x="3794686" y="5145995"/>
            <a:ext cx="5139559" cy="466531"/>
          </a:xfrm>
          <a:prstGeom prst="bevel">
            <a:avLst/>
          </a:prstGeom>
          <a:solidFill>
            <a:srgbClr val="CCE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US" sz="2000" b="1" dirty="0">
                <a:solidFill>
                  <a:prstClr val="black"/>
                </a:solidFill>
                <a:latin typeface="Alexandria"/>
              </a:rPr>
              <a:t>Leveraging Financial Incentives</a:t>
            </a:r>
          </a:p>
        </p:txBody>
      </p:sp>
      <p:sp>
        <p:nvSpPr>
          <p:cNvPr id="13" name="Rectangle: Folded Corner 12">
            <a:extLst>
              <a:ext uri="{FF2B5EF4-FFF2-40B4-BE49-F238E27FC236}">
                <a16:creationId xmlns:a16="http://schemas.microsoft.com/office/drawing/2014/main" id="{54EC4992-8EB7-4412-6AFC-F2B4C479B409}"/>
              </a:ext>
            </a:extLst>
          </p:cNvPr>
          <p:cNvSpPr/>
          <p:nvPr/>
        </p:nvSpPr>
        <p:spPr>
          <a:xfrm>
            <a:off x="334314" y="5707773"/>
            <a:ext cx="11454793" cy="993501"/>
          </a:xfrm>
          <a:prstGeom prst="foldedCorner">
            <a:avLst/>
          </a:prstGeom>
          <a:solidFill>
            <a:schemeClr val="bg1"/>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gn="justLow">
              <a:lnSpc>
                <a:spcPct val="110000"/>
              </a:lnSpc>
              <a:buFont typeface="Wingdings" panose="05000000000000000000" pitchFamily="2" charset="2"/>
              <a:buChar char="Ø"/>
              <a:defRPr/>
            </a:pPr>
            <a:r>
              <a:rPr lang="en-US" sz="2000" dirty="0">
                <a:solidFill>
                  <a:prstClr val="black"/>
                </a:solidFill>
                <a:latin typeface="Alexandria"/>
              </a:rPr>
              <a:t>Taking advantage of government incentives such as tax exemptions or grants dedicated to sustainable projects, which reduce financial burdens and improve return on investment.</a:t>
            </a:r>
            <a:endParaRPr kumimoji="0" lang="en-US" sz="1600" b="0" i="0" u="none" strike="noStrike" kern="120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966570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0-#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0-#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0-#ppt_w/2"/>
                                          </p:val>
                                        </p:tav>
                                        <p:tav tm="100000">
                                          <p:val>
                                            <p:strVal val="#ppt_x"/>
                                          </p:val>
                                        </p:tav>
                                      </p:tavLst>
                                    </p:anim>
                                    <p:anim calcmode="lin" valueType="num">
                                      <p:cBhvr additive="base">
                                        <p:cTn id="26"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0-#ppt_w/2"/>
                                          </p:val>
                                        </p:tav>
                                        <p:tav tm="100000">
                                          <p:val>
                                            <p:strVal val="#ppt_x"/>
                                          </p:val>
                                        </p:tav>
                                      </p:tavLst>
                                    </p:anim>
                                    <p:anim calcmode="lin" valueType="num">
                                      <p:cBhvr additive="base">
                                        <p:cTn id="32"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additive="base">
                                        <p:cTn id="37" dur="500" fill="hold"/>
                                        <p:tgtEl>
                                          <p:spTgt spid="13"/>
                                        </p:tgtEl>
                                        <p:attrNameLst>
                                          <p:attrName>ppt_x</p:attrName>
                                        </p:attrNameLst>
                                      </p:cBhvr>
                                      <p:tavLst>
                                        <p:tav tm="0">
                                          <p:val>
                                            <p:strVal val="0-#ppt_w/2"/>
                                          </p:val>
                                        </p:tav>
                                        <p:tav tm="100000">
                                          <p:val>
                                            <p:strVal val="#ppt_x"/>
                                          </p:val>
                                        </p:tav>
                                      </p:tavLst>
                                    </p:anim>
                                    <p:anim calcmode="lin" valueType="num">
                                      <p:cBhvr additive="base">
                                        <p:cTn id="38" dur="5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1" grpId="0" animBg="1"/>
      <p:bldP spid="9" grpId="0" animBg="1"/>
      <p:bldP spid="10" grpId="0" animBg="1"/>
      <p:bldP spid="12" grpId="0" animBg="1"/>
      <p:bldP spid="13"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06FA7D-B1B2-4963-7A12-87A113F960DF}"/>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3C6313B5-3564-48B4-D800-28462E3C8112}"/>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C4E11A4A-4491-9AAF-2C33-A762D788B42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29CE10A-3131-332A-542D-89BC80D35DCD}"/>
              </a:ext>
            </a:extLst>
          </p:cNvPr>
          <p:cNvSpPr txBox="1"/>
          <p:nvPr/>
        </p:nvSpPr>
        <p:spPr>
          <a:xfrm>
            <a:off x="3794688" y="577351"/>
            <a:ext cx="5761001"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Sustainability in Facility Management</a:t>
            </a:r>
          </a:p>
        </p:txBody>
      </p:sp>
      <p:sp>
        <p:nvSpPr>
          <p:cNvPr id="2" name="Rectangle: Folded Corner 1">
            <a:extLst>
              <a:ext uri="{FF2B5EF4-FFF2-40B4-BE49-F238E27FC236}">
                <a16:creationId xmlns:a16="http://schemas.microsoft.com/office/drawing/2014/main" id="{4D6E4F47-BFF1-8602-7F68-932383DE2C79}"/>
              </a:ext>
            </a:extLst>
          </p:cNvPr>
          <p:cNvSpPr/>
          <p:nvPr/>
        </p:nvSpPr>
        <p:spPr>
          <a:xfrm>
            <a:off x="428297" y="2063639"/>
            <a:ext cx="11335406" cy="534645"/>
          </a:xfrm>
          <a:prstGeom prst="foldedCorner">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Low">
              <a:lnSpc>
                <a:spcPct val="110000"/>
              </a:lnSpc>
            </a:pPr>
            <a:r>
              <a:rPr lang="en-US" sz="2000" b="1" dirty="0">
                <a:solidFill>
                  <a:prstClr val="black"/>
                </a:solidFill>
                <a:latin typeface="Alexandria"/>
              </a:rPr>
              <a:t>Integration is key: </a:t>
            </a:r>
            <a:r>
              <a:rPr lang="en-US" sz="2000" dirty="0">
                <a:solidFill>
                  <a:prstClr val="black"/>
                </a:solidFill>
                <a:latin typeface="Alexandria"/>
              </a:rPr>
              <a:t>sustainability cannot be achieved through isolated actions. </a:t>
            </a:r>
            <a:endParaRPr kumimoji="0" lang="en-US" sz="1600" i="0" u="none" strike="noStrike" kern="1200" cap="none" spc="0" normalizeH="0" baseline="0" noProof="0" dirty="0">
              <a:ln>
                <a:noFill/>
              </a:ln>
              <a:solidFill>
                <a:prstClr val="white"/>
              </a:solidFill>
              <a:effectLst/>
              <a:uLnTx/>
              <a:uFillTx/>
              <a:latin typeface="Calibri"/>
            </a:endParaRPr>
          </a:p>
        </p:txBody>
      </p:sp>
      <p:sp>
        <p:nvSpPr>
          <p:cNvPr id="4" name="Rectangle: Folded Corner 3">
            <a:extLst>
              <a:ext uri="{FF2B5EF4-FFF2-40B4-BE49-F238E27FC236}">
                <a16:creationId xmlns:a16="http://schemas.microsoft.com/office/drawing/2014/main" id="{ACBE533C-21DB-2D05-CE0B-E0879394436F}"/>
              </a:ext>
            </a:extLst>
          </p:cNvPr>
          <p:cNvSpPr/>
          <p:nvPr/>
        </p:nvSpPr>
        <p:spPr>
          <a:xfrm>
            <a:off x="472966" y="2804056"/>
            <a:ext cx="11335406" cy="687028"/>
          </a:xfrm>
          <a:prstGeom prst="foldedCorner">
            <a:avLst/>
          </a:prstGeom>
          <a:solidFill>
            <a:srgbClr val="FFE1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Low">
              <a:lnSpc>
                <a:spcPct val="110000"/>
              </a:lnSpc>
            </a:pPr>
            <a:r>
              <a:rPr lang="en-US" sz="2000" b="1" dirty="0">
                <a:solidFill>
                  <a:prstClr val="black"/>
                </a:solidFill>
                <a:latin typeface="Alexandria"/>
              </a:rPr>
              <a:t>Technology is an essential partner: </a:t>
            </a:r>
            <a:r>
              <a:rPr lang="en-US" sz="2000" dirty="0">
                <a:solidFill>
                  <a:prstClr val="black"/>
                </a:solidFill>
                <a:latin typeface="Alexandria"/>
              </a:rPr>
              <a:t>BMS, sensors, RFID, artificial intelligence, and Building Information Modeling (BIM) are critical tools for improving and monitoring sustainable performance.</a:t>
            </a:r>
            <a:endParaRPr kumimoji="0" lang="en-US" sz="1600" i="0" u="none" strike="noStrike" kern="1200" cap="none" spc="0" normalizeH="0" baseline="0" noProof="0" dirty="0">
              <a:ln>
                <a:noFill/>
              </a:ln>
              <a:solidFill>
                <a:prstClr val="white"/>
              </a:solidFill>
              <a:effectLst/>
              <a:uLnTx/>
              <a:uFillTx/>
              <a:latin typeface="Calibri"/>
            </a:endParaRPr>
          </a:p>
        </p:txBody>
      </p:sp>
      <p:sp>
        <p:nvSpPr>
          <p:cNvPr id="14" name="Rectangle: Folded Corner 13">
            <a:extLst>
              <a:ext uri="{FF2B5EF4-FFF2-40B4-BE49-F238E27FC236}">
                <a16:creationId xmlns:a16="http://schemas.microsoft.com/office/drawing/2014/main" id="{7882B56C-859F-5717-5C72-74C0A875CE78}"/>
              </a:ext>
            </a:extLst>
          </p:cNvPr>
          <p:cNvSpPr/>
          <p:nvPr/>
        </p:nvSpPr>
        <p:spPr>
          <a:xfrm>
            <a:off x="472966" y="3720490"/>
            <a:ext cx="11335406" cy="707614"/>
          </a:xfrm>
          <a:prstGeom prst="foldedCorner">
            <a:avLst/>
          </a:prstGeom>
          <a:solidFill>
            <a:srgbClr val="BEF9A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Low">
              <a:lnSpc>
                <a:spcPct val="110000"/>
              </a:lnSpc>
            </a:pPr>
            <a:r>
              <a:rPr lang="en-US" sz="2000" b="1" dirty="0">
                <a:solidFill>
                  <a:prstClr val="black"/>
                </a:solidFill>
                <a:latin typeface="Alexandria"/>
              </a:rPr>
              <a:t>Flexibility and adaptability: </a:t>
            </a:r>
            <a:r>
              <a:rPr lang="en-US" sz="2000" dirty="0">
                <a:solidFill>
                  <a:prstClr val="black"/>
                </a:solidFill>
                <a:latin typeface="Alexandria"/>
              </a:rPr>
              <a:t>designing facilities to accommodate technological and functional changes is a defining trait of sustainable and smart buildings.</a:t>
            </a:r>
            <a:endParaRPr kumimoji="0" lang="en-US" sz="1600" i="0" u="none" strike="noStrike" kern="1200" cap="none" spc="0" normalizeH="0" baseline="0" noProof="0" dirty="0">
              <a:ln>
                <a:noFill/>
              </a:ln>
              <a:solidFill>
                <a:prstClr val="white"/>
              </a:solidFill>
              <a:effectLst/>
              <a:uLnTx/>
              <a:uFillTx/>
              <a:latin typeface="Calibri"/>
            </a:endParaRPr>
          </a:p>
        </p:txBody>
      </p:sp>
      <p:sp>
        <p:nvSpPr>
          <p:cNvPr id="15" name="Rectangle: Folded Corner 14">
            <a:extLst>
              <a:ext uri="{FF2B5EF4-FFF2-40B4-BE49-F238E27FC236}">
                <a16:creationId xmlns:a16="http://schemas.microsoft.com/office/drawing/2014/main" id="{7149E61C-0C49-96D5-75F7-822544F03E4F}"/>
              </a:ext>
            </a:extLst>
          </p:cNvPr>
          <p:cNvSpPr/>
          <p:nvPr/>
        </p:nvSpPr>
        <p:spPr>
          <a:xfrm>
            <a:off x="472966" y="4657510"/>
            <a:ext cx="11335406" cy="707614"/>
          </a:xfrm>
          <a:prstGeom prst="foldedCorner">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Low">
              <a:lnSpc>
                <a:spcPct val="110000"/>
              </a:lnSpc>
            </a:pPr>
            <a:r>
              <a:rPr lang="en-US" sz="2000" b="1" dirty="0">
                <a:solidFill>
                  <a:prstClr val="black"/>
                </a:solidFill>
                <a:latin typeface="Alexandria"/>
              </a:rPr>
              <a:t>The facility manager plays a central role: </a:t>
            </a:r>
            <a:r>
              <a:rPr lang="en-US" sz="2000" dirty="0">
                <a:solidFill>
                  <a:prstClr val="black"/>
                </a:solidFill>
                <a:latin typeface="Alexandria"/>
              </a:rPr>
              <a:t>acting as a bridge between sustainability strategies and practical implementation, data collection, performance management, and CSR policy execution.</a:t>
            </a:r>
            <a:endParaRPr kumimoji="0" lang="en-US" sz="1600" i="0" u="none" strike="noStrike" kern="1200" cap="none" spc="0" normalizeH="0" baseline="0" noProof="0" dirty="0">
              <a:ln>
                <a:noFill/>
              </a:ln>
              <a:solidFill>
                <a:prstClr val="white"/>
              </a:solidFill>
              <a:effectLst/>
              <a:uLnTx/>
              <a:uFillTx/>
              <a:latin typeface="Calibri"/>
            </a:endParaRPr>
          </a:p>
        </p:txBody>
      </p:sp>
      <p:sp>
        <p:nvSpPr>
          <p:cNvPr id="16" name="Rectangle: Folded Corner 15">
            <a:extLst>
              <a:ext uri="{FF2B5EF4-FFF2-40B4-BE49-F238E27FC236}">
                <a16:creationId xmlns:a16="http://schemas.microsoft.com/office/drawing/2014/main" id="{FCD750DF-35F2-0F7C-7227-6243FF019018}"/>
              </a:ext>
            </a:extLst>
          </p:cNvPr>
          <p:cNvSpPr/>
          <p:nvPr/>
        </p:nvSpPr>
        <p:spPr>
          <a:xfrm>
            <a:off x="472966" y="5533698"/>
            <a:ext cx="11335406" cy="1119350"/>
          </a:xfrm>
          <a:prstGeom prst="foldedCorner">
            <a:avLst/>
          </a:prstGeom>
          <a:solidFill>
            <a:srgbClr val="CCE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Low">
              <a:lnSpc>
                <a:spcPct val="110000"/>
              </a:lnSpc>
            </a:pPr>
            <a:r>
              <a:rPr lang="en-US" sz="2000" b="1" dirty="0">
                <a:solidFill>
                  <a:prstClr val="black"/>
                </a:solidFill>
                <a:latin typeface="Alexandria"/>
              </a:rPr>
              <a:t>Sustainable communities are the ultimate goal</a:t>
            </a:r>
            <a:r>
              <a:rPr lang="en-US" sz="2000" dirty="0">
                <a:solidFill>
                  <a:prstClr val="black"/>
                </a:solidFill>
                <a:latin typeface="Alexandria"/>
              </a:rPr>
              <a:t>: extending the focus beyond a single building to the development of fully sustainable neighborhoods that integrate housing, workplaces, services, and renewable energy.</a:t>
            </a:r>
            <a:endParaRPr kumimoji="0" lang="en-US" sz="1600" i="0" u="none" strike="noStrike" kern="1200" cap="none" spc="0" normalizeH="0" baseline="0" noProof="0" dirty="0">
              <a:ln>
                <a:noFill/>
              </a:ln>
              <a:solidFill>
                <a:prstClr val="white"/>
              </a:solidFill>
              <a:effectLst/>
              <a:uLnTx/>
              <a:uFillTx/>
              <a:latin typeface="Calibri"/>
            </a:endParaRPr>
          </a:p>
        </p:txBody>
      </p:sp>
      <p:sp>
        <p:nvSpPr>
          <p:cNvPr id="17" name="Rectangle: Folded Corner 16">
            <a:extLst>
              <a:ext uri="{FF2B5EF4-FFF2-40B4-BE49-F238E27FC236}">
                <a16:creationId xmlns:a16="http://schemas.microsoft.com/office/drawing/2014/main" id="{EE405440-6DC6-2D35-176F-EBA850385EEF}"/>
              </a:ext>
            </a:extLst>
          </p:cNvPr>
          <p:cNvSpPr/>
          <p:nvPr/>
        </p:nvSpPr>
        <p:spPr>
          <a:xfrm>
            <a:off x="428297" y="1195785"/>
            <a:ext cx="11335406" cy="707614"/>
          </a:xfrm>
          <a:prstGeom prst="foldedCorner">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Low">
              <a:lnSpc>
                <a:spcPct val="110000"/>
              </a:lnSpc>
            </a:pPr>
            <a:r>
              <a:rPr lang="en-US" sz="2000" b="1" dirty="0">
                <a:solidFill>
                  <a:prstClr val="black"/>
                </a:solidFill>
                <a:latin typeface="Alexandria"/>
              </a:rPr>
              <a:t>Sustainability is not an option</a:t>
            </a:r>
            <a:r>
              <a:rPr lang="en-US" sz="2000" dirty="0">
                <a:solidFill>
                  <a:prstClr val="black"/>
                </a:solidFill>
                <a:latin typeface="Alexandria"/>
              </a:rPr>
              <a:t>; it is a fundamental requirement in today’s real estate market due to environmental pressures, regulatory demands, and tenant expectations.</a:t>
            </a:r>
            <a:endParaRPr kumimoji="0" lang="en-US" sz="1600" i="0" u="none" strike="noStrike" kern="1200" cap="none" spc="0" normalizeH="0" baseline="0" noProof="0" dirty="0">
              <a:ln>
                <a:noFill/>
              </a:ln>
              <a:solidFill>
                <a:prstClr val="white"/>
              </a:solidFill>
              <a:effectLst/>
              <a:uLnTx/>
              <a:uFillTx/>
              <a:latin typeface="Calibri"/>
            </a:endParaRPr>
          </a:p>
        </p:txBody>
      </p:sp>
    </p:spTree>
    <p:extLst>
      <p:ext uri="{BB962C8B-B14F-4D97-AF65-F5344CB8AC3E}">
        <p14:creationId xmlns:p14="http://schemas.microsoft.com/office/powerpoint/2010/main" val="3069629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0-#ppt_w/2"/>
                                          </p:val>
                                        </p:tav>
                                        <p:tav tm="100000">
                                          <p:val>
                                            <p:strVal val="#ppt_x"/>
                                          </p:val>
                                        </p:tav>
                                      </p:tavLst>
                                    </p:anim>
                                    <p:anim calcmode="lin" valueType="num">
                                      <p:cBhvr additive="base">
                                        <p:cTn id="8" dur="50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0-#ppt_w/2"/>
                                          </p:val>
                                        </p:tav>
                                        <p:tav tm="100000">
                                          <p:val>
                                            <p:strVal val="#ppt_x"/>
                                          </p:val>
                                        </p:tav>
                                      </p:tavLst>
                                    </p:anim>
                                    <p:anim calcmode="lin" valueType="num">
                                      <p:cBhvr additive="base">
                                        <p:cTn id="14"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0-#ppt_w/2"/>
                                          </p:val>
                                        </p:tav>
                                        <p:tav tm="100000">
                                          <p:val>
                                            <p:strVal val="#ppt_x"/>
                                          </p:val>
                                        </p:tav>
                                      </p:tavLst>
                                    </p:anim>
                                    <p:anim calcmode="lin" valueType="num">
                                      <p:cBhvr additive="base">
                                        <p:cTn id="20"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0-#ppt_w/2"/>
                                          </p:val>
                                        </p:tav>
                                        <p:tav tm="100000">
                                          <p:val>
                                            <p:strVal val="#ppt_x"/>
                                          </p:val>
                                        </p:tav>
                                      </p:tavLst>
                                    </p:anim>
                                    <p:anim calcmode="lin" valueType="num">
                                      <p:cBhvr additive="base">
                                        <p:cTn id="26"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0-#ppt_w/2"/>
                                          </p:val>
                                        </p:tav>
                                        <p:tav tm="100000">
                                          <p:val>
                                            <p:strVal val="#ppt_x"/>
                                          </p:val>
                                        </p:tav>
                                      </p:tavLst>
                                    </p:anim>
                                    <p:anim calcmode="lin" valueType="num">
                                      <p:cBhvr additive="base">
                                        <p:cTn id="32"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0-#ppt_w/2"/>
                                          </p:val>
                                        </p:tav>
                                        <p:tav tm="100000">
                                          <p:val>
                                            <p:strVal val="#ppt_x"/>
                                          </p:val>
                                        </p:tav>
                                      </p:tavLst>
                                    </p:anim>
                                    <p:anim calcmode="lin" valueType="num">
                                      <p:cBhvr additive="base">
                                        <p:cTn id="38" dur="500" fill="hold"/>
                                        <p:tgtEl>
                                          <p:spTgt spid="1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14" grpId="0" animBg="1"/>
      <p:bldP spid="15" grpId="0" animBg="1"/>
      <p:bldP spid="16" grpId="0" animBg="1"/>
      <p:bldP spid="1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BA7D8-8EBF-AB5C-5C15-A59A47A42550}"/>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A6EC8685-E1D1-992F-96D7-BD4980EC4E45}"/>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13A48DA9-74C2-8B04-C0FA-5EC87D28961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8190D7A6-C311-D302-5FA8-B04822CF931C}"/>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sp>
        <p:nvSpPr>
          <p:cNvPr id="7" name="TextBox 6">
            <a:extLst>
              <a:ext uri="{FF2B5EF4-FFF2-40B4-BE49-F238E27FC236}">
                <a16:creationId xmlns:a16="http://schemas.microsoft.com/office/drawing/2014/main" id="{76474210-3028-D9FD-648D-9B7C8F8FDC52}"/>
              </a:ext>
            </a:extLst>
          </p:cNvPr>
          <p:cNvSpPr txBox="1"/>
          <p:nvPr/>
        </p:nvSpPr>
        <p:spPr>
          <a:xfrm>
            <a:off x="962789" y="4689922"/>
            <a:ext cx="10623947" cy="423193"/>
          </a:xfrm>
          <a:prstGeom prst="homePlate">
            <a:avLst/>
          </a:prstGeom>
          <a:solidFill>
            <a:srgbClr val="EBFFFF"/>
          </a:solidFill>
          <a:ln>
            <a:solidFill>
              <a:schemeClr val="accent1"/>
            </a:solidFill>
          </a:ln>
        </p:spPr>
        <p:txBody>
          <a:bodyPr wrap="square">
            <a:spAutoFit/>
          </a:bodyPr>
          <a:lstStyle/>
          <a:p>
            <a:pPr lvl="0" algn="justLow">
              <a:lnSpc>
                <a:spcPct val="114000"/>
              </a:lnSpc>
              <a:defRPr/>
            </a:pPr>
            <a:r>
              <a:rPr lang="en-US" sz="2000" dirty="0">
                <a:solidFill>
                  <a:prstClr val="black"/>
                </a:solidFill>
                <a:latin typeface="Alexandria"/>
              </a:rPr>
              <a:t>Every </a:t>
            </a:r>
            <a:r>
              <a:rPr lang="en-US" sz="2000" b="1" dirty="0">
                <a:solidFill>
                  <a:prstClr val="black"/>
                </a:solidFill>
                <a:latin typeface="Alexandria"/>
              </a:rPr>
              <a:t>asset</a:t>
            </a:r>
            <a:r>
              <a:rPr lang="en-US" sz="2000" dirty="0">
                <a:solidFill>
                  <a:prstClr val="black"/>
                </a:solidFill>
                <a:latin typeface="Alexandria"/>
              </a:rPr>
              <a:t> in a facility has an associated “</a:t>
            </a:r>
            <a:r>
              <a:rPr lang="en-US" sz="2000" b="1" dirty="0">
                <a:solidFill>
                  <a:prstClr val="black"/>
                </a:solidFill>
                <a:latin typeface="Alexandria"/>
              </a:rPr>
              <a:t>information asset</a:t>
            </a:r>
            <a:r>
              <a:rPr lang="en-US" sz="2000" dirty="0">
                <a:solidFill>
                  <a:prstClr val="black"/>
                </a:solidFill>
                <a:latin typeface="Alexandria"/>
              </a:rPr>
              <a:t>.”</a:t>
            </a:r>
            <a:endParaRPr kumimoji="0" lang="en-US" sz="2000" b="0" i="1" u="none" strike="noStrike" kern="1200" cap="none" spc="0" normalizeH="0" baseline="0" noProof="0" dirty="0">
              <a:ln>
                <a:noFill/>
              </a:ln>
              <a:solidFill>
                <a:prstClr val="black"/>
              </a:solidFill>
              <a:effectLst/>
              <a:uLnTx/>
              <a:uFillTx/>
              <a:latin typeface="Alexandria"/>
              <a:ea typeface="+mn-ea"/>
              <a:cs typeface="+mn-cs"/>
            </a:endParaRPr>
          </a:p>
        </p:txBody>
      </p:sp>
      <p:sp>
        <p:nvSpPr>
          <p:cNvPr id="13" name="TextBox 12">
            <a:extLst>
              <a:ext uri="{FF2B5EF4-FFF2-40B4-BE49-F238E27FC236}">
                <a16:creationId xmlns:a16="http://schemas.microsoft.com/office/drawing/2014/main" id="{31A64B00-4465-896B-2E10-05AF364C0D32}"/>
              </a:ext>
            </a:extLst>
          </p:cNvPr>
          <p:cNvSpPr txBox="1"/>
          <p:nvPr/>
        </p:nvSpPr>
        <p:spPr>
          <a:xfrm>
            <a:off x="962790" y="1341506"/>
            <a:ext cx="10623947" cy="1252651"/>
          </a:xfrm>
          <a:prstGeom prst="rect">
            <a:avLst/>
          </a:prstGeom>
          <a:solidFill>
            <a:schemeClr val="bg1"/>
          </a:solidFill>
          <a:ln>
            <a:solidFill>
              <a:schemeClr val="accent1"/>
            </a:solidFill>
          </a:ln>
        </p:spPr>
        <p:txBody>
          <a:bodyPr wrap="square">
            <a:spAutoFit/>
          </a:bodyPr>
          <a:lstStyle/>
          <a:p>
            <a:pPr lvl="0" algn="justLow">
              <a:lnSpc>
                <a:spcPct val="120000"/>
              </a:lnSpc>
              <a:spcBef>
                <a:spcPts val="300"/>
              </a:spcBef>
              <a:spcAft>
                <a:spcPts val="300"/>
              </a:spcAft>
              <a:defRPr/>
            </a:pPr>
            <a:r>
              <a:rPr lang="en-US" sz="2000" b="1" dirty="0">
                <a:solidFill>
                  <a:srgbClr val="C00000"/>
                </a:solidFill>
                <a:latin typeface="Alexandria"/>
              </a:rPr>
              <a:t>Information </a:t>
            </a:r>
            <a:r>
              <a:rPr lang="en-US" sz="2000" dirty="0">
                <a:latin typeface="Alexandria"/>
              </a:rPr>
              <a:t>is the lifeblood of facility management. </a:t>
            </a:r>
            <a:r>
              <a:rPr lang="en-US" sz="2000" b="1" dirty="0">
                <a:latin typeface="Alexandria"/>
              </a:rPr>
              <a:t>Without it</a:t>
            </a:r>
            <a:r>
              <a:rPr lang="en-US" sz="2000" dirty="0">
                <a:latin typeface="Alexandria"/>
              </a:rPr>
              <a:t>, an organization cannot fully control or reliably account for its assets. </a:t>
            </a:r>
            <a:endParaRPr lang="ar-SY" sz="2000" dirty="0">
              <a:latin typeface="Alexandria"/>
            </a:endParaRPr>
          </a:p>
          <a:p>
            <a:pPr lvl="0" algn="justLow">
              <a:lnSpc>
                <a:spcPct val="120000"/>
              </a:lnSpc>
              <a:spcBef>
                <a:spcPts val="300"/>
              </a:spcBef>
              <a:spcAft>
                <a:spcPts val="300"/>
              </a:spcAft>
              <a:defRPr/>
            </a:pPr>
            <a:r>
              <a:rPr lang="en-US" sz="2000" b="1" dirty="0">
                <a:solidFill>
                  <a:srgbClr val="C00000"/>
                </a:solidFill>
                <a:latin typeface="Alexandria"/>
              </a:rPr>
              <a:t>Information management </a:t>
            </a:r>
            <a:r>
              <a:rPr lang="en-US" sz="2000" dirty="0">
                <a:latin typeface="Alexandria"/>
              </a:rPr>
              <a:t>is a fundamental pillar for the success of facility management operations. </a:t>
            </a:r>
            <a:endParaRPr kumimoji="0" lang="en-US" sz="2000" i="0" u="none" strike="noStrike" kern="1200" cap="none" spc="0" normalizeH="0" baseline="0" noProof="0" dirty="0">
              <a:ln>
                <a:noFill/>
              </a:ln>
              <a:effectLst/>
              <a:uLnTx/>
              <a:uFillTx/>
              <a:latin typeface="Alexandria"/>
            </a:endParaRPr>
          </a:p>
        </p:txBody>
      </p:sp>
      <p:sp>
        <p:nvSpPr>
          <p:cNvPr id="2" name="TextBox 1">
            <a:extLst>
              <a:ext uri="{FF2B5EF4-FFF2-40B4-BE49-F238E27FC236}">
                <a16:creationId xmlns:a16="http://schemas.microsoft.com/office/drawing/2014/main" id="{ABE715E6-77F8-DF29-E735-51B973E9A564}"/>
              </a:ext>
            </a:extLst>
          </p:cNvPr>
          <p:cNvSpPr txBox="1"/>
          <p:nvPr/>
        </p:nvSpPr>
        <p:spPr>
          <a:xfrm>
            <a:off x="962789" y="2839032"/>
            <a:ext cx="10623947" cy="1545038"/>
          </a:xfrm>
          <a:prstGeom prst="flowChartPredefinedProcess">
            <a:avLst/>
          </a:prstGeom>
          <a:solidFill>
            <a:schemeClr val="bg1"/>
          </a:solidFill>
          <a:ln>
            <a:solidFill>
              <a:schemeClr val="accent1"/>
            </a:solidFill>
          </a:ln>
        </p:spPr>
        <p:txBody>
          <a:bodyPr wrap="square">
            <a:spAutoFit/>
          </a:bodyPr>
          <a:lstStyle/>
          <a:p>
            <a:pPr lvl="0" algn="justLow">
              <a:lnSpc>
                <a:spcPct val="120000"/>
              </a:lnSpc>
              <a:spcBef>
                <a:spcPts val="300"/>
              </a:spcBef>
              <a:spcAft>
                <a:spcPts val="300"/>
              </a:spcAft>
              <a:defRPr/>
            </a:pPr>
            <a:r>
              <a:rPr lang="en-US" sz="2000" b="1" dirty="0">
                <a:solidFill>
                  <a:srgbClr val="0070C0"/>
                </a:solidFill>
                <a:latin typeface="Alexandria"/>
              </a:rPr>
              <a:t>The aim of information management </a:t>
            </a:r>
            <a:r>
              <a:rPr lang="en-US" sz="2000" dirty="0">
                <a:solidFill>
                  <a:prstClr val="black"/>
                </a:solidFill>
                <a:latin typeface="Alexandria"/>
              </a:rPr>
              <a:t>is to ensure that accurate, up-to-date, and accessible information is available to the responsible team to </a:t>
            </a:r>
            <a:r>
              <a:rPr lang="en-US" sz="2000" b="1" dirty="0">
                <a:solidFill>
                  <a:prstClr val="black"/>
                </a:solidFill>
                <a:latin typeface="Alexandria"/>
              </a:rPr>
              <a:t>prepare</a:t>
            </a:r>
            <a:r>
              <a:rPr lang="en-US" sz="2000" dirty="0">
                <a:solidFill>
                  <a:prstClr val="black"/>
                </a:solidFill>
                <a:latin typeface="Alexandria"/>
              </a:rPr>
              <a:t> the facilities handbook, </a:t>
            </a:r>
            <a:r>
              <a:rPr lang="en-US" sz="2000" b="1" dirty="0">
                <a:solidFill>
                  <a:prstClr val="black"/>
                </a:solidFill>
                <a:latin typeface="Alexandria"/>
              </a:rPr>
              <a:t>support</a:t>
            </a:r>
            <a:r>
              <a:rPr lang="en-US" sz="2000" dirty="0">
                <a:solidFill>
                  <a:prstClr val="black"/>
                </a:solidFill>
                <a:latin typeface="Alexandria"/>
              </a:rPr>
              <a:t> sound decision-making, and </a:t>
            </a:r>
            <a:r>
              <a:rPr lang="en-US" sz="2000" b="1" dirty="0">
                <a:solidFill>
                  <a:prstClr val="black"/>
                </a:solidFill>
                <a:latin typeface="Alexandria"/>
              </a:rPr>
              <a:t>ensure</a:t>
            </a:r>
            <a:r>
              <a:rPr lang="en-US" sz="2000" dirty="0">
                <a:solidFill>
                  <a:prstClr val="black"/>
                </a:solidFill>
                <a:latin typeface="Alexandria"/>
              </a:rPr>
              <a:t> compliance with legal and regulatory requirements.</a:t>
            </a:r>
            <a:endParaRPr kumimoji="0" lang="en-US" sz="2000" i="0" u="none" strike="noStrike" kern="1200" cap="none" spc="0" normalizeH="0" baseline="0" noProof="0" dirty="0">
              <a:ln>
                <a:noFill/>
              </a:ln>
              <a:solidFill>
                <a:prstClr val="black"/>
              </a:solidFill>
              <a:effectLst/>
              <a:uLnTx/>
              <a:uFillTx/>
              <a:latin typeface="Alexandria"/>
            </a:endParaRPr>
          </a:p>
        </p:txBody>
      </p:sp>
      <p:sp>
        <p:nvSpPr>
          <p:cNvPr id="4" name="TextBox 3">
            <a:extLst>
              <a:ext uri="{FF2B5EF4-FFF2-40B4-BE49-F238E27FC236}">
                <a16:creationId xmlns:a16="http://schemas.microsoft.com/office/drawing/2014/main" id="{63B9A7EA-E80B-F50F-A980-7006EB52D604}"/>
              </a:ext>
            </a:extLst>
          </p:cNvPr>
          <p:cNvSpPr txBox="1"/>
          <p:nvPr/>
        </p:nvSpPr>
        <p:spPr>
          <a:xfrm>
            <a:off x="962789" y="5272513"/>
            <a:ext cx="10623947" cy="774058"/>
          </a:xfrm>
          <a:prstGeom prst="homePlate">
            <a:avLst/>
          </a:prstGeom>
          <a:solidFill>
            <a:srgbClr val="EBFFFF"/>
          </a:solidFill>
          <a:ln>
            <a:solidFill>
              <a:schemeClr val="accent1"/>
            </a:solidFill>
          </a:ln>
        </p:spPr>
        <p:txBody>
          <a:bodyPr wrap="square">
            <a:spAutoFit/>
          </a:bodyPr>
          <a:lstStyle/>
          <a:p>
            <a:pPr lvl="0" algn="justLow">
              <a:lnSpc>
                <a:spcPct val="114000"/>
              </a:lnSpc>
              <a:defRPr/>
            </a:pPr>
            <a:r>
              <a:rPr lang="en-US" sz="2000" b="1" dirty="0">
                <a:solidFill>
                  <a:prstClr val="black"/>
                </a:solidFill>
                <a:latin typeface="Alexandria"/>
              </a:rPr>
              <a:t>The quality of information </a:t>
            </a:r>
            <a:r>
              <a:rPr lang="en-US" sz="2000" dirty="0">
                <a:solidFill>
                  <a:prstClr val="black"/>
                </a:solidFill>
                <a:latin typeface="Alexandria"/>
              </a:rPr>
              <a:t>directly affects safety, security, legal compliance, efficiency, and cost reduction.</a:t>
            </a:r>
            <a:endParaRPr kumimoji="0" lang="en-US" sz="2000" b="0" i="1" u="none" strike="noStrike" kern="1200" cap="none" spc="0" normalizeH="0" baseline="0" noProof="0" dirty="0">
              <a:ln>
                <a:noFill/>
              </a:ln>
              <a:solidFill>
                <a:prstClr val="black"/>
              </a:solidFill>
              <a:effectLst/>
              <a:uLnTx/>
              <a:uFillTx/>
              <a:latin typeface="Alexandria"/>
              <a:ea typeface="+mn-ea"/>
              <a:cs typeface="+mn-cs"/>
            </a:endParaRPr>
          </a:p>
        </p:txBody>
      </p:sp>
      <p:sp>
        <p:nvSpPr>
          <p:cNvPr id="8" name="TextBox 7">
            <a:extLst>
              <a:ext uri="{FF2B5EF4-FFF2-40B4-BE49-F238E27FC236}">
                <a16:creationId xmlns:a16="http://schemas.microsoft.com/office/drawing/2014/main" id="{0A88E0B2-F133-FE8D-B6AF-E07DD8D98F9D}"/>
              </a:ext>
            </a:extLst>
          </p:cNvPr>
          <p:cNvSpPr txBox="1"/>
          <p:nvPr/>
        </p:nvSpPr>
        <p:spPr>
          <a:xfrm>
            <a:off x="962789" y="6205969"/>
            <a:ext cx="10623947" cy="423193"/>
          </a:xfrm>
          <a:prstGeom prst="homePlate">
            <a:avLst/>
          </a:prstGeom>
          <a:solidFill>
            <a:srgbClr val="EBFFFF"/>
          </a:solidFill>
          <a:ln>
            <a:solidFill>
              <a:schemeClr val="accent1"/>
            </a:solidFill>
          </a:ln>
        </p:spPr>
        <p:txBody>
          <a:bodyPr wrap="square">
            <a:spAutoFit/>
          </a:bodyPr>
          <a:lstStyle/>
          <a:p>
            <a:pPr lvl="0" algn="justLow">
              <a:lnSpc>
                <a:spcPct val="114000"/>
              </a:lnSpc>
              <a:defRPr/>
            </a:pPr>
            <a:r>
              <a:rPr lang="en-US" sz="2000" dirty="0">
                <a:solidFill>
                  <a:prstClr val="black"/>
                </a:solidFill>
                <a:latin typeface="Alexandria"/>
              </a:rPr>
              <a:t> </a:t>
            </a:r>
            <a:r>
              <a:rPr lang="en-US" sz="2000" b="1" dirty="0">
                <a:solidFill>
                  <a:prstClr val="black"/>
                </a:solidFill>
                <a:latin typeface="Alexandria"/>
              </a:rPr>
              <a:t>Sound decisions </a:t>
            </a:r>
            <a:r>
              <a:rPr lang="en-US" sz="2000" dirty="0">
                <a:solidFill>
                  <a:prstClr val="black"/>
                </a:solidFill>
                <a:latin typeface="Alexandria"/>
              </a:rPr>
              <a:t>depend on </a:t>
            </a:r>
            <a:r>
              <a:rPr lang="en-US" sz="2000" b="1" dirty="0">
                <a:solidFill>
                  <a:prstClr val="black"/>
                </a:solidFill>
                <a:latin typeface="Alexandria"/>
              </a:rPr>
              <a:t>accurate information</a:t>
            </a:r>
            <a:r>
              <a:rPr lang="en-US" sz="2000" dirty="0">
                <a:solidFill>
                  <a:prstClr val="black"/>
                </a:solidFill>
                <a:latin typeface="Alexandria"/>
              </a:rPr>
              <a:t>.</a:t>
            </a:r>
            <a:endParaRPr kumimoji="0" lang="en-US" sz="2000" b="0" i="1" u="none" strike="noStrike" kern="1200" cap="none" spc="0" normalizeH="0" baseline="0" noProof="0" dirty="0">
              <a:ln>
                <a:noFill/>
              </a:ln>
              <a:solidFill>
                <a:prstClr val="black"/>
              </a:solidFill>
              <a:effectLst/>
              <a:uLnTx/>
              <a:uFillTx/>
              <a:latin typeface="Alexandria"/>
              <a:ea typeface="+mn-ea"/>
              <a:cs typeface="+mn-cs"/>
            </a:endParaRPr>
          </a:p>
        </p:txBody>
      </p:sp>
    </p:spTree>
    <p:extLst>
      <p:ext uri="{BB962C8B-B14F-4D97-AF65-F5344CB8AC3E}">
        <p14:creationId xmlns:p14="http://schemas.microsoft.com/office/powerpoint/2010/main" val="252217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3" grpId="0" animBg="1"/>
      <p:bldP spid="2" grpId="0" animBg="1"/>
      <p:bldP spid="4" grpId="0" animBg="1"/>
      <p:bldP spid="8"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BD00F-E155-6AFF-2422-FE67141E6DA5}"/>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62B0958A-F153-4736-EE56-D21DAE8651EF}"/>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4C528D96-AD05-6CDA-FD85-6D396F624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481579D3-31F4-D4D6-72D4-4429AE581F26}"/>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sp>
        <p:nvSpPr>
          <p:cNvPr id="10" name="TextBox 9">
            <a:extLst>
              <a:ext uri="{FF2B5EF4-FFF2-40B4-BE49-F238E27FC236}">
                <a16:creationId xmlns:a16="http://schemas.microsoft.com/office/drawing/2014/main" id="{A8D72D35-1F75-AF44-7DEF-2E560AB3B599}"/>
              </a:ext>
            </a:extLst>
          </p:cNvPr>
          <p:cNvSpPr txBox="1"/>
          <p:nvPr/>
        </p:nvSpPr>
        <p:spPr>
          <a:xfrm>
            <a:off x="3049314" y="1354510"/>
            <a:ext cx="6093372" cy="430887"/>
          </a:xfrm>
          <a:prstGeom prst="rect">
            <a:avLst/>
          </a:prstGeom>
          <a:solidFill>
            <a:schemeClr val="accent4">
              <a:lumMod val="60000"/>
              <a:lumOff val="40000"/>
            </a:schemeClr>
          </a:solidFill>
        </p:spPr>
        <p:txBody>
          <a:bodyPr wrap="square">
            <a:spAutoFit/>
          </a:bodyPr>
          <a:lstStyle/>
          <a:p>
            <a:pPr algn="ctr">
              <a:buNone/>
            </a:pPr>
            <a:r>
              <a:rPr lang="en-US" sz="2200" b="1" dirty="0">
                <a:latin typeface="Alexandria"/>
              </a:rPr>
              <a:t>Data Classification</a:t>
            </a:r>
            <a:endParaRPr lang="en-US" sz="2200" dirty="0">
              <a:latin typeface="Alexandria"/>
            </a:endParaRPr>
          </a:p>
        </p:txBody>
      </p:sp>
      <p:graphicFrame>
        <p:nvGraphicFramePr>
          <p:cNvPr id="11" name="Table 10">
            <a:extLst>
              <a:ext uri="{FF2B5EF4-FFF2-40B4-BE49-F238E27FC236}">
                <a16:creationId xmlns:a16="http://schemas.microsoft.com/office/drawing/2014/main" id="{B3FF0A72-13A7-E10B-5F03-0644705711AB}"/>
              </a:ext>
            </a:extLst>
          </p:cNvPr>
          <p:cNvGraphicFramePr>
            <a:graphicFrameLocks noGrp="1"/>
          </p:cNvGraphicFramePr>
          <p:nvPr>
            <p:extLst>
              <p:ext uri="{D42A27DB-BD31-4B8C-83A1-F6EECF244321}">
                <p14:modId xmlns:p14="http://schemas.microsoft.com/office/powerpoint/2010/main" val="1833362560"/>
              </p:ext>
            </p:extLst>
          </p:nvPr>
        </p:nvGraphicFramePr>
        <p:xfrm>
          <a:off x="299545" y="1783078"/>
          <a:ext cx="11713779" cy="1603316"/>
        </p:xfrm>
        <a:graphic>
          <a:graphicData uri="http://schemas.openxmlformats.org/drawingml/2006/table">
            <a:tbl>
              <a:tblPr>
                <a:tableStyleId>{22838BEF-8BB2-4498-84A7-C5851F593DF1}</a:tableStyleId>
              </a:tblPr>
              <a:tblGrid>
                <a:gridCol w="3452648">
                  <a:extLst>
                    <a:ext uri="{9D8B030D-6E8A-4147-A177-3AD203B41FA5}">
                      <a16:colId xmlns:a16="http://schemas.microsoft.com/office/drawing/2014/main" val="20816427"/>
                    </a:ext>
                  </a:extLst>
                </a:gridCol>
                <a:gridCol w="3799490">
                  <a:extLst>
                    <a:ext uri="{9D8B030D-6E8A-4147-A177-3AD203B41FA5}">
                      <a16:colId xmlns:a16="http://schemas.microsoft.com/office/drawing/2014/main" val="372450377"/>
                    </a:ext>
                  </a:extLst>
                </a:gridCol>
                <a:gridCol w="4461641">
                  <a:extLst>
                    <a:ext uri="{9D8B030D-6E8A-4147-A177-3AD203B41FA5}">
                      <a16:colId xmlns:a16="http://schemas.microsoft.com/office/drawing/2014/main" val="427190709"/>
                    </a:ext>
                  </a:extLst>
                </a:gridCol>
              </a:tblGrid>
              <a:tr h="501304">
                <a:tc>
                  <a:txBody>
                    <a:bodyPr/>
                    <a:lstStyle/>
                    <a:p>
                      <a:pPr algn="ctr">
                        <a:buNone/>
                      </a:pPr>
                      <a:r>
                        <a:rPr lang="en-US" sz="2000" b="1" dirty="0">
                          <a:latin typeface="Alexandria"/>
                        </a:rPr>
                        <a:t>Type</a:t>
                      </a:r>
                    </a:p>
                  </a:txBody>
                  <a:tcPr anchor="ctr"/>
                </a:tc>
                <a:tc>
                  <a:txBody>
                    <a:bodyPr/>
                    <a:lstStyle/>
                    <a:p>
                      <a:pPr algn="ctr">
                        <a:buNone/>
                      </a:pPr>
                      <a:r>
                        <a:rPr lang="en-US" sz="2000" b="1" dirty="0">
                          <a:latin typeface="Alexandria"/>
                        </a:rPr>
                        <a:t>Characteristics</a:t>
                      </a:r>
                    </a:p>
                  </a:txBody>
                  <a:tcPr anchor="ctr"/>
                </a:tc>
                <a:tc>
                  <a:txBody>
                    <a:bodyPr/>
                    <a:lstStyle/>
                    <a:p>
                      <a:pPr algn="ctr">
                        <a:buNone/>
                      </a:pPr>
                      <a:r>
                        <a:rPr lang="en-US" sz="2000" b="1" dirty="0">
                          <a:latin typeface="Alexandria"/>
                        </a:rPr>
                        <a:t>Examples</a:t>
                      </a:r>
                    </a:p>
                  </a:txBody>
                  <a:tcPr anchor="ctr"/>
                </a:tc>
                <a:extLst>
                  <a:ext uri="{0D108BD9-81ED-4DB2-BD59-A6C34878D82A}">
                    <a16:rowId xmlns:a16="http://schemas.microsoft.com/office/drawing/2014/main" val="3204676804"/>
                  </a:ext>
                </a:extLst>
              </a:tr>
              <a:tr h="600708">
                <a:tc>
                  <a:txBody>
                    <a:bodyPr/>
                    <a:lstStyle/>
                    <a:p>
                      <a:pPr algn="ctr">
                        <a:buNone/>
                      </a:pPr>
                      <a:r>
                        <a:rPr lang="en-US" sz="2000" b="1" dirty="0">
                          <a:latin typeface="Alexandria"/>
                        </a:rPr>
                        <a:t>Structured Data</a:t>
                      </a:r>
                    </a:p>
                  </a:txBody>
                  <a:tcPr anchor="ctr">
                    <a:solidFill>
                      <a:schemeClr val="bg1"/>
                    </a:solidFill>
                  </a:tcPr>
                </a:tc>
                <a:tc>
                  <a:txBody>
                    <a:bodyPr/>
                    <a:lstStyle/>
                    <a:p>
                      <a:pPr algn="ctr">
                        <a:buNone/>
                      </a:pPr>
                      <a:r>
                        <a:rPr lang="en-US" sz="2000" dirty="0">
                          <a:latin typeface="Alexandria"/>
                        </a:rPr>
                        <a:t>Digital, stored in databases</a:t>
                      </a:r>
                    </a:p>
                  </a:txBody>
                  <a:tcPr anchor="ctr">
                    <a:solidFill>
                      <a:schemeClr val="bg1"/>
                    </a:solidFill>
                  </a:tcPr>
                </a:tc>
                <a:tc>
                  <a:txBody>
                    <a:bodyPr/>
                    <a:lstStyle/>
                    <a:p>
                      <a:pPr algn="ctr">
                        <a:buNone/>
                      </a:pPr>
                      <a:r>
                        <a:rPr lang="en-US" sz="2000">
                          <a:latin typeface="Alexandria"/>
                        </a:rPr>
                        <a:t>Facility details, users, service providers</a:t>
                      </a:r>
                    </a:p>
                  </a:txBody>
                  <a:tcPr anchor="ctr">
                    <a:solidFill>
                      <a:schemeClr val="bg1"/>
                    </a:solidFill>
                  </a:tcPr>
                </a:tc>
                <a:extLst>
                  <a:ext uri="{0D108BD9-81ED-4DB2-BD59-A6C34878D82A}">
                    <a16:rowId xmlns:a16="http://schemas.microsoft.com/office/drawing/2014/main" val="1436390705"/>
                  </a:ext>
                </a:extLst>
              </a:tr>
              <a:tr h="501304">
                <a:tc>
                  <a:txBody>
                    <a:bodyPr/>
                    <a:lstStyle/>
                    <a:p>
                      <a:pPr algn="ctr">
                        <a:buNone/>
                      </a:pPr>
                      <a:r>
                        <a:rPr lang="en-US" sz="2000" b="1" dirty="0">
                          <a:latin typeface="Alexandria"/>
                        </a:rPr>
                        <a:t>Unstructured Data</a:t>
                      </a:r>
                    </a:p>
                  </a:txBody>
                  <a:tcPr anchor="ctr">
                    <a:solidFill>
                      <a:schemeClr val="bg1"/>
                    </a:solidFill>
                  </a:tcPr>
                </a:tc>
                <a:tc>
                  <a:txBody>
                    <a:bodyPr/>
                    <a:lstStyle/>
                    <a:p>
                      <a:pPr algn="ctr">
                        <a:buNone/>
                      </a:pPr>
                      <a:r>
                        <a:rPr lang="en-US" sz="2000" dirty="0">
                          <a:latin typeface="Alexandria"/>
                        </a:rPr>
                        <a:t>Non-digital, usually paper-based</a:t>
                      </a:r>
                    </a:p>
                  </a:txBody>
                  <a:tcPr anchor="ctr">
                    <a:solidFill>
                      <a:schemeClr val="bg1"/>
                    </a:solidFill>
                  </a:tcPr>
                </a:tc>
                <a:tc>
                  <a:txBody>
                    <a:bodyPr/>
                    <a:lstStyle/>
                    <a:p>
                      <a:pPr algn="ctr">
                        <a:buNone/>
                      </a:pPr>
                      <a:r>
                        <a:rPr lang="en-US" sz="2000" dirty="0">
                          <a:latin typeface="Alexandria"/>
                        </a:rPr>
                        <a:t>Photos, drawings, contracts, documents</a:t>
                      </a:r>
                    </a:p>
                  </a:txBody>
                  <a:tcPr anchor="ctr">
                    <a:solidFill>
                      <a:schemeClr val="bg1"/>
                    </a:solidFill>
                  </a:tcPr>
                </a:tc>
                <a:extLst>
                  <a:ext uri="{0D108BD9-81ED-4DB2-BD59-A6C34878D82A}">
                    <a16:rowId xmlns:a16="http://schemas.microsoft.com/office/drawing/2014/main" val="4045529771"/>
                  </a:ext>
                </a:extLst>
              </a:tr>
            </a:tbl>
          </a:graphicData>
        </a:graphic>
      </p:graphicFrame>
      <p:graphicFrame>
        <p:nvGraphicFramePr>
          <p:cNvPr id="12" name="Diagram 11">
            <a:extLst>
              <a:ext uri="{FF2B5EF4-FFF2-40B4-BE49-F238E27FC236}">
                <a16:creationId xmlns:a16="http://schemas.microsoft.com/office/drawing/2014/main" id="{26C808C8-A74B-A287-BE40-FF0B21C98183}"/>
              </a:ext>
            </a:extLst>
          </p:cNvPr>
          <p:cNvGraphicFramePr/>
          <p:nvPr>
            <p:extLst>
              <p:ext uri="{D42A27DB-BD31-4B8C-83A1-F6EECF244321}">
                <p14:modId xmlns:p14="http://schemas.microsoft.com/office/powerpoint/2010/main" val="1118814843"/>
              </p:ext>
            </p:extLst>
          </p:nvPr>
        </p:nvGraphicFramePr>
        <p:xfrm>
          <a:off x="180431" y="3892981"/>
          <a:ext cx="12011569" cy="28854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68626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Graphic spid="12" grpId="0">
        <p:bldAsOne/>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E5FCD5-FFB9-1BBE-CDA0-AB78F0CB2063}"/>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55987F45-047F-1FF0-7E2C-C3A27C27D5B2}"/>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3CE12234-60E7-2366-970F-3FEE3629AD8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ED78CA24-23FE-392A-E25B-6C15A08C1596}"/>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sp>
        <p:nvSpPr>
          <p:cNvPr id="10" name="TextBox 9">
            <a:extLst>
              <a:ext uri="{FF2B5EF4-FFF2-40B4-BE49-F238E27FC236}">
                <a16:creationId xmlns:a16="http://schemas.microsoft.com/office/drawing/2014/main" id="{B773CF2A-AA00-DA9D-7753-8742B0379E01}"/>
              </a:ext>
            </a:extLst>
          </p:cNvPr>
          <p:cNvSpPr txBox="1"/>
          <p:nvPr/>
        </p:nvSpPr>
        <p:spPr>
          <a:xfrm>
            <a:off x="3148888" y="1028117"/>
            <a:ext cx="6093372" cy="400110"/>
          </a:xfrm>
          <a:prstGeom prst="rect">
            <a:avLst/>
          </a:prstGeom>
          <a:solidFill>
            <a:schemeClr val="accent4">
              <a:lumMod val="60000"/>
              <a:lumOff val="4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cs typeface="+mn-cs"/>
              </a:rPr>
              <a:t>Classification of Facility-Related Information</a:t>
            </a:r>
          </a:p>
        </p:txBody>
      </p:sp>
      <p:graphicFrame>
        <p:nvGraphicFramePr>
          <p:cNvPr id="2" name="Table 1">
            <a:extLst>
              <a:ext uri="{FF2B5EF4-FFF2-40B4-BE49-F238E27FC236}">
                <a16:creationId xmlns:a16="http://schemas.microsoft.com/office/drawing/2014/main" id="{D055083E-6EC5-F64F-0FBD-B8BDE59AA254}"/>
              </a:ext>
            </a:extLst>
          </p:cNvPr>
          <p:cNvGraphicFramePr>
            <a:graphicFrameLocks noGrp="1"/>
          </p:cNvGraphicFramePr>
          <p:nvPr>
            <p:extLst>
              <p:ext uri="{D42A27DB-BD31-4B8C-83A1-F6EECF244321}">
                <p14:modId xmlns:p14="http://schemas.microsoft.com/office/powerpoint/2010/main" val="1077981392"/>
              </p:ext>
            </p:extLst>
          </p:nvPr>
        </p:nvGraphicFramePr>
        <p:xfrm>
          <a:off x="47299" y="1428227"/>
          <a:ext cx="12076386" cy="5587340"/>
        </p:xfrm>
        <a:graphic>
          <a:graphicData uri="http://schemas.openxmlformats.org/drawingml/2006/table">
            <a:tbl>
              <a:tblPr>
                <a:tableStyleId>{22838BEF-8BB2-4498-84A7-C5851F593DF1}</a:tableStyleId>
              </a:tblPr>
              <a:tblGrid>
                <a:gridCol w="1497722">
                  <a:extLst>
                    <a:ext uri="{9D8B030D-6E8A-4147-A177-3AD203B41FA5}">
                      <a16:colId xmlns:a16="http://schemas.microsoft.com/office/drawing/2014/main" val="3880472315"/>
                    </a:ext>
                  </a:extLst>
                </a:gridCol>
                <a:gridCol w="4208819">
                  <a:extLst>
                    <a:ext uri="{9D8B030D-6E8A-4147-A177-3AD203B41FA5}">
                      <a16:colId xmlns:a16="http://schemas.microsoft.com/office/drawing/2014/main" val="1983791097"/>
                    </a:ext>
                  </a:extLst>
                </a:gridCol>
                <a:gridCol w="3969151">
                  <a:extLst>
                    <a:ext uri="{9D8B030D-6E8A-4147-A177-3AD203B41FA5}">
                      <a16:colId xmlns:a16="http://schemas.microsoft.com/office/drawing/2014/main" val="442159016"/>
                    </a:ext>
                  </a:extLst>
                </a:gridCol>
                <a:gridCol w="1186747">
                  <a:extLst>
                    <a:ext uri="{9D8B030D-6E8A-4147-A177-3AD203B41FA5}">
                      <a16:colId xmlns:a16="http://schemas.microsoft.com/office/drawing/2014/main" val="3664717141"/>
                    </a:ext>
                  </a:extLst>
                </a:gridCol>
                <a:gridCol w="1213947">
                  <a:extLst>
                    <a:ext uri="{9D8B030D-6E8A-4147-A177-3AD203B41FA5}">
                      <a16:colId xmlns:a16="http://schemas.microsoft.com/office/drawing/2014/main" val="3781565910"/>
                    </a:ext>
                  </a:extLst>
                </a:gridCol>
              </a:tblGrid>
              <a:tr h="355498">
                <a:tc>
                  <a:txBody>
                    <a:bodyPr/>
                    <a:lstStyle/>
                    <a:p>
                      <a:pPr algn="ctr">
                        <a:buNone/>
                      </a:pPr>
                      <a:r>
                        <a:rPr lang="en-US" sz="1800" b="1" dirty="0">
                          <a:latin typeface="Alexandria"/>
                        </a:rPr>
                        <a:t>Category</a:t>
                      </a:r>
                    </a:p>
                  </a:txBody>
                  <a:tcPr marL="43953" marR="43953" marT="21976" marB="21976" anchor="ctr"/>
                </a:tc>
                <a:tc>
                  <a:txBody>
                    <a:bodyPr/>
                    <a:lstStyle/>
                    <a:p>
                      <a:pPr algn="ctr">
                        <a:buNone/>
                      </a:pPr>
                      <a:r>
                        <a:rPr lang="en-US" sz="1800" b="1" dirty="0">
                          <a:latin typeface="Alexandria"/>
                        </a:rPr>
                        <a:t>Main Content</a:t>
                      </a:r>
                    </a:p>
                  </a:txBody>
                  <a:tcPr marL="43953" marR="43953" marT="21976" marB="21976" anchor="ctr"/>
                </a:tc>
                <a:tc>
                  <a:txBody>
                    <a:bodyPr/>
                    <a:lstStyle/>
                    <a:p>
                      <a:pPr algn="ctr">
                        <a:buNone/>
                      </a:pPr>
                      <a:r>
                        <a:rPr lang="en-US" sz="1800" b="1" dirty="0">
                          <a:latin typeface="Alexandria"/>
                        </a:rPr>
                        <a:t>Management Objectives</a:t>
                      </a:r>
                    </a:p>
                  </a:txBody>
                  <a:tcPr marL="43953" marR="43953" marT="21976" marB="21976" anchor="ctr"/>
                </a:tc>
                <a:tc>
                  <a:txBody>
                    <a:bodyPr/>
                    <a:lstStyle/>
                    <a:p>
                      <a:pPr algn="ctr">
                        <a:buNone/>
                      </a:pPr>
                      <a:r>
                        <a:rPr lang="en-US" sz="1800" b="1" dirty="0">
                          <a:latin typeface="Alexandria"/>
                        </a:rPr>
                        <a:t>Update Frequency</a:t>
                      </a:r>
                    </a:p>
                  </a:txBody>
                  <a:tcPr marL="43953" marR="43953" marT="21976" marB="21976" anchor="ctr"/>
                </a:tc>
                <a:tc>
                  <a:txBody>
                    <a:bodyPr/>
                    <a:lstStyle/>
                    <a:p>
                      <a:pPr algn="ctr">
                        <a:buNone/>
                      </a:pPr>
                      <a:r>
                        <a:rPr lang="en-US" sz="1800" b="1" dirty="0">
                          <a:latin typeface="Alexandria"/>
                        </a:rPr>
                        <a:t>Importance Level</a:t>
                      </a:r>
                    </a:p>
                  </a:txBody>
                  <a:tcPr marL="43953" marR="43953" marT="21976" marB="21976" anchor="ctr"/>
                </a:tc>
                <a:extLst>
                  <a:ext uri="{0D108BD9-81ED-4DB2-BD59-A6C34878D82A}">
                    <a16:rowId xmlns:a16="http://schemas.microsoft.com/office/drawing/2014/main" val="2719067789"/>
                  </a:ext>
                </a:extLst>
              </a:tr>
              <a:tr h="968309">
                <a:tc>
                  <a:txBody>
                    <a:bodyPr/>
                    <a:lstStyle/>
                    <a:p>
                      <a:pPr algn="ctr">
                        <a:buNone/>
                      </a:pPr>
                      <a:r>
                        <a:rPr lang="en-US" sz="1800" b="1" dirty="0">
                          <a:latin typeface="Alexandria"/>
                        </a:rPr>
                        <a:t>Legal Information</a:t>
                      </a:r>
                    </a:p>
                  </a:txBody>
                  <a:tcPr marL="43953" marR="43953" marT="21976" marB="21976" anchor="ctr"/>
                </a:tc>
                <a:tc>
                  <a:txBody>
                    <a:bodyPr/>
                    <a:lstStyle/>
                    <a:p>
                      <a:pPr>
                        <a:lnSpc>
                          <a:spcPct val="105000"/>
                        </a:lnSpc>
                        <a:buNone/>
                      </a:pPr>
                      <a:r>
                        <a:rPr lang="en-US" sz="1800" dirty="0">
                          <a:latin typeface="Alexandria"/>
                        </a:rPr>
                        <a:t>Lease contracts, work permits, health and safety compliance records, periodic inspection records.</a:t>
                      </a:r>
                    </a:p>
                  </a:txBody>
                  <a:tcPr marL="43953" marR="43953" marT="21976" marB="21976" anchor="ctr">
                    <a:solidFill>
                      <a:schemeClr val="bg1"/>
                    </a:solidFill>
                  </a:tcPr>
                </a:tc>
                <a:tc>
                  <a:txBody>
                    <a:bodyPr/>
                    <a:lstStyle/>
                    <a:p>
                      <a:pPr>
                        <a:lnSpc>
                          <a:spcPct val="105000"/>
                        </a:lnSpc>
                        <a:buNone/>
                      </a:pPr>
                      <a:r>
                        <a:rPr lang="en-US" sz="1800" dirty="0">
                          <a:latin typeface="Alexandria"/>
                        </a:rPr>
                        <a:t>Ensuring legal compliance and providing evidence in cases of legal inquiries.</a:t>
                      </a:r>
                    </a:p>
                  </a:txBody>
                  <a:tcPr marL="43953" marR="43953" marT="21976" marB="21976" anchor="ctr">
                    <a:solidFill>
                      <a:schemeClr val="bg1"/>
                    </a:solidFill>
                  </a:tcPr>
                </a:tc>
                <a:tc>
                  <a:txBody>
                    <a:bodyPr/>
                    <a:lstStyle/>
                    <a:p>
                      <a:pPr algn="ctr">
                        <a:lnSpc>
                          <a:spcPct val="105000"/>
                        </a:lnSpc>
                        <a:buNone/>
                      </a:pPr>
                      <a:r>
                        <a:rPr lang="en-US" sz="1800" dirty="0">
                          <a:latin typeface="Alexandria"/>
                        </a:rPr>
                        <a:t>Upon change</a:t>
                      </a:r>
                    </a:p>
                  </a:txBody>
                  <a:tcPr marL="43953" marR="43953" marT="21976" marB="21976" anchor="ctr">
                    <a:solidFill>
                      <a:schemeClr val="bg1"/>
                    </a:solidFill>
                  </a:tcPr>
                </a:tc>
                <a:tc>
                  <a:txBody>
                    <a:bodyPr/>
                    <a:lstStyle/>
                    <a:p>
                      <a:pPr algn="ctr">
                        <a:lnSpc>
                          <a:spcPct val="105000"/>
                        </a:lnSpc>
                        <a:buNone/>
                      </a:pPr>
                      <a:r>
                        <a:rPr lang="en-US" sz="1800">
                          <a:latin typeface="Alexandria"/>
                        </a:rPr>
                        <a:t>Critical</a:t>
                      </a:r>
                    </a:p>
                  </a:txBody>
                  <a:tcPr marL="43953" marR="43953" marT="21976" marB="21976" anchor="ctr">
                    <a:solidFill>
                      <a:schemeClr val="bg1"/>
                    </a:solidFill>
                  </a:tcPr>
                </a:tc>
                <a:extLst>
                  <a:ext uri="{0D108BD9-81ED-4DB2-BD59-A6C34878D82A}">
                    <a16:rowId xmlns:a16="http://schemas.microsoft.com/office/drawing/2014/main" val="961886272"/>
                  </a:ext>
                </a:extLst>
              </a:tr>
              <a:tr h="968309">
                <a:tc>
                  <a:txBody>
                    <a:bodyPr/>
                    <a:lstStyle/>
                    <a:p>
                      <a:pPr algn="ctr">
                        <a:buNone/>
                      </a:pPr>
                      <a:r>
                        <a:rPr lang="en-US" sz="1800" b="1" dirty="0">
                          <a:latin typeface="Alexandria"/>
                        </a:rPr>
                        <a:t>Commercial Information</a:t>
                      </a:r>
                    </a:p>
                  </a:txBody>
                  <a:tcPr marL="43953" marR="43953" marT="21976" marB="21976" anchor="ctr"/>
                </a:tc>
                <a:tc>
                  <a:txBody>
                    <a:bodyPr/>
                    <a:lstStyle/>
                    <a:p>
                      <a:pPr>
                        <a:lnSpc>
                          <a:spcPct val="105000"/>
                        </a:lnSpc>
                        <a:buNone/>
                      </a:pPr>
                      <a:r>
                        <a:rPr lang="en-US" sz="1800" dirty="0">
                          <a:latin typeface="Alexandria"/>
                        </a:rPr>
                        <a:t>Property valuation figures, insurance policies, service level agreements (SLAs), market data.</a:t>
                      </a:r>
                    </a:p>
                  </a:txBody>
                  <a:tcPr marL="43953" marR="43953" marT="21976" marB="21976" anchor="ctr">
                    <a:solidFill>
                      <a:schemeClr val="bg1"/>
                    </a:solidFill>
                  </a:tcPr>
                </a:tc>
                <a:tc>
                  <a:txBody>
                    <a:bodyPr/>
                    <a:lstStyle/>
                    <a:p>
                      <a:pPr>
                        <a:lnSpc>
                          <a:spcPct val="105000"/>
                        </a:lnSpc>
                        <a:buNone/>
                      </a:pPr>
                      <a:r>
                        <a:rPr lang="en-US" sz="1800" dirty="0">
                          <a:latin typeface="Alexandria"/>
                        </a:rPr>
                        <a:t>Supporting negotiations and improving service provider performance.</a:t>
                      </a:r>
                    </a:p>
                  </a:txBody>
                  <a:tcPr marL="43953" marR="43953" marT="21976" marB="21976" anchor="ctr">
                    <a:solidFill>
                      <a:schemeClr val="bg1"/>
                    </a:solidFill>
                  </a:tcPr>
                </a:tc>
                <a:tc>
                  <a:txBody>
                    <a:bodyPr/>
                    <a:lstStyle/>
                    <a:p>
                      <a:pPr algn="ctr">
                        <a:lnSpc>
                          <a:spcPct val="105000"/>
                        </a:lnSpc>
                        <a:buNone/>
                      </a:pPr>
                      <a:r>
                        <a:rPr lang="en-US" sz="1800" dirty="0">
                          <a:latin typeface="Alexandria"/>
                        </a:rPr>
                        <a:t>Annual/</a:t>
                      </a:r>
                      <a:r>
                        <a:rPr lang="ar-SY" sz="1800" dirty="0">
                          <a:latin typeface="Alexandria"/>
                        </a:rPr>
                        <a:t> </a:t>
                      </a:r>
                      <a:r>
                        <a:rPr lang="en-US" sz="1800" dirty="0">
                          <a:latin typeface="Alexandria"/>
                        </a:rPr>
                        <a:t>Semi-annual</a:t>
                      </a:r>
                    </a:p>
                  </a:txBody>
                  <a:tcPr marL="43953" marR="43953" marT="21976" marB="21976" anchor="ctr">
                    <a:solidFill>
                      <a:schemeClr val="bg1"/>
                    </a:solidFill>
                  </a:tcPr>
                </a:tc>
                <a:tc>
                  <a:txBody>
                    <a:bodyPr/>
                    <a:lstStyle/>
                    <a:p>
                      <a:pPr algn="ctr">
                        <a:lnSpc>
                          <a:spcPct val="105000"/>
                        </a:lnSpc>
                        <a:buNone/>
                      </a:pPr>
                      <a:r>
                        <a:rPr lang="en-US" sz="1800">
                          <a:latin typeface="Alexandria"/>
                        </a:rPr>
                        <a:t>High</a:t>
                      </a:r>
                    </a:p>
                  </a:txBody>
                  <a:tcPr marL="43953" marR="43953" marT="21976" marB="21976" anchor="ctr">
                    <a:solidFill>
                      <a:schemeClr val="bg1"/>
                    </a:solidFill>
                  </a:tcPr>
                </a:tc>
                <a:extLst>
                  <a:ext uri="{0D108BD9-81ED-4DB2-BD59-A6C34878D82A}">
                    <a16:rowId xmlns:a16="http://schemas.microsoft.com/office/drawing/2014/main" val="386148521"/>
                  </a:ext>
                </a:extLst>
              </a:tr>
              <a:tr h="661904">
                <a:tc>
                  <a:txBody>
                    <a:bodyPr/>
                    <a:lstStyle/>
                    <a:p>
                      <a:pPr algn="ctr">
                        <a:buNone/>
                      </a:pPr>
                      <a:r>
                        <a:rPr lang="en-US" sz="1800" b="1" dirty="0">
                          <a:latin typeface="Alexandria"/>
                        </a:rPr>
                        <a:t>Financial Information</a:t>
                      </a:r>
                    </a:p>
                  </a:txBody>
                  <a:tcPr marL="43953" marR="43953" marT="21976" marB="21976" anchor="ctr"/>
                </a:tc>
                <a:tc>
                  <a:txBody>
                    <a:bodyPr/>
                    <a:lstStyle/>
                    <a:p>
                      <a:pPr>
                        <a:lnSpc>
                          <a:spcPct val="105000"/>
                        </a:lnSpc>
                        <a:buNone/>
                      </a:pPr>
                      <a:r>
                        <a:rPr lang="en-US" sz="1800">
                          <a:latin typeface="Alexandria"/>
                        </a:rPr>
                        <a:t>Budgets, expenditure records, cost data, accounting reports.</a:t>
                      </a:r>
                    </a:p>
                  </a:txBody>
                  <a:tcPr marL="43953" marR="43953" marT="21976" marB="21976" anchor="ctr">
                    <a:solidFill>
                      <a:schemeClr val="bg1"/>
                    </a:solidFill>
                  </a:tcPr>
                </a:tc>
                <a:tc>
                  <a:txBody>
                    <a:bodyPr/>
                    <a:lstStyle/>
                    <a:p>
                      <a:pPr>
                        <a:lnSpc>
                          <a:spcPct val="105000"/>
                        </a:lnSpc>
                        <a:buNone/>
                      </a:pPr>
                      <a:r>
                        <a:rPr lang="en-US" sz="1800" dirty="0">
                          <a:latin typeface="Alexandria"/>
                        </a:rPr>
                        <a:t>Cost control and evaluating spending effectiveness.</a:t>
                      </a:r>
                    </a:p>
                  </a:txBody>
                  <a:tcPr marL="43953" marR="43953" marT="21976" marB="21976" anchor="ctr">
                    <a:solidFill>
                      <a:schemeClr val="bg1"/>
                    </a:solidFill>
                  </a:tcPr>
                </a:tc>
                <a:tc>
                  <a:txBody>
                    <a:bodyPr/>
                    <a:lstStyle/>
                    <a:p>
                      <a:pPr algn="ctr">
                        <a:lnSpc>
                          <a:spcPct val="105000"/>
                        </a:lnSpc>
                        <a:buNone/>
                      </a:pPr>
                      <a:r>
                        <a:rPr lang="en-US" sz="1800" dirty="0">
                          <a:latin typeface="Alexandria"/>
                        </a:rPr>
                        <a:t>Monthly/</a:t>
                      </a:r>
                      <a:r>
                        <a:rPr lang="ar-SY" sz="1800" dirty="0">
                          <a:latin typeface="Alexandria"/>
                        </a:rPr>
                        <a:t> </a:t>
                      </a:r>
                      <a:r>
                        <a:rPr lang="en-US" sz="1800" dirty="0">
                          <a:latin typeface="Alexandria"/>
                        </a:rPr>
                        <a:t>Quarterly</a:t>
                      </a:r>
                    </a:p>
                  </a:txBody>
                  <a:tcPr marL="43953" marR="43953" marT="21976" marB="21976" anchor="ctr">
                    <a:solidFill>
                      <a:schemeClr val="bg1"/>
                    </a:solidFill>
                  </a:tcPr>
                </a:tc>
                <a:tc>
                  <a:txBody>
                    <a:bodyPr/>
                    <a:lstStyle/>
                    <a:p>
                      <a:pPr algn="ctr">
                        <a:lnSpc>
                          <a:spcPct val="105000"/>
                        </a:lnSpc>
                        <a:buNone/>
                      </a:pPr>
                      <a:r>
                        <a:rPr lang="en-US" sz="1800">
                          <a:latin typeface="Alexandria"/>
                        </a:rPr>
                        <a:t>Very High</a:t>
                      </a:r>
                    </a:p>
                  </a:txBody>
                  <a:tcPr marL="43953" marR="43953" marT="21976" marB="21976" anchor="ctr">
                    <a:solidFill>
                      <a:schemeClr val="bg1"/>
                    </a:solidFill>
                  </a:tcPr>
                </a:tc>
                <a:extLst>
                  <a:ext uri="{0D108BD9-81ED-4DB2-BD59-A6C34878D82A}">
                    <a16:rowId xmlns:a16="http://schemas.microsoft.com/office/drawing/2014/main" val="2579215437"/>
                  </a:ext>
                </a:extLst>
              </a:tr>
              <a:tr h="1274715">
                <a:tc>
                  <a:txBody>
                    <a:bodyPr/>
                    <a:lstStyle/>
                    <a:p>
                      <a:pPr algn="ctr">
                        <a:buNone/>
                      </a:pPr>
                      <a:r>
                        <a:rPr lang="en-US" sz="1800" b="1" dirty="0">
                          <a:latin typeface="Alexandria"/>
                        </a:rPr>
                        <a:t>Technical Information</a:t>
                      </a:r>
                    </a:p>
                  </a:txBody>
                  <a:tcPr marL="43953" marR="43953" marT="21976" marB="21976" anchor="ctr"/>
                </a:tc>
                <a:tc>
                  <a:txBody>
                    <a:bodyPr/>
                    <a:lstStyle/>
                    <a:p>
                      <a:pPr>
                        <a:lnSpc>
                          <a:spcPct val="105000"/>
                        </a:lnSpc>
                        <a:buNone/>
                      </a:pPr>
                      <a:r>
                        <a:rPr lang="en-US" sz="1800" dirty="0">
                          <a:latin typeface="Alexandria"/>
                        </a:rPr>
                        <a:t>As-built drawings, operation and maintenance procedures, facility condition records, environmental assessment reports.</a:t>
                      </a:r>
                    </a:p>
                  </a:txBody>
                  <a:tcPr marL="43953" marR="43953" marT="21976" marB="21976" anchor="ctr">
                    <a:solidFill>
                      <a:schemeClr val="bg1"/>
                    </a:solidFill>
                  </a:tcPr>
                </a:tc>
                <a:tc>
                  <a:txBody>
                    <a:bodyPr/>
                    <a:lstStyle/>
                    <a:p>
                      <a:pPr>
                        <a:lnSpc>
                          <a:spcPct val="105000"/>
                        </a:lnSpc>
                        <a:buNone/>
                      </a:pPr>
                      <a:r>
                        <a:rPr lang="en-US" sz="1800" dirty="0">
                          <a:latin typeface="Alexandria"/>
                        </a:rPr>
                        <a:t>Ensuring safe and efficient facility operations and improving maintenance cycles.</a:t>
                      </a:r>
                    </a:p>
                  </a:txBody>
                  <a:tcPr marL="43953" marR="43953" marT="21976" marB="21976" anchor="ctr">
                    <a:solidFill>
                      <a:schemeClr val="bg1"/>
                    </a:solidFill>
                  </a:tcPr>
                </a:tc>
                <a:tc>
                  <a:txBody>
                    <a:bodyPr/>
                    <a:lstStyle/>
                    <a:p>
                      <a:pPr algn="ctr">
                        <a:lnSpc>
                          <a:spcPct val="105000"/>
                        </a:lnSpc>
                        <a:buNone/>
                      </a:pPr>
                      <a:r>
                        <a:rPr lang="en-US" sz="1800" dirty="0">
                          <a:latin typeface="Alexandria"/>
                        </a:rPr>
                        <a:t>Continuous</a:t>
                      </a:r>
                    </a:p>
                  </a:txBody>
                  <a:tcPr marL="43953" marR="43953" marT="21976" marB="21976" anchor="ctr">
                    <a:solidFill>
                      <a:schemeClr val="bg1"/>
                    </a:solidFill>
                  </a:tcPr>
                </a:tc>
                <a:tc>
                  <a:txBody>
                    <a:bodyPr/>
                    <a:lstStyle/>
                    <a:p>
                      <a:pPr algn="ctr">
                        <a:lnSpc>
                          <a:spcPct val="105000"/>
                        </a:lnSpc>
                        <a:buNone/>
                      </a:pPr>
                      <a:r>
                        <a:rPr lang="en-US" sz="1800" dirty="0">
                          <a:latin typeface="Alexandria"/>
                        </a:rPr>
                        <a:t>Critical</a:t>
                      </a:r>
                    </a:p>
                  </a:txBody>
                  <a:tcPr marL="43953" marR="43953" marT="21976" marB="21976" anchor="ctr">
                    <a:solidFill>
                      <a:schemeClr val="bg1"/>
                    </a:solidFill>
                  </a:tcPr>
                </a:tc>
                <a:extLst>
                  <a:ext uri="{0D108BD9-81ED-4DB2-BD59-A6C34878D82A}">
                    <a16:rowId xmlns:a16="http://schemas.microsoft.com/office/drawing/2014/main" val="792485114"/>
                  </a:ext>
                </a:extLst>
              </a:tr>
              <a:tr h="1121511">
                <a:tc>
                  <a:txBody>
                    <a:bodyPr/>
                    <a:lstStyle/>
                    <a:p>
                      <a:pPr algn="ctr">
                        <a:buNone/>
                      </a:pPr>
                      <a:r>
                        <a:rPr lang="en-US" sz="1800" b="1" dirty="0">
                          <a:latin typeface="Alexandria"/>
                        </a:rPr>
                        <a:t>Administrative Information</a:t>
                      </a:r>
                    </a:p>
                  </a:txBody>
                  <a:tcPr marL="43953" marR="43953" marT="21976" marB="21976" anchor="ctr"/>
                </a:tc>
                <a:tc>
                  <a:txBody>
                    <a:bodyPr/>
                    <a:lstStyle/>
                    <a:p>
                      <a:pPr>
                        <a:lnSpc>
                          <a:spcPct val="105000"/>
                        </a:lnSpc>
                        <a:buNone/>
                      </a:pPr>
                      <a:r>
                        <a:rPr lang="en-US" sz="1800" dirty="0">
                          <a:latin typeface="Alexandria"/>
                        </a:rPr>
                        <a:t>Organizational charts, emergency procedures, team performance records, actual facility assessment reports.</a:t>
                      </a:r>
                    </a:p>
                  </a:txBody>
                  <a:tcPr marL="43953" marR="43953" marT="21976" marB="21976" anchor="ctr">
                    <a:solidFill>
                      <a:schemeClr val="bg1"/>
                    </a:solidFill>
                  </a:tcPr>
                </a:tc>
                <a:tc>
                  <a:txBody>
                    <a:bodyPr/>
                    <a:lstStyle/>
                    <a:p>
                      <a:pPr>
                        <a:lnSpc>
                          <a:spcPct val="105000"/>
                        </a:lnSpc>
                        <a:buNone/>
                      </a:pPr>
                      <a:r>
                        <a:rPr lang="en-US" sz="1800" dirty="0">
                          <a:latin typeface="Alexandria"/>
                        </a:rPr>
                        <a:t>Supporting daily operations and improving communication between teams.</a:t>
                      </a:r>
                    </a:p>
                  </a:txBody>
                  <a:tcPr marL="43953" marR="43953" marT="21976" marB="21976" anchor="ctr">
                    <a:solidFill>
                      <a:schemeClr val="bg1"/>
                    </a:solidFill>
                  </a:tcPr>
                </a:tc>
                <a:tc>
                  <a:txBody>
                    <a:bodyPr/>
                    <a:lstStyle/>
                    <a:p>
                      <a:pPr algn="ctr">
                        <a:lnSpc>
                          <a:spcPct val="105000"/>
                        </a:lnSpc>
                        <a:buNone/>
                      </a:pPr>
                      <a:r>
                        <a:rPr lang="en-US" sz="1800" dirty="0">
                          <a:latin typeface="Alexandria"/>
                        </a:rPr>
                        <a:t>Quarterly</a:t>
                      </a:r>
                    </a:p>
                  </a:txBody>
                  <a:tcPr marL="43953" marR="43953" marT="21976" marB="21976" anchor="ctr">
                    <a:solidFill>
                      <a:schemeClr val="bg1"/>
                    </a:solidFill>
                  </a:tcPr>
                </a:tc>
                <a:tc>
                  <a:txBody>
                    <a:bodyPr/>
                    <a:lstStyle/>
                    <a:p>
                      <a:pPr algn="ctr">
                        <a:lnSpc>
                          <a:spcPct val="105000"/>
                        </a:lnSpc>
                        <a:buNone/>
                      </a:pPr>
                      <a:r>
                        <a:rPr lang="en-US" sz="1800" dirty="0">
                          <a:latin typeface="Alexandria"/>
                        </a:rPr>
                        <a:t>High</a:t>
                      </a:r>
                    </a:p>
                  </a:txBody>
                  <a:tcPr marL="43953" marR="43953" marT="21976" marB="21976" anchor="ctr">
                    <a:solidFill>
                      <a:schemeClr val="bg1"/>
                    </a:solidFill>
                  </a:tcPr>
                </a:tc>
                <a:extLst>
                  <a:ext uri="{0D108BD9-81ED-4DB2-BD59-A6C34878D82A}">
                    <a16:rowId xmlns:a16="http://schemas.microsoft.com/office/drawing/2014/main" val="2094002951"/>
                  </a:ext>
                </a:extLst>
              </a:tr>
            </a:tbl>
          </a:graphicData>
        </a:graphic>
      </p:graphicFrame>
    </p:spTree>
    <p:extLst>
      <p:ext uri="{BB962C8B-B14F-4D97-AF65-F5344CB8AC3E}">
        <p14:creationId xmlns:p14="http://schemas.microsoft.com/office/powerpoint/2010/main" val="1870204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F0E2B5-43AC-B8D0-C309-26EE93C35EA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641E9072-22D1-EDE0-56B4-8312BD8F17F0}"/>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21CA346A-814D-5155-5416-9FF93988154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7FDEDF1B-DAEE-5933-0BFE-7539B9B054F0}"/>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sp>
        <p:nvSpPr>
          <p:cNvPr id="4" name="TextBox 3">
            <a:extLst>
              <a:ext uri="{FF2B5EF4-FFF2-40B4-BE49-F238E27FC236}">
                <a16:creationId xmlns:a16="http://schemas.microsoft.com/office/drawing/2014/main" id="{6BE16D50-00F2-57CE-6D4F-4CF1D2C62856}"/>
              </a:ext>
            </a:extLst>
          </p:cNvPr>
          <p:cNvSpPr txBox="1"/>
          <p:nvPr/>
        </p:nvSpPr>
        <p:spPr>
          <a:xfrm>
            <a:off x="3648404" y="1169142"/>
            <a:ext cx="5353706" cy="531674"/>
          </a:xfrm>
          <a:prstGeom prst="bevel">
            <a:avLst/>
          </a:prstGeom>
          <a:solidFill>
            <a:srgbClr val="FEECFB"/>
          </a:solidFill>
          <a:ln>
            <a:solidFill>
              <a:schemeClr val="bg2">
                <a:lumMod val="90000"/>
              </a:schemeClr>
            </a:solidFill>
          </a:ln>
        </p:spPr>
        <p:txBody>
          <a:bodyPr wrap="square">
            <a:spAutoFit/>
          </a:bodyPr>
          <a:lstStyle/>
          <a:p>
            <a:pPr algn="ctr">
              <a:buNone/>
            </a:pPr>
            <a:r>
              <a:rPr lang="en-US" sz="2000" b="1" dirty="0">
                <a:latin typeface="Alexandria"/>
              </a:rPr>
              <a:t>Information Management Strategy</a:t>
            </a:r>
            <a:endParaRPr lang="en-US" sz="2000" dirty="0">
              <a:latin typeface="Alexandria"/>
            </a:endParaRPr>
          </a:p>
        </p:txBody>
      </p:sp>
      <p:sp>
        <p:nvSpPr>
          <p:cNvPr id="7" name="TextBox 6">
            <a:extLst>
              <a:ext uri="{FF2B5EF4-FFF2-40B4-BE49-F238E27FC236}">
                <a16:creationId xmlns:a16="http://schemas.microsoft.com/office/drawing/2014/main" id="{F2AEE44A-53F1-9FFF-1067-0A8091BEAEDA}"/>
              </a:ext>
            </a:extLst>
          </p:cNvPr>
          <p:cNvSpPr txBox="1"/>
          <p:nvPr/>
        </p:nvSpPr>
        <p:spPr>
          <a:xfrm>
            <a:off x="1013283" y="1820625"/>
            <a:ext cx="10623947" cy="806375"/>
          </a:xfrm>
          <a:prstGeom prst="rect">
            <a:avLst/>
          </a:prstGeom>
          <a:solidFill>
            <a:schemeClr val="bg1"/>
          </a:solidFill>
          <a:ln>
            <a:solidFill>
              <a:schemeClr val="accent1"/>
            </a:solidFill>
          </a:ln>
        </p:spPr>
        <p:txBody>
          <a:bodyPr wrap="square">
            <a:spAutoFit/>
          </a:bodyPr>
          <a:lstStyle/>
          <a:p>
            <a:pPr lvl="0" algn="justLow">
              <a:lnSpc>
                <a:spcPct val="120000"/>
              </a:lnSpc>
              <a:spcBef>
                <a:spcPts val="300"/>
              </a:spcBef>
              <a:spcAft>
                <a:spcPts val="300"/>
              </a:spcAft>
              <a:defRPr/>
            </a:pPr>
            <a:r>
              <a:rPr lang="en-US" sz="2000" b="1" dirty="0">
                <a:solidFill>
                  <a:srgbClr val="C00000"/>
                </a:solidFill>
                <a:latin typeface="Alexandria"/>
              </a:rPr>
              <a:t>The Information Management Strategy </a:t>
            </a:r>
            <a:r>
              <a:rPr lang="en-US" sz="2000" dirty="0">
                <a:latin typeface="Alexandria"/>
              </a:rPr>
              <a:t>is the framework that defines the overall objectives for collecting, analyzing, storing, and updating information, while specifying its access levels.</a:t>
            </a:r>
            <a:endParaRPr kumimoji="0" lang="en-US" sz="2000" i="0" u="none" strike="noStrike" kern="1200" cap="none" spc="0" normalizeH="0" baseline="0" noProof="0" dirty="0">
              <a:ln>
                <a:noFill/>
              </a:ln>
              <a:effectLst/>
              <a:uLnTx/>
              <a:uFillTx/>
              <a:latin typeface="Alexandria"/>
            </a:endParaRPr>
          </a:p>
        </p:txBody>
      </p:sp>
      <p:graphicFrame>
        <p:nvGraphicFramePr>
          <p:cNvPr id="8" name="Diagram 7">
            <a:extLst>
              <a:ext uri="{FF2B5EF4-FFF2-40B4-BE49-F238E27FC236}">
                <a16:creationId xmlns:a16="http://schemas.microsoft.com/office/drawing/2014/main" id="{B5D7AA35-ACAD-5787-6503-8ADEA53C9BAA}"/>
              </a:ext>
            </a:extLst>
          </p:cNvPr>
          <p:cNvGraphicFramePr/>
          <p:nvPr>
            <p:extLst>
              <p:ext uri="{D42A27DB-BD31-4B8C-83A1-F6EECF244321}">
                <p14:modId xmlns:p14="http://schemas.microsoft.com/office/powerpoint/2010/main" val="2815953411"/>
              </p:ext>
            </p:extLst>
          </p:nvPr>
        </p:nvGraphicFramePr>
        <p:xfrm>
          <a:off x="180431" y="2784057"/>
          <a:ext cx="12011569" cy="38052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4167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8" grpId="0">
        <p:bldAsOne/>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EB1C4A-DEAB-3B90-1307-338E132410D9}"/>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B6789F6F-ABE3-0FEF-4B18-5CA0621A9750}"/>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D9DB6F8D-8061-125C-0B02-E91F898BF2B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BE40DD5E-6855-9A7B-DF16-D8CBA461689D}"/>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graphicFrame>
        <p:nvGraphicFramePr>
          <p:cNvPr id="2" name="Diagram 1">
            <a:extLst>
              <a:ext uri="{FF2B5EF4-FFF2-40B4-BE49-F238E27FC236}">
                <a16:creationId xmlns:a16="http://schemas.microsoft.com/office/drawing/2014/main" id="{43515FD1-A0E0-7684-52EC-3870AE9B7724}"/>
              </a:ext>
            </a:extLst>
          </p:cNvPr>
          <p:cNvGraphicFramePr/>
          <p:nvPr>
            <p:extLst>
              <p:ext uri="{D42A27DB-BD31-4B8C-83A1-F6EECF244321}">
                <p14:modId xmlns:p14="http://schemas.microsoft.com/office/powerpoint/2010/main" val="1222945236"/>
              </p:ext>
            </p:extLst>
          </p:nvPr>
        </p:nvGraphicFramePr>
        <p:xfrm>
          <a:off x="0" y="1773327"/>
          <a:ext cx="12191999" cy="54055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TextBox 8">
            <a:extLst>
              <a:ext uri="{FF2B5EF4-FFF2-40B4-BE49-F238E27FC236}">
                <a16:creationId xmlns:a16="http://schemas.microsoft.com/office/drawing/2014/main" id="{E72437D9-0B7F-BA95-8E6D-7C1E2C40FBE9}"/>
              </a:ext>
            </a:extLst>
          </p:cNvPr>
          <p:cNvSpPr txBox="1"/>
          <p:nvPr/>
        </p:nvSpPr>
        <p:spPr>
          <a:xfrm>
            <a:off x="3648404" y="1169142"/>
            <a:ext cx="5353706" cy="531674"/>
          </a:xfrm>
          <a:prstGeom prst="bevel">
            <a:avLst/>
          </a:prstGeom>
          <a:solidFill>
            <a:srgbClr val="FEECFB"/>
          </a:solidFill>
          <a:ln>
            <a:solidFill>
              <a:schemeClr val="bg2">
                <a:lumMod val="90000"/>
              </a:schemeClr>
            </a:solidFill>
          </a:ln>
        </p:spPr>
        <p:txBody>
          <a:bodyPr wrap="square">
            <a:spAutoFit/>
          </a:bodyPr>
          <a:lstStyle/>
          <a:p>
            <a:pPr algn="ctr">
              <a:buNone/>
            </a:pPr>
            <a:r>
              <a:rPr lang="en-US" sz="2000" b="1" dirty="0">
                <a:latin typeface="Alexandria"/>
              </a:rPr>
              <a:t>Information Management Procedures</a:t>
            </a:r>
            <a:endParaRPr lang="en-US" sz="2000" dirty="0">
              <a:latin typeface="Alexandria"/>
            </a:endParaRPr>
          </a:p>
        </p:txBody>
      </p:sp>
    </p:spTree>
    <p:extLst>
      <p:ext uri="{BB962C8B-B14F-4D97-AF65-F5344CB8AC3E}">
        <p14:creationId xmlns:p14="http://schemas.microsoft.com/office/powerpoint/2010/main" val="317118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F31E50-C54C-428F-3B67-C2C7989CABA5}"/>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1ED3653F-384C-E9C9-CC57-21C8B5797DCD}"/>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68890490-BFBB-BC80-1F96-057262635C5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BA9D90DF-7CDF-624B-0D1C-527CC8B18F94}"/>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sp>
        <p:nvSpPr>
          <p:cNvPr id="9" name="TextBox 8">
            <a:extLst>
              <a:ext uri="{FF2B5EF4-FFF2-40B4-BE49-F238E27FC236}">
                <a16:creationId xmlns:a16="http://schemas.microsoft.com/office/drawing/2014/main" id="{E9ECA988-61BF-7F12-28F4-00143175C86A}"/>
              </a:ext>
            </a:extLst>
          </p:cNvPr>
          <p:cNvSpPr txBox="1"/>
          <p:nvPr/>
        </p:nvSpPr>
        <p:spPr>
          <a:xfrm>
            <a:off x="3648404" y="1169142"/>
            <a:ext cx="5353706" cy="531674"/>
          </a:xfrm>
          <a:prstGeom prst="bevel">
            <a:avLst/>
          </a:prstGeom>
          <a:solidFill>
            <a:srgbClr val="FEECFB"/>
          </a:solidFill>
          <a:ln>
            <a:solidFill>
              <a:schemeClr val="bg2">
                <a:lumMod val="90000"/>
              </a:schemeClr>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cs typeface="+mn-cs"/>
              </a:rPr>
              <a:t>Success Factors in Information Management:</a:t>
            </a:r>
            <a:endParaRPr kumimoji="0" lang="en-US" sz="2000" b="0" i="0" u="none" strike="noStrike" kern="1200" cap="none" spc="0" normalizeH="0" baseline="0" noProof="0" dirty="0">
              <a:ln>
                <a:noFill/>
              </a:ln>
              <a:solidFill>
                <a:prstClr val="black"/>
              </a:solidFill>
              <a:effectLst/>
              <a:uLnTx/>
              <a:uFillTx/>
              <a:latin typeface="Alexandria"/>
              <a:ea typeface="+mn-ea"/>
              <a:cs typeface="+mn-cs"/>
            </a:endParaRPr>
          </a:p>
        </p:txBody>
      </p:sp>
      <p:sp>
        <p:nvSpPr>
          <p:cNvPr id="4" name="TextBox 3">
            <a:extLst>
              <a:ext uri="{FF2B5EF4-FFF2-40B4-BE49-F238E27FC236}">
                <a16:creationId xmlns:a16="http://schemas.microsoft.com/office/drawing/2014/main" id="{31D5E580-637F-93C9-C097-3946ABF123AD}"/>
              </a:ext>
            </a:extLst>
          </p:cNvPr>
          <p:cNvSpPr txBox="1"/>
          <p:nvPr/>
        </p:nvSpPr>
        <p:spPr>
          <a:xfrm>
            <a:off x="915492" y="1976041"/>
            <a:ext cx="10623947" cy="423193"/>
          </a:xfrm>
          <a:prstGeom prst="homePlate">
            <a:avLst/>
          </a:prstGeom>
          <a:solidFill>
            <a:srgbClr val="EBFFFF"/>
          </a:solidFill>
          <a:ln>
            <a:solidFill>
              <a:schemeClr val="accent1"/>
            </a:solidFill>
          </a:ln>
        </p:spPr>
        <p:txBody>
          <a:bodyPr wrap="square">
            <a:spAutoFit/>
          </a:bodyPr>
          <a:lstStyle/>
          <a:p>
            <a:pPr lvl="0" algn="justLow">
              <a:lnSpc>
                <a:spcPct val="114000"/>
              </a:lnSpc>
              <a:defRPr/>
            </a:pPr>
            <a:r>
              <a:rPr lang="en-US" sz="2000" dirty="0">
                <a:solidFill>
                  <a:prstClr val="black"/>
                </a:solidFill>
                <a:latin typeface="Alexandria"/>
              </a:rPr>
              <a:t>Ensuring that the right employees have access to the required information</a:t>
            </a:r>
            <a:endParaRPr kumimoji="0" lang="en-US" sz="2000" b="0" i="1" u="none" strike="noStrike" kern="1200" cap="none" spc="0" normalizeH="0" baseline="0" noProof="0" dirty="0">
              <a:ln>
                <a:noFill/>
              </a:ln>
              <a:solidFill>
                <a:prstClr val="black"/>
              </a:solidFill>
              <a:effectLst/>
              <a:uLnTx/>
              <a:uFillTx/>
              <a:latin typeface="Alexandria"/>
              <a:ea typeface="+mn-ea"/>
              <a:cs typeface="+mn-cs"/>
            </a:endParaRPr>
          </a:p>
        </p:txBody>
      </p:sp>
      <p:sp>
        <p:nvSpPr>
          <p:cNvPr id="7" name="TextBox 6">
            <a:extLst>
              <a:ext uri="{FF2B5EF4-FFF2-40B4-BE49-F238E27FC236}">
                <a16:creationId xmlns:a16="http://schemas.microsoft.com/office/drawing/2014/main" id="{6BE88991-CBA0-6CC1-C32B-E6781B5548C0}"/>
              </a:ext>
            </a:extLst>
          </p:cNvPr>
          <p:cNvSpPr txBox="1"/>
          <p:nvPr/>
        </p:nvSpPr>
        <p:spPr>
          <a:xfrm>
            <a:off x="915491" y="2795917"/>
            <a:ext cx="10623947" cy="423193"/>
          </a:xfrm>
          <a:prstGeom prst="homePlate">
            <a:avLst/>
          </a:prstGeom>
          <a:solidFill>
            <a:srgbClr val="EBFFFF"/>
          </a:solidFill>
          <a:ln>
            <a:solidFill>
              <a:schemeClr val="accent1"/>
            </a:solidFill>
          </a:ln>
        </p:spPr>
        <p:txBody>
          <a:bodyPr wrap="square">
            <a:spAutoFit/>
          </a:bodyPr>
          <a:lstStyle/>
          <a:p>
            <a:pPr lvl="0" algn="justLow">
              <a:lnSpc>
                <a:spcPct val="114000"/>
              </a:lnSpc>
              <a:defRPr/>
            </a:pPr>
            <a:r>
              <a:rPr lang="en-US" sz="2000" dirty="0">
                <a:solidFill>
                  <a:prstClr val="black"/>
                </a:solidFill>
                <a:latin typeface="Alexandria"/>
              </a:rPr>
              <a:t>Considering information as an asset that can be leveraged</a:t>
            </a:r>
            <a:endParaRPr kumimoji="0" lang="en-US" sz="2000" b="0" i="1" u="none" strike="noStrike" kern="1200" cap="none" spc="0" normalizeH="0" baseline="0" noProof="0" dirty="0">
              <a:ln>
                <a:noFill/>
              </a:ln>
              <a:solidFill>
                <a:prstClr val="black"/>
              </a:solidFill>
              <a:effectLst/>
              <a:uLnTx/>
              <a:uFillTx/>
              <a:latin typeface="Alexandria"/>
              <a:ea typeface="+mn-ea"/>
              <a:cs typeface="+mn-cs"/>
            </a:endParaRPr>
          </a:p>
        </p:txBody>
      </p:sp>
      <p:sp>
        <p:nvSpPr>
          <p:cNvPr id="8" name="TextBox 7">
            <a:extLst>
              <a:ext uri="{FF2B5EF4-FFF2-40B4-BE49-F238E27FC236}">
                <a16:creationId xmlns:a16="http://schemas.microsoft.com/office/drawing/2014/main" id="{A757EA27-44F8-18B1-95BB-83580494AE54}"/>
              </a:ext>
            </a:extLst>
          </p:cNvPr>
          <p:cNvSpPr txBox="1"/>
          <p:nvPr/>
        </p:nvSpPr>
        <p:spPr>
          <a:xfrm>
            <a:off x="915491" y="3662483"/>
            <a:ext cx="10623947" cy="423193"/>
          </a:xfrm>
          <a:prstGeom prst="homePlate">
            <a:avLst/>
          </a:prstGeom>
          <a:solidFill>
            <a:srgbClr val="EBFFFF"/>
          </a:solidFill>
          <a:ln>
            <a:solidFill>
              <a:schemeClr val="accent1"/>
            </a:solidFill>
          </a:ln>
        </p:spPr>
        <p:txBody>
          <a:bodyPr wrap="square">
            <a:spAutoFit/>
          </a:bodyPr>
          <a:lstStyle/>
          <a:p>
            <a:pPr lvl="0" algn="justLow">
              <a:lnSpc>
                <a:spcPct val="114000"/>
              </a:lnSpc>
              <a:defRPr/>
            </a:pPr>
            <a:r>
              <a:rPr lang="en-US" sz="2000" dirty="0">
                <a:solidFill>
                  <a:prstClr val="black"/>
                </a:solidFill>
                <a:latin typeface="Alexandria"/>
              </a:rPr>
              <a:t>Ensuring the privacy, security, authenticity, and integrity of information</a:t>
            </a:r>
            <a:endParaRPr kumimoji="0" lang="en-US" sz="2000" b="0" i="1" u="none" strike="noStrike" kern="1200" cap="none" spc="0" normalizeH="0" baseline="0" noProof="0" dirty="0">
              <a:ln>
                <a:noFill/>
              </a:ln>
              <a:solidFill>
                <a:prstClr val="black"/>
              </a:solidFill>
              <a:effectLst/>
              <a:uLnTx/>
              <a:uFillTx/>
              <a:latin typeface="Alexandria"/>
              <a:ea typeface="+mn-ea"/>
              <a:cs typeface="+mn-cs"/>
            </a:endParaRPr>
          </a:p>
        </p:txBody>
      </p:sp>
      <p:sp>
        <p:nvSpPr>
          <p:cNvPr id="10" name="TextBox 9">
            <a:extLst>
              <a:ext uri="{FF2B5EF4-FFF2-40B4-BE49-F238E27FC236}">
                <a16:creationId xmlns:a16="http://schemas.microsoft.com/office/drawing/2014/main" id="{BB0883A6-7A26-22BA-C086-44783CC97477}"/>
              </a:ext>
            </a:extLst>
          </p:cNvPr>
          <p:cNvSpPr txBox="1"/>
          <p:nvPr/>
        </p:nvSpPr>
        <p:spPr>
          <a:xfrm>
            <a:off x="962789" y="5348925"/>
            <a:ext cx="10623947" cy="423193"/>
          </a:xfrm>
          <a:prstGeom prst="homePlate">
            <a:avLst/>
          </a:prstGeom>
          <a:solidFill>
            <a:srgbClr val="EBFFFF"/>
          </a:solidFill>
          <a:ln>
            <a:solidFill>
              <a:schemeClr val="accent1"/>
            </a:solidFill>
          </a:ln>
        </p:spPr>
        <p:txBody>
          <a:bodyPr wrap="square">
            <a:spAutoFit/>
          </a:bodyPr>
          <a:lstStyle/>
          <a:p>
            <a:pPr lvl="0" algn="justLow">
              <a:lnSpc>
                <a:spcPct val="114000"/>
              </a:lnSpc>
              <a:defRPr/>
            </a:pPr>
            <a:r>
              <a:rPr lang="en-US" sz="2000" dirty="0">
                <a:solidFill>
                  <a:prstClr val="black"/>
                </a:solidFill>
                <a:latin typeface="Alexandria"/>
              </a:rPr>
              <a:t>Reducing exposure to risks</a:t>
            </a:r>
            <a:endParaRPr kumimoji="0" lang="en-US" sz="2000" b="0" i="1" u="none" strike="noStrike" kern="1200" cap="none" spc="0" normalizeH="0" baseline="0" noProof="0" dirty="0">
              <a:ln>
                <a:noFill/>
              </a:ln>
              <a:solidFill>
                <a:prstClr val="black"/>
              </a:solidFill>
              <a:effectLst/>
              <a:uLnTx/>
              <a:uFillTx/>
              <a:latin typeface="Alexandria"/>
              <a:ea typeface="+mn-ea"/>
              <a:cs typeface="+mn-cs"/>
            </a:endParaRPr>
          </a:p>
        </p:txBody>
      </p:sp>
      <p:sp>
        <p:nvSpPr>
          <p:cNvPr id="11" name="TextBox 10">
            <a:extLst>
              <a:ext uri="{FF2B5EF4-FFF2-40B4-BE49-F238E27FC236}">
                <a16:creationId xmlns:a16="http://schemas.microsoft.com/office/drawing/2014/main" id="{F9324393-D7B6-A6F1-A967-26319F689B27}"/>
              </a:ext>
            </a:extLst>
          </p:cNvPr>
          <p:cNvSpPr txBox="1"/>
          <p:nvPr/>
        </p:nvSpPr>
        <p:spPr>
          <a:xfrm>
            <a:off x="915491" y="4511015"/>
            <a:ext cx="10623947" cy="423193"/>
          </a:xfrm>
          <a:prstGeom prst="homePlate">
            <a:avLst/>
          </a:prstGeom>
          <a:solidFill>
            <a:srgbClr val="EBFFFF"/>
          </a:solidFill>
          <a:ln>
            <a:solidFill>
              <a:schemeClr val="accent1"/>
            </a:solidFill>
          </a:ln>
        </p:spPr>
        <p:txBody>
          <a:bodyPr wrap="square">
            <a:spAutoFit/>
          </a:bodyPr>
          <a:lstStyle/>
          <a:p>
            <a:pPr lvl="0" algn="justLow">
              <a:lnSpc>
                <a:spcPct val="114000"/>
              </a:lnSpc>
              <a:defRPr/>
            </a:pPr>
            <a:r>
              <a:rPr lang="en-US" sz="2000" dirty="0">
                <a:solidFill>
                  <a:prstClr val="black"/>
                </a:solidFill>
                <a:latin typeface="Alexandria"/>
              </a:rPr>
              <a:t>Adding value to the services provided</a:t>
            </a:r>
            <a:endParaRPr kumimoji="0" lang="en-US" sz="2000" b="0" i="1" u="none" strike="noStrike" kern="1200" cap="none" spc="0" normalizeH="0" baseline="0" noProof="0" dirty="0">
              <a:ln>
                <a:noFill/>
              </a:ln>
              <a:solidFill>
                <a:prstClr val="black"/>
              </a:solidFill>
              <a:effectLst/>
              <a:uLnTx/>
              <a:uFillTx/>
              <a:latin typeface="Alexandria"/>
              <a:ea typeface="+mn-ea"/>
              <a:cs typeface="+mn-cs"/>
            </a:endParaRPr>
          </a:p>
        </p:txBody>
      </p:sp>
      <p:sp>
        <p:nvSpPr>
          <p:cNvPr id="12" name="TextBox 11">
            <a:extLst>
              <a:ext uri="{FF2B5EF4-FFF2-40B4-BE49-F238E27FC236}">
                <a16:creationId xmlns:a16="http://schemas.microsoft.com/office/drawing/2014/main" id="{70234CB3-C52D-2447-683D-3F7A024BB28D}"/>
              </a:ext>
            </a:extLst>
          </p:cNvPr>
          <p:cNvSpPr txBox="1"/>
          <p:nvPr/>
        </p:nvSpPr>
        <p:spPr>
          <a:xfrm>
            <a:off x="962789" y="6077633"/>
            <a:ext cx="10623947" cy="423193"/>
          </a:xfrm>
          <a:prstGeom prst="homePlate">
            <a:avLst/>
          </a:prstGeom>
          <a:solidFill>
            <a:srgbClr val="EBFFFF"/>
          </a:solidFill>
          <a:ln>
            <a:solidFill>
              <a:schemeClr val="accent1"/>
            </a:solidFill>
          </a:ln>
        </p:spPr>
        <p:txBody>
          <a:bodyPr wrap="square">
            <a:spAutoFit/>
          </a:bodyPr>
          <a:lstStyle/>
          <a:p>
            <a:pPr lvl="0" algn="justLow">
              <a:lnSpc>
                <a:spcPct val="114000"/>
              </a:lnSpc>
              <a:defRPr/>
            </a:pPr>
            <a:r>
              <a:rPr lang="en-US" sz="2000" dirty="0">
                <a:solidFill>
                  <a:prstClr val="black"/>
                </a:solidFill>
                <a:latin typeface="Alexandria"/>
              </a:rPr>
              <a:t>Lowering operational costs</a:t>
            </a:r>
            <a:endParaRPr kumimoji="0" lang="en-US" sz="2000" b="0" i="1" u="none" strike="noStrike" kern="1200" cap="none" spc="0" normalizeH="0" baseline="0" noProof="0" dirty="0">
              <a:ln>
                <a:noFill/>
              </a:ln>
              <a:solidFill>
                <a:prstClr val="black"/>
              </a:solidFill>
              <a:effectLst/>
              <a:uLnTx/>
              <a:uFillTx/>
              <a:latin typeface="Alexandria"/>
              <a:ea typeface="+mn-ea"/>
              <a:cs typeface="+mn-cs"/>
            </a:endParaRPr>
          </a:p>
        </p:txBody>
      </p:sp>
    </p:spTree>
    <p:extLst>
      <p:ext uri="{BB962C8B-B14F-4D97-AF65-F5344CB8AC3E}">
        <p14:creationId xmlns:p14="http://schemas.microsoft.com/office/powerpoint/2010/main" val="1455164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10" grpId="0" animBg="1"/>
      <p:bldP spid="11" grpId="0" animBg="1"/>
      <p:bldP spid="12"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5CA134-C41F-EA7D-01D8-C3FBDF09E8EC}"/>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44A18982-AEFF-E8AC-B3BF-4D6220D5C133}"/>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8C0323EB-8946-8FEB-FCA7-A147A0EB858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A3F29788-5396-D8C0-820F-8DE0A4570856}"/>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graphicFrame>
        <p:nvGraphicFramePr>
          <p:cNvPr id="12" name="Diagram 11">
            <a:extLst>
              <a:ext uri="{FF2B5EF4-FFF2-40B4-BE49-F238E27FC236}">
                <a16:creationId xmlns:a16="http://schemas.microsoft.com/office/drawing/2014/main" id="{ABB6A846-B952-0739-ECA4-061CF29E4122}"/>
              </a:ext>
            </a:extLst>
          </p:cNvPr>
          <p:cNvGraphicFramePr/>
          <p:nvPr>
            <p:extLst>
              <p:ext uri="{D42A27DB-BD31-4B8C-83A1-F6EECF244321}">
                <p14:modId xmlns:p14="http://schemas.microsoft.com/office/powerpoint/2010/main" val="3987024440"/>
              </p:ext>
            </p:extLst>
          </p:nvPr>
        </p:nvGraphicFramePr>
        <p:xfrm>
          <a:off x="90215" y="1528153"/>
          <a:ext cx="12011569" cy="41631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60181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2A016C-91D4-CC92-FB83-78D877FBBBE0}"/>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61202E13-8931-646E-65C1-7886843626AD}"/>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508BFE2D-53C5-E5E3-F414-9385848BA29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C21C0421-DD4D-6D46-DC68-B2F718022386}"/>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sp>
        <p:nvSpPr>
          <p:cNvPr id="13" name="TextBox 12">
            <a:extLst>
              <a:ext uri="{FF2B5EF4-FFF2-40B4-BE49-F238E27FC236}">
                <a16:creationId xmlns:a16="http://schemas.microsoft.com/office/drawing/2014/main" id="{0EB5C753-740B-B819-DA85-CC8B2AF5ABD8}"/>
              </a:ext>
            </a:extLst>
          </p:cNvPr>
          <p:cNvSpPr txBox="1"/>
          <p:nvPr/>
        </p:nvSpPr>
        <p:spPr>
          <a:xfrm>
            <a:off x="975632" y="1890985"/>
            <a:ext cx="10623947" cy="1621982"/>
          </a:xfrm>
          <a:prstGeom prst="rect">
            <a:avLst/>
          </a:prstGeom>
          <a:solidFill>
            <a:schemeClr val="bg1"/>
          </a:solidFill>
          <a:ln>
            <a:solidFill>
              <a:srgbClr val="7030A0"/>
            </a:solidFill>
          </a:ln>
        </p:spPr>
        <p:txBody>
          <a:bodyPr wrap="square">
            <a:spAutoFit/>
          </a:bodyPr>
          <a:lstStyle/>
          <a:p>
            <a:pPr lvl="0" algn="justLow">
              <a:lnSpc>
                <a:spcPct val="120000"/>
              </a:lnSpc>
              <a:spcBef>
                <a:spcPts val="300"/>
              </a:spcBef>
              <a:spcAft>
                <a:spcPts val="300"/>
              </a:spcAft>
              <a:defRPr/>
            </a:pPr>
            <a:r>
              <a:rPr lang="en-US" sz="2000" b="1" dirty="0">
                <a:solidFill>
                  <a:srgbClr val="C00000"/>
                </a:solidFill>
                <a:latin typeface="Alexandria"/>
              </a:rPr>
              <a:t>Building Information Modeling (BIM)</a:t>
            </a:r>
            <a:r>
              <a:rPr lang="en-US" sz="2000" dirty="0">
                <a:latin typeface="Alexandria"/>
              </a:rPr>
              <a:t> is an integrated digital environment that contains the engineering and technical data of a facility.</a:t>
            </a:r>
            <a:endParaRPr lang="ar-SY" sz="2000" dirty="0">
              <a:latin typeface="Alexandria"/>
            </a:endParaRPr>
          </a:p>
          <a:p>
            <a:pPr lvl="0" algn="justLow">
              <a:lnSpc>
                <a:spcPct val="120000"/>
              </a:lnSpc>
              <a:spcBef>
                <a:spcPts val="300"/>
              </a:spcBef>
              <a:spcAft>
                <a:spcPts val="300"/>
              </a:spcAft>
              <a:defRPr/>
            </a:pPr>
            <a:r>
              <a:rPr lang="en-US" sz="2000" dirty="0">
                <a:latin typeface="Alexandria"/>
              </a:rPr>
              <a:t> It can be expanded to include time and cost data through 4D–5D models, making it a comprehensive platform for managing the facility’s lifecycle and creating the digital twin.</a:t>
            </a:r>
            <a:endParaRPr kumimoji="0" lang="en-US" sz="2000" i="0" u="none" strike="noStrike" kern="1200" cap="none" spc="0" normalizeH="0" baseline="0" noProof="0" dirty="0">
              <a:ln>
                <a:noFill/>
              </a:ln>
              <a:effectLst/>
              <a:uLnTx/>
              <a:uFillTx/>
              <a:latin typeface="Alexandria"/>
            </a:endParaRPr>
          </a:p>
        </p:txBody>
      </p:sp>
      <p:sp>
        <p:nvSpPr>
          <p:cNvPr id="2" name="TextBox 1">
            <a:extLst>
              <a:ext uri="{FF2B5EF4-FFF2-40B4-BE49-F238E27FC236}">
                <a16:creationId xmlns:a16="http://schemas.microsoft.com/office/drawing/2014/main" id="{2E09F05D-0E35-5690-5058-A83431D920AA}"/>
              </a:ext>
            </a:extLst>
          </p:cNvPr>
          <p:cNvSpPr txBox="1"/>
          <p:nvPr/>
        </p:nvSpPr>
        <p:spPr>
          <a:xfrm>
            <a:off x="1047995" y="4014544"/>
            <a:ext cx="10623947" cy="1698927"/>
          </a:xfrm>
          <a:prstGeom prst="flowChartPredefinedProcess">
            <a:avLst/>
          </a:prstGeom>
          <a:solidFill>
            <a:schemeClr val="bg1"/>
          </a:solidFill>
          <a:ln>
            <a:solidFill>
              <a:srgbClr val="7030A0"/>
            </a:solidFill>
          </a:ln>
        </p:spPr>
        <p:txBody>
          <a:bodyPr wrap="square">
            <a:spAutoFit/>
          </a:bodyPr>
          <a:lstStyle/>
          <a:p>
            <a:pPr marL="342900" lvl="0" indent="-342900" algn="justLow">
              <a:lnSpc>
                <a:spcPct val="120000"/>
              </a:lnSpc>
              <a:spcBef>
                <a:spcPts val="300"/>
              </a:spcBef>
              <a:spcAft>
                <a:spcPts val="300"/>
              </a:spcAft>
              <a:buFont typeface="Wingdings" panose="05000000000000000000" pitchFamily="2" charset="2"/>
              <a:buChar char="ü"/>
              <a:defRPr/>
            </a:pPr>
            <a:r>
              <a:rPr lang="en-US" sz="2000" dirty="0">
                <a:latin typeface="Alexandria"/>
              </a:rPr>
              <a:t>Providing a permanent digital model of facilities that can be easily updated.</a:t>
            </a:r>
            <a:endParaRPr lang="ar-SY" sz="2000" dirty="0">
              <a:latin typeface="Alexandria"/>
            </a:endParaRPr>
          </a:p>
          <a:p>
            <a:pPr marL="342900" lvl="0" indent="-342900" algn="justLow">
              <a:lnSpc>
                <a:spcPct val="120000"/>
              </a:lnSpc>
              <a:spcBef>
                <a:spcPts val="300"/>
              </a:spcBef>
              <a:spcAft>
                <a:spcPts val="300"/>
              </a:spcAft>
              <a:buFont typeface="Wingdings" panose="05000000000000000000" pitchFamily="2" charset="2"/>
              <a:buChar char="ü"/>
              <a:defRPr/>
            </a:pPr>
            <a:r>
              <a:rPr lang="en-US" sz="2000" dirty="0">
                <a:latin typeface="Alexandria"/>
              </a:rPr>
              <a:t>Reducing errors in documentation and information.</a:t>
            </a:r>
            <a:endParaRPr lang="ar-SY" sz="2000" dirty="0">
              <a:latin typeface="Alexandria"/>
            </a:endParaRPr>
          </a:p>
          <a:p>
            <a:pPr marL="342900" lvl="0" indent="-342900" algn="justLow">
              <a:lnSpc>
                <a:spcPct val="120000"/>
              </a:lnSpc>
              <a:spcBef>
                <a:spcPts val="300"/>
              </a:spcBef>
              <a:spcAft>
                <a:spcPts val="300"/>
              </a:spcAft>
              <a:buFont typeface="Wingdings" panose="05000000000000000000" pitchFamily="2" charset="2"/>
              <a:buChar char="ü"/>
              <a:defRPr/>
            </a:pPr>
            <a:r>
              <a:rPr lang="en-US" sz="2000" dirty="0">
                <a:latin typeface="Alexandria"/>
              </a:rPr>
              <a:t>Supporting sound decision-making in facility management</a:t>
            </a:r>
            <a:endParaRPr kumimoji="0" lang="en-US" sz="2000" i="0" u="none" strike="noStrike" kern="1200" cap="none" spc="0" normalizeH="0" baseline="0" noProof="0" dirty="0">
              <a:ln>
                <a:noFill/>
              </a:ln>
              <a:effectLst/>
              <a:uLnTx/>
              <a:uFillTx/>
              <a:latin typeface="Alexandria"/>
            </a:endParaRPr>
          </a:p>
        </p:txBody>
      </p:sp>
      <p:grpSp>
        <p:nvGrpSpPr>
          <p:cNvPr id="9" name="Group 8">
            <a:extLst>
              <a:ext uri="{FF2B5EF4-FFF2-40B4-BE49-F238E27FC236}">
                <a16:creationId xmlns:a16="http://schemas.microsoft.com/office/drawing/2014/main" id="{4A555973-3665-F3BE-5389-3C342A2FA080}"/>
              </a:ext>
            </a:extLst>
          </p:cNvPr>
          <p:cNvGrpSpPr/>
          <p:nvPr/>
        </p:nvGrpSpPr>
        <p:grpSpPr>
          <a:xfrm>
            <a:off x="3583648" y="1177152"/>
            <a:ext cx="5024704" cy="421056"/>
            <a:chOff x="9243" y="1254481"/>
            <a:chExt cx="1966952" cy="1631011"/>
          </a:xfrm>
        </p:grpSpPr>
        <p:sp>
          <p:nvSpPr>
            <p:cNvPr id="10" name="Rectangle 9">
              <a:extLst>
                <a:ext uri="{FF2B5EF4-FFF2-40B4-BE49-F238E27FC236}">
                  <a16:creationId xmlns:a16="http://schemas.microsoft.com/office/drawing/2014/main" id="{17C9901B-D51B-A751-7EFD-E2C18974AAD9}"/>
                </a:ext>
              </a:extLst>
            </p:cNvPr>
            <p:cNvSpPr/>
            <p:nvPr/>
          </p:nvSpPr>
          <p:spPr>
            <a:xfrm>
              <a:off x="9243" y="1254481"/>
              <a:ext cx="1966952" cy="1631011"/>
            </a:xfrm>
            <a:prstGeom prst="rect">
              <a:avLst/>
            </a:prstGeom>
            <a:solidFill>
              <a:srgbClr val="CC99FF"/>
            </a:solidFill>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sp>
        <p:sp>
          <p:nvSpPr>
            <p:cNvPr id="11" name="TextBox 10">
              <a:extLst>
                <a:ext uri="{FF2B5EF4-FFF2-40B4-BE49-F238E27FC236}">
                  <a16:creationId xmlns:a16="http://schemas.microsoft.com/office/drawing/2014/main" id="{990D3A49-273A-2E6A-E064-C1244A3A3F64}"/>
                </a:ext>
              </a:extLst>
            </p:cNvPr>
            <p:cNvSpPr txBox="1"/>
            <p:nvPr/>
          </p:nvSpPr>
          <p:spPr>
            <a:xfrm>
              <a:off x="9243" y="1254481"/>
              <a:ext cx="1966952" cy="163101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200" b="1" kern="1200" dirty="0">
                  <a:solidFill>
                    <a:schemeClr val="tx1"/>
                  </a:solidFill>
                  <a:latin typeface="Alexandria"/>
                </a:rPr>
                <a:t>Building Information Modeling (BIM)</a:t>
              </a:r>
              <a:endParaRPr lang="en-US" sz="2200" b="0" kern="1200" dirty="0">
                <a:solidFill>
                  <a:schemeClr val="tx1"/>
                </a:solidFill>
                <a:latin typeface="Alexandria"/>
              </a:endParaRPr>
            </a:p>
          </p:txBody>
        </p:sp>
      </p:grpSp>
      <p:sp>
        <p:nvSpPr>
          <p:cNvPr id="12" name="TextBox 11">
            <a:extLst>
              <a:ext uri="{FF2B5EF4-FFF2-40B4-BE49-F238E27FC236}">
                <a16:creationId xmlns:a16="http://schemas.microsoft.com/office/drawing/2014/main" id="{AAD3B53F-75CD-F7BE-9131-745B22613E08}"/>
              </a:ext>
            </a:extLst>
          </p:cNvPr>
          <p:cNvSpPr txBox="1"/>
          <p:nvPr/>
        </p:nvSpPr>
        <p:spPr>
          <a:xfrm>
            <a:off x="1047995" y="4203005"/>
            <a:ext cx="1174943" cy="1015663"/>
          </a:xfrm>
          <a:prstGeom prst="rect">
            <a:avLst/>
          </a:prstGeom>
          <a:noFill/>
        </p:spPr>
        <p:txBody>
          <a:bodyPr wrap="square" rtlCol="0">
            <a:spAutoFit/>
          </a:bodyPr>
          <a:lstStyle/>
          <a:p>
            <a:pPr algn="ctr"/>
            <a:r>
              <a:rPr lang="en-US" sz="2000" b="1" dirty="0">
                <a:solidFill>
                  <a:srgbClr val="C00000"/>
                </a:solidFill>
                <a:latin typeface="Alexandria"/>
              </a:rPr>
              <a:t>The main benefits of BIM:</a:t>
            </a:r>
          </a:p>
        </p:txBody>
      </p:sp>
    </p:spTree>
    <p:extLst>
      <p:ext uri="{BB962C8B-B14F-4D97-AF65-F5344CB8AC3E}">
        <p14:creationId xmlns:p14="http://schemas.microsoft.com/office/powerpoint/2010/main" val="3680092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cBhvr additive="base">
                                        <p:cTn id="17" dur="500" fill="hold"/>
                                        <p:tgtEl>
                                          <p:spTgt spid="12"/>
                                        </p:tgtEl>
                                        <p:attrNameLst>
                                          <p:attrName>ppt_x</p:attrName>
                                        </p:attrNameLst>
                                      </p:cBhvr>
                                      <p:tavLst>
                                        <p:tav tm="0">
                                          <p:val>
                                            <p:strVal val="#ppt_x"/>
                                          </p:val>
                                        </p:tav>
                                        <p:tav tm="100000">
                                          <p:val>
                                            <p:strVal val="#ppt_x"/>
                                          </p:val>
                                        </p:tav>
                                      </p:tavLst>
                                    </p:anim>
                                    <p:anim calcmode="lin" valueType="num">
                                      <p:cBhvr additive="base">
                                        <p:cTn id="1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2" grpId="0" animBg="1"/>
      <p:bldP spid="1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4103AF-0A6D-6F65-D2BC-C489C3574D94}"/>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9AB64966-0EEF-146E-B4C8-D5E952E4C115}"/>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928FA487-61A8-1132-4B5B-A87B9A0BC02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43548542-58F3-FFB9-4AA8-6A183E4F6F6C}"/>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grpSp>
        <p:nvGrpSpPr>
          <p:cNvPr id="9" name="Group 8">
            <a:extLst>
              <a:ext uri="{FF2B5EF4-FFF2-40B4-BE49-F238E27FC236}">
                <a16:creationId xmlns:a16="http://schemas.microsoft.com/office/drawing/2014/main" id="{162DC8EB-FBC0-C47A-6912-0F27628D13DB}"/>
              </a:ext>
            </a:extLst>
          </p:cNvPr>
          <p:cNvGrpSpPr/>
          <p:nvPr/>
        </p:nvGrpSpPr>
        <p:grpSpPr>
          <a:xfrm>
            <a:off x="3583648" y="1177152"/>
            <a:ext cx="5024704" cy="421056"/>
            <a:chOff x="9243" y="1254481"/>
            <a:chExt cx="1966952" cy="1631011"/>
          </a:xfrm>
        </p:grpSpPr>
        <p:sp>
          <p:nvSpPr>
            <p:cNvPr id="10" name="Rectangle 9">
              <a:extLst>
                <a:ext uri="{FF2B5EF4-FFF2-40B4-BE49-F238E27FC236}">
                  <a16:creationId xmlns:a16="http://schemas.microsoft.com/office/drawing/2014/main" id="{930C8A2D-9BE0-726E-442B-7A4D4D2201BA}"/>
                </a:ext>
              </a:extLst>
            </p:cNvPr>
            <p:cNvSpPr/>
            <p:nvPr/>
          </p:nvSpPr>
          <p:spPr>
            <a:xfrm>
              <a:off x="9243" y="1254481"/>
              <a:ext cx="1966952" cy="1631011"/>
            </a:xfrm>
            <a:prstGeom prst="rect">
              <a:avLst/>
            </a:prstGeom>
            <a:solidFill>
              <a:srgbClr val="CC99FF"/>
            </a:solidFill>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sp>
        <p:sp>
          <p:nvSpPr>
            <p:cNvPr id="11" name="TextBox 10">
              <a:extLst>
                <a:ext uri="{FF2B5EF4-FFF2-40B4-BE49-F238E27FC236}">
                  <a16:creationId xmlns:a16="http://schemas.microsoft.com/office/drawing/2014/main" id="{43F887C7-CDB4-9182-5B3C-4F381FEBED4A}"/>
                </a:ext>
              </a:extLst>
            </p:cNvPr>
            <p:cNvSpPr txBox="1"/>
            <p:nvPr/>
          </p:nvSpPr>
          <p:spPr>
            <a:xfrm>
              <a:off x="9243" y="1254481"/>
              <a:ext cx="1966952" cy="163101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700" tIns="12700" rIns="12700" bIns="12700" numCol="1" spcCol="1270" anchor="ctr" anchorCtr="0">
              <a:noAutofit/>
            </a:bodyPr>
            <a:lstStyle/>
            <a:p>
              <a:pPr marL="0" marR="0" lvl="0" indent="0" algn="ctr" defTabSz="889000" rtl="0" eaLnBrk="1" fontAlgn="auto" latinLnBrk="0" hangingPunct="1">
                <a:lnSpc>
                  <a:spcPct val="105000"/>
                </a:lnSpc>
                <a:spcBef>
                  <a:spcPts val="300"/>
                </a:spcBef>
                <a:spcAft>
                  <a:spcPts val="30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Alexandria"/>
                  <a:ea typeface="+mn-ea"/>
                  <a:cs typeface="+mn-cs"/>
                </a:rPr>
                <a:t>Building Information Modeling (BIM)</a:t>
              </a:r>
              <a:endParaRPr kumimoji="0" lang="en-US" sz="2200" b="0" i="0" u="none" strike="noStrike" kern="1200" cap="none" spc="0" normalizeH="0" baseline="0" noProof="0" dirty="0">
                <a:ln>
                  <a:noFill/>
                </a:ln>
                <a:solidFill>
                  <a:prstClr val="black"/>
                </a:solidFill>
                <a:effectLst/>
                <a:uLnTx/>
                <a:uFillTx/>
                <a:latin typeface="Alexandria"/>
                <a:ea typeface="+mn-ea"/>
                <a:cs typeface="+mn-cs"/>
              </a:endParaRPr>
            </a:p>
          </p:txBody>
        </p:sp>
      </p:grpSp>
      <p:graphicFrame>
        <p:nvGraphicFramePr>
          <p:cNvPr id="4" name="Table 3">
            <a:extLst>
              <a:ext uri="{FF2B5EF4-FFF2-40B4-BE49-F238E27FC236}">
                <a16:creationId xmlns:a16="http://schemas.microsoft.com/office/drawing/2014/main" id="{7B9E6277-42E6-7C2F-8E9E-13BC9A6AE572}"/>
              </a:ext>
            </a:extLst>
          </p:cNvPr>
          <p:cNvGraphicFramePr>
            <a:graphicFrameLocks noGrp="1"/>
          </p:cNvGraphicFramePr>
          <p:nvPr>
            <p:extLst>
              <p:ext uri="{D42A27DB-BD31-4B8C-83A1-F6EECF244321}">
                <p14:modId xmlns:p14="http://schemas.microsoft.com/office/powerpoint/2010/main" val="51786011"/>
              </p:ext>
            </p:extLst>
          </p:nvPr>
        </p:nvGraphicFramePr>
        <p:xfrm>
          <a:off x="180431" y="1678729"/>
          <a:ext cx="11864425" cy="5131230"/>
        </p:xfrm>
        <a:graphic>
          <a:graphicData uri="http://schemas.openxmlformats.org/drawingml/2006/table">
            <a:tbl>
              <a:tblPr>
                <a:tableStyleId>{22838BEF-8BB2-4498-84A7-C5851F593DF1}</a:tableStyleId>
              </a:tblPr>
              <a:tblGrid>
                <a:gridCol w="1396121">
                  <a:extLst>
                    <a:ext uri="{9D8B030D-6E8A-4147-A177-3AD203B41FA5}">
                      <a16:colId xmlns:a16="http://schemas.microsoft.com/office/drawing/2014/main" val="1154033424"/>
                    </a:ext>
                  </a:extLst>
                </a:gridCol>
                <a:gridCol w="2490951">
                  <a:extLst>
                    <a:ext uri="{9D8B030D-6E8A-4147-A177-3AD203B41FA5}">
                      <a16:colId xmlns:a16="http://schemas.microsoft.com/office/drawing/2014/main" val="701029060"/>
                    </a:ext>
                  </a:extLst>
                </a:gridCol>
                <a:gridCol w="2695904">
                  <a:extLst>
                    <a:ext uri="{9D8B030D-6E8A-4147-A177-3AD203B41FA5}">
                      <a16:colId xmlns:a16="http://schemas.microsoft.com/office/drawing/2014/main" val="8968779"/>
                    </a:ext>
                  </a:extLst>
                </a:gridCol>
                <a:gridCol w="2711669">
                  <a:extLst>
                    <a:ext uri="{9D8B030D-6E8A-4147-A177-3AD203B41FA5}">
                      <a16:colId xmlns:a16="http://schemas.microsoft.com/office/drawing/2014/main" val="1263125352"/>
                    </a:ext>
                  </a:extLst>
                </a:gridCol>
                <a:gridCol w="2569780">
                  <a:extLst>
                    <a:ext uri="{9D8B030D-6E8A-4147-A177-3AD203B41FA5}">
                      <a16:colId xmlns:a16="http://schemas.microsoft.com/office/drawing/2014/main" val="3569130201"/>
                    </a:ext>
                  </a:extLst>
                </a:gridCol>
              </a:tblGrid>
              <a:tr h="557785">
                <a:tc>
                  <a:txBody>
                    <a:bodyPr/>
                    <a:lstStyle/>
                    <a:p>
                      <a:pPr algn="ctr">
                        <a:buNone/>
                      </a:pPr>
                      <a:r>
                        <a:rPr lang="en-US" sz="1800" b="1" dirty="0">
                          <a:latin typeface="Alexandria"/>
                        </a:rPr>
                        <a:t>Stage</a:t>
                      </a:r>
                    </a:p>
                  </a:txBody>
                  <a:tcPr marL="67990" marR="67990" marT="33995" marB="33995" anchor="ctr"/>
                </a:tc>
                <a:tc>
                  <a:txBody>
                    <a:bodyPr/>
                    <a:lstStyle/>
                    <a:p>
                      <a:pPr algn="ctr">
                        <a:buNone/>
                      </a:pPr>
                      <a:r>
                        <a:rPr lang="en-US" sz="1800" b="1">
                          <a:latin typeface="Alexandria"/>
                        </a:rPr>
                        <a:t>Key Models / Standards</a:t>
                      </a:r>
                    </a:p>
                  </a:txBody>
                  <a:tcPr marL="67990" marR="67990" marT="33995" marB="33995" anchor="ctr"/>
                </a:tc>
                <a:tc>
                  <a:txBody>
                    <a:bodyPr/>
                    <a:lstStyle/>
                    <a:p>
                      <a:pPr algn="ctr">
                        <a:buNone/>
                      </a:pPr>
                      <a:r>
                        <a:rPr lang="en-US" sz="1800" b="1">
                          <a:latin typeface="Alexandria"/>
                        </a:rPr>
                        <a:t>Brief Description</a:t>
                      </a:r>
                    </a:p>
                  </a:txBody>
                  <a:tcPr marL="67990" marR="67990" marT="33995" marB="33995" anchor="ctr"/>
                </a:tc>
                <a:tc>
                  <a:txBody>
                    <a:bodyPr/>
                    <a:lstStyle/>
                    <a:p>
                      <a:pPr algn="ctr">
                        <a:buNone/>
                      </a:pPr>
                      <a:r>
                        <a:rPr lang="en-US" sz="1800" b="1" dirty="0">
                          <a:latin typeface="Alexandria"/>
                        </a:rPr>
                        <a:t>Model or Data Content</a:t>
                      </a:r>
                    </a:p>
                  </a:txBody>
                  <a:tcPr marL="67990" marR="67990" marT="33995" marB="33995" anchor="ctr"/>
                </a:tc>
                <a:tc>
                  <a:txBody>
                    <a:bodyPr/>
                    <a:lstStyle/>
                    <a:p>
                      <a:pPr algn="ctr">
                        <a:buNone/>
                      </a:pPr>
                      <a:r>
                        <a:rPr lang="en-US" sz="1800" b="1" dirty="0">
                          <a:latin typeface="Alexandria"/>
                        </a:rPr>
                        <a:t>Final Objective</a:t>
                      </a:r>
                    </a:p>
                  </a:txBody>
                  <a:tcPr marL="67990" marR="67990" marT="33995" marB="33995" anchor="ctr"/>
                </a:tc>
                <a:extLst>
                  <a:ext uri="{0D108BD9-81ED-4DB2-BD59-A6C34878D82A}">
                    <a16:rowId xmlns:a16="http://schemas.microsoft.com/office/drawing/2014/main" val="2466934987"/>
                  </a:ext>
                </a:extLst>
              </a:tr>
              <a:tr h="1274936">
                <a:tc>
                  <a:txBody>
                    <a:bodyPr/>
                    <a:lstStyle/>
                    <a:p>
                      <a:pPr algn="ctr">
                        <a:buNone/>
                      </a:pPr>
                      <a:r>
                        <a:rPr lang="en-US" sz="1800" b="1" dirty="0">
                          <a:latin typeface="Alexandria"/>
                        </a:rPr>
                        <a:t>Design &amp; Construction Stage</a:t>
                      </a:r>
                    </a:p>
                  </a:txBody>
                  <a:tcPr marL="67990" marR="67990" marT="33995" marB="33995" anchor="ctr"/>
                </a:tc>
                <a:tc>
                  <a:txBody>
                    <a:bodyPr/>
                    <a:lstStyle/>
                    <a:p>
                      <a:pPr algn="ctr">
                        <a:lnSpc>
                          <a:spcPct val="105000"/>
                        </a:lnSpc>
                        <a:buNone/>
                      </a:pPr>
                      <a:r>
                        <a:rPr lang="en-US" sz="1800" b="1" dirty="0">
                          <a:latin typeface="Alexandria"/>
                        </a:rPr>
                        <a:t>PIM</a:t>
                      </a:r>
                      <a:r>
                        <a:rPr lang="en-US" sz="1800" dirty="0">
                          <a:latin typeface="Alexandria"/>
                        </a:rPr>
                        <a:t> (Project Information Model) + </a:t>
                      </a:r>
                      <a:r>
                        <a:rPr lang="en-US" sz="1800" b="1" dirty="0">
                          <a:latin typeface="Alexandria"/>
                        </a:rPr>
                        <a:t>IFC</a:t>
                      </a:r>
                      <a:r>
                        <a:rPr lang="en-US" sz="1800" dirty="0">
                          <a:latin typeface="Alexandria"/>
                        </a:rPr>
                        <a:t> (Industry Foundation Classes)</a:t>
                      </a:r>
                    </a:p>
                  </a:txBody>
                  <a:tcPr marL="67990" marR="67990" marT="33995" marB="33995" anchor="ctr">
                    <a:solidFill>
                      <a:schemeClr val="bg1"/>
                    </a:solidFill>
                  </a:tcPr>
                </a:tc>
                <a:tc>
                  <a:txBody>
                    <a:bodyPr/>
                    <a:lstStyle/>
                    <a:p>
                      <a:pPr algn="ctr">
                        <a:lnSpc>
                          <a:spcPct val="105000"/>
                        </a:lnSpc>
                        <a:buNone/>
                      </a:pPr>
                      <a:r>
                        <a:rPr lang="en-US" sz="1800" dirty="0">
                          <a:latin typeface="Alexandria"/>
                        </a:rPr>
                        <a:t>The project information model used during design, coordination, and construction.</a:t>
                      </a:r>
                    </a:p>
                  </a:txBody>
                  <a:tcPr marL="67990" marR="67990" marT="33995" marB="33995" anchor="ctr">
                    <a:solidFill>
                      <a:schemeClr val="bg1"/>
                    </a:solidFill>
                  </a:tcPr>
                </a:tc>
                <a:tc>
                  <a:txBody>
                    <a:bodyPr/>
                    <a:lstStyle/>
                    <a:p>
                      <a:pPr algn="ctr">
                        <a:lnSpc>
                          <a:spcPct val="105000"/>
                        </a:lnSpc>
                        <a:buNone/>
                      </a:pPr>
                      <a:r>
                        <a:rPr lang="en-US" sz="1800" dirty="0">
                          <a:latin typeface="Alexandria"/>
                        </a:rPr>
                        <a:t>Engineering data, quantities, system details, technical execution information.</a:t>
                      </a:r>
                    </a:p>
                  </a:txBody>
                  <a:tcPr marL="67990" marR="67990" marT="33995" marB="33995" anchor="ctr">
                    <a:solidFill>
                      <a:schemeClr val="bg1"/>
                    </a:solidFill>
                  </a:tcPr>
                </a:tc>
                <a:tc>
                  <a:txBody>
                    <a:bodyPr/>
                    <a:lstStyle/>
                    <a:p>
                      <a:pPr algn="ctr">
                        <a:lnSpc>
                          <a:spcPct val="105000"/>
                        </a:lnSpc>
                        <a:buNone/>
                      </a:pPr>
                      <a:r>
                        <a:rPr lang="en-US" sz="1800" dirty="0">
                          <a:latin typeface="Alexandria"/>
                        </a:rPr>
                        <a:t>Supporting design, coordination, and construction management.</a:t>
                      </a:r>
                    </a:p>
                  </a:txBody>
                  <a:tcPr marL="67990" marR="67990" marT="33995" marB="33995" anchor="ctr">
                    <a:solidFill>
                      <a:schemeClr val="bg1"/>
                    </a:solidFill>
                  </a:tcPr>
                </a:tc>
                <a:extLst>
                  <a:ext uri="{0D108BD9-81ED-4DB2-BD59-A6C34878D82A}">
                    <a16:rowId xmlns:a16="http://schemas.microsoft.com/office/drawing/2014/main" val="161918563"/>
                  </a:ext>
                </a:extLst>
              </a:tr>
              <a:tr h="1753037">
                <a:tc>
                  <a:txBody>
                    <a:bodyPr/>
                    <a:lstStyle/>
                    <a:p>
                      <a:pPr algn="ctr">
                        <a:buNone/>
                      </a:pPr>
                      <a:r>
                        <a:rPr lang="en-US" sz="1800" b="1" dirty="0">
                          <a:latin typeface="Alexandria"/>
                        </a:rPr>
                        <a:t>Data Exchange &amp; Handover Stage</a:t>
                      </a:r>
                    </a:p>
                  </a:txBody>
                  <a:tcPr marL="67990" marR="67990" marT="33995" marB="33995" anchor="ctr"/>
                </a:tc>
                <a:tc>
                  <a:txBody>
                    <a:bodyPr/>
                    <a:lstStyle/>
                    <a:p>
                      <a:pPr algn="ctr">
                        <a:lnSpc>
                          <a:spcPct val="105000"/>
                        </a:lnSpc>
                        <a:buNone/>
                      </a:pPr>
                      <a:r>
                        <a:rPr lang="en-US" sz="1800" b="1" dirty="0">
                          <a:latin typeface="Alexandria"/>
                        </a:rPr>
                        <a:t>EIR</a:t>
                      </a:r>
                      <a:r>
                        <a:rPr lang="en-US" sz="1800" dirty="0">
                          <a:latin typeface="Alexandria"/>
                        </a:rPr>
                        <a:t> (Exchange Information Requirements) + </a:t>
                      </a:r>
                      <a:r>
                        <a:rPr lang="en-US" sz="1800" b="1" dirty="0" err="1">
                          <a:latin typeface="Alexandria"/>
                        </a:rPr>
                        <a:t>COBie</a:t>
                      </a:r>
                      <a:r>
                        <a:rPr lang="en-US" sz="1800" dirty="0">
                          <a:latin typeface="Alexandria"/>
                        </a:rPr>
                        <a:t> (Construction Operations Building Information Exchange)</a:t>
                      </a:r>
                    </a:p>
                  </a:txBody>
                  <a:tcPr marL="67990" marR="67990" marT="33995" marB="33995" anchor="ctr">
                    <a:solidFill>
                      <a:schemeClr val="bg1"/>
                    </a:solidFill>
                  </a:tcPr>
                </a:tc>
                <a:tc>
                  <a:txBody>
                    <a:bodyPr/>
                    <a:lstStyle/>
                    <a:p>
                      <a:pPr algn="ctr">
                        <a:lnSpc>
                          <a:spcPct val="105000"/>
                        </a:lnSpc>
                        <a:buNone/>
                      </a:pPr>
                      <a:r>
                        <a:rPr lang="en-US" sz="1800" dirty="0">
                          <a:latin typeface="Alexandria"/>
                        </a:rPr>
                        <a:t>Defines the owner’s data transfer requirements and information exchange standards between parties.</a:t>
                      </a:r>
                    </a:p>
                  </a:txBody>
                  <a:tcPr marL="67990" marR="67990" marT="33995" marB="33995" anchor="ctr">
                    <a:solidFill>
                      <a:schemeClr val="bg1"/>
                    </a:solidFill>
                  </a:tcPr>
                </a:tc>
                <a:tc>
                  <a:txBody>
                    <a:bodyPr/>
                    <a:lstStyle/>
                    <a:p>
                      <a:pPr algn="ctr">
                        <a:lnSpc>
                          <a:spcPct val="105000"/>
                        </a:lnSpc>
                        <a:buNone/>
                      </a:pPr>
                      <a:r>
                        <a:rPr lang="en-US" sz="1800" dirty="0">
                          <a:latin typeface="Alexandria"/>
                        </a:rPr>
                        <a:t>Operation and maintenance schedules, asset information, equipment data, warranties, specifications.</a:t>
                      </a:r>
                    </a:p>
                  </a:txBody>
                  <a:tcPr marL="67990" marR="67990" marT="33995" marB="33995" anchor="ctr">
                    <a:solidFill>
                      <a:schemeClr val="bg1"/>
                    </a:solidFill>
                  </a:tcPr>
                </a:tc>
                <a:tc>
                  <a:txBody>
                    <a:bodyPr/>
                    <a:lstStyle/>
                    <a:p>
                      <a:pPr algn="ctr">
                        <a:lnSpc>
                          <a:spcPct val="105000"/>
                        </a:lnSpc>
                        <a:buNone/>
                      </a:pPr>
                      <a:r>
                        <a:rPr lang="en-US" sz="1800" dirty="0">
                          <a:latin typeface="Alexandria"/>
                        </a:rPr>
                        <a:t>Transferring project data from the construction team to the owner in an organized, usable format.</a:t>
                      </a:r>
                    </a:p>
                  </a:txBody>
                  <a:tcPr marL="67990" marR="67990" marT="33995" marB="33995" anchor="ctr">
                    <a:solidFill>
                      <a:schemeClr val="bg1"/>
                    </a:solidFill>
                  </a:tcPr>
                </a:tc>
                <a:extLst>
                  <a:ext uri="{0D108BD9-81ED-4DB2-BD59-A6C34878D82A}">
                    <a16:rowId xmlns:a16="http://schemas.microsoft.com/office/drawing/2014/main" val="3402951963"/>
                  </a:ext>
                </a:extLst>
              </a:tr>
              <a:tr h="1513987">
                <a:tc>
                  <a:txBody>
                    <a:bodyPr/>
                    <a:lstStyle/>
                    <a:p>
                      <a:pPr algn="ctr">
                        <a:buNone/>
                      </a:pPr>
                      <a:r>
                        <a:rPr lang="en-US" sz="1800" b="1" dirty="0">
                          <a:latin typeface="Alexandria"/>
                        </a:rPr>
                        <a:t>Operations &amp; FM Stage</a:t>
                      </a:r>
                    </a:p>
                  </a:txBody>
                  <a:tcPr marL="67990" marR="67990" marT="33995" marB="33995" anchor="ctr"/>
                </a:tc>
                <a:tc>
                  <a:txBody>
                    <a:bodyPr/>
                    <a:lstStyle/>
                    <a:p>
                      <a:pPr algn="ctr">
                        <a:lnSpc>
                          <a:spcPct val="105000"/>
                        </a:lnSpc>
                        <a:buNone/>
                      </a:pPr>
                      <a:r>
                        <a:rPr lang="en-US" sz="1800" b="1" dirty="0">
                          <a:latin typeface="Alexandria"/>
                        </a:rPr>
                        <a:t>AIM</a:t>
                      </a:r>
                      <a:r>
                        <a:rPr lang="en-US" sz="1800" dirty="0">
                          <a:latin typeface="Alexandria"/>
                        </a:rPr>
                        <a:t> (Asset Information Model)</a:t>
                      </a:r>
                    </a:p>
                  </a:txBody>
                  <a:tcPr marL="67990" marR="67990" marT="33995" marB="33995" anchor="ctr">
                    <a:solidFill>
                      <a:schemeClr val="bg1"/>
                    </a:solidFill>
                  </a:tcPr>
                </a:tc>
                <a:tc>
                  <a:txBody>
                    <a:bodyPr/>
                    <a:lstStyle/>
                    <a:p>
                      <a:pPr algn="ctr">
                        <a:lnSpc>
                          <a:spcPct val="105000"/>
                        </a:lnSpc>
                        <a:buNone/>
                      </a:pPr>
                      <a:r>
                        <a:rPr lang="en-US" sz="1800" dirty="0">
                          <a:latin typeface="Alexandria"/>
                        </a:rPr>
                        <a:t>The asset information model based on data received during the handover stage.</a:t>
                      </a:r>
                    </a:p>
                  </a:txBody>
                  <a:tcPr marL="67990" marR="67990" marT="33995" marB="33995" anchor="ctr">
                    <a:solidFill>
                      <a:schemeClr val="bg1"/>
                    </a:solidFill>
                  </a:tcPr>
                </a:tc>
                <a:tc>
                  <a:txBody>
                    <a:bodyPr/>
                    <a:lstStyle/>
                    <a:p>
                      <a:pPr algn="ctr">
                        <a:lnSpc>
                          <a:spcPct val="105000"/>
                        </a:lnSpc>
                        <a:buNone/>
                      </a:pPr>
                      <a:r>
                        <a:rPr lang="en-US" sz="1800" dirty="0">
                          <a:latin typeface="Alexandria"/>
                        </a:rPr>
                        <a:t>Operation and maintenance data, asset records, equipment lifespans, locations, repair histories.</a:t>
                      </a:r>
                    </a:p>
                  </a:txBody>
                  <a:tcPr marL="67990" marR="67990" marT="33995" marB="33995" anchor="ctr">
                    <a:solidFill>
                      <a:schemeClr val="bg1"/>
                    </a:solidFill>
                  </a:tcPr>
                </a:tc>
                <a:tc>
                  <a:txBody>
                    <a:bodyPr/>
                    <a:lstStyle/>
                    <a:p>
                      <a:pPr algn="ctr">
                        <a:lnSpc>
                          <a:spcPct val="105000"/>
                        </a:lnSpc>
                        <a:buNone/>
                      </a:pPr>
                      <a:r>
                        <a:rPr lang="en-US" sz="1800" dirty="0">
                          <a:latin typeface="Alexandria"/>
                        </a:rPr>
                        <a:t>Managing the facility throughout its lifecycle and improving performance.</a:t>
                      </a:r>
                    </a:p>
                  </a:txBody>
                  <a:tcPr marL="67990" marR="67990" marT="33995" marB="33995" anchor="ctr">
                    <a:solidFill>
                      <a:schemeClr val="bg1"/>
                    </a:solidFill>
                  </a:tcPr>
                </a:tc>
                <a:extLst>
                  <a:ext uri="{0D108BD9-81ED-4DB2-BD59-A6C34878D82A}">
                    <a16:rowId xmlns:a16="http://schemas.microsoft.com/office/drawing/2014/main" val="3448820675"/>
                  </a:ext>
                </a:extLst>
              </a:tr>
            </a:tbl>
          </a:graphicData>
        </a:graphic>
      </p:graphicFrame>
    </p:spTree>
    <p:extLst>
      <p:ext uri="{BB962C8B-B14F-4D97-AF65-F5344CB8AC3E}">
        <p14:creationId xmlns:p14="http://schemas.microsoft.com/office/powerpoint/2010/main" val="2722565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9969F0-7D44-B0FB-BB8A-B67978E1E752}"/>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7F22A2CC-F6A6-B564-C4BB-9418358F6997}"/>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A96F7934-6025-60D1-8966-F335603CDEA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2DCEEC72-8A14-D845-22E0-CB62244D9D23}"/>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grpSp>
        <p:nvGrpSpPr>
          <p:cNvPr id="9" name="Group 8">
            <a:extLst>
              <a:ext uri="{FF2B5EF4-FFF2-40B4-BE49-F238E27FC236}">
                <a16:creationId xmlns:a16="http://schemas.microsoft.com/office/drawing/2014/main" id="{C62C5C86-D192-7A7A-EFD4-234F61174A52}"/>
              </a:ext>
            </a:extLst>
          </p:cNvPr>
          <p:cNvGrpSpPr/>
          <p:nvPr/>
        </p:nvGrpSpPr>
        <p:grpSpPr>
          <a:xfrm>
            <a:off x="3583648" y="1177152"/>
            <a:ext cx="5024704" cy="421056"/>
            <a:chOff x="9243" y="1254481"/>
            <a:chExt cx="1966952" cy="1631011"/>
          </a:xfrm>
        </p:grpSpPr>
        <p:sp>
          <p:nvSpPr>
            <p:cNvPr id="10" name="Rectangle 9">
              <a:extLst>
                <a:ext uri="{FF2B5EF4-FFF2-40B4-BE49-F238E27FC236}">
                  <a16:creationId xmlns:a16="http://schemas.microsoft.com/office/drawing/2014/main" id="{CB962FCF-A216-2673-205B-5D0C22153E91}"/>
                </a:ext>
              </a:extLst>
            </p:cNvPr>
            <p:cNvSpPr/>
            <p:nvPr/>
          </p:nvSpPr>
          <p:spPr>
            <a:xfrm>
              <a:off x="9243" y="1254481"/>
              <a:ext cx="1966952" cy="1631011"/>
            </a:xfrm>
            <a:prstGeom prst="rect">
              <a:avLst/>
            </a:prstGeom>
            <a:solidFill>
              <a:srgbClr val="CC99FF"/>
            </a:solidFill>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sp>
        <p:sp>
          <p:nvSpPr>
            <p:cNvPr id="11" name="TextBox 10">
              <a:extLst>
                <a:ext uri="{FF2B5EF4-FFF2-40B4-BE49-F238E27FC236}">
                  <a16:creationId xmlns:a16="http://schemas.microsoft.com/office/drawing/2014/main" id="{26DB8781-2366-F386-E5F5-4D5D3B657847}"/>
                </a:ext>
              </a:extLst>
            </p:cNvPr>
            <p:cNvSpPr txBox="1"/>
            <p:nvPr/>
          </p:nvSpPr>
          <p:spPr>
            <a:xfrm>
              <a:off x="9243" y="1254481"/>
              <a:ext cx="1966952" cy="163101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700" tIns="12700" rIns="12700" bIns="12700" numCol="1" spcCol="1270" anchor="ctr" anchorCtr="0">
              <a:noAutofit/>
            </a:bodyPr>
            <a:lstStyle/>
            <a:p>
              <a:pPr marL="0" marR="0" lvl="0" indent="0" algn="ctr" defTabSz="889000" rtl="0" eaLnBrk="1" fontAlgn="auto" latinLnBrk="0" hangingPunct="1">
                <a:lnSpc>
                  <a:spcPct val="105000"/>
                </a:lnSpc>
                <a:spcBef>
                  <a:spcPts val="300"/>
                </a:spcBef>
                <a:spcAft>
                  <a:spcPts val="30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Alexandria"/>
                  <a:ea typeface="+mn-ea"/>
                  <a:cs typeface="+mn-cs"/>
                </a:rPr>
                <a:t>Building Information Modeling (BIM)</a:t>
              </a:r>
              <a:endParaRPr kumimoji="0" lang="en-US" sz="2200" b="0" i="0" u="none" strike="noStrike" kern="1200" cap="none" spc="0" normalizeH="0" baseline="0" noProof="0" dirty="0">
                <a:ln>
                  <a:noFill/>
                </a:ln>
                <a:solidFill>
                  <a:prstClr val="black"/>
                </a:solidFill>
                <a:effectLst/>
                <a:uLnTx/>
                <a:uFillTx/>
                <a:latin typeface="Alexandria"/>
                <a:ea typeface="+mn-ea"/>
                <a:cs typeface="+mn-cs"/>
              </a:endParaRPr>
            </a:p>
          </p:txBody>
        </p:sp>
      </p:grpSp>
      <p:sp>
        <p:nvSpPr>
          <p:cNvPr id="2" name="TextBox 1">
            <a:extLst>
              <a:ext uri="{FF2B5EF4-FFF2-40B4-BE49-F238E27FC236}">
                <a16:creationId xmlns:a16="http://schemas.microsoft.com/office/drawing/2014/main" id="{14FA02D1-7467-ED68-2D23-9828928861D8}"/>
              </a:ext>
            </a:extLst>
          </p:cNvPr>
          <p:cNvSpPr txBox="1"/>
          <p:nvPr/>
        </p:nvSpPr>
        <p:spPr>
          <a:xfrm>
            <a:off x="915492" y="2104377"/>
            <a:ext cx="10623947" cy="1124923"/>
          </a:xfrm>
          <a:prstGeom prst="homePlate">
            <a:avLst/>
          </a:prstGeom>
          <a:solidFill>
            <a:srgbClr val="EBFFFF"/>
          </a:solidFill>
          <a:ln>
            <a:solidFill>
              <a:schemeClr val="accent1"/>
            </a:solidFill>
          </a:ln>
        </p:spPr>
        <p:txBody>
          <a:bodyPr wrap="square">
            <a:spAutoFit/>
          </a:bodyPr>
          <a:lstStyle/>
          <a:p>
            <a:pPr lvl="0" algn="ctr">
              <a:lnSpc>
                <a:spcPct val="114000"/>
              </a:lnSpc>
              <a:defRPr/>
            </a:pPr>
            <a:r>
              <a:rPr lang="en-US" sz="2000" b="1" dirty="0">
                <a:solidFill>
                  <a:prstClr val="black"/>
                </a:solidFill>
                <a:latin typeface="Alexandria"/>
              </a:rPr>
              <a:t>IFC = Exchange of the engineering model + data in a 3D format</a:t>
            </a:r>
            <a:endParaRPr lang="ar-SY" sz="2000" b="1" dirty="0">
              <a:solidFill>
                <a:prstClr val="black"/>
              </a:solidFill>
              <a:latin typeface="Alexandria"/>
            </a:endParaRPr>
          </a:p>
          <a:p>
            <a:pPr lvl="0" algn="ctr">
              <a:lnSpc>
                <a:spcPct val="114000"/>
              </a:lnSpc>
              <a:defRPr/>
            </a:pPr>
            <a:r>
              <a:rPr lang="en-US" sz="2000" dirty="0">
                <a:solidFill>
                  <a:prstClr val="black"/>
                </a:solidFill>
                <a:latin typeface="Alexandria"/>
              </a:rPr>
              <a:t>A global open standard for exchanging 3D BIM models and their associated data between different software platforms without information loss.</a:t>
            </a:r>
            <a:endParaRPr kumimoji="0" lang="en-US" sz="2000" b="0" i="1" u="none" strike="noStrike" kern="1200" cap="none" spc="0" normalizeH="0" baseline="0" noProof="0" dirty="0">
              <a:ln>
                <a:noFill/>
              </a:ln>
              <a:solidFill>
                <a:prstClr val="black"/>
              </a:solidFill>
              <a:effectLst/>
              <a:uLnTx/>
              <a:uFillTx/>
              <a:latin typeface="Alexandria"/>
              <a:ea typeface="+mn-ea"/>
              <a:cs typeface="+mn-cs"/>
            </a:endParaRPr>
          </a:p>
        </p:txBody>
      </p:sp>
      <p:sp>
        <p:nvSpPr>
          <p:cNvPr id="7" name="TextBox 6">
            <a:extLst>
              <a:ext uri="{FF2B5EF4-FFF2-40B4-BE49-F238E27FC236}">
                <a16:creationId xmlns:a16="http://schemas.microsoft.com/office/drawing/2014/main" id="{AC038911-EB73-A9F3-93F0-F982988100D4}"/>
              </a:ext>
            </a:extLst>
          </p:cNvPr>
          <p:cNvSpPr txBox="1"/>
          <p:nvPr/>
        </p:nvSpPr>
        <p:spPr>
          <a:xfrm>
            <a:off x="915492" y="4025449"/>
            <a:ext cx="10623947" cy="1124923"/>
          </a:xfrm>
          <a:prstGeom prst="homePlate">
            <a:avLst/>
          </a:prstGeom>
          <a:solidFill>
            <a:srgbClr val="EBFFFF"/>
          </a:solidFill>
          <a:ln>
            <a:solidFill>
              <a:schemeClr val="accent1"/>
            </a:solidFill>
          </a:ln>
        </p:spPr>
        <p:txBody>
          <a:bodyPr wrap="square">
            <a:spAutoFit/>
          </a:bodyPr>
          <a:lstStyle/>
          <a:p>
            <a:pPr lvl="0" algn="ctr">
              <a:lnSpc>
                <a:spcPct val="114000"/>
              </a:lnSpc>
              <a:defRPr/>
            </a:pPr>
            <a:r>
              <a:rPr lang="en-US" sz="2000" b="1" dirty="0" err="1">
                <a:solidFill>
                  <a:prstClr val="black"/>
                </a:solidFill>
                <a:latin typeface="Alexandria"/>
              </a:rPr>
              <a:t>COBie</a:t>
            </a:r>
            <a:r>
              <a:rPr lang="en-US" sz="2000" b="1" dirty="0">
                <a:solidFill>
                  <a:prstClr val="black"/>
                </a:solidFill>
                <a:latin typeface="Alexandria"/>
              </a:rPr>
              <a:t> = Exchange of asset and maintenance data in structured spreadsheets</a:t>
            </a:r>
            <a:endParaRPr lang="ar-SY" sz="2000" b="1" dirty="0">
              <a:solidFill>
                <a:prstClr val="black"/>
              </a:solidFill>
              <a:latin typeface="Alexandria"/>
            </a:endParaRPr>
          </a:p>
          <a:p>
            <a:pPr lvl="0" algn="justLow">
              <a:lnSpc>
                <a:spcPct val="114000"/>
              </a:lnSpc>
              <a:defRPr/>
            </a:pPr>
            <a:r>
              <a:rPr lang="en-US" sz="2000" dirty="0">
                <a:solidFill>
                  <a:prstClr val="black"/>
                </a:solidFill>
                <a:latin typeface="Alexandria"/>
              </a:rPr>
              <a:t>A data format based on tables/files (such as Excel/CSV/XML) for transferring the asset information required for operation and maintenance.</a:t>
            </a:r>
            <a:endParaRPr kumimoji="0" lang="en-US" sz="2000" b="0" i="1" u="none" strike="noStrike" kern="1200" cap="none" spc="0" normalizeH="0" baseline="0" noProof="0" dirty="0">
              <a:ln>
                <a:noFill/>
              </a:ln>
              <a:solidFill>
                <a:prstClr val="black"/>
              </a:solidFill>
              <a:effectLst/>
              <a:uLnTx/>
              <a:uFillTx/>
              <a:latin typeface="Alexandria"/>
              <a:ea typeface="+mn-ea"/>
              <a:cs typeface="+mn-cs"/>
            </a:endParaRPr>
          </a:p>
        </p:txBody>
      </p:sp>
    </p:spTree>
    <p:extLst>
      <p:ext uri="{BB962C8B-B14F-4D97-AF65-F5344CB8AC3E}">
        <p14:creationId xmlns:p14="http://schemas.microsoft.com/office/powerpoint/2010/main" val="4192505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8FA062-0BEF-7D80-3202-C81980043671}"/>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2380424C-EC54-CB6E-0F9E-B11E2256B3C4}"/>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96E5EB23-A95D-8476-90EF-FC47478747D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33D4C0C0-B6F2-9ACD-88B8-D6484D3C414C}"/>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sp>
        <p:nvSpPr>
          <p:cNvPr id="13" name="TextBox 12">
            <a:extLst>
              <a:ext uri="{FF2B5EF4-FFF2-40B4-BE49-F238E27FC236}">
                <a16:creationId xmlns:a16="http://schemas.microsoft.com/office/drawing/2014/main" id="{713C6750-A548-374C-8F4A-973A2B729E6D}"/>
              </a:ext>
            </a:extLst>
          </p:cNvPr>
          <p:cNvSpPr txBox="1"/>
          <p:nvPr/>
        </p:nvSpPr>
        <p:spPr>
          <a:xfrm>
            <a:off x="975632" y="1890985"/>
            <a:ext cx="10623947" cy="1991314"/>
          </a:xfrm>
          <a:prstGeom prst="rect">
            <a:avLst/>
          </a:prstGeom>
          <a:solidFill>
            <a:schemeClr val="bg1"/>
          </a:solidFill>
          <a:ln>
            <a:solidFill>
              <a:srgbClr val="0070C0"/>
            </a:solidFill>
          </a:ln>
        </p:spPr>
        <p:txBody>
          <a:bodyPr wrap="square">
            <a:spAutoFit/>
          </a:bodyPr>
          <a:lstStyle/>
          <a:p>
            <a:pPr marL="0" marR="0" lvl="0" indent="0" algn="justLow" defTabSz="914400" rtl="0" eaLnBrk="1" fontAlgn="auto" latinLnBrk="0" hangingPunct="1">
              <a:lnSpc>
                <a:spcPct val="120000"/>
              </a:lnSpc>
              <a:spcBef>
                <a:spcPts val="300"/>
              </a:spcBef>
              <a:spcAft>
                <a:spcPts val="30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Alexandria"/>
                <a:ea typeface="+mn-ea"/>
                <a:cs typeface="+mn-cs"/>
              </a:rPr>
              <a:t>Computer-Aided Facility Management (CAFM) systems </a:t>
            </a:r>
            <a:r>
              <a:rPr kumimoji="0" lang="en-US" sz="2000" b="0" i="0" u="none" strike="noStrike" kern="1200" cap="none" spc="0" normalizeH="0" baseline="0" noProof="0" dirty="0">
                <a:ln>
                  <a:noFill/>
                </a:ln>
                <a:solidFill>
                  <a:prstClr val="black"/>
                </a:solidFill>
                <a:effectLst/>
                <a:uLnTx/>
                <a:uFillTx/>
                <a:latin typeface="Alexandria"/>
                <a:ea typeface="+mn-ea"/>
                <a:cs typeface="+mn-cs"/>
              </a:rPr>
              <a:t>are digital platforms that help organizations manage all aspects of facility management—including building management, asset management, and operational services—in an organized and efficient manner. </a:t>
            </a:r>
            <a:endParaRPr kumimoji="0" lang="ar-SY" sz="2000" b="0" i="0" u="none" strike="noStrike" kern="1200" cap="none" spc="0" normalizeH="0" baseline="0" noProof="0" dirty="0">
              <a:ln>
                <a:noFill/>
              </a:ln>
              <a:solidFill>
                <a:prstClr val="black"/>
              </a:solidFill>
              <a:effectLst/>
              <a:uLnTx/>
              <a:uFillTx/>
              <a:latin typeface="Alexandria"/>
              <a:ea typeface="+mn-ea"/>
              <a:cs typeface="Arial" panose="020B0604020202020204" pitchFamily="34" charset="0"/>
            </a:endParaRPr>
          </a:p>
          <a:p>
            <a:pPr marL="0" marR="0" lvl="0" indent="0" algn="justLow" defTabSz="914400" rtl="0" eaLnBrk="1" fontAlgn="auto" latinLnBrk="0" hangingPunct="1">
              <a:lnSpc>
                <a:spcPct val="120000"/>
              </a:lnSpc>
              <a:spcBef>
                <a:spcPts val="300"/>
              </a:spcBef>
              <a:spcAft>
                <a:spcPts val="30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a:ea typeface="+mn-ea"/>
                <a:cs typeface="+mn-cs"/>
              </a:rPr>
              <a:t>They support everything from space planning to tracking maintenance and expenditures through the use of a centralized database and digital tools.</a:t>
            </a:r>
          </a:p>
        </p:txBody>
      </p:sp>
      <p:sp>
        <p:nvSpPr>
          <p:cNvPr id="2" name="TextBox 1">
            <a:extLst>
              <a:ext uri="{FF2B5EF4-FFF2-40B4-BE49-F238E27FC236}">
                <a16:creationId xmlns:a16="http://schemas.microsoft.com/office/drawing/2014/main" id="{4EB6CD88-1987-383D-B4BC-A6C2B119F40C}"/>
              </a:ext>
            </a:extLst>
          </p:cNvPr>
          <p:cNvSpPr txBox="1"/>
          <p:nvPr/>
        </p:nvSpPr>
        <p:spPr>
          <a:xfrm>
            <a:off x="1047995" y="4014544"/>
            <a:ext cx="10623947" cy="2591479"/>
          </a:xfrm>
          <a:prstGeom prst="flowChartPredefinedProcess">
            <a:avLst/>
          </a:prstGeom>
          <a:solidFill>
            <a:schemeClr val="bg1"/>
          </a:solidFill>
          <a:ln>
            <a:solidFill>
              <a:srgbClr val="0070C0"/>
            </a:solidFill>
          </a:ln>
        </p:spPr>
        <p:txBody>
          <a:bodyPr wrap="square">
            <a:spAutoFit/>
          </a:bodyPr>
          <a:lstStyle/>
          <a:p>
            <a:pPr marL="342900" marR="0" lvl="0" indent="-342900" algn="justLow" defTabSz="914400" rtl="0" eaLnBrk="1" fontAlgn="auto" latinLnBrk="0" hangingPunct="1">
              <a:lnSpc>
                <a:spcPct val="120000"/>
              </a:lnSpc>
              <a:spcBef>
                <a:spcPts val="300"/>
              </a:spcBef>
              <a:spcAft>
                <a:spcPts val="30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prstClr val="black"/>
                </a:solidFill>
                <a:effectLst/>
                <a:uLnTx/>
                <a:uFillTx/>
                <a:latin typeface="Alexandria"/>
                <a:ea typeface="+mn-ea"/>
                <a:cs typeface="+mn-cs"/>
              </a:rPr>
              <a:t>Improving operational efficiency and service quality</a:t>
            </a:r>
          </a:p>
          <a:p>
            <a:pPr marL="342900" marR="0" lvl="0" indent="-342900" algn="justLow" defTabSz="914400" rtl="0" eaLnBrk="1" fontAlgn="auto" latinLnBrk="0" hangingPunct="1">
              <a:lnSpc>
                <a:spcPct val="120000"/>
              </a:lnSpc>
              <a:spcBef>
                <a:spcPts val="300"/>
              </a:spcBef>
              <a:spcAft>
                <a:spcPts val="30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prstClr val="black"/>
                </a:solidFill>
                <a:effectLst/>
                <a:uLnTx/>
                <a:uFillTx/>
                <a:latin typeface="Alexandria"/>
                <a:ea typeface="+mn-ea"/>
                <a:cs typeface="+mn-cs"/>
              </a:rPr>
              <a:t> Reducing maintenance costs</a:t>
            </a:r>
          </a:p>
          <a:p>
            <a:pPr marL="342900" marR="0" lvl="0" indent="-342900" algn="justLow" defTabSz="914400" rtl="0" eaLnBrk="1" fontAlgn="auto" latinLnBrk="0" hangingPunct="1">
              <a:lnSpc>
                <a:spcPct val="120000"/>
              </a:lnSpc>
              <a:spcBef>
                <a:spcPts val="300"/>
              </a:spcBef>
              <a:spcAft>
                <a:spcPts val="30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prstClr val="black"/>
                </a:solidFill>
                <a:effectLst/>
                <a:uLnTx/>
                <a:uFillTx/>
                <a:latin typeface="Alexandria"/>
                <a:ea typeface="+mn-ea"/>
                <a:cs typeface="+mn-cs"/>
              </a:rPr>
              <a:t> Enhancing risk management</a:t>
            </a:r>
          </a:p>
          <a:p>
            <a:pPr marL="342900" marR="0" lvl="0" indent="-342900" algn="justLow" defTabSz="914400" rtl="0" eaLnBrk="1" fontAlgn="auto" latinLnBrk="0" hangingPunct="1">
              <a:lnSpc>
                <a:spcPct val="120000"/>
              </a:lnSpc>
              <a:spcBef>
                <a:spcPts val="300"/>
              </a:spcBef>
              <a:spcAft>
                <a:spcPts val="30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prstClr val="black"/>
                </a:solidFill>
                <a:effectLst/>
                <a:uLnTx/>
                <a:uFillTx/>
                <a:latin typeface="Alexandria"/>
                <a:ea typeface="+mn-ea"/>
                <a:cs typeface="+mn-cs"/>
              </a:rPr>
              <a:t>Facilitating compliance with regulations and standards</a:t>
            </a:r>
          </a:p>
          <a:p>
            <a:pPr marL="342900" marR="0" lvl="0" indent="-342900" algn="justLow" defTabSz="914400" rtl="0" eaLnBrk="1" fontAlgn="auto" latinLnBrk="0" hangingPunct="1">
              <a:lnSpc>
                <a:spcPct val="120000"/>
              </a:lnSpc>
              <a:spcBef>
                <a:spcPts val="300"/>
              </a:spcBef>
              <a:spcAft>
                <a:spcPts val="300"/>
              </a:spcAft>
              <a:buClrTx/>
              <a:buSzTx/>
              <a:buFont typeface="Wingdings" panose="05000000000000000000" pitchFamily="2" charset="2"/>
              <a:buChar char="ü"/>
              <a:tabLst/>
              <a:defRPr/>
            </a:pPr>
            <a:r>
              <a:rPr kumimoji="0" lang="en-US" sz="2000" b="0" i="0" u="none" strike="noStrike" kern="1200" cap="none" spc="0" normalizeH="0" baseline="0" noProof="0" dirty="0">
                <a:ln>
                  <a:noFill/>
                </a:ln>
                <a:solidFill>
                  <a:prstClr val="black"/>
                </a:solidFill>
                <a:effectLst/>
                <a:uLnTx/>
                <a:uFillTx/>
                <a:latin typeface="Alexandria"/>
                <a:ea typeface="+mn-ea"/>
                <a:cs typeface="+mn-cs"/>
              </a:rPr>
              <a:t> Saving time and effort compared to manual management through the ability to exchange data with the Building Information Model (BIM)</a:t>
            </a:r>
          </a:p>
        </p:txBody>
      </p:sp>
      <p:sp>
        <p:nvSpPr>
          <p:cNvPr id="12" name="TextBox 11">
            <a:extLst>
              <a:ext uri="{FF2B5EF4-FFF2-40B4-BE49-F238E27FC236}">
                <a16:creationId xmlns:a16="http://schemas.microsoft.com/office/drawing/2014/main" id="{D41A0F4F-0766-B14E-DEDB-CB97A6F9F0B5}"/>
              </a:ext>
            </a:extLst>
          </p:cNvPr>
          <p:cNvSpPr txBox="1"/>
          <p:nvPr/>
        </p:nvSpPr>
        <p:spPr>
          <a:xfrm>
            <a:off x="1047995" y="4203005"/>
            <a:ext cx="1174943"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Alexandria"/>
                <a:ea typeface="+mn-ea"/>
                <a:cs typeface="+mn-cs"/>
              </a:rPr>
              <a:t>The main benefits of CAFM:</a:t>
            </a:r>
          </a:p>
        </p:txBody>
      </p:sp>
      <p:grpSp>
        <p:nvGrpSpPr>
          <p:cNvPr id="4" name="Group 3">
            <a:extLst>
              <a:ext uri="{FF2B5EF4-FFF2-40B4-BE49-F238E27FC236}">
                <a16:creationId xmlns:a16="http://schemas.microsoft.com/office/drawing/2014/main" id="{9A310C5A-C9E6-37E1-0ACD-B02249EB27C6}"/>
              </a:ext>
            </a:extLst>
          </p:cNvPr>
          <p:cNvGrpSpPr/>
          <p:nvPr/>
        </p:nvGrpSpPr>
        <p:grpSpPr>
          <a:xfrm>
            <a:off x="3245831" y="1284378"/>
            <a:ext cx="6083548" cy="418859"/>
            <a:chOff x="2459152" y="1243732"/>
            <a:chExt cx="2071086" cy="1641760"/>
          </a:xfrm>
        </p:grpSpPr>
        <p:sp>
          <p:nvSpPr>
            <p:cNvPr id="7" name="Rectangle 6">
              <a:extLst>
                <a:ext uri="{FF2B5EF4-FFF2-40B4-BE49-F238E27FC236}">
                  <a16:creationId xmlns:a16="http://schemas.microsoft.com/office/drawing/2014/main" id="{08C2074A-B79E-D8DC-03D6-B314F11FC477}"/>
                </a:ext>
              </a:extLst>
            </p:cNvPr>
            <p:cNvSpPr/>
            <p:nvPr/>
          </p:nvSpPr>
          <p:spPr>
            <a:xfrm>
              <a:off x="2459152" y="1243732"/>
              <a:ext cx="2071086" cy="1641760"/>
            </a:xfrm>
            <a:prstGeom prst="rect">
              <a:avLst/>
            </a:prstGeom>
            <a:solidFill>
              <a:srgbClr val="66FFFF"/>
            </a:solidFill>
            <a:ln>
              <a:solidFill>
                <a:srgbClr val="00B0F0"/>
              </a:solidFill>
            </a:ln>
          </p:spPr>
          <p:style>
            <a:lnRef idx="2">
              <a:scrgbClr r="0" g="0" b="0"/>
            </a:lnRef>
            <a:fillRef idx="1">
              <a:scrgbClr r="0" g="0" b="0"/>
            </a:fillRef>
            <a:effectRef idx="0">
              <a:schemeClr val="accent6">
                <a:hueOff val="0"/>
                <a:satOff val="0"/>
                <a:lumOff val="0"/>
                <a:alphaOff val="0"/>
              </a:schemeClr>
            </a:effectRef>
            <a:fontRef idx="minor">
              <a:schemeClr val="lt1"/>
            </a:fontRef>
          </p:style>
        </p:sp>
        <p:sp>
          <p:nvSpPr>
            <p:cNvPr id="8" name="TextBox 7">
              <a:extLst>
                <a:ext uri="{FF2B5EF4-FFF2-40B4-BE49-F238E27FC236}">
                  <a16:creationId xmlns:a16="http://schemas.microsoft.com/office/drawing/2014/main" id="{5420F8B5-7A11-C139-8CCF-05255B776BC4}"/>
                </a:ext>
              </a:extLst>
            </p:cNvPr>
            <p:cNvSpPr txBox="1"/>
            <p:nvPr/>
          </p:nvSpPr>
          <p:spPr>
            <a:xfrm>
              <a:off x="2459152" y="1243732"/>
              <a:ext cx="2071086" cy="164176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700" tIns="12700" rIns="12700" bIns="12700" numCol="1" spcCol="1270" anchor="ctr" anchorCtr="0">
              <a:noAutofit/>
            </a:bodyPr>
            <a:lstStyle/>
            <a:p>
              <a:pPr marL="0" marR="0" lvl="0" indent="0" algn="ctr" defTabSz="889000" rtl="0" eaLnBrk="1" fontAlgn="auto" latinLnBrk="0" hangingPunct="1">
                <a:lnSpc>
                  <a:spcPct val="105000"/>
                </a:lnSpc>
                <a:spcBef>
                  <a:spcPts val="300"/>
                </a:spcBef>
                <a:spcAft>
                  <a:spcPts val="30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cs typeface="+mn-cs"/>
                </a:rPr>
                <a:t>Computer-Aided Facility Management (CAFM) systems</a:t>
              </a:r>
              <a:endParaRPr kumimoji="0" lang="en-US" sz="2000" b="0" i="0" u="none" strike="noStrike" kern="1200" cap="none" spc="0" normalizeH="0" baseline="0" noProof="0" dirty="0">
                <a:ln>
                  <a:noFill/>
                </a:ln>
                <a:solidFill>
                  <a:prstClr val="black"/>
                </a:solidFill>
                <a:effectLst/>
                <a:uLnTx/>
                <a:uFillTx/>
                <a:latin typeface="Alexandria"/>
                <a:ea typeface="+mn-ea"/>
                <a:cs typeface="+mn-cs"/>
              </a:endParaRPr>
            </a:p>
          </p:txBody>
        </p:sp>
      </p:grpSp>
    </p:spTree>
    <p:extLst>
      <p:ext uri="{BB962C8B-B14F-4D97-AF65-F5344CB8AC3E}">
        <p14:creationId xmlns:p14="http://schemas.microsoft.com/office/powerpoint/2010/main" val="1907982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cBhvr additive="base">
                                        <p:cTn id="17" dur="500" fill="hold"/>
                                        <p:tgtEl>
                                          <p:spTgt spid="12"/>
                                        </p:tgtEl>
                                        <p:attrNameLst>
                                          <p:attrName>ppt_x</p:attrName>
                                        </p:attrNameLst>
                                      </p:cBhvr>
                                      <p:tavLst>
                                        <p:tav tm="0">
                                          <p:val>
                                            <p:strVal val="#ppt_x"/>
                                          </p:val>
                                        </p:tav>
                                        <p:tav tm="100000">
                                          <p:val>
                                            <p:strVal val="#ppt_x"/>
                                          </p:val>
                                        </p:tav>
                                      </p:tavLst>
                                    </p:anim>
                                    <p:anim calcmode="lin" valueType="num">
                                      <p:cBhvr additive="base">
                                        <p:cTn id="1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2" grpId="0" animBg="1"/>
      <p:bldP spid="1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E6390F-0937-7769-E40A-48815456DE78}"/>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EA36962A-AB5B-DF44-EDB9-7781F0E554B9}"/>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1205F2D8-C9F0-6515-A7D8-B789D55FE12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5AE0176-DD74-3610-A7CB-28D3C9591093}"/>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grpSp>
        <p:nvGrpSpPr>
          <p:cNvPr id="4" name="Group 3">
            <a:extLst>
              <a:ext uri="{FF2B5EF4-FFF2-40B4-BE49-F238E27FC236}">
                <a16:creationId xmlns:a16="http://schemas.microsoft.com/office/drawing/2014/main" id="{D6A1FFDA-34FB-F61E-C277-EBB5B639C979}"/>
              </a:ext>
            </a:extLst>
          </p:cNvPr>
          <p:cNvGrpSpPr/>
          <p:nvPr/>
        </p:nvGrpSpPr>
        <p:grpSpPr>
          <a:xfrm>
            <a:off x="3245831" y="1284378"/>
            <a:ext cx="6083548" cy="418859"/>
            <a:chOff x="2459152" y="1243732"/>
            <a:chExt cx="2071086" cy="1641760"/>
          </a:xfrm>
        </p:grpSpPr>
        <p:sp>
          <p:nvSpPr>
            <p:cNvPr id="7" name="Rectangle 6">
              <a:extLst>
                <a:ext uri="{FF2B5EF4-FFF2-40B4-BE49-F238E27FC236}">
                  <a16:creationId xmlns:a16="http://schemas.microsoft.com/office/drawing/2014/main" id="{FF4927BA-60A3-A700-2857-2351B73E61AD}"/>
                </a:ext>
              </a:extLst>
            </p:cNvPr>
            <p:cNvSpPr/>
            <p:nvPr/>
          </p:nvSpPr>
          <p:spPr>
            <a:xfrm>
              <a:off x="2459152" y="1243732"/>
              <a:ext cx="2071086" cy="1641760"/>
            </a:xfrm>
            <a:prstGeom prst="rect">
              <a:avLst/>
            </a:prstGeom>
            <a:solidFill>
              <a:srgbClr val="66FFFF"/>
            </a:solidFill>
            <a:ln>
              <a:solidFill>
                <a:srgbClr val="00B0F0"/>
              </a:solidFill>
            </a:ln>
          </p:spPr>
          <p:style>
            <a:lnRef idx="2">
              <a:scrgbClr r="0" g="0" b="0"/>
            </a:lnRef>
            <a:fillRef idx="1">
              <a:scrgbClr r="0" g="0" b="0"/>
            </a:fillRef>
            <a:effectRef idx="0">
              <a:schemeClr val="accent6">
                <a:hueOff val="0"/>
                <a:satOff val="0"/>
                <a:lumOff val="0"/>
                <a:alphaOff val="0"/>
              </a:schemeClr>
            </a:effectRef>
            <a:fontRef idx="minor">
              <a:schemeClr val="lt1"/>
            </a:fontRef>
          </p:style>
        </p:sp>
        <p:sp>
          <p:nvSpPr>
            <p:cNvPr id="8" name="TextBox 7">
              <a:extLst>
                <a:ext uri="{FF2B5EF4-FFF2-40B4-BE49-F238E27FC236}">
                  <a16:creationId xmlns:a16="http://schemas.microsoft.com/office/drawing/2014/main" id="{54A8AFE7-6C6D-5320-28ED-807F9B438B9C}"/>
                </a:ext>
              </a:extLst>
            </p:cNvPr>
            <p:cNvSpPr txBox="1"/>
            <p:nvPr/>
          </p:nvSpPr>
          <p:spPr>
            <a:xfrm>
              <a:off x="2459152" y="1243732"/>
              <a:ext cx="2071086" cy="164176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000" b="1" kern="1200" dirty="0">
                  <a:solidFill>
                    <a:schemeClr val="tx1"/>
                  </a:solidFill>
                  <a:latin typeface="Alexandria"/>
                </a:rPr>
                <a:t>Computer-Aided Facility Management (CAFM) systems</a:t>
              </a:r>
              <a:endParaRPr lang="en-US" sz="2000" b="0" kern="1200" dirty="0">
                <a:solidFill>
                  <a:schemeClr val="tx1"/>
                </a:solidFill>
                <a:latin typeface="Alexandria"/>
              </a:endParaRPr>
            </a:p>
          </p:txBody>
        </p:sp>
      </p:grpSp>
      <p:graphicFrame>
        <p:nvGraphicFramePr>
          <p:cNvPr id="14" name="Table 13">
            <a:extLst>
              <a:ext uri="{FF2B5EF4-FFF2-40B4-BE49-F238E27FC236}">
                <a16:creationId xmlns:a16="http://schemas.microsoft.com/office/drawing/2014/main" id="{9C4586A1-9651-6BEB-3363-37FA4E19CFFD}"/>
              </a:ext>
            </a:extLst>
          </p:cNvPr>
          <p:cNvGraphicFramePr>
            <a:graphicFrameLocks noGrp="1"/>
          </p:cNvGraphicFramePr>
          <p:nvPr>
            <p:extLst>
              <p:ext uri="{D42A27DB-BD31-4B8C-83A1-F6EECF244321}">
                <p14:modId xmlns:p14="http://schemas.microsoft.com/office/powerpoint/2010/main" val="1411571785"/>
              </p:ext>
            </p:extLst>
          </p:nvPr>
        </p:nvGraphicFramePr>
        <p:xfrm>
          <a:off x="838200" y="2039546"/>
          <a:ext cx="10515600" cy="4045944"/>
        </p:xfrm>
        <a:graphic>
          <a:graphicData uri="http://schemas.openxmlformats.org/drawingml/2006/table">
            <a:tbl>
              <a:tblPr>
                <a:tableStyleId>{C4B1156A-380E-4F78-BDF5-A606A8083BF9}</a:tableStyleId>
              </a:tblPr>
              <a:tblGrid>
                <a:gridCol w="3749566">
                  <a:extLst>
                    <a:ext uri="{9D8B030D-6E8A-4147-A177-3AD203B41FA5}">
                      <a16:colId xmlns:a16="http://schemas.microsoft.com/office/drawing/2014/main" val="2587575004"/>
                    </a:ext>
                  </a:extLst>
                </a:gridCol>
                <a:gridCol w="6766034">
                  <a:extLst>
                    <a:ext uri="{9D8B030D-6E8A-4147-A177-3AD203B41FA5}">
                      <a16:colId xmlns:a16="http://schemas.microsoft.com/office/drawing/2014/main" val="3767644876"/>
                    </a:ext>
                  </a:extLst>
                </a:gridCol>
              </a:tblGrid>
              <a:tr h="518981">
                <a:tc>
                  <a:txBody>
                    <a:bodyPr/>
                    <a:lstStyle/>
                    <a:p>
                      <a:pPr algn="ctr">
                        <a:buNone/>
                      </a:pPr>
                      <a:r>
                        <a:rPr lang="en-US" sz="2000" b="1" dirty="0">
                          <a:latin typeface="Alexandria"/>
                        </a:rPr>
                        <a:t>Category</a:t>
                      </a:r>
                    </a:p>
                  </a:txBody>
                  <a:tcPr anchor="ctr"/>
                </a:tc>
                <a:tc>
                  <a:txBody>
                    <a:bodyPr/>
                    <a:lstStyle/>
                    <a:p>
                      <a:pPr algn="ctr">
                        <a:buNone/>
                      </a:pPr>
                      <a:r>
                        <a:rPr lang="en-US" sz="2000" b="1" dirty="0">
                          <a:latin typeface="Alexandria"/>
                        </a:rPr>
                        <a:t>Key Features</a:t>
                      </a:r>
                    </a:p>
                  </a:txBody>
                  <a:tcPr anchor="ctr"/>
                </a:tc>
                <a:extLst>
                  <a:ext uri="{0D108BD9-81ED-4DB2-BD59-A6C34878D82A}">
                    <a16:rowId xmlns:a16="http://schemas.microsoft.com/office/drawing/2014/main" val="534224989"/>
                  </a:ext>
                </a:extLst>
              </a:tr>
              <a:tr h="729438">
                <a:tc>
                  <a:txBody>
                    <a:bodyPr/>
                    <a:lstStyle/>
                    <a:p>
                      <a:pPr algn="ctr">
                        <a:buNone/>
                      </a:pPr>
                      <a:r>
                        <a:rPr lang="en-US" sz="2000" b="1" dirty="0">
                          <a:latin typeface="Alexandria"/>
                        </a:rPr>
                        <a:t>Financial Control</a:t>
                      </a:r>
                    </a:p>
                  </a:txBody>
                  <a:tcPr anchor="ctr"/>
                </a:tc>
                <a:tc>
                  <a:txBody>
                    <a:bodyPr/>
                    <a:lstStyle/>
                    <a:p>
                      <a:pPr algn="ctr">
                        <a:buNone/>
                      </a:pPr>
                      <a:r>
                        <a:rPr lang="en-US" dirty="0">
                          <a:latin typeface="Alexandria"/>
                        </a:rPr>
                        <a:t>Budget monitoring, cost accounting, expenditure tracking.</a:t>
                      </a:r>
                    </a:p>
                  </a:txBody>
                  <a:tcPr anchor="ctr">
                    <a:solidFill>
                      <a:schemeClr val="bg1"/>
                    </a:solidFill>
                  </a:tcPr>
                </a:tc>
                <a:extLst>
                  <a:ext uri="{0D108BD9-81ED-4DB2-BD59-A6C34878D82A}">
                    <a16:rowId xmlns:a16="http://schemas.microsoft.com/office/drawing/2014/main" val="260887413"/>
                  </a:ext>
                </a:extLst>
              </a:tr>
              <a:tr h="686503">
                <a:tc>
                  <a:txBody>
                    <a:bodyPr/>
                    <a:lstStyle/>
                    <a:p>
                      <a:pPr algn="ctr">
                        <a:buNone/>
                      </a:pPr>
                      <a:r>
                        <a:rPr lang="en-US" sz="2000" b="1" dirty="0">
                          <a:latin typeface="Alexandria"/>
                        </a:rPr>
                        <a:t>Asset Management</a:t>
                      </a:r>
                    </a:p>
                  </a:txBody>
                  <a:tcPr anchor="ctr"/>
                </a:tc>
                <a:tc>
                  <a:txBody>
                    <a:bodyPr/>
                    <a:lstStyle/>
                    <a:p>
                      <a:pPr algn="ctr">
                        <a:buNone/>
                      </a:pPr>
                      <a:r>
                        <a:rPr lang="en-US" dirty="0">
                          <a:latin typeface="Alexandria"/>
                        </a:rPr>
                        <a:t>Asset registry, technical condition monitoring, maintenance tracking.</a:t>
                      </a:r>
                    </a:p>
                  </a:txBody>
                  <a:tcPr anchor="ctr">
                    <a:solidFill>
                      <a:schemeClr val="bg1"/>
                    </a:solidFill>
                  </a:tcPr>
                </a:tc>
                <a:extLst>
                  <a:ext uri="{0D108BD9-81ED-4DB2-BD59-A6C34878D82A}">
                    <a16:rowId xmlns:a16="http://schemas.microsoft.com/office/drawing/2014/main" val="2890847348"/>
                  </a:ext>
                </a:extLst>
              </a:tr>
              <a:tr h="685695">
                <a:tc>
                  <a:txBody>
                    <a:bodyPr/>
                    <a:lstStyle/>
                    <a:p>
                      <a:pPr algn="ctr">
                        <a:buNone/>
                      </a:pPr>
                      <a:r>
                        <a:rPr lang="en-US" sz="2000" b="1" dirty="0">
                          <a:latin typeface="Alexandria"/>
                        </a:rPr>
                        <a:t>Daily Operations</a:t>
                      </a:r>
                    </a:p>
                  </a:txBody>
                  <a:tcPr anchor="ctr"/>
                </a:tc>
                <a:tc>
                  <a:txBody>
                    <a:bodyPr/>
                    <a:lstStyle/>
                    <a:p>
                      <a:pPr algn="ctr">
                        <a:buNone/>
                      </a:pPr>
                      <a:r>
                        <a:rPr lang="en-US" dirty="0">
                          <a:latin typeface="Alexandria"/>
                        </a:rPr>
                        <a:t>Work request logging, task tracking, performance reporting.</a:t>
                      </a:r>
                    </a:p>
                  </a:txBody>
                  <a:tcPr anchor="ctr">
                    <a:solidFill>
                      <a:schemeClr val="bg1"/>
                    </a:solidFill>
                  </a:tcPr>
                </a:tc>
                <a:extLst>
                  <a:ext uri="{0D108BD9-81ED-4DB2-BD59-A6C34878D82A}">
                    <a16:rowId xmlns:a16="http://schemas.microsoft.com/office/drawing/2014/main" val="4202600220"/>
                  </a:ext>
                </a:extLst>
              </a:tr>
              <a:tr h="780221">
                <a:tc>
                  <a:txBody>
                    <a:bodyPr/>
                    <a:lstStyle/>
                    <a:p>
                      <a:pPr algn="ctr">
                        <a:buNone/>
                      </a:pPr>
                      <a:r>
                        <a:rPr lang="en-US" sz="2000" b="1" dirty="0">
                          <a:latin typeface="Alexandria"/>
                        </a:rPr>
                        <a:t>Space Planning</a:t>
                      </a:r>
                    </a:p>
                  </a:txBody>
                  <a:tcPr anchor="ctr"/>
                </a:tc>
                <a:tc>
                  <a:txBody>
                    <a:bodyPr/>
                    <a:lstStyle/>
                    <a:p>
                      <a:pPr algn="ctr">
                        <a:buNone/>
                      </a:pPr>
                      <a:r>
                        <a:rPr lang="en-US" dirty="0">
                          <a:latin typeface="Alexandria"/>
                        </a:rPr>
                        <a:t>Optimizing space utilization, planning layout changes.</a:t>
                      </a:r>
                    </a:p>
                  </a:txBody>
                  <a:tcPr anchor="ctr">
                    <a:solidFill>
                      <a:schemeClr val="bg1"/>
                    </a:solidFill>
                  </a:tcPr>
                </a:tc>
                <a:extLst>
                  <a:ext uri="{0D108BD9-81ED-4DB2-BD59-A6C34878D82A}">
                    <a16:rowId xmlns:a16="http://schemas.microsoft.com/office/drawing/2014/main" val="2571960770"/>
                  </a:ext>
                </a:extLst>
              </a:tr>
              <a:tr h="645106">
                <a:tc>
                  <a:txBody>
                    <a:bodyPr/>
                    <a:lstStyle/>
                    <a:p>
                      <a:pPr algn="ctr">
                        <a:buNone/>
                      </a:pPr>
                      <a:r>
                        <a:rPr lang="en-US" sz="2000" b="1" dirty="0">
                          <a:latin typeface="Alexandria"/>
                        </a:rPr>
                        <a:t>Performance Monitoring</a:t>
                      </a:r>
                    </a:p>
                  </a:txBody>
                  <a:tcPr anchor="ctr"/>
                </a:tc>
                <a:tc>
                  <a:txBody>
                    <a:bodyPr/>
                    <a:lstStyle/>
                    <a:p>
                      <a:pPr algn="ctr">
                        <a:buNone/>
                      </a:pPr>
                      <a:r>
                        <a:rPr lang="en-US" dirty="0">
                          <a:latin typeface="Alexandria"/>
                        </a:rPr>
                        <a:t>Key performance indicators (KPIs), exception reports.</a:t>
                      </a:r>
                    </a:p>
                  </a:txBody>
                  <a:tcPr anchor="ctr">
                    <a:solidFill>
                      <a:schemeClr val="bg1"/>
                    </a:solidFill>
                  </a:tcPr>
                </a:tc>
                <a:extLst>
                  <a:ext uri="{0D108BD9-81ED-4DB2-BD59-A6C34878D82A}">
                    <a16:rowId xmlns:a16="http://schemas.microsoft.com/office/drawing/2014/main" val="879639580"/>
                  </a:ext>
                </a:extLst>
              </a:tr>
            </a:tbl>
          </a:graphicData>
        </a:graphic>
      </p:graphicFrame>
    </p:spTree>
    <p:extLst>
      <p:ext uri="{BB962C8B-B14F-4D97-AF65-F5344CB8AC3E}">
        <p14:creationId xmlns:p14="http://schemas.microsoft.com/office/powerpoint/2010/main" val="1326513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107B64-AFC9-229A-6EA8-E450829A3C99}"/>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07970686-194A-B104-CF75-53A75133E276}"/>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92D15910-5F1C-D777-2155-B2815218BCE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B224C1A3-F5EF-E1DD-D807-5F4C777307D0}"/>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grpSp>
        <p:nvGrpSpPr>
          <p:cNvPr id="4" name="Group 3">
            <a:extLst>
              <a:ext uri="{FF2B5EF4-FFF2-40B4-BE49-F238E27FC236}">
                <a16:creationId xmlns:a16="http://schemas.microsoft.com/office/drawing/2014/main" id="{D7136B19-2649-2C39-01CC-CAE2ADB468DB}"/>
              </a:ext>
            </a:extLst>
          </p:cNvPr>
          <p:cNvGrpSpPr/>
          <p:nvPr/>
        </p:nvGrpSpPr>
        <p:grpSpPr>
          <a:xfrm>
            <a:off x="3180857" y="1009503"/>
            <a:ext cx="6148523" cy="693734"/>
            <a:chOff x="2437032" y="166330"/>
            <a:chExt cx="2093206" cy="2719162"/>
          </a:xfrm>
          <a:noFill/>
        </p:grpSpPr>
        <p:sp>
          <p:nvSpPr>
            <p:cNvPr id="7" name="Rectangle 6">
              <a:extLst>
                <a:ext uri="{FF2B5EF4-FFF2-40B4-BE49-F238E27FC236}">
                  <a16:creationId xmlns:a16="http://schemas.microsoft.com/office/drawing/2014/main" id="{F18A6D3B-BEF4-0E60-2FB1-73B909065B29}"/>
                </a:ext>
              </a:extLst>
            </p:cNvPr>
            <p:cNvSpPr/>
            <p:nvPr/>
          </p:nvSpPr>
          <p:spPr>
            <a:xfrm>
              <a:off x="2459152" y="1243732"/>
              <a:ext cx="2071086" cy="1641760"/>
            </a:xfrm>
            <a:prstGeom prst="rect">
              <a:avLst/>
            </a:prstGeom>
            <a:grpFill/>
            <a:ln>
              <a:noFill/>
            </a:ln>
          </p:spPr>
          <p:style>
            <a:lnRef idx="2">
              <a:scrgbClr r="0" g="0" b="0"/>
            </a:lnRef>
            <a:fillRef idx="1">
              <a:scrgbClr r="0" g="0" b="0"/>
            </a:fillRef>
            <a:effectRef idx="0">
              <a:schemeClr val="accent6">
                <a:hueOff val="0"/>
                <a:satOff val="0"/>
                <a:lumOff val="0"/>
                <a:alphaOff val="0"/>
              </a:schemeClr>
            </a:effectRef>
            <a:fontRef idx="minor">
              <a:schemeClr val="lt1"/>
            </a:fontRef>
          </p:style>
        </p:sp>
        <p:sp>
          <p:nvSpPr>
            <p:cNvPr id="8" name="TextBox 7">
              <a:extLst>
                <a:ext uri="{FF2B5EF4-FFF2-40B4-BE49-F238E27FC236}">
                  <a16:creationId xmlns:a16="http://schemas.microsoft.com/office/drawing/2014/main" id="{14DBDFCE-32FA-A3C0-F8DE-5636D275FB42}"/>
                </a:ext>
              </a:extLst>
            </p:cNvPr>
            <p:cNvSpPr txBox="1"/>
            <p:nvPr/>
          </p:nvSpPr>
          <p:spPr>
            <a:xfrm>
              <a:off x="2437032" y="166330"/>
              <a:ext cx="2071086" cy="1641761"/>
            </a:xfrm>
            <a:prstGeom prst="rect">
              <a:avLst/>
            </a:prstGeom>
            <a:grpFill/>
            <a:ln>
              <a:noFill/>
            </a:ln>
          </p:spPr>
          <p:style>
            <a:lnRef idx="0">
              <a:scrgbClr r="0" g="0" b="0"/>
            </a:lnRef>
            <a:fillRef idx="0">
              <a:scrgbClr r="0" g="0" b="0"/>
            </a:fillRef>
            <a:effectRef idx="0">
              <a:scrgbClr r="0" g="0" b="0"/>
            </a:effectRef>
            <a:fontRef idx="minor">
              <a:schemeClr val="lt1"/>
            </a:fontRef>
          </p:style>
          <p:txBody>
            <a:bodyPr spcFirstLastPara="0" vert="horz" wrap="square" lIns="12700" tIns="12700" rIns="12700" bIns="12700" numCol="1" spcCol="1270" anchor="ctr" anchorCtr="0">
              <a:noAutofit/>
            </a:bodyPr>
            <a:lstStyle/>
            <a:p>
              <a:pPr marL="0" marR="0" lvl="0" indent="0" algn="ctr" defTabSz="889000" rtl="0" eaLnBrk="1" fontAlgn="auto" latinLnBrk="0" hangingPunct="1">
                <a:lnSpc>
                  <a:spcPct val="105000"/>
                </a:lnSpc>
                <a:spcBef>
                  <a:spcPts val="300"/>
                </a:spcBef>
                <a:spcAft>
                  <a:spcPts val="300"/>
                </a:spcAft>
                <a:buClrTx/>
                <a:buSzTx/>
                <a:buFontTx/>
                <a:buNone/>
                <a:tabLst/>
                <a:defRPr/>
              </a:pPr>
              <a:r>
                <a:rPr lang="en-US" sz="2000" b="1" dirty="0">
                  <a:solidFill>
                    <a:prstClr val="black"/>
                  </a:solidFill>
                  <a:latin typeface="Alexandria"/>
                </a:rPr>
                <a:t>CAFM </a:t>
              </a:r>
              <a:r>
                <a:rPr lang="en-US" sz="2000" b="1" dirty="0" err="1">
                  <a:solidFill>
                    <a:prstClr val="black"/>
                  </a:solidFill>
                  <a:latin typeface="Alexandria"/>
                </a:rPr>
                <a:t>vs.BIM</a:t>
              </a:r>
              <a:endParaRPr kumimoji="0" lang="en-US" sz="2000" b="0" i="0" u="none" strike="noStrike" kern="1200" cap="none" spc="0" normalizeH="0" baseline="0" noProof="0" dirty="0">
                <a:ln>
                  <a:noFill/>
                </a:ln>
                <a:solidFill>
                  <a:prstClr val="black"/>
                </a:solidFill>
                <a:effectLst/>
                <a:uLnTx/>
                <a:uFillTx/>
                <a:latin typeface="Alexandria"/>
                <a:ea typeface="+mn-ea"/>
                <a:cs typeface="+mn-cs"/>
              </a:endParaRPr>
            </a:p>
          </p:txBody>
        </p:sp>
      </p:grpSp>
      <p:graphicFrame>
        <p:nvGraphicFramePr>
          <p:cNvPr id="2" name="Table 1">
            <a:extLst>
              <a:ext uri="{FF2B5EF4-FFF2-40B4-BE49-F238E27FC236}">
                <a16:creationId xmlns:a16="http://schemas.microsoft.com/office/drawing/2014/main" id="{1E475DD6-4C30-E571-4102-1F00F8AECD32}"/>
              </a:ext>
            </a:extLst>
          </p:cNvPr>
          <p:cNvGraphicFramePr>
            <a:graphicFrameLocks noGrp="1"/>
          </p:cNvGraphicFramePr>
          <p:nvPr>
            <p:extLst>
              <p:ext uri="{D42A27DB-BD31-4B8C-83A1-F6EECF244321}">
                <p14:modId xmlns:p14="http://schemas.microsoft.com/office/powerpoint/2010/main" val="3670139522"/>
              </p:ext>
            </p:extLst>
          </p:nvPr>
        </p:nvGraphicFramePr>
        <p:xfrm>
          <a:off x="63065" y="1386997"/>
          <a:ext cx="12029090" cy="5501837"/>
        </p:xfrm>
        <a:graphic>
          <a:graphicData uri="http://schemas.openxmlformats.org/drawingml/2006/table">
            <a:tbl>
              <a:tblPr>
                <a:tableStyleId>{22838BEF-8BB2-4498-84A7-C5851F593DF1}</a:tableStyleId>
              </a:tblPr>
              <a:tblGrid>
                <a:gridCol w="1817521">
                  <a:extLst>
                    <a:ext uri="{9D8B030D-6E8A-4147-A177-3AD203B41FA5}">
                      <a16:colId xmlns:a16="http://schemas.microsoft.com/office/drawing/2014/main" val="3818957576"/>
                    </a:ext>
                  </a:extLst>
                </a:gridCol>
                <a:gridCol w="4625616">
                  <a:extLst>
                    <a:ext uri="{9D8B030D-6E8A-4147-A177-3AD203B41FA5}">
                      <a16:colId xmlns:a16="http://schemas.microsoft.com/office/drawing/2014/main" val="1983931378"/>
                    </a:ext>
                  </a:extLst>
                </a:gridCol>
                <a:gridCol w="5585953">
                  <a:extLst>
                    <a:ext uri="{9D8B030D-6E8A-4147-A177-3AD203B41FA5}">
                      <a16:colId xmlns:a16="http://schemas.microsoft.com/office/drawing/2014/main" val="2084184242"/>
                    </a:ext>
                  </a:extLst>
                </a:gridCol>
              </a:tblGrid>
              <a:tr h="369999">
                <a:tc>
                  <a:txBody>
                    <a:bodyPr/>
                    <a:lstStyle/>
                    <a:p>
                      <a:pPr algn="ctr">
                        <a:buNone/>
                      </a:pPr>
                      <a:r>
                        <a:rPr lang="en-US" sz="1800" b="1" dirty="0">
                          <a:latin typeface="Alexandria"/>
                        </a:rPr>
                        <a:t>Element</a:t>
                      </a:r>
                    </a:p>
                  </a:txBody>
                  <a:tcPr marL="47297" marR="47297" marT="23649" marB="23649" anchor="ctr"/>
                </a:tc>
                <a:tc>
                  <a:txBody>
                    <a:bodyPr/>
                    <a:lstStyle/>
                    <a:p>
                      <a:pPr algn="ctr">
                        <a:buNone/>
                      </a:pPr>
                      <a:r>
                        <a:rPr lang="en-US" sz="2000" b="1" dirty="0">
                          <a:latin typeface="Alexandria"/>
                        </a:rPr>
                        <a:t>CAFM</a:t>
                      </a:r>
                    </a:p>
                  </a:txBody>
                  <a:tcPr marL="47297" marR="47297" marT="23649" marB="23649" anchor="ctr"/>
                </a:tc>
                <a:tc>
                  <a:txBody>
                    <a:bodyPr/>
                    <a:lstStyle/>
                    <a:p>
                      <a:pPr algn="ctr">
                        <a:buNone/>
                      </a:pPr>
                      <a:r>
                        <a:rPr lang="en-US" sz="2000" b="1" dirty="0">
                          <a:latin typeface="Alexandria"/>
                        </a:rPr>
                        <a:t>BIM</a:t>
                      </a:r>
                    </a:p>
                  </a:txBody>
                  <a:tcPr marL="47297" marR="47297" marT="23649" marB="23649" anchor="ctr"/>
                </a:tc>
                <a:extLst>
                  <a:ext uri="{0D108BD9-81ED-4DB2-BD59-A6C34878D82A}">
                    <a16:rowId xmlns:a16="http://schemas.microsoft.com/office/drawing/2014/main" val="695313877"/>
                  </a:ext>
                </a:extLst>
              </a:tr>
              <a:tr h="626236">
                <a:tc>
                  <a:txBody>
                    <a:bodyPr/>
                    <a:lstStyle/>
                    <a:p>
                      <a:pPr algn="ctr">
                        <a:buNone/>
                      </a:pPr>
                      <a:r>
                        <a:rPr lang="en-US" sz="1800" b="1" dirty="0">
                          <a:latin typeface="Alexandria"/>
                        </a:rPr>
                        <a:t>Nature</a:t>
                      </a:r>
                    </a:p>
                  </a:txBody>
                  <a:tcPr marL="47297" marR="47297" marT="23649" marB="23649" anchor="ctr"/>
                </a:tc>
                <a:tc>
                  <a:txBody>
                    <a:bodyPr/>
                    <a:lstStyle/>
                    <a:p>
                      <a:pPr>
                        <a:lnSpc>
                          <a:spcPct val="105000"/>
                        </a:lnSpc>
                        <a:buNone/>
                      </a:pPr>
                      <a:r>
                        <a:rPr lang="en-US" sz="1800" dirty="0">
                          <a:latin typeface="Alexandria"/>
                        </a:rPr>
                        <a:t>An operational software system for facility management</a:t>
                      </a:r>
                    </a:p>
                  </a:txBody>
                  <a:tcPr marL="47297" marR="47297" marT="23649" marB="23649" anchor="ctr">
                    <a:solidFill>
                      <a:schemeClr val="bg1"/>
                    </a:solidFill>
                  </a:tcPr>
                </a:tc>
                <a:tc>
                  <a:txBody>
                    <a:bodyPr/>
                    <a:lstStyle/>
                    <a:p>
                      <a:pPr>
                        <a:lnSpc>
                          <a:spcPct val="105000"/>
                        </a:lnSpc>
                        <a:buNone/>
                      </a:pPr>
                      <a:r>
                        <a:rPr lang="en-US" sz="1800" dirty="0">
                          <a:latin typeface="Alexandria"/>
                        </a:rPr>
                        <a:t>A 3D digital engineering model</a:t>
                      </a:r>
                    </a:p>
                  </a:txBody>
                  <a:tcPr marL="47297" marR="47297" marT="23649" marB="23649" anchor="ctr">
                    <a:solidFill>
                      <a:schemeClr val="bg1"/>
                    </a:solidFill>
                  </a:tcPr>
                </a:tc>
                <a:extLst>
                  <a:ext uri="{0D108BD9-81ED-4DB2-BD59-A6C34878D82A}">
                    <a16:rowId xmlns:a16="http://schemas.microsoft.com/office/drawing/2014/main" val="1943849870"/>
                  </a:ext>
                </a:extLst>
              </a:tr>
              <a:tr h="626236">
                <a:tc>
                  <a:txBody>
                    <a:bodyPr/>
                    <a:lstStyle/>
                    <a:p>
                      <a:pPr algn="ctr">
                        <a:buNone/>
                      </a:pPr>
                      <a:r>
                        <a:rPr lang="en-US" sz="1800" b="1" dirty="0">
                          <a:latin typeface="Alexandria"/>
                        </a:rPr>
                        <a:t>Main Objective</a:t>
                      </a:r>
                    </a:p>
                  </a:txBody>
                  <a:tcPr marL="47297" marR="47297" marT="23649" marB="23649" anchor="ctr"/>
                </a:tc>
                <a:tc>
                  <a:txBody>
                    <a:bodyPr/>
                    <a:lstStyle/>
                    <a:p>
                      <a:pPr>
                        <a:lnSpc>
                          <a:spcPct val="105000"/>
                        </a:lnSpc>
                        <a:buNone/>
                      </a:pPr>
                      <a:r>
                        <a:rPr lang="en-US" sz="1800" dirty="0">
                          <a:latin typeface="Alexandria"/>
                        </a:rPr>
                        <a:t>Managing operations, maintenance, assets, and spaces</a:t>
                      </a:r>
                    </a:p>
                  </a:txBody>
                  <a:tcPr marL="47297" marR="47297" marT="23649" marB="23649" anchor="ctr">
                    <a:solidFill>
                      <a:schemeClr val="bg1"/>
                    </a:solidFill>
                  </a:tcPr>
                </a:tc>
                <a:tc>
                  <a:txBody>
                    <a:bodyPr/>
                    <a:lstStyle/>
                    <a:p>
                      <a:pPr>
                        <a:lnSpc>
                          <a:spcPct val="105000"/>
                        </a:lnSpc>
                        <a:buNone/>
                      </a:pPr>
                      <a:r>
                        <a:rPr lang="en-US" sz="1800">
                          <a:latin typeface="Alexandria"/>
                        </a:rPr>
                        <a:t>Supporting design, construction, and engineering coordination</a:t>
                      </a:r>
                    </a:p>
                  </a:txBody>
                  <a:tcPr marL="47297" marR="47297" marT="23649" marB="23649" anchor="ctr">
                    <a:solidFill>
                      <a:schemeClr val="bg1"/>
                    </a:solidFill>
                  </a:tcPr>
                </a:tc>
                <a:extLst>
                  <a:ext uri="{0D108BD9-81ED-4DB2-BD59-A6C34878D82A}">
                    <a16:rowId xmlns:a16="http://schemas.microsoft.com/office/drawing/2014/main" val="3529432188"/>
                  </a:ext>
                </a:extLst>
              </a:tr>
              <a:tr h="667341">
                <a:tc>
                  <a:txBody>
                    <a:bodyPr/>
                    <a:lstStyle/>
                    <a:p>
                      <a:pPr algn="ctr">
                        <a:buNone/>
                      </a:pPr>
                      <a:r>
                        <a:rPr lang="en-US" sz="1800" b="1" dirty="0">
                          <a:latin typeface="Alexandria"/>
                        </a:rPr>
                        <a:t>Areas of Use</a:t>
                      </a:r>
                    </a:p>
                  </a:txBody>
                  <a:tcPr marL="47297" marR="47297" marT="23649" marB="23649" anchor="ctr"/>
                </a:tc>
                <a:tc>
                  <a:txBody>
                    <a:bodyPr/>
                    <a:lstStyle/>
                    <a:p>
                      <a:pPr>
                        <a:lnSpc>
                          <a:spcPct val="105000"/>
                        </a:lnSpc>
                        <a:buNone/>
                      </a:pPr>
                      <a:r>
                        <a:rPr lang="fr-FR" sz="1800" dirty="0">
                          <a:latin typeface="Alexandria"/>
                        </a:rPr>
                        <a:t>Maintenance – Asset management – </a:t>
                      </a:r>
                      <a:r>
                        <a:rPr lang="fr-FR" sz="1800" dirty="0" err="1">
                          <a:latin typeface="Alexandria"/>
                        </a:rPr>
                        <a:t>Space</a:t>
                      </a:r>
                      <a:r>
                        <a:rPr lang="fr-FR" sz="1800" dirty="0">
                          <a:latin typeface="Alexandria"/>
                        </a:rPr>
                        <a:t> management – </a:t>
                      </a:r>
                      <a:r>
                        <a:rPr lang="fr-FR" sz="1800" dirty="0" err="1">
                          <a:latin typeface="Alexandria"/>
                        </a:rPr>
                        <a:t>Contracts</a:t>
                      </a:r>
                      <a:r>
                        <a:rPr lang="fr-FR" sz="1800" dirty="0">
                          <a:latin typeface="Alexandria"/>
                        </a:rPr>
                        <a:t> – Energy</a:t>
                      </a:r>
                    </a:p>
                  </a:txBody>
                  <a:tcPr marL="47297" marR="47297" marT="23649" marB="23649" anchor="ctr">
                    <a:solidFill>
                      <a:schemeClr val="bg1"/>
                    </a:solidFill>
                  </a:tcPr>
                </a:tc>
                <a:tc>
                  <a:txBody>
                    <a:bodyPr/>
                    <a:lstStyle/>
                    <a:p>
                      <a:pPr>
                        <a:lnSpc>
                          <a:spcPct val="105000"/>
                        </a:lnSpc>
                        <a:buNone/>
                      </a:pPr>
                      <a:r>
                        <a:rPr lang="en-US" sz="1800" dirty="0">
                          <a:latin typeface="Alexandria"/>
                        </a:rPr>
                        <a:t>Design – Modeling – Coordination – Clash detection – Documentation</a:t>
                      </a:r>
                    </a:p>
                  </a:txBody>
                  <a:tcPr marL="47297" marR="47297" marT="23649" marB="23649" anchor="ctr">
                    <a:solidFill>
                      <a:schemeClr val="bg1"/>
                    </a:solidFill>
                  </a:tcPr>
                </a:tc>
                <a:extLst>
                  <a:ext uri="{0D108BD9-81ED-4DB2-BD59-A6C34878D82A}">
                    <a16:rowId xmlns:a16="http://schemas.microsoft.com/office/drawing/2014/main" val="3569064982"/>
                  </a:ext>
                </a:extLst>
              </a:tr>
              <a:tr h="626236">
                <a:tc>
                  <a:txBody>
                    <a:bodyPr/>
                    <a:lstStyle/>
                    <a:p>
                      <a:pPr algn="ctr">
                        <a:buNone/>
                      </a:pPr>
                      <a:r>
                        <a:rPr lang="en-US" sz="1800" b="1" dirty="0">
                          <a:latin typeface="Alexandria"/>
                        </a:rPr>
                        <a:t>Strength</a:t>
                      </a:r>
                    </a:p>
                  </a:txBody>
                  <a:tcPr marL="47297" marR="47297" marT="23649" marB="23649" anchor="ctr"/>
                </a:tc>
                <a:tc>
                  <a:txBody>
                    <a:bodyPr/>
                    <a:lstStyle/>
                    <a:p>
                      <a:pPr>
                        <a:lnSpc>
                          <a:spcPct val="105000"/>
                        </a:lnSpc>
                        <a:buNone/>
                      </a:pPr>
                      <a:r>
                        <a:rPr lang="en-US" sz="1800" dirty="0">
                          <a:latin typeface="Alexandria"/>
                        </a:rPr>
                        <a:t>Enhances daily operations and reduces operational costs</a:t>
                      </a:r>
                    </a:p>
                  </a:txBody>
                  <a:tcPr marL="47297" marR="47297" marT="23649" marB="23649" anchor="ctr">
                    <a:solidFill>
                      <a:schemeClr val="bg1"/>
                    </a:solidFill>
                  </a:tcPr>
                </a:tc>
                <a:tc>
                  <a:txBody>
                    <a:bodyPr/>
                    <a:lstStyle/>
                    <a:p>
                      <a:pPr>
                        <a:lnSpc>
                          <a:spcPct val="105000"/>
                        </a:lnSpc>
                        <a:buNone/>
                      </a:pPr>
                      <a:r>
                        <a:rPr lang="en-US" sz="1800" dirty="0">
                          <a:latin typeface="Alexandria"/>
                        </a:rPr>
                        <a:t>Provides an accurate model that supports engineering decision-making</a:t>
                      </a:r>
                    </a:p>
                  </a:txBody>
                  <a:tcPr marL="47297" marR="47297" marT="23649" marB="23649" anchor="ctr">
                    <a:solidFill>
                      <a:schemeClr val="bg1"/>
                    </a:solidFill>
                  </a:tcPr>
                </a:tc>
                <a:extLst>
                  <a:ext uri="{0D108BD9-81ED-4DB2-BD59-A6C34878D82A}">
                    <a16:rowId xmlns:a16="http://schemas.microsoft.com/office/drawing/2014/main" val="2920505701"/>
                  </a:ext>
                </a:extLst>
              </a:tr>
              <a:tr h="405792">
                <a:tc>
                  <a:txBody>
                    <a:bodyPr/>
                    <a:lstStyle/>
                    <a:p>
                      <a:pPr algn="ctr">
                        <a:buNone/>
                      </a:pPr>
                      <a:r>
                        <a:rPr lang="en-US" sz="1800" b="1">
                          <a:latin typeface="Alexandria"/>
                        </a:rPr>
                        <a:t>Weakness</a:t>
                      </a:r>
                    </a:p>
                  </a:txBody>
                  <a:tcPr marL="47297" marR="47297" marT="23649" marB="23649" anchor="ctr"/>
                </a:tc>
                <a:tc>
                  <a:txBody>
                    <a:bodyPr/>
                    <a:lstStyle/>
                    <a:p>
                      <a:pPr>
                        <a:lnSpc>
                          <a:spcPct val="105000"/>
                        </a:lnSpc>
                        <a:buNone/>
                      </a:pPr>
                      <a:r>
                        <a:rPr lang="en-US" sz="1800" dirty="0">
                          <a:latin typeface="Alexandria"/>
                        </a:rPr>
                        <a:t>Lacks detailed 3D engineering information</a:t>
                      </a:r>
                    </a:p>
                  </a:txBody>
                  <a:tcPr marL="47297" marR="47297" marT="23649" marB="23649" anchor="ctr">
                    <a:solidFill>
                      <a:schemeClr val="bg1"/>
                    </a:solidFill>
                  </a:tcPr>
                </a:tc>
                <a:tc>
                  <a:txBody>
                    <a:bodyPr/>
                    <a:lstStyle/>
                    <a:p>
                      <a:pPr>
                        <a:lnSpc>
                          <a:spcPct val="105000"/>
                        </a:lnSpc>
                        <a:buNone/>
                      </a:pPr>
                      <a:r>
                        <a:rPr lang="en-US" sz="1800" dirty="0">
                          <a:latin typeface="Alexandria"/>
                        </a:rPr>
                        <a:t>Requires continuous updating and technical expertise</a:t>
                      </a:r>
                    </a:p>
                  </a:txBody>
                  <a:tcPr marL="47297" marR="47297" marT="23649" marB="23649" anchor="ctr">
                    <a:solidFill>
                      <a:schemeClr val="bg1"/>
                    </a:solidFill>
                  </a:tcPr>
                </a:tc>
                <a:extLst>
                  <a:ext uri="{0D108BD9-81ED-4DB2-BD59-A6C34878D82A}">
                    <a16:rowId xmlns:a16="http://schemas.microsoft.com/office/drawing/2014/main" val="230577985"/>
                  </a:ext>
                </a:extLst>
              </a:tr>
              <a:tr h="626236">
                <a:tc>
                  <a:txBody>
                    <a:bodyPr/>
                    <a:lstStyle/>
                    <a:p>
                      <a:pPr algn="ctr">
                        <a:buNone/>
                      </a:pPr>
                      <a:r>
                        <a:rPr lang="en-US" sz="1800" b="1" dirty="0">
                          <a:latin typeface="Alexandria"/>
                        </a:rPr>
                        <a:t>Main Users</a:t>
                      </a:r>
                    </a:p>
                  </a:txBody>
                  <a:tcPr marL="47297" marR="47297" marT="23649" marB="23649" anchor="ctr"/>
                </a:tc>
                <a:tc>
                  <a:txBody>
                    <a:bodyPr/>
                    <a:lstStyle/>
                    <a:p>
                      <a:pPr>
                        <a:lnSpc>
                          <a:spcPct val="105000"/>
                        </a:lnSpc>
                        <a:buNone/>
                      </a:pPr>
                      <a:r>
                        <a:rPr lang="en-US" sz="1800" dirty="0">
                          <a:latin typeface="Alexandria"/>
                        </a:rPr>
                        <a:t>Facility managers – Technicians – Contractors – Service providers</a:t>
                      </a:r>
                    </a:p>
                  </a:txBody>
                  <a:tcPr marL="47297" marR="47297" marT="23649" marB="23649" anchor="ctr">
                    <a:solidFill>
                      <a:schemeClr val="bg1"/>
                    </a:solidFill>
                  </a:tcPr>
                </a:tc>
                <a:tc>
                  <a:txBody>
                    <a:bodyPr/>
                    <a:lstStyle/>
                    <a:p>
                      <a:pPr>
                        <a:lnSpc>
                          <a:spcPct val="105000"/>
                        </a:lnSpc>
                        <a:buNone/>
                      </a:pPr>
                      <a:r>
                        <a:rPr lang="en-US" sz="1800" dirty="0">
                          <a:latin typeface="Alexandria"/>
                        </a:rPr>
                        <a:t>Architects – MEP engineers – Contractors</a:t>
                      </a:r>
                    </a:p>
                  </a:txBody>
                  <a:tcPr marL="47297" marR="47297" marT="23649" marB="23649" anchor="ctr">
                    <a:solidFill>
                      <a:schemeClr val="bg1"/>
                    </a:solidFill>
                  </a:tcPr>
                </a:tc>
                <a:extLst>
                  <a:ext uri="{0D108BD9-81ED-4DB2-BD59-A6C34878D82A}">
                    <a16:rowId xmlns:a16="http://schemas.microsoft.com/office/drawing/2014/main" val="464135841"/>
                  </a:ext>
                </a:extLst>
              </a:tr>
              <a:tr h="626236">
                <a:tc>
                  <a:txBody>
                    <a:bodyPr/>
                    <a:lstStyle/>
                    <a:p>
                      <a:pPr algn="ctr">
                        <a:buNone/>
                      </a:pPr>
                      <a:r>
                        <a:rPr lang="en-US" sz="1800" b="1" dirty="0">
                          <a:latin typeface="Alexandria"/>
                        </a:rPr>
                        <a:t>Integration Relationship</a:t>
                      </a:r>
                    </a:p>
                  </a:txBody>
                  <a:tcPr marL="47297" marR="47297" marT="23649" marB="23649" anchor="ctr"/>
                </a:tc>
                <a:tc>
                  <a:txBody>
                    <a:bodyPr/>
                    <a:lstStyle/>
                    <a:p>
                      <a:pPr>
                        <a:lnSpc>
                          <a:spcPct val="105000"/>
                        </a:lnSpc>
                        <a:buNone/>
                      </a:pPr>
                      <a:r>
                        <a:rPr lang="en-US" sz="1800" dirty="0">
                          <a:latin typeface="Alexandria"/>
                        </a:rPr>
                        <a:t>Utilizes BIM data for operation and maintenance</a:t>
                      </a:r>
                    </a:p>
                  </a:txBody>
                  <a:tcPr marL="47297" marR="47297" marT="23649" marB="23649" anchor="ctr">
                    <a:solidFill>
                      <a:schemeClr val="bg1"/>
                    </a:solidFill>
                  </a:tcPr>
                </a:tc>
                <a:tc>
                  <a:txBody>
                    <a:bodyPr/>
                    <a:lstStyle/>
                    <a:p>
                      <a:pPr>
                        <a:lnSpc>
                          <a:spcPct val="105000"/>
                        </a:lnSpc>
                        <a:buNone/>
                      </a:pPr>
                      <a:r>
                        <a:rPr lang="en-US" sz="1800" dirty="0">
                          <a:latin typeface="Alexandria"/>
                        </a:rPr>
                        <a:t>Supplies CAFM with the engineering data required for operation</a:t>
                      </a:r>
                    </a:p>
                  </a:txBody>
                  <a:tcPr marL="47297" marR="47297" marT="23649" marB="23649" anchor="ctr">
                    <a:solidFill>
                      <a:schemeClr val="bg1"/>
                    </a:solidFill>
                  </a:tcPr>
                </a:tc>
                <a:extLst>
                  <a:ext uri="{0D108BD9-81ED-4DB2-BD59-A6C34878D82A}">
                    <a16:rowId xmlns:a16="http://schemas.microsoft.com/office/drawing/2014/main" val="3325767530"/>
                  </a:ext>
                </a:extLst>
              </a:tr>
              <a:tr h="927525">
                <a:tc>
                  <a:txBody>
                    <a:bodyPr/>
                    <a:lstStyle/>
                    <a:p>
                      <a:pPr algn="ctr">
                        <a:buNone/>
                      </a:pPr>
                      <a:r>
                        <a:rPr lang="en-US" sz="1800" b="1" dirty="0">
                          <a:latin typeface="Alexandria"/>
                        </a:rPr>
                        <a:t>Major Software</a:t>
                      </a:r>
                    </a:p>
                  </a:txBody>
                  <a:tcPr marL="47297" marR="47297" marT="23649" marB="23649" anchor="ctr"/>
                </a:tc>
                <a:tc>
                  <a:txBody>
                    <a:bodyPr/>
                    <a:lstStyle/>
                    <a:p>
                      <a:pPr algn="justLow">
                        <a:lnSpc>
                          <a:spcPct val="105000"/>
                        </a:lnSpc>
                        <a:buNone/>
                      </a:pPr>
                      <a:r>
                        <a:rPr lang="en-US" sz="1800">
                          <a:latin typeface="Alexandria"/>
                        </a:rPr>
                        <a:t>Archibus – Planon – FM:Systems – IBM Maximo – Infor EAM – Hippo CMMS – FSI Concept Evolution – Maintenance Connection</a:t>
                      </a:r>
                    </a:p>
                  </a:txBody>
                  <a:tcPr marL="47297" marR="47297" marT="23649" marB="23649" anchor="ctr">
                    <a:solidFill>
                      <a:schemeClr val="bg1"/>
                    </a:solidFill>
                  </a:tcPr>
                </a:tc>
                <a:tc>
                  <a:txBody>
                    <a:bodyPr/>
                    <a:lstStyle/>
                    <a:p>
                      <a:pPr algn="justLow">
                        <a:lnSpc>
                          <a:spcPct val="105000"/>
                        </a:lnSpc>
                        <a:buNone/>
                      </a:pPr>
                      <a:r>
                        <a:rPr lang="en-US" sz="1800" dirty="0">
                          <a:latin typeface="Alexandria"/>
                        </a:rPr>
                        <a:t>Autodesk Revit – Navisworks – ArchiCAD – Bentley </a:t>
                      </a:r>
                      <a:r>
                        <a:rPr lang="en-US" sz="1800" dirty="0" err="1">
                          <a:latin typeface="Alexandria"/>
                        </a:rPr>
                        <a:t>AECOsim</a:t>
                      </a:r>
                      <a:r>
                        <a:rPr lang="en-US" sz="1800" dirty="0">
                          <a:latin typeface="Alexandria"/>
                        </a:rPr>
                        <a:t> – Autodesk BIM 360 – Tekla Structures – Trimble Connect – </a:t>
                      </a:r>
                      <a:r>
                        <a:rPr lang="en-US" sz="1800" dirty="0" err="1">
                          <a:latin typeface="Alexandria"/>
                        </a:rPr>
                        <a:t>Solibri</a:t>
                      </a:r>
                      <a:r>
                        <a:rPr lang="en-US" sz="1800" dirty="0">
                          <a:latin typeface="Alexandria"/>
                        </a:rPr>
                        <a:t> Model Checker</a:t>
                      </a:r>
                    </a:p>
                  </a:txBody>
                  <a:tcPr marL="47297" marR="47297" marT="23649" marB="23649" anchor="ctr">
                    <a:solidFill>
                      <a:schemeClr val="bg1"/>
                    </a:solidFill>
                  </a:tcPr>
                </a:tc>
                <a:extLst>
                  <a:ext uri="{0D108BD9-81ED-4DB2-BD59-A6C34878D82A}">
                    <a16:rowId xmlns:a16="http://schemas.microsoft.com/office/drawing/2014/main" val="1934727818"/>
                  </a:ext>
                </a:extLst>
              </a:tr>
            </a:tbl>
          </a:graphicData>
        </a:graphic>
      </p:graphicFrame>
    </p:spTree>
    <p:extLst>
      <p:ext uri="{BB962C8B-B14F-4D97-AF65-F5344CB8AC3E}">
        <p14:creationId xmlns:p14="http://schemas.microsoft.com/office/powerpoint/2010/main" val="996772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5D85F2-4B6A-4DCF-5BC2-65F5F893185B}"/>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5F00F7A3-052A-4ECF-08AA-75225230FDCF}"/>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0EEDCB51-173F-808D-F8BE-D62B7449878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D0C6B07D-55BA-862A-C6CD-66ED40B06C93}"/>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sp>
        <p:nvSpPr>
          <p:cNvPr id="13" name="TextBox 12">
            <a:extLst>
              <a:ext uri="{FF2B5EF4-FFF2-40B4-BE49-F238E27FC236}">
                <a16:creationId xmlns:a16="http://schemas.microsoft.com/office/drawing/2014/main" id="{178B4F5F-34C3-1185-DB1E-9672847044D0}"/>
              </a:ext>
            </a:extLst>
          </p:cNvPr>
          <p:cNvSpPr txBox="1"/>
          <p:nvPr/>
        </p:nvSpPr>
        <p:spPr>
          <a:xfrm>
            <a:off x="928336" y="1897759"/>
            <a:ext cx="10623947" cy="806375"/>
          </a:xfrm>
          <a:prstGeom prst="rect">
            <a:avLst/>
          </a:prstGeom>
          <a:solidFill>
            <a:schemeClr val="bg1"/>
          </a:solidFill>
          <a:ln>
            <a:solidFill>
              <a:srgbClr val="F7EF81"/>
            </a:solidFill>
          </a:ln>
        </p:spPr>
        <p:txBody>
          <a:bodyPr wrap="square">
            <a:spAutoFit/>
          </a:bodyPr>
          <a:lstStyle/>
          <a:p>
            <a:pPr lvl="0" algn="justLow">
              <a:lnSpc>
                <a:spcPct val="120000"/>
              </a:lnSpc>
              <a:spcBef>
                <a:spcPts val="300"/>
              </a:spcBef>
              <a:spcAft>
                <a:spcPts val="300"/>
              </a:spcAft>
              <a:defRPr/>
            </a:pPr>
            <a:r>
              <a:rPr lang="en-US" sz="2000" b="1" dirty="0">
                <a:solidFill>
                  <a:srgbClr val="C00000"/>
                </a:solidFill>
                <a:latin typeface="Alexandria"/>
              </a:rPr>
              <a:t>The Internet of Things (IoT) </a:t>
            </a:r>
            <a:r>
              <a:rPr lang="en-US" sz="2000" dirty="0">
                <a:latin typeface="Alexandria"/>
              </a:rPr>
              <a:t>is a system of internet-connected devices that collect real-time data on facility performance. However, it requires careful attention to security integration issues</a:t>
            </a:r>
            <a:endParaRPr kumimoji="0" lang="en-US" sz="2000" i="0" u="none" strike="noStrike" kern="1200" cap="none" spc="0" normalizeH="0" baseline="0" noProof="0" dirty="0">
              <a:ln>
                <a:noFill/>
              </a:ln>
              <a:effectLst/>
              <a:uLnTx/>
              <a:uFillTx/>
              <a:latin typeface="Alexandria"/>
            </a:endParaRPr>
          </a:p>
        </p:txBody>
      </p:sp>
      <p:sp>
        <p:nvSpPr>
          <p:cNvPr id="2" name="TextBox 1">
            <a:extLst>
              <a:ext uri="{FF2B5EF4-FFF2-40B4-BE49-F238E27FC236}">
                <a16:creationId xmlns:a16="http://schemas.microsoft.com/office/drawing/2014/main" id="{7D911C38-BD57-6E4B-870F-50319178726F}"/>
              </a:ext>
            </a:extLst>
          </p:cNvPr>
          <p:cNvSpPr txBox="1"/>
          <p:nvPr/>
        </p:nvSpPr>
        <p:spPr>
          <a:xfrm>
            <a:off x="1047993" y="3251529"/>
            <a:ext cx="10623947" cy="1775871"/>
          </a:xfrm>
          <a:prstGeom prst="flowChartPredefinedProcess">
            <a:avLst/>
          </a:prstGeom>
          <a:solidFill>
            <a:schemeClr val="bg1"/>
          </a:solidFill>
          <a:ln>
            <a:solidFill>
              <a:srgbClr val="F7EF81"/>
            </a:solidFill>
          </a:ln>
        </p:spPr>
        <p:txBody>
          <a:bodyPr wrap="square">
            <a:spAutoFit/>
          </a:bodyPr>
          <a:lstStyle/>
          <a:p>
            <a:pPr marL="342900" lvl="0" indent="-342900" algn="justLow">
              <a:lnSpc>
                <a:spcPct val="120000"/>
              </a:lnSpc>
              <a:spcBef>
                <a:spcPts val="300"/>
              </a:spcBef>
              <a:spcAft>
                <a:spcPts val="300"/>
              </a:spcAft>
              <a:buFont typeface="Wingdings" panose="05000000000000000000" pitchFamily="2" charset="2"/>
              <a:buChar char="ü"/>
              <a:defRPr/>
            </a:pPr>
            <a:r>
              <a:rPr lang="en-US" sz="2000" dirty="0">
                <a:solidFill>
                  <a:prstClr val="black"/>
                </a:solidFill>
                <a:latin typeface="Alexandria"/>
              </a:rPr>
              <a:t>Automation: Performing tasks without human intervention</a:t>
            </a:r>
          </a:p>
          <a:p>
            <a:pPr marL="342900" lvl="0" indent="-342900" algn="justLow">
              <a:lnSpc>
                <a:spcPct val="120000"/>
              </a:lnSpc>
              <a:spcBef>
                <a:spcPts val="300"/>
              </a:spcBef>
              <a:spcAft>
                <a:spcPts val="300"/>
              </a:spcAft>
              <a:buFont typeface="Wingdings" panose="05000000000000000000" pitchFamily="2" charset="2"/>
              <a:buChar char="ü"/>
              <a:defRPr/>
            </a:pPr>
            <a:r>
              <a:rPr lang="en-US" sz="2000" dirty="0">
                <a:solidFill>
                  <a:prstClr val="black"/>
                </a:solidFill>
                <a:latin typeface="Alexandria"/>
              </a:rPr>
              <a:t>Remote Control: Management from anywhere</a:t>
            </a:r>
          </a:p>
          <a:p>
            <a:pPr marL="342900" lvl="0" indent="-342900" algn="justLow">
              <a:lnSpc>
                <a:spcPct val="120000"/>
              </a:lnSpc>
              <a:spcBef>
                <a:spcPts val="300"/>
              </a:spcBef>
              <a:spcAft>
                <a:spcPts val="300"/>
              </a:spcAft>
              <a:buFont typeface="Wingdings" panose="05000000000000000000" pitchFamily="2" charset="2"/>
              <a:buChar char="ü"/>
              <a:defRPr/>
            </a:pPr>
            <a:r>
              <a:rPr lang="en-US" sz="2000" dirty="0">
                <a:solidFill>
                  <a:prstClr val="black"/>
                </a:solidFill>
                <a:latin typeface="Alexandria"/>
              </a:rPr>
              <a:t> Efficiency: Optimizing resource utilization</a:t>
            </a:r>
          </a:p>
          <a:p>
            <a:pPr marL="342900" lvl="0" indent="-342900" algn="justLow">
              <a:lnSpc>
                <a:spcPct val="120000"/>
              </a:lnSpc>
              <a:spcBef>
                <a:spcPts val="300"/>
              </a:spcBef>
              <a:spcAft>
                <a:spcPts val="300"/>
              </a:spcAft>
              <a:buFont typeface="Wingdings" panose="05000000000000000000" pitchFamily="2" charset="2"/>
              <a:buChar char="ü"/>
              <a:defRPr/>
            </a:pPr>
            <a:r>
              <a:rPr lang="en-US" sz="2000" dirty="0">
                <a:solidFill>
                  <a:prstClr val="black"/>
                </a:solidFill>
                <a:latin typeface="Alexandria"/>
              </a:rPr>
              <a:t>Cost Reduction through improved energy use</a:t>
            </a:r>
            <a:endParaRPr kumimoji="0" lang="en-US" sz="2000" b="0" i="0" u="none" strike="noStrike" kern="1200" cap="none" spc="0" normalizeH="0" baseline="0" noProof="0" dirty="0">
              <a:ln>
                <a:noFill/>
              </a:ln>
              <a:solidFill>
                <a:prstClr val="black"/>
              </a:solidFill>
              <a:effectLst/>
              <a:uLnTx/>
              <a:uFillTx/>
              <a:latin typeface="Alexandria"/>
              <a:ea typeface="+mn-ea"/>
              <a:cs typeface="+mn-cs"/>
            </a:endParaRPr>
          </a:p>
        </p:txBody>
      </p:sp>
      <p:sp>
        <p:nvSpPr>
          <p:cNvPr id="12" name="TextBox 11">
            <a:extLst>
              <a:ext uri="{FF2B5EF4-FFF2-40B4-BE49-F238E27FC236}">
                <a16:creationId xmlns:a16="http://schemas.microsoft.com/office/drawing/2014/main" id="{1612600E-D36E-4A94-A9E1-54EA6EBCD744}"/>
              </a:ext>
            </a:extLst>
          </p:cNvPr>
          <p:cNvSpPr txBox="1"/>
          <p:nvPr/>
        </p:nvSpPr>
        <p:spPr>
          <a:xfrm>
            <a:off x="1158353" y="3593160"/>
            <a:ext cx="1174943"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00000"/>
                </a:solidFill>
                <a:effectLst/>
                <a:uLnTx/>
                <a:uFillTx/>
                <a:latin typeface="Alexandria"/>
                <a:ea typeface="+mn-ea"/>
                <a:cs typeface="+mn-cs"/>
              </a:rPr>
              <a:t>The main benefits of IOT:</a:t>
            </a:r>
          </a:p>
        </p:txBody>
      </p:sp>
      <p:grpSp>
        <p:nvGrpSpPr>
          <p:cNvPr id="14" name="Group 13">
            <a:extLst>
              <a:ext uri="{FF2B5EF4-FFF2-40B4-BE49-F238E27FC236}">
                <a16:creationId xmlns:a16="http://schemas.microsoft.com/office/drawing/2014/main" id="{F0F66BB4-8A23-E4F3-3B43-AAAF9C98E415}"/>
              </a:ext>
            </a:extLst>
          </p:cNvPr>
          <p:cNvGrpSpPr/>
          <p:nvPr/>
        </p:nvGrpSpPr>
        <p:grpSpPr>
          <a:xfrm>
            <a:off x="4672920" y="1144529"/>
            <a:ext cx="3374095" cy="460989"/>
            <a:chOff x="4918174" y="1254067"/>
            <a:chExt cx="2071086" cy="1631425"/>
          </a:xfrm>
        </p:grpSpPr>
        <p:sp>
          <p:nvSpPr>
            <p:cNvPr id="15" name="Rectangle 14">
              <a:extLst>
                <a:ext uri="{FF2B5EF4-FFF2-40B4-BE49-F238E27FC236}">
                  <a16:creationId xmlns:a16="http://schemas.microsoft.com/office/drawing/2014/main" id="{B393C05B-FA1D-E442-C805-F044EF1126E4}"/>
                </a:ext>
              </a:extLst>
            </p:cNvPr>
            <p:cNvSpPr/>
            <p:nvPr/>
          </p:nvSpPr>
          <p:spPr>
            <a:xfrm>
              <a:off x="4918174" y="1254067"/>
              <a:ext cx="2071086" cy="1631425"/>
            </a:xfrm>
            <a:prstGeom prst="rect">
              <a:avLst/>
            </a:prstGeom>
            <a:solidFill>
              <a:srgbClr val="F7EF81"/>
            </a:solidFill>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sp>
        <p:sp>
          <p:nvSpPr>
            <p:cNvPr id="16" name="TextBox 15">
              <a:extLst>
                <a:ext uri="{FF2B5EF4-FFF2-40B4-BE49-F238E27FC236}">
                  <a16:creationId xmlns:a16="http://schemas.microsoft.com/office/drawing/2014/main" id="{A267AE67-2EB0-A10D-668D-94993F90D75D}"/>
                </a:ext>
              </a:extLst>
            </p:cNvPr>
            <p:cNvSpPr txBox="1"/>
            <p:nvPr/>
          </p:nvSpPr>
          <p:spPr>
            <a:xfrm>
              <a:off x="4918174" y="1254067"/>
              <a:ext cx="2071086" cy="163142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r>
                <a:rPr lang="en-US" sz="2200" b="1" kern="1200" dirty="0">
                  <a:solidFill>
                    <a:prstClr val="black"/>
                  </a:solidFill>
                  <a:latin typeface="Alexandria"/>
                  <a:ea typeface="+mn-ea"/>
                  <a:cs typeface="+mn-cs"/>
                </a:rPr>
                <a:t>Internet of Things (IoT)</a:t>
              </a:r>
              <a:endParaRPr lang="en-US" sz="2200" b="0" kern="1200" dirty="0">
                <a:solidFill>
                  <a:prstClr val="black"/>
                </a:solidFill>
                <a:latin typeface="Alexandria"/>
                <a:ea typeface="+mn-ea"/>
                <a:cs typeface="+mn-cs"/>
              </a:endParaRPr>
            </a:p>
          </p:txBody>
        </p:sp>
      </p:grpSp>
    </p:spTree>
    <p:extLst>
      <p:ext uri="{BB962C8B-B14F-4D97-AF65-F5344CB8AC3E}">
        <p14:creationId xmlns:p14="http://schemas.microsoft.com/office/powerpoint/2010/main" val="4012106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cBhvr additive="base">
                                        <p:cTn id="17" dur="500" fill="hold"/>
                                        <p:tgtEl>
                                          <p:spTgt spid="12"/>
                                        </p:tgtEl>
                                        <p:attrNameLst>
                                          <p:attrName>ppt_x</p:attrName>
                                        </p:attrNameLst>
                                      </p:cBhvr>
                                      <p:tavLst>
                                        <p:tav tm="0">
                                          <p:val>
                                            <p:strVal val="#ppt_x"/>
                                          </p:val>
                                        </p:tav>
                                        <p:tav tm="100000">
                                          <p:val>
                                            <p:strVal val="#ppt_x"/>
                                          </p:val>
                                        </p:tav>
                                      </p:tavLst>
                                    </p:anim>
                                    <p:anim calcmode="lin" valueType="num">
                                      <p:cBhvr additive="base">
                                        <p:cTn id="1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2" grpId="0" animBg="1"/>
      <p:bldP spid="1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8DF88A-926C-758B-CECC-2946F9F14395}"/>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2F395764-2922-C09D-501A-3E94E2ECF40E}"/>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2AA46006-C8C7-3DCB-D2ED-F1D3EECDE98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57917154-2E04-9D4C-E9EE-4DBA5CF7B0CF}"/>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grpSp>
        <p:nvGrpSpPr>
          <p:cNvPr id="14" name="Group 13">
            <a:extLst>
              <a:ext uri="{FF2B5EF4-FFF2-40B4-BE49-F238E27FC236}">
                <a16:creationId xmlns:a16="http://schemas.microsoft.com/office/drawing/2014/main" id="{C4714D1A-DEF1-A3F2-6DFD-A224386FA2FE}"/>
              </a:ext>
            </a:extLst>
          </p:cNvPr>
          <p:cNvGrpSpPr/>
          <p:nvPr/>
        </p:nvGrpSpPr>
        <p:grpSpPr>
          <a:xfrm>
            <a:off x="4672920" y="1144529"/>
            <a:ext cx="3374095" cy="460989"/>
            <a:chOff x="4918174" y="1254067"/>
            <a:chExt cx="2071086" cy="1631425"/>
          </a:xfrm>
        </p:grpSpPr>
        <p:sp>
          <p:nvSpPr>
            <p:cNvPr id="15" name="Rectangle 14">
              <a:extLst>
                <a:ext uri="{FF2B5EF4-FFF2-40B4-BE49-F238E27FC236}">
                  <a16:creationId xmlns:a16="http://schemas.microsoft.com/office/drawing/2014/main" id="{F086F5AE-E8D1-D8A4-8A61-0E12B6AB72E4}"/>
                </a:ext>
              </a:extLst>
            </p:cNvPr>
            <p:cNvSpPr/>
            <p:nvPr/>
          </p:nvSpPr>
          <p:spPr>
            <a:xfrm>
              <a:off x="4918174" y="1254067"/>
              <a:ext cx="2071086" cy="1631425"/>
            </a:xfrm>
            <a:prstGeom prst="rect">
              <a:avLst/>
            </a:prstGeom>
            <a:solidFill>
              <a:srgbClr val="F7EF81"/>
            </a:solidFill>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sp>
        <p:sp>
          <p:nvSpPr>
            <p:cNvPr id="16" name="TextBox 15">
              <a:extLst>
                <a:ext uri="{FF2B5EF4-FFF2-40B4-BE49-F238E27FC236}">
                  <a16:creationId xmlns:a16="http://schemas.microsoft.com/office/drawing/2014/main" id="{E77081BD-34A8-187D-08C9-D3EEFF135BC3}"/>
                </a:ext>
              </a:extLst>
            </p:cNvPr>
            <p:cNvSpPr txBox="1"/>
            <p:nvPr/>
          </p:nvSpPr>
          <p:spPr>
            <a:xfrm>
              <a:off x="4918174" y="1254067"/>
              <a:ext cx="2071086" cy="163142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700" tIns="12700" rIns="12700" bIns="12700" numCol="1" spcCol="1270" anchor="ctr" anchorCtr="0">
              <a:noAutofit/>
            </a:bodyPr>
            <a:lstStyle/>
            <a:p>
              <a:pPr marL="0" marR="0" lvl="0" indent="0" algn="ctr" defTabSz="889000" rtl="0" eaLnBrk="1" fontAlgn="auto" latinLnBrk="0" hangingPunct="1">
                <a:lnSpc>
                  <a:spcPct val="105000"/>
                </a:lnSpc>
                <a:spcBef>
                  <a:spcPts val="300"/>
                </a:spcBef>
                <a:spcAft>
                  <a:spcPts val="30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Alexandria"/>
                  <a:ea typeface="+mn-ea"/>
                  <a:cs typeface="+mn-cs"/>
                </a:rPr>
                <a:t>Internet of Things (IoT)</a:t>
              </a:r>
              <a:endParaRPr kumimoji="0" lang="en-US" sz="2200" b="0" i="0" u="none" strike="noStrike" kern="1200" cap="none" spc="0" normalizeH="0" baseline="0" noProof="0" dirty="0">
                <a:ln>
                  <a:noFill/>
                </a:ln>
                <a:solidFill>
                  <a:prstClr val="black"/>
                </a:solidFill>
                <a:effectLst/>
                <a:uLnTx/>
                <a:uFillTx/>
                <a:latin typeface="Alexandria"/>
                <a:ea typeface="+mn-ea"/>
                <a:cs typeface="+mn-cs"/>
              </a:endParaRPr>
            </a:p>
          </p:txBody>
        </p:sp>
      </p:grpSp>
      <p:graphicFrame>
        <p:nvGraphicFramePr>
          <p:cNvPr id="4" name="Table 3">
            <a:extLst>
              <a:ext uri="{FF2B5EF4-FFF2-40B4-BE49-F238E27FC236}">
                <a16:creationId xmlns:a16="http://schemas.microsoft.com/office/drawing/2014/main" id="{36B45767-3FC3-922C-365F-4DE8A56A4B95}"/>
              </a:ext>
            </a:extLst>
          </p:cNvPr>
          <p:cNvGraphicFramePr>
            <a:graphicFrameLocks noGrp="1"/>
          </p:cNvGraphicFramePr>
          <p:nvPr>
            <p:extLst>
              <p:ext uri="{D42A27DB-BD31-4B8C-83A1-F6EECF244321}">
                <p14:modId xmlns:p14="http://schemas.microsoft.com/office/powerpoint/2010/main" val="3141635007"/>
              </p:ext>
            </p:extLst>
          </p:nvPr>
        </p:nvGraphicFramePr>
        <p:xfrm>
          <a:off x="838200" y="1760598"/>
          <a:ext cx="10515600" cy="3336804"/>
        </p:xfrm>
        <a:graphic>
          <a:graphicData uri="http://schemas.openxmlformats.org/drawingml/2006/table">
            <a:tbl>
              <a:tblPr>
                <a:tableStyleId>{C4B1156A-380E-4F78-BDF5-A606A8083BF9}</a:tableStyleId>
              </a:tblPr>
              <a:tblGrid>
                <a:gridCol w="3505200">
                  <a:extLst>
                    <a:ext uri="{9D8B030D-6E8A-4147-A177-3AD203B41FA5}">
                      <a16:colId xmlns:a16="http://schemas.microsoft.com/office/drawing/2014/main" val="2630169985"/>
                    </a:ext>
                  </a:extLst>
                </a:gridCol>
                <a:gridCol w="3505200">
                  <a:extLst>
                    <a:ext uri="{9D8B030D-6E8A-4147-A177-3AD203B41FA5}">
                      <a16:colId xmlns:a16="http://schemas.microsoft.com/office/drawing/2014/main" val="3115260384"/>
                    </a:ext>
                  </a:extLst>
                </a:gridCol>
                <a:gridCol w="3505200">
                  <a:extLst>
                    <a:ext uri="{9D8B030D-6E8A-4147-A177-3AD203B41FA5}">
                      <a16:colId xmlns:a16="http://schemas.microsoft.com/office/drawing/2014/main" val="3824977107"/>
                    </a:ext>
                  </a:extLst>
                </a:gridCol>
              </a:tblGrid>
              <a:tr h="584664">
                <a:tc>
                  <a:txBody>
                    <a:bodyPr/>
                    <a:lstStyle/>
                    <a:p>
                      <a:pPr algn="ctr">
                        <a:buNone/>
                      </a:pPr>
                      <a:r>
                        <a:rPr lang="en-US" sz="2000" b="1" dirty="0">
                          <a:latin typeface="Alexandria"/>
                        </a:rPr>
                        <a:t>Field</a:t>
                      </a:r>
                    </a:p>
                  </a:txBody>
                  <a:tcPr anchor="ctr"/>
                </a:tc>
                <a:tc>
                  <a:txBody>
                    <a:bodyPr/>
                    <a:lstStyle/>
                    <a:p>
                      <a:pPr algn="ctr">
                        <a:buNone/>
                      </a:pPr>
                      <a:r>
                        <a:rPr lang="en-US" sz="2000" b="1" dirty="0">
                          <a:latin typeface="Alexandria"/>
                        </a:rPr>
                        <a:t>Application</a:t>
                      </a:r>
                    </a:p>
                  </a:txBody>
                  <a:tcPr anchor="ctr"/>
                </a:tc>
                <a:tc>
                  <a:txBody>
                    <a:bodyPr/>
                    <a:lstStyle/>
                    <a:p>
                      <a:pPr algn="ctr">
                        <a:buNone/>
                      </a:pPr>
                      <a:r>
                        <a:rPr lang="en-US" sz="2000" b="1" dirty="0">
                          <a:latin typeface="Alexandria"/>
                        </a:rPr>
                        <a:t>Benefit</a:t>
                      </a:r>
                    </a:p>
                  </a:txBody>
                  <a:tcPr anchor="ctr"/>
                </a:tc>
                <a:extLst>
                  <a:ext uri="{0D108BD9-81ED-4DB2-BD59-A6C34878D82A}">
                    <a16:rowId xmlns:a16="http://schemas.microsoft.com/office/drawing/2014/main" val="307906645"/>
                  </a:ext>
                </a:extLst>
              </a:tr>
              <a:tr h="638355">
                <a:tc>
                  <a:txBody>
                    <a:bodyPr/>
                    <a:lstStyle/>
                    <a:p>
                      <a:pPr algn="ctr">
                        <a:buNone/>
                      </a:pPr>
                      <a:r>
                        <a:rPr lang="en-US" sz="2000" b="1" dirty="0">
                          <a:latin typeface="Alexandria"/>
                        </a:rPr>
                        <a:t>Energy Management</a:t>
                      </a:r>
                    </a:p>
                  </a:txBody>
                  <a:tcPr anchor="ctr"/>
                </a:tc>
                <a:tc>
                  <a:txBody>
                    <a:bodyPr/>
                    <a:lstStyle/>
                    <a:p>
                      <a:pPr algn="ctr">
                        <a:buNone/>
                      </a:pPr>
                      <a:r>
                        <a:rPr lang="en-US" dirty="0">
                          <a:latin typeface="Alexandria"/>
                        </a:rPr>
                        <a:t>Smart sensors</a:t>
                      </a:r>
                    </a:p>
                  </a:txBody>
                  <a:tcPr anchor="ctr">
                    <a:solidFill>
                      <a:schemeClr val="bg1"/>
                    </a:solidFill>
                  </a:tcPr>
                </a:tc>
                <a:tc>
                  <a:txBody>
                    <a:bodyPr/>
                    <a:lstStyle/>
                    <a:p>
                      <a:pPr algn="ctr">
                        <a:buNone/>
                      </a:pPr>
                      <a:r>
                        <a:rPr lang="en-US">
                          <a:latin typeface="Alexandria"/>
                        </a:rPr>
                        <a:t>Improved consumption</a:t>
                      </a:r>
                    </a:p>
                  </a:txBody>
                  <a:tcPr anchor="ctr">
                    <a:solidFill>
                      <a:schemeClr val="bg1"/>
                    </a:solidFill>
                  </a:tcPr>
                </a:tc>
                <a:extLst>
                  <a:ext uri="{0D108BD9-81ED-4DB2-BD59-A6C34878D82A}">
                    <a16:rowId xmlns:a16="http://schemas.microsoft.com/office/drawing/2014/main" val="4266908766"/>
                  </a:ext>
                </a:extLst>
              </a:tr>
              <a:tr h="584664">
                <a:tc>
                  <a:txBody>
                    <a:bodyPr/>
                    <a:lstStyle/>
                    <a:p>
                      <a:pPr algn="ctr">
                        <a:buNone/>
                      </a:pPr>
                      <a:r>
                        <a:rPr lang="en-US" sz="2000" b="1" dirty="0">
                          <a:latin typeface="Alexandria"/>
                        </a:rPr>
                        <a:t>Indoor Environmental Quality</a:t>
                      </a:r>
                    </a:p>
                  </a:txBody>
                  <a:tcPr anchor="ctr"/>
                </a:tc>
                <a:tc>
                  <a:txBody>
                    <a:bodyPr/>
                    <a:lstStyle/>
                    <a:p>
                      <a:pPr algn="ctr">
                        <a:buNone/>
                      </a:pPr>
                      <a:r>
                        <a:rPr lang="en-US" dirty="0">
                          <a:latin typeface="Alexandria"/>
                        </a:rPr>
                        <a:t>Continuous monitoring</a:t>
                      </a:r>
                    </a:p>
                  </a:txBody>
                  <a:tcPr anchor="ctr">
                    <a:solidFill>
                      <a:schemeClr val="bg1"/>
                    </a:solidFill>
                  </a:tcPr>
                </a:tc>
                <a:tc>
                  <a:txBody>
                    <a:bodyPr/>
                    <a:lstStyle/>
                    <a:p>
                      <a:pPr algn="ctr">
                        <a:buNone/>
                      </a:pPr>
                      <a:r>
                        <a:rPr lang="en-US" dirty="0">
                          <a:latin typeface="Alexandria"/>
                        </a:rPr>
                        <a:t>User comfort</a:t>
                      </a:r>
                    </a:p>
                  </a:txBody>
                  <a:tcPr anchor="ctr">
                    <a:solidFill>
                      <a:schemeClr val="bg1"/>
                    </a:solidFill>
                  </a:tcPr>
                </a:tc>
                <a:extLst>
                  <a:ext uri="{0D108BD9-81ED-4DB2-BD59-A6C34878D82A}">
                    <a16:rowId xmlns:a16="http://schemas.microsoft.com/office/drawing/2014/main" val="269394553"/>
                  </a:ext>
                </a:extLst>
              </a:tr>
              <a:tr h="944457">
                <a:tc>
                  <a:txBody>
                    <a:bodyPr/>
                    <a:lstStyle/>
                    <a:p>
                      <a:pPr algn="ctr">
                        <a:buNone/>
                      </a:pPr>
                      <a:r>
                        <a:rPr lang="en-US" sz="2000" b="1" dirty="0">
                          <a:latin typeface="Alexandria"/>
                        </a:rPr>
                        <a:t>Remote Healthcare</a:t>
                      </a:r>
                    </a:p>
                  </a:txBody>
                  <a:tcPr anchor="ctr"/>
                </a:tc>
                <a:tc>
                  <a:txBody>
                    <a:bodyPr/>
                    <a:lstStyle/>
                    <a:p>
                      <a:pPr algn="ctr">
                        <a:buNone/>
                      </a:pPr>
                      <a:r>
                        <a:rPr lang="en-US" dirty="0">
                          <a:latin typeface="Alexandria"/>
                        </a:rPr>
                        <a:t>Monitoring devices</a:t>
                      </a:r>
                    </a:p>
                  </a:txBody>
                  <a:tcPr anchor="ctr">
                    <a:solidFill>
                      <a:schemeClr val="bg1"/>
                    </a:solidFill>
                  </a:tcPr>
                </a:tc>
                <a:tc>
                  <a:txBody>
                    <a:bodyPr/>
                    <a:lstStyle/>
                    <a:p>
                      <a:pPr algn="ctr">
                        <a:buNone/>
                      </a:pPr>
                      <a:r>
                        <a:rPr lang="en-US" dirty="0">
                          <a:latin typeface="Alexandria"/>
                        </a:rPr>
                        <a:t>Support for the elderly and people with disabilities</a:t>
                      </a:r>
                    </a:p>
                  </a:txBody>
                  <a:tcPr anchor="ctr">
                    <a:solidFill>
                      <a:schemeClr val="bg1"/>
                    </a:solidFill>
                  </a:tcPr>
                </a:tc>
                <a:extLst>
                  <a:ext uri="{0D108BD9-81ED-4DB2-BD59-A6C34878D82A}">
                    <a16:rowId xmlns:a16="http://schemas.microsoft.com/office/drawing/2014/main" val="548972288"/>
                  </a:ext>
                </a:extLst>
              </a:tr>
              <a:tr h="584664">
                <a:tc>
                  <a:txBody>
                    <a:bodyPr/>
                    <a:lstStyle/>
                    <a:p>
                      <a:pPr algn="ctr">
                        <a:buNone/>
                      </a:pPr>
                      <a:r>
                        <a:rPr lang="en-US" sz="2000" b="1" dirty="0">
                          <a:latin typeface="Alexandria"/>
                        </a:rPr>
                        <a:t>Predictive Maintenance</a:t>
                      </a:r>
                    </a:p>
                  </a:txBody>
                  <a:tcPr anchor="ctr"/>
                </a:tc>
                <a:tc>
                  <a:txBody>
                    <a:bodyPr/>
                    <a:lstStyle/>
                    <a:p>
                      <a:pPr algn="ctr">
                        <a:buNone/>
                      </a:pPr>
                      <a:r>
                        <a:rPr lang="en-US">
                          <a:latin typeface="Alexandria"/>
                        </a:rPr>
                        <a:t>Fault detection sensors</a:t>
                      </a:r>
                    </a:p>
                  </a:txBody>
                  <a:tcPr anchor="ctr">
                    <a:solidFill>
                      <a:schemeClr val="bg1"/>
                    </a:solidFill>
                  </a:tcPr>
                </a:tc>
                <a:tc>
                  <a:txBody>
                    <a:bodyPr/>
                    <a:lstStyle/>
                    <a:p>
                      <a:pPr algn="ctr">
                        <a:buNone/>
                      </a:pPr>
                      <a:r>
                        <a:rPr lang="en-US" dirty="0">
                          <a:latin typeface="Alexandria"/>
                        </a:rPr>
                        <a:t>Reduced downtime</a:t>
                      </a:r>
                    </a:p>
                  </a:txBody>
                  <a:tcPr anchor="ctr">
                    <a:solidFill>
                      <a:schemeClr val="bg1"/>
                    </a:solidFill>
                  </a:tcPr>
                </a:tc>
                <a:extLst>
                  <a:ext uri="{0D108BD9-81ED-4DB2-BD59-A6C34878D82A}">
                    <a16:rowId xmlns:a16="http://schemas.microsoft.com/office/drawing/2014/main" val="367155744"/>
                  </a:ext>
                </a:extLst>
              </a:tr>
            </a:tbl>
          </a:graphicData>
        </a:graphic>
      </p:graphicFrame>
    </p:spTree>
    <p:extLst>
      <p:ext uri="{BB962C8B-B14F-4D97-AF65-F5344CB8AC3E}">
        <p14:creationId xmlns:p14="http://schemas.microsoft.com/office/powerpoint/2010/main" val="3181584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1B087B-D53B-5F82-561F-01B034F65DDD}"/>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53CC4204-EDB6-F2A5-E707-0E76270E2AC4}"/>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E3CE0EB2-8205-E93B-6511-90DCF50DE2D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11C17830-F6B6-93DE-7FBC-430350EE4D39}"/>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sp>
        <p:nvSpPr>
          <p:cNvPr id="13" name="TextBox 12">
            <a:extLst>
              <a:ext uri="{FF2B5EF4-FFF2-40B4-BE49-F238E27FC236}">
                <a16:creationId xmlns:a16="http://schemas.microsoft.com/office/drawing/2014/main" id="{95BD8E5E-0F7C-C60A-E4C3-C1BDFE84A09F}"/>
              </a:ext>
            </a:extLst>
          </p:cNvPr>
          <p:cNvSpPr txBox="1"/>
          <p:nvPr/>
        </p:nvSpPr>
        <p:spPr>
          <a:xfrm>
            <a:off x="975632" y="1890985"/>
            <a:ext cx="10623947" cy="806375"/>
          </a:xfrm>
          <a:prstGeom prst="rect">
            <a:avLst/>
          </a:prstGeom>
          <a:solidFill>
            <a:schemeClr val="bg1"/>
          </a:solidFill>
          <a:ln>
            <a:solidFill>
              <a:srgbClr val="7030A0"/>
            </a:solidFill>
          </a:ln>
        </p:spPr>
        <p:txBody>
          <a:bodyPr wrap="square">
            <a:spAutoFit/>
          </a:bodyPr>
          <a:lstStyle/>
          <a:p>
            <a:pPr lvl="0" algn="justLow">
              <a:lnSpc>
                <a:spcPct val="120000"/>
              </a:lnSpc>
              <a:spcBef>
                <a:spcPts val="300"/>
              </a:spcBef>
              <a:spcAft>
                <a:spcPts val="300"/>
              </a:spcAft>
              <a:defRPr/>
            </a:pPr>
            <a:r>
              <a:rPr lang="en-US" sz="2000" b="1" dirty="0">
                <a:solidFill>
                  <a:srgbClr val="C00000"/>
                </a:solidFill>
                <a:latin typeface="Alexandria"/>
              </a:rPr>
              <a:t>AI </a:t>
            </a:r>
            <a:r>
              <a:rPr lang="en-US" sz="2000" dirty="0">
                <a:latin typeface="Alexandria"/>
              </a:rPr>
              <a:t>is used to analyze data and predict future needs, such as determining maintenance schedules before failures occur, and improving the efficiency of facility management operations.</a:t>
            </a:r>
            <a:endParaRPr kumimoji="0" lang="en-US" sz="2000" i="0" u="none" strike="noStrike" kern="1200" cap="none" spc="0" normalizeH="0" baseline="0" noProof="0" dirty="0">
              <a:ln>
                <a:noFill/>
              </a:ln>
              <a:effectLst/>
              <a:uLnTx/>
              <a:uFillTx/>
              <a:latin typeface="Alexandria"/>
            </a:endParaRPr>
          </a:p>
        </p:txBody>
      </p:sp>
      <p:grpSp>
        <p:nvGrpSpPr>
          <p:cNvPr id="8" name="Group 7">
            <a:extLst>
              <a:ext uri="{FF2B5EF4-FFF2-40B4-BE49-F238E27FC236}">
                <a16:creationId xmlns:a16="http://schemas.microsoft.com/office/drawing/2014/main" id="{0A0CDB65-2355-DFDC-4DF9-71AE72EA7BC7}"/>
              </a:ext>
            </a:extLst>
          </p:cNvPr>
          <p:cNvGrpSpPr/>
          <p:nvPr/>
        </p:nvGrpSpPr>
        <p:grpSpPr>
          <a:xfrm>
            <a:off x="3833893" y="1226568"/>
            <a:ext cx="5052149" cy="534479"/>
            <a:chOff x="9390636" y="2037950"/>
            <a:chExt cx="2620932" cy="2125248"/>
          </a:xfrm>
        </p:grpSpPr>
        <p:sp>
          <p:nvSpPr>
            <p:cNvPr id="14" name="Rectangle 13">
              <a:extLst>
                <a:ext uri="{FF2B5EF4-FFF2-40B4-BE49-F238E27FC236}">
                  <a16:creationId xmlns:a16="http://schemas.microsoft.com/office/drawing/2014/main" id="{68EAE75E-4D27-F9A5-8135-BFF346D8455B}"/>
                </a:ext>
              </a:extLst>
            </p:cNvPr>
            <p:cNvSpPr/>
            <p:nvPr/>
          </p:nvSpPr>
          <p:spPr>
            <a:xfrm>
              <a:off x="9390636" y="2037950"/>
              <a:ext cx="2620932" cy="2125248"/>
            </a:xfrm>
            <a:prstGeom prst="rect">
              <a:avLst/>
            </a:prstGeom>
            <a:solidFill>
              <a:srgbClr val="FFC1C1"/>
            </a:solidFill>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sp>
        <p:sp>
          <p:nvSpPr>
            <p:cNvPr id="15" name="TextBox 14">
              <a:extLst>
                <a:ext uri="{FF2B5EF4-FFF2-40B4-BE49-F238E27FC236}">
                  <a16:creationId xmlns:a16="http://schemas.microsoft.com/office/drawing/2014/main" id="{F61C5EB5-6570-987C-37B6-13D9FF522C34}"/>
                </a:ext>
              </a:extLst>
            </p:cNvPr>
            <p:cNvSpPr txBox="1"/>
            <p:nvPr/>
          </p:nvSpPr>
          <p:spPr>
            <a:xfrm>
              <a:off x="9390636" y="2037954"/>
              <a:ext cx="2620932" cy="208047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700" tIns="12700" rIns="12700" bIns="12700" numCol="1" spcCol="1270" anchor="ctr" anchorCtr="0">
              <a:noAutofit/>
            </a:bodyPr>
            <a:lstStyle/>
            <a:p>
              <a:pPr marL="0" lvl="0" indent="0" algn="ctr" defTabSz="889000">
                <a:lnSpc>
                  <a:spcPct val="105000"/>
                </a:lnSpc>
                <a:spcBef>
                  <a:spcPts val="300"/>
                </a:spcBef>
                <a:spcAft>
                  <a:spcPts val="300"/>
                </a:spcAft>
                <a:buNone/>
              </a:pPr>
              <a:endParaRPr lang="ar-SY" sz="2000" b="1" i="0" kern="1200" dirty="0">
                <a:solidFill>
                  <a:schemeClr val="tx1"/>
                </a:solidFill>
              </a:endParaRPr>
            </a:p>
            <a:p>
              <a:pPr marL="0" lvl="0" indent="0" algn="ctr" defTabSz="889000">
                <a:lnSpc>
                  <a:spcPct val="105000"/>
                </a:lnSpc>
                <a:spcBef>
                  <a:spcPts val="300"/>
                </a:spcBef>
                <a:spcAft>
                  <a:spcPts val="300"/>
                </a:spcAft>
                <a:buNone/>
              </a:pPr>
              <a:r>
                <a:rPr lang="en-US" sz="2200" b="1" i="0" kern="1200" dirty="0">
                  <a:solidFill>
                    <a:schemeClr val="tx1"/>
                  </a:solidFill>
                  <a:latin typeface="Alexandria"/>
                </a:rPr>
                <a:t>Artificial Intelligence (AI) 
</a:t>
              </a:r>
              <a:endParaRPr lang="en-US" sz="2200" b="0" kern="1200" dirty="0">
                <a:solidFill>
                  <a:schemeClr val="tx1"/>
                </a:solidFill>
                <a:latin typeface="Alexandria"/>
              </a:endParaRPr>
            </a:p>
          </p:txBody>
        </p:sp>
      </p:grpSp>
      <p:graphicFrame>
        <p:nvGraphicFramePr>
          <p:cNvPr id="16" name="Diagram 15">
            <a:extLst>
              <a:ext uri="{FF2B5EF4-FFF2-40B4-BE49-F238E27FC236}">
                <a16:creationId xmlns:a16="http://schemas.microsoft.com/office/drawing/2014/main" id="{A6D2CAE0-960C-7CC1-9BF0-CD87F640BBC5}"/>
              </a:ext>
            </a:extLst>
          </p:cNvPr>
          <p:cNvGraphicFramePr/>
          <p:nvPr>
            <p:extLst>
              <p:ext uri="{D42A27DB-BD31-4B8C-83A1-F6EECF244321}">
                <p14:modId xmlns:p14="http://schemas.microsoft.com/office/powerpoint/2010/main" val="2051778095"/>
              </p:ext>
            </p:extLst>
          </p:nvPr>
        </p:nvGraphicFramePr>
        <p:xfrm>
          <a:off x="0" y="2827297"/>
          <a:ext cx="12191999" cy="43515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8" name="TextBox 17">
            <a:extLst>
              <a:ext uri="{FF2B5EF4-FFF2-40B4-BE49-F238E27FC236}">
                <a16:creationId xmlns:a16="http://schemas.microsoft.com/office/drawing/2014/main" id="{5B4DA009-BFAF-9F19-B6A4-2485D0113278}"/>
              </a:ext>
            </a:extLst>
          </p:cNvPr>
          <p:cNvSpPr txBox="1"/>
          <p:nvPr/>
        </p:nvSpPr>
        <p:spPr>
          <a:xfrm>
            <a:off x="4078672" y="2924430"/>
            <a:ext cx="6101254" cy="430887"/>
          </a:xfrm>
          <a:prstGeom prst="rect">
            <a:avLst/>
          </a:prstGeom>
          <a:noFill/>
        </p:spPr>
        <p:txBody>
          <a:bodyPr wrap="square">
            <a:spAutoFit/>
          </a:bodyPr>
          <a:lstStyle/>
          <a:p>
            <a:pPr>
              <a:buNone/>
            </a:pPr>
            <a:r>
              <a:rPr lang="en-US" sz="2200" b="1" dirty="0">
                <a:latin typeface="Alexandria"/>
              </a:rPr>
              <a:t>AI Applications in the Facility Lifecycle:</a:t>
            </a:r>
          </a:p>
        </p:txBody>
      </p:sp>
    </p:spTree>
    <p:extLst>
      <p:ext uri="{BB962C8B-B14F-4D97-AF65-F5344CB8AC3E}">
        <p14:creationId xmlns:p14="http://schemas.microsoft.com/office/powerpoint/2010/main" val="1412927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
                                        </p:tgtEl>
                                        <p:attrNameLst>
                                          <p:attrName>style.visibility</p:attrName>
                                        </p:attrNameLst>
                                      </p:cBhvr>
                                      <p:to>
                                        <p:strVal val="visible"/>
                                      </p:to>
                                    </p:set>
                                    <p:anim calcmode="lin" valueType="num">
                                      <p:cBhvr additive="base">
                                        <p:cTn id="13" dur="500" fill="hold"/>
                                        <p:tgtEl>
                                          <p:spTgt spid="18"/>
                                        </p:tgtEl>
                                        <p:attrNameLst>
                                          <p:attrName>ppt_x</p:attrName>
                                        </p:attrNameLst>
                                      </p:cBhvr>
                                      <p:tavLst>
                                        <p:tav tm="0">
                                          <p:val>
                                            <p:strVal val="#ppt_x"/>
                                          </p:val>
                                        </p:tav>
                                        <p:tav tm="100000">
                                          <p:val>
                                            <p:strVal val="#ppt_x"/>
                                          </p:val>
                                        </p:tav>
                                      </p:tavLst>
                                    </p:anim>
                                    <p:anim calcmode="lin" valueType="num">
                                      <p:cBhvr additive="base">
                                        <p:cTn id="1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ppt_x"/>
                                          </p:val>
                                        </p:tav>
                                        <p:tav tm="100000">
                                          <p:val>
                                            <p:strVal val="#ppt_x"/>
                                          </p:val>
                                        </p:tav>
                                      </p:tavLst>
                                    </p:anim>
                                    <p:anim calcmode="lin" valueType="num">
                                      <p:cBhvr additive="base">
                                        <p:cTn id="2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Graphic spid="16" grpId="0">
        <p:bldAsOne/>
      </p:bldGraphic>
      <p:bldP spid="18"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EB8CAE-6984-5520-0CB8-BBE67E76DD3E}"/>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D94FA227-9E7C-2E69-E67E-E187C0D8CD0E}"/>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5FA1D275-5A4F-1C9F-0521-E65D18D44BA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DC10F30E-246C-DB24-3A05-9CD7E4987D89}"/>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grpSp>
        <p:nvGrpSpPr>
          <p:cNvPr id="8" name="Group 7">
            <a:extLst>
              <a:ext uri="{FF2B5EF4-FFF2-40B4-BE49-F238E27FC236}">
                <a16:creationId xmlns:a16="http://schemas.microsoft.com/office/drawing/2014/main" id="{F91E05C7-278D-2385-109D-9E2A1E51A4CB}"/>
              </a:ext>
            </a:extLst>
          </p:cNvPr>
          <p:cNvGrpSpPr/>
          <p:nvPr/>
        </p:nvGrpSpPr>
        <p:grpSpPr>
          <a:xfrm>
            <a:off x="3569925" y="1096631"/>
            <a:ext cx="5052149" cy="534479"/>
            <a:chOff x="9390636" y="2037950"/>
            <a:chExt cx="2620932" cy="2125248"/>
          </a:xfrm>
        </p:grpSpPr>
        <p:sp>
          <p:nvSpPr>
            <p:cNvPr id="14" name="Rectangle 13">
              <a:extLst>
                <a:ext uri="{FF2B5EF4-FFF2-40B4-BE49-F238E27FC236}">
                  <a16:creationId xmlns:a16="http://schemas.microsoft.com/office/drawing/2014/main" id="{E1D59035-EA95-F0BB-28D1-C4D84011113E}"/>
                </a:ext>
              </a:extLst>
            </p:cNvPr>
            <p:cNvSpPr/>
            <p:nvPr/>
          </p:nvSpPr>
          <p:spPr>
            <a:xfrm>
              <a:off x="9390636" y="2037950"/>
              <a:ext cx="2620932" cy="2125248"/>
            </a:xfrm>
            <a:prstGeom prst="rect">
              <a:avLst/>
            </a:prstGeom>
            <a:solidFill>
              <a:srgbClr val="FFC1C1"/>
            </a:solidFill>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sp>
        <p:sp>
          <p:nvSpPr>
            <p:cNvPr id="15" name="TextBox 14">
              <a:extLst>
                <a:ext uri="{FF2B5EF4-FFF2-40B4-BE49-F238E27FC236}">
                  <a16:creationId xmlns:a16="http://schemas.microsoft.com/office/drawing/2014/main" id="{3B91909D-AFF4-75E9-54FF-389C8B670307}"/>
                </a:ext>
              </a:extLst>
            </p:cNvPr>
            <p:cNvSpPr txBox="1"/>
            <p:nvPr/>
          </p:nvSpPr>
          <p:spPr>
            <a:xfrm>
              <a:off x="9390636" y="2037954"/>
              <a:ext cx="2620932" cy="208047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700" tIns="12700" rIns="12700" bIns="12700" numCol="1" spcCol="1270" anchor="ctr" anchorCtr="0">
              <a:noAutofit/>
            </a:bodyPr>
            <a:lstStyle/>
            <a:p>
              <a:pPr marL="0" marR="0" lvl="0" indent="0" algn="ctr" defTabSz="889000" rtl="0" eaLnBrk="1" fontAlgn="auto" latinLnBrk="0" hangingPunct="1">
                <a:lnSpc>
                  <a:spcPct val="105000"/>
                </a:lnSpc>
                <a:spcBef>
                  <a:spcPts val="300"/>
                </a:spcBef>
                <a:spcAft>
                  <a:spcPts val="300"/>
                </a:spcAft>
                <a:buClrTx/>
                <a:buSzTx/>
                <a:buFontTx/>
                <a:buNone/>
                <a:tabLst/>
                <a:defRPr/>
              </a:pPr>
              <a:endParaRPr kumimoji="0" lang="ar-SY" sz="20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endParaRPr>
            </a:p>
            <a:p>
              <a:pPr marL="0" marR="0" lvl="0" indent="0" algn="ctr" defTabSz="889000" rtl="0" eaLnBrk="1" fontAlgn="auto" latinLnBrk="0" hangingPunct="1">
                <a:lnSpc>
                  <a:spcPct val="105000"/>
                </a:lnSpc>
                <a:spcBef>
                  <a:spcPts val="300"/>
                </a:spcBef>
                <a:spcAft>
                  <a:spcPts val="30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Alexandria"/>
                  <a:ea typeface="+mn-ea"/>
                  <a:cs typeface="+mn-cs"/>
                </a:rPr>
                <a:t>Artificial Intelligence (AI) 
</a:t>
              </a:r>
              <a:endParaRPr kumimoji="0" lang="en-US" sz="2200" b="0" i="0" u="none" strike="noStrike" kern="1200" cap="none" spc="0" normalizeH="0" baseline="0" noProof="0" dirty="0">
                <a:ln>
                  <a:noFill/>
                </a:ln>
                <a:solidFill>
                  <a:prstClr val="black"/>
                </a:solidFill>
                <a:effectLst/>
                <a:uLnTx/>
                <a:uFillTx/>
                <a:latin typeface="Alexandria"/>
                <a:ea typeface="+mn-ea"/>
                <a:cs typeface="+mn-cs"/>
              </a:endParaRPr>
            </a:p>
          </p:txBody>
        </p:sp>
      </p:grpSp>
      <p:sp>
        <p:nvSpPr>
          <p:cNvPr id="18" name="TextBox 17">
            <a:extLst>
              <a:ext uri="{FF2B5EF4-FFF2-40B4-BE49-F238E27FC236}">
                <a16:creationId xmlns:a16="http://schemas.microsoft.com/office/drawing/2014/main" id="{90E23914-EACD-6661-7230-0EAC170513EC}"/>
              </a:ext>
            </a:extLst>
          </p:cNvPr>
          <p:cNvSpPr txBox="1"/>
          <p:nvPr/>
        </p:nvSpPr>
        <p:spPr>
          <a:xfrm>
            <a:off x="4164641" y="1631110"/>
            <a:ext cx="6101254"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cs typeface="+mn-cs"/>
              </a:rPr>
              <a:t>Impact of AI on Facility Services</a:t>
            </a:r>
          </a:p>
        </p:txBody>
      </p:sp>
      <p:graphicFrame>
        <p:nvGraphicFramePr>
          <p:cNvPr id="2" name="Table 1">
            <a:extLst>
              <a:ext uri="{FF2B5EF4-FFF2-40B4-BE49-F238E27FC236}">
                <a16:creationId xmlns:a16="http://schemas.microsoft.com/office/drawing/2014/main" id="{FFEBE497-00B6-073B-D552-644121950DDE}"/>
              </a:ext>
            </a:extLst>
          </p:cNvPr>
          <p:cNvGraphicFramePr>
            <a:graphicFrameLocks noGrp="1"/>
          </p:cNvGraphicFramePr>
          <p:nvPr>
            <p:extLst>
              <p:ext uri="{D42A27DB-BD31-4B8C-83A1-F6EECF244321}">
                <p14:modId xmlns:p14="http://schemas.microsoft.com/office/powerpoint/2010/main" val="3976330614"/>
              </p:ext>
            </p:extLst>
          </p:nvPr>
        </p:nvGraphicFramePr>
        <p:xfrm>
          <a:off x="90215" y="2004266"/>
          <a:ext cx="12011569" cy="4774208"/>
        </p:xfrm>
        <a:graphic>
          <a:graphicData uri="http://schemas.openxmlformats.org/drawingml/2006/table">
            <a:tbl>
              <a:tblPr>
                <a:tableStyleId>{8A107856-5554-42FB-B03E-39F5DBC370BA}</a:tableStyleId>
              </a:tblPr>
              <a:tblGrid>
                <a:gridCol w="2323225">
                  <a:extLst>
                    <a:ext uri="{9D8B030D-6E8A-4147-A177-3AD203B41FA5}">
                      <a16:colId xmlns:a16="http://schemas.microsoft.com/office/drawing/2014/main" val="2776342775"/>
                    </a:ext>
                  </a:extLst>
                </a:gridCol>
                <a:gridCol w="2487993">
                  <a:extLst>
                    <a:ext uri="{9D8B030D-6E8A-4147-A177-3AD203B41FA5}">
                      <a16:colId xmlns:a16="http://schemas.microsoft.com/office/drawing/2014/main" val="2678546542"/>
                    </a:ext>
                  </a:extLst>
                </a:gridCol>
                <a:gridCol w="4646450">
                  <a:extLst>
                    <a:ext uri="{9D8B030D-6E8A-4147-A177-3AD203B41FA5}">
                      <a16:colId xmlns:a16="http://schemas.microsoft.com/office/drawing/2014/main" val="3028155251"/>
                    </a:ext>
                  </a:extLst>
                </a:gridCol>
                <a:gridCol w="2553901">
                  <a:extLst>
                    <a:ext uri="{9D8B030D-6E8A-4147-A177-3AD203B41FA5}">
                      <a16:colId xmlns:a16="http://schemas.microsoft.com/office/drawing/2014/main" val="2070870016"/>
                    </a:ext>
                  </a:extLst>
                </a:gridCol>
              </a:tblGrid>
              <a:tr h="438740">
                <a:tc>
                  <a:txBody>
                    <a:bodyPr/>
                    <a:lstStyle/>
                    <a:p>
                      <a:pPr algn="ctr">
                        <a:buNone/>
                      </a:pPr>
                      <a:r>
                        <a:rPr lang="en-US" sz="2000" b="1" dirty="0">
                          <a:latin typeface="Alexandria"/>
                        </a:rPr>
                        <a:t>Service Area</a:t>
                      </a:r>
                    </a:p>
                  </a:txBody>
                  <a:tcPr anchor="ctr"/>
                </a:tc>
                <a:tc>
                  <a:txBody>
                    <a:bodyPr/>
                    <a:lstStyle/>
                    <a:p>
                      <a:pPr algn="ctr">
                        <a:buNone/>
                      </a:pPr>
                      <a:r>
                        <a:rPr lang="en-US" sz="2000" b="1" dirty="0">
                          <a:latin typeface="Alexandria"/>
                        </a:rPr>
                        <a:t>Traditional Solution</a:t>
                      </a:r>
                    </a:p>
                  </a:txBody>
                  <a:tcPr anchor="ctr"/>
                </a:tc>
                <a:tc>
                  <a:txBody>
                    <a:bodyPr/>
                    <a:lstStyle/>
                    <a:p>
                      <a:pPr algn="ctr">
                        <a:buNone/>
                      </a:pPr>
                      <a:r>
                        <a:rPr lang="en-US" sz="2000" b="1">
                          <a:latin typeface="Alexandria"/>
                        </a:rPr>
                        <a:t>AI-Based Solution</a:t>
                      </a:r>
                    </a:p>
                  </a:txBody>
                  <a:tcPr anchor="ctr"/>
                </a:tc>
                <a:tc>
                  <a:txBody>
                    <a:bodyPr/>
                    <a:lstStyle/>
                    <a:p>
                      <a:pPr algn="ctr">
                        <a:buNone/>
                      </a:pPr>
                      <a:r>
                        <a:rPr lang="en-US" sz="2000" b="1" dirty="0">
                          <a:latin typeface="Alexandria"/>
                        </a:rPr>
                        <a:t>Employment Impact</a:t>
                      </a:r>
                    </a:p>
                  </a:txBody>
                  <a:tcPr anchor="ctr"/>
                </a:tc>
                <a:extLst>
                  <a:ext uri="{0D108BD9-81ED-4DB2-BD59-A6C34878D82A}">
                    <a16:rowId xmlns:a16="http://schemas.microsoft.com/office/drawing/2014/main" val="1237678808"/>
                  </a:ext>
                </a:extLst>
              </a:tr>
              <a:tr h="438740">
                <a:tc>
                  <a:txBody>
                    <a:bodyPr/>
                    <a:lstStyle/>
                    <a:p>
                      <a:pPr algn="ctr">
                        <a:buNone/>
                      </a:pPr>
                      <a:r>
                        <a:rPr lang="en-US" b="1" dirty="0">
                          <a:latin typeface="Alexandria"/>
                        </a:rPr>
                        <a:t>Catering</a:t>
                      </a:r>
                    </a:p>
                  </a:txBody>
                  <a:tcPr anchor="ctr"/>
                </a:tc>
                <a:tc>
                  <a:txBody>
                    <a:bodyPr/>
                    <a:lstStyle/>
                    <a:p>
                      <a:pPr algn="ctr">
                        <a:buNone/>
                      </a:pPr>
                      <a:r>
                        <a:rPr lang="en-US" dirty="0">
                          <a:latin typeface="Alexandria"/>
                        </a:rPr>
                        <a:t>Human chefs</a:t>
                      </a:r>
                    </a:p>
                  </a:txBody>
                  <a:tcPr anchor="ctr">
                    <a:solidFill>
                      <a:schemeClr val="bg1"/>
                    </a:solidFill>
                  </a:tcPr>
                </a:tc>
                <a:tc>
                  <a:txBody>
                    <a:bodyPr/>
                    <a:lstStyle/>
                    <a:p>
                      <a:pPr algn="ctr">
                        <a:buNone/>
                      </a:pPr>
                      <a:r>
                        <a:rPr lang="en-US" dirty="0">
                          <a:latin typeface="Alexandria"/>
                        </a:rPr>
                        <a:t>Robotic chefs + AGVs (Autonomous Guided Vehicles)</a:t>
                      </a:r>
                    </a:p>
                  </a:txBody>
                  <a:tcPr anchor="ctr">
                    <a:solidFill>
                      <a:schemeClr val="bg1"/>
                    </a:solidFill>
                  </a:tcPr>
                </a:tc>
                <a:tc>
                  <a:txBody>
                    <a:bodyPr/>
                    <a:lstStyle/>
                    <a:p>
                      <a:pPr algn="ctr">
                        <a:buNone/>
                      </a:pPr>
                      <a:r>
                        <a:rPr lang="en-US">
                          <a:latin typeface="Alexandria"/>
                        </a:rPr>
                        <a:t>⬇️ High</a:t>
                      </a:r>
                    </a:p>
                  </a:txBody>
                  <a:tcPr anchor="ctr">
                    <a:solidFill>
                      <a:schemeClr val="bg1"/>
                    </a:solidFill>
                  </a:tcPr>
                </a:tc>
                <a:extLst>
                  <a:ext uri="{0D108BD9-81ED-4DB2-BD59-A6C34878D82A}">
                    <a16:rowId xmlns:a16="http://schemas.microsoft.com/office/drawing/2014/main" val="420990356"/>
                  </a:ext>
                </a:extLst>
              </a:tr>
              <a:tr h="531859">
                <a:tc>
                  <a:txBody>
                    <a:bodyPr/>
                    <a:lstStyle/>
                    <a:p>
                      <a:pPr algn="ctr">
                        <a:buNone/>
                      </a:pPr>
                      <a:r>
                        <a:rPr lang="en-US" b="1">
                          <a:latin typeface="Alexandria"/>
                        </a:rPr>
                        <a:t>Cleaning</a:t>
                      </a:r>
                    </a:p>
                  </a:txBody>
                  <a:tcPr anchor="ctr"/>
                </a:tc>
                <a:tc>
                  <a:txBody>
                    <a:bodyPr/>
                    <a:lstStyle/>
                    <a:p>
                      <a:pPr algn="ctr">
                        <a:buNone/>
                      </a:pPr>
                      <a:r>
                        <a:rPr lang="en-US" dirty="0">
                          <a:latin typeface="Alexandria"/>
                        </a:rPr>
                        <a:t>Cleaning workers</a:t>
                      </a:r>
                    </a:p>
                  </a:txBody>
                  <a:tcPr anchor="ctr">
                    <a:solidFill>
                      <a:schemeClr val="bg1"/>
                    </a:solidFill>
                  </a:tcPr>
                </a:tc>
                <a:tc>
                  <a:txBody>
                    <a:bodyPr/>
                    <a:lstStyle/>
                    <a:p>
                      <a:pPr algn="ctr">
                        <a:buNone/>
                      </a:pPr>
                      <a:r>
                        <a:rPr lang="en-US">
                          <a:latin typeface="Alexandria"/>
                        </a:rPr>
                        <a:t>AGVs + robots + drones</a:t>
                      </a:r>
                    </a:p>
                  </a:txBody>
                  <a:tcPr anchor="ctr">
                    <a:solidFill>
                      <a:schemeClr val="bg1"/>
                    </a:solidFill>
                  </a:tcPr>
                </a:tc>
                <a:tc>
                  <a:txBody>
                    <a:bodyPr/>
                    <a:lstStyle/>
                    <a:p>
                      <a:pPr algn="ctr">
                        <a:buNone/>
                      </a:pPr>
                      <a:r>
                        <a:rPr lang="en-US">
                          <a:latin typeface="Alexandria"/>
                        </a:rPr>
                        <a:t>⬇️ Very High</a:t>
                      </a:r>
                    </a:p>
                  </a:txBody>
                  <a:tcPr anchor="ctr">
                    <a:solidFill>
                      <a:schemeClr val="bg1"/>
                    </a:solidFill>
                  </a:tcPr>
                </a:tc>
                <a:extLst>
                  <a:ext uri="{0D108BD9-81ED-4DB2-BD59-A6C34878D82A}">
                    <a16:rowId xmlns:a16="http://schemas.microsoft.com/office/drawing/2014/main" val="400190759"/>
                  </a:ext>
                </a:extLst>
              </a:tr>
              <a:tr h="503022">
                <a:tc>
                  <a:txBody>
                    <a:bodyPr/>
                    <a:lstStyle/>
                    <a:p>
                      <a:pPr algn="ctr">
                        <a:buNone/>
                      </a:pPr>
                      <a:r>
                        <a:rPr lang="en-US" b="1">
                          <a:latin typeface="Alexandria"/>
                        </a:rPr>
                        <a:t>Waste Disposal</a:t>
                      </a:r>
                    </a:p>
                  </a:txBody>
                  <a:tcPr anchor="ctr"/>
                </a:tc>
                <a:tc>
                  <a:txBody>
                    <a:bodyPr/>
                    <a:lstStyle/>
                    <a:p>
                      <a:pPr algn="ctr">
                        <a:buNone/>
                      </a:pPr>
                      <a:r>
                        <a:rPr lang="en-US" dirty="0">
                          <a:latin typeface="Alexandria"/>
                        </a:rPr>
                        <a:t>Manual workers</a:t>
                      </a:r>
                    </a:p>
                  </a:txBody>
                  <a:tcPr anchor="ctr">
                    <a:solidFill>
                      <a:schemeClr val="bg1"/>
                    </a:solidFill>
                  </a:tcPr>
                </a:tc>
                <a:tc>
                  <a:txBody>
                    <a:bodyPr/>
                    <a:lstStyle/>
                    <a:p>
                      <a:pPr algn="ctr">
                        <a:buNone/>
                      </a:pPr>
                      <a:r>
                        <a:rPr lang="en-US">
                          <a:latin typeface="Alexandria"/>
                        </a:rPr>
                        <a:t>Automated AGVs</a:t>
                      </a:r>
                    </a:p>
                  </a:txBody>
                  <a:tcPr anchor="ctr">
                    <a:solidFill>
                      <a:schemeClr val="bg1"/>
                    </a:solidFill>
                  </a:tcPr>
                </a:tc>
                <a:tc>
                  <a:txBody>
                    <a:bodyPr/>
                    <a:lstStyle/>
                    <a:p>
                      <a:pPr algn="ctr">
                        <a:buNone/>
                      </a:pPr>
                      <a:r>
                        <a:rPr lang="en-US">
                          <a:latin typeface="Alexandria"/>
                        </a:rPr>
                        <a:t>⬇️ Medium</a:t>
                      </a:r>
                    </a:p>
                  </a:txBody>
                  <a:tcPr anchor="ctr">
                    <a:solidFill>
                      <a:schemeClr val="bg1"/>
                    </a:solidFill>
                  </a:tcPr>
                </a:tc>
                <a:extLst>
                  <a:ext uri="{0D108BD9-81ED-4DB2-BD59-A6C34878D82A}">
                    <a16:rowId xmlns:a16="http://schemas.microsoft.com/office/drawing/2014/main" val="2789597919"/>
                  </a:ext>
                </a:extLst>
              </a:tr>
              <a:tr h="568779">
                <a:tc>
                  <a:txBody>
                    <a:bodyPr/>
                    <a:lstStyle/>
                    <a:p>
                      <a:pPr algn="ctr">
                        <a:buNone/>
                      </a:pPr>
                      <a:r>
                        <a:rPr lang="en-US" b="1" dirty="0">
                          <a:latin typeface="Alexandria"/>
                        </a:rPr>
                        <a:t>Security / Inspection</a:t>
                      </a:r>
                    </a:p>
                  </a:txBody>
                  <a:tcPr anchor="ctr"/>
                </a:tc>
                <a:tc>
                  <a:txBody>
                    <a:bodyPr/>
                    <a:lstStyle/>
                    <a:p>
                      <a:pPr algn="ctr">
                        <a:buNone/>
                      </a:pPr>
                      <a:r>
                        <a:rPr lang="en-US">
                          <a:latin typeface="Alexandria"/>
                        </a:rPr>
                        <a:t>Security guards</a:t>
                      </a:r>
                    </a:p>
                  </a:txBody>
                  <a:tcPr anchor="ctr">
                    <a:solidFill>
                      <a:schemeClr val="bg1"/>
                    </a:solidFill>
                  </a:tcPr>
                </a:tc>
                <a:tc>
                  <a:txBody>
                    <a:bodyPr/>
                    <a:lstStyle/>
                    <a:p>
                      <a:pPr algn="ctr">
                        <a:buNone/>
                      </a:pPr>
                      <a:r>
                        <a:rPr lang="en-US" dirty="0">
                          <a:latin typeface="Alexandria"/>
                        </a:rPr>
                        <a:t>AGVs + thermal camera drones</a:t>
                      </a:r>
                    </a:p>
                  </a:txBody>
                  <a:tcPr anchor="ctr">
                    <a:solidFill>
                      <a:schemeClr val="bg1"/>
                    </a:solidFill>
                  </a:tcPr>
                </a:tc>
                <a:tc>
                  <a:txBody>
                    <a:bodyPr/>
                    <a:lstStyle/>
                    <a:p>
                      <a:pPr algn="ctr">
                        <a:buNone/>
                      </a:pPr>
                      <a:r>
                        <a:rPr lang="en-US">
                          <a:latin typeface="Alexandria"/>
                        </a:rPr>
                        <a:t>⬇️ Medium–High</a:t>
                      </a:r>
                    </a:p>
                  </a:txBody>
                  <a:tcPr anchor="ctr">
                    <a:solidFill>
                      <a:schemeClr val="bg1"/>
                    </a:solidFill>
                  </a:tcPr>
                </a:tc>
                <a:extLst>
                  <a:ext uri="{0D108BD9-81ED-4DB2-BD59-A6C34878D82A}">
                    <a16:rowId xmlns:a16="http://schemas.microsoft.com/office/drawing/2014/main" val="3123812549"/>
                  </a:ext>
                </a:extLst>
              </a:tr>
              <a:tr h="683852">
                <a:tc>
                  <a:txBody>
                    <a:bodyPr/>
                    <a:lstStyle/>
                    <a:p>
                      <a:pPr algn="ctr">
                        <a:buNone/>
                      </a:pPr>
                      <a:r>
                        <a:rPr lang="en-US" b="1">
                          <a:latin typeface="Alexandria"/>
                        </a:rPr>
                        <a:t>Maintenance</a:t>
                      </a:r>
                    </a:p>
                  </a:txBody>
                  <a:tcPr anchor="ctr"/>
                </a:tc>
                <a:tc>
                  <a:txBody>
                    <a:bodyPr/>
                    <a:lstStyle/>
                    <a:p>
                      <a:pPr algn="ctr">
                        <a:buNone/>
                      </a:pPr>
                      <a:r>
                        <a:rPr lang="en-US">
                          <a:latin typeface="Alexandria"/>
                        </a:rPr>
                        <a:t>Technicians</a:t>
                      </a:r>
                    </a:p>
                  </a:txBody>
                  <a:tcPr anchor="ctr">
                    <a:solidFill>
                      <a:schemeClr val="bg1"/>
                    </a:solidFill>
                  </a:tcPr>
                </a:tc>
                <a:tc>
                  <a:txBody>
                    <a:bodyPr/>
                    <a:lstStyle/>
                    <a:p>
                      <a:pPr algn="ctr">
                        <a:buNone/>
                      </a:pPr>
                      <a:r>
                        <a:rPr lang="en-US" dirty="0">
                          <a:latin typeface="Alexandria"/>
                        </a:rPr>
                        <a:t>Smart applications + robots + 3D printing</a:t>
                      </a:r>
                    </a:p>
                  </a:txBody>
                  <a:tcPr anchor="ctr">
                    <a:solidFill>
                      <a:schemeClr val="bg1"/>
                    </a:solidFill>
                  </a:tcPr>
                </a:tc>
                <a:tc>
                  <a:txBody>
                    <a:bodyPr/>
                    <a:lstStyle/>
                    <a:p>
                      <a:pPr algn="ctr">
                        <a:buNone/>
                      </a:pPr>
                      <a:r>
                        <a:rPr lang="en-US">
                          <a:latin typeface="Alexandria"/>
                        </a:rPr>
                        <a:t>⬇️ Medium</a:t>
                      </a:r>
                    </a:p>
                  </a:txBody>
                  <a:tcPr anchor="ctr">
                    <a:solidFill>
                      <a:schemeClr val="bg1"/>
                    </a:solidFill>
                  </a:tcPr>
                </a:tc>
                <a:extLst>
                  <a:ext uri="{0D108BD9-81ED-4DB2-BD59-A6C34878D82A}">
                    <a16:rowId xmlns:a16="http://schemas.microsoft.com/office/drawing/2014/main" val="3655603661"/>
                  </a:ext>
                </a:extLst>
              </a:tr>
              <a:tr h="593973">
                <a:tc>
                  <a:txBody>
                    <a:bodyPr/>
                    <a:lstStyle/>
                    <a:p>
                      <a:pPr algn="ctr">
                        <a:buNone/>
                      </a:pPr>
                      <a:r>
                        <a:rPr lang="en-US" b="1" dirty="0">
                          <a:latin typeface="Alexandria"/>
                        </a:rPr>
                        <a:t>Reception / Assistance</a:t>
                      </a:r>
                    </a:p>
                  </a:txBody>
                  <a:tcPr anchor="ctr"/>
                </a:tc>
                <a:tc>
                  <a:txBody>
                    <a:bodyPr/>
                    <a:lstStyle/>
                    <a:p>
                      <a:pPr algn="ctr">
                        <a:buNone/>
                      </a:pPr>
                      <a:r>
                        <a:rPr lang="en-US">
                          <a:latin typeface="Alexandria"/>
                        </a:rPr>
                        <a:t>Staff</a:t>
                      </a:r>
                    </a:p>
                  </a:txBody>
                  <a:tcPr anchor="ctr">
                    <a:solidFill>
                      <a:schemeClr val="bg1"/>
                    </a:solidFill>
                  </a:tcPr>
                </a:tc>
                <a:tc>
                  <a:txBody>
                    <a:bodyPr/>
                    <a:lstStyle/>
                    <a:p>
                      <a:pPr algn="ctr">
                        <a:buNone/>
                      </a:pPr>
                      <a:r>
                        <a:rPr lang="en-US" dirty="0" err="1">
                          <a:latin typeface="Alexandria"/>
                        </a:rPr>
                        <a:t>Actroids</a:t>
                      </a:r>
                      <a:r>
                        <a:rPr lang="en-US" dirty="0">
                          <a:latin typeface="Alexandria"/>
                        </a:rPr>
                        <a:t> (Human-like robots)+ smart applications</a:t>
                      </a:r>
                    </a:p>
                  </a:txBody>
                  <a:tcPr anchor="ctr">
                    <a:solidFill>
                      <a:schemeClr val="bg1"/>
                    </a:solidFill>
                  </a:tcPr>
                </a:tc>
                <a:tc>
                  <a:txBody>
                    <a:bodyPr/>
                    <a:lstStyle/>
                    <a:p>
                      <a:pPr algn="ctr">
                        <a:buNone/>
                      </a:pPr>
                      <a:r>
                        <a:rPr lang="en-US" dirty="0">
                          <a:latin typeface="Alexandria"/>
                        </a:rPr>
                        <a:t>⬇️ High</a:t>
                      </a:r>
                    </a:p>
                  </a:txBody>
                  <a:tcPr anchor="ctr">
                    <a:solidFill>
                      <a:schemeClr val="bg1"/>
                    </a:solidFill>
                  </a:tcPr>
                </a:tc>
                <a:extLst>
                  <a:ext uri="{0D108BD9-81ED-4DB2-BD59-A6C34878D82A}">
                    <a16:rowId xmlns:a16="http://schemas.microsoft.com/office/drawing/2014/main" val="735112821"/>
                  </a:ext>
                </a:extLst>
              </a:tr>
              <a:tr h="767796">
                <a:tc>
                  <a:txBody>
                    <a:bodyPr/>
                    <a:lstStyle/>
                    <a:p>
                      <a:pPr algn="ctr">
                        <a:buNone/>
                      </a:pPr>
                      <a:r>
                        <a:rPr lang="en-US" b="1" dirty="0">
                          <a:latin typeface="Alexandria"/>
                        </a:rPr>
                        <a:t>Logistics</a:t>
                      </a:r>
                    </a:p>
                  </a:txBody>
                  <a:tcPr anchor="ctr"/>
                </a:tc>
                <a:tc>
                  <a:txBody>
                    <a:bodyPr/>
                    <a:lstStyle/>
                    <a:p>
                      <a:pPr algn="ctr">
                        <a:buNone/>
                      </a:pPr>
                      <a:r>
                        <a:rPr lang="en-US" dirty="0">
                          <a:latin typeface="Alexandria"/>
                        </a:rPr>
                        <a:t>Transport workers</a:t>
                      </a:r>
                    </a:p>
                  </a:txBody>
                  <a:tcPr anchor="ctr">
                    <a:solidFill>
                      <a:schemeClr val="bg1"/>
                    </a:solidFill>
                  </a:tcPr>
                </a:tc>
                <a:tc>
                  <a:txBody>
                    <a:bodyPr/>
                    <a:lstStyle/>
                    <a:p>
                      <a:pPr algn="ctr">
                        <a:buNone/>
                      </a:pPr>
                      <a:r>
                        <a:rPr lang="en-US" dirty="0" err="1">
                          <a:latin typeface="Alexandria"/>
                        </a:rPr>
                        <a:t>Actroids</a:t>
                      </a:r>
                      <a:r>
                        <a:rPr lang="en-US" dirty="0">
                          <a:latin typeface="Alexandria"/>
                        </a:rPr>
                        <a:t> + AGVs + autonomous vehicles</a:t>
                      </a:r>
                    </a:p>
                  </a:txBody>
                  <a:tcPr anchor="ctr">
                    <a:solidFill>
                      <a:schemeClr val="bg1"/>
                    </a:solidFill>
                  </a:tcPr>
                </a:tc>
                <a:tc>
                  <a:txBody>
                    <a:bodyPr/>
                    <a:lstStyle/>
                    <a:p>
                      <a:pPr algn="ctr">
                        <a:buNone/>
                      </a:pPr>
                      <a:r>
                        <a:rPr lang="en-US" dirty="0">
                          <a:latin typeface="Alexandria"/>
                        </a:rPr>
                        <a:t>⬇️ High</a:t>
                      </a:r>
                    </a:p>
                  </a:txBody>
                  <a:tcPr anchor="ctr">
                    <a:solidFill>
                      <a:schemeClr val="bg1"/>
                    </a:solidFill>
                  </a:tcPr>
                </a:tc>
                <a:extLst>
                  <a:ext uri="{0D108BD9-81ED-4DB2-BD59-A6C34878D82A}">
                    <a16:rowId xmlns:a16="http://schemas.microsoft.com/office/drawing/2014/main" val="1678752940"/>
                  </a:ext>
                </a:extLst>
              </a:tr>
            </a:tbl>
          </a:graphicData>
        </a:graphic>
      </p:graphicFrame>
    </p:spTree>
    <p:extLst>
      <p:ext uri="{BB962C8B-B14F-4D97-AF65-F5344CB8AC3E}">
        <p14:creationId xmlns:p14="http://schemas.microsoft.com/office/powerpoint/2010/main" val="969724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3178E6-8634-EBA2-D494-1FC006DE4F10}"/>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4141EEAB-4F70-310D-761A-E451D37B2BD9}"/>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FE53889D-1009-0D49-C789-E722260E3C5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61CE8146-CCE0-CA9A-4069-9DC5CF7F3834}"/>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grpSp>
        <p:nvGrpSpPr>
          <p:cNvPr id="8" name="Group 7">
            <a:extLst>
              <a:ext uri="{FF2B5EF4-FFF2-40B4-BE49-F238E27FC236}">
                <a16:creationId xmlns:a16="http://schemas.microsoft.com/office/drawing/2014/main" id="{2B8F82CC-68EC-6376-63FE-8A45405308C2}"/>
              </a:ext>
            </a:extLst>
          </p:cNvPr>
          <p:cNvGrpSpPr/>
          <p:nvPr/>
        </p:nvGrpSpPr>
        <p:grpSpPr>
          <a:xfrm>
            <a:off x="3569925" y="1096631"/>
            <a:ext cx="5052149" cy="534479"/>
            <a:chOff x="9390636" y="2037950"/>
            <a:chExt cx="2620932" cy="2125248"/>
          </a:xfrm>
        </p:grpSpPr>
        <p:sp>
          <p:nvSpPr>
            <p:cNvPr id="14" name="Rectangle 13">
              <a:extLst>
                <a:ext uri="{FF2B5EF4-FFF2-40B4-BE49-F238E27FC236}">
                  <a16:creationId xmlns:a16="http://schemas.microsoft.com/office/drawing/2014/main" id="{8CF3EA69-446C-D65B-567D-2194D0DE8E5F}"/>
                </a:ext>
              </a:extLst>
            </p:cNvPr>
            <p:cNvSpPr/>
            <p:nvPr/>
          </p:nvSpPr>
          <p:spPr>
            <a:xfrm>
              <a:off x="9390636" y="2037950"/>
              <a:ext cx="2620932" cy="2125248"/>
            </a:xfrm>
            <a:prstGeom prst="rect">
              <a:avLst/>
            </a:prstGeom>
            <a:solidFill>
              <a:srgbClr val="FFC1C1"/>
            </a:solidFill>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sp>
        <p:sp>
          <p:nvSpPr>
            <p:cNvPr id="15" name="TextBox 14">
              <a:extLst>
                <a:ext uri="{FF2B5EF4-FFF2-40B4-BE49-F238E27FC236}">
                  <a16:creationId xmlns:a16="http://schemas.microsoft.com/office/drawing/2014/main" id="{B7F7B52E-4801-DAF1-D63D-4AC34B5C88BA}"/>
                </a:ext>
              </a:extLst>
            </p:cNvPr>
            <p:cNvSpPr txBox="1"/>
            <p:nvPr/>
          </p:nvSpPr>
          <p:spPr>
            <a:xfrm>
              <a:off x="9390636" y="2037954"/>
              <a:ext cx="2620932" cy="208047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700" tIns="12700" rIns="12700" bIns="12700" numCol="1" spcCol="1270" anchor="ctr" anchorCtr="0">
              <a:noAutofit/>
            </a:bodyPr>
            <a:lstStyle/>
            <a:p>
              <a:pPr marL="0" marR="0" lvl="0" indent="0" algn="ctr" defTabSz="889000" rtl="0" eaLnBrk="1" fontAlgn="auto" latinLnBrk="0" hangingPunct="1">
                <a:lnSpc>
                  <a:spcPct val="105000"/>
                </a:lnSpc>
                <a:spcBef>
                  <a:spcPts val="300"/>
                </a:spcBef>
                <a:spcAft>
                  <a:spcPts val="300"/>
                </a:spcAft>
                <a:buClrTx/>
                <a:buSzTx/>
                <a:buFontTx/>
                <a:buNone/>
                <a:tabLst/>
                <a:defRPr/>
              </a:pPr>
              <a:endParaRPr kumimoji="0" lang="ar-SY" sz="20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endParaRPr>
            </a:p>
            <a:p>
              <a:pPr marL="0" marR="0" lvl="0" indent="0" algn="ctr" defTabSz="889000" rtl="0" eaLnBrk="1" fontAlgn="auto" latinLnBrk="0" hangingPunct="1">
                <a:lnSpc>
                  <a:spcPct val="105000"/>
                </a:lnSpc>
                <a:spcBef>
                  <a:spcPts val="300"/>
                </a:spcBef>
                <a:spcAft>
                  <a:spcPts val="30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Alexandria"/>
                  <a:ea typeface="+mn-ea"/>
                  <a:cs typeface="+mn-cs"/>
                </a:rPr>
                <a:t>Artificial Intelligence (AI) 
</a:t>
              </a:r>
              <a:endParaRPr kumimoji="0" lang="en-US" sz="2200" b="0" i="0" u="none" strike="noStrike" kern="1200" cap="none" spc="0" normalizeH="0" baseline="0" noProof="0" dirty="0">
                <a:ln>
                  <a:noFill/>
                </a:ln>
                <a:solidFill>
                  <a:prstClr val="black"/>
                </a:solidFill>
                <a:effectLst/>
                <a:uLnTx/>
                <a:uFillTx/>
                <a:latin typeface="Alexandria"/>
                <a:ea typeface="+mn-ea"/>
                <a:cs typeface="+mn-cs"/>
              </a:endParaRPr>
            </a:p>
          </p:txBody>
        </p:sp>
      </p:grpSp>
      <p:graphicFrame>
        <p:nvGraphicFramePr>
          <p:cNvPr id="4" name="Diagram 3">
            <a:extLst>
              <a:ext uri="{FF2B5EF4-FFF2-40B4-BE49-F238E27FC236}">
                <a16:creationId xmlns:a16="http://schemas.microsoft.com/office/drawing/2014/main" id="{5DFA4E0D-5D25-846B-9B28-708B3B2D558F}"/>
              </a:ext>
            </a:extLst>
          </p:cNvPr>
          <p:cNvGraphicFramePr/>
          <p:nvPr>
            <p:extLst>
              <p:ext uri="{D42A27DB-BD31-4B8C-83A1-F6EECF244321}">
                <p14:modId xmlns:p14="http://schemas.microsoft.com/office/powerpoint/2010/main" val="3111347710"/>
              </p:ext>
            </p:extLst>
          </p:nvPr>
        </p:nvGraphicFramePr>
        <p:xfrm>
          <a:off x="180431" y="2046719"/>
          <a:ext cx="12011569" cy="28854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68907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B821A5-D9F7-A2A7-8675-62813C6CFA73}"/>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803DBC0B-631F-63DD-F156-2842E44696AA}"/>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36FCED9F-AA06-D543-5F4C-E791FFB4661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D6397B90-63E8-ACC9-E7A6-08C1731B16AE}"/>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grpSp>
        <p:nvGrpSpPr>
          <p:cNvPr id="8" name="Group 7">
            <a:extLst>
              <a:ext uri="{FF2B5EF4-FFF2-40B4-BE49-F238E27FC236}">
                <a16:creationId xmlns:a16="http://schemas.microsoft.com/office/drawing/2014/main" id="{94E8B135-CE14-8C32-BC5B-4D0F70DC4221}"/>
              </a:ext>
            </a:extLst>
          </p:cNvPr>
          <p:cNvGrpSpPr/>
          <p:nvPr/>
        </p:nvGrpSpPr>
        <p:grpSpPr>
          <a:xfrm>
            <a:off x="3569925" y="1096631"/>
            <a:ext cx="5052149" cy="534479"/>
            <a:chOff x="9390636" y="2037950"/>
            <a:chExt cx="2620932" cy="2125248"/>
          </a:xfrm>
        </p:grpSpPr>
        <p:sp>
          <p:nvSpPr>
            <p:cNvPr id="14" name="Rectangle 13">
              <a:extLst>
                <a:ext uri="{FF2B5EF4-FFF2-40B4-BE49-F238E27FC236}">
                  <a16:creationId xmlns:a16="http://schemas.microsoft.com/office/drawing/2014/main" id="{07921EBE-A985-FBD1-DD24-943BDE6334A5}"/>
                </a:ext>
              </a:extLst>
            </p:cNvPr>
            <p:cNvSpPr/>
            <p:nvPr/>
          </p:nvSpPr>
          <p:spPr>
            <a:xfrm>
              <a:off x="9390636" y="2037950"/>
              <a:ext cx="2620932" cy="2125248"/>
            </a:xfrm>
            <a:prstGeom prst="rect">
              <a:avLst/>
            </a:prstGeom>
            <a:solidFill>
              <a:srgbClr val="FFC1C1"/>
            </a:solidFill>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sp>
        <p:sp>
          <p:nvSpPr>
            <p:cNvPr id="15" name="TextBox 14">
              <a:extLst>
                <a:ext uri="{FF2B5EF4-FFF2-40B4-BE49-F238E27FC236}">
                  <a16:creationId xmlns:a16="http://schemas.microsoft.com/office/drawing/2014/main" id="{908E1C7E-F409-0349-A04A-44A4D3B5A489}"/>
                </a:ext>
              </a:extLst>
            </p:cNvPr>
            <p:cNvSpPr txBox="1"/>
            <p:nvPr/>
          </p:nvSpPr>
          <p:spPr>
            <a:xfrm>
              <a:off x="9390636" y="2037954"/>
              <a:ext cx="2620932" cy="208047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700" tIns="12700" rIns="12700" bIns="12700" numCol="1" spcCol="1270" anchor="ctr" anchorCtr="0">
              <a:noAutofit/>
            </a:bodyPr>
            <a:lstStyle/>
            <a:p>
              <a:pPr marL="0" marR="0" lvl="0" indent="0" algn="ctr" defTabSz="889000" rtl="0" eaLnBrk="1" fontAlgn="auto" latinLnBrk="0" hangingPunct="1">
                <a:lnSpc>
                  <a:spcPct val="105000"/>
                </a:lnSpc>
                <a:spcBef>
                  <a:spcPts val="300"/>
                </a:spcBef>
                <a:spcAft>
                  <a:spcPts val="300"/>
                </a:spcAft>
                <a:buClrTx/>
                <a:buSzTx/>
                <a:buFontTx/>
                <a:buNone/>
                <a:tabLst/>
                <a:defRPr/>
              </a:pPr>
              <a:endParaRPr kumimoji="0" lang="ar-SY" sz="20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endParaRPr>
            </a:p>
            <a:p>
              <a:pPr marL="0" marR="0" lvl="0" indent="0" algn="ctr" defTabSz="889000" rtl="0" eaLnBrk="1" fontAlgn="auto" latinLnBrk="0" hangingPunct="1">
                <a:lnSpc>
                  <a:spcPct val="105000"/>
                </a:lnSpc>
                <a:spcBef>
                  <a:spcPts val="300"/>
                </a:spcBef>
                <a:spcAft>
                  <a:spcPts val="30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Alexandria"/>
                  <a:ea typeface="+mn-ea"/>
                  <a:cs typeface="+mn-cs"/>
                </a:rPr>
                <a:t>Artificial Intelligence (AI) 
</a:t>
              </a:r>
              <a:endParaRPr kumimoji="0" lang="en-US" sz="2200" b="0" i="0" u="none" strike="noStrike" kern="1200" cap="none" spc="0" normalizeH="0" baseline="0" noProof="0" dirty="0">
                <a:ln>
                  <a:noFill/>
                </a:ln>
                <a:solidFill>
                  <a:prstClr val="black"/>
                </a:solidFill>
                <a:effectLst/>
                <a:uLnTx/>
                <a:uFillTx/>
                <a:latin typeface="Alexandria"/>
                <a:ea typeface="+mn-ea"/>
                <a:cs typeface="+mn-cs"/>
              </a:endParaRPr>
            </a:p>
          </p:txBody>
        </p:sp>
      </p:grpSp>
      <p:graphicFrame>
        <p:nvGraphicFramePr>
          <p:cNvPr id="2" name="Table 1">
            <a:extLst>
              <a:ext uri="{FF2B5EF4-FFF2-40B4-BE49-F238E27FC236}">
                <a16:creationId xmlns:a16="http://schemas.microsoft.com/office/drawing/2014/main" id="{C5A1C243-497F-076B-4765-76A12431D0A5}"/>
              </a:ext>
            </a:extLst>
          </p:cNvPr>
          <p:cNvGraphicFramePr>
            <a:graphicFrameLocks noGrp="1"/>
          </p:cNvGraphicFramePr>
          <p:nvPr>
            <p:extLst>
              <p:ext uri="{D42A27DB-BD31-4B8C-83A1-F6EECF244321}">
                <p14:modId xmlns:p14="http://schemas.microsoft.com/office/powerpoint/2010/main" val="580160598"/>
              </p:ext>
            </p:extLst>
          </p:nvPr>
        </p:nvGraphicFramePr>
        <p:xfrm>
          <a:off x="163788" y="1787986"/>
          <a:ext cx="11864424" cy="4930023"/>
        </p:xfrm>
        <a:graphic>
          <a:graphicData uri="http://schemas.openxmlformats.org/drawingml/2006/table">
            <a:tbl>
              <a:tblPr>
                <a:tableStyleId>{22838BEF-8BB2-4498-84A7-C5851F593DF1}</a:tableStyleId>
              </a:tblPr>
              <a:tblGrid>
                <a:gridCol w="2143669">
                  <a:extLst>
                    <a:ext uri="{9D8B030D-6E8A-4147-A177-3AD203B41FA5}">
                      <a16:colId xmlns:a16="http://schemas.microsoft.com/office/drawing/2014/main" val="3823936830"/>
                    </a:ext>
                  </a:extLst>
                </a:gridCol>
                <a:gridCol w="2000250">
                  <a:extLst>
                    <a:ext uri="{9D8B030D-6E8A-4147-A177-3AD203B41FA5}">
                      <a16:colId xmlns:a16="http://schemas.microsoft.com/office/drawing/2014/main" val="4138390454"/>
                    </a:ext>
                  </a:extLst>
                </a:gridCol>
                <a:gridCol w="4248150">
                  <a:extLst>
                    <a:ext uri="{9D8B030D-6E8A-4147-A177-3AD203B41FA5}">
                      <a16:colId xmlns:a16="http://schemas.microsoft.com/office/drawing/2014/main" val="806796103"/>
                    </a:ext>
                  </a:extLst>
                </a:gridCol>
                <a:gridCol w="3472355">
                  <a:extLst>
                    <a:ext uri="{9D8B030D-6E8A-4147-A177-3AD203B41FA5}">
                      <a16:colId xmlns:a16="http://schemas.microsoft.com/office/drawing/2014/main" val="200831995"/>
                    </a:ext>
                  </a:extLst>
                </a:gridCol>
              </a:tblGrid>
              <a:tr h="404547">
                <a:tc>
                  <a:txBody>
                    <a:bodyPr/>
                    <a:lstStyle/>
                    <a:p>
                      <a:pPr algn="ctr">
                        <a:buNone/>
                      </a:pPr>
                      <a:r>
                        <a:rPr lang="en-US" sz="2000" b="1" dirty="0">
                          <a:latin typeface="Alexandria"/>
                        </a:rPr>
                        <a:t>Main Category</a:t>
                      </a:r>
                      <a:endParaRPr lang="en-US" sz="2000" dirty="0">
                        <a:latin typeface="Alexandria"/>
                      </a:endParaRPr>
                    </a:p>
                  </a:txBody>
                  <a:tcPr marL="23269" marR="23269" marT="11635" marB="11635" anchor="ctr"/>
                </a:tc>
                <a:tc>
                  <a:txBody>
                    <a:bodyPr/>
                    <a:lstStyle/>
                    <a:p>
                      <a:pPr algn="ctr">
                        <a:buNone/>
                      </a:pPr>
                      <a:r>
                        <a:rPr lang="en-US" sz="2000" b="1" dirty="0">
                          <a:latin typeface="Alexandria"/>
                        </a:rPr>
                        <a:t>Application</a:t>
                      </a:r>
                      <a:endParaRPr lang="en-US" sz="2000" dirty="0">
                        <a:latin typeface="Alexandria"/>
                      </a:endParaRPr>
                    </a:p>
                  </a:txBody>
                  <a:tcPr marL="23269" marR="23269" marT="11635" marB="11635" anchor="ctr"/>
                </a:tc>
                <a:tc>
                  <a:txBody>
                    <a:bodyPr/>
                    <a:lstStyle/>
                    <a:p>
                      <a:pPr algn="ctr">
                        <a:buNone/>
                      </a:pPr>
                      <a:r>
                        <a:rPr lang="en-US" sz="2000" b="1" dirty="0">
                          <a:latin typeface="Alexandria"/>
                        </a:rPr>
                        <a:t>Primary Function</a:t>
                      </a:r>
                      <a:endParaRPr lang="en-US" sz="2000" dirty="0">
                        <a:latin typeface="Alexandria"/>
                      </a:endParaRPr>
                    </a:p>
                  </a:txBody>
                  <a:tcPr marL="23269" marR="23269" marT="11635" marB="11635" anchor="ctr"/>
                </a:tc>
                <a:tc>
                  <a:txBody>
                    <a:bodyPr/>
                    <a:lstStyle/>
                    <a:p>
                      <a:pPr algn="ctr">
                        <a:buNone/>
                      </a:pPr>
                      <a:r>
                        <a:rPr lang="en-US" sz="2000" b="1" dirty="0">
                          <a:latin typeface="Alexandria"/>
                        </a:rPr>
                        <a:t>Notes</a:t>
                      </a:r>
                      <a:endParaRPr lang="en-US" sz="2000" dirty="0">
                        <a:latin typeface="Alexandria"/>
                      </a:endParaRPr>
                    </a:p>
                  </a:txBody>
                  <a:tcPr marL="23269" marR="23269" marT="11635" marB="11635" anchor="ctr"/>
                </a:tc>
                <a:extLst>
                  <a:ext uri="{0D108BD9-81ED-4DB2-BD59-A6C34878D82A}">
                    <a16:rowId xmlns:a16="http://schemas.microsoft.com/office/drawing/2014/main" val="3182257440"/>
                  </a:ext>
                </a:extLst>
              </a:tr>
              <a:tr h="754246">
                <a:tc rowSpan="3">
                  <a:txBody>
                    <a:bodyPr/>
                    <a:lstStyle/>
                    <a:p>
                      <a:pPr algn="ctr">
                        <a:buNone/>
                      </a:pPr>
                      <a:r>
                        <a:rPr lang="en-US" sz="2000" b="1" dirty="0">
                          <a:latin typeface="Alexandria"/>
                        </a:rPr>
                        <a:t>CMMS Applications</a:t>
                      </a:r>
                    </a:p>
                  </a:txBody>
                  <a:tcPr marL="23269" marR="23269" marT="11635" marB="11635" anchor="ctr"/>
                </a:tc>
                <a:tc>
                  <a:txBody>
                    <a:bodyPr/>
                    <a:lstStyle/>
                    <a:p>
                      <a:pPr algn="ctr">
                        <a:lnSpc>
                          <a:spcPct val="110000"/>
                        </a:lnSpc>
                        <a:buNone/>
                      </a:pPr>
                      <a:r>
                        <a:rPr lang="en-US" sz="1800" b="1" dirty="0" err="1">
                          <a:latin typeface="Alexandria"/>
                        </a:rPr>
                        <a:t>UpKeep</a:t>
                      </a:r>
                      <a:endParaRPr lang="en-US" sz="1800" b="1" dirty="0">
                        <a:latin typeface="Alexandria"/>
                      </a:endParaRPr>
                    </a:p>
                  </a:txBody>
                  <a:tcPr marL="23269" marR="23269" marT="11635" marB="11635" anchor="ctr">
                    <a:solidFill>
                      <a:schemeClr val="bg1"/>
                    </a:solidFill>
                  </a:tcPr>
                </a:tc>
                <a:tc>
                  <a:txBody>
                    <a:bodyPr/>
                    <a:lstStyle/>
                    <a:p>
                      <a:pPr>
                        <a:lnSpc>
                          <a:spcPct val="110000"/>
                        </a:lnSpc>
                        <a:buNone/>
                      </a:pPr>
                      <a:r>
                        <a:rPr lang="en-US" sz="1800" dirty="0">
                          <a:latin typeface="Alexandria"/>
                        </a:rPr>
                        <a:t>Work orders, asset tracking, preventive maintenance</a:t>
                      </a:r>
                    </a:p>
                  </a:txBody>
                  <a:tcPr marL="23269" marR="23269" marT="11635" marB="11635" anchor="ctr">
                    <a:solidFill>
                      <a:schemeClr val="bg1"/>
                    </a:solidFill>
                  </a:tcPr>
                </a:tc>
                <a:tc>
                  <a:txBody>
                    <a:bodyPr/>
                    <a:lstStyle/>
                    <a:p>
                      <a:pPr>
                        <a:lnSpc>
                          <a:spcPct val="110000"/>
                        </a:lnSpc>
                        <a:buNone/>
                      </a:pPr>
                      <a:r>
                        <a:rPr lang="en-US" sz="1800">
                          <a:latin typeface="Alexandria"/>
                        </a:rPr>
                        <a:t>Efficient field maintenance management</a:t>
                      </a:r>
                    </a:p>
                  </a:txBody>
                  <a:tcPr marL="23269" marR="23269" marT="11635" marB="11635" anchor="ctr">
                    <a:solidFill>
                      <a:schemeClr val="bg1"/>
                    </a:solidFill>
                  </a:tcPr>
                </a:tc>
                <a:extLst>
                  <a:ext uri="{0D108BD9-81ED-4DB2-BD59-A6C34878D82A}">
                    <a16:rowId xmlns:a16="http://schemas.microsoft.com/office/drawing/2014/main" val="3778931318"/>
                  </a:ext>
                </a:extLst>
              </a:tr>
              <a:tr h="754246">
                <a:tc vMerge="1">
                  <a:txBody>
                    <a:bodyPr/>
                    <a:lstStyle/>
                    <a:p>
                      <a:endParaRPr/>
                    </a:p>
                  </a:txBody>
                  <a:tcPr marL="23269" marR="23269" marT="11635" marB="11635" anchor="ctr"/>
                </a:tc>
                <a:tc>
                  <a:txBody>
                    <a:bodyPr/>
                    <a:lstStyle/>
                    <a:p>
                      <a:pPr algn="ctr">
                        <a:lnSpc>
                          <a:spcPct val="110000"/>
                        </a:lnSpc>
                        <a:buNone/>
                      </a:pPr>
                      <a:r>
                        <a:rPr lang="en-US" sz="1800" b="1" dirty="0" err="1">
                          <a:latin typeface="Alexandria"/>
                        </a:rPr>
                        <a:t>Fiix</a:t>
                      </a:r>
                      <a:r>
                        <a:rPr lang="en-US" sz="1800" b="1" dirty="0">
                          <a:latin typeface="Alexandria"/>
                        </a:rPr>
                        <a:t> Mobile</a:t>
                      </a:r>
                    </a:p>
                  </a:txBody>
                  <a:tcPr marL="23269" marR="23269" marT="11635" marB="11635" anchor="ctr">
                    <a:solidFill>
                      <a:schemeClr val="bg1"/>
                    </a:solidFill>
                  </a:tcPr>
                </a:tc>
                <a:tc>
                  <a:txBody>
                    <a:bodyPr/>
                    <a:lstStyle/>
                    <a:p>
                      <a:pPr>
                        <a:lnSpc>
                          <a:spcPct val="110000"/>
                        </a:lnSpc>
                        <a:buNone/>
                      </a:pPr>
                      <a:r>
                        <a:rPr lang="en-US" sz="1800" dirty="0">
                          <a:latin typeface="Alexandria"/>
                        </a:rPr>
                        <a:t>Failure management, maintenance schedules, analytics</a:t>
                      </a:r>
                    </a:p>
                  </a:txBody>
                  <a:tcPr marL="23269" marR="23269" marT="11635" marB="11635" anchor="ctr">
                    <a:solidFill>
                      <a:schemeClr val="bg1"/>
                    </a:solidFill>
                  </a:tcPr>
                </a:tc>
                <a:tc>
                  <a:txBody>
                    <a:bodyPr/>
                    <a:lstStyle/>
                    <a:p>
                      <a:pPr>
                        <a:lnSpc>
                          <a:spcPct val="110000"/>
                        </a:lnSpc>
                        <a:buNone/>
                      </a:pPr>
                      <a:r>
                        <a:rPr lang="en-US" sz="1800">
                          <a:latin typeface="Alexandria"/>
                        </a:rPr>
                        <a:t>Supports data-driven decision-making</a:t>
                      </a:r>
                    </a:p>
                  </a:txBody>
                  <a:tcPr marL="23269" marR="23269" marT="11635" marB="11635" anchor="ctr">
                    <a:solidFill>
                      <a:schemeClr val="bg1"/>
                    </a:solidFill>
                  </a:tcPr>
                </a:tc>
                <a:extLst>
                  <a:ext uri="{0D108BD9-81ED-4DB2-BD59-A6C34878D82A}">
                    <a16:rowId xmlns:a16="http://schemas.microsoft.com/office/drawing/2014/main" val="3613801557"/>
                  </a:ext>
                </a:extLst>
              </a:tr>
              <a:tr h="754246">
                <a:tc vMerge="1">
                  <a:txBody>
                    <a:bodyPr/>
                    <a:lstStyle/>
                    <a:p>
                      <a:endParaRPr dirty="0"/>
                    </a:p>
                  </a:txBody>
                  <a:tcPr marL="23269" marR="23269" marT="11635" marB="11635" anchor="ctr"/>
                </a:tc>
                <a:tc>
                  <a:txBody>
                    <a:bodyPr/>
                    <a:lstStyle/>
                    <a:p>
                      <a:pPr algn="ctr">
                        <a:lnSpc>
                          <a:spcPct val="110000"/>
                        </a:lnSpc>
                        <a:buNone/>
                      </a:pPr>
                      <a:r>
                        <a:rPr lang="en-US" sz="1800" b="1" dirty="0">
                          <a:latin typeface="Alexandria"/>
                        </a:rPr>
                        <a:t>Hippo CMMS</a:t>
                      </a:r>
                    </a:p>
                  </a:txBody>
                  <a:tcPr marL="23269" marR="23269" marT="11635" marB="11635" anchor="ctr">
                    <a:solidFill>
                      <a:schemeClr val="bg1"/>
                    </a:solidFill>
                  </a:tcPr>
                </a:tc>
                <a:tc>
                  <a:txBody>
                    <a:bodyPr/>
                    <a:lstStyle/>
                    <a:p>
                      <a:pPr>
                        <a:lnSpc>
                          <a:spcPct val="110000"/>
                        </a:lnSpc>
                        <a:buNone/>
                      </a:pPr>
                      <a:r>
                        <a:rPr lang="en-US" sz="1800" dirty="0">
                          <a:latin typeface="Alexandria"/>
                        </a:rPr>
                        <a:t>Receiving maintenance requests and tracking completion</a:t>
                      </a:r>
                    </a:p>
                  </a:txBody>
                  <a:tcPr marL="23269" marR="23269" marT="11635" marB="11635" anchor="ctr">
                    <a:solidFill>
                      <a:schemeClr val="bg1"/>
                    </a:solidFill>
                  </a:tcPr>
                </a:tc>
                <a:tc>
                  <a:txBody>
                    <a:bodyPr/>
                    <a:lstStyle/>
                    <a:p>
                      <a:pPr>
                        <a:lnSpc>
                          <a:spcPct val="110000"/>
                        </a:lnSpc>
                        <a:buNone/>
                      </a:pPr>
                      <a:r>
                        <a:rPr lang="en-US" sz="1800">
                          <a:latin typeface="Alexandria"/>
                        </a:rPr>
                        <a:t>Improves performance and completion tracking</a:t>
                      </a:r>
                    </a:p>
                  </a:txBody>
                  <a:tcPr marL="23269" marR="23269" marT="11635" marB="11635" anchor="ctr">
                    <a:solidFill>
                      <a:schemeClr val="bg1"/>
                    </a:solidFill>
                  </a:tcPr>
                </a:tc>
                <a:extLst>
                  <a:ext uri="{0D108BD9-81ED-4DB2-BD59-A6C34878D82A}">
                    <a16:rowId xmlns:a16="http://schemas.microsoft.com/office/drawing/2014/main" val="1722213883"/>
                  </a:ext>
                </a:extLst>
              </a:tr>
              <a:tr h="754246">
                <a:tc rowSpan="3">
                  <a:txBody>
                    <a:bodyPr/>
                    <a:lstStyle/>
                    <a:p>
                      <a:pPr algn="ctr">
                        <a:buNone/>
                      </a:pPr>
                      <a:r>
                        <a:rPr lang="en-US" sz="2000" b="1" dirty="0">
                          <a:latin typeface="Alexandria"/>
                        </a:rPr>
                        <a:t>Space &amp; Workplace Management Applications</a:t>
                      </a:r>
                    </a:p>
                  </a:txBody>
                  <a:tcPr marL="23269" marR="23269" marT="11635" marB="11635" anchor="ctr"/>
                </a:tc>
                <a:tc>
                  <a:txBody>
                    <a:bodyPr/>
                    <a:lstStyle/>
                    <a:p>
                      <a:pPr algn="ctr">
                        <a:lnSpc>
                          <a:spcPct val="110000"/>
                        </a:lnSpc>
                        <a:buNone/>
                      </a:pPr>
                      <a:r>
                        <a:rPr lang="en-US" sz="1800" b="1" dirty="0" err="1">
                          <a:latin typeface="Alexandria"/>
                        </a:rPr>
                        <a:t>Eptura</a:t>
                      </a:r>
                      <a:endParaRPr lang="en-US" sz="1800" b="1" dirty="0">
                        <a:latin typeface="Alexandria"/>
                      </a:endParaRPr>
                    </a:p>
                  </a:txBody>
                  <a:tcPr marL="23269" marR="23269" marT="11635" marB="11635" anchor="ctr">
                    <a:solidFill>
                      <a:schemeClr val="bg1"/>
                    </a:solidFill>
                  </a:tcPr>
                </a:tc>
                <a:tc>
                  <a:txBody>
                    <a:bodyPr/>
                    <a:lstStyle/>
                    <a:p>
                      <a:pPr>
                        <a:lnSpc>
                          <a:spcPct val="110000"/>
                        </a:lnSpc>
                        <a:buNone/>
                      </a:pPr>
                      <a:r>
                        <a:rPr lang="en-US" sz="1800" dirty="0">
                          <a:latin typeface="Alexandria"/>
                        </a:rPr>
                        <a:t>Desk and room booking, occupancy tracking</a:t>
                      </a:r>
                    </a:p>
                  </a:txBody>
                  <a:tcPr marL="23269" marR="23269" marT="11635" marB="11635" anchor="ctr">
                    <a:solidFill>
                      <a:schemeClr val="bg1"/>
                    </a:solidFill>
                  </a:tcPr>
                </a:tc>
                <a:tc>
                  <a:txBody>
                    <a:bodyPr/>
                    <a:lstStyle/>
                    <a:p>
                      <a:pPr>
                        <a:lnSpc>
                          <a:spcPct val="110000"/>
                        </a:lnSpc>
                        <a:buNone/>
                      </a:pPr>
                      <a:r>
                        <a:rPr lang="en-US" sz="1800">
                          <a:latin typeface="Alexandria"/>
                        </a:rPr>
                        <a:t>Organizes the utilization of office spaces</a:t>
                      </a:r>
                    </a:p>
                  </a:txBody>
                  <a:tcPr marL="23269" marR="23269" marT="11635" marB="11635" anchor="ctr">
                    <a:solidFill>
                      <a:schemeClr val="bg1"/>
                    </a:solidFill>
                  </a:tcPr>
                </a:tc>
                <a:extLst>
                  <a:ext uri="{0D108BD9-81ED-4DB2-BD59-A6C34878D82A}">
                    <a16:rowId xmlns:a16="http://schemas.microsoft.com/office/drawing/2014/main" val="2685102412"/>
                  </a:ext>
                </a:extLst>
              </a:tr>
              <a:tr h="754246">
                <a:tc vMerge="1">
                  <a:txBody>
                    <a:bodyPr/>
                    <a:lstStyle/>
                    <a:p>
                      <a:endParaRPr/>
                    </a:p>
                  </a:txBody>
                  <a:tcPr marL="23269" marR="23269" marT="11635" marB="11635" anchor="ctr"/>
                </a:tc>
                <a:tc>
                  <a:txBody>
                    <a:bodyPr/>
                    <a:lstStyle/>
                    <a:p>
                      <a:pPr algn="ctr">
                        <a:lnSpc>
                          <a:spcPct val="110000"/>
                        </a:lnSpc>
                        <a:buNone/>
                      </a:pPr>
                      <a:r>
                        <a:rPr lang="en-US" sz="1800" b="1" dirty="0" err="1">
                          <a:latin typeface="Alexandria"/>
                        </a:rPr>
                        <a:t>Archibus</a:t>
                      </a:r>
                      <a:r>
                        <a:rPr lang="en-US" sz="1800" b="1" dirty="0">
                          <a:latin typeface="Alexandria"/>
                        </a:rPr>
                        <a:t> Mobile</a:t>
                      </a:r>
                    </a:p>
                  </a:txBody>
                  <a:tcPr marL="23269" marR="23269" marT="11635" marB="11635" anchor="ctr">
                    <a:solidFill>
                      <a:schemeClr val="bg1"/>
                    </a:solidFill>
                  </a:tcPr>
                </a:tc>
                <a:tc>
                  <a:txBody>
                    <a:bodyPr/>
                    <a:lstStyle/>
                    <a:p>
                      <a:pPr>
                        <a:lnSpc>
                          <a:spcPct val="110000"/>
                        </a:lnSpc>
                        <a:buNone/>
                      </a:pPr>
                      <a:r>
                        <a:rPr lang="fr-FR" sz="1800" dirty="0" err="1">
                          <a:latin typeface="Alexandria"/>
                        </a:rPr>
                        <a:t>Space</a:t>
                      </a:r>
                      <a:r>
                        <a:rPr lang="fr-FR" sz="1800" dirty="0">
                          <a:latin typeface="Alexandria"/>
                        </a:rPr>
                        <a:t> management, </a:t>
                      </a:r>
                      <a:r>
                        <a:rPr lang="fr-FR" sz="1800" dirty="0" err="1">
                          <a:latin typeface="Alexandria"/>
                        </a:rPr>
                        <a:t>maps</a:t>
                      </a:r>
                      <a:r>
                        <a:rPr lang="fr-FR" sz="1800" dirty="0">
                          <a:latin typeface="Alexandria"/>
                        </a:rPr>
                        <a:t>, usage </a:t>
                      </a:r>
                      <a:r>
                        <a:rPr lang="fr-FR" sz="1800" dirty="0" err="1">
                          <a:latin typeface="Alexandria"/>
                        </a:rPr>
                        <a:t>analysis</a:t>
                      </a:r>
                      <a:endParaRPr lang="fr-FR" sz="1800" dirty="0">
                        <a:latin typeface="Alexandria"/>
                      </a:endParaRPr>
                    </a:p>
                  </a:txBody>
                  <a:tcPr marL="23269" marR="23269" marT="11635" marB="11635" anchor="ctr">
                    <a:solidFill>
                      <a:schemeClr val="bg1"/>
                    </a:solidFill>
                  </a:tcPr>
                </a:tc>
                <a:tc>
                  <a:txBody>
                    <a:bodyPr/>
                    <a:lstStyle/>
                    <a:p>
                      <a:pPr>
                        <a:lnSpc>
                          <a:spcPct val="110000"/>
                        </a:lnSpc>
                        <a:buNone/>
                      </a:pPr>
                      <a:r>
                        <a:rPr lang="en-US" sz="1800">
                          <a:latin typeface="Alexandria"/>
                        </a:rPr>
                        <a:t>Enhances spatial planning and performance analysis</a:t>
                      </a:r>
                    </a:p>
                  </a:txBody>
                  <a:tcPr marL="23269" marR="23269" marT="11635" marB="11635" anchor="ctr">
                    <a:solidFill>
                      <a:schemeClr val="bg1"/>
                    </a:solidFill>
                  </a:tcPr>
                </a:tc>
                <a:extLst>
                  <a:ext uri="{0D108BD9-81ED-4DB2-BD59-A6C34878D82A}">
                    <a16:rowId xmlns:a16="http://schemas.microsoft.com/office/drawing/2014/main" val="1871392124"/>
                  </a:ext>
                </a:extLst>
              </a:tr>
              <a:tr h="754246">
                <a:tc vMerge="1">
                  <a:txBody>
                    <a:bodyPr/>
                    <a:lstStyle/>
                    <a:p>
                      <a:endParaRPr dirty="0"/>
                    </a:p>
                  </a:txBody>
                  <a:tcPr marL="23269" marR="23269" marT="11635" marB="11635" anchor="ctr"/>
                </a:tc>
                <a:tc>
                  <a:txBody>
                    <a:bodyPr/>
                    <a:lstStyle/>
                    <a:p>
                      <a:pPr algn="ctr">
                        <a:lnSpc>
                          <a:spcPct val="110000"/>
                        </a:lnSpc>
                        <a:buNone/>
                      </a:pPr>
                      <a:r>
                        <a:rPr lang="en-US" sz="1800" b="1" dirty="0" err="1">
                          <a:latin typeface="Alexandria"/>
                        </a:rPr>
                        <a:t>Planon</a:t>
                      </a:r>
                      <a:r>
                        <a:rPr lang="en-US" sz="1800" b="1" dirty="0">
                          <a:latin typeface="Alexandria"/>
                        </a:rPr>
                        <a:t> App</a:t>
                      </a:r>
                    </a:p>
                  </a:txBody>
                  <a:tcPr marL="23269" marR="23269" marT="11635" marB="11635" anchor="ctr">
                    <a:solidFill>
                      <a:schemeClr val="bg1"/>
                    </a:solidFill>
                  </a:tcPr>
                </a:tc>
                <a:tc>
                  <a:txBody>
                    <a:bodyPr/>
                    <a:lstStyle/>
                    <a:p>
                      <a:pPr>
                        <a:lnSpc>
                          <a:spcPct val="110000"/>
                        </a:lnSpc>
                        <a:buNone/>
                      </a:pPr>
                      <a:r>
                        <a:rPr lang="en-US" sz="1800" dirty="0">
                          <a:latin typeface="Alexandria"/>
                        </a:rPr>
                        <a:t>Event scheduling and space allocation management</a:t>
                      </a:r>
                    </a:p>
                  </a:txBody>
                  <a:tcPr marL="23269" marR="23269" marT="11635" marB="11635" anchor="ctr">
                    <a:solidFill>
                      <a:schemeClr val="bg1"/>
                    </a:solidFill>
                  </a:tcPr>
                </a:tc>
                <a:tc>
                  <a:txBody>
                    <a:bodyPr/>
                    <a:lstStyle/>
                    <a:p>
                      <a:pPr>
                        <a:lnSpc>
                          <a:spcPct val="110000"/>
                        </a:lnSpc>
                        <a:buNone/>
                      </a:pPr>
                      <a:r>
                        <a:rPr lang="en-US" sz="1800" dirty="0">
                          <a:latin typeface="Alexandria"/>
                        </a:rPr>
                        <a:t>Supports resource and space management</a:t>
                      </a:r>
                    </a:p>
                  </a:txBody>
                  <a:tcPr marL="23269" marR="23269" marT="11635" marB="11635" anchor="ctr">
                    <a:solidFill>
                      <a:schemeClr val="bg1"/>
                    </a:solidFill>
                  </a:tcPr>
                </a:tc>
                <a:extLst>
                  <a:ext uri="{0D108BD9-81ED-4DB2-BD59-A6C34878D82A}">
                    <a16:rowId xmlns:a16="http://schemas.microsoft.com/office/drawing/2014/main" val="3584279907"/>
                  </a:ext>
                </a:extLst>
              </a:tr>
            </a:tbl>
          </a:graphicData>
        </a:graphic>
      </p:graphicFrame>
    </p:spTree>
    <p:extLst>
      <p:ext uri="{BB962C8B-B14F-4D97-AF65-F5344CB8AC3E}">
        <p14:creationId xmlns:p14="http://schemas.microsoft.com/office/powerpoint/2010/main" val="2417628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C100DD-1FCE-436E-40CB-F463B2A4EE9F}"/>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095B707E-1437-0DB7-47E6-099073639890}"/>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E6036ED8-3811-DF98-BD02-8A65A139AD6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5873ED34-3494-5134-2E68-F4A1AB84EC96}"/>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grpSp>
        <p:nvGrpSpPr>
          <p:cNvPr id="8" name="Group 7">
            <a:extLst>
              <a:ext uri="{FF2B5EF4-FFF2-40B4-BE49-F238E27FC236}">
                <a16:creationId xmlns:a16="http://schemas.microsoft.com/office/drawing/2014/main" id="{1914AE14-3875-9D63-AA6B-DFC3FBC847BC}"/>
              </a:ext>
            </a:extLst>
          </p:cNvPr>
          <p:cNvGrpSpPr/>
          <p:nvPr/>
        </p:nvGrpSpPr>
        <p:grpSpPr>
          <a:xfrm>
            <a:off x="3569925" y="1096631"/>
            <a:ext cx="5052149" cy="534479"/>
            <a:chOff x="9390636" y="2037950"/>
            <a:chExt cx="2620932" cy="2125248"/>
          </a:xfrm>
        </p:grpSpPr>
        <p:sp>
          <p:nvSpPr>
            <p:cNvPr id="14" name="Rectangle 13">
              <a:extLst>
                <a:ext uri="{FF2B5EF4-FFF2-40B4-BE49-F238E27FC236}">
                  <a16:creationId xmlns:a16="http://schemas.microsoft.com/office/drawing/2014/main" id="{25F29592-0E40-76CF-133D-3060327ADF11}"/>
                </a:ext>
              </a:extLst>
            </p:cNvPr>
            <p:cNvSpPr/>
            <p:nvPr/>
          </p:nvSpPr>
          <p:spPr>
            <a:xfrm>
              <a:off x="9390636" y="2037950"/>
              <a:ext cx="2620932" cy="2125248"/>
            </a:xfrm>
            <a:prstGeom prst="rect">
              <a:avLst/>
            </a:prstGeom>
            <a:solidFill>
              <a:srgbClr val="FFC1C1"/>
            </a:solidFill>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sp>
        <p:sp>
          <p:nvSpPr>
            <p:cNvPr id="15" name="TextBox 14">
              <a:extLst>
                <a:ext uri="{FF2B5EF4-FFF2-40B4-BE49-F238E27FC236}">
                  <a16:creationId xmlns:a16="http://schemas.microsoft.com/office/drawing/2014/main" id="{082627AC-8D28-7EF1-8450-7C5141D67F9C}"/>
                </a:ext>
              </a:extLst>
            </p:cNvPr>
            <p:cNvSpPr txBox="1"/>
            <p:nvPr/>
          </p:nvSpPr>
          <p:spPr>
            <a:xfrm>
              <a:off x="9390636" y="2037954"/>
              <a:ext cx="2620932" cy="208047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700" tIns="12700" rIns="12700" bIns="12700" numCol="1" spcCol="1270" anchor="ctr" anchorCtr="0">
              <a:noAutofit/>
            </a:bodyPr>
            <a:lstStyle/>
            <a:p>
              <a:pPr marL="0" marR="0" lvl="0" indent="0" algn="ctr" defTabSz="889000" rtl="0" eaLnBrk="1" fontAlgn="auto" latinLnBrk="0" hangingPunct="1">
                <a:lnSpc>
                  <a:spcPct val="105000"/>
                </a:lnSpc>
                <a:spcBef>
                  <a:spcPts val="300"/>
                </a:spcBef>
                <a:spcAft>
                  <a:spcPts val="300"/>
                </a:spcAft>
                <a:buClrTx/>
                <a:buSzTx/>
                <a:buFontTx/>
                <a:buNone/>
                <a:tabLst/>
                <a:defRPr/>
              </a:pPr>
              <a:endParaRPr kumimoji="0" lang="ar-SY" sz="20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endParaRPr>
            </a:p>
            <a:p>
              <a:pPr marL="0" marR="0" lvl="0" indent="0" algn="ctr" defTabSz="889000" rtl="0" eaLnBrk="1" fontAlgn="auto" latinLnBrk="0" hangingPunct="1">
                <a:lnSpc>
                  <a:spcPct val="105000"/>
                </a:lnSpc>
                <a:spcBef>
                  <a:spcPts val="300"/>
                </a:spcBef>
                <a:spcAft>
                  <a:spcPts val="30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Alexandria"/>
                  <a:ea typeface="+mn-ea"/>
                  <a:cs typeface="+mn-cs"/>
                </a:rPr>
                <a:t>Artificial Intelligence (AI) 
</a:t>
              </a:r>
              <a:endParaRPr kumimoji="0" lang="en-US" sz="2200" b="0" i="0" u="none" strike="noStrike" kern="1200" cap="none" spc="0" normalizeH="0" baseline="0" noProof="0" dirty="0">
                <a:ln>
                  <a:noFill/>
                </a:ln>
                <a:solidFill>
                  <a:prstClr val="black"/>
                </a:solidFill>
                <a:effectLst/>
                <a:uLnTx/>
                <a:uFillTx/>
                <a:latin typeface="Alexandria"/>
                <a:ea typeface="+mn-ea"/>
                <a:cs typeface="+mn-cs"/>
              </a:endParaRPr>
            </a:p>
          </p:txBody>
        </p:sp>
      </p:grpSp>
      <p:graphicFrame>
        <p:nvGraphicFramePr>
          <p:cNvPr id="2" name="Table 1">
            <a:extLst>
              <a:ext uri="{FF2B5EF4-FFF2-40B4-BE49-F238E27FC236}">
                <a16:creationId xmlns:a16="http://schemas.microsoft.com/office/drawing/2014/main" id="{81117861-1B13-349C-1A24-16E9858463E5}"/>
              </a:ext>
            </a:extLst>
          </p:cNvPr>
          <p:cNvGraphicFramePr>
            <a:graphicFrameLocks noGrp="1"/>
          </p:cNvGraphicFramePr>
          <p:nvPr>
            <p:extLst>
              <p:ext uri="{D42A27DB-BD31-4B8C-83A1-F6EECF244321}">
                <p14:modId xmlns:p14="http://schemas.microsoft.com/office/powerpoint/2010/main" val="1752441260"/>
              </p:ext>
            </p:extLst>
          </p:nvPr>
        </p:nvGraphicFramePr>
        <p:xfrm>
          <a:off x="180431" y="1885770"/>
          <a:ext cx="11864424" cy="4686480"/>
        </p:xfrm>
        <a:graphic>
          <a:graphicData uri="http://schemas.openxmlformats.org/drawingml/2006/table">
            <a:tbl>
              <a:tblPr>
                <a:tableStyleId>{22838BEF-8BB2-4498-84A7-C5851F593DF1}</a:tableStyleId>
              </a:tblPr>
              <a:tblGrid>
                <a:gridCol w="2143669">
                  <a:extLst>
                    <a:ext uri="{9D8B030D-6E8A-4147-A177-3AD203B41FA5}">
                      <a16:colId xmlns:a16="http://schemas.microsoft.com/office/drawing/2014/main" val="3823936830"/>
                    </a:ext>
                  </a:extLst>
                </a:gridCol>
                <a:gridCol w="2000250">
                  <a:extLst>
                    <a:ext uri="{9D8B030D-6E8A-4147-A177-3AD203B41FA5}">
                      <a16:colId xmlns:a16="http://schemas.microsoft.com/office/drawing/2014/main" val="4138390454"/>
                    </a:ext>
                  </a:extLst>
                </a:gridCol>
                <a:gridCol w="4248150">
                  <a:extLst>
                    <a:ext uri="{9D8B030D-6E8A-4147-A177-3AD203B41FA5}">
                      <a16:colId xmlns:a16="http://schemas.microsoft.com/office/drawing/2014/main" val="806796103"/>
                    </a:ext>
                  </a:extLst>
                </a:gridCol>
                <a:gridCol w="3472355">
                  <a:extLst>
                    <a:ext uri="{9D8B030D-6E8A-4147-A177-3AD203B41FA5}">
                      <a16:colId xmlns:a16="http://schemas.microsoft.com/office/drawing/2014/main" val="200831995"/>
                    </a:ext>
                  </a:extLst>
                </a:gridCol>
              </a:tblGrid>
              <a:tr h="404938">
                <a:tc>
                  <a:txBody>
                    <a:bodyPr/>
                    <a:lstStyle/>
                    <a:p>
                      <a:pPr algn="ctr">
                        <a:buNone/>
                      </a:pPr>
                      <a:r>
                        <a:rPr lang="en-US" sz="2000" b="1" dirty="0">
                          <a:latin typeface="Alexandria"/>
                        </a:rPr>
                        <a:t>Main Category</a:t>
                      </a:r>
                      <a:endParaRPr lang="en-US" sz="2000" dirty="0">
                        <a:latin typeface="Alexandria"/>
                      </a:endParaRPr>
                    </a:p>
                  </a:txBody>
                  <a:tcPr marL="23269" marR="23269" marT="11635" marB="11635" anchor="ctr"/>
                </a:tc>
                <a:tc>
                  <a:txBody>
                    <a:bodyPr/>
                    <a:lstStyle/>
                    <a:p>
                      <a:pPr algn="ctr">
                        <a:buNone/>
                      </a:pPr>
                      <a:r>
                        <a:rPr lang="en-US" sz="2000" b="1" dirty="0">
                          <a:latin typeface="Alexandria"/>
                        </a:rPr>
                        <a:t>Application</a:t>
                      </a:r>
                      <a:endParaRPr lang="en-US" sz="2000" dirty="0">
                        <a:latin typeface="Alexandria"/>
                      </a:endParaRPr>
                    </a:p>
                  </a:txBody>
                  <a:tcPr marL="23269" marR="23269" marT="11635" marB="11635" anchor="ctr"/>
                </a:tc>
                <a:tc>
                  <a:txBody>
                    <a:bodyPr/>
                    <a:lstStyle/>
                    <a:p>
                      <a:pPr algn="ctr">
                        <a:buNone/>
                      </a:pPr>
                      <a:r>
                        <a:rPr lang="en-US" sz="2000" b="1" dirty="0">
                          <a:latin typeface="Alexandria"/>
                        </a:rPr>
                        <a:t>Primary Function</a:t>
                      </a:r>
                      <a:endParaRPr lang="en-US" sz="2000" dirty="0">
                        <a:latin typeface="Alexandria"/>
                      </a:endParaRPr>
                    </a:p>
                  </a:txBody>
                  <a:tcPr marL="23269" marR="23269" marT="11635" marB="11635" anchor="ctr"/>
                </a:tc>
                <a:tc>
                  <a:txBody>
                    <a:bodyPr/>
                    <a:lstStyle/>
                    <a:p>
                      <a:pPr algn="ctr">
                        <a:buNone/>
                      </a:pPr>
                      <a:r>
                        <a:rPr lang="en-US" sz="2000" b="1" dirty="0">
                          <a:latin typeface="Alexandria"/>
                        </a:rPr>
                        <a:t>Notes</a:t>
                      </a:r>
                      <a:endParaRPr lang="en-US" sz="2000" dirty="0">
                        <a:latin typeface="Alexandria"/>
                      </a:endParaRPr>
                    </a:p>
                  </a:txBody>
                  <a:tcPr marL="23269" marR="23269" marT="11635" marB="11635" anchor="ctr"/>
                </a:tc>
                <a:extLst>
                  <a:ext uri="{0D108BD9-81ED-4DB2-BD59-A6C34878D82A}">
                    <a16:rowId xmlns:a16="http://schemas.microsoft.com/office/drawing/2014/main" val="3182257440"/>
                  </a:ext>
                </a:extLst>
              </a:tr>
              <a:tr h="705912">
                <a:tc rowSpan="3">
                  <a:txBody>
                    <a:bodyPr/>
                    <a:lstStyle/>
                    <a:p>
                      <a:pPr algn="ctr">
                        <a:lnSpc>
                          <a:spcPct val="110000"/>
                        </a:lnSpc>
                        <a:buNone/>
                      </a:pPr>
                      <a:r>
                        <a:rPr lang="en-US" sz="2000" b="1" dirty="0">
                          <a:latin typeface="Alexandria"/>
                        </a:rPr>
                        <a:t>IoT-Based Facility Applications</a:t>
                      </a:r>
                    </a:p>
                  </a:txBody>
                  <a:tcPr marL="23269" marR="23269" marT="11635" marB="11635" anchor="ctr"/>
                </a:tc>
                <a:tc>
                  <a:txBody>
                    <a:bodyPr/>
                    <a:lstStyle/>
                    <a:p>
                      <a:pPr algn="ctr">
                        <a:lnSpc>
                          <a:spcPct val="110000"/>
                        </a:lnSpc>
                        <a:buNone/>
                      </a:pPr>
                      <a:r>
                        <a:rPr lang="en-US" sz="1800" b="1" dirty="0">
                          <a:latin typeface="Alexandria"/>
                        </a:rPr>
                        <a:t>Honeywell Forge</a:t>
                      </a:r>
                    </a:p>
                  </a:txBody>
                  <a:tcPr marL="23269" marR="23269" marT="11635" marB="11635" anchor="ctr">
                    <a:solidFill>
                      <a:schemeClr val="bg1"/>
                    </a:solidFill>
                  </a:tcPr>
                </a:tc>
                <a:tc>
                  <a:txBody>
                    <a:bodyPr/>
                    <a:lstStyle/>
                    <a:p>
                      <a:pPr>
                        <a:lnSpc>
                          <a:spcPct val="110000"/>
                        </a:lnSpc>
                        <a:buNone/>
                      </a:pPr>
                      <a:r>
                        <a:rPr lang="en-US" sz="1800" dirty="0">
                          <a:latin typeface="Alexandria"/>
                        </a:rPr>
                        <a:t>System monitoring, air quality, building performance</a:t>
                      </a:r>
                    </a:p>
                  </a:txBody>
                  <a:tcPr marL="23269" marR="23269" marT="11635" marB="11635" anchor="ctr">
                    <a:solidFill>
                      <a:schemeClr val="bg1"/>
                    </a:solidFill>
                  </a:tcPr>
                </a:tc>
                <a:tc>
                  <a:txBody>
                    <a:bodyPr/>
                    <a:lstStyle/>
                    <a:p>
                      <a:pPr>
                        <a:lnSpc>
                          <a:spcPct val="110000"/>
                        </a:lnSpc>
                        <a:buNone/>
                      </a:pPr>
                      <a:r>
                        <a:rPr lang="en-US" sz="1800" dirty="0">
                          <a:latin typeface="Alexandria"/>
                        </a:rPr>
                        <a:t>Real-time data supporting smart operations</a:t>
                      </a:r>
                    </a:p>
                  </a:txBody>
                  <a:tcPr marL="23269" marR="23269" marT="11635" marB="11635" anchor="ctr">
                    <a:solidFill>
                      <a:schemeClr val="bg1"/>
                    </a:solidFill>
                  </a:tcPr>
                </a:tc>
                <a:extLst>
                  <a:ext uri="{0D108BD9-81ED-4DB2-BD59-A6C34878D82A}">
                    <a16:rowId xmlns:a16="http://schemas.microsoft.com/office/drawing/2014/main" val="988417350"/>
                  </a:ext>
                </a:extLst>
              </a:tr>
              <a:tr h="705912">
                <a:tc vMerge="1">
                  <a:txBody>
                    <a:bodyPr/>
                    <a:lstStyle/>
                    <a:p>
                      <a:endParaRPr/>
                    </a:p>
                  </a:txBody>
                  <a:tcPr marL="23269" marR="23269" marT="11635" marB="11635" anchor="ctr"/>
                </a:tc>
                <a:tc>
                  <a:txBody>
                    <a:bodyPr/>
                    <a:lstStyle/>
                    <a:p>
                      <a:pPr algn="ctr">
                        <a:lnSpc>
                          <a:spcPct val="110000"/>
                        </a:lnSpc>
                        <a:buNone/>
                      </a:pPr>
                      <a:r>
                        <a:rPr lang="en-US" sz="1800" b="1" dirty="0">
                          <a:latin typeface="Alexandria"/>
                        </a:rPr>
                        <a:t>Schneider Eco</a:t>
                      </a:r>
                      <a:r>
                        <a:rPr lang="ar-SY" sz="1800" b="1" dirty="0">
                          <a:latin typeface="Alexandria"/>
                        </a:rPr>
                        <a:t> </a:t>
                      </a:r>
                      <a:r>
                        <a:rPr lang="en-US" sz="1800" b="1" dirty="0">
                          <a:latin typeface="Alexandria"/>
                        </a:rPr>
                        <a:t>Structure</a:t>
                      </a:r>
                    </a:p>
                  </a:txBody>
                  <a:tcPr marL="23269" marR="23269" marT="11635" marB="11635" anchor="ctr">
                    <a:solidFill>
                      <a:schemeClr val="bg1"/>
                    </a:solidFill>
                  </a:tcPr>
                </a:tc>
                <a:tc>
                  <a:txBody>
                    <a:bodyPr/>
                    <a:lstStyle/>
                    <a:p>
                      <a:pPr>
                        <a:lnSpc>
                          <a:spcPct val="110000"/>
                        </a:lnSpc>
                        <a:buNone/>
                      </a:pPr>
                      <a:r>
                        <a:rPr lang="en-US" sz="1800" dirty="0">
                          <a:latin typeface="Alexandria"/>
                        </a:rPr>
                        <a:t>Energy and asset management via IoT</a:t>
                      </a:r>
                    </a:p>
                  </a:txBody>
                  <a:tcPr marL="23269" marR="23269" marT="11635" marB="11635" anchor="ctr">
                    <a:solidFill>
                      <a:schemeClr val="bg1"/>
                    </a:solidFill>
                  </a:tcPr>
                </a:tc>
                <a:tc>
                  <a:txBody>
                    <a:bodyPr/>
                    <a:lstStyle/>
                    <a:p>
                      <a:pPr>
                        <a:lnSpc>
                          <a:spcPct val="110000"/>
                        </a:lnSpc>
                        <a:buNone/>
                      </a:pPr>
                      <a:r>
                        <a:rPr lang="en-US" sz="1800">
                          <a:latin typeface="Alexandria"/>
                        </a:rPr>
                        <a:t>Enhances energy efficiency and building sustainability</a:t>
                      </a:r>
                    </a:p>
                  </a:txBody>
                  <a:tcPr marL="23269" marR="23269" marT="11635" marB="11635" anchor="ctr">
                    <a:solidFill>
                      <a:schemeClr val="bg1"/>
                    </a:solidFill>
                  </a:tcPr>
                </a:tc>
                <a:extLst>
                  <a:ext uri="{0D108BD9-81ED-4DB2-BD59-A6C34878D82A}">
                    <a16:rowId xmlns:a16="http://schemas.microsoft.com/office/drawing/2014/main" val="995242672"/>
                  </a:ext>
                </a:extLst>
              </a:tr>
              <a:tr h="751982">
                <a:tc vMerge="1">
                  <a:txBody>
                    <a:bodyPr/>
                    <a:lstStyle/>
                    <a:p>
                      <a:endParaRPr dirty="0"/>
                    </a:p>
                  </a:txBody>
                  <a:tcPr marL="23269" marR="23269" marT="11635" marB="11635" anchor="ctr"/>
                </a:tc>
                <a:tc>
                  <a:txBody>
                    <a:bodyPr/>
                    <a:lstStyle/>
                    <a:p>
                      <a:pPr algn="ctr">
                        <a:lnSpc>
                          <a:spcPct val="110000"/>
                        </a:lnSpc>
                        <a:buNone/>
                      </a:pPr>
                      <a:r>
                        <a:rPr lang="en-US" sz="1800" b="1" dirty="0">
                          <a:latin typeface="Alexandria"/>
                        </a:rPr>
                        <a:t>Bosch Building Technologies</a:t>
                      </a:r>
                    </a:p>
                  </a:txBody>
                  <a:tcPr marL="23269" marR="23269" marT="11635" marB="11635" anchor="ctr">
                    <a:solidFill>
                      <a:schemeClr val="bg1"/>
                    </a:solidFill>
                  </a:tcPr>
                </a:tc>
                <a:tc>
                  <a:txBody>
                    <a:bodyPr/>
                    <a:lstStyle/>
                    <a:p>
                      <a:pPr>
                        <a:lnSpc>
                          <a:spcPct val="110000"/>
                        </a:lnSpc>
                        <a:buNone/>
                      </a:pPr>
                      <a:r>
                        <a:rPr lang="en-US" sz="1800" dirty="0">
                          <a:latin typeface="Alexandria"/>
                        </a:rPr>
                        <a:t>Tracking environmental, motion, and security data</a:t>
                      </a:r>
                    </a:p>
                  </a:txBody>
                  <a:tcPr marL="23269" marR="23269" marT="11635" marB="11635" anchor="ctr">
                    <a:solidFill>
                      <a:schemeClr val="bg1"/>
                    </a:solidFill>
                  </a:tcPr>
                </a:tc>
                <a:tc>
                  <a:txBody>
                    <a:bodyPr/>
                    <a:lstStyle/>
                    <a:p>
                      <a:pPr>
                        <a:lnSpc>
                          <a:spcPct val="110000"/>
                        </a:lnSpc>
                        <a:buNone/>
                      </a:pPr>
                      <a:r>
                        <a:rPr lang="en-US" sz="1800">
                          <a:latin typeface="Alexandria"/>
                        </a:rPr>
                        <a:t>Supports intelligent monitoring and control</a:t>
                      </a:r>
                    </a:p>
                  </a:txBody>
                  <a:tcPr marL="23269" marR="23269" marT="11635" marB="11635" anchor="ctr">
                    <a:solidFill>
                      <a:schemeClr val="bg1"/>
                    </a:solidFill>
                  </a:tcPr>
                </a:tc>
                <a:extLst>
                  <a:ext uri="{0D108BD9-81ED-4DB2-BD59-A6C34878D82A}">
                    <a16:rowId xmlns:a16="http://schemas.microsoft.com/office/drawing/2014/main" val="3924733756"/>
                  </a:ext>
                </a:extLst>
              </a:tr>
              <a:tr h="705912">
                <a:tc rowSpan="3">
                  <a:txBody>
                    <a:bodyPr/>
                    <a:lstStyle/>
                    <a:p>
                      <a:pPr algn="ctr">
                        <a:lnSpc>
                          <a:spcPct val="110000"/>
                        </a:lnSpc>
                        <a:buNone/>
                      </a:pPr>
                      <a:r>
                        <a:rPr lang="en-US" sz="2000" b="1" dirty="0">
                          <a:latin typeface="Alexandria"/>
                        </a:rPr>
                        <a:t>Security &amp; Access Applications</a:t>
                      </a:r>
                    </a:p>
                  </a:txBody>
                  <a:tcPr marL="23269" marR="23269" marT="11635" marB="11635" anchor="ctr"/>
                </a:tc>
                <a:tc>
                  <a:txBody>
                    <a:bodyPr/>
                    <a:lstStyle/>
                    <a:p>
                      <a:pPr algn="ctr">
                        <a:lnSpc>
                          <a:spcPct val="110000"/>
                        </a:lnSpc>
                        <a:buNone/>
                      </a:pPr>
                      <a:r>
                        <a:rPr lang="en-US" sz="1800" b="1" dirty="0">
                          <a:latin typeface="Alexandria"/>
                        </a:rPr>
                        <a:t>LenelS2 Mobile</a:t>
                      </a:r>
                    </a:p>
                  </a:txBody>
                  <a:tcPr marL="23269" marR="23269" marT="11635" marB="11635" anchor="ctr">
                    <a:solidFill>
                      <a:schemeClr val="bg1"/>
                    </a:solidFill>
                  </a:tcPr>
                </a:tc>
                <a:tc>
                  <a:txBody>
                    <a:bodyPr/>
                    <a:lstStyle/>
                    <a:p>
                      <a:pPr>
                        <a:lnSpc>
                          <a:spcPct val="110000"/>
                        </a:lnSpc>
                        <a:buNone/>
                      </a:pPr>
                      <a:r>
                        <a:rPr lang="en-US" sz="1800" dirty="0">
                          <a:latin typeface="Alexandria"/>
                        </a:rPr>
                        <a:t>Door and sensitive area control</a:t>
                      </a:r>
                    </a:p>
                  </a:txBody>
                  <a:tcPr marL="23269" marR="23269" marT="11635" marB="11635" anchor="ctr">
                    <a:solidFill>
                      <a:schemeClr val="bg1"/>
                    </a:solidFill>
                  </a:tcPr>
                </a:tc>
                <a:tc>
                  <a:txBody>
                    <a:bodyPr/>
                    <a:lstStyle/>
                    <a:p>
                      <a:pPr>
                        <a:lnSpc>
                          <a:spcPct val="110000"/>
                        </a:lnSpc>
                        <a:buNone/>
                      </a:pPr>
                      <a:r>
                        <a:rPr lang="en-US" sz="1800">
                          <a:latin typeface="Alexandria"/>
                        </a:rPr>
                        <a:t>Building security and smart monitoring</a:t>
                      </a:r>
                    </a:p>
                  </a:txBody>
                  <a:tcPr marL="23269" marR="23269" marT="11635" marB="11635" anchor="ctr">
                    <a:solidFill>
                      <a:schemeClr val="bg1"/>
                    </a:solidFill>
                  </a:tcPr>
                </a:tc>
                <a:extLst>
                  <a:ext uri="{0D108BD9-81ED-4DB2-BD59-A6C34878D82A}">
                    <a16:rowId xmlns:a16="http://schemas.microsoft.com/office/drawing/2014/main" val="2026110808"/>
                  </a:ext>
                </a:extLst>
              </a:tr>
              <a:tr h="705912">
                <a:tc vMerge="1">
                  <a:txBody>
                    <a:bodyPr/>
                    <a:lstStyle/>
                    <a:p>
                      <a:endParaRPr/>
                    </a:p>
                  </a:txBody>
                  <a:tcPr marL="23269" marR="23269" marT="11635" marB="11635" anchor="ctr"/>
                </a:tc>
                <a:tc>
                  <a:txBody>
                    <a:bodyPr/>
                    <a:lstStyle/>
                    <a:p>
                      <a:pPr algn="ctr">
                        <a:lnSpc>
                          <a:spcPct val="110000"/>
                        </a:lnSpc>
                        <a:buNone/>
                      </a:pPr>
                      <a:r>
                        <a:rPr lang="en-US" sz="1800" b="1" dirty="0">
                          <a:latin typeface="Alexandria"/>
                        </a:rPr>
                        <a:t>HID Mobile Access</a:t>
                      </a:r>
                    </a:p>
                  </a:txBody>
                  <a:tcPr marL="23269" marR="23269" marT="11635" marB="11635" anchor="ctr">
                    <a:solidFill>
                      <a:schemeClr val="bg1"/>
                    </a:solidFill>
                  </a:tcPr>
                </a:tc>
                <a:tc>
                  <a:txBody>
                    <a:bodyPr/>
                    <a:lstStyle/>
                    <a:p>
                      <a:pPr>
                        <a:lnSpc>
                          <a:spcPct val="110000"/>
                        </a:lnSpc>
                        <a:buNone/>
                      </a:pPr>
                      <a:r>
                        <a:rPr lang="en-US" sz="1800">
                          <a:latin typeface="Alexandria"/>
                        </a:rPr>
                        <a:t>Using the phone as an access card</a:t>
                      </a:r>
                    </a:p>
                  </a:txBody>
                  <a:tcPr marL="23269" marR="23269" marT="11635" marB="11635" anchor="ctr">
                    <a:solidFill>
                      <a:schemeClr val="bg1"/>
                    </a:solidFill>
                  </a:tcPr>
                </a:tc>
                <a:tc>
                  <a:txBody>
                    <a:bodyPr/>
                    <a:lstStyle/>
                    <a:p>
                      <a:pPr>
                        <a:lnSpc>
                          <a:spcPct val="110000"/>
                        </a:lnSpc>
                        <a:buNone/>
                      </a:pPr>
                      <a:r>
                        <a:rPr lang="en-US" sz="1800" dirty="0">
                          <a:latin typeface="Alexandria"/>
                        </a:rPr>
                        <a:t>Facilitates user access and entry control</a:t>
                      </a:r>
                    </a:p>
                  </a:txBody>
                  <a:tcPr marL="23269" marR="23269" marT="11635" marB="11635" anchor="ctr">
                    <a:solidFill>
                      <a:schemeClr val="bg1"/>
                    </a:solidFill>
                  </a:tcPr>
                </a:tc>
                <a:extLst>
                  <a:ext uri="{0D108BD9-81ED-4DB2-BD59-A6C34878D82A}">
                    <a16:rowId xmlns:a16="http://schemas.microsoft.com/office/drawing/2014/main" val="4268496322"/>
                  </a:ext>
                </a:extLst>
              </a:tr>
              <a:tr h="705912">
                <a:tc vMerge="1">
                  <a:txBody>
                    <a:bodyPr/>
                    <a:lstStyle/>
                    <a:p>
                      <a:endParaRPr dirty="0"/>
                    </a:p>
                  </a:txBody>
                  <a:tcPr marL="23269" marR="23269" marT="11635" marB="11635" anchor="ctr"/>
                </a:tc>
                <a:tc>
                  <a:txBody>
                    <a:bodyPr/>
                    <a:lstStyle/>
                    <a:p>
                      <a:pPr algn="ctr">
                        <a:lnSpc>
                          <a:spcPct val="110000"/>
                        </a:lnSpc>
                        <a:buNone/>
                      </a:pPr>
                      <a:r>
                        <a:rPr lang="en-US" sz="1800" b="1" dirty="0">
                          <a:latin typeface="Alexandria"/>
                        </a:rPr>
                        <a:t>Genetec Security Center App</a:t>
                      </a:r>
                    </a:p>
                  </a:txBody>
                  <a:tcPr marL="23269" marR="23269" marT="11635" marB="11635" anchor="ctr">
                    <a:solidFill>
                      <a:schemeClr val="bg1"/>
                    </a:solidFill>
                  </a:tcPr>
                </a:tc>
                <a:tc>
                  <a:txBody>
                    <a:bodyPr/>
                    <a:lstStyle/>
                    <a:p>
                      <a:pPr>
                        <a:lnSpc>
                          <a:spcPct val="110000"/>
                        </a:lnSpc>
                        <a:buNone/>
                      </a:pPr>
                      <a:r>
                        <a:rPr lang="en-US" sz="1800" dirty="0">
                          <a:latin typeface="Alexandria"/>
                        </a:rPr>
                        <a:t>Management of integrated cameras and security devices</a:t>
                      </a:r>
                    </a:p>
                  </a:txBody>
                  <a:tcPr marL="23269" marR="23269" marT="11635" marB="11635" anchor="ctr">
                    <a:solidFill>
                      <a:schemeClr val="bg1"/>
                    </a:solidFill>
                  </a:tcPr>
                </a:tc>
                <a:tc>
                  <a:txBody>
                    <a:bodyPr/>
                    <a:lstStyle/>
                    <a:p>
                      <a:pPr>
                        <a:lnSpc>
                          <a:spcPct val="110000"/>
                        </a:lnSpc>
                        <a:buNone/>
                      </a:pPr>
                      <a:r>
                        <a:rPr lang="en-US" sz="1800" dirty="0">
                          <a:latin typeface="Alexandria"/>
                        </a:rPr>
                        <a:t>Comprehensive monitoring and device coordination</a:t>
                      </a:r>
                    </a:p>
                  </a:txBody>
                  <a:tcPr marL="23269" marR="23269" marT="11635" marB="11635" anchor="ctr">
                    <a:solidFill>
                      <a:schemeClr val="bg1"/>
                    </a:solidFill>
                  </a:tcPr>
                </a:tc>
                <a:extLst>
                  <a:ext uri="{0D108BD9-81ED-4DB2-BD59-A6C34878D82A}">
                    <a16:rowId xmlns:a16="http://schemas.microsoft.com/office/drawing/2014/main" val="3114440827"/>
                  </a:ext>
                </a:extLst>
              </a:tr>
            </a:tbl>
          </a:graphicData>
        </a:graphic>
      </p:graphicFrame>
    </p:spTree>
    <p:extLst>
      <p:ext uri="{BB962C8B-B14F-4D97-AF65-F5344CB8AC3E}">
        <p14:creationId xmlns:p14="http://schemas.microsoft.com/office/powerpoint/2010/main" val="3628180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6EFF11-EB3F-F2E9-C8F8-B7BAE15EA724}"/>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640E4428-EA34-E321-559C-9D6DC4F66C27}"/>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50F9EC7C-CACC-4B2A-FCD3-528B5AB6A0F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C4160521-A7E5-D7A8-1535-A49FF1C896BF}"/>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grpSp>
        <p:nvGrpSpPr>
          <p:cNvPr id="8" name="Group 7">
            <a:extLst>
              <a:ext uri="{FF2B5EF4-FFF2-40B4-BE49-F238E27FC236}">
                <a16:creationId xmlns:a16="http://schemas.microsoft.com/office/drawing/2014/main" id="{FDF201E3-7478-4266-F792-AB78733B7056}"/>
              </a:ext>
            </a:extLst>
          </p:cNvPr>
          <p:cNvGrpSpPr/>
          <p:nvPr/>
        </p:nvGrpSpPr>
        <p:grpSpPr>
          <a:xfrm>
            <a:off x="3569925" y="1096631"/>
            <a:ext cx="5052149" cy="370219"/>
            <a:chOff x="9390636" y="2037950"/>
            <a:chExt cx="2620932" cy="2125248"/>
          </a:xfrm>
        </p:grpSpPr>
        <p:sp>
          <p:nvSpPr>
            <p:cNvPr id="14" name="Rectangle 13">
              <a:extLst>
                <a:ext uri="{FF2B5EF4-FFF2-40B4-BE49-F238E27FC236}">
                  <a16:creationId xmlns:a16="http://schemas.microsoft.com/office/drawing/2014/main" id="{C2DD9390-A186-505B-5740-E8443BAF41F0}"/>
                </a:ext>
              </a:extLst>
            </p:cNvPr>
            <p:cNvSpPr/>
            <p:nvPr/>
          </p:nvSpPr>
          <p:spPr>
            <a:xfrm>
              <a:off x="9390636" y="2037950"/>
              <a:ext cx="2620932" cy="2125248"/>
            </a:xfrm>
            <a:prstGeom prst="rect">
              <a:avLst/>
            </a:prstGeom>
            <a:solidFill>
              <a:srgbClr val="FFC1C1"/>
            </a:solidFill>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sp>
        <p:sp>
          <p:nvSpPr>
            <p:cNvPr id="15" name="TextBox 14">
              <a:extLst>
                <a:ext uri="{FF2B5EF4-FFF2-40B4-BE49-F238E27FC236}">
                  <a16:creationId xmlns:a16="http://schemas.microsoft.com/office/drawing/2014/main" id="{41FFE949-77B4-78DB-6564-0DDA8EA6BC53}"/>
                </a:ext>
              </a:extLst>
            </p:cNvPr>
            <p:cNvSpPr txBox="1"/>
            <p:nvPr/>
          </p:nvSpPr>
          <p:spPr>
            <a:xfrm>
              <a:off x="9390636" y="2037954"/>
              <a:ext cx="2620932" cy="208047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700" tIns="12700" rIns="12700" bIns="12700" numCol="1" spcCol="1270" anchor="ctr" anchorCtr="0">
              <a:noAutofit/>
            </a:bodyPr>
            <a:lstStyle/>
            <a:p>
              <a:pPr marL="0" marR="0" lvl="0" indent="0" algn="ctr" defTabSz="889000" rtl="0" eaLnBrk="1" fontAlgn="auto" latinLnBrk="0" hangingPunct="1">
                <a:lnSpc>
                  <a:spcPct val="105000"/>
                </a:lnSpc>
                <a:spcBef>
                  <a:spcPts val="300"/>
                </a:spcBef>
                <a:spcAft>
                  <a:spcPts val="300"/>
                </a:spcAft>
                <a:buClrTx/>
                <a:buSzTx/>
                <a:buFontTx/>
                <a:buNone/>
                <a:tabLst/>
                <a:defRPr/>
              </a:pPr>
              <a:endParaRPr kumimoji="0" lang="ar-SY" sz="20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endParaRPr>
            </a:p>
            <a:p>
              <a:pPr marL="0" marR="0" lvl="0" indent="0" algn="ctr" defTabSz="889000" rtl="0" eaLnBrk="1" fontAlgn="auto" latinLnBrk="0" hangingPunct="1">
                <a:lnSpc>
                  <a:spcPct val="105000"/>
                </a:lnSpc>
                <a:spcBef>
                  <a:spcPts val="300"/>
                </a:spcBef>
                <a:spcAft>
                  <a:spcPts val="30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Alexandria"/>
                  <a:ea typeface="+mn-ea"/>
                  <a:cs typeface="+mn-cs"/>
                </a:rPr>
                <a:t>Artificial Intelligence (AI) 
</a:t>
              </a:r>
              <a:endParaRPr kumimoji="0" lang="en-US" sz="2200" b="0" i="0" u="none" strike="noStrike" kern="1200" cap="none" spc="0" normalizeH="0" baseline="0" noProof="0" dirty="0">
                <a:ln>
                  <a:noFill/>
                </a:ln>
                <a:solidFill>
                  <a:prstClr val="black"/>
                </a:solidFill>
                <a:effectLst/>
                <a:uLnTx/>
                <a:uFillTx/>
                <a:latin typeface="Alexandria"/>
                <a:ea typeface="+mn-ea"/>
                <a:cs typeface="+mn-cs"/>
              </a:endParaRPr>
            </a:p>
          </p:txBody>
        </p:sp>
      </p:grpSp>
      <p:graphicFrame>
        <p:nvGraphicFramePr>
          <p:cNvPr id="2" name="Table 1">
            <a:extLst>
              <a:ext uri="{FF2B5EF4-FFF2-40B4-BE49-F238E27FC236}">
                <a16:creationId xmlns:a16="http://schemas.microsoft.com/office/drawing/2014/main" id="{24FA01A3-4712-99E0-2E0B-232F73D9D1A4}"/>
              </a:ext>
            </a:extLst>
          </p:cNvPr>
          <p:cNvGraphicFramePr>
            <a:graphicFrameLocks noGrp="1"/>
          </p:cNvGraphicFramePr>
          <p:nvPr>
            <p:extLst>
              <p:ext uri="{D42A27DB-BD31-4B8C-83A1-F6EECF244321}">
                <p14:modId xmlns:p14="http://schemas.microsoft.com/office/powerpoint/2010/main" val="117036438"/>
              </p:ext>
            </p:extLst>
          </p:nvPr>
        </p:nvGraphicFramePr>
        <p:xfrm>
          <a:off x="180431" y="1486502"/>
          <a:ext cx="11864424" cy="5306477"/>
        </p:xfrm>
        <a:graphic>
          <a:graphicData uri="http://schemas.openxmlformats.org/drawingml/2006/table">
            <a:tbl>
              <a:tblPr>
                <a:tableStyleId>{22838BEF-8BB2-4498-84A7-C5851F593DF1}</a:tableStyleId>
              </a:tblPr>
              <a:tblGrid>
                <a:gridCol w="1724569">
                  <a:extLst>
                    <a:ext uri="{9D8B030D-6E8A-4147-A177-3AD203B41FA5}">
                      <a16:colId xmlns:a16="http://schemas.microsoft.com/office/drawing/2014/main" val="3823936830"/>
                    </a:ext>
                  </a:extLst>
                </a:gridCol>
                <a:gridCol w="2247900">
                  <a:extLst>
                    <a:ext uri="{9D8B030D-6E8A-4147-A177-3AD203B41FA5}">
                      <a16:colId xmlns:a16="http://schemas.microsoft.com/office/drawing/2014/main" val="4138390454"/>
                    </a:ext>
                  </a:extLst>
                </a:gridCol>
                <a:gridCol w="4114800">
                  <a:extLst>
                    <a:ext uri="{9D8B030D-6E8A-4147-A177-3AD203B41FA5}">
                      <a16:colId xmlns:a16="http://schemas.microsoft.com/office/drawing/2014/main" val="806796103"/>
                    </a:ext>
                  </a:extLst>
                </a:gridCol>
                <a:gridCol w="3777155">
                  <a:extLst>
                    <a:ext uri="{9D8B030D-6E8A-4147-A177-3AD203B41FA5}">
                      <a16:colId xmlns:a16="http://schemas.microsoft.com/office/drawing/2014/main" val="200831995"/>
                    </a:ext>
                  </a:extLst>
                </a:gridCol>
              </a:tblGrid>
              <a:tr h="104556">
                <a:tc>
                  <a:txBody>
                    <a:bodyPr/>
                    <a:lstStyle/>
                    <a:p>
                      <a:pPr algn="ctr">
                        <a:lnSpc>
                          <a:spcPct val="110000"/>
                        </a:lnSpc>
                        <a:buNone/>
                      </a:pPr>
                      <a:r>
                        <a:rPr lang="en-US" sz="2000" b="1" dirty="0">
                          <a:latin typeface="Alexandria"/>
                        </a:rPr>
                        <a:t>Main Category</a:t>
                      </a:r>
                      <a:endParaRPr lang="en-US" sz="2000" dirty="0">
                        <a:latin typeface="Alexandria"/>
                      </a:endParaRPr>
                    </a:p>
                  </a:txBody>
                  <a:tcPr marL="23269" marR="23269" marT="11635" marB="11635" anchor="ctr"/>
                </a:tc>
                <a:tc>
                  <a:txBody>
                    <a:bodyPr/>
                    <a:lstStyle/>
                    <a:p>
                      <a:pPr algn="ctr">
                        <a:lnSpc>
                          <a:spcPct val="110000"/>
                        </a:lnSpc>
                        <a:buNone/>
                      </a:pPr>
                      <a:r>
                        <a:rPr lang="en-US" sz="2000" b="1" dirty="0">
                          <a:latin typeface="Alexandria"/>
                        </a:rPr>
                        <a:t>Application</a:t>
                      </a:r>
                      <a:endParaRPr lang="en-US" sz="2000" dirty="0">
                        <a:latin typeface="Alexandria"/>
                      </a:endParaRPr>
                    </a:p>
                  </a:txBody>
                  <a:tcPr marL="23269" marR="23269" marT="11635" marB="11635" anchor="ctr"/>
                </a:tc>
                <a:tc>
                  <a:txBody>
                    <a:bodyPr/>
                    <a:lstStyle/>
                    <a:p>
                      <a:pPr algn="ctr">
                        <a:lnSpc>
                          <a:spcPct val="110000"/>
                        </a:lnSpc>
                        <a:buNone/>
                      </a:pPr>
                      <a:r>
                        <a:rPr lang="en-US" sz="2000" b="1" dirty="0">
                          <a:latin typeface="Alexandria"/>
                        </a:rPr>
                        <a:t>Primary Function</a:t>
                      </a:r>
                      <a:endParaRPr lang="en-US" sz="2000" dirty="0">
                        <a:latin typeface="Alexandria"/>
                      </a:endParaRPr>
                    </a:p>
                  </a:txBody>
                  <a:tcPr marL="23269" marR="23269" marT="11635" marB="11635" anchor="ctr"/>
                </a:tc>
                <a:tc>
                  <a:txBody>
                    <a:bodyPr/>
                    <a:lstStyle/>
                    <a:p>
                      <a:pPr algn="ctr">
                        <a:lnSpc>
                          <a:spcPct val="110000"/>
                        </a:lnSpc>
                        <a:buNone/>
                      </a:pPr>
                      <a:r>
                        <a:rPr lang="en-US" sz="2000" b="1" dirty="0">
                          <a:latin typeface="Alexandria"/>
                        </a:rPr>
                        <a:t>Notes</a:t>
                      </a:r>
                      <a:endParaRPr lang="en-US" sz="2000" dirty="0">
                        <a:latin typeface="Alexandria"/>
                      </a:endParaRPr>
                    </a:p>
                  </a:txBody>
                  <a:tcPr marL="23269" marR="23269" marT="11635" marB="11635" anchor="ctr"/>
                </a:tc>
                <a:extLst>
                  <a:ext uri="{0D108BD9-81ED-4DB2-BD59-A6C34878D82A}">
                    <a16:rowId xmlns:a16="http://schemas.microsoft.com/office/drawing/2014/main" val="3182257440"/>
                  </a:ext>
                </a:extLst>
              </a:tr>
              <a:tr h="264750">
                <a:tc rowSpan="3">
                  <a:txBody>
                    <a:bodyPr/>
                    <a:lstStyle/>
                    <a:p>
                      <a:pPr algn="ctr">
                        <a:lnSpc>
                          <a:spcPct val="110000"/>
                        </a:lnSpc>
                        <a:buNone/>
                      </a:pPr>
                      <a:r>
                        <a:rPr lang="en-US" sz="2000" b="1" dirty="0">
                          <a:latin typeface="Alexandria"/>
                        </a:rPr>
                        <a:t>Energy Management &amp; Sustainability Applications</a:t>
                      </a:r>
                    </a:p>
                  </a:txBody>
                  <a:tcPr marL="23269" marR="23269" marT="11635" marB="11635" anchor="ctr"/>
                </a:tc>
                <a:tc>
                  <a:txBody>
                    <a:bodyPr/>
                    <a:lstStyle/>
                    <a:p>
                      <a:pPr algn="ctr">
                        <a:lnSpc>
                          <a:spcPct val="110000"/>
                        </a:lnSpc>
                        <a:buNone/>
                      </a:pPr>
                      <a:r>
                        <a:rPr lang="en-US" sz="1800" b="1" dirty="0">
                          <a:latin typeface="Alexandria"/>
                        </a:rPr>
                        <a:t>Energy</a:t>
                      </a:r>
                      <a:r>
                        <a:rPr lang="ar-SY" sz="1800" b="1" dirty="0">
                          <a:latin typeface="Alexandria"/>
                        </a:rPr>
                        <a:t> </a:t>
                      </a:r>
                      <a:r>
                        <a:rPr lang="en-US" sz="1800" b="1" dirty="0">
                          <a:latin typeface="Alexandria"/>
                        </a:rPr>
                        <a:t>CAP Mobile</a:t>
                      </a:r>
                    </a:p>
                  </a:txBody>
                  <a:tcPr marL="23269" marR="23269" marT="11635" marB="11635" anchor="ctr">
                    <a:solidFill>
                      <a:schemeClr val="bg1"/>
                    </a:solidFill>
                  </a:tcPr>
                </a:tc>
                <a:tc>
                  <a:txBody>
                    <a:bodyPr/>
                    <a:lstStyle/>
                    <a:p>
                      <a:pPr>
                        <a:lnSpc>
                          <a:spcPct val="100000"/>
                        </a:lnSpc>
                        <a:buNone/>
                      </a:pPr>
                      <a:r>
                        <a:rPr lang="en-US" sz="1800" dirty="0">
                          <a:latin typeface="Alexandria"/>
                        </a:rPr>
                        <a:t>Energy consumption analysis and operating bills</a:t>
                      </a:r>
                    </a:p>
                  </a:txBody>
                  <a:tcPr marL="23269" marR="23269" marT="11635" marB="11635" anchor="ctr">
                    <a:solidFill>
                      <a:schemeClr val="bg1"/>
                    </a:solidFill>
                  </a:tcPr>
                </a:tc>
                <a:tc>
                  <a:txBody>
                    <a:bodyPr/>
                    <a:lstStyle/>
                    <a:p>
                      <a:pPr>
                        <a:lnSpc>
                          <a:spcPct val="100000"/>
                        </a:lnSpc>
                        <a:buNone/>
                      </a:pPr>
                      <a:r>
                        <a:rPr lang="en-US" sz="1800" dirty="0">
                          <a:latin typeface="Alexandria"/>
                        </a:rPr>
                        <a:t>Reduces costs and improves efficiency</a:t>
                      </a:r>
                    </a:p>
                  </a:txBody>
                  <a:tcPr marL="23269" marR="23269" marT="11635" marB="11635" anchor="ctr">
                    <a:solidFill>
                      <a:schemeClr val="bg1"/>
                    </a:solidFill>
                  </a:tcPr>
                </a:tc>
                <a:extLst>
                  <a:ext uri="{0D108BD9-81ED-4DB2-BD59-A6C34878D82A}">
                    <a16:rowId xmlns:a16="http://schemas.microsoft.com/office/drawing/2014/main" val="2722437055"/>
                  </a:ext>
                </a:extLst>
              </a:tr>
              <a:tr h="264750">
                <a:tc vMerge="1">
                  <a:txBody>
                    <a:bodyPr/>
                    <a:lstStyle/>
                    <a:p>
                      <a:endParaRPr/>
                    </a:p>
                  </a:txBody>
                  <a:tcPr marL="23269" marR="23269" marT="11635" marB="11635" anchor="ctr"/>
                </a:tc>
                <a:tc>
                  <a:txBody>
                    <a:bodyPr/>
                    <a:lstStyle/>
                    <a:p>
                      <a:pPr algn="ctr">
                        <a:lnSpc>
                          <a:spcPct val="110000"/>
                        </a:lnSpc>
                        <a:buNone/>
                      </a:pPr>
                      <a:r>
                        <a:rPr lang="en-US" sz="1800" b="1" dirty="0">
                          <a:latin typeface="Alexandria"/>
                        </a:rPr>
                        <a:t>Lucid Building</a:t>
                      </a:r>
                      <a:r>
                        <a:rPr lang="ar-SY" sz="1800" b="1" dirty="0">
                          <a:latin typeface="Alexandria"/>
                        </a:rPr>
                        <a:t> </a:t>
                      </a:r>
                      <a:r>
                        <a:rPr lang="en-US" sz="1800" b="1" dirty="0">
                          <a:latin typeface="Alexandria"/>
                        </a:rPr>
                        <a:t>OS</a:t>
                      </a:r>
                    </a:p>
                  </a:txBody>
                  <a:tcPr marL="23269" marR="23269" marT="11635" marB="11635" anchor="ctr">
                    <a:solidFill>
                      <a:schemeClr val="bg1"/>
                    </a:solidFill>
                  </a:tcPr>
                </a:tc>
                <a:tc>
                  <a:txBody>
                    <a:bodyPr/>
                    <a:lstStyle/>
                    <a:p>
                      <a:pPr>
                        <a:lnSpc>
                          <a:spcPct val="100000"/>
                        </a:lnSpc>
                        <a:buNone/>
                      </a:pPr>
                      <a:r>
                        <a:rPr lang="en-US" sz="1800" dirty="0">
                          <a:latin typeface="Alexandria"/>
                        </a:rPr>
                        <a:t>Energy monitoring linked to sustainability goals</a:t>
                      </a:r>
                    </a:p>
                  </a:txBody>
                  <a:tcPr marL="23269" marR="23269" marT="11635" marB="11635" anchor="ctr">
                    <a:solidFill>
                      <a:schemeClr val="bg1"/>
                    </a:solidFill>
                  </a:tcPr>
                </a:tc>
                <a:tc>
                  <a:txBody>
                    <a:bodyPr/>
                    <a:lstStyle/>
                    <a:p>
                      <a:pPr>
                        <a:lnSpc>
                          <a:spcPct val="100000"/>
                        </a:lnSpc>
                        <a:buNone/>
                      </a:pPr>
                      <a:r>
                        <a:rPr lang="en-US" sz="1800">
                          <a:latin typeface="Alexandria"/>
                        </a:rPr>
                        <a:t>Supports environmental sustainability objectives</a:t>
                      </a:r>
                    </a:p>
                  </a:txBody>
                  <a:tcPr marL="23269" marR="23269" marT="11635" marB="11635" anchor="ctr">
                    <a:solidFill>
                      <a:schemeClr val="bg1"/>
                    </a:solidFill>
                  </a:tcPr>
                </a:tc>
                <a:extLst>
                  <a:ext uri="{0D108BD9-81ED-4DB2-BD59-A6C34878D82A}">
                    <a16:rowId xmlns:a16="http://schemas.microsoft.com/office/drawing/2014/main" val="3439837267"/>
                  </a:ext>
                </a:extLst>
              </a:tr>
              <a:tr h="264750">
                <a:tc vMerge="1">
                  <a:txBody>
                    <a:bodyPr/>
                    <a:lstStyle/>
                    <a:p>
                      <a:endParaRPr dirty="0"/>
                    </a:p>
                  </a:txBody>
                  <a:tcPr marL="23269" marR="23269" marT="11635" marB="11635" anchor="ctr"/>
                </a:tc>
                <a:tc>
                  <a:txBody>
                    <a:bodyPr/>
                    <a:lstStyle/>
                    <a:p>
                      <a:pPr algn="ctr">
                        <a:lnSpc>
                          <a:spcPct val="110000"/>
                        </a:lnSpc>
                        <a:buNone/>
                      </a:pPr>
                      <a:r>
                        <a:rPr lang="en-US" sz="1800" b="1" dirty="0">
                          <a:latin typeface="Alexandria"/>
                        </a:rPr>
                        <a:t>DEXMA Energy App</a:t>
                      </a:r>
                    </a:p>
                  </a:txBody>
                  <a:tcPr marL="23269" marR="23269" marT="11635" marB="11635" anchor="ctr">
                    <a:solidFill>
                      <a:schemeClr val="bg1"/>
                    </a:solidFill>
                  </a:tcPr>
                </a:tc>
                <a:tc>
                  <a:txBody>
                    <a:bodyPr/>
                    <a:lstStyle/>
                    <a:p>
                      <a:pPr>
                        <a:lnSpc>
                          <a:spcPct val="100000"/>
                        </a:lnSpc>
                        <a:buNone/>
                      </a:pPr>
                      <a:r>
                        <a:rPr lang="en-US" sz="1800" dirty="0">
                          <a:latin typeface="Alexandria"/>
                        </a:rPr>
                        <a:t>Pattern detection and waste reduction</a:t>
                      </a:r>
                    </a:p>
                  </a:txBody>
                  <a:tcPr marL="23269" marR="23269" marT="11635" marB="11635" anchor="ctr">
                    <a:solidFill>
                      <a:schemeClr val="bg1"/>
                    </a:solidFill>
                  </a:tcPr>
                </a:tc>
                <a:tc>
                  <a:txBody>
                    <a:bodyPr/>
                    <a:lstStyle/>
                    <a:p>
                      <a:pPr>
                        <a:lnSpc>
                          <a:spcPct val="100000"/>
                        </a:lnSpc>
                        <a:buNone/>
                      </a:pPr>
                      <a:r>
                        <a:rPr lang="en-US" sz="1800" dirty="0">
                          <a:latin typeface="Alexandria"/>
                        </a:rPr>
                        <a:t>Smart energy control and data analytics</a:t>
                      </a:r>
                    </a:p>
                  </a:txBody>
                  <a:tcPr marL="23269" marR="23269" marT="11635" marB="11635" anchor="ctr">
                    <a:solidFill>
                      <a:schemeClr val="bg1"/>
                    </a:solidFill>
                  </a:tcPr>
                </a:tc>
                <a:extLst>
                  <a:ext uri="{0D108BD9-81ED-4DB2-BD59-A6C34878D82A}">
                    <a16:rowId xmlns:a16="http://schemas.microsoft.com/office/drawing/2014/main" val="2652441361"/>
                  </a:ext>
                </a:extLst>
              </a:tr>
              <a:tr h="264750">
                <a:tc rowSpan="2">
                  <a:txBody>
                    <a:bodyPr/>
                    <a:lstStyle/>
                    <a:p>
                      <a:pPr algn="ctr">
                        <a:lnSpc>
                          <a:spcPct val="110000"/>
                        </a:lnSpc>
                        <a:buNone/>
                      </a:pPr>
                      <a:r>
                        <a:rPr lang="en-US" sz="2000" b="1" dirty="0">
                          <a:latin typeface="Alexandria"/>
                        </a:rPr>
                        <a:t>Occupant Experience Applications</a:t>
                      </a:r>
                    </a:p>
                  </a:txBody>
                  <a:tcPr marL="23269" marR="23269" marT="11635" marB="11635" anchor="ctr"/>
                </a:tc>
                <a:tc>
                  <a:txBody>
                    <a:bodyPr/>
                    <a:lstStyle/>
                    <a:p>
                      <a:pPr algn="ctr">
                        <a:lnSpc>
                          <a:spcPct val="110000"/>
                        </a:lnSpc>
                        <a:buNone/>
                      </a:pPr>
                      <a:r>
                        <a:rPr lang="en-US" sz="1800" b="1" dirty="0">
                          <a:latin typeface="Alexandria"/>
                        </a:rPr>
                        <a:t>ServiceNow Facilities App</a:t>
                      </a:r>
                    </a:p>
                  </a:txBody>
                  <a:tcPr marL="23269" marR="23269" marT="11635" marB="11635" anchor="ctr">
                    <a:solidFill>
                      <a:schemeClr val="bg1"/>
                    </a:solidFill>
                  </a:tcPr>
                </a:tc>
                <a:tc>
                  <a:txBody>
                    <a:bodyPr/>
                    <a:lstStyle/>
                    <a:p>
                      <a:pPr>
                        <a:lnSpc>
                          <a:spcPct val="100000"/>
                        </a:lnSpc>
                        <a:buNone/>
                      </a:pPr>
                      <a:r>
                        <a:rPr lang="en-US" sz="1800" dirty="0">
                          <a:latin typeface="Alexandria"/>
                        </a:rPr>
                        <a:t>Receiving and resolving user requests via mobile</a:t>
                      </a:r>
                    </a:p>
                  </a:txBody>
                  <a:tcPr marL="23269" marR="23269" marT="11635" marB="11635" anchor="ctr">
                    <a:solidFill>
                      <a:schemeClr val="bg1"/>
                    </a:solidFill>
                  </a:tcPr>
                </a:tc>
                <a:tc>
                  <a:txBody>
                    <a:bodyPr/>
                    <a:lstStyle/>
                    <a:p>
                      <a:pPr>
                        <a:lnSpc>
                          <a:spcPct val="100000"/>
                        </a:lnSpc>
                        <a:buNone/>
                      </a:pPr>
                      <a:r>
                        <a:rPr lang="en-US" sz="1800">
                          <a:latin typeface="Alexandria"/>
                        </a:rPr>
                        <a:t>Improves user experience and building interaction</a:t>
                      </a:r>
                    </a:p>
                  </a:txBody>
                  <a:tcPr marL="23269" marR="23269" marT="11635" marB="11635" anchor="ctr">
                    <a:solidFill>
                      <a:schemeClr val="bg1"/>
                    </a:solidFill>
                  </a:tcPr>
                </a:tc>
                <a:extLst>
                  <a:ext uri="{0D108BD9-81ED-4DB2-BD59-A6C34878D82A}">
                    <a16:rowId xmlns:a16="http://schemas.microsoft.com/office/drawing/2014/main" val="151438858"/>
                  </a:ext>
                </a:extLst>
              </a:tr>
              <a:tr h="264750">
                <a:tc vMerge="1">
                  <a:txBody>
                    <a:bodyPr/>
                    <a:lstStyle/>
                    <a:p>
                      <a:endParaRPr dirty="0"/>
                    </a:p>
                  </a:txBody>
                  <a:tcPr marL="23269" marR="23269" marT="11635" marB="11635" anchor="ctr"/>
                </a:tc>
                <a:tc>
                  <a:txBody>
                    <a:bodyPr/>
                    <a:lstStyle/>
                    <a:p>
                      <a:pPr algn="ctr">
                        <a:lnSpc>
                          <a:spcPct val="110000"/>
                        </a:lnSpc>
                        <a:buNone/>
                      </a:pPr>
                      <a:r>
                        <a:rPr lang="en-US" sz="1800" b="1" dirty="0">
                          <a:latin typeface="Alexandria"/>
                        </a:rPr>
                        <a:t>Comfy App</a:t>
                      </a:r>
                    </a:p>
                  </a:txBody>
                  <a:tcPr marL="23269" marR="23269" marT="11635" marB="11635" anchor="ctr">
                    <a:solidFill>
                      <a:schemeClr val="bg1"/>
                    </a:solidFill>
                  </a:tcPr>
                </a:tc>
                <a:tc>
                  <a:txBody>
                    <a:bodyPr/>
                    <a:lstStyle/>
                    <a:p>
                      <a:pPr>
                        <a:lnSpc>
                          <a:spcPct val="100000"/>
                        </a:lnSpc>
                        <a:buNone/>
                      </a:pPr>
                      <a:r>
                        <a:rPr lang="en-US" sz="1800" dirty="0">
                          <a:latin typeface="Alexandria"/>
                        </a:rPr>
                        <a:t>Customizing workspace based on employee preferences</a:t>
                      </a:r>
                    </a:p>
                  </a:txBody>
                  <a:tcPr marL="23269" marR="23269" marT="11635" marB="11635" anchor="ctr">
                    <a:solidFill>
                      <a:schemeClr val="bg1"/>
                    </a:solidFill>
                  </a:tcPr>
                </a:tc>
                <a:tc>
                  <a:txBody>
                    <a:bodyPr/>
                    <a:lstStyle/>
                    <a:p>
                      <a:pPr>
                        <a:lnSpc>
                          <a:spcPct val="100000"/>
                        </a:lnSpc>
                        <a:buNone/>
                      </a:pPr>
                      <a:r>
                        <a:rPr lang="en-US" sz="1800" dirty="0">
                          <a:latin typeface="Alexandria"/>
                        </a:rPr>
                        <a:t>Enhances employee comfort and productivity</a:t>
                      </a:r>
                    </a:p>
                  </a:txBody>
                  <a:tcPr marL="23269" marR="23269" marT="11635" marB="11635" anchor="ctr">
                    <a:solidFill>
                      <a:schemeClr val="bg1"/>
                    </a:solidFill>
                  </a:tcPr>
                </a:tc>
                <a:extLst>
                  <a:ext uri="{0D108BD9-81ED-4DB2-BD59-A6C34878D82A}">
                    <a16:rowId xmlns:a16="http://schemas.microsoft.com/office/drawing/2014/main" val="2484796304"/>
                  </a:ext>
                </a:extLst>
              </a:tr>
              <a:tr h="264750">
                <a:tc rowSpan="4">
                  <a:txBody>
                    <a:bodyPr/>
                    <a:lstStyle/>
                    <a:p>
                      <a:pPr algn="ctr">
                        <a:lnSpc>
                          <a:spcPct val="110000"/>
                        </a:lnSpc>
                        <a:buNone/>
                      </a:pPr>
                      <a:r>
                        <a:rPr lang="en-US" sz="2000" b="1" dirty="0">
                          <a:latin typeface="Alexandria"/>
                        </a:rPr>
                        <a:t>Digital Twin &amp; BIM-Linked Applications</a:t>
                      </a:r>
                    </a:p>
                  </a:txBody>
                  <a:tcPr marL="23269" marR="23269" marT="11635" marB="11635" anchor="ctr"/>
                </a:tc>
                <a:tc>
                  <a:txBody>
                    <a:bodyPr/>
                    <a:lstStyle/>
                    <a:p>
                      <a:pPr algn="ctr">
                        <a:lnSpc>
                          <a:spcPct val="110000"/>
                        </a:lnSpc>
                        <a:buNone/>
                      </a:pPr>
                      <a:r>
                        <a:rPr lang="en-US" sz="1800" b="1" dirty="0">
                          <a:latin typeface="Alexandria"/>
                        </a:rPr>
                        <a:t>Autodesk Tandem</a:t>
                      </a:r>
                    </a:p>
                  </a:txBody>
                  <a:tcPr marL="23269" marR="23269" marT="11635" marB="11635" anchor="ctr">
                    <a:solidFill>
                      <a:schemeClr val="bg1"/>
                    </a:solidFill>
                  </a:tcPr>
                </a:tc>
                <a:tc>
                  <a:txBody>
                    <a:bodyPr/>
                    <a:lstStyle/>
                    <a:p>
                      <a:pPr>
                        <a:lnSpc>
                          <a:spcPct val="100000"/>
                        </a:lnSpc>
                        <a:buNone/>
                      </a:pPr>
                      <a:r>
                        <a:rPr lang="en-US" sz="1800" dirty="0">
                          <a:latin typeface="Alexandria"/>
                        </a:rPr>
                        <a:t>Creating and linking a digital twin with operational data</a:t>
                      </a:r>
                    </a:p>
                  </a:txBody>
                  <a:tcPr marL="23269" marR="23269" marT="11635" marB="11635" anchor="ctr">
                    <a:solidFill>
                      <a:schemeClr val="bg1"/>
                    </a:solidFill>
                  </a:tcPr>
                </a:tc>
                <a:tc>
                  <a:txBody>
                    <a:bodyPr/>
                    <a:lstStyle/>
                    <a:p>
                      <a:pPr>
                        <a:lnSpc>
                          <a:spcPct val="100000"/>
                        </a:lnSpc>
                        <a:buNone/>
                      </a:pPr>
                      <a:r>
                        <a:rPr lang="en-US" sz="1800" dirty="0">
                          <a:latin typeface="Alexandria"/>
                        </a:rPr>
                        <a:t>Integrated building lifecycle management</a:t>
                      </a:r>
                    </a:p>
                  </a:txBody>
                  <a:tcPr marL="23269" marR="23269" marT="11635" marB="11635" anchor="ctr">
                    <a:solidFill>
                      <a:schemeClr val="bg1"/>
                    </a:solidFill>
                  </a:tcPr>
                </a:tc>
                <a:extLst>
                  <a:ext uri="{0D108BD9-81ED-4DB2-BD59-A6C34878D82A}">
                    <a16:rowId xmlns:a16="http://schemas.microsoft.com/office/drawing/2014/main" val="3584937957"/>
                  </a:ext>
                </a:extLst>
              </a:tr>
              <a:tr h="264750">
                <a:tc vMerge="1">
                  <a:txBody>
                    <a:bodyPr/>
                    <a:lstStyle/>
                    <a:p>
                      <a:endParaRPr/>
                    </a:p>
                  </a:txBody>
                  <a:tcPr marL="23269" marR="23269" marT="11635" marB="11635" anchor="ctr"/>
                </a:tc>
                <a:tc>
                  <a:txBody>
                    <a:bodyPr/>
                    <a:lstStyle/>
                    <a:p>
                      <a:pPr algn="ctr">
                        <a:lnSpc>
                          <a:spcPct val="110000"/>
                        </a:lnSpc>
                        <a:buNone/>
                      </a:pPr>
                      <a:r>
                        <a:rPr lang="en-US" sz="1800" b="1" dirty="0">
                          <a:latin typeface="Alexandria"/>
                        </a:rPr>
                        <a:t>Matterport App</a:t>
                      </a:r>
                    </a:p>
                  </a:txBody>
                  <a:tcPr marL="23269" marR="23269" marT="11635" marB="11635" anchor="ctr">
                    <a:solidFill>
                      <a:schemeClr val="bg1"/>
                    </a:solidFill>
                  </a:tcPr>
                </a:tc>
                <a:tc>
                  <a:txBody>
                    <a:bodyPr/>
                    <a:lstStyle/>
                    <a:p>
                      <a:pPr>
                        <a:lnSpc>
                          <a:spcPct val="100000"/>
                        </a:lnSpc>
                        <a:buNone/>
                      </a:pPr>
                      <a:r>
                        <a:rPr lang="en-US" sz="1800" dirty="0">
                          <a:latin typeface="Alexandria"/>
                        </a:rPr>
                        <a:t>3D building models linked to asset management</a:t>
                      </a:r>
                    </a:p>
                  </a:txBody>
                  <a:tcPr marL="23269" marR="23269" marT="11635" marB="11635" anchor="ctr">
                    <a:solidFill>
                      <a:schemeClr val="bg1"/>
                    </a:solidFill>
                  </a:tcPr>
                </a:tc>
                <a:tc>
                  <a:txBody>
                    <a:bodyPr/>
                    <a:lstStyle/>
                    <a:p>
                      <a:pPr>
                        <a:lnSpc>
                          <a:spcPct val="100000"/>
                        </a:lnSpc>
                        <a:buNone/>
                      </a:pPr>
                      <a:r>
                        <a:rPr lang="en-US" sz="1800" dirty="0">
                          <a:latin typeface="Alexandria"/>
                        </a:rPr>
                        <a:t>3D visualization of facilities and assets</a:t>
                      </a:r>
                    </a:p>
                  </a:txBody>
                  <a:tcPr marL="23269" marR="23269" marT="11635" marB="11635" anchor="ctr">
                    <a:solidFill>
                      <a:schemeClr val="bg1"/>
                    </a:solidFill>
                  </a:tcPr>
                </a:tc>
                <a:extLst>
                  <a:ext uri="{0D108BD9-81ED-4DB2-BD59-A6C34878D82A}">
                    <a16:rowId xmlns:a16="http://schemas.microsoft.com/office/drawing/2014/main" val="1646737027"/>
                  </a:ext>
                </a:extLst>
              </a:tr>
              <a:tr h="264750">
                <a:tc vMerge="1">
                  <a:txBody>
                    <a:bodyPr/>
                    <a:lstStyle/>
                    <a:p>
                      <a:endParaRPr/>
                    </a:p>
                  </a:txBody>
                  <a:tcPr marL="23269" marR="23269" marT="11635" marB="11635" anchor="ctr"/>
                </a:tc>
                <a:tc>
                  <a:txBody>
                    <a:bodyPr/>
                    <a:lstStyle/>
                    <a:p>
                      <a:pPr algn="ctr">
                        <a:lnSpc>
                          <a:spcPct val="110000"/>
                        </a:lnSpc>
                        <a:buNone/>
                      </a:pPr>
                      <a:r>
                        <a:rPr lang="en-US" sz="1800" b="1" dirty="0">
                          <a:latin typeface="Alexandria"/>
                        </a:rPr>
                        <a:t>Willow</a:t>
                      </a:r>
                      <a:r>
                        <a:rPr lang="ar-SY" sz="1800" b="1" dirty="0">
                          <a:latin typeface="Alexandria"/>
                        </a:rPr>
                        <a:t> </a:t>
                      </a:r>
                      <a:r>
                        <a:rPr lang="en-US" sz="1800" b="1" dirty="0">
                          <a:latin typeface="Alexandria"/>
                        </a:rPr>
                        <a:t>Twin</a:t>
                      </a:r>
                    </a:p>
                  </a:txBody>
                  <a:tcPr marL="23269" marR="23269" marT="11635" marB="11635" anchor="ctr">
                    <a:solidFill>
                      <a:schemeClr val="bg1"/>
                    </a:solidFill>
                  </a:tcPr>
                </a:tc>
                <a:tc>
                  <a:txBody>
                    <a:bodyPr/>
                    <a:lstStyle/>
                    <a:p>
                      <a:pPr>
                        <a:lnSpc>
                          <a:spcPct val="100000"/>
                        </a:lnSpc>
                        <a:buNone/>
                      </a:pPr>
                      <a:r>
                        <a:rPr lang="en-US" sz="1800" dirty="0">
                          <a:latin typeface="Alexandria"/>
                        </a:rPr>
                        <a:t>Performance analytics and building behavior prediction</a:t>
                      </a:r>
                    </a:p>
                  </a:txBody>
                  <a:tcPr marL="23269" marR="23269" marT="11635" marB="11635" anchor="ctr">
                    <a:solidFill>
                      <a:schemeClr val="bg1"/>
                    </a:solidFill>
                  </a:tcPr>
                </a:tc>
                <a:tc>
                  <a:txBody>
                    <a:bodyPr/>
                    <a:lstStyle/>
                    <a:p>
                      <a:pPr>
                        <a:lnSpc>
                          <a:spcPct val="100000"/>
                        </a:lnSpc>
                        <a:buNone/>
                      </a:pPr>
                      <a:r>
                        <a:rPr lang="en-US" sz="1800" dirty="0">
                          <a:latin typeface="Alexandria"/>
                        </a:rPr>
                        <a:t>Supports strategic operational decision-making</a:t>
                      </a:r>
                    </a:p>
                  </a:txBody>
                  <a:tcPr marL="23269" marR="23269" marT="11635" marB="11635" anchor="ctr">
                    <a:solidFill>
                      <a:schemeClr val="bg1"/>
                    </a:solidFill>
                  </a:tcPr>
                </a:tc>
                <a:extLst>
                  <a:ext uri="{0D108BD9-81ED-4DB2-BD59-A6C34878D82A}">
                    <a16:rowId xmlns:a16="http://schemas.microsoft.com/office/drawing/2014/main" val="1505731533"/>
                  </a:ext>
                </a:extLst>
              </a:tr>
              <a:tr h="264750">
                <a:tc vMerge="1">
                  <a:txBody>
                    <a:bodyPr/>
                    <a:lstStyle/>
                    <a:p>
                      <a:endParaRPr dirty="0"/>
                    </a:p>
                  </a:txBody>
                  <a:tcPr marL="23269" marR="23269" marT="11635" marB="11635" anchor="ctr"/>
                </a:tc>
                <a:tc>
                  <a:txBody>
                    <a:bodyPr/>
                    <a:lstStyle/>
                    <a:p>
                      <a:pPr algn="ctr">
                        <a:lnSpc>
                          <a:spcPct val="110000"/>
                        </a:lnSpc>
                        <a:buNone/>
                      </a:pPr>
                      <a:r>
                        <a:rPr lang="en-US" sz="1800" b="1" dirty="0">
                          <a:latin typeface="Alexandria"/>
                        </a:rPr>
                        <a:t>Autodesk Construction Cloud</a:t>
                      </a:r>
                    </a:p>
                  </a:txBody>
                  <a:tcPr marL="23269" marR="23269" marT="11635" marB="11635" anchor="ctr">
                    <a:solidFill>
                      <a:schemeClr val="bg1"/>
                    </a:solidFill>
                  </a:tcPr>
                </a:tc>
                <a:tc>
                  <a:txBody>
                    <a:bodyPr/>
                    <a:lstStyle/>
                    <a:p>
                      <a:pPr>
                        <a:lnSpc>
                          <a:spcPct val="100000"/>
                        </a:lnSpc>
                        <a:buNone/>
                      </a:pPr>
                      <a:r>
                        <a:rPr lang="en-US" sz="1800" dirty="0">
                          <a:latin typeface="Alexandria"/>
                        </a:rPr>
                        <a:t>Using BIM models for asset and maintenance management</a:t>
                      </a:r>
                    </a:p>
                  </a:txBody>
                  <a:tcPr marL="23269" marR="23269" marT="11635" marB="11635" anchor="ctr">
                    <a:solidFill>
                      <a:schemeClr val="bg1"/>
                    </a:solidFill>
                  </a:tcPr>
                </a:tc>
                <a:tc>
                  <a:txBody>
                    <a:bodyPr/>
                    <a:lstStyle/>
                    <a:p>
                      <a:pPr>
                        <a:lnSpc>
                          <a:spcPct val="100000"/>
                        </a:lnSpc>
                        <a:buNone/>
                      </a:pPr>
                      <a:r>
                        <a:rPr lang="en-US" sz="1800" dirty="0">
                          <a:latin typeface="Alexandria"/>
                        </a:rPr>
                        <a:t>Integrating maintenance with the building’s digital model</a:t>
                      </a:r>
                    </a:p>
                  </a:txBody>
                  <a:tcPr marL="23269" marR="23269" marT="11635" marB="11635" anchor="ctr">
                    <a:solidFill>
                      <a:schemeClr val="bg1"/>
                    </a:solidFill>
                  </a:tcPr>
                </a:tc>
                <a:extLst>
                  <a:ext uri="{0D108BD9-81ED-4DB2-BD59-A6C34878D82A}">
                    <a16:rowId xmlns:a16="http://schemas.microsoft.com/office/drawing/2014/main" val="1865808656"/>
                  </a:ext>
                </a:extLst>
              </a:tr>
            </a:tbl>
          </a:graphicData>
        </a:graphic>
      </p:graphicFrame>
    </p:spTree>
    <p:extLst>
      <p:ext uri="{BB962C8B-B14F-4D97-AF65-F5344CB8AC3E}">
        <p14:creationId xmlns:p14="http://schemas.microsoft.com/office/powerpoint/2010/main" val="1634280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D5372-368F-05B9-48C4-FDB15D59E543}"/>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FD414E3A-1F76-2D96-8BE1-4FC85284D26F}"/>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35758764-C2CE-37AA-9DE0-E63780D6517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F7834B2F-5BD6-F95C-5DEE-E0041C94CAD4}"/>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grpSp>
        <p:nvGrpSpPr>
          <p:cNvPr id="8" name="Group 7">
            <a:extLst>
              <a:ext uri="{FF2B5EF4-FFF2-40B4-BE49-F238E27FC236}">
                <a16:creationId xmlns:a16="http://schemas.microsoft.com/office/drawing/2014/main" id="{610C1460-C168-AF6D-901A-E7E01BC7FEC4}"/>
              </a:ext>
            </a:extLst>
          </p:cNvPr>
          <p:cNvGrpSpPr/>
          <p:nvPr/>
        </p:nvGrpSpPr>
        <p:grpSpPr>
          <a:xfrm>
            <a:off x="3569925" y="1096631"/>
            <a:ext cx="5052149" cy="295441"/>
            <a:chOff x="9390636" y="2037950"/>
            <a:chExt cx="2620932" cy="2125248"/>
          </a:xfrm>
          <a:solidFill>
            <a:schemeClr val="accent4">
              <a:lumMod val="60000"/>
              <a:lumOff val="40000"/>
            </a:schemeClr>
          </a:solidFill>
        </p:grpSpPr>
        <p:sp>
          <p:nvSpPr>
            <p:cNvPr id="14" name="Rectangle 13">
              <a:extLst>
                <a:ext uri="{FF2B5EF4-FFF2-40B4-BE49-F238E27FC236}">
                  <a16:creationId xmlns:a16="http://schemas.microsoft.com/office/drawing/2014/main" id="{ED530653-854B-3D5D-E75F-0E49BBFBDCD7}"/>
                </a:ext>
              </a:extLst>
            </p:cNvPr>
            <p:cNvSpPr/>
            <p:nvPr/>
          </p:nvSpPr>
          <p:spPr>
            <a:xfrm>
              <a:off x="9390636" y="2037950"/>
              <a:ext cx="2620932" cy="2125248"/>
            </a:xfrm>
            <a:prstGeom prst="rect">
              <a:avLst/>
            </a:prstGeom>
            <a:grpFill/>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sp>
        <p:sp>
          <p:nvSpPr>
            <p:cNvPr id="15" name="TextBox 14">
              <a:extLst>
                <a:ext uri="{FF2B5EF4-FFF2-40B4-BE49-F238E27FC236}">
                  <a16:creationId xmlns:a16="http://schemas.microsoft.com/office/drawing/2014/main" id="{A64A6510-0E57-EC3C-37FE-4C3DD637BFDF}"/>
                </a:ext>
              </a:extLst>
            </p:cNvPr>
            <p:cNvSpPr txBox="1"/>
            <p:nvPr/>
          </p:nvSpPr>
          <p:spPr>
            <a:xfrm>
              <a:off x="9390636" y="2037954"/>
              <a:ext cx="2620932" cy="2080479"/>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2700" tIns="12700" rIns="12700" bIns="12700" numCol="1" spcCol="1270" anchor="ctr" anchorCtr="0">
              <a:noAutofit/>
            </a:bodyPr>
            <a:lstStyle/>
            <a:p>
              <a:pPr marL="0" marR="0" lvl="0" indent="0" algn="ctr" defTabSz="889000" rtl="0" eaLnBrk="1" fontAlgn="auto" latinLnBrk="0" hangingPunct="1">
                <a:lnSpc>
                  <a:spcPct val="105000"/>
                </a:lnSpc>
                <a:spcBef>
                  <a:spcPts val="300"/>
                </a:spcBef>
                <a:spcAft>
                  <a:spcPts val="30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mn-cs"/>
                </a:rPr>
                <a:t>The Main Challenges</a:t>
              </a:r>
              <a:endParaRPr kumimoji="0" lang="en-US" sz="2400" b="0" i="0" u="none" strike="noStrike" kern="1200" cap="none" spc="0" normalizeH="0" baseline="0" noProof="0" dirty="0">
                <a:ln>
                  <a:noFill/>
                </a:ln>
                <a:solidFill>
                  <a:prstClr val="black"/>
                </a:solidFill>
                <a:effectLst/>
                <a:uLnTx/>
                <a:uFillTx/>
                <a:latin typeface="Alexandria"/>
                <a:ea typeface="+mn-ea"/>
                <a:cs typeface="+mn-cs"/>
              </a:endParaRPr>
            </a:p>
          </p:txBody>
        </p:sp>
      </p:grpSp>
      <p:graphicFrame>
        <p:nvGraphicFramePr>
          <p:cNvPr id="7" name="Table 6">
            <a:extLst>
              <a:ext uri="{FF2B5EF4-FFF2-40B4-BE49-F238E27FC236}">
                <a16:creationId xmlns:a16="http://schemas.microsoft.com/office/drawing/2014/main" id="{E4107099-D5D2-371C-5840-60C4CCAA266F}"/>
              </a:ext>
            </a:extLst>
          </p:cNvPr>
          <p:cNvGraphicFramePr>
            <a:graphicFrameLocks noGrp="1"/>
          </p:cNvGraphicFramePr>
          <p:nvPr>
            <p:extLst>
              <p:ext uri="{D42A27DB-BD31-4B8C-83A1-F6EECF244321}">
                <p14:modId xmlns:p14="http://schemas.microsoft.com/office/powerpoint/2010/main" val="1721539720"/>
              </p:ext>
            </p:extLst>
          </p:nvPr>
        </p:nvGraphicFramePr>
        <p:xfrm>
          <a:off x="71248" y="1467334"/>
          <a:ext cx="12011568" cy="5404818"/>
        </p:xfrm>
        <a:graphic>
          <a:graphicData uri="http://schemas.openxmlformats.org/drawingml/2006/table">
            <a:tbl>
              <a:tblPr>
                <a:tableStyleId>{16D9F66E-5EB9-4882-86FB-DCBF35E3C3E4}</a:tableStyleId>
              </a:tblPr>
              <a:tblGrid>
                <a:gridCol w="1880380">
                  <a:extLst>
                    <a:ext uri="{9D8B030D-6E8A-4147-A177-3AD203B41FA5}">
                      <a16:colId xmlns:a16="http://schemas.microsoft.com/office/drawing/2014/main" val="249781370"/>
                    </a:ext>
                  </a:extLst>
                </a:gridCol>
                <a:gridCol w="4135272">
                  <a:extLst>
                    <a:ext uri="{9D8B030D-6E8A-4147-A177-3AD203B41FA5}">
                      <a16:colId xmlns:a16="http://schemas.microsoft.com/office/drawing/2014/main" val="2837432079"/>
                    </a:ext>
                  </a:extLst>
                </a:gridCol>
                <a:gridCol w="5995916">
                  <a:extLst>
                    <a:ext uri="{9D8B030D-6E8A-4147-A177-3AD203B41FA5}">
                      <a16:colId xmlns:a16="http://schemas.microsoft.com/office/drawing/2014/main" val="2393990359"/>
                    </a:ext>
                  </a:extLst>
                </a:gridCol>
              </a:tblGrid>
              <a:tr h="302603">
                <a:tc>
                  <a:txBody>
                    <a:bodyPr/>
                    <a:lstStyle/>
                    <a:p>
                      <a:pPr algn="ctr">
                        <a:buNone/>
                      </a:pPr>
                      <a:r>
                        <a:rPr lang="en-US" sz="2000" b="1" dirty="0">
                          <a:latin typeface="Alexandria"/>
                        </a:rPr>
                        <a:t>Main Challenge</a:t>
                      </a:r>
                    </a:p>
                  </a:txBody>
                  <a:tcPr marL="31081" marR="31081" marT="15540" marB="15540" anchor="ctr"/>
                </a:tc>
                <a:tc>
                  <a:txBody>
                    <a:bodyPr/>
                    <a:lstStyle/>
                    <a:p>
                      <a:pPr algn="ctr">
                        <a:buNone/>
                      </a:pPr>
                      <a:r>
                        <a:rPr lang="en-US" sz="2000" b="1" dirty="0">
                          <a:latin typeface="Alexandria"/>
                        </a:rPr>
                        <a:t>Description</a:t>
                      </a:r>
                    </a:p>
                  </a:txBody>
                  <a:tcPr marL="31081" marR="31081" marT="15540" marB="15540" anchor="ctr"/>
                </a:tc>
                <a:tc>
                  <a:txBody>
                    <a:bodyPr/>
                    <a:lstStyle/>
                    <a:p>
                      <a:pPr algn="ctr">
                        <a:buNone/>
                      </a:pPr>
                      <a:r>
                        <a:rPr lang="en-US" sz="2000" b="1" dirty="0">
                          <a:latin typeface="Alexandria"/>
                        </a:rPr>
                        <a:t>Proposed Solutions</a:t>
                      </a:r>
                    </a:p>
                  </a:txBody>
                  <a:tcPr marL="31081" marR="31081" marT="15540" marB="15540" anchor="ctr"/>
                </a:tc>
                <a:extLst>
                  <a:ext uri="{0D108BD9-81ED-4DB2-BD59-A6C34878D82A}">
                    <a16:rowId xmlns:a16="http://schemas.microsoft.com/office/drawing/2014/main" val="1847671804"/>
                  </a:ext>
                </a:extLst>
              </a:tr>
              <a:tr h="682159">
                <a:tc>
                  <a:txBody>
                    <a:bodyPr/>
                    <a:lstStyle/>
                    <a:p>
                      <a:pPr algn="ctr">
                        <a:lnSpc>
                          <a:spcPct val="105000"/>
                        </a:lnSpc>
                        <a:buNone/>
                      </a:pPr>
                      <a:r>
                        <a:rPr lang="en-US" sz="2000" b="1" dirty="0">
                          <a:latin typeface="Alexandria"/>
                        </a:rPr>
                        <a:t>Data duplication and inconsistency</a:t>
                      </a:r>
                    </a:p>
                  </a:txBody>
                  <a:tcPr marL="31081" marR="31081" marT="15540" marB="15540" anchor="ctr"/>
                </a:tc>
                <a:tc>
                  <a:txBody>
                    <a:bodyPr/>
                    <a:lstStyle/>
                    <a:p>
                      <a:pPr>
                        <a:lnSpc>
                          <a:spcPct val="105000"/>
                        </a:lnSpc>
                        <a:buNone/>
                      </a:pPr>
                      <a:r>
                        <a:rPr lang="en-US" sz="1800" dirty="0">
                          <a:latin typeface="Alexandria"/>
                        </a:rPr>
                        <a:t>The presence of multiple versions of the same data across different systems leads to incorrect decisions and loss of efficiency.</a:t>
                      </a:r>
                    </a:p>
                  </a:txBody>
                  <a:tcPr marL="31081" marR="31081" marT="15540" marB="15540" anchor="ctr">
                    <a:solidFill>
                      <a:schemeClr val="bg1"/>
                    </a:solidFill>
                  </a:tcPr>
                </a:tc>
                <a:tc>
                  <a:txBody>
                    <a:bodyPr/>
                    <a:lstStyle/>
                    <a:p>
                      <a:pPr marL="285750" indent="-285750">
                        <a:lnSpc>
                          <a:spcPct val="105000"/>
                        </a:lnSpc>
                        <a:buFont typeface="Wingdings" panose="05000000000000000000" pitchFamily="2" charset="2"/>
                        <a:buChar char="§"/>
                      </a:pPr>
                      <a:r>
                        <a:rPr lang="en-US" sz="1800" dirty="0">
                          <a:latin typeface="Alexandria"/>
                        </a:rPr>
                        <a:t>Using centralized systems (such as CAFM or AIM) to store data</a:t>
                      </a:r>
                    </a:p>
                    <a:p>
                      <a:pPr marL="285750" indent="-285750">
                        <a:lnSpc>
                          <a:spcPct val="105000"/>
                        </a:lnSpc>
                        <a:buFont typeface="Wingdings" panose="05000000000000000000" pitchFamily="2" charset="2"/>
                        <a:buChar char="§"/>
                      </a:pPr>
                      <a:r>
                        <a:rPr lang="en-US" sz="1800" dirty="0">
                          <a:latin typeface="Alexandria"/>
                        </a:rPr>
                        <a:t>Applying strict policies to control duplicate records</a:t>
                      </a:r>
                    </a:p>
                    <a:p>
                      <a:pPr marL="285750" indent="-285750">
                        <a:lnSpc>
                          <a:spcPct val="105000"/>
                        </a:lnSpc>
                        <a:buFont typeface="Wingdings" panose="05000000000000000000" pitchFamily="2" charset="2"/>
                        <a:buChar char="§"/>
                      </a:pPr>
                      <a:r>
                        <a:rPr lang="en-US" sz="1800" dirty="0">
                          <a:latin typeface="Alexandria"/>
                        </a:rPr>
                        <a:t>Adopting protocols such as IFC and </a:t>
                      </a:r>
                      <a:r>
                        <a:rPr lang="en-US" sz="1800" dirty="0" err="1">
                          <a:latin typeface="Alexandria"/>
                        </a:rPr>
                        <a:t>COBie</a:t>
                      </a:r>
                      <a:r>
                        <a:rPr lang="en-US" sz="1800" dirty="0">
                          <a:latin typeface="Alexandria"/>
                        </a:rPr>
                        <a:t> to ensure data standardization.</a:t>
                      </a:r>
                    </a:p>
                  </a:txBody>
                  <a:tcPr marL="31081" marR="31081" marT="15540" marB="15540" anchor="ctr">
                    <a:solidFill>
                      <a:schemeClr val="bg1"/>
                    </a:solidFill>
                  </a:tcPr>
                </a:tc>
                <a:extLst>
                  <a:ext uri="{0D108BD9-81ED-4DB2-BD59-A6C34878D82A}">
                    <a16:rowId xmlns:a16="http://schemas.microsoft.com/office/drawing/2014/main" val="1633190400"/>
                  </a:ext>
                </a:extLst>
              </a:tr>
              <a:tr h="789868">
                <a:tc>
                  <a:txBody>
                    <a:bodyPr/>
                    <a:lstStyle/>
                    <a:p>
                      <a:pPr algn="ctr">
                        <a:lnSpc>
                          <a:spcPct val="105000"/>
                        </a:lnSpc>
                        <a:buNone/>
                      </a:pPr>
                      <a:r>
                        <a:rPr lang="en-US" sz="2000" b="1" dirty="0">
                          <a:latin typeface="Alexandria"/>
                        </a:rPr>
                        <a:t>Lack of timely and accurate information</a:t>
                      </a:r>
                    </a:p>
                  </a:txBody>
                  <a:tcPr marL="31081" marR="31081" marT="15540" marB="15540" anchor="ctr"/>
                </a:tc>
                <a:tc>
                  <a:txBody>
                    <a:bodyPr/>
                    <a:lstStyle/>
                    <a:p>
                      <a:pPr>
                        <a:lnSpc>
                          <a:spcPct val="105000"/>
                        </a:lnSpc>
                        <a:buNone/>
                      </a:pPr>
                      <a:r>
                        <a:rPr lang="en-US" sz="1800" dirty="0">
                          <a:latin typeface="Alexandria"/>
                        </a:rPr>
                        <a:t>Delays in accessing the required data affect asset maintenance and facility management.</a:t>
                      </a:r>
                    </a:p>
                  </a:txBody>
                  <a:tcPr marL="31081" marR="31081" marT="15540" marB="15540" anchor="ctr">
                    <a:solidFill>
                      <a:schemeClr val="bg1"/>
                    </a:solidFill>
                  </a:tcPr>
                </a:tc>
                <a:tc>
                  <a:txBody>
                    <a:bodyPr/>
                    <a:lstStyle/>
                    <a:p>
                      <a:pPr marL="285750" indent="-285750">
                        <a:lnSpc>
                          <a:spcPct val="105000"/>
                        </a:lnSpc>
                        <a:buFont typeface="Wingdings" panose="05000000000000000000" pitchFamily="2" charset="2"/>
                        <a:buChar char="§"/>
                      </a:pPr>
                      <a:r>
                        <a:rPr lang="en-US" sz="1800" dirty="0">
                          <a:latin typeface="Alexandria"/>
                        </a:rPr>
                        <a:t>Establish periodic schedules for reviewing and validating data accuracy</a:t>
                      </a:r>
                    </a:p>
                    <a:p>
                      <a:pPr marL="285750" indent="-285750">
                        <a:lnSpc>
                          <a:spcPct val="105000"/>
                        </a:lnSpc>
                        <a:buFont typeface="Wingdings" panose="05000000000000000000" pitchFamily="2" charset="2"/>
                        <a:buChar char="§"/>
                      </a:pPr>
                      <a:r>
                        <a:rPr lang="en-US" sz="1800" dirty="0">
                          <a:latin typeface="Alexandria"/>
                        </a:rPr>
                        <a:t> Training teams on smart applications and mobile devices for real-time data collection</a:t>
                      </a:r>
                    </a:p>
                    <a:p>
                      <a:pPr marL="285750" indent="-285750">
                        <a:lnSpc>
                          <a:spcPct val="105000"/>
                        </a:lnSpc>
                        <a:buFont typeface="Wingdings" panose="05000000000000000000" pitchFamily="2" charset="2"/>
                        <a:buChar char="§"/>
                      </a:pPr>
                      <a:r>
                        <a:rPr lang="en-US" sz="1800" dirty="0">
                          <a:latin typeface="Alexandria"/>
                        </a:rPr>
                        <a:t>Adopting dashboard tools for performance monitoring.</a:t>
                      </a:r>
                    </a:p>
                  </a:txBody>
                  <a:tcPr marL="31081" marR="31081" marT="15540" marB="15540" anchor="ctr">
                    <a:solidFill>
                      <a:schemeClr val="bg1"/>
                    </a:solidFill>
                  </a:tcPr>
                </a:tc>
                <a:extLst>
                  <a:ext uri="{0D108BD9-81ED-4DB2-BD59-A6C34878D82A}">
                    <a16:rowId xmlns:a16="http://schemas.microsoft.com/office/drawing/2014/main" val="3459996263"/>
                  </a:ext>
                </a:extLst>
              </a:tr>
              <a:tr h="682159">
                <a:tc>
                  <a:txBody>
                    <a:bodyPr/>
                    <a:lstStyle/>
                    <a:p>
                      <a:pPr algn="ctr">
                        <a:lnSpc>
                          <a:spcPct val="105000"/>
                        </a:lnSpc>
                        <a:buNone/>
                      </a:pPr>
                      <a:r>
                        <a:rPr lang="en-US" sz="2000" b="1" dirty="0">
                          <a:latin typeface="Alexandria"/>
                        </a:rPr>
                        <a:t>Cybersecurity risks</a:t>
                      </a:r>
                    </a:p>
                  </a:txBody>
                  <a:tcPr marL="31081" marR="31081" marT="15540" marB="15540" anchor="ctr"/>
                </a:tc>
                <a:tc>
                  <a:txBody>
                    <a:bodyPr/>
                    <a:lstStyle/>
                    <a:p>
                      <a:pPr>
                        <a:lnSpc>
                          <a:spcPct val="105000"/>
                        </a:lnSpc>
                        <a:buNone/>
                      </a:pPr>
                      <a:r>
                        <a:rPr lang="en-US" sz="1800" dirty="0">
                          <a:latin typeface="Alexandria"/>
                        </a:rPr>
                        <a:t>Threats such as hacking, viruses, or data loss impact the safe operation of facilities.</a:t>
                      </a:r>
                    </a:p>
                  </a:txBody>
                  <a:tcPr marL="31081" marR="31081" marT="15540" marB="15540" anchor="ctr">
                    <a:solidFill>
                      <a:schemeClr val="bg1"/>
                    </a:solidFill>
                  </a:tcPr>
                </a:tc>
                <a:tc>
                  <a:txBody>
                    <a:bodyPr/>
                    <a:lstStyle/>
                    <a:p>
                      <a:pPr marL="285750" indent="-285750">
                        <a:lnSpc>
                          <a:spcPct val="105000"/>
                        </a:lnSpc>
                        <a:buFont typeface="Wingdings" panose="05000000000000000000" pitchFamily="2" charset="2"/>
                        <a:buChar char="§"/>
                      </a:pPr>
                      <a:r>
                        <a:rPr lang="en-US" sz="1800" dirty="0">
                          <a:latin typeface="Alexandria"/>
                        </a:rPr>
                        <a:t>Implement strict security policies, regularly update systems and software</a:t>
                      </a:r>
                    </a:p>
                    <a:p>
                      <a:pPr marL="285750" indent="-285750">
                        <a:lnSpc>
                          <a:spcPct val="105000"/>
                        </a:lnSpc>
                        <a:buFont typeface="Wingdings" panose="05000000000000000000" pitchFamily="2" charset="2"/>
                        <a:buChar char="§"/>
                      </a:pPr>
                      <a:r>
                        <a:rPr lang="en-US" sz="1800" dirty="0">
                          <a:latin typeface="Alexandria"/>
                        </a:rPr>
                        <a:t> Use encryption and multi-factor authentication (MFA)</a:t>
                      </a:r>
                    </a:p>
                    <a:p>
                      <a:pPr marL="285750" indent="-285750">
                        <a:lnSpc>
                          <a:spcPct val="105000"/>
                        </a:lnSpc>
                        <a:buFont typeface="Wingdings" panose="05000000000000000000" pitchFamily="2" charset="2"/>
                        <a:buChar char="§"/>
                      </a:pPr>
                      <a:r>
                        <a:rPr lang="en-US" sz="1800" dirty="0">
                          <a:latin typeface="Alexandria"/>
                        </a:rPr>
                        <a:t>Train employees on cybersecurity best practices.</a:t>
                      </a:r>
                    </a:p>
                  </a:txBody>
                  <a:tcPr marL="31081" marR="31081" marT="15540" marB="15540" anchor="ctr">
                    <a:solidFill>
                      <a:schemeClr val="bg1"/>
                    </a:solidFill>
                  </a:tcPr>
                </a:tc>
                <a:extLst>
                  <a:ext uri="{0D108BD9-81ED-4DB2-BD59-A6C34878D82A}">
                    <a16:rowId xmlns:a16="http://schemas.microsoft.com/office/drawing/2014/main" val="2466671769"/>
                  </a:ext>
                </a:extLst>
              </a:tr>
              <a:tr h="682159">
                <a:tc>
                  <a:txBody>
                    <a:bodyPr/>
                    <a:lstStyle/>
                    <a:p>
                      <a:pPr marL="0" indent="0" algn="ctr">
                        <a:lnSpc>
                          <a:spcPct val="105000"/>
                        </a:lnSpc>
                        <a:buFont typeface="Arial" panose="020B0604020202020204" pitchFamily="34" charset="0"/>
                        <a:buNone/>
                      </a:pPr>
                      <a:r>
                        <a:rPr lang="en-US" sz="2000" b="1" dirty="0">
                          <a:latin typeface="Alexandria"/>
                        </a:rPr>
                        <a:t>Employee resistance to change</a:t>
                      </a:r>
                    </a:p>
                  </a:txBody>
                  <a:tcPr marL="31081" marR="31081" marT="15540" marB="15540" anchor="ctr"/>
                </a:tc>
                <a:tc>
                  <a:txBody>
                    <a:bodyPr/>
                    <a:lstStyle/>
                    <a:p>
                      <a:pPr>
                        <a:lnSpc>
                          <a:spcPct val="105000"/>
                        </a:lnSpc>
                        <a:buNone/>
                      </a:pPr>
                      <a:r>
                        <a:rPr lang="en-US" sz="1800">
                          <a:latin typeface="Alexandria"/>
                        </a:rPr>
                        <a:t>Low adoption of new technologies may reduce the effectiveness of digital transformation.</a:t>
                      </a:r>
                    </a:p>
                  </a:txBody>
                  <a:tcPr marL="31081" marR="31081" marT="15540" marB="15540" anchor="ctr">
                    <a:solidFill>
                      <a:schemeClr val="bg1"/>
                    </a:solidFill>
                  </a:tcPr>
                </a:tc>
                <a:tc>
                  <a:txBody>
                    <a:bodyPr/>
                    <a:lstStyle/>
                    <a:p>
                      <a:pPr marL="285750" indent="-285750">
                        <a:lnSpc>
                          <a:spcPct val="105000"/>
                        </a:lnSpc>
                        <a:buFont typeface="Wingdings" panose="05000000000000000000" pitchFamily="2" charset="2"/>
                        <a:buChar char="§"/>
                      </a:pPr>
                      <a:r>
                        <a:rPr lang="en-US" sz="1800" dirty="0">
                          <a:latin typeface="Alexandria"/>
                        </a:rPr>
                        <a:t>Develop continuous training programs</a:t>
                      </a:r>
                    </a:p>
                    <a:p>
                      <a:pPr marL="285750" indent="-285750">
                        <a:lnSpc>
                          <a:spcPct val="105000"/>
                        </a:lnSpc>
                        <a:buFont typeface="Wingdings" panose="05000000000000000000" pitchFamily="2" charset="2"/>
                        <a:buChar char="§"/>
                      </a:pPr>
                      <a:r>
                        <a:rPr lang="en-US" sz="1800" dirty="0">
                          <a:latin typeface="Alexandria"/>
                        </a:rPr>
                        <a:t> Involve employees in designing digital processes Use user-friendly applications to increase adoption of smart systems.</a:t>
                      </a:r>
                    </a:p>
                  </a:txBody>
                  <a:tcPr marL="31081" marR="31081" marT="15540" marB="15540" anchor="ctr">
                    <a:solidFill>
                      <a:schemeClr val="bg1"/>
                    </a:solidFill>
                  </a:tcPr>
                </a:tc>
                <a:extLst>
                  <a:ext uri="{0D108BD9-81ED-4DB2-BD59-A6C34878D82A}">
                    <a16:rowId xmlns:a16="http://schemas.microsoft.com/office/drawing/2014/main" val="303706205"/>
                  </a:ext>
                </a:extLst>
              </a:tr>
            </a:tbl>
          </a:graphicData>
        </a:graphic>
      </p:graphicFrame>
    </p:spTree>
    <p:extLst>
      <p:ext uri="{BB962C8B-B14F-4D97-AF65-F5344CB8AC3E}">
        <p14:creationId xmlns:p14="http://schemas.microsoft.com/office/powerpoint/2010/main" val="538199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7C7E83-CBD8-1B57-2A8F-46F24DE1EE7E}"/>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2FDEE546-EDE7-0445-966F-7F8D960175FC}"/>
              </a:ext>
            </a:extLst>
          </p:cNvPr>
          <p:cNvSpPr/>
          <p:nvPr/>
        </p:nvSpPr>
        <p:spPr>
          <a:xfrm flipV="1">
            <a:off x="2626179" y="440434"/>
            <a:ext cx="9565822" cy="6046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90490F26-6648-9DB0-F3D1-D68240B9A81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4438E785-CA6A-47F8-C056-615ECF7CD744}"/>
              </a:ext>
            </a:extLst>
          </p:cNvPr>
          <p:cNvSpPr txBox="1"/>
          <p:nvPr/>
        </p:nvSpPr>
        <p:spPr>
          <a:xfrm>
            <a:off x="2949740" y="573411"/>
            <a:ext cx="7608558"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Information Management in Facility Management</a:t>
            </a:r>
          </a:p>
        </p:txBody>
      </p:sp>
      <p:grpSp>
        <p:nvGrpSpPr>
          <p:cNvPr id="8" name="Group 7">
            <a:extLst>
              <a:ext uri="{FF2B5EF4-FFF2-40B4-BE49-F238E27FC236}">
                <a16:creationId xmlns:a16="http://schemas.microsoft.com/office/drawing/2014/main" id="{AAB895A8-786A-CB3F-0D07-4BB3C8BE8CF1}"/>
              </a:ext>
            </a:extLst>
          </p:cNvPr>
          <p:cNvGrpSpPr/>
          <p:nvPr/>
        </p:nvGrpSpPr>
        <p:grpSpPr>
          <a:xfrm>
            <a:off x="3569925" y="1096631"/>
            <a:ext cx="5052149" cy="363679"/>
            <a:chOff x="9390636" y="2037950"/>
            <a:chExt cx="2620932" cy="2125248"/>
          </a:xfrm>
          <a:solidFill>
            <a:schemeClr val="accent4">
              <a:lumMod val="60000"/>
              <a:lumOff val="40000"/>
            </a:schemeClr>
          </a:solidFill>
        </p:grpSpPr>
        <p:sp>
          <p:nvSpPr>
            <p:cNvPr id="14" name="Rectangle 13">
              <a:extLst>
                <a:ext uri="{FF2B5EF4-FFF2-40B4-BE49-F238E27FC236}">
                  <a16:creationId xmlns:a16="http://schemas.microsoft.com/office/drawing/2014/main" id="{FCDE214F-CDC3-E7D3-56CD-2BB2598C59D5}"/>
                </a:ext>
              </a:extLst>
            </p:cNvPr>
            <p:cNvSpPr/>
            <p:nvPr/>
          </p:nvSpPr>
          <p:spPr>
            <a:xfrm>
              <a:off x="9390636" y="2037950"/>
              <a:ext cx="2620932" cy="2125248"/>
            </a:xfrm>
            <a:prstGeom prst="rect">
              <a:avLst/>
            </a:prstGeom>
            <a:grpFill/>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sp>
        <p:sp>
          <p:nvSpPr>
            <p:cNvPr id="15" name="TextBox 14">
              <a:extLst>
                <a:ext uri="{FF2B5EF4-FFF2-40B4-BE49-F238E27FC236}">
                  <a16:creationId xmlns:a16="http://schemas.microsoft.com/office/drawing/2014/main" id="{07CAB49F-3E17-8DCF-EED3-2B8BF3460185}"/>
                </a:ext>
              </a:extLst>
            </p:cNvPr>
            <p:cNvSpPr txBox="1"/>
            <p:nvPr/>
          </p:nvSpPr>
          <p:spPr>
            <a:xfrm>
              <a:off x="9390636" y="2037954"/>
              <a:ext cx="2620932" cy="2080479"/>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2700" tIns="12700" rIns="12700" bIns="12700" numCol="1" spcCol="1270" anchor="ctr" anchorCtr="0">
              <a:noAutofit/>
            </a:bodyPr>
            <a:lstStyle/>
            <a:p>
              <a:pPr marL="0" marR="0" lvl="0" indent="0" algn="ctr" defTabSz="889000" rtl="0" eaLnBrk="1" fontAlgn="auto" latinLnBrk="0" hangingPunct="1">
                <a:lnSpc>
                  <a:spcPct val="105000"/>
                </a:lnSpc>
                <a:spcBef>
                  <a:spcPts val="300"/>
                </a:spcBef>
                <a:spcAft>
                  <a:spcPts val="30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mn-cs"/>
                </a:rPr>
                <a:t>The Main Challenges</a:t>
              </a:r>
              <a:endParaRPr kumimoji="0" lang="en-US" sz="2400" b="0" i="0" u="none" strike="noStrike" kern="1200" cap="none" spc="0" normalizeH="0" baseline="0" noProof="0" dirty="0">
                <a:ln>
                  <a:noFill/>
                </a:ln>
                <a:solidFill>
                  <a:prstClr val="black"/>
                </a:solidFill>
                <a:effectLst/>
                <a:uLnTx/>
                <a:uFillTx/>
                <a:latin typeface="Alexandria"/>
                <a:ea typeface="+mn-ea"/>
                <a:cs typeface="+mn-cs"/>
              </a:endParaRPr>
            </a:p>
          </p:txBody>
        </p:sp>
      </p:grpSp>
      <p:graphicFrame>
        <p:nvGraphicFramePr>
          <p:cNvPr id="7" name="Table 6">
            <a:extLst>
              <a:ext uri="{FF2B5EF4-FFF2-40B4-BE49-F238E27FC236}">
                <a16:creationId xmlns:a16="http://schemas.microsoft.com/office/drawing/2014/main" id="{DC566743-0638-2D35-74D0-9F1E5713A482}"/>
              </a:ext>
            </a:extLst>
          </p:cNvPr>
          <p:cNvGraphicFramePr>
            <a:graphicFrameLocks noGrp="1"/>
          </p:cNvGraphicFramePr>
          <p:nvPr>
            <p:extLst>
              <p:ext uri="{D42A27DB-BD31-4B8C-83A1-F6EECF244321}">
                <p14:modId xmlns:p14="http://schemas.microsoft.com/office/powerpoint/2010/main" val="2394354233"/>
              </p:ext>
            </p:extLst>
          </p:nvPr>
        </p:nvGraphicFramePr>
        <p:xfrm>
          <a:off x="98544" y="1480982"/>
          <a:ext cx="12011568" cy="5388816"/>
        </p:xfrm>
        <a:graphic>
          <a:graphicData uri="http://schemas.openxmlformats.org/drawingml/2006/table">
            <a:tbl>
              <a:tblPr>
                <a:tableStyleId>{16D9F66E-5EB9-4882-86FB-DCBF35E3C3E4}</a:tableStyleId>
              </a:tblPr>
              <a:tblGrid>
                <a:gridCol w="1839438">
                  <a:extLst>
                    <a:ext uri="{9D8B030D-6E8A-4147-A177-3AD203B41FA5}">
                      <a16:colId xmlns:a16="http://schemas.microsoft.com/office/drawing/2014/main" val="249781370"/>
                    </a:ext>
                  </a:extLst>
                </a:gridCol>
                <a:gridCol w="4462818">
                  <a:extLst>
                    <a:ext uri="{9D8B030D-6E8A-4147-A177-3AD203B41FA5}">
                      <a16:colId xmlns:a16="http://schemas.microsoft.com/office/drawing/2014/main" val="2837432079"/>
                    </a:ext>
                  </a:extLst>
                </a:gridCol>
                <a:gridCol w="5709312">
                  <a:extLst>
                    <a:ext uri="{9D8B030D-6E8A-4147-A177-3AD203B41FA5}">
                      <a16:colId xmlns:a16="http://schemas.microsoft.com/office/drawing/2014/main" val="2393990359"/>
                    </a:ext>
                  </a:extLst>
                </a:gridCol>
              </a:tblGrid>
              <a:tr h="302603">
                <a:tc>
                  <a:txBody>
                    <a:bodyPr/>
                    <a:lstStyle/>
                    <a:p>
                      <a:pPr algn="ctr">
                        <a:buNone/>
                      </a:pPr>
                      <a:r>
                        <a:rPr lang="en-US" sz="2000" b="1" dirty="0">
                          <a:latin typeface="Alexandria"/>
                        </a:rPr>
                        <a:t>Main Challenge</a:t>
                      </a:r>
                    </a:p>
                  </a:txBody>
                  <a:tcPr marL="31081" marR="31081" marT="15540" marB="15540" anchor="ctr"/>
                </a:tc>
                <a:tc>
                  <a:txBody>
                    <a:bodyPr/>
                    <a:lstStyle/>
                    <a:p>
                      <a:pPr algn="ctr">
                        <a:buNone/>
                      </a:pPr>
                      <a:r>
                        <a:rPr lang="en-US" sz="2000" b="1" dirty="0">
                          <a:latin typeface="Alexandria"/>
                        </a:rPr>
                        <a:t>Description</a:t>
                      </a:r>
                    </a:p>
                  </a:txBody>
                  <a:tcPr marL="31081" marR="31081" marT="15540" marB="15540" anchor="ctr"/>
                </a:tc>
                <a:tc>
                  <a:txBody>
                    <a:bodyPr/>
                    <a:lstStyle/>
                    <a:p>
                      <a:pPr algn="ctr">
                        <a:buNone/>
                      </a:pPr>
                      <a:r>
                        <a:rPr lang="en-US" sz="2000" b="1" dirty="0">
                          <a:latin typeface="Alexandria"/>
                        </a:rPr>
                        <a:t>Proposed Solutions</a:t>
                      </a:r>
                    </a:p>
                  </a:txBody>
                  <a:tcPr marL="31081" marR="31081" marT="15540" marB="15540" anchor="ctr"/>
                </a:tc>
                <a:extLst>
                  <a:ext uri="{0D108BD9-81ED-4DB2-BD59-A6C34878D82A}">
                    <a16:rowId xmlns:a16="http://schemas.microsoft.com/office/drawing/2014/main" val="1847671804"/>
                  </a:ext>
                </a:extLst>
              </a:tr>
              <a:tr h="682159">
                <a:tc>
                  <a:txBody>
                    <a:bodyPr/>
                    <a:lstStyle/>
                    <a:p>
                      <a:pPr algn="ctr">
                        <a:buNone/>
                      </a:pPr>
                      <a:r>
                        <a:rPr lang="en-US" sz="2000" b="1" dirty="0">
                          <a:latin typeface="Alexandria"/>
                        </a:rPr>
                        <a:t>Platform fragmentation and system incompatibility</a:t>
                      </a:r>
                    </a:p>
                  </a:txBody>
                  <a:tcPr marL="31081" marR="31081" marT="15540" marB="15540" anchor="ctr"/>
                </a:tc>
                <a:tc>
                  <a:txBody>
                    <a:bodyPr/>
                    <a:lstStyle/>
                    <a:p>
                      <a:pPr>
                        <a:lnSpc>
                          <a:spcPct val="105000"/>
                        </a:lnSpc>
                        <a:buNone/>
                      </a:pPr>
                      <a:r>
                        <a:rPr lang="en-US" sz="1800" dirty="0">
                          <a:latin typeface="Alexandria"/>
                        </a:rPr>
                        <a:t>Using different applications and systems from multiple vendors creates difficulty in information exchange.</a:t>
                      </a:r>
                    </a:p>
                  </a:txBody>
                  <a:tcPr marL="31081" marR="31081" marT="15540" marB="15540" anchor="ctr">
                    <a:solidFill>
                      <a:schemeClr val="bg1"/>
                    </a:solidFill>
                  </a:tcPr>
                </a:tc>
                <a:tc>
                  <a:txBody>
                    <a:bodyPr/>
                    <a:lstStyle/>
                    <a:p>
                      <a:pPr marL="285750" indent="-285750">
                        <a:lnSpc>
                          <a:spcPct val="105000"/>
                        </a:lnSpc>
                        <a:buFont typeface="Wingdings" panose="05000000000000000000" pitchFamily="2" charset="2"/>
                        <a:buChar char="§"/>
                      </a:pPr>
                      <a:r>
                        <a:rPr lang="en-US" sz="1800" dirty="0">
                          <a:latin typeface="Alexandria"/>
                        </a:rPr>
                        <a:t>Adopt international standards such as ISO 19650 and IFC</a:t>
                      </a:r>
                    </a:p>
                    <a:p>
                      <a:pPr marL="285750" indent="-285750">
                        <a:lnSpc>
                          <a:spcPct val="105000"/>
                        </a:lnSpc>
                        <a:buFont typeface="Wingdings" panose="05000000000000000000" pitchFamily="2" charset="2"/>
                        <a:buChar char="§"/>
                      </a:pPr>
                      <a:r>
                        <a:rPr lang="en-US" sz="1800" dirty="0">
                          <a:latin typeface="Alexandria"/>
                        </a:rPr>
                        <a:t> Use a Common Data Environment (CDE) to Integrate different applications</a:t>
                      </a:r>
                    </a:p>
                    <a:p>
                      <a:pPr marL="285750" indent="-285750">
                        <a:lnSpc>
                          <a:spcPct val="105000"/>
                        </a:lnSpc>
                        <a:buFont typeface="Wingdings" panose="05000000000000000000" pitchFamily="2" charset="2"/>
                        <a:buChar char="§"/>
                      </a:pPr>
                      <a:r>
                        <a:rPr lang="en-US" sz="1800" dirty="0">
                          <a:latin typeface="Alexandria"/>
                        </a:rPr>
                        <a:t>define unified APIs to ensure compatibility.</a:t>
                      </a:r>
                    </a:p>
                  </a:txBody>
                  <a:tcPr marL="31081" marR="31081" marT="15540" marB="15540" anchor="ctr">
                    <a:solidFill>
                      <a:schemeClr val="bg1"/>
                    </a:solidFill>
                  </a:tcPr>
                </a:tc>
                <a:extLst>
                  <a:ext uri="{0D108BD9-81ED-4DB2-BD59-A6C34878D82A}">
                    <a16:rowId xmlns:a16="http://schemas.microsoft.com/office/drawing/2014/main" val="1213138850"/>
                  </a:ext>
                </a:extLst>
              </a:tr>
              <a:tr h="682159">
                <a:tc>
                  <a:txBody>
                    <a:bodyPr/>
                    <a:lstStyle/>
                    <a:p>
                      <a:pPr algn="ctr">
                        <a:buNone/>
                      </a:pPr>
                      <a:r>
                        <a:rPr lang="en-US" sz="2000" b="1" dirty="0">
                          <a:latin typeface="Alexandria"/>
                        </a:rPr>
                        <a:t>Difficulty updating legacy systems</a:t>
                      </a:r>
                    </a:p>
                  </a:txBody>
                  <a:tcPr marL="31081" marR="31081" marT="15540" marB="15540" anchor="ctr"/>
                </a:tc>
                <a:tc>
                  <a:txBody>
                    <a:bodyPr/>
                    <a:lstStyle/>
                    <a:p>
                      <a:pPr>
                        <a:lnSpc>
                          <a:spcPct val="105000"/>
                        </a:lnSpc>
                        <a:buNone/>
                      </a:pPr>
                      <a:r>
                        <a:rPr lang="en-US" sz="1800" dirty="0">
                          <a:latin typeface="Alexandria"/>
                        </a:rPr>
                        <a:t>Some old systems cannot integrate with modern solutions, hindering digital transformation.</a:t>
                      </a:r>
                    </a:p>
                  </a:txBody>
                  <a:tcPr marL="31081" marR="31081" marT="15540" marB="15540" anchor="ctr">
                    <a:solidFill>
                      <a:schemeClr val="bg1"/>
                    </a:solidFill>
                  </a:tcPr>
                </a:tc>
                <a:tc>
                  <a:txBody>
                    <a:bodyPr/>
                    <a:lstStyle/>
                    <a:p>
                      <a:pPr marL="285750" indent="-285750">
                        <a:lnSpc>
                          <a:spcPct val="105000"/>
                        </a:lnSpc>
                        <a:buFont typeface="Wingdings" panose="05000000000000000000" pitchFamily="2" charset="2"/>
                        <a:buChar char="§"/>
                      </a:pPr>
                      <a:r>
                        <a:rPr lang="en-US" sz="1800" dirty="0">
                          <a:latin typeface="Alexandria"/>
                        </a:rPr>
                        <a:t>Plan periodic replacement of outdated systems</a:t>
                      </a:r>
                    </a:p>
                    <a:p>
                      <a:pPr marL="285750" indent="-285750">
                        <a:lnSpc>
                          <a:spcPct val="105000"/>
                        </a:lnSpc>
                        <a:buFont typeface="Wingdings" panose="05000000000000000000" pitchFamily="2" charset="2"/>
                        <a:buChar char="§"/>
                      </a:pPr>
                      <a:r>
                        <a:rPr lang="en-US" sz="1800" dirty="0">
                          <a:latin typeface="Alexandria"/>
                        </a:rPr>
                        <a:t> Use middleware solutions to connect old and new systems</a:t>
                      </a:r>
                    </a:p>
                    <a:p>
                      <a:pPr marL="285750" indent="-285750">
                        <a:lnSpc>
                          <a:spcPct val="105000"/>
                        </a:lnSpc>
                        <a:buFont typeface="Wingdings" panose="05000000000000000000" pitchFamily="2" charset="2"/>
                        <a:buChar char="§"/>
                      </a:pPr>
                      <a:r>
                        <a:rPr lang="en-US" sz="1800" dirty="0">
                          <a:latin typeface="Alexandria"/>
                        </a:rPr>
                        <a:t>Adopt continuous software updates to align with technological changes.</a:t>
                      </a:r>
                    </a:p>
                  </a:txBody>
                  <a:tcPr marL="31081" marR="31081" marT="15540" marB="15540" anchor="ctr">
                    <a:solidFill>
                      <a:schemeClr val="bg1"/>
                    </a:solidFill>
                  </a:tcPr>
                </a:tc>
                <a:extLst>
                  <a:ext uri="{0D108BD9-81ED-4DB2-BD59-A6C34878D82A}">
                    <a16:rowId xmlns:a16="http://schemas.microsoft.com/office/drawing/2014/main" val="1324930401"/>
                  </a:ext>
                </a:extLst>
              </a:tr>
              <a:tr h="682159">
                <a:tc>
                  <a:txBody>
                    <a:bodyPr/>
                    <a:lstStyle/>
                    <a:p>
                      <a:pPr marL="0" indent="0" algn="ctr">
                        <a:buFont typeface="Arial" panose="020B0604020202020204" pitchFamily="34" charset="0"/>
                        <a:buNone/>
                      </a:pPr>
                      <a:r>
                        <a:rPr lang="en-US" sz="2000" b="1" dirty="0">
                          <a:latin typeface="Alexandria"/>
                        </a:rPr>
                        <a:t>Inefficient big data management</a:t>
                      </a:r>
                    </a:p>
                  </a:txBody>
                  <a:tcPr marL="31081" marR="31081" marT="15540" marB="15540" anchor="ctr"/>
                </a:tc>
                <a:tc>
                  <a:txBody>
                    <a:bodyPr/>
                    <a:lstStyle/>
                    <a:p>
                      <a:pPr>
                        <a:lnSpc>
                          <a:spcPct val="105000"/>
                        </a:lnSpc>
                        <a:buNone/>
                      </a:pPr>
                      <a:r>
                        <a:rPr lang="en-US" sz="1800">
                          <a:latin typeface="Alexandria"/>
                        </a:rPr>
                        <a:t>The accumulation of large data generated by IoT and smart applications makes it difficult to analyze and utilize.</a:t>
                      </a:r>
                    </a:p>
                  </a:txBody>
                  <a:tcPr marL="31081" marR="31081" marT="15540" marB="15540" anchor="ctr">
                    <a:solidFill>
                      <a:schemeClr val="bg1"/>
                    </a:solidFill>
                  </a:tcPr>
                </a:tc>
                <a:tc>
                  <a:txBody>
                    <a:bodyPr/>
                    <a:lstStyle/>
                    <a:p>
                      <a:pPr marL="285750" indent="-285750">
                        <a:lnSpc>
                          <a:spcPct val="105000"/>
                        </a:lnSpc>
                        <a:buFont typeface="Wingdings" panose="05000000000000000000" pitchFamily="2" charset="2"/>
                        <a:buChar char="§"/>
                      </a:pPr>
                      <a:r>
                        <a:rPr lang="en-US" sz="1800" dirty="0">
                          <a:latin typeface="Alexandria"/>
                        </a:rPr>
                        <a:t>Use advanced data analytics tools (AI Analytics)</a:t>
                      </a:r>
                    </a:p>
                    <a:p>
                      <a:pPr marL="285750" indent="-285750">
                        <a:lnSpc>
                          <a:spcPct val="105000"/>
                        </a:lnSpc>
                        <a:buFont typeface="Wingdings" panose="05000000000000000000" pitchFamily="2" charset="2"/>
                        <a:buChar char="§"/>
                      </a:pPr>
                      <a:r>
                        <a:rPr lang="en-US" sz="1800" dirty="0">
                          <a:latin typeface="Alexandria"/>
                        </a:rPr>
                        <a:t> Store data in cloud environments (Cloud Computing)</a:t>
                      </a:r>
                    </a:p>
                    <a:p>
                      <a:pPr marL="285750" indent="-285750">
                        <a:lnSpc>
                          <a:spcPct val="105000"/>
                        </a:lnSpc>
                        <a:buFont typeface="Wingdings" panose="05000000000000000000" pitchFamily="2" charset="2"/>
                        <a:buChar char="§"/>
                      </a:pPr>
                      <a:r>
                        <a:rPr lang="en-US" sz="1800" dirty="0">
                          <a:latin typeface="Alexandria"/>
                        </a:rPr>
                        <a:t>Establish integrated databases to support operational decision-making.</a:t>
                      </a:r>
                    </a:p>
                  </a:txBody>
                  <a:tcPr marL="31081" marR="31081" marT="15540" marB="15540" anchor="ctr">
                    <a:solidFill>
                      <a:schemeClr val="bg1"/>
                    </a:solidFill>
                  </a:tcPr>
                </a:tc>
                <a:extLst>
                  <a:ext uri="{0D108BD9-81ED-4DB2-BD59-A6C34878D82A}">
                    <a16:rowId xmlns:a16="http://schemas.microsoft.com/office/drawing/2014/main" val="606686261"/>
                  </a:ext>
                </a:extLst>
              </a:tr>
              <a:tr h="682159">
                <a:tc>
                  <a:txBody>
                    <a:bodyPr/>
                    <a:lstStyle/>
                    <a:p>
                      <a:pPr marL="0" indent="0" algn="ctr">
                        <a:buFont typeface="Arial" panose="020B0604020202020204" pitchFamily="34" charset="0"/>
                        <a:buNone/>
                      </a:pPr>
                      <a:r>
                        <a:rPr lang="en-US" sz="2000" b="1" dirty="0">
                          <a:latin typeface="Alexandria"/>
                        </a:rPr>
                        <a:t>Employee resistance to change</a:t>
                      </a:r>
                    </a:p>
                  </a:txBody>
                  <a:tcPr marL="31081" marR="31081" marT="15540" marB="15540" anchor="ctr"/>
                </a:tc>
                <a:tc>
                  <a:txBody>
                    <a:bodyPr/>
                    <a:lstStyle/>
                    <a:p>
                      <a:pPr>
                        <a:lnSpc>
                          <a:spcPct val="105000"/>
                        </a:lnSpc>
                        <a:buNone/>
                      </a:pPr>
                      <a:r>
                        <a:rPr lang="en-US" sz="1800">
                          <a:latin typeface="Alexandria"/>
                        </a:rPr>
                        <a:t>Low adoption of new technologies may reduce the effectiveness of digital transformation.</a:t>
                      </a:r>
                    </a:p>
                  </a:txBody>
                  <a:tcPr marL="31081" marR="31081" marT="15540" marB="15540" anchor="ctr">
                    <a:solidFill>
                      <a:schemeClr val="bg1"/>
                    </a:solidFill>
                  </a:tcPr>
                </a:tc>
                <a:tc>
                  <a:txBody>
                    <a:bodyPr/>
                    <a:lstStyle/>
                    <a:p>
                      <a:pPr marL="285750" indent="-285750">
                        <a:lnSpc>
                          <a:spcPct val="105000"/>
                        </a:lnSpc>
                        <a:buFont typeface="Wingdings" panose="05000000000000000000" pitchFamily="2" charset="2"/>
                        <a:buChar char="§"/>
                      </a:pPr>
                      <a:r>
                        <a:rPr lang="en-US" sz="1800" dirty="0">
                          <a:latin typeface="Alexandria"/>
                        </a:rPr>
                        <a:t>Develop continuous training programs</a:t>
                      </a:r>
                    </a:p>
                    <a:p>
                      <a:pPr marL="285750" indent="-285750">
                        <a:lnSpc>
                          <a:spcPct val="105000"/>
                        </a:lnSpc>
                        <a:buFont typeface="Wingdings" panose="05000000000000000000" pitchFamily="2" charset="2"/>
                        <a:buChar char="§"/>
                      </a:pPr>
                      <a:r>
                        <a:rPr lang="en-US" sz="1800" dirty="0">
                          <a:latin typeface="Alexandria"/>
                        </a:rPr>
                        <a:t> Involve employees in designing digital processes</a:t>
                      </a:r>
                    </a:p>
                    <a:p>
                      <a:pPr marL="285750" indent="-285750">
                        <a:lnSpc>
                          <a:spcPct val="105000"/>
                        </a:lnSpc>
                        <a:buFont typeface="Wingdings" panose="05000000000000000000" pitchFamily="2" charset="2"/>
                        <a:buChar char="§"/>
                      </a:pPr>
                      <a:r>
                        <a:rPr lang="en-US" sz="1800" dirty="0">
                          <a:latin typeface="Alexandria"/>
                        </a:rPr>
                        <a:t>Use user-friendly applications to increase adoption of smart systems.</a:t>
                      </a:r>
                    </a:p>
                  </a:txBody>
                  <a:tcPr marL="31081" marR="31081" marT="15540" marB="15540" anchor="ctr">
                    <a:solidFill>
                      <a:schemeClr val="bg1"/>
                    </a:solidFill>
                  </a:tcPr>
                </a:tc>
                <a:extLst>
                  <a:ext uri="{0D108BD9-81ED-4DB2-BD59-A6C34878D82A}">
                    <a16:rowId xmlns:a16="http://schemas.microsoft.com/office/drawing/2014/main" val="303706205"/>
                  </a:ext>
                </a:extLst>
              </a:tr>
            </a:tbl>
          </a:graphicData>
        </a:graphic>
      </p:graphicFrame>
    </p:spTree>
    <p:extLst>
      <p:ext uri="{BB962C8B-B14F-4D97-AF65-F5344CB8AC3E}">
        <p14:creationId xmlns:p14="http://schemas.microsoft.com/office/powerpoint/2010/main" val="1877278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BD3993-4716-D7BD-C5D2-F7CC84EA506F}"/>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B2C1642-ADED-89D4-5A7E-C86EB2ACE928}"/>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0BE5B7E7-903A-55E0-23D8-34196454F6F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a:extLst>
              <a:ext uri="{FF2B5EF4-FFF2-40B4-BE49-F238E27FC236}">
                <a16:creationId xmlns:a16="http://schemas.microsoft.com/office/drawing/2014/main" id="{B28B6BD5-A596-6D5E-D5C3-69C13A010D98}"/>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20000"/>
              </a:lnSpc>
              <a:spcBef>
                <a:spcPts val="0"/>
              </a:spcBef>
              <a:spcAft>
                <a:spcPts val="600"/>
              </a:spcAft>
              <a:buClrTx/>
              <a:buSzTx/>
              <a:buFontTx/>
              <a:buNone/>
              <a:tabLst/>
              <a:defRPr/>
            </a:pPr>
            <a:endParaRPr kumimoji="0" lang="id-ID" sz="1800" b="0" i="0" u="none" strike="noStrike" kern="1200" cap="none" spc="0" normalizeH="0" baseline="0" noProof="0" dirty="0">
              <a:ln>
                <a:noFill/>
              </a:ln>
              <a:solidFill>
                <a:srgbClr val="669BBC"/>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5C4FA722-F84C-FD91-E5EE-1A60EB22C2E3}"/>
              </a:ext>
            </a:extLst>
          </p:cNvPr>
          <p:cNvSpPr txBox="1"/>
          <p:nvPr/>
        </p:nvSpPr>
        <p:spPr>
          <a:xfrm>
            <a:off x="4630698" y="734217"/>
            <a:ext cx="466053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F0"/>
                </a:solidFill>
                <a:effectLst/>
                <a:uLnTx/>
                <a:uFillTx/>
                <a:latin typeface="Alexandria" charset="0"/>
                <a:ea typeface="+mn-ea"/>
                <a:cs typeface="Alexandria" charset="0"/>
              </a:rPr>
              <a:t>Lecture Summary: Quick Review</a:t>
            </a:r>
          </a:p>
        </p:txBody>
      </p:sp>
      <p:sp>
        <p:nvSpPr>
          <p:cNvPr id="28" name="Rectangle 27">
            <a:extLst>
              <a:ext uri="{FF2B5EF4-FFF2-40B4-BE49-F238E27FC236}">
                <a16:creationId xmlns:a16="http://schemas.microsoft.com/office/drawing/2014/main" id="{2DD139CB-1443-D651-501D-81F6258CEC16}"/>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6" name="Graphic 21">
            <a:extLst>
              <a:ext uri="{FF2B5EF4-FFF2-40B4-BE49-F238E27FC236}">
                <a16:creationId xmlns:a16="http://schemas.microsoft.com/office/drawing/2014/main" id="{7C38A4B0-EA66-5226-89D2-D33C6FF76C3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Plaque 3">
            <a:extLst>
              <a:ext uri="{FF2B5EF4-FFF2-40B4-BE49-F238E27FC236}">
                <a16:creationId xmlns:a16="http://schemas.microsoft.com/office/drawing/2014/main" id="{62A675CF-403D-C9E6-AA52-6F7730BE7E37}"/>
              </a:ext>
            </a:extLst>
          </p:cNvPr>
          <p:cNvSpPr/>
          <p:nvPr/>
        </p:nvSpPr>
        <p:spPr>
          <a:xfrm>
            <a:off x="371813" y="1163723"/>
            <a:ext cx="5678024" cy="697818"/>
          </a:xfrm>
          <a:prstGeom prst="plaque">
            <a:avLst/>
          </a:prstGeom>
          <a:solidFill>
            <a:srgbClr val="FFFFFF"/>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2400" b="1" dirty="0">
                <a:solidFill>
                  <a:srgbClr val="002060"/>
                </a:solidFill>
                <a:latin typeface="Alexandria"/>
              </a:rPr>
              <a:t> Facility Maintenance Management</a:t>
            </a:r>
          </a:p>
        </p:txBody>
      </p:sp>
      <p:grpSp>
        <p:nvGrpSpPr>
          <p:cNvPr id="34" name="Group 33">
            <a:extLst>
              <a:ext uri="{FF2B5EF4-FFF2-40B4-BE49-F238E27FC236}">
                <a16:creationId xmlns:a16="http://schemas.microsoft.com/office/drawing/2014/main" id="{3A826802-DEE6-7EEC-F43A-645F59B3C28F}"/>
              </a:ext>
            </a:extLst>
          </p:cNvPr>
          <p:cNvGrpSpPr/>
          <p:nvPr/>
        </p:nvGrpSpPr>
        <p:grpSpPr>
          <a:xfrm>
            <a:off x="1177906" y="2068206"/>
            <a:ext cx="4521836" cy="460429"/>
            <a:chOff x="2829430" y="990877"/>
            <a:chExt cx="6265596" cy="2349065"/>
          </a:xfrm>
          <a:solidFill>
            <a:srgbClr val="EBFFFF"/>
          </a:solidFill>
        </p:grpSpPr>
        <p:sp>
          <p:nvSpPr>
            <p:cNvPr id="35" name="Rectangle 34">
              <a:extLst>
                <a:ext uri="{FF2B5EF4-FFF2-40B4-BE49-F238E27FC236}">
                  <a16:creationId xmlns:a16="http://schemas.microsoft.com/office/drawing/2014/main" id="{521BA068-0B3B-4602-4325-C06E9F8E4AC6}"/>
                </a:ext>
              </a:extLst>
            </p:cNvPr>
            <p:cNvSpPr/>
            <p:nvPr/>
          </p:nvSpPr>
          <p:spPr>
            <a:xfrm>
              <a:off x="2916542" y="1566314"/>
              <a:ext cx="6178484" cy="531606"/>
            </a:xfrm>
            <a:prstGeom prst="rect">
              <a:avLst/>
            </a:prstGeom>
            <a:grpFill/>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6" name="TextBox 35">
              <a:extLst>
                <a:ext uri="{FF2B5EF4-FFF2-40B4-BE49-F238E27FC236}">
                  <a16:creationId xmlns:a16="http://schemas.microsoft.com/office/drawing/2014/main" id="{B648636C-1BCB-78BC-0077-33B09A0037C5}"/>
                </a:ext>
              </a:extLst>
            </p:cNvPr>
            <p:cNvSpPr txBox="1"/>
            <p:nvPr/>
          </p:nvSpPr>
          <p:spPr>
            <a:xfrm>
              <a:off x="2829430" y="990877"/>
              <a:ext cx="6178484" cy="2349065"/>
            </a:xfrm>
            <a:prstGeom prst="rect">
              <a:avLst/>
            </a:prstGeom>
            <a:grpFill/>
            <a:ln>
              <a:solidFill>
                <a:srgbClr val="0070C0"/>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a:ea typeface="+mn-ea"/>
                  <a:cs typeface="+mn-cs"/>
                </a:rPr>
                <a:t>Building Logbook</a:t>
              </a:r>
            </a:p>
          </p:txBody>
        </p:sp>
      </p:grpSp>
      <p:sp>
        <p:nvSpPr>
          <p:cNvPr id="45" name="TextBox 44">
            <a:extLst>
              <a:ext uri="{FF2B5EF4-FFF2-40B4-BE49-F238E27FC236}">
                <a16:creationId xmlns:a16="http://schemas.microsoft.com/office/drawing/2014/main" id="{12BE893F-E07A-29A8-F6EE-DCD685C33189}"/>
              </a:ext>
            </a:extLst>
          </p:cNvPr>
          <p:cNvSpPr txBox="1"/>
          <p:nvPr/>
        </p:nvSpPr>
        <p:spPr>
          <a:xfrm>
            <a:off x="1188721" y="2787262"/>
            <a:ext cx="4511021" cy="449654"/>
          </a:xfrm>
          <a:prstGeom prst="rect">
            <a:avLst/>
          </a:prstGeom>
          <a:solidFill>
            <a:srgbClr val="EBFFFF"/>
          </a:solidFill>
          <a:ln>
            <a:solidFill>
              <a:schemeClr val="accent1"/>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lvl="0" algn="ctr">
              <a:defRPr/>
            </a:pPr>
            <a:r>
              <a:rPr lang="en-US" b="1" dirty="0">
                <a:solidFill>
                  <a:prstClr val="black"/>
                </a:solidFill>
                <a:latin typeface="Alexandria"/>
              </a:rPr>
              <a:t>Asset Register</a:t>
            </a:r>
          </a:p>
        </p:txBody>
      </p:sp>
      <p:sp>
        <p:nvSpPr>
          <p:cNvPr id="15" name="Plaque 14">
            <a:extLst>
              <a:ext uri="{FF2B5EF4-FFF2-40B4-BE49-F238E27FC236}">
                <a16:creationId xmlns:a16="http://schemas.microsoft.com/office/drawing/2014/main" id="{9CB22F9A-315A-055F-56A7-8ED1ABDFF769}"/>
              </a:ext>
            </a:extLst>
          </p:cNvPr>
          <p:cNvSpPr/>
          <p:nvPr/>
        </p:nvSpPr>
        <p:spPr>
          <a:xfrm>
            <a:off x="6409280" y="1154248"/>
            <a:ext cx="5678024" cy="738843"/>
          </a:xfrm>
          <a:prstGeom prst="plaque">
            <a:avLst/>
          </a:prstGeom>
          <a:solidFill>
            <a:srgbClr val="FFFFFF"/>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defRPr/>
            </a:pPr>
            <a:r>
              <a:rPr lang="en-US" sz="2400" b="1" dirty="0">
                <a:solidFill>
                  <a:srgbClr val="002060"/>
                </a:solidFill>
                <a:latin typeface="Alexandria"/>
              </a:rPr>
              <a:t> Sustainability in Facility Management</a:t>
            </a:r>
          </a:p>
        </p:txBody>
      </p:sp>
      <p:grpSp>
        <p:nvGrpSpPr>
          <p:cNvPr id="3" name="Group 2">
            <a:extLst>
              <a:ext uri="{FF2B5EF4-FFF2-40B4-BE49-F238E27FC236}">
                <a16:creationId xmlns:a16="http://schemas.microsoft.com/office/drawing/2014/main" id="{A30894F3-4872-5187-AB2D-2BAFF5698455}"/>
              </a:ext>
            </a:extLst>
          </p:cNvPr>
          <p:cNvGrpSpPr/>
          <p:nvPr/>
        </p:nvGrpSpPr>
        <p:grpSpPr>
          <a:xfrm>
            <a:off x="7045149" y="2085528"/>
            <a:ext cx="4521836" cy="332645"/>
            <a:chOff x="2829430" y="990877"/>
            <a:chExt cx="6265596" cy="2192648"/>
          </a:xfrm>
          <a:solidFill>
            <a:srgbClr val="EBFFFF"/>
          </a:solidFill>
        </p:grpSpPr>
        <p:sp>
          <p:nvSpPr>
            <p:cNvPr id="9" name="Rectangle 8">
              <a:extLst>
                <a:ext uri="{FF2B5EF4-FFF2-40B4-BE49-F238E27FC236}">
                  <a16:creationId xmlns:a16="http://schemas.microsoft.com/office/drawing/2014/main" id="{63DB18D6-4586-13F8-30DE-B64B4A78A374}"/>
                </a:ext>
              </a:extLst>
            </p:cNvPr>
            <p:cNvSpPr/>
            <p:nvPr/>
          </p:nvSpPr>
          <p:spPr>
            <a:xfrm>
              <a:off x="2916542" y="1566314"/>
              <a:ext cx="6178484" cy="531606"/>
            </a:xfrm>
            <a:prstGeom prst="rect">
              <a:avLst/>
            </a:prstGeom>
            <a:solidFill>
              <a:srgbClr val="D5FFD5"/>
            </a:solidFill>
            <a:ln w="12700">
              <a:solidFill>
                <a:srgbClr val="00B050"/>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a:ln>
                  <a:noFill/>
                </a:ln>
                <a:solidFill>
                  <a:prstClr val="black"/>
                </a:solidFill>
                <a:effectLst/>
                <a:uLnTx/>
                <a:uFillTx/>
                <a:latin typeface="Alexandria"/>
                <a:ea typeface="+mn-ea"/>
                <a:cs typeface="Times New Roman" panose="02020603050405020304" pitchFamily="18" charset="0"/>
              </a:endParaRPr>
            </a:p>
          </p:txBody>
        </p:sp>
        <p:sp>
          <p:nvSpPr>
            <p:cNvPr id="10" name="TextBox 9">
              <a:extLst>
                <a:ext uri="{FF2B5EF4-FFF2-40B4-BE49-F238E27FC236}">
                  <a16:creationId xmlns:a16="http://schemas.microsoft.com/office/drawing/2014/main" id="{33D60542-F968-2706-3284-34BC124616CE}"/>
                </a:ext>
              </a:extLst>
            </p:cNvPr>
            <p:cNvSpPr txBox="1"/>
            <p:nvPr/>
          </p:nvSpPr>
          <p:spPr>
            <a:xfrm>
              <a:off x="2829430" y="990877"/>
              <a:ext cx="6178484" cy="2349065"/>
            </a:xfrm>
            <a:prstGeom prst="rect">
              <a:avLst/>
            </a:prstGeom>
            <a:solidFill>
              <a:srgbClr val="D5FFD5"/>
            </a:solidFill>
            <a:ln w="12700">
              <a:solidFill>
                <a:srgbClr val="00B050"/>
              </a:solidFill>
            </a:ln>
          </p:spPr>
          <p:txBody>
            <a:bodyPr wrap="square">
              <a:spAutoFit/>
            </a:bodyPr>
            <a:lstStyle>
              <a:defPPr>
                <a:defRPr lang="en-US"/>
              </a:defPPr>
              <a:lvl1pPr lvl="0" algn="ctr">
                <a:defRPr sz="2000" b="1">
                  <a:solidFill>
                    <a:schemeClr val="tx1"/>
                  </a:solidFill>
                  <a:latin typeface="Alexandria"/>
                  <a:ea typeface="Calibri" panose="020F0502020204030204" pitchFamily="34" charset="0"/>
                  <a:cs typeface="Times New Roman" panose="02020603050405020304" pitchFamily="18"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cs typeface="Times New Roman" panose="02020603050405020304" pitchFamily="18" charset="0"/>
                </a:rPr>
                <a:t>Concept</a:t>
              </a:r>
            </a:p>
          </p:txBody>
        </p:sp>
      </p:grpSp>
      <p:sp>
        <p:nvSpPr>
          <p:cNvPr id="12" name="TextBox 11">
            <a:extLst>
              <a:ext uri="{FF2B5EF4-FFF2-40B4-BE49-F238E27FC236}">
                <a16:creationId xmlns:a16="http://schemas.microsoft.com/office/drawing/2014/main" id="{83AB5BD2-FC32-849B-4132-E48A29C418F7}"/>
              </a:ext>
            </a:extLst>
          </p:cNvPr>
          <p:cNvSpPr txBox="1"/>
          <p:nvPr/>
        </p:nvSpPr>
        <p:spPr>
          <a:xfrm>
            <a:off x="6997120" y="2689458"/>
            <a:ext cx="4506997" cy="400110"/>
          </a:xfrm>
          <a:prstGeom prst="rect">
            <a:avLst/>
          </a:prstGeom>
          <a:solidFill>
            <a:srgbClr val="D5FFD5"/>
          </a:solidFill>
          <a:ln w="12700">
            <a:solidFill>
              <a:srgbClr val="00B050"/>
            </a:solidFill>
          </a:ln>
        </p:spPr>
        <p:txBody>
          <a:bodyPr wrap="square">
            <a:spAutoFit/>
          </a:bodyPr>
          <a:lstStyle>
            <a:defPPr>
              <a:defRPr lang="en-US"/>
            </a:defPPr>
            <a:lvl1pPr lvl="0" algn="ctr">
              <a:defRPr sz="2000" b="1">
                <a:solidFill>
                  <a:schemeClr val="tx1"/>
                </a:solidFill>
                <a:latin typeface="Alexandria"/>
                <a:ea typeface="Calibri" panose="020F0502020204030204" pitchFamily="34" charset="0"/>
                <a:cs typeface="Times New Roman" panose="02020603050405020304" pitchFamily="18"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dirty="0">
                <a:solidFill>
                  <a:prstClr val="black"/>
                </a:solidFill>
              </a:rPr>
              <a:t>Environmental Sustainability</a:t>
            </a:r>
          </a:p>
        </p:txBody>
      </p:sp>
      <p:sp>
        <p:nvSpPr>
          <p:cNvPr id="16" name="TextBox 15">
            <a:extLst>
              <a:ext uri="{FF2B5EF4-FFF2-40B4-BE49-F238E27FC236}">
                <a16:creationId xmlns:a16="http://schemas.microsoft.com/office/drawing/2014/main" id="{2AC0D089-E731-E2AD-67AA-C9BF170EFD82}"/>
              </a:ext>
            </a:extLst>
          </p:cNvPr>
          <p:cNvSpPr txBox="1"/>
          <p:nvPr/>
        </p:nvSpPr>
        <p:spPr>
          <a:xfrm>
            <a:off x="7009688" y="3339580"/>
            <a:ext cx="4511021" cy="400110"/>
          </a:xfrm>
          <a:prstGeom prst="rect">
            <a:avLst/>
          </a:prstGeom>
          <a:solidFill>
            <a:srgbClr val="D5FFD5"/>
          </a:solidFill>
          <a:ln w="12700">
            <a:solidFill>
              <a:srgbClr val="00B050"/>
            </a:solidFill>
          </a:ln>
        </p:spPr>
        <p:txBody>
          <a:bodyPr wrap="square">
            <a:spAutoFit/>
          </a:bodyPr>
          <a:lstStyle>
            <a:defPPr>
              <a:defRPr lang="en-US"/>
            </a:defPPr>
            <a:lvl1pPr lvl="0" algn="ctr">
              <a:defRPr sz="2000" b="1">
                <a:solidFill>
                  <a:schemeClr val="tx1"/>
                </a:solidFill>
                <a:latin typeface="Alexandria"/>
                <a:ea typeface="Calibri" panose="020F0502020204030204" pitchFamily="34" charset="0"/>
                <a:cs typeface="Times New Roman" panose="02020603050405020304" pitchFamily="18"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dirty="0">
                <a:solidFill>
                  <a:prstClr val="black"/>
                </a:solidFill>
              </a:rPr>
              <a:t>Social Sustainability</a:t>
            </a:r>
          </a:p>
        </p:txBody>
      </p:sp>
      <p:sp>
        <p:nvSpPr>
          <p:cNvPr id="17" name="TextBox 16">
            <a:extLst>
              <a:ext uri="{FF2B5EF4-FFF2-40B4-BE49-F238E27FC236}">
                <a16:creationId xmlns:a16="http://schemas.microsoft.com/office/drawing/2014/main" id="{37600769-FC29-55B4-3C50-727FE016932C}"/>
              </a:ext>
            </a:extLst>
          </p:cNvPr>
          <p:cNvSpPr txBox="1"/>
          <p:nvPr/>
        </p:nvSpPr>
        <p:spPr>
          <a:xfrm>
            <a:off x="6992781" y="4042062"/>
            <a:ext cx="4511021" cy="400110"/>
          </a:xfrm>
          <a:prstGeom prst="rect">
            <a:avLst/>
          </a:prstGeom>
          <a:solidFill>
            <a:srgbClr val="D5FFD5"/>
          </a:solidFill>
          <a:ln w="12700">
            <a:solidFill>
              <a:srgbClr val="00B050"/>
            </a:solidFill>
          </a:ln>
        </p:spPr>
        <p:txBody>
          <a:bodyPr wrap="square">
            <a:spAutoFit/>
          </a:bodyPr>
          <a:lstStyle>
            <a:defPPr>
              <a:defRPr lang="en-US"/>
            </a:defPPr>
            <a:lvl1pPr lvl="0" algn="ctr">
              <a:defRPr sz="2000" b="1">
                <a:solidFill>
                  <a:schemeClr val="tx1"/>
                </a:solidFill>
                <a:latin typeface="Alexandria"/>
                <a:ea typeface="Calibri" panose="020F0502020204030204" pitchFamily="34" charset="0"/>
                <a:cs typeface="Times New Roman" panose="02020603050405020304" pitchFamily="18"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dirty="0">
                <a:solidFill>
                  <a:prstClr val="black"/>
                </a:solidFill>
              </a:rPr>
              <a:t>Economic Sustainability</a:t>
            </a:r>
          </a:p>
        </p:txBody>
      </p:sp>
      <p:sp>
        <p:nvSpPr>
          <p:cNvPr id="7" name="TextBox 6">
            <a:extLst>
              <a:ext uri="{FF2B5EF4-FFF2-40B4-BE49-F238E27FC236}">
                <a16:creationId xmlns:a16="http://schemas.microsoft.com/office/drawing/2014/main" id="{EE5DC994-1DDA-E7B9-D3F6-CA01AD44A68E}"/>
              </a:ext>
            </a:extLst>
          </p:cNvPr>
          <p:cNvSpPr txBox="1"/>
          <p:nvPr/>
        </p:nvSpPr>
        <p:spPr>
          <a:xfrm>
            <a:off x="1177906" y="3519583"/>
            <a:ext cx="4511021" cy="449654"/>
          </a:xfrm>
          <a:prstGeom prst="rect">
            <a:avLst/>
          </a:prstGeom>
          <a:solidFill>
            <a:srgbClr val="EBFFFF"/>
          </a:solidFill>
          <a:ln>
            <a:solidFill>
              <a:schemeClr val="accent1"/>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lvl="0" algn="ctr">
              <a:defRPr/>
            </a:pPr>
            <a:r>
              <a:rPr lang="en-US" b="1" dirty="0">
                <a:solidFill>
                  <a:prstClr val="black"/>
                </a:solidFill>
                <a:latin typeface="Alexandria"/>
              </a:rPr>
              <a:t>Facilities Inspection and Assessment</a:t>
            </a:r>
          </a:p>
        </p:txBody>
      </p:sp>
      <p:sp>
        <p:nvSpPr>
          <p:cNvPr id="11" name="TextBox 10">
            <a:extLst>
              <a:ext uri="{FF2B5EF4-FFF2-40B4-BE49-F238E27FC236}">
                <a16:creationId xmlns:a16="http://schemas.microsoft.com/office/drawing/2014/main" id="{6BB1E76D-FA74-3990-87B0-91F310F29859}"/>
              </a:ext>
            </a:extLst>
          </p:cNvPr>
          <p:cNvSpPr txBox="1"/>
          <p:nvPr/>
        </p:nvSpPr>
        <p:spPr>
          <a:xfrm>
            <a:off x="1188721" y="4263902"/>
            <a:ext cx="4511021" cy="641533"/>
          </a:xfrm>
          <a:prstGeom prst="rect">
            <a:avLst/>
          </a:prstGeom>
          <a:solidFill>
            <a:srgbClr val="EBFFFF"/>
          </a:solidFill>
          <a:ln>
            <a:solidFill>
              <a:schemeClr val="accent1"/>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lvl="0" algn="ctr">
              <a:defRPr/>
            </a:pPr>
            <a:r>
              <a:rPr lang="en-US" b="1" dirty="0">
                <a:solidFill>
                  <a:prstClr val="black"/>
                </a:solidFill>
                <a:latin typeface="Alexandria"/>
              </a:rPr>
              <a:t>Computerized Maintenance Management Systems (CMMS) Advantages</a:t>
            </a:r>
          </a:p>
        </p:txBody>
      </p:sp>
      <p:sp>
        <p:nvSpPr>
          <p:cNvPr id="13" name="TextBox 12">
            <a:extLst>
              <a:ext uri="{FF2B5EF4-FFF2-40B4-BE49-F238E27FC236}">
                <a16:creationId xmlns:a16="http://schemas.microsoft.com/office/drawing/2014/main" id="{05489980-181F-77F4-E7CF-E1875B857EF8}"/>
              </a:ext>
            </a:extLst>
          </p:cNvPr>
          <p:cNvSpPr txBox="1"/>
          <p:nvPr/>
        </p:nvSpPr>
        <p:spPr>
          <a:xfrm>
            <a:off x="1177905" y="5154953"/>
            <a:ext cx="4511021" cy="449654"/>
          </a:xfrm>
          <a:prstGeom prst="rect">
            <a:avLst/>
          </a:prstGeom>
          <a:solidFill>
            <a:srgbClr val="EBFFFF"/>
          </a:solidFill>
          <a:ln>
            <a:solidFill>
              <a:schemeClr val="accent1"/>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lvl="0" algn="ctr">
              <a:defRPr/>
            </a:pPr>
            <a:r>
              <a:rPr lang="en-US" b="1" dirty="0">
                <a:solidFill>
                  <a:prstClr val="black"/>
                </a:solidFill>
                <a:latin typeface="Alexandria"/>
              </a:rPr>
              <a:t>Building Management Systems (BMS)</a:t>
            </a:r>
          </a:p>
        </p:txBody>
      </p:sp>
      <p:sp>
        <p:nvSpPr>
          <p:cNvPr id="19" name="TextBox 18">
            <a:extLst>
              <a:ext uri="{FF2B5EF4-FFF2-40B4-BE49-F238E27FC236}">
                <a16:creationId xmlns:a16="http://schemas.microsoft.com/office/drawing/2014/main" id="{659B678C-49D8-9BDD-5E87-005E38789D06}"/>
              </a:ext>
            </a:extLst>
          </p:cNvPr>
          <p:cNvSpPr txBox="1"/>
          <p:nvPr/>
        </p:nvSpPr>
        <p:spPr>
          <a:xfrm>
            <a:off x="1188721" y="5850730"/>
            <a:ext cx="4511021" cy="449654"/>
          </a:xfrm>
          <a:prstGeom prst="rect">
            <a:avLst/>
          </a:prstGeom>
          <a:solidFill>
            <a:srgbClr val="EBFFFF"/>
          </a:solidFill>
          <a:ln>
            <a:solidFill>
              <a:schemeClr val="accent1"/>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lvl="0" algn="ctr">
              <a:defRPr/>
            </a:pPr>
            <a:r>
              <a:rPr lang="en-US" b="1" dirty="0">
                <a:solidFill>
                  <a:prstClr val="black"/>
                </a:solidFill>
                <a:latin typeface="Alexandria"/>
              </a:rPr>
              <a:t>Maintenance Success Indicators</a:t>
            </a:r>
          </a:p>
        </p:txBody>
      </p:sp>
    </p:spTree>
    <p:extLst>
      <p:ext uri="{BB962C8B-B14F-4D97-AF65-F5344CB8AC3E}">
        <p14:creationId xmlns:p14="http://schemas.microsoft.com/office/powerpoint/2010/main" val="539309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4"/>
                                        </p:tgtEl>
                                        <p:attrNameLst>
                                          <p:attrName>style.visibility</p:attrName>
                                        </p:attrNameLst>
                                      </p:cBhvr>
                                      <p:to>
                                        <p:strVal val="visible"/>
                                      </p:to>
                                    </p:set>
                                    <p:anim calcmode="lin" valueType="num">
                                      <p:cBhvr additive="base">
                                        <p:cTn id="11" dur="500" fill="hold"/>
                                        <p:tgtEl>
                                          <p:spTgt spid="34"/>
                                        </p:tgtEl>
                                        <p:attrNameLst>
                                          <p:attrName>ppt_x</p:attrName>
                                        </p:attrNameLst>
                                      </p:cBhvr>
                                      <p:tavLst>
                                        <p:tav tm="0">
                                          <p:val>
                                            <p:strVal val="#ppt_x"/>
                                          </p:val>
                                        </p:tav>
                                        <p:tav tm="100000">
                                          <p:val>
                                            <p:strVal val="#ppt_x"/>
                                          </p:val>
                                        </p:tav>
                                      </p:tavLst>
                                    </p:anim>
                                    <p:anim calcmode="lin" valueType="num">
                                      <p:cBhvr additive="base">
                                        <p:cTn id="12"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5"/>
                                        </p:tgtEl>
                                        <p:attrNameLst>
                                          <p:attrName>style.visibility</p:attrName>
                                        </p:attrNameLst>
                                      </p:cBhvr>
                                      <p:to>
                                        <p:strVal val="visible"/>
                                      </p:to>
                                    </p:set>
                                    <p:anim calcmode="lin" valueType="num">
                                      <p:cBhvr additive="base">
                                        <p:cTn id="17" dur="500" fill="hold"/>
                                        <p:tgtEl>
                                          <p:spTgt spid="45"/>
                                        </p:tgtEl>
                                        <p:attrNameLst>
                                          <p:attrName>ppt_x</p:attrName>
                                        </p:attrNameLst>
                                      </p:cBhvr>
                                      <p:tavLst>
                                        <p:tav tm="0">
                                          <p:val>
                                            <p:strVal val="#ppt_x"/>
                                          </p:val>
                                        </p:tav>
                                        <p:tav tm="100000">
                                          <p:val>
                                            <p:strVal val="#ppt_x"/>
                                          </p:val>
                                        </p:tav>
                                      </p:tavLst>
                                    </p:anim>
                                    <p:anim calcmode="lin" valueType="num">
                                      <p:cBhvr additive="base">
                                        <p:cTn id="18"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500" fill="hold"/>
                                        <p:tgtEl>
                                          <p:spTgt spid="7"/>
                                        </p:tgtEl>
                                        <p:attrNameLst>
                                          <p:attrName>ppt_x</p:attrName>
                                        </p:attrNameLst>
                                      </p:cBhvr>
                                      <p:tavLst>
                                        <p:tav tm="0">
                                          <p:val>
                                            <p:strVal val="#ppt_x"/>
                                          </p:val>
                                        </p:tav>
                                        <p:tav tm="100000">
                                          <p:val>
                                            <p:strVal val="#ppt_x"/>
                                          </p:val>
                                        </p:tav>
                                      </p:tavLst>
                                    </p:anim>
                                    <p:anim calcmode="lin" valueType="num">
                                      <p:cBhvr additive="base">
                                        <p:cTn id="2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 calcmode="lin" valueType="num">
                                      <p:cBhvr additive="base">
                                        <p:cTn id="29" dur="500" fill="hold"/>
                                        <p:tgtEl>
                                          <p:spTgt spid="11"/>
                                        </p:tgtEl>
                                        <p:attrNameLst>
                                          <p:attrName>ppt_x</p:attrName>
                                        </p:attrNameLst>
                                      </p:cBhvr>
                                      <p:tavLst>
                                        <p:tav tm="0">
                                          <p:val>
                                            <p:strVal val="#ppt_x"/>
                                          </p:val>
                                        </p:tav>
                                        <p:tav tm="100000">
                                          <p:val>
                                            <p:strVal val="#ppt_x"/>
                                          </p:val>
                                        </p:tav>
                                      </p:tavLst>
                                    </p:anim>
                                    <p:anim calcmode="lin" valueType="num">
                                      <p:cBhvr additive="base">
                                        <p:cTn id="3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additive="base">
                                        <p:cTn id="35" dur="500" fill="hold"/>
                                        <p:tgtEl>
                                          <p:spTgt spid="13"/>
                                        </p:tgtEl>
                                        <p:attrNameLst>
                                          <p:attrName>ppt_x</p:attrName>
                                        </p:attrNameLst>
                                      </p:cBhvr>
                                      <p:tavLst>
                                        <p:tav tm="0">
                                          <p:val>
                                            <p:strVal val="#ppt_x"/>
                                          </p:val>
                                        </p:tav>
                                        <p:tav tm="100000">
                                          <p:val>
                                            <p:strVal val="#ppt_x"/>
                                          </p:val>
                                        </p:tav>
                                      </p:tavLst>
                                    </p:anim>
                                    <p:anim calcmode="lin" valueType="num">
                                      <p:cBhvr additive="base">
                                        <p:cTn id="3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9"/>
                                        </p:tgtEl>
                                        <p:attrNameLst>
                                          <p:attrName>style.visibility</p:attrName>
                                        </p:attrNameLst>
                                      </p:cBhvr>
                                      <p:to>
                                        <p:strVal val="visible"/>
                                      </p:to>
                                    </p:set>
                                    <p:anim calcmode="lin" valueType="num">
                                      <p:cBhvr additive="base">
                                        <p:cTn id="41" dur="500" fill="hold"/>
                                        <p:tgtEl>
                                          <p:spTgt spid="19"/>
                                        </p:tgtEl>
                                        <p:attrNameLst>
                                          <p:attrName>ppt_x</p:attrName>
                                        </p:attrNameLst>
                                      </p:cBhvr>
                                      <p:tavLst>
                                        <p:tav tm="0">
                                          <p:val>
                                            <p:strVal val="#ppt_x"/>
                                          </p:val>
                                        </p:tav>
                                        <p:tav tm="100000">
                                          <p:val>
                                            <p:strVal val="#ppt_x"/>
                                          </p:val>
                                        </p:tav>
                                      </p:tavLst>
                                    </p:anim>
                                    <p:anim calcmode="lin" valueType="num">
                                      <p:cBhvr additive="base">
                                        <p:cTn id="4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3"/>
                                        </p:tgtEl>
                                        <p:attrNameLst>
                                          <p:attrName>style.visibility</p:attrName>
                                        </p:attrNameLst>
                                      </p:cBhvr>
                                      <p:to>
                                        <p:strVal val="visible"/>
                                      </p:to>
                                    </p:set>
                                    <p:anim calcmode="lin" valueType="num">
                                      <p:cBhvr additive="base">
                                        <p:cTn id="51" dur="500" fill="hold"/>
                                        <p:tgtEl>
                                          <p:spTgt spid="3"/>
                                        </p:tgtEl>
                                        <p:attrNameLst>
                                          <p:attrName>ppt_x</p:attrName>
                                        </p:attrNameLst>
                                      </p:cBhvr>
                                      <p:tavLst>
                                        <p:tav tm="0">
                                          <p:val>
                                            <p:strVal val="#ppt_x"/>
                                          </p:val>
                                        </p:tav>
                                        <p:tav tm="100000">
                                          <p:val>
                                            <p:strVal val="#ppt_x"/>
                                          </p:val>
                                        </p:tav>
                                      </p:tavLst>
                                    </p:anim>
                                    <p:anim calcmode="lin" valueType="num">
                                      <p:cBhvr additive="base">
                                        <p:cTn id="5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12"/>
                                        </p:tgtEl>
                                        <p:attrNameLst>
                                          <p:attrName>style.visibility</p:attrName>
                                        </p:attrNameLst>
                                      </p:cBhvr>
                                      <p:to>
                                        <p:strVal val="visible"/>
                                      </p:to>
                                    </p:set>
                                    <p:anim calcmode="lin" valueType="num">
                                      <p:cBhvr additive="base">
                                        <p:cTn id="57" dur="500" fill="hold"/>
                                        <p:tgtEl>
                                          <p:spTgt spid="12"/>
                                        </p:tgtEl>
                                        <p:attrNameLst>
                                          <p:attrName>ppt_x</p:attrName>
                                        </p:attrNameLst>
                                      </p:cBhvr>
                                      <p:tavLst>
                                        <p:tav tm="0">
                                          <p:val>
                                            <p:strVal val="#ppt_x"/>
                                          </p:val>
                                        </p:tav>
                                        <p:tav tm="100000">
                                          <p:val>
                                            <p:strVal val="#ppt_x"/>
                                          </p:val>
                                        </p:tav>
                                      </p:tavLst>
                                    </p:anim>
                                    <p:anim calcmode="lin" valueType="num">
                                      <p:cBhvr additive="base">
                                        <p:cTn id="5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16"/>
                                        </p:tgtEl>
                                        <p:attrNameLst>
                                          <p:attrName>style.visibility</p:attrName>
                                        </p:attrNameLst>
                                      </p:cBhvr>
                                      <p:to>
                                        <p:strVal val="visible"/>
                                      </p:to>
                                    </p:set>
                                    <p:anim calcmode="lin" valueType="num">
                                      <p:cBhvr additive="base">
                                        <p:cTn id="63" dur="500" fill="hold"/>
                                        <p:tgtEl>
                                          <p:spTgt spid="16"/>
                                        </p:tgtEl>
                                        <p:attrNameLst>
                                          <p:attrName>ppt_x</p:attrName>
                                        </p:attrNameLst>
                                      </p:cBhvr>
                                      <p:tavLst>
                                        <p:tav tm="0">
                                          <p:val>
                                            <p:strVal val="#ppt_x"/>
                                          </p:val>
                                        </p:tav>
                                        <p:tav tm="100000">
                                          <p:val>
                                            <p:strVal val="#ppt_x"/>
                                          </p:val>
                                        </p:tav>
                                      </p:tavLst>
                                    </p:anim>
                                    <p:anim calcmode="lin" valueType="num">
                                      <p:cBhvr additive="base">
                                        <p:cTn id="6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17"/>
                                        </p:tgtEl>
                                        <p:attrNameLst>
                                          <p:attrName>style.visibility</p:attrName>
                                        </p:attrNameLst>
                                      </p:cBhvr>
                                      <p:to>
                                        <p:strVal val="visible"/>
                                      </p:to>
                                    </p:set>
                                    <p:anim calcmode="lin" valueType="num">
                                      <p:cBhvr additive="base">
                                        <p:cTn id="69" dur="500" fill="hold"/>
                                        <p:tgtEl>
                                          <p:spTgt spid="17"/>
                                        </p:tgtEl>
                                        <p:attrNameLst>
                                          <p:attrName>ppt_x</p:attrName>
                                        </p:attrNameLst>
                                      </p:cBhvr>
                                      <p:tavLst>
                                        <p:tav tm="0">
                                          <p:val>
                                            <p:strVal val="#ppt_x"/>
                                          </p:val>
                                        </p:tav>
                                        <p:tav tm="100000">
                                          <p:val>
                                            <p:strVal val="#ppt_x"/>
                                          </p:val>
                                        </p:tav>
                                      </p:tavLst>
                                    </p:anim>
                                    <p:anim calcmode="lin" valueType="num">
                                      <p:cBhvr additive="base">
                                        <p:cTn id="7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5" grpId="0" animBg="1"/>
      <p:bldP spid="15" grpId="0" animBg="1"/>
      <p:bldP spid="12" grpId="0" animBg="1"/>
      <p:bldP spid="16" grpId="0" animBg="1"/>
      <p:bldP spid="17" grpId="0" animBg="1"/>
      <p:bldP spid="7" grpId="0" animBg="1"/>
      <p:bldP spid="11" grpId="0" animBg="1"/>
      <p:bldP spid="13" grpId="0" animBg="1"/>
      <p:bldP spid="19"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D1107D-DE14-E41A-D085-228F3597C165}"/>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27321725-4E79-F8D7-89D0-3673C955AD6A}"/>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43328F26-C189-2BC3-1408-83DC2C5C17E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408A991C-D88C-4FC6-5B35-0E188C0243CB}"/>
              </a:ext>
            </a:extLst>
          </p:cNvPr>
          <p:cNvSpPr txBox="1"/>
          <p:nvPr/>
        </p:nvSpPr>
        <p:spPr>
          <a:xfrm>
            <a:off x="4630698" y="734217"/>
            <a:ext cx="466053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F0"/>
                </a:solidFill>
                <a:effectLst/>
                <a:uLnTx/>
                <a:uFillTx/>
                <a:latin typeface="Alexandria" charset="0"/>
                <a:ea typeface="+mn-ea"/>
                <a:cs typeface="Alexandria" charset="0"/>
              </a:rPr>
              <a:t>Lecture Summary: Quick Review</a:t>
            </a:r>
          </a:p>
        </p:txBody>
      </p:sp>
      <p:sp>
        <p:nvSpPr>
          <p:cNvPr id="28" name="Rectangle 27">
            <a:extLst>
              <a:ext uri="{FF2B5EF4-FFF2-40B4-BE49-F238E27FC236}">
                <a16:creationId xmlns:a16="http://schemas.microsoft.com/office/drawing/2014/main" id="{A5E53FBC-2A67-473B-714D-F8A4B941625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6" name="Graphic 21">
            <a:extLst>
              <a:ext uri="{FF2B5EF4-FFF2-40B4-BE49-F238E27FC236}">
                <a16:creationId xmlns:a16="http://schemas.microsoft.com/office/drawing/2014/main" id="{A2C41D4E-8EFA-6B0C-0954-C177E91D5A9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Plaque 3">
            <a:extLst>
              <a:ext uri="{FF2B5EF4-FFF2-40B4-BE49-F238E27FC236}">
                <a16:creationId xmlns:a16="http://schemas.microsoft.com/office/drawing/2014/main" id="{74CAB490-30D0-E84C-F8DD-8B2010AD38E8}"/>
              </a:ext>
            </a:extLst>
          </p:cNvPr>
          <p:cNvSpPr/>
          <p:nvPr/>
        </p:nvSpPr>
        <p:spPr>
          <a:xfrm>
            <a:off x="3989713" y="1183048"/>
            <a:ext cx="5678024" cy="706752"/>
          </a:xfrm>
          <a:prstGeom prst="plaque">
            <a:avLst/>
          </a:prstGeom>
          <a:solidFill>
            <a:srgbClr val="FFFFFF"/>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US" sz="2400" b="1" dirty="0">
                <a:solidFill>
                  <a:srgbClr val="002060"/>
                </a:solidFill>
                <a:latin typeface="Alexandria"/>
              </a:rPr>
              <a:t>Information Management in Facility Management</a:t>
            </a:r>
          </a:p>
        </p:txBody>
      </p:sp>
      <p:grpSp>
        <p:nvGrpSpPr>
          <p:cNvPr id="34" name="Group 33">
            <a:extLst>
              <a:ext uri="{FF2B5EF4-FFF2-40B4-BE49-F238E27FC236}">
                <a16:creationId xmlns:a16="http://schemas.microsoft.com/office/drawing/2014/main" id="{C8C1AC38-6013-2A63-16F6-B834605C4485}"/>
              </a:ext>
            </a:extLst>
          </p:cNvPr>
          <p:cNvGrpSpPr/>
          <p:nvPr/>
        </p:nvGrpSpPr>
        <p:grpSpPr>
          <a:xfrm>
            <a:off x="3347035" y="2066386"/>
            <a:ext cx="4406916" cy="364526"/>
            <a:chOff x="2916542" y="1122538"/>
            <a:chExt cx="6178484" cy="2349065"/>
          </a:xfrm>
          <a:solidFill>
            <a:srgbClr val="FFE1FF"/>
          </a:solidFill>
        </p:grpSpPr>
        <p:sp>
          <p:nvSpPr>
            <p:cNvPr id="35" name="Rectangle 34">
              <a:extLst>
                <a:ext uri="{FF2B5EF4-FFF2-40B4-BE49-F238E27FC236}">
                  <a16:creationId xmlns:a16="http://schemas.microsoft.com/office/drawing/2014/main" id="{2BBCEAAE-E5DD-5542-937B-F6B9B6EBD96D}"/>
                </a:ext>
              </a:extLst>
            </p:cNvPr>
            <p:cNvSpPr/>
            <p:nvPr/>
          </p:nvSpPr>
          <p:spPr>
            <a:xfrm>
              <a:off x="2916542" y="1566314"/>
              <a:ext cx="6178484" cy="531606"/>
            </a:xfrm>
            <a:prstGeom prst="rect">
              <a:avLst/>
            </a:prstGeom>
            <a:grpFill/>
            <a:ln>
              <a:solidFill>
                <a:srgbClr val="FF66FF"/>
              </a:solidFill>
            </a:ln>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6" name="TextBox 35">
              <a:extLst>
                <a:ext uri="{FF2B5EF4-FFF2-40B4-BE49-F238E27FC236}">
                  <a16:creationId xmlns:a16="http://schemas.microsoft.com/office/drawing/2014/main" id="{BFA50CBE-FB98-5618-4E71-1BBD6566FAAC}"/>
                </a:ext>
              </a:extLst>
            </p:cNvPr>
            <p:cNvSpPr txBox="1"/>
            <p:nvPr/>
          </p:nvSpPr>
          <p:spPr>
            <a:xfrm>
              <a:off x="2916542" y="1122538"/>
              <a:ext cx="6178484" cy="2349065"/>
            </a:xfrm>
            <a:prstGeom prst="rect">
              <a:avLst/>
            </a:prstGeom>
            <a:grpFill/>
            <a:ln>
              <a:solidFill>
                <a:srgbClr val="FF66FF"/>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a:ea typeface="+mn-ea"/>
                  <a:cs typeface="+mn-cs"/>
                </a:rPr>
                <a:t>Concept</a:t>
              </a:r>
            </a:p>
          </p:txBody>
        </p:sp>
      </p:grpSp>
      <p:grpSp>
        <p:nvGrpSpPr>
          <p:cNvPr id="37" name="Group 36">
            <a:extLst>
              <a:ext uri="{FF2B5EF4-FFF2-40B4-BE49-F238E27FC236}">
                <a16:creationId xmlns:a16="http://schemas.microsoft.com/office/drawing/2014/main" id="{6444A3A7-3613-AC85-3D0A-4DAF71B0E122}"/>
              </a:ext>
            </a:extLst>
          </p:cNvPr>
          <p:cNvGrpSpPr/>
          <p:nvPr/>
        </p:nvGrpSpPr>
        <p:grpSpPr>
          <a:xfrm>
            <a:off x="3637706" y="2512119"/>
            <a:ext cx="4371081" cy="397611"/>
            <a:chOff x="2916542" y="1566314"/>
            <a:chExt cx="6178484" cy="531606"/>
          </a:xfrm>
          <a:solidFill>
            <a:srgbClr val="FFE1FF"/>
          </a:solidFill>
        </p:grpSpPr>
        <p:sp>
          <p:nvSpPr>
            <p:cNvPr id="38" name="Rectangle 37">
              <a:extLst>
                <a:ext uri="{FF2B5EF4-FFF2-40B4-BE49-F238E27FC236}">
                  <a16:creationId xmlns:a16="http://schemas.microsoft.com/office/drawing/2014/main" id="{4C9AB098-3CFE-2186-4891-F8C1BA38FEF2}"/>
                </a:ext>
              </a:extLst>
            </p:cNvPr>
            <p:cNvSpPr/>
            <p:nvPr/>
          </p:nvSpPr>
          <p:spPr>
            <a:xfrm>
              <a:off x="2916542" y="1566314"/>
              <a:ext cx="6178484" cy="531606"/>
            </a:xfrm>
            <a:prstGeom prst="rect">
              <a:avLst/>
            </a:prstGeom>
            <a:grpFill/>
            <a:ln>
              <a:solidFill>
                <a:srgbClr val="FF66FF"/>
              </a:solidFill>
            </a:ln>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9" name="TextBox 38">
              <a:extLst>
                <a:ext uri="{FF2B5EF4-FFF2-40B4-BE49-F238E27FC236}">
                  <a16:creationId xmlns:a16="http://schemas.microsoft.com/office/drawing/2014/main" id="{DD561BBE-7300-B04C-12BB-A438EF7D8FE8}"/>
                </a:ext>
              </a:extLst>
            </p:cNvPr>
            <p:cNvSpPr txBox="1"/>
            <p:nvPr/>
          </p:nvSpPr>
          <p:spPr>
            <a:xfrm>
              <a:off x="2916542" y="1566314"/>
              <a:ext cx="6178484" cy="531605"/>
            </a:xfrm>
            <a:prstGeom prst="rect">
              <a:avLst/>
            </a:prstGeom>
            <a:grpFill/>
            <a:ln>
              <a:solidFill>
                <a:srgbClr val="FF66FF"/>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a:ea typeface="+mn-ea"/>
                  <a:cs typeface="+mn-cs"/>
                </a:rPr>
                <a:t>Data Classification</a:t>
              </a:r>
            </a:p>
          </p:txBody>
        </p:sp>
      </p:grpSp>
      <p:grpSp>
        <p:nvGrpSpPr>
          <p:cNvPr id="3" name="Group 2">
            <a:extLst>
              <a:ext uri="{FF2B5EF4-FFF2-40B4-BE49-F238E27FC236}">
                <a16:creationId xmlns:a16="http://schemas.microsoft.com/office/drawing/2014/main" id="{FC8CD6A0-C122-CFE2-B245-23A81E309C47}"/>
              </a:ext>
            </a:extLst>
          </p:cNvPr>
          <p:cNvGrpSpPr/>
          <p:nvPr/>
        </p:nvGrpSpPr>
        <p:grpSpPr>
          <a:xfrm>
            <a:off x="4634226" y="3011929"/>
            <a:ext cx="4388998" cy="510237"/>
            <a:chOff x="2916542" y="1485008"/>
            <a:chExt cx="6203810" cy="622545"/>
          </a:xfrm>
          <a:solidFill>
            <a:srgbClr val="FFE1FF"/>
          </a:solidFill>
        </p:grpSpPr>
        <p:sp>
          <p:nvSpPr>
            <p:cNvPr id="7" name="Rectangle 6">
              <a:extLst>
                <a:ext uri="{FF2B5EF4-FFF2-40B4-BE49-F238E27FC236}">
                  <a16:creationId xmlns:a16="http://schemas.microsoft.com/office/drawing/2014/main" id="{7BEC6F0F-0A58-0F8F-B439-B1700DBC309B}"/>
                </a:ext>
              </a:extLst>
            </p:cNvPr>
            <p:cNvSpPr/>
            <p:nvPr/>
          </p:nvSpPr>
          <p:spPr>
            <a:xfrm>
              <a:off x="2916542" y="1566314"/>
              <a:ext cx="6178484" cy="531606"/>
            </a:xfrm>
            <a:prstGeom prst="rect">
              <a:avLst/>
            </a:prstGeom>
            <a:grpFill/>
            <a:ln>
              <a:solidFill>
                <a:srgbClr val="FF66FF"/>
              </a:solidFill>
            </a:ln>
          </p:spPr>
          <p:style>
            <a:lnRef idx="2">
              <a:schemeClr val="lt1">
                <a:hueOff val="0"/>
                <a:satOff val="0"/>
                <a:lumOff val="0"/>
                <a:alphaOff val="0"/>
              </a:schemeClr>
            </a:lnRef>
            <a:fillRef idx="1">
              <a:scrgbClr r="0" g="0" b="0"/>
            </a:fillRef>
            <a:effectRef idx="0">
              <a:schemeClr val="accent6">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TextBox 7">
              <a:extLst>
                <a:ext uri="{FF2B5EF4-FFF2-40B4-BE49-F238E27FC236}">
                  <a16:creationId xmlns:a16="http://schemas.microsoft.com/office/drawing/2014/main" id="{B2BEFD39-B41B-A45D-42E5-CAA0C8D365C4}"/>
                </a:ext>
              </a:extLst>
            </p:cNvPr>
            <p:cNvSpPr txBox="1"/>
            <p:nvPr/>
          </p:nvSpPr>
          <p:spPr>
            <a:xfrm>
              <a:off x="2941868" y="1485008"/>
              <a:ext cx="6178484" cy="622545"/>
            </a:xfrm>
            <a:prstGeom prst="rect">
              <a:avLst/>
            </a:prstGeom>
            <a:grpFill/>
            <a:ln>
              <a:solidFill>
                <a:srgbClr val="FF66FF"/>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a:ea typeface="+mn-ea"/>
                  <a:cs typeface="+mn-cs"/>
                </a:rPr>
                <a:t>Classification of Facility-Related Information</a:t>
              </a:r>
            </a:p>
          </p:txBody>
        </p:sp>
      </p:grpSp>
      <p:sp>
        <p:nvSpPr>
          <p:cNvPr id="9" name="TextBox 8">
            <a:extLst>
              <a:ext uri="{FF2B5EF4-FFF2-40B4-BE49-F238E27FC236}">
                <a16:creationId xmlns:a16="http://schemas.microsoft.com/office/drawing/2014/main" id="{79A6CBF1-15EC-972C-34EB-FB38598E05CC}"/>
              </a:ext>
            </a:extLst>
          </p:cNvPr>
          <p:cNvSpPr txBox="1"/>
          <p:nvPr/>
        </p:nvSpPr>
        <p:spPr>
          <a:xfrm>
            <a:off x="4920147" y="3605845"/>
            <a:ext cx="4371081" cy="389354"/>
          </a:xfrm>
          <a:prstGeom prst="rect">
            <a:avLst/>
          </a:prstGeom>
          <a:solidFill>
            <a:srgbClr val="FFE1FF"/>
          </a:solidFill>
          <a:ln>
            <a:solidFill>
              <a:srgbClr val="FF66FF"/>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a:ea typeface="+mn-ea"/>
                <a:cs typeface="+mn-cs"/>
              </a:rPr>
              <a:t>Information Management Strategy</a:t>
            </a:r>
          </a:p>
        </p:txBody>
      </p:sp>
      <p:sp>
        <p:nvSpPr>
          <p:cNvPr id="10" name="TextBox 9">
            <a:extLst>
              <a:ext uri="{FF2B5EF4-FFF2-40B4-BE49-F238E27FC236}">
                <a16:creationId xmlns:a16="http://schemas.microsoft.com/office/drawing/2014/main" id="{1074A1FA-77F8-7AB9-FC52-E5B58AF19B22}"/>
              </a:ext>
            </a:extLst>
          </p:cNvPr>
          <p:cNvSpPr txBox="1"/>
          <p:nvPr/>
        </p:nvSpPr>
        <p:spPr>
          <a:xfrm>
            <a:off x="5328664" y="4078878"/>
            <a:ext cx="4371081" cy="389355"/>
          </a:xfrm>
          <a:prstGeom prst="rect">
            <a:avLst/>
          </a:prstGeom>
          <a:solidFill>
            <a:srgbClr val="FFE1FF"/>
          </a:solidFill>
          <a:ln>
            <a:solidFill>
              <a:srgbClr val="FF66FF"/>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a:ea typeface="+mn-ea"/>
                <a:cs typeface="+mn-cs"/>
              </a:rPr>
              <a:t>Information Management Procedures</a:t>
            </a:r>
          </a:p>
        </p:txBody>
      </p:sp>
      <p:sp>
        <p:nvSpPr>
          <p:cNvPr id="11" name="TextBox 10">
            <a:extLst>
              <a:ext uri="{FF2B5EF4-FFF2-40B4-BE49-F238E27FC236}">
                <a16:creationId xmlns:a16="http://schemas.microsoft.com/office/drawing/2014/main" id="{BE62B762-7C48-243D-2651-83DBD9402AD2}"/>
              </a:ext>
            </a:extLst>
          </p:cNvPr>
          <p:cNvSpPr txBox="1"/>
          <p:nvPr/>
        </p:nvSpPr>
        <p:spPr>
          <a:xfrm>
            <a:off x="5568410" y="4558215"/>
            <a:ext cx="4371081" cy="464516"/>
          </a:xfrm>
          <a:prstGeom prst="rect">
            <a:avLst/>
          </a:prstGeom>
          <a:solidFill>
            <a:srgbClr val="FFE1FF"/>
          </a:solidFill>
          <a:ln>
            <a:solidFill>
              <a:srgbClr val="FF66FF"/>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a:ea typeface="+mn-ea"/>
                <a:cs typeface="+mn-cs"/>
              </a:rPr>
              <a:t>Success Factors in Information Management:</a:t>
            </a:r>
          </a:p>
        </p:txBody>
      </p:sp>
      <p:sp>
        <p:nvSpPr>
          <p:cNvPr id="13" name="TextBox 12">
            <a:extLst>
              <a:ext uri="{FF2B5EF4-FFF2-40B4-BE49-F238E27FC236}">
                <a16:creationId xmlns:a16="http://schemas.microsoft.com/office/drawing/2014/main" id="{BF28F04D-E9CA-2386-CDE8-876F73D2888F}"/>
              </a:ext>
            </a:extLst>
          </p:cNvPr>
          <p:cNvSpPr txBox="1"/>
          <p:nvPr/>
        </p:nvSpPr>
        <p:spPr>
          <a:xfrm>
            <a:off x="5839326" y="5108971"/>
            <a:ext cx="4627755" cy="890775"/>
          </a:xfrm>
          <a:prstGeom prst="rect">
            <a:avLst/>
          </a:prstGeom>
          <a:solidFill>
            <a:srgbClr val="FFE1FF"/>
          </a:solidFill>
          <a:ln>
            <a:solidFill>
              <a:srgbClr val="FF66FF"/>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a:ea typeface="+mn-ea"/>
                <a:cs typeface="+mn-cs"/>
              </a:rPr>
              <a:t>Modern Technologies for Facility Management (BIM, CAFM, IOT,AI)</a:t>
            </a:r>
          </a:p>
        </p:txBody>
      </p:sp>
      <p:sp>
        <p:nvSpPr>
          <p:cNvPr id="14" name="TextBox 13">
            <a:extLst>
              <a:ext uri="{FF2B5EF4-FFF2-40B4-BE49-F238E27FC236}">
                <a16:creationId xmlns:a16="http://schemas.microsoft.com/office/drawing/2014/main" id="{12241C17-5DE9-E3EF-E1D6-496D5DD5BDF0}"/>
              </a:ext>
            </a:extLst>
          </p:cNvPr>
          <p:cNvSpPr txBox="1"/>
          <p:nvPr/>
        </p:nvSpPr>
        <p:spPr>
          <a:xfrm>
            <a:off x="7105687" y="6095099"/>
            <a:ext cx="4371081" cy="464516"/>
          </a:xfrm>
          <a:prstGeom prst="rect">
            <a:avLst/>
          </a:prstGeom>
          <a:solidFill>
            <a:srgbClr val="FFE1FF"/>
          </a:solidFill>
          <a:ln>
            <a:solidFill>
              <a:srgbClr val="FF66FF"/>
            </a:solidFill>
          </a:ln>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a:ea typeface="+mn-ea"/>
                <a:cs typeface="+mn-cs"/>
              </a:rPr>
              <a:t>The Main Challenges</a:t>
            </a:r>
          </a:p>
        </p:txBody>
      </p:sp>
    </p:spTree>
    <p:extLst>
      <p:ext uri="{BB962C8B-B14F-4D97-AF65-F5344CB8AC3E}">
        <p14:creationId xmlns:p14="http://schemas.microsoft.com/office/powerpoint/2010/main" val="2851790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4"/>
                                        </p:tgtEl>
                                        <p:attrNameLst>
                                          <p:attrName>style.visibility</p:attrName>
                                        </p:attrNameLst>
                                      </p:cBhvr>
                                      <p:to>
                                        <p:strVal val="visible"/>
                                      </p:to>
                                    </p:set>
                                    <p:anim calcmode="lin" valueType="num">
                                      <p:cBhvr additive="base">
                                        <p:cTn id="11" dur="500" fill="hold"/>
                                        <p:tgtEl>
                                          <p:spTgt spid="34"/>
                                        </p:tgtEl>
                                        <p:attrNameLst>
                                          <p:attrName>ppt_x</p:attrName>
                                        </p:attrNameLst>
                                      </p:cBhvr>
                                      <p:tavLst>
                                        <p:tav tm="0">
                                          <p:val>
                                            <p:strVal val="#ppt_x"/>
                                          </p:val>
                                        </p:tav>
                                        <p:tav tm="100000">
                                          <p:val>
                                            <p:strVal val="#ppt_x"/>
                                          </p:val>
                                        </p:tav>
                                      </p:tavLst>
                                    </p:anim>
                                    <p:anim calcmode="lin" valueType="num">
                                      <p:cBhvr additive="base">
                                        <p:cTn id="12"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7"/>
                                        </p:tgtEl>
                                        <p:attrNameLst>
                                          <p:attrName>style.visibility</p:attrName>
                                        </p:attrNameLst>
                                      </p:cBhvr>
                                      <p:to>
                                        <p:strVal val="visible"/>
                                      </p:to>
                                    </p:set>
                                    <p:anim calcmode="lin" valueType="num">
                                      <p:cBhvr additive="base">
                                        <p:cTn id="17" dur="500" fill="hold"/>
                                        <p:tgtEl>
                                          <p:spTgt spid="37"/>
                                        </p:tgtEl>
                                        <p:attrNameLst>
                                          <p:attrName>ppt_x</p:attrName>
                                        </p:attrNameLst>
                                      </p:cBhvr>
                                      <p:tavLst>
                                        <p:tav tm="0">
                                          <p:val>
                                            <p:strVal val="#ppt_x"/>
                                          </p:val>
                                        </p:tav>
                                        <p:tav tm="100000">
                                          <p:val>
                                            <p:strVal val="#ppt_x"/>
                                          </p:val>
                                        </p:tav>
                                      </p:tavLst>
                                    </p:anim>
                                    <p:anim calcmode="lin" valueType="num">
                                      <p:cBhvr additive="base">
                                        <p:cTn id="18"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ppt_x"/>
                                          </p:val>
                                        </p:tav>
                                        <p:tav tm="100000">
                                          <p:val>
                                            <p:strVal val="#ppt_x"/>
                                          </p:val>
                                        </p:tav>
                                      </p:tavLst>
                                    </p:anim>
                                    <p:anim calcmode="lin" valueType="num">
                                      <p:cBhvr additive="base">
                                        <p:cTn id="2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additive="base">
                                        <p:cTn id="29" dur="500" fill="hold"/>
                                        <p:tgtEl>
                                          <p:spTgt spid="9"/>
                                        </p:tgtEl>
                                        <p:attrNameLst>
                                          <p:attrName>ppt_x</p:attrName>
                                        </p:attrNameLst>
                                      </p:cBhvr>
                                      <p:tavLst>
                                        <p:tav tm="0">
                                          <p:val>
                                            <p:strVal val="#ppt_x"/>
                                          </p:val>
                                        </p:tav>
                                        <p:tav tm="100000">
                                          <p:val>
                                            <p:strVal val="#ppt_x"/>
                                          </p:val>
                                        </p:tav>
                                      </p:tavLst>
                                    </p:anim>
                                    <p:anim calcmode="lin" valueType="num">
                                      <p:cBhvr additive="base">
                                        <p:cTn id="3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additive="base">
                                        <p:cTn id="35" dur="500" fill="hold"/>
                                        <p:tgtEl>
                                          <p:spTgt spid="10"/>
                                        </p:tgtEl>
                                        <p:attrNameLst>
                                          <p:attrName>ppt_x</p:attrName>
                                        </p:attrNameLst>
                                      </p:cBhvr>
                                      <p:tavLst>
                                        <p:tav tm="0">
                                          <p:val>
                                            <p:strVal val="#ppt_x"/>
                                          </p:val>
                                        </p:tav>
                                        <p:tav tm="100000">
                                          <p:val>
                                            <p:strVal val="#ppt_x"/>
                                          </p:val>
                                        </p:tav>
                                      </p:tavLst>
                                    </p:anim>
                                    <p:anim calcmode="lin" valueType="num">
                                      <p:cBhvr additive="base">
                                        <p:cTn id="3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500" fill="hold"/>
                                        <p:tgtEl>
                                          <p:spTgt spid="11"/>
                                        </p:tgtEl>
                                        <p:attrNameLst>
                                          <p:attrName>ppt_x</p:attrName>
                                        </p:attrNameLst>
                                      </p:cBhvr>
                                      <p:tavLst>
                                        <p:tav tm="0">
                                          <p:val>
                                            <p:strVal val="#ppt_x"/>
                                          </p:val>
                                        </p:tav>
                                        <p:tav tm="100000">
                                          <p:val>
                                            <p:strVal val="#ppt_x"/>
                                          </p:val>
                                        </p:tav>
                                      </p:tavLst>
                                    </p:anim>
                                    <p:anim calcmode="lin" valueType="num">
                                      <p:cBhvr additive="base">
                                        <p:cTn id="4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 calcmode="lin" valueType="num">
                                      <p:cBhvr additive="base">
                                        <p:cTn id="47" dur="500" fill="hold"/>
                                        <p:tgtEl>
                                          <p:spTgt spid="13"/>
                                        </p:tgtEl>
                                        <p:attrNameLst>
                                          <p:attrName>ppt_x</p:attrName>
                                        </p:attrNameLst>
                                      </p:cBhvr>
                                      <p:tavLst>
                                        <p:tav tm="0">
                                          <p:val>
                                            <p:strVal val="#ppt_x"/>
                                          </p:val>
                                        </p:tav>
                                        <p:tav tm="100000">
                                          <p:val>
                                            <p:strVal val="#ppt_x"/>
                                          </p:val>
                                        </p:tav>
                                      </p:tavLst>
                                    </p:anim>
                                    <p:anim calcmode="lin" valueType="num">
                                      <p:cBhvr additive="base">
                                        <p:cTn id="4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4"/>
                                        </p:tgtEl>
                                        <p:attrNameLst>
                                          <p:attrName>style.visibility</p:attrName>
                                        </p:attrNameLst>
                                      </p:cBhvr>
                                      <p:to>
                                        <p:strVal val="visible"/>
                                      </p:to>
                                    </p:set>
                                    <p:anim calcmode="lin" valueType="num">
                                      <p:cBhvr additive="base">
                                        <p:cTn id="53" dur="500" fill="hold"/>
                                        <p:tgtEl>
                                          <p:spTgt spid="14"/>
                                        </p:tgtEl>
                                        <p:attrNameLst>
                                          <p:attrName>ppt_x</p:attrName>
                                        </p:attrNameLst>
                                      </p:cBhvr>
                                      <p:tavLst>
                                        <p:tav tm="0">
                                          <p:val>
                                            <p:strVal val="#ppt_x"/>
                                          </p:val>
                                        </p:tav>
                                        <p:tav tm="100000">
                                          <p:val>
                                            <p:strVal val="#ppt_x"/>
                                          </p:val>
                                        </p:tav>
                                      </p:tavLst>
                                    </p:anim>
                                    <p:anim calcmode="lin" valueType="num">
                                      <p:cBhvr additive="base">
                                        <p:cTn id="5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0" grpId="0" animBg="1"/>
      <p:bldP spid="11" grpId="0" animBg="1"/>
      <p:bldP spid="13" grpId="0" animBg="1"/>
      <p:bldP spid="14"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705831" y="5707075"/>
            <a:ext cx="4524565" cy="8299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prstClr val="white"/>
                </a:solidFill>
                <a:effectLst/>
                <a:uLnTx/>
                <a:uFillTx/>
                <a:latin typeface="Alexandria" charset="0"/>
                <a:ea typeface="+mn-ea"/>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http://purl.org/dc/elements/1.1/"/>
    <ds:schemaRef ds:uri="http://schemas.microsoft.com/office/2006/documentManagement/types"/>
    <ds:schemaRef ds:uri="http://www.w3.org/XML/1998/namespace"/>
    <ds:schemaRef ds:uri="http://schemas.openxmlformats.org/package/2006/metadata/core-properties"/>
    <ds:schemaRef ds:uri="http://schemas.microsoft.com/office/infopath/2007/PartnerControls"/>
    <ds:schemaRef ds:uri="http://purl.org/dc/dcmitype/"/>
    <ds:schemaRef ds:uri="688354b5-287c-4cda-825e-1d7935aea40e"/>
    <ds:schemaRef ds:uri="aca13214-df29-4e3c-a050-857c0bf7bd8e"/>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01F37DF6-44CB-4806-BC5F-3CBF13C386BC}">
  <ds:schemaRefs>
    <ds:schemaRef ds:uri="688354b5-287c-4cda-825e-1d7935aea40e"/>
    <ds:schemaRef ds:uri="aca13214-df29-4e3c-a050-857c0bf7bd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24396</TotalTime>
  <Words>5414</Words>
  <Application>Microsoft Office PowerPoint</Application>
  <PresentationFormat>Widescreen</PresentationFormat>
  <Paragraphs>889</Paragraphs>
  <Slides>57</Slides>
  <Notes>56</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57</vt:i4>
      </vt:variant>
    </vt:vector>
  </HeadingPairs>
  <TitlesOfParts>
    <vt:vector size="64" baseType="lpstr">
      <vt:lpstr>Alexandria</vt:lpstr>
      <vt:lpstr>Arial</vt:lpstr>
      <vt:lpstr>Calibri</vt:lpstr>
      <vt:lpstr>Calibri Light</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Weam Agha</cp:lastModifiedBy>
  <cp:revision>145</cp:revision>
  <dcterms:created xsi:type="dcterms:W3CDTF">2023-04-29T09:08:00Z</dcterms:created>
  <dcterms:modified xsi:type="dcterms:W3CDTF">2025-12-11T08:07:27Z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y fmtid="{D5CDD505-2E9C-101B-9397-08002B2CF9AE}" pid="5" name="MediaServiceImageTags">
    <vt:lpwstr/>
  </property>
</Properties>
</file>