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CE345-82EA-0CF6-49B4-9873B1CAC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9401A1-EBB8-8C91-0D8B-3727C907E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BAFE4-EA92-4128-8262-15D31A4DED70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ED75C0-00F5-E085-A8F0-E5EA5137C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6B57EA-0F54-7463-79E3-0B42151F7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959C7-7135-472E-9678-C8E0D7710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86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C8315A-008F-9DC2-0D8D-F771AC97D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0A4063-8284-9B8C-9535-1E9C666BD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E6B828-49C3-3A19-4A25-D094D4796C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7BAFE4-EA92-4128-8262-15D31A4DED70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58FC9B-0E92-8A77-46C5-38660B0B12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86B32-F6A8-A9D0-3E6C-7A12BA69C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D959C7-7135-472E-9678-C8E0D7710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187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B778E1-A0A2-FFF5-7A11-62AF1FD78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EB30B-7E22-C6C7-9265-E924945CB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03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5D4BC9-E4E7-3E7C-D528-3D2EB189C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715FFF-4ED5-8AAE-5848-4A545D942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41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5A6A8-09E3-2DEB-DC44-2668248BC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6B63F-EC5A-D438-3C76-C0877EDBBB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32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481E20-DB0B-3C9F-A6D9-540431BFC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DC441-C234-F232-36B6-4248F7CE0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432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C382E-BB71-D8EF-A293-91B35068D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0014C-A8EB-D99E-3121-60B6E1891F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39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966E8-351A-2C5E-2F42-69DD5D8CC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BC8E4D-D1FE-EB0A-AC70-2E7F8E42B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880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74959-10AE-4135-17AE-874AE0108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FFBC0-FF94-E56C-E197-07E3EB3DB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83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184B70-6160-2D9F-67E7-7270D33C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AC8DA6-7C70-8457-3866-781844228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81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4C75E4-466D-38F0-ED47-E9595BB9C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2185C-BED5-67BD-1042-2F26D27F57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82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08AFCE-67D3-40B5-4D08-4205A3955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38AA3A-908C-1208-4421-2CD611A1A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58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A920F2-ACEE-74DC-BDB7-DC5D94DE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34E55-D004-76CA-C0A6-60CD81C3D7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283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28C8B7-BB20-DEA5-39CB-F3E063D9D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EACD3-2991-C9A3-57A7-607FFD2DD0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61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17CD81-F61F-8313-46AA-3205F6950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5E20C-EE8F-5FDD-B0D0-5FAFCAE727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645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3CEEC0-878A-E22B-1C26-31238D46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DACC17-0C35-4AF3-430A-591054C22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11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C751C3-CEC9-D6BF-FED0-F5D3628E2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188BFC-9B81-5179-F4B8-AE8B5360D4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45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0F83F8-D4DB-659C-0402-6939AF63F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40E6A7-8BE0-C970-4A14-2A5B31F7E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145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E893E1-D0B9-3511-3EF7-B74A1A6D3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EDB8DC-4189-DF06-DD5A-E0372A68E8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74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8D99D-EE1D-5041-5639-2B771E86E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06166A-46F4-932A-4139-4735D1AF65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6356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835AF-9134-BEB1-D945-4C0496359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F2DAB-8847-D1DA-6710-23653C783C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3672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BB7B77-60C9-84FD-FD53-7D2140FC9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691D9-BF0A-5113-5035-5412C34A38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37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72248-0DD5-77E3-2F6F-6BEF5DFE4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CCCCC-71F1-9FF0-F976-A8918D3B6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41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3E5FB0-6921-AB2D-8C94-508F851E6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8A94F-1A9B-4AFB-FBD2-B4DBBC2A5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77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350BB-09F0-3DE8-ABF3-6D8372D5E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1C130-47EC-0CDE-3DC7-BA0497C11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147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351164-1E2A-E092-9ED1-4EF4831E0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936DC-8BCA-EE5C-181F-B96EC5DB6C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663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135C0-96FD-8283-6C1B-22CA44229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7D66D4-DE99-15FD-69B5-8C81A04D4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9353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176E48-2893-9AE2-BD69-39D73BD41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0C54C-3856-8090-17DC-2CFC41598E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8693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6C4BB6-C02C-A3DA-9F92-E1E7BA562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78282-683D-59A1-04D2-DA7588334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03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5B48AD-0F9C-D762-54DC-586E52F27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91C9C6-EDA8-DA9E-033E-6352D1004B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8743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30DA20-AA1F-D62F-81FE-8316A26B2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E327B-EFF2-1D79-8B05-1DB09E4C52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576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FF3C9-8B14-E55F-B81D-906266EEB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D7368C-10AD-E3F2-5073-3765315B66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5140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DE1CB6-C1C7-EF08-D650-0E74DDE02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EBB59-3D9B-7F3F-9603-D81F1231D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8031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71E9B5-7C61-D2F5-B8EC-0560AD4D1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0A9B6B-27E5-3CA0-1055-07355E6EA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580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EF154-7114-5694-95D9-65C6C91EA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EBAE4-057A-AF93-2CE2-E48E707D63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9897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2B3DF9-68F4-7655-9D9D-AFE328D1B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6C84B-CF14-0B15-BE79-6843751B6C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0322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F3324-7F8D-5F11-9ACF-82B5295B5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86F440-DDAE-CB1F-0604-E2C56C7F02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253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C7970-4ECB-D600-C171-8F683993F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2DD3D1-F844-4B23-5863-6A8340816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330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F3910E-F885-1706-243D-C384C912B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88565D-FF4A-2AB5-E105-6987FB4AE0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228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CA554-077A-C411-F92B-2744CE870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B45F35-99B4-4BEF-DF0F-558DF75319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627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2024-06-28T01:53:18Z</dcterms:created>
  <dcterms:modified xsi:type="dcterms:W3CDTF">2024-06-28T01:53:18Z</dcterms:modified>
</cp:coreProperties>
</file>