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54"/>
  </p:notesMasterIdLst>
  <p:sldIdLst>
    <p:sldId id="480" r:id="rId6"/>
    <p:sldId id="303" r:id="rId7"/>
    <p:sldId id="259" r:id="rId8"/>
    <p:sldId id="613" r:id="rId9"/>
    <p:sldId id="498" r:id="rId10"/>
    <p:sldId id="614" r:id="rId11"/>
    <p:sldId id="499" r:id="rId12"/>
    <p:sldId id="615" r:id="rId13"/>
    <p:sldId id="503" r:id="rId14"/>
    <p:sldId id="616" r:id="rId15"/>
    <p:sldId id="500" r:id="rId16"/>
    <p:sldId id="501" r:id="rId17"/>
    <p:sldId id="502" r:id="rId18"/>
    <p:sldId id="504" r:id="rId19"/>
    <p:sldId id="535" r:id="rId20"/>
    <p:sldId id="611"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36" r:id="rId36"/>
    <p:sldId id="612" r:id="rId37"/>
    <p:sldId id="526" r:id="rId38"/>
    <p:sldId id="617" r:id="rId39"/>
    <p:sldId id="527" r:id="rId40"/>
    <p:sldId id="528" r:id="rId41"/>
    <p:sldId id="529" r:id="rId42"/>
    <p:sldId id="621" r:id="rId43"/>
    <p:sldId id="622" r:id="rId44"/>
    <p:sldId id="620" r:id="rId45"/>
    <p:sldId id="537" r:id="rId46"/>
    <p:sldId id="530" r:id="rId47"/>
    <p:sldId id="618" r:id="rId48"/>
    <p:sldId id="619" r:id="rId49"/>
    <p:sldId id="506" r:id="rId50"/>
    <p:sldId id="523" r:id="rId51"/>
    <p:sldId id="53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5839" autoAdjust="0"/>
  </p:normalViewPr>
  <p:slideViewPr>
    <p:cSldViewPr snapToGrid="0">
      <p:cViewPr varScale="1">
        <p:scale>
          <a:sx n="98" d="100"/>
          <a:sy n="98" d="100"/>
        </p:scale>
        <p:origin x="110" y="67"/>
      </p:cViewPr>
      <p:guideLst/>
    </p:cSldViewPr>
  </p:slideViewPr>
  <p:outlineViewPr>
    <p:cViewPr>
      <p:scale>
        <a:sx n="33" d="100"/>
        <a:sy n="33" d="100"/>
      </p:scale>
      <p:origin x="0" y="0"/>
    </p:cViewPr>
    <p:sldLst>
      <p:sld r:id="rId1" collapse="1"/>
      <p:sld r:id="rId2"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_rels/viewProps.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slide" Target="slides/slide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4/10/2025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15</a:t>
            </a:fld>
            <a:endParaRPr lang="en-US"/>
          </a:p>
        </p:txBody>
      </p:sp>
    </p:spTree>
    <p:extLst>
      <p:ext uri="{BB962C8B-B14F-4D97-AF65-F5344CB8AC3E}">
        <p14:creationId xmlns:p14="http://schemas.microsoft.com/office/powerpoint/2010/main" val="444672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31</a:t>
            </a:fld>
            <a:endParaRPr lang="en-US"/>
          </a:p>
        </p:txBody>
      </p:sp>
    </p:spTree>
    <p:extLst>
      <p:ext uri="{BB962C8B-B14F-4D97-AF65-F5344CB8AC3E}">
        <p14:creationId xmlns:p14="http://schemas.microsoft.com/office/powerpoint/2010/main" val="2265642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83688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3919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163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57714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981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0999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3089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530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664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7956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5609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9007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40655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447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305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2.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
        <p:nvSpPr>
          <p:cNvPr id="7" name="Rectangle 6">
            <a:extLst>
              <a:ext uri="{FF2B5EF4-FFF2-40B4-BE49-F238E27FC236}">
                <a16:creationId xmlns:a16="http://schemas.microsoft.com/office/drawing/2014/main" id="{D2774D5B-0C3E-5BCB-44C7-0B51A35029DD}"/>
              </a:ext>
            </a:extLst>
          </p:cNvPr>
          <p:cNvSpPr/>
          <p:nvPr userDrawn="1"/>
        </p:nvSpPr>
        <p:spPr>
          <a:xfrm>
            <a:off x="2626178" y="500900"/>
            <a:ext cx="9060997"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454D5053-D0D5-40B7-5521-A0046AF20231}"/>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729476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 Id="rId4" Type="http://schemas.openxmlformats.org/officeDocument/2006/relationships/hyperlink" Target="http://getpmpcertified.blogspot.com/2011/05/chapter-13-relationship-between-project.html"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6.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C3F20EC-2941-365A-FF9E-583B148A379D}"/>
              </a:ext>
            </a:extLst>
          </p:cNvPr>
          <p:cNvGrpSpPr/>
          <p:nvPr/>
        </p:nvGrpSpPr>
        <p:grpSpPr>
          <a:xfrm>
            <a:off x="256393" y="1453388"/>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Alexandria" charset="0"/>
                  <a:ea typeface="+mn-ea"/>
                  <a:cs typeface="+mn-cs"/>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533962" y="3910691"/>
            <a:ext cx="10066655" cy="2677656"/>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Section VI - Advanced tools and techniques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21 - Simulation modeling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23 - Team tools: RAM charts and staffing profile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24 - 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34D33984-C3FC-54D3-69B2-6ABA87BA2444}"/>
              </a:ext>
            </a:extLst>
          </p:cNvPr>
          <p:cNvPicPr>
            <a:picLocks noChangeAspect="1"/>
          </p:cNvPicPr>
          <p:nvPr/>
        </p:nvPicPr>
        <p:blipFill>
          <a:blip r:embed="rId4"/>
          <a:stretch>
            <a:fillRect/>
          </a:stretch>
        </p:blipFill>
        <p:spPr>
          <a:xfrm>
            <a:off x="5996475" y="580154"/>
            <a:ext cx="5429250" cy="2933700"/>
          </a:xfrm>
          <a:prstGeom prst="rect">
            <a:avLst/>
          </a:prstGeom>
        </p:spPr>
      </p:pic>
      <p:sp>
        <p:nvSpPr>
          <p:cNvPr id="5" name="TextBox 4">
            <a:extLst>
              <a:ext uri="{FF2B5EF4-FFF2-40B4-BE49-F238E27FC236}">
                <a16:creationId xmlns:a16="http://schemas.microsoft.com/office/drawing/2014/main" id="{E850F337-A299-65B0-D13E-2D55CDF9D65B}"/>
              </a:ext>
            </a:extLst>
          </p:cNvPr>
          <p:cNvSpPr txBox="1"/>
          <p:nvPr/>
        </p:nvSpPr>
        <p:spPr>
          <a:xfrm>
            <a:off x="591383" y="3098356"/>
            <a:ext cx="3939359"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p>
          <a:p>
            <a:r>
              <a:rPr lang="en-US" sz="2400" b="1" dirty="0">
                <a:solidFill>
                  <a:schemeClr val="accent6">
                    <a:lumMod val="75000"/>
                  </a:schemeClr>
                </a:solidFill>
                <a:latin typeface="Alexandria" charset="0"/>
              </a:rPr>
              <a:t>PMP, PMI-ACP, PMI –ACP </a:t>
            </a:r>
          </a:p>
        </p:txBody>
      </p:sp>
    </p:spTree>
  </p:cSld>
  <p:clrMapOvr>
    <a:masterClrMapping/>
  </p:clrMapOvr>
  <mc:AlternateContent xmlns:mc="http://schemas.openxmlformats.org/markup-compatibility/2006">
    <mc:Choice xmlns:p14="http://schemas.microsoft.com/office/powerpoint/2010/main" Requires="p14">
      <p:transition spd="slow" p14:dur="2000" advTm="70955"/>
    </mc:Choice>
    <mc:Fallback>
      <p:transition spd="slow" advTm="709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dirty="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752798" y="1713381"/>
            <a:ext cx="5645081" cy="2123658"/>
            <a:chOff x="268498" y="1833690"/>
            <a:chExt cx="5645081" cy="2123658"/>
          </a:xfrm>
        </p:grpSpPr>
        <p:sp>
          <p:nvSpPr>
            <p:cNvPr id="8" name="TextBox 7">
              <a:extLst>
                <a:ext uri="{FF2B5EF4-FFF2-40B4-BE49-F238E27FC236}">
                  <a16:creationId xmlns:a16="http://schemas.microsoft.com/office/drawing/2014/main" id="{444010BA-ED8C-683C-E1D9-5ED4F150AEC7}"/>
                </a:ext>
              </a:extLst>
            </p:cNvPr>
            <p:cNvSpPr txBox="1"/>
            <p:nvPr/>
          </p:nvSpPr>
          <p:spPr>
            <a:xfrm>
              <a:off x="268498" y="1833690"/>
              <a:ext cx="5645081" cy="2123658"/>
            </a:xfrm>
            <a:prstGeom prst="rect">
              <a:avLst/>
            </a:prstGeom>
            <a:noFill/>
          </p:spPr>
          <p:txBody>
            <a:bodyPr wrap="square" rtlCol="0">
              <a:spAutoFit/>
            </a:bodyPr>
            <a:lstStyle/>
            <a:p>
              <a:pPr>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 </a:t>
              </a:r>
              <a:r>
                <a:rPr kumimoji="0" lang="en-US" sz="4400" b="1" i="0" u="none" strike="noStrike" kern="1200" cap="none" spc="0" normalizeH="0" baseline="0" noProof="0" dirty="0">
                  <a:ln>
                    <a:noFill/>
                  </a:ln>
                  <a:solidFill>
                    <a:srgbClr val="00B0F0"/>
                  </a:solidFill>
                  <a:effectLst/>
                  <a:uLnTx/>
                  <a:uFillTx/>
                  <a:latin typeface="Alexandria" charset="0"/>
                  <a:ea typeface="+mn-ea"/>
                  <a:cs typeface="+mn-cs"/>
                </a:rPr>
                <a:t>PMG 312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rgbClr val="00B0F0"/>
                </a:solidFill>
                <a:effectLst/>
                <a:uLnTx/>
                <a:uFillTx/>
                <a:latin typeface="Alexandria" charset="0"/>
                <a:ea typeface="+mn-ea"/>
                <a:cs typeface="+mn-cs"/>
              </a:endParaRPr>
            </a:p>
          </p:txBody>
        </p:sp>
      </p:grpSp>
      <p:sp>
        <p:nvSpPr>
          <p:cNvPr id="10" name="TextBox 15">
            <a:extLst>
              <a:ext uri="{FF2B5EF4-FFF2-40B4-BE49-F238E27FC236}">
                <a16:creationId xmlns:a16="http://schemas.microsoft.com/office/drawing/2014/main" id="{86B69733-4305-BCD1-AC82-95B4546A968C}"/>
              </a:ext>
            </a:extLst>
          </p:cNvPr>
          <p:cNvSpPr txBox="1"/>
          <p:nvPr/>
        </p:nvSpPr>
        <p:spPr>
          <a:xfrm>
            <a:off x="1513589" y="3095253"/>
            <a:ext cx="10066655" cy="2677656"/>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Section VI - Advanced tools and techniques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21 - Simulation modeling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23 - Team tools: RAM charts and staffing profile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24 - 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Tree>
  </p:cSld>
  <p:clrMapOvr>
    <a:masterClrMapping/>
  </p:clrMapOvr>
  <mc:AlternateContent xmlns:mc="http://schemas.openxmlformats.org/markup-compatibility/2006">
    <mc:Choice xmlns:p14="http://schemas.microsoft.com/office/powerpoint/2010/main" Requires="p14">
      <p:transition spd="slow" p14:dur="2000" advTm="91423"/>
    </mc:Choice>
    <mc:Fallback>
      <p:transition spd="slow" advTm="914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4235" y="58989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Outline</a:t>
            </a:r>
            <a:endParaRPr lang="en-US" sz="2800" dirty="0">
              <a:solidFill>
                <a:srgbClr val="FF9518"/>
              </a:solidFill>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graphicFrame>
        <p:nvGraphicFramePr>
          <p:cNvPr id="10" name="Table 9">
            <a:extLst>
              <a:ext uri="{FF2B5EF4-FFF2-40B4-BE49-F238E27FC236}">
                <a16:creationId xmlns:a16="http://schemas.microsoft.com/office/drawing/2014/main" id="{3FDFC7D8-7960-8E3D-37DB-B9F78F3ECC4E}"/>
              </a:ext>
            </a:extLst>
          </p:cNvPr>
          <p:cNvGraphicFramePr>
            <a:graphicFrameLocks noGrp="1"/>
          </p:cNvGraphicFramePr>
          <p:nvPr>
            <p:extLst>
              <p:ext uri="{D42A27DB-BD31-4B8C-83A1-F6EECF244321}">
                <p14:modId xmlns:p14="http://schemas.microsoft.com/office/powerpoint/2010/main" val="3711392704"/>
              </p:ext>
            </p:extLst>
          </p:nvPr>
        </p:nvGraphicFramePr>
        <p:xfrm>
          <a:off x="598712" y="1379195"/>
          <a:ext cx="10330528" cy="3377565"/>
        </p:xfrm>
        <a:graphic>
          <a:graphicData uri="http://schemas.openxmlformats.org/drawingml/2006/table">
            <a:tbl>
              <a:tblPr>
                <a:tableStyleId>{2D5ABB26-0587-4C30-8999-92F81FD0307C}</a:tableStyleId>
              </a:tblPr>
              <a:tblGrid>
                <a:gridCol w="10330528">
                  <a:extLst>
                    <a:ext uri="{9D8B030D-6E8A-4147-A177-3AD203B41FA5}">
                      <a16:colId xmlns:a16="http://schemas.microsoft.com/office/drawing/2014/main" val="1009439474"/>
                    </a:ext>
                  </a:extLst>
                </a:gridCol>
              </a:tblGrid>
              <a:tr h="190500">
                <a:tc>
                  <a:txBody>
                    <a:bodyPr/>
                    <a:lstStyle/>
                    <a:p>
                      <a:pPr marL="171450" indent="-171450" algn="l" fontAlgn="b">
                        <a:buFont typeface="Arial" panose="020B0604020202020204" pitchFamily="34" charset="0"/>
                        <a:buChar char="•"/>
                      </a:pPr>
                      <a:r>
                        <a:rPr lang="en-US" sz="2400" b="1" u="none" strike="noStrike" dirty="0">
                          <a:effectLst/>
                        </a:rPr>
                        <a:t>Chapter 21 Simulation modeling</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55475033"/>
                  </a:ext>
                </a:extLst>
              </a:tr>
              <a:tr h="190500">
                <a:tc>
                  <a:txBody>
                    <a:bodyPr/>
                    <a:lstStyle/>
                    <a:p>
                      <a:pPr marL="171450" indent="-171450" algn="l" fontAlgn="b">
                        <a:buFont typeface="Arial" panose="020B0604020202020204" pitchFamily="34" charset="0"/>
                        <a:buChar char="•"/>
                      </a:pPr>
                      <a:r>
                        <a:rPr lang="en-US" sz="2400" u="none" strike="noStrike" dirty="0">
                          <a:effectLst/>
                        </a:rPr>
                        <a:t>Introduction to simulation modeling</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52023235"/>
                  </a:ext>
                </a:extLst>
              </a:tr>
              <a:tr h="190500">
                <a:tc>
                  <a:txBody>
                    <a:bodyPr/>
                    <a:lstStyle/>
                    <a:p>
                      <a:pPr marL="171450" indent="-171450" algn="l" fontAlgn="b">
                        <a:buFont typeface="Arial" panose="020B0604020202020204" pitchFamily="34" charset="0"/>
                        <a:buChar char="•"/>
                      </a:pPr>
                      <a:r>
                        <a:rPr lang="en-US" sz="2400" u="none" strike="noStrike" dirty="0">
                          <a:effectLst/>
                        </a:rPr>
                        <a:t>Monte Carlo</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72133110"/>
                  </a:ext>
                </a:extLst>
              </a:tr>
              <a:tr h="190500">
                <a:tc>
                  <a:txBody>
                    <a:bodyPr/>
                    <a:lstStyle/>
                    <a:p>
                      <a:pPr marL="171450" indent="-171450" algn="l" fontAlgn="b">
                        <a:buFont typeface="Arial" panose="020B0604020202020204" pitchFamily="34" charset="0"/>
                        <a:buChar char="•"/>
                      </a:pPr>
                      <a:r>
                        <a:rPr lang="en-US" sz="2400" u="none" strike="noStrike" dirty="0">
                          <a:effectLst/>
                        </a:rPr>
                        <a:t>How does Monte Carlo work?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55999630"/>
                  </a:ext>
                </a:extLst>
              </a:tr>
              <a:tr h="190500">
                <a:tc>
                  <a:txBody>
                    <a:bodyPr/>
                    <a:lstStyle/>
                    <a:p>
                      <a:pPr marL="171450" indent="-171450" algn="l" fontAlgn="b">
                        <a:buFont typeface="Arial" panose="020B0604020202020204" pitchFamily="34" charset="0"/>
                        <a:buChar char="•"/>
                      </a:pPr>
                      <a:r>
                        <a:rPr lang="en-US" sz="2400" u="none" strike="noStrike" dirty="0">
                          <a:effectLst/>
                        </a:rPr>
                        <a:t>Benefits of Monte Carlo</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34497450"/>
                  </a:ext>
                </a:extLst>
              </a:tr>
              <a:tr h="190500">
                <a:tc>
                  <a:txBody>
                    <a:bodyPr/>
                    <a:lstStyle/>
                    <a:p>
                      <a:pPr marL="171450" indent="-171450" algn="l" fontAlgn="b">
                        <a:buFont typeface="Arial" panose="020B0604020202020204" pitchFamily="34" charset="0"/>
                        <a:buChar char="•"/>
                      </a:pPr>
                      <a:r>
                        <a:rPr lang="en-US" sz="2400" u="none" strike="noStrike" dirty="0">
                          <a:effectLst/>
                        </a:rPr>
                        <a:t>Examples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60541393"/>
                  </a:ext>
                </a:extLst>
              </a:tr>
              <a:tr h="190500">
                <a:tc>
                  <a:txBody>
                    <a:bodyPr/>
                    <a:lstStyle/>
                    <a:p>
                      <a:pPr marL="171450" indent="-171450" algn="l" fontAlgn="b">
                        <a:buFont typeface="Arial" panose="020B0604020202020204" pitchFamily="34" charset="0"/>
                        <a:buChar char="•"/>
                      </a:pPr>
                      <a:r>
                        <a:rPr lang="en-US" sz="2400" u="none" strike="noStrike" dirty="0">
                          <a:effectLst/>
                        </a:rPr>
                        <a:t>Executing the model</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212666134"/>
                  </a:ext>
                </a:extLst>
              </a:tr>
              <a:tr h="190500">
                <a:tc>
                  <a:txBody>
                    <a:bodyPr/>
                    <a:lstStyle/>
                    <a:p>
                      <a:pPr marL="171450" indent="-171450" algn="l" fontAlgn="b">
                        <a:buFont typeface="Arial" panose="020B0604020202020204" pitchFamily="34" charset="0"/>
                        <a:buChar char="•"/>
                      </a:pPr>
                      <a:r>
                        <a:rPr lang="en-US" sz="2400" u="none" strike="noStrike" dirty="0">
                          <a:effectLst/>
                        </a:rPr>
                        <a:t>Summary</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257276103"/>
                  </a:ext>
                </a:extLst>
              </a:tr>
              <a:tr h="190500">
                <a:tc>
                  <a:txBody>
                    <a:bodyPr/>
                    <a:lstStyle/>
                    <a:p>
                      <a:pPr marL="0" indent="0" algn="l" fontAlgn="b">
                        <a:buFont typeface="Arial" panose="020B0604020202020204" pitchFamily="34" charset="0"/>
                        <a:buNone/>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53222248"/>
                  </a:ext>
                </a:extLst>
              </a:tr>
            </a:tbl>
          </a:graphicData>
        </a:graphic>
      </p:graphicFrame>
    </p:spTree>
    <p:extLst>
      <p:ext uri="{BB962C8B-B14F-4D97-AF65-F5344CB8AC3E}">
        <p14:creationId xmlns:p14="http://schemas.microsoft.com/office/powerpoint/2010/main" val="1057141976"/>
      </p:ext>
    </p:extLst>
  </p:cSld>
  <p:clrMapOvr>
    <a:masterClrMapping/>
  </p:clrMapOvr>
  <mc:AlternateContent xmlns:mc="http://schemas.openxmlformats.org/markup-compatibility/2006">
    <mc:Choice xmlns:p14="http://schemas.microsoft.com/office/powerpoint/2010/main" Requires="p14">
      <p:transition spd="slow" p14:dur="2000" advTm="128292"/>
    </mc:Choice>
    <mc:Fallback>
      <p:transition spd="slow" advTm="12829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14767" y="622241"/>
            <a:ext cx="732292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Introduction to simulation modeling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278295" y="1522994"/>
            <a:ext cx="11218127"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goal here is to describe modeling and simulation as it pertains to the project model.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rPr>
              <a:t>The modeling methodology will be based on Monte Carlo type random value generation used to simulate variable performance for specific tasks.</a:t>
            </a:r>
          </a:p>
          <a:p>
            <a:pPr marL="285750" indent="-285750" algn="just">
              <a:buFont typeface="Wingdings" panose="05000000000000000000" pitchFamily="2" charset="2"/>
              <a:buChar char="q"/>
            </a:pPr>
            <a:endParaRPr lang="en-US" sz="2400" dirty="0">
              <a:solidFill>
                <a:srgbClr val="0A1F61"/>
              </a:solidFill>
            </a:endParaRPr>
          </a:p>
          <a:p>
            <a:pPr marL="285750" indent="-285750" algn="just">
              <a:buFont typeface="Wingdings" panose="05000000000000000000" pitchFamily="2" charset="2"/>
              <a:buChar char="q"/>
            </a:pPr>
            <a:r>
              <a:rPr lang="en-US" sz="2400" dirty="0">
                <a:solidFill>
                  <a:srgbClr val="0A1F61"/>
                </a:solidFill>
              </a:rPr>
              <a:t>Modeling and simulation is an analytic discipline that allows us to develop a level of understanding regarding the interaction of the parts of a system, or tasks within a project, as well as the system or rather the project as a whole. </a:t>
            </a:r>
          </a:p>
          <a:p>
            <a:pPr marL="285750" indent="-285750" algn="just">
              <a:buFont typeface="Wingdings" panose="05000000000000000000" pitchFamily="2" charset="2"/>
              <a:buChar char="q"/>
            </a:pPr>
            <a:endParaRPr lang="en-US" sz="2400" dirty="0">
              <a:solidFill>
                <a:srgbClr val="0A1F61"/>
              </a:solidFill>
            </a:endParaRPr>
          </a:p>
          <a:p>
            <a:pPr marL="285750" indent="-285750" algn="just">
              <a:buFont typeface="Wingdings" panose="05000000000000000000" pitchFamily="2" charset="2"/>
              <a:buChar char="q"/>
            </a:pPr>
            <a:r>
              <a:rPr lang="en-US" sz="2400" dirty="0">
                <a:solidFill>
                  <a:srgbClr val="0A1F61"/>
                </a:solidFill>
              </a:rPr>
              <a:t>Model dynamics produced through this technology can then simulate project probabilistic outcomes by assigning variable time values to project activities.</a:t>
            </a:r>
          </a:p>
        </p:txBody>
      </p:sp>
    </p:spTree>
    <p:extLst>
      <p:ext uri="{BB962C8B-B14F-4D97-AF65-F5344CB8AC3E}">
        <p14:creationId xmlns:p14="http://schemas.microsoft.com/office/powerpoint/2010/main" val="2252363568"/>
      </p:ext>
    </p:extLst>
  </p:cSld>
  <p:clrMapOvr>
    <a:masterClrMapping/>
  </p:clrMapOvr>
  <mc:AlternateContent xmlns:mc="http://schemas.openxmlformats.org/markup-compatibility/2006">
    <mc:Choice xmlns:p14="http://schemas.microsoft.com/office/powerpoint/2010/main" Requires="p14">
      <p:transition spd="slow" p14:dur="2000" advTm="171311"/>
    </mc:Choice>
    <mc:Fallback>
      <p:transition spd="slow" advTm="17131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14275" y="552920"/>
            <a:ext cx="662278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Monte Carlo</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076140"/>
            <a:ext cx="11513261" cy="532453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Uncertainty is simulated using a computational algorithm tool such as Monte Carlo, which allows real-world phenomena to behave in variable forms. </a:t>
            </a:r>
          </a:p>
          <a:p>
            <a:pPr algn="just"/>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In the simplest terms, the Monte Carlo technique uses random numbers to describe these variable events.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For this, the underlying model simulates the likelihood and impact of risk events such as predicting ranges of project cost or schedule.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Full Monte is an MS Project add-in software utility that uses the Monte Carlo technique to produce time and cost analysis of a project model.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Customized software such as this is extremely helpful in gaining a better understanding of the uncertainty present within the project environment.</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One of the outputs of simulation modeling is sensitivity analysis, which can be used in determining which risks have the most potential impact on the project. </a:t>
            </a:r>
          </a:p>
        </p:txBody>
      </p:sp>
    </p:spTree>
    <p:extLst>
      <p:ext uri="{BB962C8B-B14F-4D97-AF65-F5344CB8AC3E}">
        <p14:creationId xmlns:p14="http://schemas.microsoft.com/office/powerpoint/2010/main" val="396146041"/>
      </p:ext>
    </p:extLst>
  </p:cSld>
  <p:clrMapOvr>
    <a:masterClrMapping/>
  </p:clrMapOvr>
  <mc:AlternateContent xmlns:mc="http://schemas.openxmlformats.org/markup-compatibility/2006">
    <mc:Choice xmlns:p14="http://schemas.microsoft.com/office/powerpoint/2010/main" Requires="p14">
      <p:transition spd="slow" p14:dur="2000" advTm="181646"/>
    </mc:Choice>
    <mc:Fallback>
      <p:transition spd="slow" advTm="18164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61875" y="719521"/>
            <a:ext cx="7501325"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Monte Carlo</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1663" y="1509109"/>
            <a:ext cx="11641147" cy="5016758"/>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Therefore, it often explains when or during what period a task is on the critical path.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In the case of the Full Monte software, it displays the optimistic and pessimistic duration times for each task.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format of this is a vertical bar histogram chart with the data category being the time range for a task.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A tornado diagram is created as part of the process to visualize the impact of different variables on the project's outcomes.</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These diagrams help us provide an expanded view of potential project outcomes and show where attention should be focused.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Full Monte report format provides an optimistic and pessimistic time range for when a task or total project is active.</a:t>
            </a:r>
          </a:p>
        </p:txBody>
      </p:sp>
    </p:spTree>
    <p:extLst>
      <p:ext uri="{BB962C8B-B14F-4D97-AF65-F5344CB8AC3E}">
        <p14:creationId xmlns:p14="http://schemas.microsoft.com/office/powerpoint/2010/main" val="2826821927"/>
      </p:ext>
    </p:extLst>
  </p:cSld>
  <p:clrMapOvr>
    <a:masterClrMapping/>
  </p:clrMapOvr>
  <mc:AlternateContent xmlns:mc="http://schemas.openxmlformats.org/markup-compatibility/2006">
    <mc:Choice xmlns:p14="http://schemas.microsoft.com/office/powerpoint/2010/main" Requires="p14">
      <p:transition spd="slow" p14:dur="2000" advTm="184503"/>
    </mc:Choice>
    <mc:Fallback>
      <p:transition spd="slow" advTm="18450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4894" y="682079"/>
            <a:ext cx="8104386"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440651"/>
            <a:ext cx="11947705" cy="5027017"/>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On the basis of defined probability distributions, the Monte Carlo technique provides an array of outcomes that could occur, resulting in a better schedule and cost overview when compared with a deterministic approach.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Monte Carlo defines uncertainty through a probability distribution specification for each project task.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From this, it can evaluate plan status by sampling each task with randomly generated values over thousands of cycles, and calculating values, again and again, using different random values from the probability functions.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The iterative analysis process results in a histogram distribution of possible outcomes.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Probability distributions for model components provide a realistic method for an improved understanding of real-world system behavior. </a:t>
            </a:r>
          </a:p>
        </p:txBody>
      </p:sp>
    </p:spTree>
    <p:extLst>
      <p:ext uri="{BB962C8B-B14F-4D97-AF65-F5344CB8AC3E}">
        <p14:creationId xmlns:p14="http://schemas.microsoft.com/office/powerpoint/2010/main" val="3641884754"/>
      </p:ext>
    </p:extLst>
  </p:cSld>
  <p:clrMapOvr>
    <a:masterClrMapping/>
  </p:clrMapOvr>
  <mc:AlternateContent xmlns:mc="http://schemas.openxmlformats.org/markup-compatibility/2006">
    <mc:Choice xmlns:p14="http://schemas.microsoft.com/office/powerpoint/2010/main" Requires="p14">
      <p:transition spd="slow" p14:dur="2000" advTm="145931"/>
    </mc:Choice>
    <mc:Fallback>
      <p:transition spd="slow" advTm="14593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76117" y="602864"/>
            <a:ext cx="8368401"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id="{B70C9BD1-AF2F-F2B1-FE52-AB70AB6BFB98}"/>
              </a:ext>
            </a:extLst>
          </p:cNvPr>
          <p:cNvSpPr txBox="1"/>
          <p:nvPr/>
        </p:nvSpPr>
        <p:spPr>
          <a:xfrm>
            <a:off x="228103" y="1438708"/>
            <a:ext cx="11799165" cy="511364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Different probability distribution options can be used as noted in Table 21.1.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Full Monte offers a range of these distributions that can be selected for this purpose.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From these options, it is possible to generate random time and cost events such that the frequency of occurrence of any particular value is proportional to its probability of occurrence.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Full Monte uses this data to simulate the probabilistic behavior of each task.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Then, it uses these values to compute the MS Project plan, except that it now also stores the results for each iteration as it repeats the entire process hundreds or even thousands of times. </a:t>
            </a:r>
          </a:p>
        </p:txBody>
      </p:sp>
    </p:spTree>
    <p:extLst>
      <p:ext uri="{BB962C8B-B14F-4D97-AF65-F5344CB8AC3E}">
        <p14:creationId xmlns:p14="http://schemas.microsoft.com/office/powerpoint/2010/main" val="2528631912"/>
      </p:ext>
    </p:extLst>
  </p:cSld>
  <p:clrMapOvr>
    <a:masterClrMapping/>
  </p:clrMapOvr>
  <mc:AlternateContent xmlns:mc="http://schemas.openxmlformats.org/markup-compatibility/2006">
    <mc:Choice xmlns:p14="http://schemas.microsoft.com/office/powerpoint/2010/main" Requires="p14">
      <p:transition spd="slow" p14:dur="2000" advTm="156290"/>
    </mc:Choice>
    <mc:Fallback>
      <p:transition spd="slow" advTm="15629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72305"/>
            <a:ext cx="8921429"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id="{B70C9BD1-AF2F-F2B1-FE52-AB70AB6BFB98}"/>
              </a:ext>
            </a:extLst>
          </p:cNvPr>
          <p:cNvSpPr txBox="1"/>
          <p:nvPr/>
        </p:nvSpPr>
        <p:spPr>
          <a:xfrm>
            <a:off x="265572" y="1183308"/>
            <a:ext cx="11660855" cy="556383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The end result of this is a repository of model results that reveals the probabilistic range of outcomes resulting from the iterations.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One typical way of displaying these results is in the form of a project completion histogram for time and/or cost.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A project completion histogram describes the probability of a project finishing at each time within the calculated range.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The corresponding project cost histogram calculates similar histogram data for the total cost of the project.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Data of this type can be used to evaluate the variability of the project time or cost outcomes.</a:t>
            </a:r>
          </a:p>
        </p:txBody>
      </p:sp>
    </p:spTree>
    <p:extLst>
      <p:ext uri="{BB962C8B-B14F-4D97-AF65-F5344CB8AC3E}">
        <p14:creationId xmlns:p14="http://schemas.microsoft.com/office/powerpoint/2010/main" val="3417835844"/>
      </p:ext>
    </p:extLst>
  </p:cSld>
  <p:clrMapOvr>
    <a:masterClrMapping/>
  </p:clrMapOvr>
  <mc:AlternateContent xmlns:mc="http://schemas.openxmlformats.org/markup-compatibility/2006">
    <mc:Choice xmlns:p14="http://schemas.microsoft.com/office/powerpoint/2010/main" Requires="p14">
      <p:transition spd="slow" p14:dur="2000" advTm="166893"/>
    </mc:Choice>
    <mc:Fallback>
      <p:transition spd="slow" advTm="16689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21119"/>
            <a:ext cx="892580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794043"/>
            <a:ext cx="11416909" cy="4651979"/>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Depending upon which probability distribution shape is chosen, the required data entry is either a 2 or a 3 data value.</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On the basis of these data values and the defined probability distribution, it is possible to define the various characteristics of the task.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Once this is accomplished, a simulation can be executed based on random samples from those distributions.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Iteration is the term given for each time the model is sampled and the outcome recorded.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This generates a single value for the time and cost histogram.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Repeating this process generates a comprehensive view of what may happen as well as how likely it is to happen.</a:t>
            </a:r>
            <a:endParaRPr lang="en-US" sz="2000" dirty="0">
              <a:solidFill>
                <a:srgbClr val="00B050"/>
              </a:solidFill>
              <a:cs typeface="Tajawal ExtraBold" panose="00000800000000000000"/>
            </a:endParaRPr>
          </a:p>
        </p:txBody>
      </p:sp>
    </p:spTree>
    <p:extLst>
      <p:ext uri="{BB962C8B-B14F-4D97-AF65-F5344CB8AC3E}">
        <p14:creationId xmlns:p14="http://schemas.microsoft.com/office/powerpoint/2010/main" val="2159457804"/>
      </p:ext>
    </p:extLst>
  </p:cSld>
  <p:clrMapOvr>
    <a:masterClrMapping/>
  </p:clrMapOvr>
  <mc:AlternateContent xmlns:mc="http://schemas.openxmlformats.org/markup-compatibility/2006">
    <mc:Choice xmlns:p14="http://schemas.microsoft.com/office/powerpoint/2010/main" Requires="p14">
      <p:transition spd="slow" p14:dur="2000" advTm="179850"/>
    </mc:Choice>
    <mc:Fallback>
      <p:transition spd="slow" advTm="17985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56228"/>
            <a:ext cx="889871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id="{AE74AFDB-DE46-FB04-7DAE-514369D5A40F}"/>
              </a:ext>
            </a:extLst>
          </p:cNvPr>
          <p:cNvPicPr>
            <a:picLocks noChangeAspect="1"/>
          </p:cNvPicPr>
          <p:nvPr/>
        </p:nvPicPr>
        <p:blipFill>
          <a:blip r:embed="rId2"/>
          <a:stretch>
            <a:fillRect/>
          </a:stretch>
        </p:blipFill>
        <p:spPr>
          <a:xfrm rot="5400000">
            <a:off x="3265679" y="-1955617"/>
            <a:ext cx="5671930" cy="11942060"/>
          </a:xfrm>
          <a:prstGeom prst="rect">
            <a:avLst/>
          </a:prstGeom>
        </p:spPr>
      </p:pic>
    </p:spTree>
    <p:extLst>
      <p:ext uri="{BB962C8B-B14F-4D97-AF65-F5344CB8AC3E}">
        <p14:creationId xmlns:p14="http://schemas.microsoft.com/office/powerpoint/2010/main" val="510855757"/>
      </p:ext>
    </p:extLst>
  </p:cSld>
  <p:clrMapOvr>
    <a:masterClrMapping/>
  </p:clrMapOvr>
  <mc:AlternateContent xmlns:mc="http://schemas.openxmlformats.org/markup-compatibility/2006">
    <mc:Choice xmlns:p14="http://schemas.microsoft.com/office/powerpoint/2010/main" Requires="p14">
      <p:transition spd="slow" p14:dur="2000" advTm="143435"/>
    </mc:Choice>
    <mc:Fallback>
      <p:transition spd="slow" advTm="143435"/>
    </mc:Fallback>
  </mc:AlternateContent>
  <p:extLst>
    <p:ext uri="{3A86A75C-4F4B-4683-9AE1-C65F6400EC91}">
      <p14:laserTraceLst xmlns:p14="http://schemas.microsoft.com/office/powerpoint/2010/main">
        <p14:tracePtLst>
          <p14:tracePt t="84779" x="3689350" y="6362700"/>
          <p14:tracePt t="85020" x="3203575" y="6772275"/>
          <p14:tracePt t="85024" x="3270250" y="6731000"/>
          <p14:tracePt t="85041" x="3586163" y="6586538"/>
          <p14:tracePt t="85058" x="3933825" y="6416675"/>
          <p14:tracePt t="85075" x="4248150" y="6203950"/>
          <p14:tracePt t="85093" x="4587875" y="5905500"/>
          <p14:tracePt t="85109" x="4826000" y="5659438"/>
          <p14:tracePt t="85125" x="4978400" y="5446713"/>
          <p14:tracePt t="85142" x="5013325" y="5353050"/>
          <p14:tracePt t="85160" x="5029200" y="5345113"/>
          <p14:tracePt t="85177" x="5021263" y="5337175"/>
          <p14:tracePt t="85362" x="5021263" y="5327650"/>
          <p14:tracePt t="85368" x="5013325" y="5319713"/>
          <p14:tracePt t="85374" x="5003800" y="5319713"/>
          <p14:tracePt t="85394" x="5003800" y="5302250"/>
          <p14:tracePt t="85410" x="5003800" y="5294313"/>
          <p14:tracePt t="85426" x="5013325" y="5276850"/>
          <p14:tracePt t="85442" x="5054600" y="5235575"/>
          <p14:tracePt t="85458" x="5173663" y="5091113"/>
          <p14:tracePt t="85475" x="5241925" y="4979988"/>
          <p14:tracePt t="85491" x="5302250" y="4868863"/>
          <p14:tracePt t="85492" x="5310188" y="4852988"/>
          <p14:tracePt t="85508" x="5343525" y="4792663"/>
          <p14:tracePt t="85509" x="5360988" y="4767263"/>
          <p14:tracePt t="85524" x="5411788" y="4699000"/>
          <p14:tracePt t="85541" x="5462588" y="4640263"/>
          <p14:tracePt t="85558" x="5530850" y="4564063"/>
          <p14:tracePt t="85576" x="5667375" y="4435475"/>
          <p14:tracePt t="85591" x="5786438" y="4316413"/>
          <p14:tracePt t="85592" x="5853113" y="4275138"/>
          <p14:tracePt t="85608" x="6040438" y="4138613"/>
          <p14:tracePt t="85609" x="6126163" y="4079875"/>
          <p14:tracePt t="85624" x="6456363" y="3857625"/>
          <p14:tracePt t="85641" x="6805613" y="3671888"/>
          <p14:tracePt t="85658" x="7085013" y="3535363"/>
          <p14:tracePt t="85675" x="7348538" y="3398838"/>
          <p14:tracePt t="85691" x="7578725" y="3289300"/>
          <p14:tracePt t="85692" x="7621588" y="3263900"/>
          <p14:tracePt t="85708" x="7756525" y="3186113"/>
          <p14:tracePt t="85708" x="7807325" y="3170238"/>
          <p14:tracePt t="85724" x="7951788" y="3076575"/>
          <p14:tracePt t="85743" x="8054975" y="3016250"/>
          <p14:tracePt t="85743" x="8080375" y="3008313"/>
          <p14:tracePt t="85758" x="8131175" y="2982913"/>
          <p14:tracePt t="85775" x="8156575" y="2982913"/>
          <p14:tracePt t="85796" x="8164513" y="2982913"/>
          <p14:tracePt t="86065" x="8156575" y="2982913"/>
          <p14:tracePt t="86072" x="8147050" y="2982913"/>
          <p14:tracePt t="86084" x="8139113" y="2990850"/>
          <p14:tracePt t="86091" x="8131175" y="3000375"/>
          <p14:tracePt t="86108" x="8121650" y="3016250"/>
          <p14:tracePt t="86108" x="8121650" y="3025775"/>
          <p14:tracePt t="86124" x="8105775" y="3051175"/>
          <p14:tracePt t="86125" x="8096250" y="3059113"/>
          <p14:tracePt t="86141" x="8080375" y="3094038"/>
          <p14:tracePt t="86158" x="8062913" y="3127375"/>
          <p14:tracePt t="86174" x="8045450" y="3144838"/>
          <p14:tracePt t="86191" x="8037513" y="3160713"/>
          <p14:tracePt t="86208" x="8020050" y="3195638"/>
          <p14:tracePt t="86226" x="8012113" y="3221038"/>
          <p14:tracePt t="86241" x="8004175" y="3228975"/>
          <p14:tracePt t="86259" x="7994650" y="3238500"/>
          <p14:tracePt t="86275" x="7977188" y="3254375"/>
          <p14:tracePt t="86275" x="7977188" y="3263900"/>
          <p14:tracePt t="86291" x="7969250" y="3289300"/>
          <p14:tracePt t="86308" x="7951788" y="3330575"/>
          <p14:tracePt t="86308" x="7943850" y="3340100"/>
          <p14:tracePt t="86387" x="7943850" y="3348038"/>
          <p14:tracePt t="86435" x="7943850" y="3355975"/>
          <p14:tracePt t="86499" x="7935913" y="3355975"/>
          <p14:tracePt t="86513" x="7926388" y="3355975"/>
          <p14:tracePt t="86516" x="7926388" y="3365500"/>
          <p14:tracePt t="86532" x="7918450" y="3365500"/>
          <p14:tracePt t="86630" x="7918450" y="3355975"/>
          <p14:tracePt t="86632" x="7918450" y="3348038"/>
          <p14:tracePt t="86640" x="7935913" y="3330575"/>
          <p14:tracePt t="86657" x="7977188" y="3271838"/>
          <p14:tracePt t="86674" x="8020050" y="3211513"/>
          <p14:tracePt t="86691" x="8088313" y="3109913"/>
          <p14:tracePt t="86707" x="8131175" y="3008313"/>
          <p14:tracePt t="86708" x="8139113" y="2982913"/>
          <p14:tracePt t="86724" x="8174038" y="2914650"/>
          <p14:tracePt t="86742" x="8199438" y="2855913"/>
          <p14:tracePt t="86759" x="8224838" y="2805113"/>
          <p14:tracePt t="86759" x="8232775" y="2787650"/>
          <p14:tracePt t="86774" x="8240713" y="2762250"/>
          <p14:tracePt t="86791" x="8266113" y="2727325"/>
          <p14:tracePt t="86809" x="8291513" y="2668588"/>
          <p14:tracePt t="86824" x="8308975" y="2643188"/>
          <p14:tracePt t="86841" x="8343900" y="2592388"/>
          <p14:tracePt t="86858" x="8369300" y="2566988"/>
          <p14:tracePt t="86874" x="8385175" y="2549525"/>
          <p14:tracePt t="86891" x="8420100" y="2541588"/>
          <p14:tracePt t="86892" x="8428038" y="2532063"/>
          <p14:tracePt t="86907" x="8435975" y="2516188"/>
          <p14:tracePt t="86908" x="8445500" y="2516188"/>
          <p14:tracePt t="86924" x="8453438" y="2516188"/>
          <p14:tracePt t="86925" x="8462963" y="2506663"/>
          <p14:tracePt t="86941" x="8470900" y="2506663"/>
          <p14:tracePt t="86959" x="8470900" y="2498725"/>
          <p14:tracePt t="86960" x="8478838" y="2498725"/>
          <p14:tracePt t="86974" x="8488363" y="2489200"/>
          <p14:tracePt t="86991" x="8496300" y="2481263"/>
          <p14:tracePt t="87009" x="8513763" y="2473325"/>
          <p14:tracePt t="87024" x="8521700" y="2473325"/>
          <p14:tracePt t="87058" x="8529638" y="2473325"/>
          <p14:tracePt t="87060" x="8539163" y="2473325"/>
          <p14:tracePt t="87074" x="8555038" y="2473325"/>
          <p14:tracePt t="87091" x="8580438" y="2498725"/>
          <p14:tracePt t="87108" x="8615363" y="2506663"/>
          <p14:tracePt t="87124" x="8623300" y="2506663"/>
          <p14:tracePt t="87144" x="8623300" y="2516188"/>
          <p14:tracePt t="87161" x="8623300" y="2524125"/>
          <p14:tracePt t="87174" x="8640763" y="2549525"/>
          <p14:tracePt t="87190" x="8674100" y="2600325"/>
          <p14:tracePt t="87207" x="8709025" y="2633663"/>
          <p14:tracePt t="87208" x="8716963" y="2643188"/>
          <p14:tracePt t="87224" x="8716963" y="2660650"/>
          <p14:tracePt t="87224" x="8724900" y="2660650"/>
          <p14:tracePt t="87240" x="8734425" y="2686050"/>
          <p14:tracePt t="87257" x="8750300" y="2711450"/>
          <p14:tracePt t="87275" x="8759825" y="2752725"/>
          <p14:tracePt t="87291" x="8767763" y="2778125"/>
          <p14:tracePt t="87291" x="8777288" y="2778125"/>
          <p14:tracePt t="87307" x="8777288" y="2795588"/>
          <p14:tracePt t="87308" x="8785225" y="2805113"/>
          <p14:tracePt t="87324" x="8785225" y="2820988"/>
          <p14:tracePt t="87324" x="8785225" y="2830513"/>
          <p14:tracePt t="87340" x="8802688" y="2863850"/>
          <p14:tracePt t="87357" x="8818563" y="2922588"/>
          <p14:tracePt t="87374" x="8861425" y="2974975"/>
          <p14:tracePt t="87392" x="8912225" y="3051175"/>
          <p14:tracePt t="87407" x="8929688" y="3094038"/>
          <p14:tracePt t="87424" x="8955088" y="3135313"/>
          <p14:tracePt t="87424" x="8963025" y="3144838"/>
          <p14:tracePt t="87440" x="8988425" y="3178175"/>
          <p14:tracePt t="87457" x="9013825" y="3203575"/>
          <p14:tracePt t="87475" x="9039225" y="3238500"/>
          <p14:tracePt t="87476" x="9048750" y="3246438"/>
          <p14:tracePt t="87490" x="9074150" y="3271838"/>
          <p14:tracePt t="87509" x="9107488" y="3305175"/>
          <p14:tracePt t="87525" x="9142413" y="3340100"/>
          <p14:tracePt t="87540" x="9167813" y="3355975"/>
          <p14:tracePt t="87541" x="9183688" y="3365500"/>
          <p14:tracePt t="87557" x="9218613" y="3382963"/>
          <p14:tracePt t="87574" x="9277350" y="3424238"/>
          <p14:tracePt t="87592" x="9371013" y="3459163"/>
          <p14:tracePt t="87607" x="9405938" y="3484563"/>
          <p14:tracePt t="87608" x="9413875" y="3484563"/>
          <p14:tracePt t="87624" x="9431338" y="3484563"/>
          <p14:tracePt t="87624" x="9439275" y="3492500"/>
          <p14:tracePt t="87673" x="9456738" y="3492500"/>
          <p14:tracePt t="87675" x="9464675" y="3492500"/>
          <p14:tracePt t="87690" x="9490075" y="3484563"/>
          <p14:tracePt t="87709" x="9550400" y="3484563"/>
          <p14:tracePt t="87723" x="9575800" y="3484563"/>
          <p14:tracePt t="87741" x="9591675" y="3484563"/>
          <p14:tracePt t="88815" x="9583738" y="3484563"/>
          <p14:tracePt t="88842" x="9575800" y="3484563"/>
          <p14:tracePt t="88883" x="9566275" y="3484563"/>
          <p14:tracePt t="88919" x="9558338" y="3484563"/>
          <p14:tracePt t="89014" x="9550400" y="3484563"/>
          <p14:tracePt t="89024" x="9540875" y="3484563"/>
          <p14:tracePt t="89036" x="9532938" y="3484563"/>
          <p14:tracePt t="89040" x="9523413" y="3484563"/>
          <p14:tracePt t="89056" x="9507538" y="3484563"/>
          <p14:tracePt t="89074" x="9498013" y="3475038"/>
          <p14:tracePt t="89091" x="9490075" y="3475038"/>
          <p14:tracePt t="89117" x="9490075" y="3467100"/>
          <p14:tracePt t="89123" x="9482138" y="3467100"/>
          <p14:tracePt t="89141" x="9472613" y="3467100"/>
          <p14:tracePt t="89156" x="9464675" y="3449638"/>
          <p14:tracePt t="89175" x="9456738" y="3449638"/>
          <p14:tracePt t="89177" x="9447213" y="3449638"/>
          <p14:tracePt t="89189" x="9439275" y="3441700"/>
          <p14:tracePt t="89207" x="9431338" y="3441700"/>
          <p14:tracePt t="89223" x="9421813" y="3441700"/>
          <p14:tracePt t="89241" x="9413875" y="3433763"/>
          <p14:tracePt t="89256" x="9396413" y="3433763"/>
          <p14:tracePt t="89281" x="9388475" y="3433763"/>
          <p14:tracePt t="89313" x="9380538" y="3433763"/>
          <p14:tracePt t="89321" x="9371013" y="3433763"/>
          <p14:tracePt t="89341" x="9363075" y="3433763"/>
          <p14:tracePt t="89361" x="9353550" y="3433763"/>
          <p14:tracePt t="89381" x="9353550" y="3424238"/>
          <p14:tracePt t="89392" x="9353550" y="3416300"/>
          <p14:tracePt t="89404" x="9345613" y="3408363"/>
          <p14:tracePt t="89412" x="9337675" y="3408363"/>
          <p14:tracePt t="89423" x="9328150" y="3408363"/>
          <p14:tracePt t="89440" x="9312275" y="3390900"/>
          <p14:tracePt t="89458" x="9312275" y="3373438"/>
          <p14:tracePt t="89475" x="9302750" y="3365500"/>
          <p14:tracePt t="89506" x="9294813" y="3365500"/>
          <p14:tracePt t="89516" x="9286875" y="3365500"/>
          <p14:tracePt t="89522" x="9286875" y="3355975"/>
          <p14:tracePt t="89540" x="9269413" y="3340100"/>
          <p14:tracePt t="89556" x="9269413" y="3330575"/>
          <p14:tracePt t="89557" x="9269413" y="3322638"/>
          <p14:tracePt t="89573" x="9261475" y="3322638"/>
          <p14:tracePt t="89590" x="9251950" y="3305175"/>
          <p14:tracePt t="89608" x="9244013" y="3289300"/>
          <p14:tracePt t="89624" x="9236075" y="3279775"/>
          <p14:tracePt t="89641" x="9226550" y="3271838"/>
          <p14:tracePt t="89658" x="9226550" y="3263900"/>
          <p14:tracePt t="89673" x="9209088" y="3238500"/>
          <p14:tracePt t="89690" x="9193213" y="3211513"/>
          <p14:tracePt t="89707" x="9175750" y="3170238"/>
          <p14:tracePt t="89723" x="9150350" y="3127375"/>
          <p14:tracePt t="89741" x="9117013" y="3076575"/>
          <p14:tracePt t="89756" x="9099550" y="3051175"/>
          <p14:tracePt t="89772" x="9082088" y="3016250"/>
          <p14:tracePt t="89790" x="9064625" y="2982913"/>
          <p14:tracePt t="89806" x="9048750" y="2957513"/>
          <p14:tracePt t="89824" x="9031288" y="2914650"/>
          <p14:tracePt t="89840" x="9005888" y="2881313"/>
          <p14:tracePt t="89856" x="8972550" y="2846388"/>
          <p14:tracePt t="89873" x="8947150" y="2813050"/>
          <p14:tracePt t="89891" x="8937625" y="2795588"/>
          <p14:tracePt t="89906" x="8929688" y="2778125"/>
          <p14:tracePt t="89923" x="8921750" y="2778125"/>
          <p14:tracePt t="89924" x="8912225" y="2778125"/>
          <p14:tracePt t="89939" x="8904288" y="2770188"/>
          <p14:tracePt t="89961" x="8894763" y="2770188"/>
          <p14:tracePt t="90027" x="8886825" y="2770188"/>
          <p14:tracePt t="90036" x="8878888" y="2770188"/>
          <p14:tracePt t="90040" x="8869363" y="2770188"/>
          <p14:tracePt t="90058" x="8861425" y="2770188"/>
          <p14:tracePt t="90077" x="8853488" y="2770188"/>
          <p14:tracePt t="90111" x="8843963" y="2770188"/>
          <p14:tracePt t="90137" x="8836025" y="2770188"/>
          <p14:tracePt t="90161" x="8828088" y="2770188"/>
          <p14:tracePt t="90169" x="8828088" y="2778125"/>
          <p14:tracePt t="90185" x="8818563" y="2778125"/>
          <p14:tracePt t="90201" x="8818563" y="2787650"/>
          <p14:tracePt t="90266" x="8818563" y="2795588"/>
          <p14:tracePt t="90383" x="8810625" y="2795588"/>
          <p14:tracePt t="90387" x="8802688" y="2795588"/>
          <p14:tracePt t="90392" x="8802688" y="2805113"/>
          <p14:tracePt t="90406" x="8793163" y="2813050"/>
          <p14:tracePt t="90423" x="8785225" y="2820988"/>
          <p14:tracePt t="90424" x="8785225" y="2830513"/>
          <p14:tracePt t="90439" x="8785225" y="2838450"/>
          <p14:tracePt t="90456" x="8777288" y="2846388"/>
          <p14:tracePt t="90506" x="8777288" y="2855913"/>
          <p14:tracePt t="90546" x="8767763" y="2855913"/>
          <p14:tracePt t="90556" x="8759825" y="2855913"/>
          <p14:tracePt t="90560" x="8759825" y="2863850"/>
          <p14:tracePt t="90573" x="8759825" y="2871788"/>
          <p14:tracePt t="90589" x="8742363" y="2881313"/>
          <p14:tracePt t="90607" x="8734425" y="2897188"/>
          <p14:tracePt t="90622" x="8716963" y="2922588"/>
          <p14:tracePt t="90623" x="8716963" y="2932113"/>
          <p14:tracePt t="90639" x="8674100" y="3000375"/>
          <p14:tracePt t="90657" x="8666163" y="3041650"/>
          <p14:tracePt t="90658" x="8658225" y="3041650"/>
          <p14:tracePt t="90672" x="8648700" y="3076575"/>
          <p14:tracePt t="90689" x="8623300" y="3119438"/>
          <p14:tracePt t="90690" x="8623300" y="3127375"/>
          <p14:tracePt t="90706" x="8597900" y="3178175"/>
          <p14:tracePt t="90724" x="8564563" y="3254375"/>
          <p14:tracePt t="90739" x="8547100" y="3330575"/>
          <p14:tracePt t="90757" x="8529638" y="3365500"/>
          <p14:tracePt t="90758" x="8529638" y="3373438"/>
          <p14:tracePt t="90772" x="8529638" y="3382963"/>
          <p14:tracePt t="90790" x="8521700" y="3408363"/>
          <p14:tracePt t="90806" x="8521700" y="3424238"/>
          <p14:tracePt t="90822" x="8513763" y="3433763"/>
          <p14:tracePt t="90840" x="8513763" y="3449638"/>
          <p14:tracePt t="90857" x="8513763" y="3467100"/>
          <p14:tracePt t="90872" x="8513763" y="3484563"/>
          <p14:tracePt t="90891" x="8513763" y="3502025"/>
          <p14:tracePt t="90905" x="8513763" y="3509963"/>
          <p14:tracePt t="90923" x="8513763" y="3517900"/>
          <p14:tracePt t="90957" x="8513763" y="3527425"/>
          <p14:tracePt t="90975" x="8513763" y="3535363"/>
          <p14:tracePt t="90982" x="8521700" y="3535363"/>
          <p14:tracePt t="90990" x="8521700" y="3543300"/>
          <p14:tracePt t="91006" x="8521700" y="3552825"/>
          <p14:tracePt t="91024" x="8521700" y="3560763"/>
          <p14:tracePt t="91041" x="8521700" y="3568700"/>
          <p14:tracePt t="91153" x="8529638" y="3568700"/>
          <p14:tracePt t="91155" x="8529638" y="3560763"/>
          <p14:tracePt t="91172" x="8539163" y="3502025"/>
          <p14:tracePt t="91190" x="8547100" y="3424238"/>
          <p14:tracePt t="91191" x="8555038" y="3408363"/>
          <p14:tracePt t="91206" x="8555038" y="3348038"/>
          <p14:tracePt t="91206" x="8564563" y="3322638"/>
          <p14:tracePt t="91222" x="8564563" y="3246438"/>
          <p14:tracePt t="91223" x="8564563" y="3211513"/>
          <p14:tracePt t="91239" x="8555038" y="3084513"/>
          <p14:tracePt t="91255" x="8529638" y="2965450"/>
          <p14:tracePt t="91273" x="8513763" y="2863850"/>
          <p14:tracePt t="91274" x="8513763" y="2838450"/>
          <p14:tracePt t="91289" x="8513763" y="2778125"/>
          <p14:tracePt t="91305" x="8513763" y="2719388"/>
          <p14:tracePt t="91306" x="8513763" y="2701925"/>
          <p14:tracePt t="91322" x="8513763" y="2660650"/>
          <p14:tracePt t="91323" x="8513763" y="2651125"/>
          <p14:tracePt t="91339" x="8513763" y="2608263"/>
          <p14:tracePt t="91356" x="8504238" y="2557463"/>
          <p14:tracePt t="91372" x="8504238" y="2532063"/>
          <p14:tracePt t="91390" x="8496300" y="2516188"/>
          <p14:tracePt t="91407" x="8488363" y="2498725"/>
          <p14:tracePt t="91423" x="8488363" y="2489200"/>
          <p14:tracePt t="91439" x="8478838" y="2473325"/>
          <p14:tracePt t="91457" x="8478838" y="2447925"/>
          <p14:tracePt t="91472" x="8478838" y="2430463"/>
          <p14:tracePt t="91490" x="8478838" y="2422525"/>
          <p14:tracePt t="91725" x="8478838" y="2438400"/>
          <p14:tracePt t="91727" x="8478838" y="2447925"/>
          <p14:tracePt t="91738" x="8488363" y="2498725"/>
          <p14:tracePt t="91755" x="8513763" y="2549525"/>
          <p14:tracePt t="91772" x="8521700" y="2608263"/>
          <p14:tracePt t="91790" x="8539163" y="2701925"/>
          <p14:tracePt t="91805" x="8564563" y="2752725"/>
          <p14:tracePt t="91806" x="8572500" y="2778125"/>
          <p14:tracePt t="91822" x="8580438" y="2846388"/>
          <p14:tracePt t="91822" x="8580438" y="2871788"/>
          <p14:tracePt t="91838" x="8597900" y="2922588"/>
          <p14:tracePt t="91839" x="8597900" y="2949575"/>
          <p14:tracePt t="91855" x="8605838" y="3025775"/>
          <p14:tracePt t="91872" x="8615363" y="3109913"/>
          <p14:tracePt t="91889" x="8623300" y="3186113"/>
          <p14:tracePt t="91905" x="8623300" y="3263900"/>
          <p14:tracePt t="91906" x="8623300" y="3289300"/>
          <p14:tracePt t="91922" x="8623300" y="3355975"/>
          <p14:tracePt t="91922" x="8623300" y="3382963"/>
          <p14:tracePt t="91938" x="8623300" y="3441700"/>
          <p14:tracePt t="91956" x="8615363" y="3527425"/>
          <p14:tracePt t="91972" x="8605838" y="3586163"/>
          <p14:tracePt t="91988" x="8605838" y="3619500"/>
          <p14:tracePt t="92006" x="8589963" y="3654425"/>
          <p14:tracePt t="92021" x="8589963" y="3662363"/>
          <p14:tracePt t="92038" x="8589963" y="3679825"/>
          <p14:tracePt t="92039" x="8589963" y="3687763"/>
          <p14:tracePt t="92055" x="8580438" y="3697288"/>
          <p14:tracePt t="92072" x="8580438" y="3713163"/>
          <p14:tracePt t="92089" x="8580438" y="3722688"/>
          <p14:tracePt t="92090" x="8572500" y="3722688"/>
          <p14:tracePt t="92105" x="8572500" y="3738563"/>
          <p14:tracePt t="92122" x="8564563" y="3756025"/>
          <p14:tracePt t="92123" x="8564563" y="3763963"/>
          <p14:tracePt t="92138" x="8564563" y="3781425"/>
          <p14:tracePt t="92157" x="8564563" y="3790950"/>
          <p14:tracePt t="92256" x="8564563" y="3781425"/>
          <p14:tracePt t="92259" x="8564563" y="3763963"/>
          <p14:tracePt t="92271" x="8589963" y="3705225"/>
          <p14:tracePt t="92290" x="8623300" y="3586163"/>
          <p14:tracePt t="92305" x="8623300" y="3527425"/>
          <p14:tracePt t="92322" x="8632825" y="3441700"/>
          <p14:tracePt t="92322" x="8640763" y="3424238"/>
          <p14:tracePt t="92338" x="8648700" y="3348038"/>
          <p14:tracePt t="92355" x="8648700" y="3254375"/>
          <p14:tracePt t="92372" x="8632825" y="3221038"/>
          <p14:tracePt t="92390" x="8597900" y="3084513"/>
          <p14:tracePt t="92405" x="8572500" y="3000375"/>
          <p14:tracePt t="92423" x="8555038" y="2863850"/>
          <p14:tracePt t="92438" x="8539163" y="2787650"/>
          <p14:tracePt t="92456" x="8539163" y="2736850"/>
          <p14:tracePt t="92473" x="8539163" y="2711450"/>
          <p14:tracePt t="92474" x="8539163" y="2701925"/>
          <p14:tracePt t="92488" x="8539163" y="2686050"/>
          <p14:tracePt t="92505" x="8547100" y="2625725"/>
          <p14:tracePt t="92523" x="8547100" y="2582863"/>
          <p14:tracePt t="92539" x="8547100" y="2557463"/>
          <p14:tracePt t="92540" x="8547100" y="2549525"/>
          <p14:tracePt t="92555" x="8539163" y="2516188"/>
          <p14:tracePt t="92573" x="8529638" y="2489200"/>
          <p14:tracePt t="92588" x="8529638" y="2473325"/>
          <p14:tracePt t="92605" x="8529638" y="2455863"/>
          <p14:tracePt t="92623" x="8529638" y="2447925"/>
          <p14:tracePt t="92639" x="8529638" y="2430463"/>
          <p14:tracePt t="92655" x="8529638" y="2422525"/>
          <p14:tracePt t="92672" x="8529638" y="2405063"/>
          <p14:tracePt t="92820" x="8529638" y="2413000"/>
          <p14:tracePt t="92825" x="8529638" y="2422525"/>
          <p14:tracePt t="92840" x="8529638" y="2473325"/>
          <p14:tracePt t="92855" x="8521700" y="2516188"/>
          <p14:tracePt t="92871" x="8521700" y="2566988"/>
          <p14:tracePt t="92888" x="8521700" y="2608263"/>
          <p14:tracePt t="92906" x="8521700" y="2676525"/>
          <p14:tracePt t="92921" x="8521700" y="2727325"/>
          <p14:tracePt t="92922" x="8521700" y="2744788"/>
          <p14:tracePt t="92938" x="8529638" y="2805113"/>
          <p14:tracePt t="92939" x="8529638" y="2830513"/>
          <p14:tracePt t="92955" x="8539163" y="2932113"/>
          <p14:tracePt t="92971" x="8539163" y="3008313"/>
          <p14:tracePt t="92990" x="8547100" y="3144838"/>
          <p14:tracePt t="93004" x="8547100" y="3211513"/>
          <p14:tracePt t="93022" x="8547100" y="3322638"/>
          <p14:tracePt t="93038" x="8547100" y="3390900"/>
          <p14:tracePt t="93039" x="8547100" y="3416300"/>
          <p14:tracePt t="93055" x="8547100" y="3492500"/>
          <p14:tracePt t="93072" x="8564563" y="3543300"/>
          <p14:tracePt t="93088" x="8564563" y="3578225"/>
          <p14:tracePt t="93106" x="8572500" y="3594100"/>
          <p14:tracePt t="93121" x="8572500" y="3611563"/>
          <p14:tracePt t="93139" x="8572500" y="3629025"/>
          <p14:tracePt t="93155" x="8572500" y="3654425"/>
          <p14:tracePt t="93172" x="8572500" y="3671888"/>
          <p14:tracePt t="93189" x="8572500" y="3697288"/>
          <p14:tracePt t="93206" x="8572500" y="3713163"/>
          <p14:tracePt t="93222" x="8572500" y="3722688"/>
          <p14:tracePt t="93238" x="8572500" y="3730625"/>
          <p14:tracePt t="93256" x="8572500" y="3738563"/>
          <p14:tracePt t="93275" x="8572500" y="3748088"/>
          <p14:tracePt t="93288" x="8572500" y="3756025"/>
          <p14:tracePt t="93364" x="8572500" y="3738563"/>
          <p14:tracePt t="93367" x="8572500" y="3722688"/>
          <p14:tracePt t="93371" x="8572500" y="3687763"/>
          <p14:tracePt t="93388" x="8572500" y="3586163"/>
          <p14:tracePt t="93405" x="8572500" y="3492500"/>
          <p14:tracePt t="93406" x="8572500" y="3467100"/>
          <p14:tracePt t="93421" x="8572500" y="3382963"/>
          <p14:tracePt t="93438" x="8572500" y="3246438"/>
          <p14:tracePt t="93439" x="8580438" y="3211513"/>
          <p14:tracePt t="93455" x="8589963" y="3119438"/>
          <p14:tracePt t="93455" x="8589963" y="3076575"/>
          <p14:tracePt t="93471" x="8605838" y="2965450"/>
          <p14:tracePt t="93488" x="8615363" y="2863850"/>
          <p14:tracePt t="93505" x="8623300" y="2770188"/>
          <p14:tracePt t="93506" x="8623300" y="2752725"/>
          <p14:tracePt t="93521" x="8623300" y="2719388"/>
          <p14:tracePt t="93539" x="8623300" y="2660650"/>
          <p14:tracePt t="93555" x="8623300" y="2625725"/>
          <p14:tracePt t="93571" x="8623300" y="2600325"/>
          <p14:tracePt t="93589" x="8623300" y="2582863"/>
          <p14:tracePt t="93590" x="8623300" y="2574925"/>
          <p14:tracePt t="93605" x="8623300" y="2566988"/>
          <p14:tracePt t="93622" x="8623300" y="2557463"/>
          <p14:tracePt t="95865" x="8615363" y="2557463"/>
          <p14:tracePt t="95867" x="8615363" y="2566988"/>
          <p14:tracePt t="95891" x="8615363" y="2574925"/>
          <p14:tracePt t="95908" x="8605838" y="2574925"/>
          <p14:tracePt t="96281" x="8605838" y="2582863"/>
          <p14:tracePt t="96334" x="8597900" y="2582863"/>
          <p14:tracePt t="96342" x="8597900" y="2592388"/>
          <p14:tracePt t="96362" x="8597900" y="2600325"/>
          <p14:tracePt t="96369" x="8589963" y="2600325"/>
          <p14:tracePt t="96388" x="8589963" y="2617788"/>
          <p14:tracePt t="96406" x="8580438" y="2617788"/>
          <p14:tracePt t="96737" x="8580438" y="2625725"/>
          <p14:tracePt t="96872" x="8572500" y="2633663"/>
          <p14:tracePt t="96900" x="8564563" y="2643188"/>
          <p14:tracePt t="96902" x="8564563" y="2651125"/>
          <p14:tracePt t="96910" x="8564563" y="2660650"/>
          <p14:tracePt t="96977" x="8564563" y="2668588"/>
          <p14:tracePt t="96982" x="8555038" y="2668588"/>
          <p14:tracePt t="97020" x="8555038" y="2676525"/>
          <p14:tracePt t="97076" x="8555038" y="2686050"/>
          <p14:tracePt t="97099" x="8555038" y="2693988"/>
          <p14:tracePt t="97169" x="8547100" y="2701925"/>
          <p14:tracePt t="97297" x="8539163" y="2711450"/>
          <p14:tracePt t="97306" x="8539163" y="2719388"/>
          <p14:tracePt t="97437" x="8539163" y="2727325"/>
          <p14:tracePt t="97442" x="8529638" y="2727325"/>
          <p14:tracePt t="97529" x="8529638" y="2736850"/>
          <p14:tracePt t="97538" x="8529638" y="2744788"/>
          <p14:tracePt t="97796" x="8521700" y="2744788"/>
          <p14:tracePt t="97799" x="8521700" y="2752725"/>
          <p14:tracePt t="97814" x="8521700" y="2762250"/>
          <p14:tracePt t="98012" x="8521700" y="2770188"/>
          <p14:tracePt t="98021" x="8513763" y="2770188"/>
          <p14:tracePt t="98021" x="8513763" y="2778125"/>
          <p14:tracePt t="98096" x="8513763" y="2787650"/>
          <p14:tracePt t="98107" x="8513763" y="2795588"/>
          <p14:tracePt t="98201" x="8513763" y="2805113"/>
          <p14:tracePt t="98206" x="8504238" y="2805113"/>
          <p14:tracePt t="98223" x="8504238" y="2813050"/>
          <p14:tracePt t="98248" x="8504238" y="2820988"/>
          <p14:tracePt t="98258" x="8496300" y="2820988"/>
          <p14:tracePt t="98288" x="8496300" y="2830513"/>
          <p14:tracePt t="98304" x="8496300" y="2838450"/>
          <p14:tracePt t="98310" x="8496300" y="2846388"/>
          <p14:tracePt t="98335" x="8496300" y="2855913"/>
          <p14:tracePt t="98342" x="8496300" y="2863850"/>
          <p14:tracePt t="98358" x="8496300" y="2871788"/>
          <p14:tracePt t="98370" x="8496300" y="2881313"/>
          <p14:tracePt t="98387" x="8496300" y="2889250"/>
          <p14:tracePt t="98402" x="8488363" y="2897188"/>
          <p14:tracePt t="98420" x="8488363" y="2906713"/>
          <p14:tracePt t="98437" x="8478838" y="2914650"/>
          <p14:tracePt t="98452" x="8470900" y="2932113"/>
          <p14:tracePt t="98470" x="8470900" y="2949575"/>
          <p14:tracePt t="98487" x="8462963" y="2965450"/>
          <p14:tracePt t="98502" x="8462963" y="2974975"/>
          <p14:tracePt t="98519" x="8462963" y="3000375"/>
          <p14:tracePt t="98536" x="8462963" y="3016250"/>
          <p14:tracePt t="98553" x="8453438" y="3033713"/>
          <p14:tracePt t="98569" x="8453438" y="3051175"/>
          <p14:tracePt t="98586" x="8435975" y="3076575"/>
          <p14:tracePt t="98603" x="8428038" y="3101975"/>
          <p14:tracePt t="98619" x="8428038" y="3127375"/>
          <p14:tracePt t="98635" x="8420100" y="3152775"/>
          <p14:tracePt t="98655" x="8410575" y="3160713"/>
          <p14:tracePt t="98670" x="8410575" y="3178175"/>
          <p14:tracePt t="98686" x="8410575" y="3186113"/>
          <p14:tracePt t="98704" x="8410575" y="3203575"/>
          <p14:tracePt t="98721" x="8410575" y="3211513"/>
          <p14:tracePt t="98737" x="8402638" y="3221038"/>
          <p14:tracePt t="98762" x="8402638" y="3228975"/>
          <p14:tracePt t="98786" x="8394700" y="3228975"/>
          <p14:tracePt t="98982" x="8385175" y="3238500"/>
          <p14:tracePt t="99003" x="8385175" y="3246438"/>
          <p14:tracePt t="103474" x="8377238" y="3246438"/>
          <p14:tracePt t="103482" x="8369300" y="3246438"/>
          <p14:tracePt t="108016" x="8359775" y="3254375"/>
          <p14:tracePt t="108019" x="8351838" y="3254375"/>
          <p14:tracePt t="108031" x="8343900" y="3263900"/>
          <p14:tracePt t="108050" x="8326438" y="3279775"/>
          <p14:tracePt t="108066" x="8326438" y="3289300"/>
          <p14:tracePt t="108157" x="8318500" y="3289300"/>
          <p14:tracePt t="108433" x="8308975" y="3289300"/>
          <p14:tracePt t="108442" x="8308975" y="3297238"/>
          <p14:tracePt t="108881" x="8301038" y="3297238"/>
          <p14:tracePt t="108884" x="8301038" y="3305175"/>
          <p14:tracePt t="108897" x="8291513" y="3305175"/>
          <p14:tracePt t="109132" x="8291513" y="3297238"/>
          <p14:tracePt t="109135" x="8291513" y="3289300"/>
          <p14:tracePt t="109147" x="8291513" y="3246438"/>
          <p14:tracePt t="109164" x="8301038" y="3195638"/>
          <p14:tracePt t="109183" x="8318500" y="3160713"/>
          <p14:tracePt t="109197" x="8326438" y="3144838"/>
          <p14:tracePt t="109198" x="8326438" y="3135313"/>
          <p14:tracePt t="109214" x="8343900" y="3109913"/>
          <p14:tracePt t="109215" x="8351838" y="3101975"/>
          <p14:tracePt t="109231" x="8377238" y="3067050"/>
          <p14:tracePt t="109247" x="8402638" y="3025775"/>
          <p14:tracePt t="109264" x="8420100" y="3000375"/>
          <p14:tracePt t="109281" x="8428038" y="2965450"/>
          <p14:tracePt t="109299" x="8453438" y="2940050"/>
          <p14:tracePt t="109314" x="8462963" y="2932113"/>
          <p14:tracePt t="109315" x="8470900" y="2922588"/>
          <p14:tracePt t="109330" x="8488363" y="2889250"/>
          <p14:tracePt t="109347" x="8504238" y="2863850"/>
          <p14:tracePt t="109366" x="8539163" y="2820988"/>
          <p14:tracePt t="109381" x="8539163" y="2813050"/>
          <p14:tracePt t="109397" x="8555038" y="2795588"/>
          <p14:tracePt t="109414" x="8564563" y="2778125"/>
          <p14:tracePt t="109434" x="8572500" y="2770188"/>
          <p14:tracePt t="109447" x="8580438" y="2762250"/>
          <p14:tracePt t="109464" x="8589963" y="2744788"/>
          <p14:tracePt t="109481" x="8597900" y="2719388"/>
          <p14:tracePt t="109498" x="8605838" y="2711450"/>
          <p14:tracePt t="109499" x="8615363" y="2701925"/>
          <p14:tracePt t="109514" x="8615363" y="2693988"/>
          <p14:tracePt t="109531" x="8615363" y="2686050"/>
          <p14:tracePt t="109547" x="8632825" y="2668588"/>
          <p14:tracePt t="109564" x="8632825" y="2651125"/>
          <p14:tracePt t="109581" x="8640763" y="2625725"/>
          <p14:tracePt t="109597" x="8640763" y="2600325"/>
          <p14:tracePt t="109598" x="8640763" y="2592388"/>
          <p14:tracePt t="109614" x="8640763" y="2582863"/>
          <p14:tracePt t="109969" x="8632825" y="2582863"/>
          <p14:tracePt t="109971" x="8632825" y="2592388"/>
          <p14:tracePt t="109980" x="8623300" y="2592388"/>
          <p14:tracePt t="109998" x="8623300" y="2608263"/>
          <p14:tracePt t="110016" x="8605838" y="2633663"/>
          <p14:tracePt t="110030" x="8605838" y="2643188"/>
          <p14:tracePt t="110047" x="8605838" y="2660650"/>
          <p14:tracePt t="110064" x="8597900" y="2660650"/>
          <p14:tracePt t="110083" x="8597900" y="2668588"/>
          <p14:tracePt t="110099" x="8589963" y="2676525"/>
          <p14:tracePt t="110115" x="8589963" y="2693988"/>
          <p14:tracePt t="110130" x="8589963" y="2701925"/>
          <p14:tracePt t="110149" x="8589963" y="2711450"/>
          <p14:tracePt t="110166" x="8589963" y="2727325"/>
          <p14:tracePt t="110181" x="8589963" y="2736850"/>
          <p14:tracePt t="110198" x="8589963" y="2752725"/>
          <p14:tracePt t="110214" x="8589963" y="2770188"/>
          <p14:tracePt t="110215" x="8589963" y="2778125"/>
          <p14:tracePt t="110230" x="8589963" y="2795588"/>
          <p14:tracePt t="110247" x="8589963" y="2830513"/>
          <p14:tracePt t="110264" x="8589963" y="2855913"/>
          <p14:tracePt t="110281" x="8589963" y="2881313"/>
          <p14:tracePt t="110299" x="8589963" y="2889250"/>
          <p14:tracePt t="110314" x="8589963" y="2906713"/>
          <p14:tracePt t="110330" x="8597900" y="2932113"/>
          <p14:tracePt t="110348" x="8597900" y="2949575"/>
          <p14:tracePt t="110364" x="8597900" y="2974975"/>
          <p14:tracePt t="110382" x="8605838" y="3008313"/>
          <p14:tracePt t="110397" x="8605838" y="3025775"/>
          <p14:tracePt t="110415" x="8605838" y="3051175"/>
          <p14:tracePt t="110431" x="8605838" y="3067050"/>
          <p14:tracePt t="110447" x="8615363" y="3076575"/>
          <p14:tracePt t="110465" x="8615363" y="3101975"/>
          <p14:tracePt t="110481" x="8615363" y="3119438"/>
          <p14:tracePt t="110482" x="8615363" y="3135313"/>
          <p14:tracePt t="110497" x="8615363" y="3160713"/>
          <p14:tracePt t="110514" x="8615363" y="3186113"/>
          <p14:tracePt t="110530" x="8615363" y="3211513"/>
          <p14:tracePt t="110547" x="8615363" y="3238500"/>
          <p14:tracePt t="110564" x="8615363" y="3254375"/>
          <p14:tracePt t="110582" x="8615363" y="3297238"/>
          <p14:tracePt t="110598" x="8615363" y="3314700"/>
          <p14:tracePt t="110615" x="8615363" y="3322638"/>
          <p14:tracePt t="110631" x="8615363" y="3340100"/>
          <p14:tracePt t="110648" x="8615363" y="3355975"/>
          <p14:tracePt t="110682" x="8615363" y="3365500"/>
          <p14:tracePt t="111516" x="8605838" y="3365500"/>
          <p14:tracePt t="111519" x="8597900" y="3373438"/>
          <p14:tracePt t="111531" x="8564563" y="3390900"/>
          <p14:tracePt t="111547" x="8521700" y="3416300"/>
          <p14:tracePt t="111548" x="8504238" y="3424238"/>
          <p14:tracePt t="111563" x="8445500" y="3467100"/>
          <p14:tracePt t="111580" x="8369300" y="3502025"/>
          <p14:tracePt t="111598" x="8250238" y="3568700"/>
          <p14:tracePt t="111613" x="8147050" y="3619500"/>
          <p14:tracePt t="111631" x="7977188" y="3671888"/>
          <p14:tracePt t="111647" x="7885113" y="3713163"/>
          <p14:tracePt t="111647" x="7859713" y="3722688"/>
          <p14:tracePt t="111663" x="7731125" y="3773488"/>
          <p14:tracePt t="111680" x="7629525" y="3816350"/>
          <p14:tracePt t="111698" x="7477125" y="3908425"/>
          <p14:tracePt t="111713" x="7383463" y="3968750"/>
          <p14:tracePt t="111731" x="7204075" y="4070350"/>
          <p14:tracePt t="111747" x="7094538" y="4130675"/>
          <p14:tracePt t="111747" x="7059613" y="4146550"/>
          <p14:tracePt t="111763" x="6958013" y="4214813"/>
          <p14:tracePt t="111780" x="6864350" y="4265613"/>
          <p14:tracePt t="111796" x="6737350" y="4368800"/>
          <p14:tracePt t="111815" x="6542088" y="4470400"/>
          <p14:tracePt t="111830" x="6440488" y="4529138"/>
          <p14:tracePt t="111830" x="6405563" y="4554538"/>
          <p14:tracePt t="111846" x="6270625" y="4630738"/>
          <p14:tracePt t="111847" x="6227763" y="4673600"/>
          <p14:tracePt t="111863" x="6040438" y="4802188"/>
          <p14:tracePt t="111881" x="5946775" y="4868863"/>
          <p14:tracePt t="111896" x="5837238" y="4946650"/>
          <p14:tracePt t="111915" x="5761038" y="5030788"/>
          <p14:tracePt t="111930" x="5708650" y="5064125"/>
          <p14:tracePt t="111930" x="5692775" y="5081588"/>
          <p14:tracePt t="111947" x="5624513" y="5175250"/>
          <p14:tracePt t="111963" x="5548313" y="5268913"/>
          <p14:tracePt t="111980" x="5472113" y="5353050"/>
          <p14:tracePt t="111996" x="5386388" y="5464175"/>
          <p14:tracePt t="112014" x="5318125" y="5565775"/>
          <p14:tracePt t="112030" x="5276850" y="5608638"/>
          <p14:tracePt t="112030" x="5259388" y="5626100"/>
          <p14:tracePt t="112046" x="5208588" y="5668963"/>
          <p14:tracePt t="112047" x="5191125" y="5684838"/>
          <p14:tracePt t="112063" x="5140325" y="5735638"/>
          <p14:tracePt t="112079" x="5089525" y="5813425"/>
          <p14:tracePt t="112096" x="5054600" y="5854700"/>
          <p14:tracePt t="112114" x="5029200" y="5872163"/>
          <p14:tracePt t="112130" x="5029200" y="5880100"/>
          <p14:tracePt t="112148" x="5029200" y="5889625"/>
          <p14:tracePt t="112165" x="5029200" y="5905500"/>
          <p14:tracePt t="112181" x="5029200" y="5922963"/>
          <p14:tracePt t="112182" x="5021263" y="5922963"/>
          <p14:tracePt t="112198" x="5021263" y="5932488"/>
          <p14:tracePt t="112213" x="5021263" y="5940425"/>
          <p14:tracePt t="112232" x="5021263" y="5965825"/>
          <p14:tracePt t="112308" x="5029200" y="5965825"/>
          <p14:tracePt t="112925" x="5038725" y="5965825"/>
          <p14:tracePt t="113265" x="5038725" y="5957888"/>
          <p14:tracePt t="113270" x="5038725" y="5948363"/>
          <p14:tracePt t="113393" x="5038725" y="5940425"/>
          <p14:tracePt t="113396" x="5046663" y="5940425"/>
          <p14:tracePt t="113414" x="5054600" y="5932488"/>
          <p14:tracePt t="113430" x="5064125" y="5932488"/>
          <p14:tracePt t="113481" x="5064125" y="5922963"/>
          <p14:tracePt t="113482" x="5072063" y="5922963"/>
          <p14:tracePt t="113495" x="5080000" y="5915025"/>
          <p14:tracePt t="113513" x="5089525" y="5915025"/>
          <p14:tracePt t="113531" x="5106988" y="5905500"/>
          <p14:tracePt t="113567" x="5114925" y="5905500"/>
          <p14:tracePt t="113569" x="5114925" y="5897563"/>
          <p14:tracePt t="113582" x="5114925" y="5889625"/>
          <p14:tracePt t="113596" x="5122863" y="5889625"/>
          <p14:tracePt t="113614" x="5132388" y="5880100"/>
          <p14:tracePt t="113631" x="5157788" y="5872163"/>
          <p14:tracePt t="113646" x="5183188" y="5872163"/>
          <p14:tracePt t="113646" x="5191125" y="5872163"/>
          <p14:tracePt t="113662" x="5216525" y="5872163"/>
          <p14:tracePt t="113681" x="5233988" y="5864225"/>
          <p14:tracePt t="113681" x="5241925" y="5864225"/>
          <p14:tracePt t="113695" x="5259388" y="5864225"/>
          <p14:tracePt t="113714" x="5276850" y="5864225"/>
          <p14:tracePt t="113729" x="5302250" y="5864225"/>
          <p14:tracePt t="113746" x="5327650" y="5846763"/>
          <p14:tracePt t="113746" x="5335588" y="5846763"/>
          <p14:tracePt t="113762" x="5360988" y="5838825"/>
          <p14:tracePt t="113779" x="5394325" y="5821363"/>
          <p14:tracePt t="113795" x="5421313" y="5821363"/>
          <p14:tracePt t="113814" x="5446713" y="5813425"/>
          <p14:tracePt t="113814" x="5446713" y="5803900"/>
          <p14:tracePt t="113829" x="5472113" y="5795963"/>
          <p14:tracePt t="113830" x="5480050" y="5795963"/>
          <p14:tracePt t="113846" x="5497513" y="5788025"/>
          <p14:tracePt t="113846" x="5505450" y="5778500"/>
          <p14:tracePt t="113863" x="5530850" y="5770563"/>
          <p14:tracePt t="113863" x="5538788" y="5761038"/>
          <p14:tracePt t="113879" x="5565775" y="5745163"/>
          <p14:tracePt t="113895" x="5607050" y="5727700"/>
          <p14:tracePt t="113912" x="5641975" y="5710238"/>
          <p14:tracePt t="113929" x="5692775" y="5694363"/>
          <p14:tracePt t="113930" x="5708650" y="5676900"/>
          <p14:tracePt t="113945" x="5776913" y="5634038"/>
          <p14:tracePt t="113963" x="5880100" y="5540375"/>
          <p14:tracePt t="113963" x="5905500" y="5514975"/>
          <p14:tracePt t="113979" x="5981700" y="5421313"/>
          <p14:tracePt t="113997" x="6015038" y="5362575"/>
          <p14:tracePt t="114013" x="6032500" y="5345113"/>
          <p14:tracePt t="114034" x="6040438" y="5345113"/>
          <p14:tracePt t="114051" x="6049963" y="5353050"/>
          <p14:tracePt t="114212" x="6049963" y="5345113"/>
          <p14:tracePt t="114248" x="6049963" y="5337175"/>
          <p14:tracePt t="114254" x="6049963" y="5327650"/>
          <p14:tracePt t="114262" x="6040438" y="5319713"/>
          <p14:tracePt t="114280" x="6024563" y="5302250"/>
          <p14:tracePt t="114297" x="6024563" y="5286375"/>
          <p14:tracePt t="114298" x="6032500" y="5276850"/>
          <p14:tracePt t="114312" x="6040438" y="5260975"/>
          <p14:tracePt t="114330" x="6075363" y="5243513"/>
          <p14:tracePt t="114345" x="6100763" y="5226050"/>
          <p14:tracePt t="114346" x="6108700" y="5218113"/>
          <p14:tracePt t="114362" x="6126163" y="5208588"/>
          <p14:tracePt t="114363" x="6126163" y="5200650"/>
          <p14:tracePt t="114378" x="6134100" y="5192713"/>
          <p14:tracePt t="114395" x="6151563" y="5183188"/>
          <p14:tracePt t="114424" x="6151563" y="5175250"/>
          <p14:tracePt t="114451" x="6159500" y="5167313"/>
          <p14:tracePt t="114458" x="6167438" y="5167313"/>
          <p14:tracePt t="114462" x="6176963" y="5157788"/>
          <p14:tracePt t="114480" x="6184900" y="5149850"/>
          <p14:tracePt t="114495" x="6202363" y="5149850"/>
          <p14:tracePt t="114512" x="6227763" y="5141913"/>
          <p14:tracePt t="114529" x="6245225" y="5132388"/>
          <p14:tracePt t="114546" x="6261100" y="5132388"/>
          <p14:tracePt t="114625" x="6261100" y="5124450"/>
          <p14:tracePt t="114630" x="6270625" y="5124450"/>
          <p14:tracePt t="114664" x="6278563" y="5124450"/>
          <p14:tracePt t="114757" x="6278563" y="5116513"/>
          <p14:tracePt t="114778" x="6286500" y="5116513"/>
          <p14:tracePt t="114796" x="6286500" y="5106988"/>
          <p14:tracePt t="114848" x="6296025" y="5106988"/>
          <p14:tracePt t="114858" x="6303963" y="5106988"/>
          <p14:tracePt t="114870" x="6311900" y="5099050"/>
          <p14:tracePt t="114879" x="6321425" y="5099050"/>
          <p14:tracePt t="114896" x="6346825" y="5099050"/>
          <p14:tracePt t="114912" x="6372225" y="5099050"/>
          <p14:tracePt t="114928" x="6389688" y="5091113"/>
          <p14:tracePt t="114947" x="6397625" y="5091113"/>
          <p14:tracePt t="115046" x="6405563" y="5081588"/>
          <p14:tracePt t="115107" x="6415088" y="5081588"/>
          <p14:tracePt t="115134" x="6423025" y="5081588"/>
          <p14:tracePt t="115158" x="6430963" y="5081588"/>
          <p14:tracePt t="115255" x="6430963" y="5073650"/>
          <p14:tracePt t="115260" x="6440488" y="5073650"/>
          <p14:tracePt t="115268" x="6448425" y="5073650"/>
          <p14:tracePt t="115280" x="6456363" y="5073650"/>
          <p14:tracePt t="115295" x="6465888" y="5073650"/>
          <p14:tracePt t="115569" x="6465888" y="5064125"/>
          <p14:tracePt t="115770" x="6473825" y="5064125"/>
          <p14:tracePt t="115794" x="6473825" y="5056188"/>
          <p14:tracePt t="115800" x="6473825" y="5048250"/>
          <p14:tracePt t="115811" x="6483350" y="5038725"/>
          <p14:tracePt t="115830" x="6491288" y="5038725"/>
          <p14:tracePt t="115846" x="6508750" y="5030788"/>
          <p14:tracePt t="115861" x="6516688" y="5030788"/>
          <p14:tracePt t="115879" x="6534150" y="5022850"/>
          <p14:tracePt t="115896" x="6559550" y="5022850"/>
          <p14:tracePt t="115911" x="6567488" y="5022850"/>
          <p14:tracePt t="115912" x="6575425" y="5013325"/>
          <p14:tracePt t="115928" x="6584950" y="5013325"/>
          <p14:tracePt t="115929" x="6592888" y="5013325"/>
          <p14:tracePt t="115944" x="6610350" y="5005388"/>
          <p14:tracePt t="115961" x="6618288" y="5005388"/>
          <p14:tracePt t="115978" x="6643688" y="4997450"/>
          <p14:tracePt t="115996" x="6686550" y="4979988"/>
          <p14:tracePt t="116011" x="6719888" y="4972050"/>
          <p14:tracePt t="116028" x="6745288" y="4962525"/>
          <p14:tracePt t="116028" x="6762750" y="4962525"/>
          <p14:tracePt t="116045" x="6788150" y="4962525"/>
          <p14:tracePt t="116045" x="6797675" y="4962525"/>
          <p14:tracePt t="116061" x="6838950" y="4962525"/>
          <p14:tracePt t="116078" x="6873875" y="4954588"/>
          <p14:tracePt t="116096" x="6950075" y="4954588"/>
          <p14:tracePt t="116111" x="7008813" y="4954588"/>
          <p14:tracePt t="116130" x="7077075" y="4954588"/>
          <p14:tracePt t="116145" x="7112000" y="4954588"/>
          <p14:tracePt t="116145" x="7119938" y="4954588"/>
          <p14:tracePt t="116161" x="7137400" y="4954588"/>
          <p14:tracePt t="116179" x="7145338" y="4954588"/>
          <p14:tracePt t="116196" x="7153275" y="4954588"/>
          <p14:tracePt t="116211" x="7178675" y="4954588"/>
          <p14:tracePt t="116228" x="7264400" y="4946650"/>
          <p14:tracePt t="116245" x="7315200" y="4997450"/>
          <p14:tracePt t="116261" x="7366000" y="5038725"/>
          <p14:tracePt t="116278" x="7400925" y="5099050"/>
          <p14:tracePt t="116294" x="7426325" y="5167313"/>
          <p14:tracePt t="116311" x="7493000" y="5235575"/>
          <p14:tracePt t="116329" x="7570788" y="5345113"/>
          <p14:tracePt t="116345" x="7604125" y="5380038"/>
          <p14:tracePt t="116361" x="7654925" y="5438775"/>
          <p14:tracePt t="116377" x="7731125" y="5507038"/>
          <p14:tracePt t="116395" x="7807325" y="5583238"/>
          <p14:tracePt t="116396" x="7824788" y="5600700"/>
          <p14:tracePt t="116411" x="7850188" y="5616575"/>
          <p14:tracePt t="116429" x="7918450" y="5651500"/>
          <p14:tracePt t="116444" x="7961313" y="5702300"/>
          <p14:tracePt t="116461" x="8012113" y="5770563"/>
          <p14:tracePt t="116478" x="8070850" y="5854700"/>
          <p14:tracePt t="116494" x="8156575" y="5983288"/>
          <p14:tracePt t="116511" x="8224838" y="6092825"/>
          <p14:tracePt t="116530" x="8266113" y="6178550"/>
          <p14:tracePt t="116544" x="8275638" y="6211888"/>
          <p14:tracePt t="116545" x="8283575" y="6221413"/>
          <p14:tracePt t="116561" x="8308975" y="6262688"/>
          <p14:tracePt t="116578" x="8343900" y="6313488"/>
          <p14:tracePt t="116594" x="8369300" y="6348413"/>
          <p14:tracePt t="116612" x="8410575" y="6399213"/>
          <p14:tracePt t="116628" x="8435975" y="6432550"/>
          <p14:tracePt t="116628" x="8445500" y="6442075"/>
          <p14:tracePt t="116644" x="8504238" y="6475413"/>
          <p14:tracePt t="116661" x="8605838" y="6561138"/>
          <p14:tracePt t="116677" x="8666163" y="6602413"/>
          <p14:tracePt t="116695" x="8734425" y="6637338"/>
          <p14:tracePt t="116695" x="8750300" y="6637338"/>
          <p14:tracePt t="116711" x="8777288" y="6645275"/>
          <p14:tracePt t="116727" x="8802688" y="6654800"/>
          <p14:tracePt t="116728" x="8810625" y="6654800"/>
          <p14:tracePt t="116744" x="8836025" y="6654800"/>
          <p14:tracePt t="116745" x="8843963" y="6662738"/>
          <p14:tracePt t="116761" x="8929688" y="6662738"/>
          <p14:tracePt t="116779" x="9056688" y="6654800"/>
          <p14:tracePt t="116795" x="9175750" y="6645275"/>
          <p14:tracePt t="116796" x="9209088" y="6645275"/>
          <p14:tracePt t="116810" x="9277350" y="6637338"/>
          <p14:tracePt t="116829" x="9371013" y="6627813"/>
          <p14:tracePt t="116846" x="9413875" y="6619875"/>
          <p14:tracePt t="116861" x="9431338" y="6611938"/>
          <p14:tracePt t="116878" x="9472613" y="6594475"/>
          <p14:tracePt t="116895" x="9558338" y="6577013"/>
          <p14:tracePt t="116911" x="9634538" y="6551613"/>
          <p14:tracePt t="116927" x="9702800" y="6535738"/>
          <p14:tracePt t="116928" x="9710738" y="6535738"/>
          <p14:tracePt t="116944" x="9736138" y="6535738"/>
          <p14:tracePt t="116961" x="9761538" y="6535738"/>
          <p14:tracePt t="116977" x="9771063" y="6526213"/>
          <p14:tracePt t="116995" x="9779000" y="6518275"/>
          <p14:tracePt t="116996" x="9786938" y="6518275"/>
          <p14:tracePt t="117011" x="9812338" y="6518275"/>
          <p14:tracePt t="117012" x="9829800" y="6518275"/>
          <p14:tracePt t="117027" x="9847263" y="6518275"/>
          <p14:tracePt t="117044" x="9864725" y="6518275"/>
          <p14:tracePt t="117045" x="9872663" y="6518275"/>
          <p14:tracePt t="117061" x="9880600" y="6518275"/>
          <p14:tracePt t="117079" x="9890125" y="6510338"/>
          <p14:tracePt t="117101" x="9890125" y="6500813"/>
          <p14:tracePt t="117110" x="9898063" y="6492875"/>
          <p14:tracePt t="117128" x="9915525" y="6492875"/>
          <p14:tracePt t="117144" x="9931400" y="6492875"/>
          <p14:tracePt t="117161" x="9948863" y="6483350"/>
          <p14:tracePt t="117201" x="9956800" y="6483350"/>
          <p14:tracePt t="117213" x="9966325" y="6483350"/>
          <p14:tracePt t="117220" x="9974263" y="6483350"/>
          <p14:tracePt t="117227" x="9974263" y="6475413"/>
          <p14:tracePt t="117244" x="9991725" y="6475413"/>
          <p14:tracePt t="117245" x="9999663" y="6475413"/>
          <p14:tracePt t="117260" x="10009188" y="6467475"/>
          <p14:tracePt t="117277" x="10017125" y="6457950"/>
          <p14:tracePt t="117296" x="10025063" y="6457950"/>
          <p14:tracePt t="117312" x="10034588" y="6450013"/>
          <p14:tracePt t="117353" x="10034588" y="6442075"/>
          <p14:tracePt t="117361" x="10025063" y="6432550"/>
          <p14:tracePt t="118134" x="10017125" y="6432550"/>
          <p14:tracePt t="118159" x="10009188" y="6432550"/>
          <p14:tracePt t="118195" x="9999663" y="6432550"/>
          <p14:tracePt t="118212" x="9991725" y="6424613"/>
          <p14:tracePt t="118220" x="9983788" y="6424613"/>
          <p14:tracePt t="118237" x="9974263" y="6416675"/>
          <p14:tracePt t="118243" x="9966325" y="6416675"/>
          <p14:tracePt t="118261" x="9956800" y="6407150"/>
          <p14:tracePt t="118278" x="9948863" y="6407150"/>
          <p14:tracePt t="118295" x="9940925" y="6399213"/>
          <p14:tracePt t="118310" x="9931400" y="6391275"/>
          <p14:tracePt t="118327" x="9915525" y="6381750"/>
          <p14:tracePt t="118345" x="9890125" y="6373813"/>
          <p14:tracePt t="118360" x="9872663" y="6365875"/>
          <p14:tracePt t="118378" x="9839325" y="6338888"/>
          <p14:tracePt t="118393" x="9821863" y="6323013"/>
          <p14:tracePt t="118410" x="9804400" y="6313488"/>
          <p14:tracePt t="118428" x="9796463" y="6305550"/>
          <p14:tracePt t="118443" x="9779000" y="6305550"/>
          <p14:tracePt t="118444" x="9771063" y="6297613"/>
          <p14:tracePt t="118460" x="9761538" y="6288088"/>
          <p14:tracePt t="118478" x="9753600" y="6280150"/>
          <p14:tracePt t="118496" x="9745663" y="6280150"/>
          <p14:tracePt t="120479" x="9736138" y="6280150"/>
          <p14:tracePt t="120484" x="9728200" y="6280150"/>
          <p14:tracePt t="120587" x="9720263" y="6280150"/>
          <p14:tracePt t="121394" x="9710738" y="6280150"/>
          <p14:tracePt t="121410" x="9702800" y="6280150"/>
          <p14:tracePt t="121416" x="9694863" y="6280150"/>
          <p14:tracePt t="121428" x="9685338" y="6280150"/>
          <p14:tracePt t="121449" x="9677400" y="6280150"/>
          <p14:tracePt t="121460" x="9667875" y="6280150"/>
          <p14:tracePt t="121476" x="9659938" y="6280150"/>
          <p14:tracePt t="121493" x="9652000" y="6280150"/>
          <p14:tracePt t="121509" x="9626600" y="6272213"/>
          <p14:tracePt t="121525" x="9609138" y="6272213"/>
          <p14:tracePt t="121544" x="9601200" y="6262688"/>
          <p14:tracePt t="121544" x="9591675" y="6262688"/>
          <p14:tracePt t="121559" x="9583738" y="6262688"/>
          <p14:tracePt t="121585" x="9575800" y="6262688"/>
          <p14:tracePt t="121593" x="9566275" y="6262688"/>
          <p14:tracePt t="121621" x="9558338" y="6262688"/>
          <p14:tracePt t="121637" x="9550400" y="6262688"/>
          <p14:tracePt t="121657" x="9540875" y="6262688"/>
          <p14:tracePt t="121700" x="9532938" y="6262688"/>
          <p14:tracePt t="121726" x="9523413" y="6262688"/>
          <p14:tracePt t="121742" x="9515475" y="6262688"/>
          <p14:tracePt t="121744" x="9507538" y="6262688"/>
          <p14:tracePt t="121758" x="9498013" y="6262688"/>
          <p14:tracePt t="121776" x="9482138" y="6262688"/>
          <p14:tracePt t="121776" x="9472613" y="6254750"/>
          <p14:tracePt t="121792" x="9456738" y="6254750"/>
          <p14:tracePt t="121809" x="9431338" y="6246813"/>
          <p14:tracePt t="121826" x="9405938" y="6246813"/>
          <p14:tracePt t="121842" x="9380538" y="6229350"/>
          <p14:tracePt t="121859" x="9337675" y="6221413"/>
          <p14:tracePt t="121876" x="9261475" y="6186488"/>
          <p14:tracePt t="121892" x="9201150" y="6153150"/>
          <p14:tracePt t="121892" x="9175750" y="6143625"/>
          <p14:tracePt t="121908" x="9124950" y="6102350"/>
          <p14:tracePt t="121927" x="9039225" y="6049963"/>
          <p14:tracePt t="121942" x="8988425" y="6016625"/>
          <p14:tracePt t="121960" x="8886825" y="5940425"/>
          <p14:tracePt t="121976" x="8818563" y="5872163"/>
          <p14:tracePt t="121976" x="8793163" y="5846763"/>
          <p14:tracePt t="121992" x="8691563" y="5753100"/>
          <p14:tracePt t="121992" x="8640763" y="5710238"/>
          <p14:tracePt t="122009" x="8496300" y="5575300"/>
          <p14:tracePt t="122025" x="8435975" y="5497513"/>
          <p14:tracePt t="122042" x="8394700" y="5438775"/>
          <p14:tracePt t="122058" x="8369300" y="5370513"/>
          <p14:tracePt t="122075" x="8334375" y="5294313"/>
          <p14:tracePt t="122076" x="8326438" y="5276850"/>
          <p14:tracePt t="122092" x="8283575" y="5218113"/>
          <p14:tracePt t="122110" x="8215313" y="5106988"/>
          <p14:tracePt t="122125" x="8174038" y="5038725"/>
          <p14:tracePt t="122142" x="8139113" y="4979988"/>
          <p14:tracePt t="122159" x="8131175" y="4937125"/>
          <p14:tracePt t="122175" x="8113713" y="4878388"/>
          <p14:tracePt t="122193" x="8105775" y="4843463"/>
          <p14:tracePt t="122209" x="8105775" y="4835525"/>
          <p14:tracePt t="122209" x="8096250" y="4827588"/>
          <p14:tracePt t="122225" x="8096250" y="4818063"/>
          <p14:tracePt t="122243" x="8096250" y="4802188"/>
          <p14:tracePt t="122258" x="8096250" y="4792663"/>
          <p14:tracePt t="122370" x="8096250" y="4810125"/>
          <p14:tracePt t="122372" x="8096250" y="4818063"/>
          <p14:tracePt t="122375" x="8096250" y="4835525"/>
          <p14:tracePt t="122392" x="8096250" y="4911725"/>
          <p14:tracePt t="122392" x="8096250" y="4946650"/>
          <p14:tracePt t="122408" x="8121650" y="5013325"/>
          <p14:tracePt t="122425" x="8164513" y="5132388"/>
          <p14:tracePt t="122441" x="8207375" y="5208588"/>
          <p14:tracePt t="122459" x="8258175" y="5276850"/>
          <p14:tracePt t="122460" x="8275638" y="5286375"/>
          <p14:tracePt t="122475" x="8308975" y="5327650"/>
          <p14:tracePt t="122492" x="8377238" y="5405438"/>
          <p14:tracePt t="122509" x="8462963" y="5489575"/>
          <p14:tracePt t="122525" x="8564563" y="5616575"/>
          <p14:tracePt t="122542" x="8674100" y="5702300"/>
          <p14:tracePt t="122558" x="8785225" y="5795963"/>
          <p14:tracePt t="122577" x="8886825" y="5854700"/>
          <p14:tracePt t="122592" x="8937625" y="5897563"/>
          <p14:tracePt t="122592" x="8955088" y="5915025"/>
          <p14:tracePt t="122608" x="9005888" y="5940425"/>
          <p14:tracePt t="122625" x="9082088" y="5991225"/>
          <p14:tracePt t="122641" x="9142413" y="6016625"/>
          <p14:tracePt t="122658" x="9201150" y="6034088"/>
          <p14:tracePt t="122676" x="9286875" y="6067425"/>
          <p14:tracePt t="122692" x="9337675" y="6092825"/>
          <p14:tracePt t="122692" x="9345613" y="6092825"/>
          <p14:tracePt t="122708" x="9388475" y="6110288"/>
          <p14:tracePt t="122725" x="9447213" y="6143625"/>
          <p14:tracePt t="122743" x="9482138" y="6169025"/>
          <p14:tracePt t="122744" x="9498013" y="6186488"/>
          <p14:tracePt t="122758" x="9532938" y="6203950"/>
          <p14:tracePt t="122775" x="9601200" y="6237288"/>
          <p14:tracePt t="122792" x="9667875" y="6280150"/>
          <p14:tracePt t="122792" x="9685338" y="6288088"/>
          <p14:tracePt t="122808" x="9736138" y="6305550"/>
          <p14:tracePt t="122826" x="9761538" y="6330950"/>
          <p14:tracePt t="122899" x="9771063" y="6338888"/>
          <p14:tracePt t="122904" x="9786938" y="6348413"/>
          <p14:tracePt t="122912" x="9804400" y="6356350"/>
          <p14:tracePt t="122924" x="9829800" y="6391275"/>
          <p14:tracePt t="122943" x="9864725" y="6399213"/>
          <p14:tracePt t="122959" x="9872663" y="6407150"/>
          <p14:tracePt t="122976" x="9898063" y="6407150"/>
          <p14:tracePt t="122991" x="9923463" y="6416675"/>
          <p14:tracePt t="123009" x="9956800" y="6424613"/>
          <p14:tracePt t="123026" x="9983788" y="6424613"/>
          <p14:tracePt t="123042" x="9999663" y="6424613"/>
          <p14:tracePt t="123365" x="9999663" y="6416675"/>
          <p14:tracePt t="123370" x="9999663" y="6399213"/>
          <p14:tracePt t="123374" x="9983788" y="6381750"/>
          <p14:tracePt t="123391" x="9855200" y="6237288"/>
          <p14:tracePt t="123408" x="9745663" y="6127750"/>
          <p14:tracePt t="123560" x="9745663" y="6118225"/>
          <p14:tracePt t="123695" x="9745663" y="6110288"/>
          <p14:tracePt t="123714" x="9736138" y="6110288"/>
          <p14:tracePt t="123718" x="9728200" y="6110288"/>
          <p14:tracePt t="123724" x="9720263" y="6110288"/>
          <p14:tracePt t="123741" x="9702800" y="6110288"/>
          <p14:tracePt t="123760" x="9694863" y="6110288"/>
          <p14:tracePt t="123777" x="9685338" y="6110288"/>
          <p14:tracePt t="123791" x="9677400" y="6092825"/>
          <p14:tracePt t="123809" x="9667875" y="6084888"/>
          <p14:tracePt t="123810" x="9667875" y="6076950"/>
          <p14:tracePt t="123824" x="9659938" y="6067425"/>
          <p14:tracePt t="123841" x="9652000" y="6049963"/>
          <p14:tracePt t="123972" x="9642475" y="6049963"/>
          <p14:tracePt t="124004" x="9634538" y="6049963"/>
          <p14:tracePt t="124026" x="9626600" y="6049963"/>
          <p14:tracePt t="124034" x="9617075" y="6049963"/>
          <p14:tracePt t="124060" x="9609138" y="6049963"/>
          <p14:tracePt t="124066" x="9601200" y="6049963"/>
          <p14:tracePt t="124087" x="9591675" y="6049963"/>
          <p14:tracePt t="124094" x="9583738" y="6049963"/>
          <p14:tracePt t="124108" x="9575800" y="6049963"/>
          <p14:tracePt t="124126" x="9550400" y="6049963"/>
          <p14:tracePt t="124141" x="9540875" y="6049963"/>
          <p14:tracePt t="124159" x="9532938" y="6049963"/>
          <p14:tracePt t="124175" x="9523413" y="6049963"/>
          <p14:tracePt t="124192" x="9507538" y="6049963"/>
          <p14:tracePt t="124207" x="9482138" y="6049963"/>
          <p14:tracePt t="124226" x="9431338" y="6034088"/>
          <p14:tracePt t="124241" x="9396413" y="6016625"/>
          <p14:tracePt t="124258" x="9363075" y="6016625"/>
          <p14:tracePt t="124275" x="9345613" y="6008688"/>
          <p14:tracePt t="124293" x="9337675" y="6008688"/>
          <p14:tracePt t="124332" x="9337675" y="5999163"/>
          <p14:tracePt t="124350" x="9328150" y="5999163"/>
          <p14:tracePt t="124358" x="9320213" y="5991225"/>
          <p14:tracePt t="124370" x="9320213" y="5983288"/>
          <p14:tracePt t="124375" x="9312275" y="5983288"/>
          <p14:tracePt t="124399" x="9302750" y="5983288"/>
          <p14:tracePt t="124680" x="9302750" y="5973763"/>
          <p14:tracePt t="125693" x="9294813" y="5973763"/>
          <p14:tracePt t="125706" x="9286875" y="5973763"/>
          <p14:tracePt t="125718" x="9286875" y="5965825"/>
          <p14:tracePt t="125726" x="9277350" y="5965825"/>
          <p14:tracePt t="131262" x="9277350" y="5973763"/>
          <p14:tracePt t="131264" x="9277350" y="5991225"/>
          <p14:tracePt t="131271" x="9277350" y="6008688"/>
          <p14:tracePt t="131289" x="9294813" y="6034088"/>
          <p14:tracePt t="131305" x="9294813" y="6042025"/>
          <p14:tracePt t="131321" x="9302750" y="6042025"/>
          <p14:tracePt t="131338" x="9312275" y="6059488"/>
          <p14:tracePt t="131354" x="9312275" y="6067425"/>
          <p14:tracePt t="131372" x="9312275" y="6076950"/>
          <p14:tracePt t="131390" x="9320213" y="6084888"/>
          <p14:tracePt t="131404" x="9328150" y="6084888"/>
          <p14:tracePt t="131405" x="9328150" y="6092825"/>
          <p14:tracePt t="131421" x="9337675" y="6102350"/>
          <p14:tracePt t="131439" x="9345613" y="6102350"/>
          <p14:tracePt t="131440" x="9345613" y="6110288"/>
          <p14:tracePt t="131454" x="9353550" y="6118225"/>
          <p14:tracePt t="131472" x="9363075" y="6127750"/>
          <p14:tracePt t="131490" x="9380538" y="6135688"/>
          <p14:tracePt t="131504" x="9396413" y="6143625"/>
          <p14:tracePt t="131521" x="9413875" y="6161088"/>
          <p14:tracePt t="131538" x="9447213" y="6178550"/>
          <p14:tracePt t="131556" x="9472613" y="6203950"/>
          <p14:tracePt t="131571" x="9490075" y="6211888"/>
          <p14:tracePt t="131588" x="9515475" y="6221413"/>
          <p14:tracePt t="131588" x="9515475" y="6229350"/>
          <p14:tracePt t="131604" x="9532938" y="6246813"/>
          <p14:tracePt t="131605" x="9540875" y="6246813"/>
          <p14:tracePt t="131621" x="9566275" y="6272213"/>
          <p14:tracePt t="131638" x="9591675" y="6288088"/>
          <p14:tracePt t="131655" x="9609138" y="6297613"/>
          <p14:tracePt t="131672" x="9617075" y="6297613"/>
          <p14:tracePt t="131688" x="9634538" y="6305550"/>
          <p14:tracePt t="131688" x="9634538" y="6313488"/>
          <p14:tracePt t="131705" x="9652000" y="6323013"/>
          <p14:tracePt t="131721" x="9677400" y="6330950"/>
          <p14:tracePt t="131737" x="9694863" y="6348413"/>
          <p14:tracePt t="131756" x="9720263" y="6356350"/>
          <p14:tracePt t="131771" x="9736138" y="6356350"/>
          <p14:tracePt t="131789" x="9761538" y="6365875"/>
          <p14:tracePt t="131804" x="9771063" y="6365875"/>
          <p14:tracePt t="131821" x="9779000" y="6365875"/>
          <p14:tracePt t="132346" x="9779000" y="6373813"/>
          <p14:tracePt t="132379" x="9771063" y="6373813"/>
          <p14:tracePt t="132427" x="9771063" y="6381750"/>
          <p14:tracePt t="132935" x="9761538" y="6381750"/>
          <p14:tracePt t="132940" x="9753600" y="6381750"/>
          <p14:tracePt t="132954" x="9745663" y="6381750"/>
          <p14:tracePt t="132972" x="9736138" y="6381750"/>
          <p14:tracePt t="133355" x="9745663" y="6381750"/>
          <p14:tracePt t="133364" x="9753600" y="6381750"/>
          <p14:tracePt t="133370" x="9753600" y="6373813"/>
          <p14:tracePt t="133410" x="9761538" y="6373813"/>
          <p14:tracePt t="134081" x="9753600" y="6373813"/>
          <p14:tracePt t="136427" x="9745663" y="6373813"/>
          <p14:tracePt t="136440" x="9736138" y="6373813"/>
          <p14:tracePt t="136444" x="9736138" y="6381750"/>
          <p14:tracePt t="136456" x="9728200" y="6381750"/>
          <p14:tracePt t="136498" x="9728200" y="6391275"/>
          <p14:tracePt t="139520" x="9728200" y="6381750"/>
          <p14:tracePt t="139526" x="9736138" y="6365875"/>
          <p14:tracePt t="139534" x="9736138" y="6356350"/>
          <p14:tracePt t="139550" x="9702800" y="6297613"/>
          <p14:tracePt t="139569" x="9667875" y="6272213"/>
          <p14:tracePt t="139701" x="9677400" y="6272213"/>
          <p14:tracePt t="139706" x="9677400" y="6280150"/>
          <p14:tracePt t="139718" x="9685338" y="6280150"/>
          <p14:tracePt t="139734" x="9694863" y="6288088"/>
          <p14:tracePt t="139752" x="9694863" y="6297613"/>
          <p14:tracePt t="139772" x="9702800" y="6297613"/>
          <p14:tracePt t="139784" x="9702800" y="6305550"/>
          <p14:tracePt t="139802" x="9685338" y="6323013"/>
          <p14:tracePt t="139876" x="9694863" y="6323013"/>
          <p14:tracePt t="140245" x="9702800" y="6323013"/>
          <p14:tracePt t="140277" x="9710738" y="6323013"/>
          <p14:tracePt t="140282" x="9720263" y="6330950"/>
          <p14:tracePt t="140290" x="9728200" y="6338888"/>
          <p14:tracePt t="140300" x="9736138" y="6348413"/>
          <p14:tracePt t="140317" x="9761538" y="6365875"/>
          <p14:tracePt t="140334" x="9786938" y="6373813"/>
          <p14:tracePt t="140352" x="9804400" y="6373813"/>
          <p14:tracePt t="140368" x="9812338" y="6373813"/>
          <p14:tracePt t="140385" x="9829800" y="6365875"/>
          <p14:tracePt t="140386" x="9839325" y="6356350"/>
          <p14:tracePt t="140400" x="9864725" y="6338888"/>
          <p14:tracePt t="140417" x="9906000" y="6288088"/>
          <p14:tracePt t="140434" x="9931400" y="6246813"/>
          <p14:tracePt t="140434" x="9940925" y="6237288"/>
          <p14:tracePt t="140451" x="9966325" y="6169025"/>
          <p14:tracePt t="140468" x="9991725" y="6127750"/>
          <p14:tracePt t="140484" x="9999663" y="6092825"/>
          <p14:tracePt t="140501" x="10009188" y="6059488"/>
          <p14:tracePt t="140502" x="10017125" y="6059488"/>
          <p14:tracePt t="140517" x="10017125" y="6034088"/>
          <p14:tracePt t="140534" x="10017125" y="6016625"/>
          <p14:tracePt t="140560" x="10017125" y="6008688"/>
          <p14:tracePt t="140591" x="10017125" y="5999163"/>
          <p14:tracePt t="140598" x="10017125" y="5991225"/>
          <p14:tracePt t="140615" x="10017125" y="5983288"/>
          <p14:tracePt t="140653" x="10017125" y="5973763"/>
          <p14:tracePt t="141797" x="10009188" y="5973763"/>
          <p14:tracePt t="141798" x="9999663" y="5973763"/>
          <p14:tracePt t="141806" x="9983788" y="5973763"/>
          <p14:tracePt t="141816" x="9974263" y="5973763"/>
          <p14:tracePt t="141833" x="9915525" y="5973763"/>
          <p14:tracePt t="141851" x="9864725" y="5973763"/>
          <p14:tracePt t="141866" x="9839325" y="5973763"/>
          <p14:tracePt t="141883" x="9796463" y="5973763"/>
          <p14:tracePt t="141901" x="9771063" y="5973763"/>
          <p14:tracePt t="141917" x="9753600" y="5983288"/>
          <p14:tracePt t="141918" x="9736138" y="5983288"/>
          <p14:tracePt t="141933" x="9702800" y="5991225"/>
          <p14:tracePt t="141951" x="9634538" y="5999163"/>
          <p14:tracePt t="141966" x="9575800" y="6008688"/>
          <p14:tracePt t="141967" x="9558338" y="6008688"/>
          <p14:tracePt t="141983" x="9515475" y="6008688"/>
          <p14:tracePt t="142000" x="9456738" y="6008688"/>
          <p14:tracePt t="142016" x="9431338" y="6008688"/>
          <p14:tracePt t="142034" x="9380538" y="6008688"/>
          <p14:tracePt t="142050" x="9337675" y="6008688"/>
          <p14:tracePt t="142066" x="9269413" y="5999163"/>
          <p14:tracePt t="142083" x="9226550" y="5991225"/>
          <p14:tracePt t="142101" x="9183688" y="5983288"/>
          <p14:tracePt t="142102" x="9183688" y="5973763"/>
          <p14:tracePt t="142116" x="9167813" y="5973763"/>
          <p14:tracePt t="142134" x="9124950" y="5965825"/>
          <p14:tracePt t="142150" x="9091613" y="5948363"/>
          <p14:tracePt t="142150" x="9074150" y="5948363"/>
          <p14:tracePt t="142166" x="9031288" y="5940425"/>
          <p14:tracePt t="142183" x="8937625" y="5889625"/>
          <p14:tracePt t="142199" x="8861425" y="5854700"/>
          <p14:tracePt t="142219" x="8742363" y="5813425"/>
          <p14:tracePt t="142233" x="8648700" y="5753100"/>
          <p14:tracePt t="142249" x="8513763" y="5668963"/>
          <p14:tracePt t="142250" x="8462963" y="5634038"/>
          <p14:tracePt t="142266" x="8326438" y="5524500"/>
          <p14:tracePt t="142284" x="8054975" y="5311775"/>
          <p14:tracePt t="142300" x="7842250" y="5073650"/>
          <p14:tracePt t="142317" x="7570788" y="4733925"/>
          <p14:tracePt t="142317" x="7493000" y="4640263"/>
          <p14:tracePt t="142333" x="7307263" y="4419600"/>
          <p14:tracePt t="142351" x="7008813" y="4037013"/>
          <p14:tracePt t="142366" x="6788150" y="3756025"/>
          <p14:tracePt t="142383" x="6296025" y="3127375"/>
          <p14:tracePt t="142399" x="5802313" y="2582863"/>
          <p14:tracePt t="142416" x="5394325" y="2141538"/>
          <p14:tracePt t="142433" x="5072063" y="1766888"/>
          <p14:tracePt t="142449" x="4689475" y="1419225"/>
          <p14:tracePt t="142450" x="4579938" y="1350963"/>
          <p14:tracePt t="142466" x="4316413" y="1138238"/>
          <p14:tracePt t="142467" x="4256088" y="1087438"/>
          <p14:tracePt t="142483" x="3984625" y="900113"/>
          <p14:tracePt t="142499" x="3840163" y="815975"/>
          <p14:tracePt t="142516" x="3729038" y="739775"/>
          <p14:tracePt t="142533" x="3627438" y="696913"/>
          <p14:tracePt t="142550" x="3500438" y="628650"/>
          <p14:tracePt t="142566" x="3441700" y="585788"/>
          <p14:tracePt t="142567" x="3414713" y="577850"/>
          <p14:tracePt t="142583" x="3287713" y="492125"/>
          <p14:tracePt t="142600" x="3100388" y="400050"/>
          <p14:tracePt t="142616" x="2863850" y="322263"/>
          <p14:tracePt t="142634" x="2641600" y="288925"/>
          <p14:tracePt t="142649" x="2590800" y="255588"/>
          <p14:tracePt t="142650" x="2574925" y="246063"/>
          <p14:tracePt t="142666" x="2540000" y="220663"/>
          <p14:tracePt t="142667" x="2524125" y="203200"/>
          <p14:tracePt t="142683" x="2455863" y="127000"/>
          <p14:tracePt t="142699" x="2405063" y="4286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9679"/>
            <a:ext cx="88987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id="{CE670EA9-C32E-5916-2001-62982DB3CE80}"/>
              </a:ext>
            </a:extLst>
          </p:cNvPr>
          <p:cNvPicPr>
            <a:picLocks noChangeAspect="1"/>
          </p:cNvPicPr>
          <p:nvPr/>
        </p:nvPicPr>
        <p:blipFill>
          <a:blip r:embed="rId2"/>
          <a:stretch>
            <a:fillRect/>
          </a:stretch>
        </p:blipFill>
        <p:spPr>
          <a:xfrm rot="5400000">
            <a:off x="3422577" y="-1799770"/>
            <a:ext cx="5358136" cy="11942062"/>
          </a:xfrm>
          <a:prstGeom prst="rect">
            <a:avLst/>
          </a:prstGeom>
        </p:spPr>
      </p:pic>
    </p:spTree>
    <p:extLst>
      <p:ext uri="{BB962C8B-B14F-4D97-AF65-F5344CB8AC3E}">
        <p14:creationId xmlns:p14="http://schemas.microsoft.com/office/powerpoint/2010/main" val="1419313336"/>
      </p:ext>
    </p:extLst>
  </p:cSld>
  <p:clrMapOvr>
    <a:masterClrMapping/>
  </p:clrMapOvr>
  <mc:AlternateContent xmlns:mc="http://schemas.openxmlformats.org/markup-compatibility/2006">
    <mc:Choice xmlns:p14="http://schemas.microsoft.com/office/powerpoint/2010/main" Requires="p14">
      <p:transition spd="slow" p14:dur="2000" advTm="70974"/>
    </mc:Choice>
    <mc:Fallback>
      <p:transition spd="slow" advTm="7097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64962" y="660159"/>
            <a:ext cx="89088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id="{4466C6E4-6645-508B-4C1E-E245146F164E}"/>
              </a:ext>
            </a:extLst>
          </p:cNvPr>
          <p:cNvPicPr>
            <a:picLocks noChangeAspect="1"/>
          </p:cNvPicPr>
          <p:nvPr/>
        </p:nvPicPr>
        <p:blipFill>
          <a:blip r:embed="rId2"/>
          <a:stretch>
            <a:fillRect/>
          </a:stretch>
        </p:blipFill>
        <p:spPr>
          <a:xfrm rot="5400000">
            <a:off x="3513772" y="-1527699"/>
            <a:ext cx="5405837" cy="11365564"/>
          </a:xfrm>
          <a:prstGeom prst="rect">
            <a:avLst/>
          </a:prstGeom>
        </p:spPr>
      </p:pic>
    </p:spTree>
    <p:extLst>
      <p:ext uri="{BB962C8B-B14F-4D97-AF65-F5344CB8AC3E}">
        <p14:creationId xmlns:p14="http://schemas.microsoft.com/office/powerpoint/2010/main" val="328788693"/>
      </p:ext>
    </p:extLst>
  </p:cSld>
  <p:clrMapOvr>
    <a:masterClrMapping/>
  </p:clrMapOvr>
  <mc:AlternateContent xmlns:mc="http://schemas.openxmlformats.org/markup-compatibility/2006">
    <mc:Choice xmlns:p14="http://schemas.microsoft.com/office/powerpoint/2010/main" Requires="p14">
      <p:transition spd="slow" p14:dur="2000" advTm="192709"/>
    </mc:Choice>
    <mc:Fallback>
      <p:transition spd="slow" advTm="19270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38972"/>
            <a:ext cx="882759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Benefits of Monte Carlo</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Monte Carlo simulation has many benefits over deterministic or “single-point estimate” analysis.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 sample of these benefits is listed as follows: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reasonable probabilistic estimates of the true project length.</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full probabilistic distribution showing the range of outcomes and how likely different potential outcomes are occurring.</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Permits use of various distributional assumptions for activity times.</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extensive historical data.</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assumption on linearity, distribution, correlation, or volatilities.</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Performs sensitivity analysis providing awareness regarding which inputs have the greatest effect on bottom-line results.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greater problem understanding by having the data behind an outcome such as which input most affected a specific outcome.</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488761779"/>
      </p:ext>
    </p:extLst>
  </p:cSld>
  <p:clrMapOvr>
    <a:masterClrMapping/>
  </p:clrMapOvr>
  <mc:AlternateContent xmlns:mc="http://schemas.openxmlformats.org/markup-compatibility/2006">
    <mc:Choice xmlns:p14="http://schemas.microsoft.com/office/powerpoint/2010/main" Requires="p14">
      <p:transition spd="slow" p14:dur="2000" advTm="243082"/>
    </mc:Choice>
    <mc:Fallback>
      <p:transition spd="slow" advTm="24308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45920" y="2642887"/>
            <a:ext cx="8595360" cy="954107"/>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23 - Team tools: RAM charts and staffing profile</a:t>
            </a:r>
          </a:p>
        </p:txBody>
      </p:sp>
    </p:spTree>
    <p:extLst>
      <p:ext uri="{BB962C8B-B14F-4D97-AF65-F5344CB8AC3E}">
        <p14:creationId xmlns:p14="http://schemas.microsoft.com/office/powerpoint/2010/main" val="2839073002"/>
      </p:ext>
    </p:extLst>
  </p:cSld>
  <p:clrMapOvr>
    <a:masterClrMapping/>
  </p:clrMapOvr>
  <mc:AlternateContent xmlns:mc="http://schemas.openxmlformats.org/markup-compatibility/2006">
    <mc:Choice xmlns:p14="http://schemas.microsoft.com/office/powerpoint/2010/main" Requires="p14">
      <p:transition spd="slow" p14:dur="2000" advTm="26454"/>
    </mc:Choice>
    <mc:Fallback>
      <p:transition spd="slow" advTm="2645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4778" y="589897"/>
            <a:ext cx="6886101"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Outline </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11" name="Table 10">
            <a:extLst>
              <a:ext uri="{FF2B5EF4-FFF2-40B4-BE49-F238E27FC236}">
                <a16:creationId xmlns:a16="http://schemas.microsoft.com/office/drawing/2014/main" id="{BBC85764-E7F6-74D8-D52D-8B7055B5B45B}"/>
              </a:ext>
            </a:extLst>
          </p:cNvPr>
          <p:cNvGraphicFramePr>
            <a:graphicFrameLocks noGrp="1"/>
          </p:cNvGraphicFramePr>
          <p:nvPr>
            <p:extLst>
              <p:ext uri="{D42A27DB-BD31-4B8C-83A1-F6EECF244321}">
                <p14:modId xmlns:p14="http://schemas.microsoft.com/office/powerpoint/2010/main" val="2372556503"/>
              </p:ext>
            </p:extLst>
          </p:nvPr>
        </p:nvGraphicFramePr>
        <p:xfrm>
          <a:off x="368614" y="1379195"/>
          <a:ext cx="8619747" cy="2251710"/>
        </p:xfrm>
        <a:graphic>
          <a:graphicData uri="http://schemas.openxmlformats.org/drawingml/2006/table">
            <a:tbl>
              <a:tblPr>
                <a:tableStyleId>{2D5ABB26-0587-4C30-8999-92F81FD0307C}</a:tableStyleId>
              </a:tblPr>
              <a:tblGrid>
                <a:gridCol w="8619747">
                  <a:extLst>
                    <a:ext uri="{9D8B030D-6E8A-4147-A177-3AD203B41FA5}">
                      <a16:colId xmlns:a16="http://schemas.microsoft.com/office/drawing/2014/main" val="1302014009"/>
                    </a:ext>
                  </a:extLst>
                </a:gridCol>
              </a:tblGrid>
              <a:tr h="190500">
                <a:tc>
                  <a:txBody>
                    <a:bodyPr/>
                    <a:lstStyle/>
                    <a:p>
                      <a:pPr marL="342900" indent="-342900" algn="l" fontAlgn="b">
                        <a:buFont typeface="Arial" panose="020B0604020202020204" pitchFamily="34" charset="0"/>
                        <a:buChar char="•"/>
                      </a:pPr>
                      <a:r>
                        <a:rPr lang="en-US" sz="2400" b="1" u="none" strike="noStrike" dirty="0">
                          <a:effectLst/>
                        </a:rPr>
                        <a:t>Chapter 23 Team tools: RAM charts and staffing profile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5321909"/>
                  </a:ext>
                </a:extLst>
              </a:tr>
              <a:tr h="190500">
                <a:tc>
                  <a:txBody>
                    <a:bodyPr/>
                    <a:lstStyle/>
                    <a:p>
                      <a:pPr marL="342900" indent="-342900" algn="l" fontAlgn="b">
                        <a:buFont typeface="Arial" panose="020B0604020202020204" pitchFamily="34" charset="0"/>
                        <a:buChar char="•"/>
                      </a:pPr>
                      <a:r>
                        <a:rPr lang="en-US" sz="2400" u="none" strike="noStrike" dirty="0">
                          <a:effectLst/>
                        </a:rPr>
                        <a:t>Organizational definition</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67789007"/>
                  </a:ext>
                </a:extLst>
              </a:tr>
              <a:tr h="190500">
                <a:tc>
                  <a:txBody>
                    <a:bodyPr/>
                    <a:lstStyle/>
                    <a:p>
                      <a:pPr marL="342900" indent="-342900" algn="l" fontAlgn="b">
                        <a:buFont typeface="Arial" panose="020B0604020202020204" pitchFamily="34" charset="0"/>
                        <a:buChar char="•"/>
                      </a:pPr>
                      <a:r>
                        <a:rPr lang="en-US" sz="2400" u="none" strike="noStrike" dirty="0">
                          <a:effectLst/>
                        </a:rPr>
                        <a:t>Roles and responsibilities matrix</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82940679"/>
                  </a:ext>
                </a:extLst>
              </a:tr>
              <a:tr h="190500">
                <a:tc>
                  <a:txBody>
                    <a:bodyPr/>
                    <a:lstStyle/>
                    <a:p>
                      <a:pPr marL="342900" indent="-342900" algn="l" fontAlgn="b">
                        <a:buFont typeface="Arial" panose="020B0604020202020204" pitchFamily="34" charset="0"/>
                        <a:buChar char="•"/>
                      </a:pPr>
                      <a:r>
                        <a:rPr lang="en-US" sz="2400" u="none" strike="noStrike" dirty="0">
                          <a:effectLst/>
                        </a:rPr>
                        <a:t>Tracking tools and techniques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57586437"/>
                  </a:ext>
                </a:extLst>
              </a:tr>
              <a:tr h="0">
                <a:tc>
                  <a:txBody>
                    <a:bodyPr/>
                    <a:lstStyle/>
                    <a:p>
                      <a:pPr marL="342900" indent="-342900" algn="l" fontAlgn="b">
                        <a:buFont typeface="Arial" panose="020B0604020202020204" pitchFamily="34" charset="0"/>
                        <a:buChar char="•"/>
                      </a:pPr>
                      <a:r>
                        <a:rPr lang="en-US" sz="2400" u="none" strike="noStrike" dirty="0">
                          <a:effectLst/>
                        </a:rPr>
                        <a:t>Project close-out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53864703"/>
                  </a:ext>
                </a:extLst>
              </a:tr>
              <a:tr h="190500">
                <a:tc>
                  <a:txBody>
                    <a:bodyPr/>
                    <a:lstStyle/>
                    <a:p>
                      <a:pPr marL="342900" indent="-34290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50899991"/>
                  </a:ext>
                </a:extLst>
              </a:tr>
            </a:tbl>
          </a:graphicData>
        </a:graphic>
      </p:graphicFrame>
    </p:spTree>
    <p:extLst>
      <p:ext uri="{BB962C8B-B14F-4D97-AF65-F5344CB8AC3E}">
        <p14:creationId xmlns:p14="http://schemas.microsoft.com/office/powerpoint/2010/main" val="1525376565"/>
      </p:ext>
    </p:extLst>
  </p:cSld>
  <p:clrMapOvr>
    <a:masterClrMapping/>
  </p:clrMapOvr>
  <mc:AlternateContent xmlns:mc="http://schemas.openxmlformats.org/markup-compatibility/2006">
    <mc:Choice xmlns:p14="http://schemas.microsoft.com/office/powerpoint/2010/main" Requires="p14">
      <p:transition spd="slow" p14:dur="2000" advTm="157170"/>
    </mc:Choice>
    <mc:Fallback>
      <p:transition spd="slow" advTm="15717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51772"/>
            <a:ext cx="887839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pic>
        <p:nvPicPr>
          <p:cNvPr id="3" name="Picture 2">
            <a:extLst>
              <a:ext uri="{FF2B5EF4-FFF2-40B4-BE49-F238E27FC236}">
                <a16:creationId xmlns:a16="http://schemas.microsoft.com/office/drawing/2014/main" id="{EA2B3B9F-1F12-81FC-371A-22778DDBBD8E}"/>
              </a:ext>
            </a:extLst>
          </p:cNvPr>
          <p:cNvPicPr>
            <a:picLocks noChangeAspect="1"/>
          </p:cNvPicPr>
          <p:nvPr/>
        </p:nvPicPr>
        <p:blipFill>
          <a:blip r:embed="rId2"/>
          <a:stretch>
            <a:fillRect/>
          </a:stretch>
        </p:blipFill>
        <p:spPr>
          <a:xfrm>
            <a:off x="1218114" y="1626282"/>
            <a:ext cx="10166611" cy="4479946"/>
          </a:xfrm>
          <a:prstGeom prst="rect">
            <a:avLst/>
          </a:prstGeom>
        </p:spPr>
      </p:pic>
    </p:spTree>
    <p:extLst>
      <p:ext uri="{BB962C8B-B14F-4D97-AF65-F5344CB8AC3E}">
        <p14:creationId xmlns:p14="http://schemas.microsoft.com/office/powerpoint/2010/main" val="3317228984"/>
      </p:ext>
    </p:extLst>
  </p:cSld>
  <p:clrMapOvr>
    <a:masterClrMapping/>
  </p:clrMapOvr>
  <mc:AlternateContent xmlns:mc="http://schemas.openxmlformats.org/markup-compatibility/2006">
    <mc:Choice xmlns:p14="http://schemas.microsoft.com/office/powerpoint/2010/main" Requires="p14">
      <p:transition spd="slow" p14:dur="2000" advTm="110973"/>
    </mc:Choice>
    <mc:Fallback>
      <p:transition spd="slow" advTm="11097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5282" y="652790"/>
            <a:ext cx="84821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pic>
        <p:nvPicPr>
          <p:cNvPr id="4" name="Picture 3">
            <a:extLst>
              <a:ext uri="{FF2B5EF4-FFF2-40B4-BE49-F238E27FC236}">
                <a16:creationId xmlns:a16="http://schemas.microsoft.com/office/drawing/2014/main" id="{BD6D6252-6CC5-3451-3D27-EDB24F93DFC5}"/>
              </a:ext>
            </a:extLst>
          </p:cNvPr>
          <p:cNvPicPr>
            <a:picLocks noChangeAspect="1"/>
          </p:cNvPicPr>
          <p:nvPr/>
        </p:nvPicPr>
        <p:blipFill>
          <a:blip r:embed="rId2"/>
          <a:stretch>
            <a:fillRect/>
          </a:stretch>
        </p:blipFill>
        <p:spPr>
          <a:xfrm>
            <a:off x="290786" y="1563077"/>
            <a:ext cx="11510445" cy="4642133"/>
          </a:xfrm>
          <a:prstGeom prst="rect">
            <a:avLst/>
          </a:prstGeom>
        </p:spPr>
      </p:pic>
    </p:spTree>
    <p:extLst>
      <p:ext uri="{BB962C8B-B14F-4D97-AF65-F5344CB8AC3E}">
        <p14:creationId xmlns:p14="http://schemas.microsoft.com/office/powerpoint/2010/main" val="410930318"/>
      </p:ext>
    </p:extLst>
  </p:cSld>
  <p:clrMapOvr>
    <a:masterClrMapping/>
  </p:clrMapOvr>
  <mc:AlternateContent xmlns:mc="http://schemas.openxmlformats.org/markup-compatibility/2006">
    <mc:Choice xmlns:p14="http://schemas.microsoft.com/office/powerpoint/2010/main" Requires="p14">
      <p:transition spd="slow" p14:dur="2000" advTm="142536"/>
    </mc:Choice>
    <mc:Fallback>
      <p:transition spd="slow" advTm="14253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38320" y="599199"/>
            <a:ext cx="9055840"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pic>
        <p:nvPicPr>
          <p:cNvPr id="3" name="Picture 2">
            <a:extLst>
              <a:ext uri="{FF2B5EF4-FFF2-40B4-BE49-F238E27FC236}">
                <a16:creationId xmlns:a16="http://schemas.microsoft.com/office/drawing/2014/main" id="{FDD795C0-767B-7E8A-A1FA-9471628A448E}"/>
              </a:ext>
            </a:extLst>
          </p:cNvPr>
          <p:cNvPicPr>
            <a:picLocks noChangeAspect="1"/>
          </p:cNvPicPr>
          <p:nvPr/>
        </p:nvPicPr>
        <p:blipFill>
          <a:blip r:embed="rId2"/>
          <a:stretch>
            <a:fillRect/>
          </a:stretch>
        </p:blipFill>
        <p:spPr>
          <a:xfrm>
            <a:off x="798633" y="1195346"/>
            <a:ext cx="9198397" cy="5266824"/>
          </a:xfrm>
          <a:prstGeom prst="rect">
            <a:avLst/>
          </a:prstGeom>
        </p:spPr>
      </p:pic>
    </p:spTree>
    <p:extLst>
      <p:ext uri="{BB962C8B-B14F-4D97-AF65-F5344CB8AC3E}">
        <p14:creationId xmlns:p14="http://schemas.microsoft.com/office/powerpoint/2010/main" val="3055965747"/>
      </p:ext>
    </p:extLst>
  </p:cSld>
  <p:clrMapOvr>
    <a:masterClrMapping/>
  </p:clrMapOvr>
  <mc:AlternateContent xmlns:mc="http://schemas.openxmlformats.org/markup-compatibility/2006">
    <mc:Choice xmlns:p14="http://schemas.microsoft.com/office/powerpoint/2010/main" Requires="p14">
      <p:transition spd="slow" p14:dur="2000" advTm="108871"/>
    </mc:Choice>
    <mc:Fallback>
      <p:transition spd="slow" advTm="10887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9280" y="710959"/>
            <a:ext cx="906088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pic>
        <p:nvPicPr>
          <p:cNvPr id="3" name="Picture 2">
            <a:extLst>
              <a:ext uri="{FF2B5EF4-FFF2-40B4-BE49-F238E27FC236}">
                <a16:creationId xmlns:a16="http://schemas.microsoft.com/office/drawing/2014/main" id="{9F10AEA3-61CE-7ED4-880B-C97804DCBD73}"/>
              </a:ext>
            </a:extLst>
          </p:cNvPr>
          <p:cNvPicPr>
            <a:picLocks noChangeAspect="1"/>
          </p:cNvPicPr>
          <p:nvPr/>
        </p:nvPicPr>
        <p:blipFill>
          <a:blip r:embed="rId2"/>
          <a:stretch>
            <a:fillRect/>
          </a:stretch>
        </p:blipFill>
        <p:spPr>
          <a:xfrm>
            <a:off x="329769" y="1477109"/>
            <a:ext cx="11430399" cy="5017476"/>
          </a:xfrm>
          <a:prstGeom prst="rect">
            <a:avLst/>
          </a:prstGeom>
        </p:spPr>
      </p:pic>
    </p:spTree>
    <p:extLst>
      <p:ext uri="{BB962C8B-B14F-4D97-AF65-F5344CB8AC3E}">
        <p14:creationId xmlns:p14="http://schemas.microsoft.com/office/powerpoint/2010/main" val="1560948319"/>
      </p:ext>
    </p:extLst>
  </p:cSld>
  <p:clrMapOvr>
    <a:masterClrMapping/>
  </p:clrMapOvr>
  <mc:AlternateContent xmlns:mc="http://schemas.openxmlformats.org/markup-compatibility/2006">
    <mc:Choice xmlns:p14="http://schemas.microsoft.com/office/powerpoint/2010/main" Requires="p14">
      <p:transition spd="slow" p14:dur="2000" advTm="133649"/>
    </mc:Choice>
    <mc:Fallback>
      <p:transition spd="slow" advTm="13364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BB32B3-E21A-2A44-8DE4-62BFF01061CF}"/>
              </a:ext>
            </a:extLst>
          </p:cNvPr>
          <p:cNvPicPr>
            <a:picLocks noChangeAspect="1"/>
          </p:cNvPicPr>
          <p:nvPr/>
        </p:nvPicPr>
        <p:blipFill>
          <a:blip r:embed="rId2"/>
          <a:stretch>
            <a:fillRect/>
          </a:stretch>
        </p:blipFill>
        <p:spPr>
          <a:xfrm rot="5400000">
            <a:off x="3000483" y="-1487671"/>
            <a:ext cx="5616210" cy="11075136"/>
          </a:xfrm>
          <a:prstGeom prst="rect">
            <a:avLst/>
          </a:prstGeom>
        </p:spPr>
      </p:pic>
      <p:sp>
        <p:nvSpPr>
          <p:cNvPr id="7" name="TextBox 6"/>
          <p:cNvSpPr txBox="1"/>
          <p:nvPr/>
        </p:nvSpPr>
        <p:spPr>
          <a:xfrm>
            <a:off x="2622722" y="616972"/>
            <a:ext cx="902063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3809711511"/>
      </p:ext>
    </p:extLst>
  </p:cSld>
  <p:clrMapOvr>
    <a:masterClrMapping/>
  </p:clrMapOvr>
  <mc:AlternateContent xmlns:mc="http://schemas.openxmlformats.org/markup-compatibility/2006">
    <mc:Choice xmlns:p14="http://schemas.microsoft.com/office/powerpoint/2010/main" Requires="p14">
      <p:transition spd="slow" p14:dur="2000" advTm="163268"/>
    </mc:Choice>
    <mc:Fallback>
      <p:transition spd="slow" advTm="1632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3CE8786-F171-3D52-EA73-C515D5143AC1}"/>
              </a:ext>
            </a:extLst>
          </p:cNvPr>
          <p:cNvPicPr>
            <a:picLocks noChangeAspect="1"/>
          </p:cNvPicPr>
          <p:nvPr/>
        </p:nvPicPr>
        <p:blipFill>
          <a:blip r:embed="rId2"/>
          <a:stretch>
            <a:fillRect/>
          </a:stretch>
        </p:blipFill>
        <p:spPr>
          <a:xfrm>
            <a:off x="124969" y="1473200"/>
            <a:ext cx="11942061" cy="5310553"/>
          </a:xfrm>
          <a:prstGeom prst="rect">
            <a:avLst/>
          </a:prstGeom>
        </p:spPr>
      </p:pic>
      <p:sp>
        <p:nvSpPr>
          <p:cNvPr id="7" name="TextBox 6"/>
          <p:cNvSpPr txBox="1"/>
          <p:nvPr/>
        </p:nvSpPr>
        <p:spPr>
          <a:xfrm>
            <a:off x="2795442" y="606968"/>
            <a:ext cx="8888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95168043"/>
      </p:ext>
    </p:extLst>
  </p:cSld>
  <p:clrMapOvr>
    <a:masterClrMapping/>
  </p:clrMapOvr>
  <mc:AlternateContent xmlns:mc="http://schemas.openxmlformats.org/markup-compatibility/2006">
    <mc:Choice xmlns:p14="http://schemas.microsoft.com/office/powerpoint/2010/main" Requires="p14">
      <p:transition spd="slow" p14:dur="2000" advTm="191550"/>
    </mc:Choice>
    <mc:Fallback>
      <p:transition spd="slow" advTm="19155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52E154-2529-C9BE-93C3-BD2D726611C0}"/>
              </a:ext>
            </a:extLst>
          </p:cNvPr>
          <p:cNvPicPr>
            <a:picLocks noChangeAspect="1"/>
          </p:cNvPicPr>
          <p:nvPr/>
        </p:nvPicPr>
        <p:blipFill>
          <a:blip r:embed="rId2"/>
          <a:stretch>
            <a:fillRect/>
          </a:stretch>
        </p:blipFill>
        <p:spPr>
          <a:xfrm>
            <a:off x="118988" y="1241791"/>
            <a:ext cx="11942061" cy="5616209"/>
          </a:xfrm>
          <a:prstGeom prst="rect">
            <a:avLst/>
          </a:prstGeom>
        </p:spPr>
      </p:pic>
      <p:sp>
        <p:nvSpPr>
          <p:cNvPr id="7" name="TextBox 6"/>
          <p:cNvSpPr txBox="1"/>
          <p:nvPr/>
        </p:nvSpPr>
        <p:spPr>
          <a:xfrm>
            <a:off x="2577360" y="619519"/>
            <a:ext cx="9116800"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2419988026"/>
      </p:ext>
    </p:extLst>
  </p:cSld>
  <p:clrMapOvr>
    <a:masterClrMapping/>
  </p:clrMapOvr>
  <mc:AlternateContent xmlns:mc="http://schemas.openxmlformats.org/markup-compatibility/2006">
    <mc:Choice xmlns:p14="http://schemas.microsoft.com/office/powerpoint/2010/main" Requires="p14">
      <p:transition spd="slow" p14:dur="2000" advTm="192144"/>
    </mc:Choice>
    <mc:Fallback>
      <p:transition spd="slow" advTm="19214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5762" y="731279"/>
            <a:ext cx="885807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id="{A0717989-26E8-4A02-43B3-37F1B9691D34}"/>
              </a:ext>
            </a:extLst>
          </p:cNvPr>
          <p:cNvPicPr>
            <a:picLocks noChangeAspect="1"/>
          </p:cNvPicPr>
          <p:nvPr/>
        </p:nvPicPr>
        <p:blipFill>
          <a:blip r:embed="rId2"/>
          <a:stretch>
            <a:fillRect/>
          </a:stretch>
        </p:blipFill>
        <p:spPr>
          <a:xfrm>
            <a:off x="261392" y="1416818"/>
            <a:ext cx="11713560" cy="5343332"/>
          </a:xfrm>
          <a:prstGeom prst="rect">
            <a:avLst/>
          </a:prstGeom>
        </p:spPr>
      </p:pic>
    </p:spTree>
    <p:extLst>
      <p:ext uri="{BB962C8B-B14F-4D97-AF65-F5344CB8AC3E}">
        <p14:creationId xmlns:p14="http://schemas.microsoft.com/office/powerpoint/2010/main" val="3077680449"/>
      </p:ext>
    </p:extLst>
  </p:cSld>
  <p:clrMapOvr>
    <a:masterClrMapping/>
  </p:clrMapOvr>
  <mc:AlternateContent xmlns:mc="http://schemas.openxmlformats.org/markup-compatibility/2006">
    <mc:Choice xmlns:p14="http://schemas.microsoft.com/office/powerpoint/2010/main" Requires="p14">
      <p:transition spd="slow" p14:dur="2000" advTm="196612"/>
    </mc:Choice>
    <mc:Fallback>
      <p:transition spd="slow" advTm="19661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1039C2E-A4D8-818A-8939-4518EF126759}"/>
              </a:ext>
            </a:extLst>
          </p:cNvPr>
          <p:cNvPicPr>
            <a:picLocks noChangeAspect="1"/>
          </p:cNvPicPr>
          <p:nvPr/>
        </p:nvPicPr>
        <p:blipFill>
          <a:blip r:embed="rId2"/>
          <a:stretch>
            <a:fillRect/>
          </a:stretch>
        </p:blipFill>
        <p:spPr>
          <a:xfrm>
            <a:off x="175847" y="1137138"/>
            <a:ext cx="11734800" cy="5626963"/>
          </a:xfrm>
          <a:prstGeom prst="rect">
            <a:avLst/>
          </a:prstGeom>
        </p:spPr>
      </p:pic>
      <p:sp>
        <p:nvSpPr>
          <p:cNvPr id="7" name="TextBox 6"/>
          <p:cNvSpPr txBox="1"/>
          <p:nvPr/>
        </p:nvSpPr>
        <p:spPr>
          <a:xfrm>
            <a:off x="2619595" y="613918"/>
            <a:ext cx="9054245"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spTree>
    <p:extLst>
      <p:ext uri="{BB962C8B-B14F-4D97-AF65-F5344CB8AC3E}">
        <p14:creationId xmlns:p14="http://schemas.microsoft.com/office/powerpoint/2010/main" val="2198886497"/>
      </p:ext>
    </p:extLst>
  </p:cSld>
  <p:clrMapOvr>
    <a:masterClrMapping/>
  </p:clrMapOvr>
  <mc:AlternateContent xmlns:mc="http://schemas.openxmlformats.org/markup-compatibility/2006">
    <mc:Choice xmlns:p14="http://schemas.microsoft.com/office/powerpoint/2010/main" Requires="p14">
      <p:transition spd="slow" p14:dur="2000" advTm="210973"/>
    </mc:Choice>
    <mc:Fallback>
      <p:transition spd="slow" advTm="21097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9679"/>
            <a:ext cx="885807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id="{1A337440-DC2D-4545-3BA0-72E48546A4AF}"/>
              </a:ext>
            </a:extLst>
          </p:cNvPr>
          <p:cNvPicPr>
            <a:picLocks noChangeAspect="1"/>
          </p:cNvPicPr>
          <p:nvPr/>
        </p:nvPicPr>
        <p:blipFill>
          <a:blip r:embed="rId2"/>
          <a:stretch>
            <a:fillRect/>
          </a:stretch>
        </p:blipFill>
        <p:spPr>
          <a:xfrm>
            <a:off x="182905" y="1416818"/>
            <a:ext cx="11889770" cy="4997158"/>
          </a:xfrm>
          <a:prstGeom prst="rect">
            <a:avLst/>
          </a:prstGeom>
        </p:spPr>
      </p:pic>
    </p:spTree>
    <p:extLst>
      <p:ext uri="{BB962C8B-B14F-4D97-AF65-F5344CB8AC3E}">
        <p14:creationId xmlns:p14="http://schemas.microsoft.com/office/powerpoint/2010/main" val="797083736"/>
      </p:ext>
    </p:extLst>
  </p:cSld>
  <p:clrMapOvr>
    <a:masterClrMapping/>
  </p:clrMapOvr>
  <mc:AlternateContent xmlns:mc="http://schemas.openxmlformats.org/markup-compatibility/2006">
    <mc:Choice xmlns:p14="http://schemas.microsoft.com/office/powerpoint/2010/main" Requires="p14">
      <p:transition spd="slow" p14:dur="2000" advTm="164493"/>
    </mc:Choice>
    <mc:Fallback>
      <p:transition spd="slow" advTm="16449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6CFDB25-BC9C-2358-A52C-0A7F085F31F6}"/>
              </a:ext>
            </a:extLst>
          </p:cNvPr>
          <p:cNvPicPr>
            <a:picLocks noChangeAspect="1"/>
          </p:cNvPicPr>
          <p:nvPr/>
        </p:nvPicPr>
        <p:blipFill>
          <a:blip r:embed="rId2"/>
          <a:stretch>
            <a:fillRect/>
          </a:stretch>
        </p:blipFill>
        <p:spPr>
          <a:xfrm>
            <a:off x="130613" y="1315992"/>
            <a:ext cx="11942061" cy="5448223"/>
          </a:xfrm>
          <a:prstGeom prst="rect">
            <a:avLst/>
          </a:prstGeom>
        </p:spPr>
      </p:pic>
      <p:sp>
        <p:nvSpPr>
          <p:cNvPr id="7" name="TextBox 6"/>
          <p:cNvSpPr txBox="1"/>
          <p:nvPr/>
        </p:nvSpPr>
        <p:spPr>
          <a:xfrm>
            <a:off x="2795442" y="649999"/>
            <a:ext cx="89088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Tree>
    <p:extLst>
      <p:ext uri="{BB962C8B-B14F-4D97-AF65-F5344CB8AC3E}">
        <p14:creationId xmlns:p14="http://schemas.microsoft.com/office/powerpoint/2010/main" val="307137536"/>
      </p:ext>
    </p:extLst>
  </p:cSld>
  <p:clrMapOvr>
    <a:masterClrMapping/>
  </p:clrMapOvr>
  <mc:AlternateContent xmlns:mc="http://schemas.openxmlformats.org/markup-compatibility/2006">
    <mc:Choice xmlns:p14="http://schemas.microsoft.com/office/powerpoint/2010/main" Requires="p14">
      <p:transition spd="slow" p14:dur="2000" advTm="182910"/>
    </mc:Choice>
    <mc:Fallback>
      <p:transition spd="slow" advTm="18291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89039"/>
            <a:ext cx="886823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id="{FD40083C-54F8-CEF8-94A6-CF1E2224CC8B}"/>
              </a:ext>
            </a:extLst>
          </p:cNvPr>
          <p:cNvPicPr>
            <a:picLocks noChangeAspect="1"/>
          </p:cNvPicPr>
          <p:nvPr/>
        </p:nvPicPr>
        <p:blipFill>
          <a:blip r:embed="rId2"/>
          <a:stretch>
            <a:fillRect/>
          </a:stretch>
        </p:blipFill>
        <p:spPr>
          <a:xfrm>
            <a:off x="253415" y="1553308"/>
            <a:ext cx="11721707" cy="5093677"/>
          </a:xfrm>
          <a:prstGeom prst="rect">
            <a:avLst/>
          </a:prstGeom>
        </p:spPr>
      </p:pic>
    </p:spTree>
    <p:extLst>
      <p:ext uri="{BB962C8B-B14F-4D97-AF65-F5344CB8AC3E}">
        <p14:creationId xmlns:p14="http://schemas.microsoft.com/office/powerpoint/2010/main" val="2146735282"/>
      </p:ext>
    </p:extLst>
  </p:cSld>
  <p:clrMapOvr>
    <a:masterClrMapping/>
  </p:clrMapOvr>
  <mc:AlternateContent xmlns:mc="http://schemas.openxmlformats.org/markup-compatibility/2006">
    <mc:Choice xmlns:p14="http://schemas.microsoft.com/office/powerpoint/2010/main" Requires="p14">
      <p:transition spd="slow" p14:dur="2000" advTm="172837"/>
    </mc:Choice>
    <mc:Fallback>
      <p:transition spd="slow" advTm="17283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51599"/>
            <a:ext cx="899797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id="{82251329-872E-B330-937A-B2171A75C7D9}"/>
              </a:ext>
            </a:extLst>
          </p:cNvPr>
          <p:cNvPicPr>
            <a:picLocks noChangeAspect="1"/>
          </p:cNvPicPr>
          <p:nvPr/>
        </p:nvPicPr>
        <p:blipFill>
          <a:blip r:embed="rId2"/>
          <a:stretch>
            <a:fillRect/>
          </a:stretch>
        </p:blipFill>
        <p:spPr>
          <a:xfrm>
            <a:off x="731979" y="1500554"/>
            <a:ext cx="11061435" cy="5246076"/>
          </a:xfrm>
          <a:prstGeom prst="rect">
            <a:avLst/>
          </a:prstGeom>
        </p:spPr>
      </p:pic>
    </p:spTree>
    <p:extLst>
      <p:ext uri="{BB962C8B-B14F-4D97-AF65-F5344CB8AC3E}">
        <p14:creationId xmlns:p14="http://schemas.microsoft.com/office/powerpoint/2010/main" val="3648033623"/>
      </p:ext>
    </p:extLst>
  </p:cSld>
  <p:clrMapOvr>
    <a:masterClrMapping/>
  </p:clrMapOvr>
  <mc:AlternateContent xmlns:mc="http://schemas.openxmlformats.org/markup-compatibility/2006">
    <mc:Choice xmlns:p14="http://schemas.microsoft.com/office/powerpoint/2010/main" Requires="p14">
      <p:transition spd="slow" p14:dur="2000" advTm="188358"/>
    </mc:Choice>
    <mc:Fallback>
      <p:transition spd="slow" advTm="188358"/>
    </mc:Fallback>
  </mc:AlternateContent>
  <p:extLst>
    <p:ext uri="{3A86A75C-4F4B-4683-9AE1-C65F6400EC91}">
      <p14:laserTraceLst xmlns:p14="http://schemas.microsoft.com/office/powerpoint/2010/main">
        <p14:tracePtLst>
          <p14:tracePt t="103119" x="3797300" y="6330950"/>
          <p14:tracePt t="103209" x="3467100" y="6637338"/>
          <p14:tracePt t="103213" x="3559175" y="6526213"/>
          <p14:tracePt t="103229" x="4273550" y="5745163"/>
          <p14:tracePt t="103245" x="5080000" y="4962525"/>
          <p14:tracePt t="103245" x="5327650" y="4733925"/>
          <p14:tracePt t="103261" x="6235700" y="3841750"/>
          <p14:tracePt t="103278" x="6958013" y="3186113"/>
          <p14:tracePt t="103295" x="7578725" y="2762250"/>
          <p14:tracePt t="103311" x="8121650" y="2506663"/>
          <p14:tracePt t="103328" x="8488363" y="2422525"/>
          <p14:tracePt t="103345" x="8589963" y="2422525"/>
          <p14:tracePt t="103346" x="8597900" y="2422525"/>
          <p14:tracePt t="103362" x="8605838" y="2413000"/>
          <p14:tracePt t="103449" x="8597900" y="2413000"/>
          <p14:tracePt t="103453" x="8589963" y="2422525"/>
          <p14:tracePt t="103461" x="8580438" y="2430463"/>
          <p14:tracePt t="103479" x="8513763" y="2498725"/>
          <p14:tracePt t="103495" x="8496300" y="2524125"/>
          <p14:tracePt t="103513" x="8496300" y="2516188"/>
          <p14:tracePt t="103529" x="8513763" y="2481263"/>
          <p14:tracePt t="103545" x="8513763" y="2455863"/>
          <p14:tracePt t="103561" x="8513763" y="2438400"/>
          <p14:tracePt t="103578" x="8513763" y="2397125"/>
          <p14:tracePt t="103595" x="8470900" y="2362200"/>
          <p14:tracePt t="103611" x="8394700" y="2311400"/>
          <p14:tracePt t="103628" x="8291513" y="2268538"/>
          <p14:tracePt t="103629" x="8258175" y="2252663"/>
          <p14:tracePt t="103645" x="8174038" y="2217738"/>
          <p14:tracePt t="103645" x="8156575" y="2200275"/>
          <p14:tracePt t="103662" x="8096250" y="2166938"/>
          <p14:tracePt t="103678" x="8070850" y="2149475"/>
          <p14:tracePt t="103732" x="8062913" y="2149475"/>
          <p14:tracePt t="103764" x="8054975" y="2141538"/>
          <p14:tracePt t="103773" x="8037513" y="2133600"/>
          <p14:tracePt t="103777" x="8029575" y="2124075"/>
          <p14:tracePt t="103795" x="7994650" y="2098675"/>
          <p14:tracePt t="103811" x="7961313" y="2082800"/>
          <p14:tracePt t="103828" x="7926388" y="2055813"/>
          <p14:tracePt t="103845" x="7918450" y="2039938"/>
          <p14:tracePt t="103845" x="7910513" y="2030413"/>
          <p14:tracePt t="103947" x="7900988" y="2030413"/>
          <p14:tracePt t="103953" x="7893050" y="2030413"/>
          <p14:tracePt t="103961" x="7885113" y="2030413"/>
          <p14:tracePt t="103978" x="7859713" y="2039938"/>
          <p14:tracePt t="103994" x="7824788" y="2039938"/>
          <p14:tracePt t="104012" x="7799388" y="2047875"/>
          <p14:tracePt t="104012" x="7791450" y="2047875"/>
          <p14:tracePt t="104256" x="7791450" y="2055813"/>
          <p14:tracePt t="104261" x="7791450" y="2065338"/>
          <p14:tracePt t="104265" x="7791450" y="2082800"/>
          <p14:tracePt t="104277" x="7791450" y="2108200"/>
          <p14:tracePt t="104295" x="7791450" y="2133600"/>
          <p14:tracePt t="104311" x="7799388" y="2159000"/>
          <p14:tracePt t="104328" x="7807325" y="2192338"/>
          <p14:tracePt t="104346" x="7807325" y="2217738"/>
          <p14:tracePt t="104388" x="7807325" y="2227263"/>
          <p14:tracePt t="104424" x="7807325" y="2235200"/>
          <p14:tracePt t="104425" x="7807325" y="2243138"/>
          <p14:tracePt t="104428" x="7816850" y="2243138"/>
          <p14:tracePt t="104433" x="7824788" y="2252663"/>
          <p14:tracePt t="104444" x="7850188" y="2268538"/>
          <p14:tracePt t="104445" x="7859713" y="2268538"/>
          <p14:tracePt t="104461" x="7859713" y="2278063"/>
          <p14:tracePt t="104478" x="7867650" y="2278063"/>
          <p14:tracePt t="104495" x="7875588" y="2286000"/>
          <p14:tracePt t="104511" x="7900988" y="2293938"/>
          <p14:tracePt t="104530" x="7926388" y="2303463"/>
          <p14:tracePt t="104576" x="7926388" y="2311400"/>
          <p14:tracePt t="104578" x="7935913" y="2311400"/>
          <p14:tracePt t="104594" x="7969250" y="2311400"/>
          <p14:tracePt t="104611" x="7986713" y="2311400"/>
          <p14:tracePt t="104628" x="7994650" y="2311400"/>
          <p14:tracePt t="104645" x="8004175" y="2293938"/>
          <p14:tracePt t="104661" x="8012113" y="2278063"/>
          <p14:tracePt t="104678" x="8029575" y="2260600"/>
          <p14:tracePt t="104694" x="8037513" y="2235200"/>
          <p14:tracePt t="104711" x="8045450" y="2209800"/>
          <p14:tracePt t="104728" x="8054975" y="2174875"/>
          <p14:tracePt t="104728" x="8054975" y="2166938"/>
          <p14:tracePt t="104744" x="8054975" y="2149475"/>
          <p14:tracePt t="104745" x="8054975" y="2141538"/>
          <p14:tracePt t="104761" x="8037513" y="2124075"/>
          <p14:tracePt t="104779" x="8012113" y="2108200"/>
          <p14:tracePt t="104794" x="7994650" y="2090738"/>
          <p14:tracePt t="104811" x="7969250" y="2082800"/>
          <p14:tracePt t="104828" x="7951788" y="2073275"/>
          <p14:tracePt t="104847" x="7951788" y="2065338"/>
          <p14:tracePt t="104919" x="7943850" y="2065338"/>
          <p14:tracePt t="104922" x="7935913" y="2065338"/>
          <p14:tracePt t="104933" x="7926388" y="2065338"/>
          <p14:tracePt t="104944" x="7910513" y="2065338"/>
          <p14:tracePt t="105087" x="7910513" y="2073275"/>
          <p14:tracePt t="105776" x="7900988" y="2073275"/>
          <p14:tracePt t="105983" x="7893050" y="2082800"/>
          <p14:tracePt t="105990" x="7893050" y="2090738"/>
          <p14:tracePt t="105997" x="7893050" y="2098675"/>
          <p14:tracePt t="107362" x="7893050" y="2108200"/>
          <p14:tracePt t="107369" x="7893050" y="2116138"/>
          <p14:tracePt t="107377" x="7893050" y="2124075"/>
          <p14:tracePt t="107393" x="7885113" y="2133600"/>
          <p14:tracePt t="107410" x="7875588" y="2149475"/>
          <p14:tracePt t="107426" x="7875588" y="2159000"/>
          <p14:tracePt t="107443" x="7875588" y="2174875"/>
          <p14:tracePt t="107462" x="7867650" y="2174875"/>
          <p14:tracePt t="107477" x="7859713" y="2184400"/>
          <p14:tracePt t="107495" x="7859713" y="2192338"/>
          <p14:tracePt t="107511" x="7859713" y="2200275"/>
          <p14:tracePt t="107527" x="7859713" y="2209800"/>
          <p14:tracePt t="107545" x="7850188" y="2217738"/>
          <p14:tracePt t="107566" x="7850188" y="2227263"/>
          <p14:tracePt t="107578" x="7850188" y="2235200"/>
          <p14:tracePt t="107595" x="7842250" y="2252663"/>
          <p14:tracePt t="107609" x="7832725" y="2268538"/>
          <p14:tracePt t="107626" x="7824788" y="2293938"/>
          <p14:tracePt t="107643" x="7816850" y="2328863"/>
          <p14:tracePt t="107660" x="7799388" y="2354263"/>
          <p14:tracePt t="107660" x="7799388" y="2362200"/>
          <p14:tracePt t="107676" x="7791450" y="2387600"/>
          <p14:tracePt t="107677" x="7791450" y="2397125"/>
          <p14:tracePt t="107693" x="7791450" y="2413000"/>
          <p14:tracePt t="107694" x="7791450" y="2422525"/>
          <p14:tracePt t="107709" x="7781925" y="2447925"/>
          <p14:tracePt t="107726" x="7766050" y="2498725"/>
          <p14:tracePt t="107743" x="7756525" y="2549525"/>
          <p14:tracePt t="107760" x="7740650" y="2625725"/>
          <p14:tracePt t="107760" x="7740650" y="2651125"/>
          <p14:tracePt t="107777" x="7705725" y="2744788"/>
          <p14:tracePt t="107793" x="7672388" y="2795588"/>
          <p14:tracePt t="107794" x="7672388" y="2813050"/>
          <p14:tracePt t="107809" x="7637463" y="2871788"/>
          <p14:tracePt t="107826" x="7612063" y="2932113"/>
          <p14:tracePt t="107843" x="7578725" y="2990850"/>
          <p14:tracePt t="107859" x="7553325" y="3059113"/>
          <p14:tracePt t="107877" x="7535863" y="3127375"/>
          <p14:tracePt t="107877" x="7527925" y="3144838"/>
          <p14:tracePt t="107893" x="7518400" y="3170238"/>
          <p14:tracePt t="107894" x="7518400" y="3195638"/>
          <p14:tracePt t="107909" x="7477125" y="3263900"/>
          <p14:tracePt t="107926" x="7426325" y="3348038"/>
          <p14:tracePt t="107943" x="7383463" y="3408363"/>
          <p14:tracePt t="107960" x="7348538" y="3467100"/>
          <p14:tracePt t="107960" x="7340600" y="3484563"/>
          <p14:tracePt t="107976" x="7315200" y="3517900"/>
          <p14:tracePt t="107977" x="7307263" y="3527425"/>
          <p14:tracePt t="107993" x="7264400" y="3594100"/>
          <p14:tracePt t="108010" x="7213600" y="3662363"/>
          <p14:tracePt t="108010" x="7196138" y="3687763"/>
          <p14:tracePt t="108026" x="7137400" y="3781425"/>
          <p14:tracePt t="108043" x="7077075" y="3867150"/>
          <p14:tracePt t="108059" x="7051675" y="3943350"/>
          <p14:tracePt t="108076" x="7043738" y="3994150"/>
          <p14:tracePt t="108077" x="7034213" y="3994150"/>
          <p14:tracePt t="108093" x="7026275" y="4019550"/>
          <p14:tracePt t="108109" x="7026275" y="4037013"/>
          <p14:tracePt t="108126" x="7018338" y="4052888"/>
          <p14:tracePt t="108145" x="7018338" y="4062413"/>
          <p14:tracePt t="108160" x="7008813" y="4062413"/>
          <p14:tracePt t="108177" x="7008813" y="4070350"/>
          <p14:tracePt t="108195" x="7008813" y="4079875"/>
          <p14:tracePt t="108212" x="7000875" y="4095750"/>
          <p14:tracePt t="108226" x="7000875" y="4105275"/>
          <p14:tracePt t="108244" x="7000875" y="4113213"/>
          <p14:tracePt t="108344" x="6992938" y="4113213"/>
          <p14:tracePt t="108569" x="6992938" y="4121150"/>
          <p14:tracePt t="109628" x="6983413" y="4121150"/>
          <p14:tracePt t="109633" x="6983413" y="4130675"/>
          <p14:tracePt t="109764" x="6983413" y="4121150"/>
          <p14:tracePt t="109765" x="6992938" y="4121150"/>
          <p14:tracePt t="109777" x="6992938" y="4113213"/>
          <p14:tracePt t="109806" x="6992938" y="4105275"/>
          <p14:tracePt t="109843" x="6992938" y="4095750"/>
          <p14:tracePt t="109853" x="7000875" y="4095750"/>
          <p14:tracePt t="109875" x="7000875" y="4087813"/>
          <p14:tracePt t="109890" x="7008813" y="4087813"/>
          <p14:tracePt t="109973" x="7008813" y="4079875"/>
          <p14:tracePt t="109979" x="7018338" y="4079875"/>
          <p14:tracePt t="109992" x="7018338" y="4070350"/>
          <p14:tracePt t="110031" x="7018338" y="4062413"/>
          <p14:tracePt t="110047" x="7018338" y="4052888"/>
          <p14:tracePt t="110055" x="7026275" y="4052888"/>
          <p14:tracePt t="110063" x="7026275" y="4044950"/>
          <p14:tracePt t="110106" x="7034213" y="4044950"/>
          <p14:tracePt t="110233" x="7034213" y="4037013"/>
          <p14:tracePt t="110318" x="7034213" y="4027488"/>
          <p14:tracePt t="110865" x="7043738" y="4027488"/>
          <p14:tracePt t="110867" x="7043738" y="4019550"/>
          <p14:tracePt t="110874" x="7051675" y="4019550"/>
          <p14:tracePt t="111978" x="7051675" y="4011613"/>
          <p14:tracePt t="111991" x="7059613" y="4011613"/>
          <p14:tracePt t="111995" x="7059613" y="4002088"/>
          <p14:tracePt t="112025" x="7069138" y="4002088"/>
          <p14:tracePt t="112031" x="7077075" y="4002088"/>
          <p14:tracePt t="112146" x="7077075" y="3994150"/>
          <p14:tracePt t="112213" x="7069138" y="3994150"/>
          <p14:tracePt t="112229" x="7059613" y="3994150"/>
          <p14:tracePt t="112239" x="7051675" y="3994150"/>
          <p14:tracePt t="112243" x="7043738" y="3994150"/>
          <p14:tracePt t="112258" x="7026275" y="3994150"/>
          <p14:tracePt t="112275" x="6983413" y="3986213"/>
          <p14:tracePt t="112291" x="6958013" y="3986213"/>
          <p14:tracePt t="112307" x="6924675" y="3986213"/>
          <p14:tracePt t="112324" x="6899275" y="3994150"/>
          <p14:tracePt t="112341" x="6864350" y="3994150"/>
          <p14:tracePt t="112357" x="6805613" y="3994150"/>
          <p14:tracePt t="112374" x="6719888" y="3976688"/>
          <p14:tracePt t="112375" x="6704013" y="3968750"/>
          <p14:tracePt t="112391" x="6643688" y="3951288"/>
          <p14:tracePt t="112391" x="6626225" y="3943350"/>
          <p14:tracePt t="112407" x="6567488" y="3925888"/>
          <p14:tracePt t="112425" x="6524625" y="3917950"/>
          <p14:tracePt t="112441" x="6483350" y="3908425"/>
          <p14:tracePt t="112459" x="6473825" y="3892550"/>
          <p14:tracePt t="112476" x="6465888" y="3892550"/>
          <p14:tracePt t="112538" x="6456363" y="3892550"/>
          <p14:tracePt t="112539" x="6448425" y="3892550"/>
          <p14:tracePt t="112557" x="6397625" y="3875088"/>
          <p14:tracePt t="112575" x="6354763" y="3849688"/>
          <p14:tracePt t="112591" x="6346825" y="3849688"/>
          <p14:tracePt t="112591" x="6338888" y="3841750"/>
          <p14:tracePt t="112607" x="6338888" y="3832225"/>
          <p14:tracePt t="112626" x="6329363" y="3824288"/>
          <p14:tracePt t="112627" x="6329363" y="3816350"/>
          <p14:tracePt t="112641" x="6321425" y="3816350"/>
          <p14:tracePt t="112674" x="6321425" y="3806825"/>
          <p14:tracePt t="112676" x="6321425" y="3798888"/>
          <p14:tracePt t="112691" x="6321425" y="3781425"/>
          <p14:tracePt t="112708" x="6321425" y="3763963"/>
          <p14:tracePt t="112724" x="6321425" y="3748088"/>
          <p14:tracePt t="112741" x="6321425" y="3730625"/>
          <p14:tracePt t="112765" x="6329363" y="3730625"/>
          <p14:tracePt t="112774" x="6329363" y="3722688"/>
          <p14:tracePt t="112791" x="6338888" y="3722688"/>
          <p14:tracePt t="112922" x="6346825" y="3713163"/>
          <p14:tracePt t="112937" x="6346825" y="3705225"/>
          <p14:tracePt t="113082" x="6346825" y="3697288"/>
          <p14:tracePt t="113087" x="6346825" y="3687763"/>
          <p14:tracePt t="113095" x="6354763" y="3687763"/>
          <p14:tracePt t="113107" x="6380163" y="3687763"/>
          <p14:tracePt t="113124" x="6524625" y="3679825"/>
          <p14:tracePt t="113141" x="6711950" y="3730625"/>
          <p14:tracePt t="113157" x="7008813" y="3816350"/>
          <p14:tracePt t="113174" x="7373938" y="3892550"/>
          <p14:tracePt t="113174" x="7459663" y="3917950"/>
          <p14:tracePt t="113191" x="7680325" y="3951288"/>
          <p14:tracePt t="113191" x="7740650" y="3951288"/>
          <p14:tracePt t="113207" x="7875588" y="3968750"/>
          <p14:tracePt t="113208" x="7910513" y="3968750"/>
          <p14:tracePt t="113223" x="8062913" y="3951288"/>
          <p14:tracePt t="113240" x="8181975" y="3925888"/>
          <p14:tracePt t="113257" x="8283575" y="3900488"/>
          <p14:tracePt t="113274" x="8326438" y="3883025"/>
          <p14:tracePt t="113291" x="8343900" y="3883025"/>
          <p14:tracePt t="113338" x="8343900" y="3875088"/>
          <p14:tracePt t="113339" x="8351838" y="3875088"/>
          <p14:tracePt t="113357" x="8359775" y="3857625"/>
          <p14:tracePt t="113375" x="8394700" y="3841750"/>
          <p14:tracePt t="113391" x="8420100" y="3824288"/>
          <p14:tracePt t="113407" x="8435975" y="3816350"/>
          <p14:tracePt t="113424" x="8445500" y="3798888"/>
          <p14:tracePt t="113441" x="8462963" y="3781425"/>
          <p14:tracePt t="113457" x="8488363" y="3773488"/>
          <p14:tracePt t="113474" x="8513763" y="3756025"/>
          <p14:tracePt t="113474" x="8521700" y="3756025"/>
          <p14:tracePt t="113491" x="8529638" y="3748088"/>
          <p14:tracePt t="113507" x="8539163" y="3738563"/>
          <p14:tracePt t="113524" x="8564563" y="3730625"/>
          <p14:tracePt t="113540" x="8589963" y="3713163"/>
          <p14:tracePt t="113557" x="8623300" y="3705225"/>
          <p14:tracePt t="113574" x="8648700" y="3697288"/>
          <p14:tracePt t="113633" x="8648700" y="3687763"/>
          <p14:tracePt t="113639" x="8648700" y="3679825"/>
          <p14:tracePt t="113643" x="8640763" y="3679825"/>
          <p14:tracePt t="113657" x="8597900" y="3671888"/>
          <p14:tracePt t="113674" x="8521700" y="3636963"/>
          <p14:tracePt t="113692" x="8377238" y="3611563"/>
          <p14:tracePt t="113707" x="8240713" y="3594100"/>
          <p14:tracePt t="113708" x="8181975" y="3594100"/>
          <p14:tracePt t="113723" x="7918450" y="3586163"/>
          <p14:tracePt t="113740" x="7629525" y="3578225"/>
          <p14:tracePt t="113757" x="7348538" y="3578225"/>
          <p14:tracePt t="113774" x="7102475" y="3586163"/>
          <p14:tracePt t="113792" x="6838950" y="3603625"/>
          <p14:tracePt t="113807" x="6686550" y="3603625"/>
          <p14:tracePt t="113808" x="6661150" y="3603625"/>
          <p14:tracePt t="113823" x="6550025" y="3603625"/>
          <p14:tracePt t="113840" x="6499225" y="3603625"/>
          <p14:tracePt t="113858" x="6491288" y="3611563"/>
          <p14:tracePt t="113858" x="6483350" y="3619500"/>
          <p14:tracePt t="113873" x="6473825" y="3629025"/>
          <p14:tracePt t="113890" x="6456363" y="3646488"/>
          <p14:tracePt t="113891" x="6448425" y="3646488"/>
          <p14:tracePt t="113907" x="6430963" y="3654425"/>
          <p14:tracePt t="113907" x="6430963" y="3662363"/>
          <p14:tracePt t="113924" x="6405563" y="3671888"/>
          <p14:tracePt t="113924" x="6397625" y="3679825"/>
          <p14:tracePt t="113940" x="6338888" y="3697288"/>
          <p14:tracePt t="113957" x="6270625" y="3697288"/>
          <p14:tracePt t="113974" x="6210300" y="3697288"/>
          <p14:tracePt t="113990" x="6184900" y="3697288"/>
          <p14:tracePt t="114008" x="6176963" y="3697288"/>
          <p14:tracePt t="114101" x="6176963" y="3687763"/>
          <p14:tracePt t="114107" x="6184900" y="3679825"/>
          <p14:tracePt t="114111" x="6194425" y="3662363"/>
          <p14:tracePt t="114123" x="6210300" y="3654425"/>
          <p14:tracePt t="114140" x="6245225" y="3611563"/>
          <p14:tracePt t="114157" x="6270625" y="3594100"/>
          <p14:tracePt t="114173" x="6296025" y="3578225"/>
          <p14:tracePt t="114192" x="6311900" y="3578225"/>
          <p14:tracePt t="114208" x="6329363" y="3578225"/>
          <p14:tracePt t="114225" x="6338888" y="3568700"/>
          <p14:tracePt t="114241" x="6338888" y="3560763"/>
          <p14:tracePt t="114258" x="6346825" y="3552825"/>
          <p14:tracePt t="114274" x="6354763" y="3552825"/>
          <p14:tracePt t="114293" x="6364288" y="3552825"/>
          <p14:tracePt t="114307" x="6380163" y="3543300"/>
          <p14:tracePt t="114323" x="6397625" y="3543300"/>
          <p14:tracePt t="114342" x="6415088" y="3543300"/>
          <p14:tracePt t="114343" x="6423025" y="3543300"/>
          <p14:tracePt t="114359" x="6430963" y="3543300"/>
          <p14:tracePt t="114373" x="6440488" y="3543300"/>
          <p14:tracePt t="114412" x="6440488" y="3535363"/>
          <p14:tracePt t="114420" x="6448425" y="3535363"/>
          <p14:tracePt t="114424" x="6456363" y="3527425"/>
          <p14:tracePt t="114440" x="6473825" y="3527425"/>
          <p14:tracePt t="114457" x="6491288" y="3517900"/>
          <p14:tracePt t="114475" x="6499225" y="3517900"/>
          <p14:tracePt t="114516" x="6499225" y="3509963"/>
          <p14:tracePt t="114519" x="6508750" y="3509963"/>
          <p14:tracePt t="114527" x="6524625" y="3509963"/>
          <p14:tracePt t="114540" x="6550025" y="3502025"/>
          <p14:tracePt t="114556" x="6575425" y="3484563"/>
          <p14:tracePt t="114573" x="6600825" y="3484563"/>
          <p14:tracePt t="114590" x="6635750" y="3459163"/>
          <p14:tracePt t="114607" x="6661150" y="3459163"/>
          <p14:tracePt t="114625" x="6669088" y="3459163"/>
          <p14:tracePt t="114640" x="6678613" y="3449638"/>
          <p14:tracePt t="114657" x="6686550" y="3449638"/>
          <p14:tracePt t="114658" x="6686550" y="3441700"/>
          <p14:tracePt t="114675" x="6686550" y="3433763"/>
          <p14:tracePt t="114692" x="6686550" y="3416300"/>
          <p14:tracePt t="114707" x="6694488" y="3416300"/>
          <p14:tracePt t="114723" x="6704013" y="3408363"/>
          <p14:tracePt t="114724" x="6711950" y="3408363"/>
          <p14:tracePt t="114740" x="6729413" y="3398838"/>
          <p14:tracePt t="114797" x="6737350" y="3398838"/>
          <p14:tracePt t="114852" x="6729413" y="3398838"/>
          <p14:tracePt t="114854" x="6719888" y="3408363"/>
          <p14:tracePt t="114872" x="6711950" y="3408363"/>
          <p14:tracePt t="114875" x="6711950" y="3416300"/>
          <p14:tracePt t="114891" x="6694488" y="3433763"/>
          <p14:tracePt t="114906" x="6678613" y="3433763"/>
          <p14:tracePt t="114907" x="6678613" y="3441700"/>
          <p14:tracePt t="114923" x="6653213" y="3449638"/>
          <p14:tracePt t="114940" x="6635750" y="3475038"/>
          <p14:tracePt t="114958" x="6592888" y="3509963"/>
          <p14:tracePt t="114973" x="6575425" y="3527425"/>
          <p14:tracePt t="114990" x="6567488" y="3535363"/>
          <p14:tracePt t="115007" x="6559550" y="3543300"/>
          <p14:tracePt t="115024" x="6550025" y="3543300"/>
          <p14:tracePt t="115041" x="6534150" y="3568700"/>
          <p14:tracePt t="115056" x="6516688" y="3578225"/>
          <p14:tracePt t="115073" x="6499225" y="3586163"/>
          <p14:tracePt t="115090" x="6483350" y="3586163"/>
          <p14:tracePt t="115107" x="6473825" y="3586163"/>
          <p14:tracePt t="115161" x="6465888" y="3586163"/>
          <p14:tracePt t="115163" x="6465888" y="3594100"/>
          <p14:tracePt t="115175" x="6456363" y="3594100"/>
          <p14:tracePt t="115190" x="6456363" y="3603625"/>
          <p14:tracePt t="115397" x="6465888" y="3603625"/>
          <p14:tracePt t="115411" x="6473825" y="3603625"/>
          <p14:tracePt t="115453" x="6483350" y="3603625"/>
          <p14:tracePt t="115553" x="6483350" y="3594100"/>
          <p14:tracePt t="115620" x="6473825" y="3594100"/>
          <p14:tracePt t="115627" x="6465888" y="3594100"/>
          <p14:tracePt t="115639" x="6448425" y="3594100"/>
          <p14:tracePt t="115656" x="6415088" y="3619500"/>
          <p14:tracePt t="115673" x="6380163" y="3636963"/>
          <p14:tracePt t="115689" x="6338888" y="3671888"/>
          <p14:tracePt t="115706" x="6286500" y="3697288"/>
          <p14:tracePt t="115707" x="6278563" y="3697288"/>
          <p14:tracePt t="115723" x="6219825" y="3705225"/>
          <p14:tracePt t="115723" x="6202363" y="3713163"/>
          <p14:tracePt t="115739" x="6176963" y="3730625"/>
          <p14:tracePt t="115740" x="6159500" y="3738563"/>
          <p14:tracePt t="115756" x="6142038" y="3738563"/>
          <p14:tracePt t="115773" x="6116638" y="3738563"/>
          <p14:tracePt t="115789" x="6091238" y="3748088"/>
          <p14:tracePt t="115806" x="6075363" y="3756025"/>
          <p14:tracePt t="115824" x="6065838" y="3763963"/>
          <p14:tracePt t="115853" x="6057900" y="3763963"/>
          <p14:tracePt t="115859" x="6049963" y="3763963"/>
          <p14:tracePt t="115873" x="6040438" y="3763963"/>
          <p14:tracePt t="115889" x="6024563" y="3773488"/>
          <p14:tracePt t="115906" x="6015038" y="3773488"/>
          <p14:tracePt t="115923" x="5997575" y="3773488"/>
          <p14:tracePt t="115942" x="5981700" y="3773488"/>
          <p14:tracePt t="115943" x="5981700" y="3781425"/>
          <p14:tracePt t="115956" x="5964238" y="3781425"/>
          <p14:tracePt t="115973" x="5956300" y="3781425"/>
          <p14:tracePt t="115990" x="5938838" y="3781425"/>
          <p14:tracePt t="116006" x="5930900" y="3781425"/>
          <p14:tracePt t="116123" x="5930900" y="3790950"/>
          <p14:tracePt t="116189" x="5930900" y="3781425"/>
          <p14:tracePt t="116191" x="5930900" y="3773488"/>
          <p14:tracePt t="116206" x="5956300" y="3763963"/>
          <p14:tracePt t="116223" x="5981700" y="3756025"/>
          <p14:tracePt t="116239" x="6032500" y="3756025"/>
          <p14:tracePt t="116256" x="6049963" y="3756025"/>
          <p14:tracePt t="116273" x="6075363" y="3756025"/>
          <p14:tracePt t="116289" x="6075363" y="3763963"/>
          <p14:tracePt t="116308" x="6091238" y="3773488"/>
          <p14:tracePt t="116801" x="6091238" y="3781425"/>
          <p14:tracePt t="116804" x="6083300" y="3781425"/>
          <p14:tracePt t="116815" x="6083300" y="3790950"/>
          <p14:tracePt t="116827" x="6083300" y="3798888"/>
          <p14:tracePt t="117026" x="6075363" y="3798888"/>
          <p14:tracePt t="117042" x="6065838" y="3798888"/>
          <p14:tracePt t="117057" x="6057900" y="3798888"/>
          <p14:tracePt t="117075" x="6057900" y="3806825"/>
          <p14:tracePt t="117079" x="6049963" y="3806825"/>
          <p14:tracePt t="117088" x="6049963" y="3816350"/>
          <p14:tracePt t="117105" x="6040438" y="3824288"/>
          <p14:tracePt t="117122" x="6024563" y="3824288"/>
          <p14:tracePt t="117141" x="6007100" y="3816350"/>
          <p14:tracePt t="117156" x="5997575" y="3816350"/>
          <p14:tracePt t="117172" x="5972175" y="3806825"/>
          <p14:tracePt t="117189" x="5956300" y="3806825"/>
          <p14:tracePt t="117206" x="5938838" y="3790950"/>
          <p14:tracePt t="119451" x="5938838" y="3781425"/>
          <p14:tracePt t="119461" x="5938838" y="3773488"/>
          <p14:tracePt t="119469" x="5938838" y="3763963"/>
          <p14:tracePt t="119494" x="5946775" y="3763963"/>
          <p14:tracePt t="119576" x="5946775" y="3756025"/>
          <p14:tracePt t="119600" x="5946775" y="3748088"/>
          <p14:tracePt t="119712" x="5956300" y="3748088"/>
          <p14:tracePt t="119722" x="5964238" y="3748088"/>
          <p14:tracePt t="119733" x="5972175" y="3748088"/>
          <p14:tracePt t="119741" x="5981700" y="3748088"/>
          <p14:tracePt t="119772" x="5989638" y="3748088"/>
          <p14:tracePt t="119822" x="5997575" y="3748088"/>
          <p14:tracePt t="119829" x="6007100" y="3748088"/>
          <p14:tracePt t="122203" x="6007100" y="3756025"/>
          <p14:tracePt t="122231" x="6007100" y="3763963"/>
          <p14:tracePt t="122300" x="6007100" y="3773488"/>
          <p14:tracePt t="122309" x="6007100" y="3781425"/>
          <p14:tracePt t="122317" x="5997575" y="3781425"/>
          <p14:tracePt t="122544" x="5989638" y="3781425"/>
          <p14:tracePt t="122549" x="5989638" y="3790950"/>
          <p14:tracePt t="122588" x="5981700" y="3798888"/>
          <p14:tracePt t="122593" x="5972175" y="3798888"/>
          <p14:tracePt t="122603" x="5972175" y="3806825"/>
          <p14:tracePt t="122635" x="5964238" y="3806825"/>
          <p14:tracePt t="122664" x="5964238" y="3816350"/>
          <p14:tracePt t="122669" x="5956300" y="3824288"/>
          <p14:tracePt t="122852" x="5946775" y="3824288"/>
          <p14:tracePt t="124256" x="5938838" y="3824288"/>
          <p14:tracePt t="124258" x="5938838" y="3832225"/>
          <p14:tracePt t="127074" x="5930900" y="3832225"/>
          <p14:tracePt t="127729" x="5921375" y="3832225"/>
          <p14:tracePt t="127735" x="5913438" y="3832225"/>
          <p14:tracePt t="127814" x="5905500" y="3832225"/>
          <p14:tracePt t="127819" x="5895975" y="3841750"/>
          <p14:tracePt t="128074" x="5888038" y="3841750"/>
          <p14:tracePt t="128084" x="5880100" y="3841750"/>
          <p14:tracePt t="128087" x="5880100" y="3849688"/>
          <p14:tracePt t="128101" x="5870575" y="3857625"/>
          <p14:tracePt t="128123" x="5862638" y="3857625"/>
          <p14:tracePt t="128270" x="5853113" y="3857625"/>
          <p14:tracePt t="128333" x="5845175" y="3857625"/>
          <p14:tracePt t="128336" x="5837238" y="3849688"/>
          <p14:tracePt t="128351" x="5819775" y="3841750"/>
          <p14:tracePt t="128368" x="5811838" y="3841750"/>
          <p14:tracePt t="128386" x="5811838" y="3832225"/>
          <p14:tracePt t="128400" x="5786438" y="3816350"/>
          <p14:tracePt t="128421" x="5776913" y="3816350"/>
          <p14:tracePt t="128434" x="5768975" y="3816350"/>
          <p14:tracePt t="128452" x="5761038" y="3806825"/>
          <p14:tracePt t="128467" x="5751513" y="3806825"/>
          <p14:tracePt t="128484" x="5743575" y="3806825"/>
          <p14:tracePt t="128502" x="5735638" y="3806825"/>
          <p14:tracePt t="128517" x="5726113" y="3806825"/>
          <p14:tracePt t="128566" x="5718175" y="3806825"/>
          <p14:tracePt t="128589" x="5708650" y="3806825"/>
          <p14:tracePt t="128789" x="5700713" y="3806825"/>
          <p14:tracePt t="128803" x="5692775" y="3806825"/>
          <p14:tracePt t="128811" x="5683250" y="3806825"/>
          <p14:tracePt t="128858" x="5675313" y="3806825"/>
          <p14:tracePt t="128867" x="5667375" y="3806825"/>
          <p14:tracePt t="128879" x="5657850" y="3806825"/>
          <p14:tracePt t="128883" x="5657850" y="3798888"/>
          <p14:tracePt t="128900" x="5641975" y="3790950"/>
          <p14:tracePt t="128917" x="5632450" y="3790950"/>
          <p14:tracePt t="128934" x="5624513" y="3790950"/>
          <p14:tracePt t="128934" x="5616575" y="3790950"/>
          <p14:tracePt t="128951" x="5599113" y="3790950"/>
          <p14:tracePt t="128968" x="5591175" y="3790950"/>
          <p14:tracePt t="128984" x="5581650" y="3790950"/>
          <p14:tracePt t="129001" x="5565775" y="3790950"/>
          <p14:tracePt t="129018" x="5548313" y="3790950"/>
          <p14:tracePt t="129034" x="5522913" y="3790950"/>
          <p14:tracePt t="129034" x="5513388" y="3798888"/>
          <p14:tracePt t="129050" x="5497513" y="3798888"/>
          <p14:tracePt t="129051" x="5480050" y="3798888"/>
          <p14:tracePt t="129067" x="5429250" y="3816350"/>
          <p14:tracePt t="129083" x="5394325" y="3816350"/>
          <p14:tracePt t="129084" x="5378450" y="3824288"/>
          <p14:tracePt t="129100" x="5292725" y="3849688"/>
          <p14:tracePt t="129117" x="5208588" y="3883025"/>
          <p14:tracePt t="129133" x="5080000" y="3960813"/>
          <p14:tracePt t="129150" x="4765675" y="4095750"/>
          <p14:tracePt t="129167" x="4554538" y="4171950"/>
          <p14:tracePt t="129167" x="4494213" y="4206875"/>
          <p14:tracePt t="129183" x="4306888" y="4300538"/>
          <p14:tracePt t="129184" x="4248150" y="4316413"/>
          <p14:tracePt t="129200" x="4035425" y="4445000"/>
          <p14:tracePt t="129217" x="3900488" y="4529138"/>
          <p14:tracePt t="129233" x="3822700" y="4579938"/>
          <p14:tracePt t="129252" x="3738563" y="4630738"/>
          <p14:tracePt t="129267" x="3713163" y="4648200"/>
          <p14:tracePt t="129283" x="3695700" y="4665663"/>
          <p14:tracePt t="129284" x="3687763" y="4673600"/>
          <p14:tracePt t="129300" x="3678238" y="4683125"/>
          <p14:tracePt t="129317" x="3652838" y="4691063"/>
          <p14:tracePt t="129333" x="3619500" y="4716463"/>
          <p14:tracePt t="129350" x="3543300" y="4741863"/>
          <p14:tracePt t="129351" x="3517900" y="4759325"/>
          <p14:tracePt t="129367" x="3457575" y="4792663"/>
          <p14:tracePt t="129367" x="3432175" y="4792663"/>
          <p14:tracePt t="129383" x="3373438" y="4827588"/>
          <p14:tracePt t="129384" x="3348038" y="4843463"/>
          <p14:tracePt t="129400" x="3262313" y="4878388"/>
          <p14:tracePt t="129417" x="3152775" y="4919663"/>
          <p14:tracePt t="129435" x="2982913" y="4972050"/>
          <p14:tracePt t="129450" x="2889250" y="5013325"/>
          <p14:tracePt t="129467" x="2803525" y="5056188"/>
          <p14:tracePt t="129467" x="2778125" y="5064125"/>
          <p14:tracePt t="129483" x="2735263" y="5091113"/>
          <p14:tracePt t="129500" x="2651125" y="5132388"/>
          <p14:tracePt t="129516" x="2565400" y="5157788"/>
          <p14:tracePt t="129533" x="2481263" y="5175250"/>
          <p14:tracePt t="129550" x="2395538" y="5200650"/>
          <p14:tracePt t="129551" x="2370138" y="5208588"/>
          <p14:tracePt t="129567" x="2319338" y="5218113"/>
          <p14:tracePt t="129583" x="2293938" y="5218113"/>
          <p14:tracePt t="129584" x="2276475" y="5218113"/>
          <p14:tracePt t="129600" x="2251075" y="5235575"/>
          <p14:tracePt t="129617" x="2217738" y="5243513"/>
          <p14:tracePt t="129634" x="2174875" y="5260975"/>
          <p14:tracePt t="129635" x="2166938" y="5260975"/>
          <p14:tracePt t="129650" x="2132013" y="5268913"/>
          <p14:tracePt t="129667" x="2065338" y="5286375"/>
          <p14:tracePt t="129683" x="2022475" y="5302250"/>
          <p14:tracePt t="129684" x="2012950" y="5302250"/>
          <p14:tracePt t="129700" x="1946275" y="5311775"/>
          <p14:tracePt t="129716" x="1868488" y="5337175"/>
          <p14:tracePt t="129733" x="1827213" y="5362575"/>
          <p14:tracePt t="129750" x="1766888" y="5370513"/>
          <p14:tracePt t="129768" x="1716088" y="5387975"/>
          <p14:tracePt t="129783" x="1698625" y="5395913"/>
          <p14:tracePt t="129784" x="1682750" y="5395913"/>
          <p14:tracePt t="129800" x="1665288" y="5405438"/>
          <p14:tracePt t="129817" x="1647825" y="5405438"/>
          <p14:tracePt t="129833" x="1622425" y="5405438"/>
          <p14:tracePt t="129906" x="1606550" y="5405438"/>
          <p14:tracePt t="129910" x="1597025" y="5395913"/>
          <p14:tracePt t="129916" x="1579563" y="5395913"/>
          <p14:tracePt t="129933" x="1563688" y="5387975"/>
          <p14:tracePt t="129950" x="1554163" y="5387975"/>
          <p14:tracePt t="129966" x="1546225" y="5380038"/>
          <p14:tracePt t="130002" x="1538288" y="5380038"/>
          <p14:tracePt t="133685" x="1538288" y="5370513"/>
          <p14:tracePt t="133686" x="1546225" y="5370513"/>
          <p14:tracePt t="133698" x="1554163" y="5362575"/>
          <p14:tracePt t="133717" x="1563688" y="5362575"/>
          <p14:tracePt t="133766" x="1571625" y="5353050"/>
          <p14:tracePt t="133771" x="1571625" y="5345113"/>
          <p14:tracePt t="133781" x="1589088" y="5327650"/>
          <p14:tracePt t="133798" x="1606550" y="5302250"/>
          <p14:tracePt t="133818" x="1614488" y="5294313"/>
          <p14:tracePt t="133833" x="1631950" y="5276850"/>
          <p14:tracePt t="133848" x="1647825" y="5251450"/>
          <p14:tracePt t="133865" x="1673225" y="5218113"/>
          <p14:tracePt t="133882" x="1682750" y="5208588"/>
          <p14:tracePt t="133898" x="1682750" y="5200650"/>
          <p14:tracePt t="133915" x="1690688" y="5192713"/>
          <p14:tracePt t="133931" x="1698625" y="5183188"/>
          <p14:tracePt t="133950" x="1698625" y="5175250"/>
          <p14:tracePt t="133950" x="1708150" y="5175250"/>
          <p14:tracePt t="133964" x="1708150" y="5167313"/>
          <p14:tracePt t="133981" x="1716088" y="5157788"/>
          <p14:tracePt t="134001" x="1724025" y="5149850"/>
          <p14:tracePt t="134017" x="1733550" y="5149850"/>
          <p14:tracePt t="134032" x="1741488" y="5149850"/>
          <p14:tracePt t="134033" x="1741488" y="5141913"/>
          <p14:tracePt t="134048" x="1741488" y="5132388"/>
          <p14:tracePt t="134064" x="1758950" y="5124450"/>
          <p14:tracePt t="134083" x="1776413" y="5106988"/>
          <p14:tracePt t="134098" x="1784350" y="5106988"/>
          <p14:tracePt t="134115" x="1784350" y="5091113"/>
          <p14:tracePt t="134181" x="1792288" y="5091113"/>
          <p14:tracePt t="134262" x="1801813" y="5081588"/>
          <p14:tracePt t="134267" x="1801813" y="5073650"/>
          <p14:tracePt t="134281" x="1817688" y="5064125"/>
          <p14:tracePt t="134298" x="1827213" y="5056188"/>
          <p14:tracePt t="134315" x="1843088" y="5048250"/>
          <p14:tracePt t="134379" x="1852613" y="5048250"/>
          <p14:tracePt t="134385" x="1860550" y="5048250"/>
          <p14:tracePt t="134398" x="1868488" y="5048250"/>
          <p14:tracePt t="136461" x="1868488" y="5056188"/>
          <p14:tracePt t="136477" x="1868488" y="5064125"/>
          <p14:tracePt t="141355" x="1860550" y="5064125"/>
          <p14:tracePt t="141357" x="1860550" y="5056188"/>
          <p14:tracePt t="141365" x="1860550" y="5048250"/>
          <p14:tracePt t="141378" x="1843088" y="5048250"/>
          <p14:tracePt t="141396" x="1827213" y="5048250"/>
          <p14:tracePt t="141397" x="1827213" y="5056188"/>
          <p14:tracePt t="141411" x="1827213" y="5073650"/>
          <p14:tracePt t="141472" x="1835150" y="5073650"/>
          <p14:tracePt t="141495" x="1827213" y="5073650"/>
          <p14:tracePt t="141500" x="1827213" y="5081588"/>
          <p14:tracePt t="186776" x="1827213" y="5073650"/>
          <p14:tracePt t="186781" x="1809750" y="5056188"/>
          <p14:tracePt t="186791" x="1801813" y="5030788"/>
          <p14:tracePt t="186808" x="1766888" y="4954588"/>
          <p14:tracePt t="186824" x="1444625" y="4189413"/>
          <p14:tracePt t="186841" x="1130300" y="3603625"/>
          <p14:tracePt t="186858" x="1054100" y="3449638"/>
          <p14:tracePt t="186858" x="858838" y="31194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AD0BBA9-CBEE-9440-BBFA-5F4D5781A724}"/>
              </a:ext>
            </a:extLst>
          </p:cNvPr>
          <p:cNvPicPr>
            <a:picLocks noChangeAspect="1"/>
          </p:cNvPicPr>
          <p:nvPr/>
        </p:nvPicPr>
        <p:blipFill>
          <a:blip r:embed="rId2"/>
          <a:stretch>
            <a:fillRect/>
          </a:stretch>
        </p:blipFill>
        <p:spPr>
          <a:xfrm>
            <a:off x="183173" y="1148862"/>
            <a:ext cx="11889502" cy="5496305"/>
          </a:xfrm>
          <a:prstGeom prst="rect">
            <a:avLst/>
          </a:prstGeom>
        </p:spPr>
      </p:pic>
      <p:sp>
        <p:nvSpPr>
          <p:cNvPr id="7" name="TextBox 6"/>
          <p:cNvSpPr txBox="1"/>
          <p:nvPr/>
        </p:nvSpPr>
        <p:spPr>
          <a:xfrm>
            <a:off x="2795442" y="625642"/>
            <a:ext cx="88580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close-out</a:t>
            </a:r>
          </a:p>
        </p:txBody>
      </p:sp>
    </p:spTree>
    <p:extLst>
      <p:ext uri="{BB962C8B-B14F-4D97-AF65-F5344CB8AC3E}">
        <p14:creationId xmlns:p14="http://schemas.microsoft.com/office/powerpoint/2010/main" val="2121031633"/>
      </p:ext>
    </p:extLst>
  </p:cSld>
  <p:clrMapOvr>
    <a:masterClrMapping/>
  </p:clrMapOvr>
  <mc:AlternateContent xmlns:mc="http://schemas.openxmlformats.org/markup-compatibility/2006">
    <mc:Choice xmlns:p14="http://schemas.microsoft.com/office/powerpoint/2010/main" Requires="p14">
      <p:transition spd="slow" p14:dur="2000" advTm="147764"/>
    </mc:Choice>
    <mc:Fallback>
      <p:transition spd="slow" advTm="14776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96720" y="2206007"/>
            <a:ext cx="9469120" cy="954107"/>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24 - Enterprise project management Office - EPMO</a:t>
            </a:r>
          </a:p>
        </p:txBody>
      </p:sp>
    </p:spTree>
    <p:extLst>
      <p:ext uri="{BB962C8B-B14F-4D97-AF65-F5344CB8AC3E}">
        <p14:creationId xmlns:p14="http://schemas.microsoft.com/office/powerpoint/2010/main" val="653972319"/>
      </p:ext>
    </p:extLst>
  </p:cSld>
  <p:clrMapOvr>
    <a:masterClrMapping/>
  </p:clrMapOvr>
  <mc:AlternateContent xmlns:mc="http://schemas.openxmlformats.org/markup-compatibility/2006">
    <mc:Choice xmlns:p14="http://schemas.microsoft.com/office/powerpoint/2010/main" Requires="p14">
      <p:transition spd="slow" p14:dur="2000" advTm="128459"/>
    </mc:Choice>
    <mc:Fallback>
      <p:transition spd="slow" advTm="12845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18299" y="722936"/>
            <a:ext cx="4823621"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9" name="Table 8">
            <a:extLst>
              <a:ext uri="{FF2B5EF4-FFF2-40B4-BE49-F238E27FC236}">
                <a16:creationId xmlns:a16="http://schemas.microsoft.com/office/drawing/2014/main" id="{6FDB72BE-BFA2-F4C0-6B1F-FC3DD5AAF86F}"/>
              </a:ext>
            </a:extLst>
          </p:cNvPr>
          <p:cNvGraphicFramePr>
            <a:graphicFrameLocks noGrp="1"/>
          </p:cNvGraphicFramePr>
          <p:nvPr>
            <p:extLst>
              <p:ext uri="{D42A27DB-BD31-4B8C-83A1-F6EECF244321}">
                <p14:modId xmlns:p14="http://schemas.microsoft.com/office/powerpoint/2010/main" val="2930636138"/>
              </p:ext>
            </p:extLst>
          </p:nvPr>
        </p:nvGraphicFramePr>
        <p:xfrm>
          <a:off x="697059" y="1714500"/>
          <a:ext cx="11014464" cy="4070985"/>
        </p:xfrm>
        <a:graphic>
          <a:graphicData uri="http://schemas.openxmlformats.org/drawingml/2006/table">
            <a:tbl>
              <a:tblPr>
                <a:tableStyleId>{2D5ABB26-0587-4C30-8999-92F81FD0307C}</a:tableStyleId>
              </a:tblPr>
              <a:tblGrid>
                <a:gridCol w="11014464">
                  <a:extLst>
                    <a:ext uri="{9D8B030D-6E8A-4147-A177-3AD203B41FA5}">
                      <a16:colId xmlns:a16="http://schemas.microsoft.com/office/drawing/2014/main" val="910366983"/>
                    </a:ext>
                  </a:extLst>
                </a:gridCol>
              </a:tblGrid>
              <a:tr h="190500">
                <a:tc>
                  <a:txBody>
                    <a:bodyPr/>
                    <a:lstStyle/>
                    <a:p>
                      <a:pPr marL="285750" indent="-285750" algn="l" fontAlgn="b">
                        <a:buFont typeface="Arial" panose="020B0604020202020204" pitchFamily="34" charset="0"/>
                        <a:buChar char="•"/>
                      </a:pPr>
                      <a:r>
                        <a:rPr lang="en-US" sz="2400" b="1" u="none" strike="noStrike" dirty="0">
                          <a:effectLst/>
                        </a:rPr>
                        <a:t>Chapter 24 Enterprise project management office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33665263"/>
                  </a:ext>
                </a:extLst>
              </a:tr>
              <a:tr h="190500">
                <a:tc>
                  <a:txBody>
                    <a:bodyPr/>
                    <a:lstStyle/>
                    <a:p>
                      <a:pPr marL="285750" indent="-285750" algn="l" fontAlgn="b">
                        <a:buFont typeface="Arial" panose="020B0604020202020204" pitchFamily="34" charset="0"/>
                        <a:buChar char="•"/>
                      </a:pPr>
                      <a:r>
                        <a:rPr lang="en-US" sz="2400" u="none" strike="noStrike" dirty="0">
                          <a:effectLst/>
                        </a:rPr>
                        <a:t>Introduction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14113807"/>
                  </a:ext>
                </a:extLst>
              </a:tr>
              <a:tr h="190500">
                <a:tc>
                  <a:txBody>
                    <a:bodyPr/>
                    <a:lstStyle/>
                    <a:p>
                      <a:pPr marL="285750" indent="-285750" algn="l" fontAlgn="b">
                        <a:buFont typeface="Arial" panose="020B0604020202020204" pitchFamily="34" charset="0"/>
                        <a:buChar char="•"/>
                      </a:pPr>
                      <a:r>
                        <a:rPr lang="en-US" sz="2400" u="none" strike="noStrike" dirty="0">
                          <a:effectLst/>
                        </a:rPr>
                        <a:t>Project, program, and portfolio management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31099374"/>
                  </a:ext>
                </a:extLst>
              </a:tr>
              <a:tr h="333156">
                <a:tc>
                  <a:txBody>
                    <a:bodyPr/>
                    <a:lstStyle/>
                    <a:p>
                      <a:pPr marL="285750" indent="-285750" algn="l" fontAlgn="b">
                        <a:buFont typeface="Arial" panose="020B0604020202020204" pitchFamily="34" charset="0"/>
                        <a:buChar char="•"/>
                      </a:pPr>
                      <a:r>
                        <a:rPr lang="en-US" sz="2400" u="none" strike="noStrike" dirty="0">
                          <a:effectLst/>
                        </a:rPr>
                        <a:t>Prioritize projects to align with strategic plans.</a:t>
                      </a:r>
                    </a:p>
                    <a:p>
                      <a:pPr marL="285750" indent="-285750" algn="l" fontAlgn="b">
                        <a:buFont typeface="Arial" panose="020B0604020202020204" pitchFamily="34" charset="0"/>
                        <a:buChar char="•"/>
                      </a:pPr>
                      <a:r>
                        <a:rPr lang="en-US" sz="2400" u="none" strike="noStrike" dirty="0">
                          <a:effectLst/>
                        </a:rPr>
                        <a:t>Moving to the enterprise project management office (or the rough road going from point “A” to point “B”).</a:t>
                      </a:r>
                    </a:p>
                    <a:p>
                      <a:pPr marL="285750" indent="-285750" algn="l" fontAlgn="b">
                        <a:buFont typeface="Arial" panose="020B0604020202020204" pitchFamily="34" charset="0"/>
                        <a:buChar char="•"/>
                      </a:pPr>
                      <a:r>
                        <a:rPr lang="en-US" sz="2400" u="none" strike="noStrike" dirty="0">
                          <a:effectLst/>
                        </a:rPr>
                        <a:t>What is the organization maturity baseline? </a:t>
                      </a:r>
                    </a:p>
                    <a:p>
                      <a:pPr marL="285750" indent="-285750" algn="l" fontAlgn="b">
                        <a:buFont typeface="Arial" panose="020B0604020202020204" pitchFamily="34" charset="0"/>
                        <a:buChar char="•"/>
                      </a:pPr>
                      <a:r>
                        <a:rPr lang="en-US" sz="2400" u="none" strike="noStrike" dirty="0">
                          <a:effectLst/>
                        </a:rPr>
                        <a:t> Steering committee</a:t>
                      </a:r>
                    </a:p>
                    <a:p>
                      <a:pPr marL="285750" marR="0" lvl="0" indent="-285750" algn="l" defTabSz="914400" rtl="0" eaLnBrk="1" fontAlgn="b"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mn-lt"/>
                          <a:ea typeface="+mn-ea"/>
                          <a:cs typeface="+mn-cs"/>
                        </a:rPr>
                        <a:t>Summary</a:t>
                      </a:r>
                      <a:endPar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indent="0" algn="l" fontAlgn="b">
                        <a:buFont typeface="Arial" panose="020B0604020202020204" pitchFamily="34" charset="0"/>
                        <a:buNone/>
                      </a:pPr>
                      <a:endParaRPr lang="en-US" sz="2400" u="none" strike="noStrike" dirty="0">
                        <a:effectLst/>
                      </a:endParaRPr>
                    </a:p>
                  </a:txBody>
                  <a:tcPr marL="9525" marR="9525" marT="9525" marB="0" anchor="b"/>
                </a:tc>
                <a:extLst>
                  <a:ext uri="{0D108BD9-81ED-4DB2-BD59-A6C34878D82A}">
                    <a16:rowId xmlns:a16="http://schemas.microsoft.com/office/drawing/2014/main" val="4228718356"/>
                  </a:ext>
                </a:extLst>
              </a:tr>
              <a:tr h="190500">
                <a:tc>
                  <a:txBody>
                    <a:bodyPr/>
                    <a:lstStyle/>
                    <a:p>
                      <a:pPr marL="285750" indent="-28575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85194003"/>
                  </a:ext>
                </a:extLst>
              </a:tr>
            </a:tbl>
          </a:graphicData>
        </a:graphic>
      </p:graphicFrame>
    </p:spTree>
    <p:extLst>
      <p:ext uri="{BB962C8B-B14F-4D97-AF65-F5344CB8AC3E}">
        <p14:creationId xmlns:p14="http://schemas.microsoft.com/office/powerpoint/2010/main" val="1555611688"/>
      </p:ext>
    </p:extLst>
  </p:cSld>
  <p:clrMapOvr>
    <a:masterClrMapping/>
  </p:clrMapOvr>
  <mc:AlternateContent xmlns:mc="http://schemas.openxmlformats.org/markup-compatibility/2006">
    <mc:Choice xmlns:p14="http://schemas.microsoft.com/office/powerpoint/2010/main" Requires="p14">
      <p:transition spd="slow" p14:dur="2000" advTm="224216"/>
    </mc:Choice>
    <mc:Fallback>
      <p:transition spd="slow" advTm="22421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9068" y="696623"/>
            <a:ext cx="7799092" cy="969617"/>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Enterprise project management office-EPMO - Introduction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962536"/>
            <a:ext cx="11430161" cy="2677656"/>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is created to assist in decisions related to making sure the right organizational projects are done at the right time, with the right tools and templates, and that they contribute to the organization’s strategic plans.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following list summarizes 16 common reasons why this organizational initiative may suffer from mediocre success:</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2493935292"/>
      </p:ext>
    </p:extLst>
  </p:cSld>
  <p:clrMapOvr>
    <a:masterClrMapping/>
  </p:clrMapOvr>
  <mc:AlternateContent xmlns:mc="http://schemas.openxmlformats.org/markup-compatibility/2006">
    <mc:Choice xmlns:p14="http://schemas.microsoft.com/office/powerpoint/2010/main" Requires="p14">
      <p:transition spd="slow" p14:dur="2000" advTm="107192"/>
    </mc:Choice>
    <mc:Fallback>
      <p:transition spd="slow" advTm="10719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08056"/>
            <a:ext cx="891903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id="{B9F22942-7168-D82D-5DF5-FA99296D9627}"/>
              </a:ext>
            </a:extLst>
          </p:cNvPr>
          <p:cNvGraphicFramePr>
            <a:graphicFrameLocks noGrp="1"/>
          </p:cNvGraphicFramePr>
          <p:nvPr>
            <p:extLst>
              <p:ext uri="{D42A27DB-BD31-4B8C-83A1-F6EECF244321}">
                <p14:modId xmlns:p14="http://schemas.microsoft.com/office/powerpoint/2010/main" val="2199263810"/>
              </p:ext>
            </p:extLst>
          </p:nvPr>
        </p:nvGraphicFramePr>
        <p:xfrm>
          <a:off x="492369" y="1961661"/>
          <a:ext cx="11447584" cy="4789565"/>
        </p:xfrm>
        <a:graphic>
          <a:graphicData uri="http://schemas.openxmlformats.org/drawingml/2006/table">
            <a:tbl>
              <a:tblPr/>
              <a:tblGrid>
                <a:gridCol w="697978">
                  <a:extLst>
                    <a:ext uri="{9D8B030D-6E8A-4147-A177-3AD203B41FA5}">
                      <a16:colId xmlns:a16="http://schemas.microsoft.com/office/drawing/2014/main" val="2109367898"/>
                    </a:ext>
                  </a:extLst>
                </a:gridCol>
                <a:gridCol w="1817654">
                  <a:extLst>
                    <a:ext uri="{9D8B030D-6E8A-4147-A177-3AD203B41FA5}">
                      <a16:colId xmlns:a16="http://schemas.microsoft.com/office/drawing/2014/main" val="425364587"/>
                    </a:ext>
                  </a:extLst>
                </a:gridCol>
                <a:gridCol w="8931952">
                  <a:extLst>
                    <a:ext uri="{9D8B030D-6E8A-4147-A177-3AD203B41FA5}">
                      <a16:colId xmlns:a16="http://schemas.microsoft.com/office/drawing/2014/main" val="1409001255"/>
                    </a:ext>
                  </a:extLst>
                </a:gridCol>
              </a:tblGrid>
              <a:tr h="2072499">
                <a:tc>
                  <a:txBody>
                    <a:bodyPr/>
                    <a:lstStyle/>
                    <a:p>
                      <a:pPr algn="ctr" fontAlgn="ctr"/>
                      <a:r>
                        <a:rPr lang="en-US" sz="1400" kern="1200" dirty="0">
                          <a:solidFill>
                            <a:srgbClr val="0A1F61"/>
                          </a:solidFill>
                          <a:latin typeface="+mn-lt"/>
                          <a:ea typeface="+mn-ea"/>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Authority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28600" indent="-228600" algn="l" fontAlgn="ctr">
                        <a:buFont typeface="Arial" panose="020B0604020202020204" pitchFamily="34" charset="0"/>
                        <a:buChar char="•"/>
                      </a:pPr>
                      <a:r>
                        <a:rPr lang="en-US" sz="1400" kern="1200" dirty="0">
                          <a:solidFill>
                            <a:srgbClr val="0A1F61"/>
                          </a:solidFill>
                          <a:latin typeface="+mn-lt"/>
                          <a:ea typeface="+mn-ea"/>
                        </a:rPr>
                        <a:t>Many PMO managers report to a functional manager who in turn reports to some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multi-layer reporting situation increases the challenge of proving the worth of the organization.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can be enhanced if the PMO reports directly to the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PMOs vary in size, responsibilities, and structure, but if they are embedded in a functional unit such as IT, the odds are that it is not a real EPMO because its focus is more limited to that organizational subgroup. </a:t>
                      </a:r>
                    </a:p>
                    <a:p>
                      <a:pPr marL="228600" indent="-228600" algn="l" fontAlgn="ctr">
                        <a:buFont typeface="Arial" panose="020B0604020202020204" pitchFamily="34" charset="0"/>
                        <a:buChar char="•"/>
                      </a:pPr>
                      <a:r>
                        <a:rPr lang="en-US" sz="1400" kern="1200" dirty="0">
                          <a:solidFill>
                            <a:srgbClr val="0A1F61"/>
                          </a:solidFill>
                          <a:latin typeface="+mn-lt"/>
                          <a:ea typeface="+mn-ea"/>
                        </a:rPr>
                        <a:t>Also, the EPMO organization will be perceived as “just some IT thing” and as a result, it will not be respected as having a more global role.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7242643"/>
                  </a:ext>
                </a:extLst>
              </a:tr>
              <a:tr h="1236709">
                <a:tc>
                  <a:txBody>
                    <a:bodyPr/>
                    <a:lstStyle/>
                    <a:p>
                      <a:pPr algn="ctr" fontAlgn="ctr"/>
                      <a:r>
                        <a:rPr lang="en-US" sz="1400" kern="1200" dirty="0">
                          <a:solidFill>
                            <a:srgbClr val="0A1F61"/>
                          </a:solidFill>
                          <a:latin typeface="+mn-lt"/>
                          <a:ea typeface="+mn-ea"/>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Organizational alignment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problem occurs when the location or formal authority of the PMO function does not align or link with its design goals. </a:t>
                      </a:r>
                    </a:p>
                    <a:p>
                      <a:pPr marL="171450" indent="-171450" algn="l" fontAlgn="ctr">
                        <a:buFont typeface="Arial" panose="020B0604020202020204" pitchFamily="34" charset="0"/>
                        <a:buChar char="•"/>
                      </a:pPr>
                      <a:r>
                        <a:rPr lang="en-US" sz="1400" kern="1200" dirty="0">
                          <a:solidFill>
                            <a:srgbClr val="0A1F61"/>
                          </a:solidFill>
                          <a:latin typeface="+mn-lt"/>
                          <a:ea typeface="+mn-ea"/>
                        </a:rPr>
                        <a:t>For example, this can include the project scope, planning time frame, or overall business objectives. </a:t>
                      </a:r>
                    </a:p>
                    <a:p>
                      <a:pPr marL="171450" indent="-171450" algn="l" fontAlgn="ctr">
                        <a:buFont typeface="Arial" panose="020B0604020202020204" pitchFamily="34" charset="0"/>
                        <a:buChar char="•"/>
                      </a:pPr>
                      <a:r>
                        <a:rPr lang="en-US" sz="1400" kern="1200" dirty="0">
                          <a:solidFill>
                            <a:srgbClr val="0A1F61"/>
                          </a:solidFill>
                          <a:latin typeface="+mn-lt"/>
                          <a:ea typeface="+mn-ea"/>
                        </a:rPr>
                        <a:t>In addition to this, the PMO needs to align its key status measurements to the business objectives that executives value the most.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7969"/>
                  </a:ext>
                </a:extLst>
              </a:tr>
              <a:tr h="592143">
                <a:tc>
                  <a:txBody>
                    <a:bodyPr/>
                    <a:lstStyle/>
                    <a:p>
                      <a:pPr algn="ctr" fontAlgn="ctr"/>
                      <a:r>
                        <a:rPr lang="en-US" sz="1400" kern="1200" dirty="0">
                          <a:solidFill>
                            <a:srgbClr val="0A1F61"/>
                          </a:solidFill>
                          <a:latin typeface="+mn-lt"/>
                          <a:ea typeface="+mn-ea"/>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Process Involvement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It is imperative that the PMO function be actively involved in the project selection process. </a:t>
                      </a:r>
                    </a:p>
                    <a:p>
                      <a:pPr marL="171450" indent="-171450" algn="l" fontAlgn="ctr">
                        <a:buFont typeface="Arial" panose="020B0604020202020204" pitchFamily="34" charset="0"/>
                        <a:buChar char="•"/>
                      </a:pPr>
                      <a:r>
                        <a:rPr lang="en-US" sz="1400" kern="1200" dirty="0">
                          <a:solidFill>
                            <a:srgbClr val="0A1F61"/>
                          </a:solidFill>
                          <a:latin typeface="+mn-lt"/>
                          <a:ea typeface="+mn-ea"/>
                        </a:rPr>
                        <a:t>This will help to ensure that the correct projects are being pursued—in short, portfolio assets optimization.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0242352"/>
                  </a:ext>
                </a:extLst>
              </a:tr>
              <a:tr h="888214">
                <a:tc>
                  <a:txBody>
                    <a:bodyPr/>
                    <a:lstStyle/>
                    <a:p>
                      <a:pPr algn="ctr" fontAlgn="ctr"/>
                      <a:r>
                        <a:rPr lang="en-US" sz="1400" kern="1200" dirty="0">
                          <a:solidFill>
                            <a:srgbClr val="0A1F61"/>
                          </a:solidFill>
                          <a:latin typeface="+mn-lt"/>
                          <a:ea typeface="+mn-ea"/>
                          <a:cs typeface="+mn-cs"/>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cs typeface="+mn-cs"/>
                        </a:rPr>
                        <a:t>Stovepipe view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management syndrome relates to the focus of the PMO organization. </a:t>
                      </a:r>
                    </a:p>
                    <a:p>
                      <a:pPr marL="171450" indent="-171450" algn="l" fontAlgn="ctr">
                        <a:buFont typeface="Arial" panose="020B0604020202020204" pitchFamily="34" charset="0"/>
                        <a:buChar char="•"/>
                      </a:pPr>
                      <a:r>
                        <a:rPr lang="en-US" sz="1400" kern="1200" dirty="0">
                          <a:solidFill>
                            <a:srgbClr val="0A1F61"/>
                          </a:solidFill>
                          <a:latin typeface="+mn-lt"/>
                          <a:ea typeface="+mn-ea"/>
                        </a:rPr>
                        <a:t>In essence, it means that the PMO function should spend most of its time on creating strategic organizational synergy around the overall project portfolio that will add maximum business value.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1682924"/>
                  </a:ext>
                </a:extLst>
              </a:tr>
            </a:tbl>
          </a:graphicData>
        </a:graphic>
      </p:graphicFrame>
      <p:sp>
        <p:nvSpPr>
          <p:cNvPr id="4" name="TextBox 3">
            <a:extLst>
              <a:ext uri="{FF2B5EF4-FFF2-40B4-BE49-F238E27FC236}">
                <a16:creationId xmlns:a16="http://schemas.microsoft.com/office/drawing/2014/main" id="{C4B68F19-0CFB-481D-2C13-93C17D636D2B}"/>
              </a:ext>
            </a:extLst>
          </p:cNvPr>
          <p:cNvSpPr txBox="1"/>
          <p:nvPr/>
        </p:nvSpPr>
        <p:spPr>
          <a:xfrm>
            <a:off x="492370" y="1192627"/>
            <a:ext cx="11293230" cy="646331"/>
          </a:xfrm>
          <a:prstGeom prst="rect">
            <a:avLst/>
          </a:prstGeom>
          <a:noFill/>
        </p:spPr>
        <p:txBody>
          <a:bodyPr wrap="square">
            <a:spAutoFit/>
          </a:bodyPr>
          <a:lstStyle/>
          <a:p>
            <a:r>
              <a:rPr lang="en-US" dirty="0"/>
              <a:t>The following list summarizes 16 common reasons why this organizational initiative may suffer from mediocre success:</a:t>
            </a:r>
          </a:p>
        </p:txBody>
      </p:sp>
    </p:spTree>
    <p:extLst>
      <p:ext uri="{BB962C8B-B14F-4D97-AF65-F5344CB8AC3E}">
        <p14:creationId xmlns:p14="http://schemas.microsoft.com/office/powerpoint/2010/main" val="2018607713"/>
      </p:ext>
    </p:extLst>
  </p:cSld>
  <p:clrMapOvr>
    <a:masterClrMapping/>
  </p:clrMapOvr>
  <mc:AlternateContent xmlns:mc="http://schemas.openxmlformats.org/markup-compatibility/2006">
    <mc:Choice xmlns:p14="http://schemas.microsoft.com/office/powerpoint/2010/main" Requires="p14">
      <p:transition spd="slow" p14:dur="2000" advTm="193605"/>
    </mc:Choice>
    <mc:Fallback>
      <p:transition spd="slow" advTm="19360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30722" y="576331"/>
            <a:ext cx="75779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EPMO - Introduction</a:t>
            </a:r>
          </a:p>
        </p:txBody>
      </p:sp>
      <p:graphicFrame>
        <p:nvGraphicFramePr>
          <p:cNvPr id="3" name="Table 2">
            <a:extLst>
              <a:ext uri="{FF2B5EF4-FFF2-40B4-BE49-F238E27FC236}">
                <a16:creationId xmlns:a16="http://schemas.microsoft.com/office/drawing/2014/main" id="{EA27D2A7-4EB5-D27A-51D0-9FC93FB792D6}"/>
              </a:ext>
            </a:extLst>
          </p:cNvPr>
          <p:cNvGraphicFramePr>
            <a:graphicFrameLocks noGrp="1"/>
          </p:cNvGraphicFramePr>
          <p:nvPr>
            <p:extLst>
              <p:ext uri="{D42A27DB-BD31-4B8C-83A1-F6EECF244321}">
                <p14:modId xmlns:p14="http://schemas.microsoft.com/office/powerpoint/2010/main" val="1456764896"/>
              </p:ext>
            </p:extLst>
          </p:nvPr>
        </p:nvGraphicFramePr>
        <p:xfrm>
          <a:off x="117231" y="1241791"/>
          <a:ext cx="11957538" cy="5616209"/>
        </p:xfrm>
        <a:graphic>
          <a:graphicData uri="http://schemas.openxmlformats.org/drawingml/2006/table">
            <a:tbl>
              <a:tblPr/>
              <a:tblGrid>
                <a:gridCol w="729072">
                  <a:extLst>
                    <a:ext uri="{9D8B030D-6E8A-4147-A177-3AD203B41FA5}">
                      <a16:colId xmlns:a16="http://schemas.microsoft.com/office/drawing/2014/main" val="1298281502"/>
                    </a:ext>
                  </a:extLst>
                </a:gridCol>
                <a:gridCol w="1898625">
                  <a:extLst>
                    <a:ext uri="{9D8B030D-6E8A-4147-A177-3AD203B41FA5}">
                      <a16:colId xmlns:a16="http://schemas.microsoft.com/office/drawing/2014/main" val="1886365650"/>
                    </a:ext>
                  </a:extLst>
                </a:gridCol>
                <a:gridCol w="9329841">
                  <a:extLst>
                    <a:ext uri="{9D8B030D-6E8A-4147-A177-3AD203B41FA5}">
                      <a16:colId xmlns:a16="http://schemas.microsoft.com/office/drawing/2014/main" val="1595903943"/>
                    </a:ext>
                  </a:extLst>
                </a:gridCol>
              </a:tblGrid>
              <a:tr h="648023">
                <a:tc>
                  <a:txBody>
                    <a:bodyPr/>
                    <a:lstStyle/>
                    <a:p>
                      <a:pPr algn="ctr" fontAlgn="ctr"/>
                      <a:r>
                        <a:rPr lang="en-US" sz="1200" kern="1200" dirty="0">
                          <a:solidFill>
                            <a:srgbClr val="0A1F61"/>
                          </a:solidFill>
                          <a:latin typeface="+mn-lt"/>
                          <a:ea typeface="+mn-ea"/>
                          <a:cs typeface="+mn-cs"/>
                        </a:rPr>
                        <a:t>5</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Comparing projects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To evaluate both proposed and in-work projects, it is necessary to develop a common evaluation measurement system.</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Failure to accomplish this goal will limit the ability to compare current projects against each other and also to compare current projects against new project requests and strategic goals.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732740"/>
                  </a:ext>
                </a:extLst>
              </a:tr>
              <a:tr h="1080040">
                <a:tc>
                  <a:txBody>
                    <a:bodyPr/>
                    <a:lstStyle/>
                    <a:p>
                      <a:pPr algn="ctr" fontAlgn="ctr"/>
                      <a:r>
                        <a:rPr lang="en-US" sz="1200" kern="1200">
                          <a:solidFill>
                            <a:srgbClr val="0A1F61"/>
                          </a:solidFill>
                          <a:latin typeface="+mn-lt"/>
                          <a:ea typeface="+mn-ea"/>
                          <a:cs typeface="+mn-cs"/>
                        </a:rPr>
                        <a:t>6</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Leadership turnover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are dynamic entities and key leadership roles often change.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Therefore, having a high personnel turnover in various organizational or PMO roles can negatively impact the value and stability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importance of good and consistent leadership cannot be overstated.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elements of quality and stability are the key considerations linked to PMO success.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4031751"/>
                  </a:ext>
                </a:extLst>
              </a:tr>
              <a:tr h="1080040">
                <a:tc>
                  <a:txBody>
                    <a:bodyPr/>
                    <a:lstStyle/>
                    <a:p>
                      <a:pPr algn="ctr" fontAlgn="ctr"/>
                      <a:r>
                        <a:rPr lang="en-US" sz="1200" kern="1200">
                          <a:solidFill>
                            <a:srgbClr val="0A1F61"/>
                          </a:solidFill>
                          <a:latin typeface="+mn-lt"/>
                          <a:ea typeface="+mn-ea"/>
                          <a:cs typeface="+mn-cs"/>
                        </a:rPr>
                        <a:t>7</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It takes time to mature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Starting up a PMO is not an overnight event.</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process requires total commitment by the entire organization.</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It must be recognized that it takes multiple years for a PMO to mature, have repeatable processes, and fully add value to the overall organization.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management is expecting quick results, they are often disappointed.</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5859103"/>
                  </a:ext>
                </a:extLst>
              </a:tr>
              <a:tr h="864033">
                <a:tc>
                  <a:txBody>
                    <a:bodyPr/>
                    <a:lstStyle/>
                    <a:p>
                      <a:pPr algn="ctr" fontAlgn="ctr"/>
                      <a:r>
                        <a:rPr lang="en-US" sz="1200" kern="1200">
                          <a:solidFill>
                            <a:srgbClr val="0A1F61"/>
                          </a:solidFill>
                          <a:latin typeface="+mn-lt"/>
                          <a:ea typeface="+mn-ea"/>
                          <a:cs typeface="+mn-cs"/>
                        </a:rPr>
                        <a:t>8</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 methodology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value of a standard development process has been mentioned previously.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that have ad hoc processes or static ones generally do not profit from standardization and reusability.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A methodology should always be viewed as a living organism that constantly needs to be reviewed and updated.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this is done, it has the result of producing valuable lessons learned and harvesting best practices from the industry.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810161"/>
                  </a:ext>
                </a:extLst>
              </a:tr>
              <a:tr h="1080040">
                <a:tc>
                  <a:txBody>
                    <a:bodyPr/>
                    <a:lstStyle/>
                    <a:p>
                      <a:pPr algn="ctr" fontAlgn="ctr"/>
                      <a:r>
                        <a:rPr lang="en-US" sz="1200" kern="1200">
                          <a:solidFill>
                            <a:srgbClr val="0A1F61"/>
                          </a:solidFill>
                          <a:latin typeface="+mn-lt"/>
                          <a:ea typeface="+mn-ea"/>
                          <a:cs typeface="+mn-cs"/>
                        </a:rPr>
                        <a:t>9</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Not all projects are equal</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In many cases, a PMO will develop a standard methodology and then require that all projects are executed in the same way.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creates the image of excessive bureaucracy and reflects negatively on the perceived value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Small projects should have fewer required steps to reflect their smaller scope and lower complexity.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decisions, regarding how to customize the management of various projects, are a key success element for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it is viewed as creating excessive overhead for no value, the organization will be shut down as a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8483944"/>
                  </a:ext>
                </a:extLst>
              </a:tr>
              <a:tr h="864033">
                <a:tc>
                  <a:txBody>
                    <a:bodyPr/>
                    <a:lstStyle/>
                    <a:p>
                      <a:pPr algn="ctr" fontAlgn="ctr"/>
                      <a:r>
                        <a:rPr lang="en-US" sz="1200" kern="1200">
                          <a:solidFill>
                            <a:srgbClr val="0A1F61"/>
                          </a:solidFill>
                          <a:latin typeface="+mn-lt"/>
                          <a:ea typeface="+mn-ea"/>
                          <a:cs typeface="+mn-cs"/>
                        </a:rPr>
                        <a:t>10</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Keep projects under a year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Projects that last longer than one year suffer a host of change dynamics that can negatively impact success.</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Scope control is often lost as a result of these dynamics, as well as organizational interest in the goal.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possible, projects scheduled for longer than a year in duration should be broken down into phases.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minimizes the change dynamics and reduces the risk of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207680"/>
                  </a:ext>
                </a:extLst>
              </a:tr>
            </a:tbl>
          </a:graphicData>
        </a:graphic>
      </p:graphicFrame>
    </p:spTree>
    <p:extLst>
      <p:ext uri="{BB962C8B-B14F-4D97-AF65-F5344CB8AC3E}">
        <p14:creationId xmlns:p14="http://schemas.microsoft.com/office/powerpoint/2010/main" val="232586531"/>
      </p:ext>
    </p:extLst>
  </p:cSld>
  <p:clrMapOvr>
    <a:masterClrMapping/>
  </p:clrMapOvr>
  <mc:AlternateContent xmlns:mc="http://schemas.openxmlformats.org/markup-compatibility/2006">
    <mc:Choice xmlns:p14="http://schemas.microsoft.com/office/powerpoint/2010/main" Requires="p14">
      <p:transition spd="slow" p14:dur="2000" advTm="300345"/>
    </mc:Choice>
    <mc:Fallback>
      <p:transition spd="slow" advTm="30034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64893" y="603106"/>
            <a:ext cx="8792462"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id="{8288CA83-9238-EDB5-59D0-1E784AE59C48}"/>
              </a:ext>
            </a:extLst>
          </p:cNvPr>
          <p:cNvGraphicFramePr>
            <a:graphicFrameLocks noGrp="1"/>
          </p:cNvGraphicFramePr>
          <p:nvPr>
            <p:extLst>
              <p:ext uri="{D42A27DB-BD31-4B8C-83A1-F6EECF244321}">
                <p14:modId xmlns:p14="http://schemas.microsoft.com/office/powerpoint/2010/main" val="507117184"/>
              </p:ext>
            </p:extLst>
          </p:nvPr>
        </p:nvGraphicFramePr>
        <p:xfrm>
          <a:off x="646429" y="1258278"/>
          <a:ext cx="11256401" cy="5350393"/>
        </p:xfrm>
        <a:graphic>
          <a:graphicData uri="http://schemas.openxmlformats.org/drawingml/2006/table">
            <a:tbl>
              <a:tblPr/>
              <a:tblGrid>
                <a:gridCol w="686321">
                  <a:extLst>
                    <a:ext uri="{9D8B030D-6E8A-4147-A177-3AD203B41FA5}">
                      <a16:colId xmlns:a16="http://schemas.microsoft.com/office/drawing/2014/main" val="1723689578"/>
                    </a:ext>
                  </a:extLst>
                </a:gridCol>
                <a:gridCol w="1787298">
                  <a:extLst>
                    <a:ext uri="{9D8B030D-6E8A-4147-A177-3AD203B41FA5}">
                      <a16:colId xmlns:a16="http://schemas.microsoft.com/office/drawing/2014/main" val="1689016353"/>
                    </a:ext>
                  </a:extLst>
                </a:gridCol>
                <a:gridCol w="8782782">
                  <a:extLst>
                    <a:ext uri="{9D8B030D-6E8A-4147-A177-3AD203B41FA5}">
                      <a16:colId xmlns:a16="http://schemas.microsoft.com/office/drawing/2014/main" val="641712139"/>
                    </a:ext>
                  </a:extLst>
                </a:gridCol>
              </a:tblGrid>
              <a:tr h="1356804">
                <a:tc>
                  <a:txBody>
                    <a:bodyPr/>
                    <a:lstStyle/>
                    <a:p>
                      <a:pPr algn="ctr" fontAlgn="ctr"/>
                      <a:r>
                        <a:rPr lang="en-US" sz="1100" kern="1200" dirty="0">
                          <a:solidFill>
                            <a:srgbClr val="0A1F61"/>
                          </a:solidFill>
                          <a:latin typeface="+mn-lt"/>
                          <a:ea typeface="+mn-ea"/>
                          <a:cs typeface="+mn-cs"/>
                        </a:rPr>
                        <a:t>11</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Training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quality movement of the 1940s highlighted the productivity value of training and that lesson is still valid.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organization does not invest sufficient resources in training to support formal project management or PMO initiatives, the overall operational maturity value gained will be lost.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Also, having an effective training program can help reduce employee turnover and employee satisfaction and loyalty.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Another HR enhancement strategy is to support various certification initiatives for employees for increased professionalism.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Supporting membership in professional organizations such as PMI should be considered.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all of these examples, the idea is to make the employee more aware of the underlying theory that improves technical success.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6433121"/>
                  </a:ext>
                </a:extLst>
              </a:tr>
              <a:tr h="848003">
                <a:tc>
                  <a:txBody>
                    <a:bodyPr/>
                    <a:lstStyle/>
                    <a:p>
                      <a:pPr algn="ctr" fontAlgn="ctr"/>
                      <a:r>
                        <a:rPr lang="en-US" sz="1100" kern="1200" dirty="0">
                          <a:solidFill>
                            <a:srgbClr val="0A1F61"/>
                          </a:solidFill>
                          <a:latin typeface="+mn-lt"/>
                          <a:ea typeface="+mn-ea"/>
                          <a:cs typeface="+mn-cs"/>
                        </a:rPr>
                        <a:t>12</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a:solidFill>
                            <a:srgbClr val="0A1F61"/>
                          </a:solidFill>
                          <a:latin typeface="+mn-lt"/>
                          <a:ea typeface="+mn-ea"/>
                          <a:cs typeface="+mn-cs"/>
                        </a:rPr>
                        <a:t>Using contractors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practice of using contractors on project teams is controversial.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some cases, an outside contractor can bring increased maturity to the management or technical process.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 the negative side, once they leave, that knowledge goes with them.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So, if supplemental contractors are used, the goal should be to transfer as much of that knowledge to the permanent workforce as possible.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2332812"/>
                  </a:ext>
                </a:extLst>
              </a:tr>
              <a:tr h="848003">
                <a:tc>
                  <a:txBody>
                    <a:bodyPr/>
                    <a:lstStyle/>
                    <a:p>
                      <a:pPr algn="ctr" fontAlgn="ctr"/>
                      <a:r>
                        <a:rPr lang="en-US" sz="1100" kern="1200" dirty="0">
                          <a:solidFill>
                            <a:srgbClr val="0A1F61"/>
                          </a:solidFill>
                          <a:latin typeface="+mn-lt"/>
                          <a:ea typeface="+mn-ea"/>
                          <a:cs typeface="+mn-cs"/>
                        </a:rPr>
                        <a:t>13</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Sponsorship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projects have no active sponsorship or have weak sponsorship (i.e., lack of participation).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There is a high correlation between poor project sponsorship and project failure.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sponsor is not actively involved in the project, the project will often drift away from current goals and result in lower success, or even outright failure.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87315"/>
                  </a:ext>
                </a:extLst>
              </a:tr>
              <a:tr h="848003">
                <a:tc>
                  <a:txBody>
                    <a:bodyPr/>
                    <a:lstStyle/>
                    <a:p>
                      <a:pPr algn="ctr" fontAlgn="ctr"/>
                      <a:r>
                        <a:rPr lang="en-US" sz="1100" kern="1200">
                          <a:solidFill>
                            <a:srgbClr val="0A1F61"/>
                          </a:solidFill>
                          <a:latin typeface="+mn-lt"/>
                          <a:ea typeface="+mn-ea"/>
                          <a:cs typeface="+mn-cs"/>
                        </a:rPr>
                        <a:t>14</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Canceling projects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Project managers and stakeholders often get so locked into a project objective that they do not see that its value has eroded because of the changing environment.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this situation, they often resist canceling a failing or redundant project.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One of the key roles of the PMO is to bring a more rational evaluation approach to the ongoing value analysis for the selected portfolio.</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0691625"/>
                  </a:ext>
                </a:extLst>
              </a:tr>
              <a:tr h="724790">
                <a:tc>
                  <a:txBody>
                    <a:bodyPr/>
                    <a:lstStyle/>
                    <a:p>
                      <a:pPr algn="ctr" fontAlgn="ctr"/>
                      <a:r>
                        <a:rPr lang="en-US" sz="1100" kern="1200">
                          <a:solidFill>
                            <a:srgbClr val="0A1F61"/>
                          </a:solidFill>
                          <a:latin typeface="+mn-lt"/>
                          <a:ea typeface="+mn-ea"/>
                          <a:cs typeface="+mn-cs"/>
                        </a:rPr>
                        <a:t>15</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Resource management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process of helping in managing the overall project resource pool is one of the most valuable aspects of the PMO role.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Resource management is one of the most complex challenges for both the PM and PMO.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would consider failures in this area as the Achilles’ heel of project management.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Failure to successfully link appropriate constrained resources to project needs is a core PMO objective.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2345863"/>
                  </a:ext>
                </a:extLst>
              </a:tr>
              <a:tr h="724790">
                <a:tc>
                  <a:txBody>
                    <a:bodyPr/>
                    <a:lstStyle/>
                    <a:p>
                      <a:pPr algn="ctr" fontAlgn="ctr"/>
                      <a:r>
                        <a:rPr lang="en-US" sz="1100" kern="1200">
                          <a:solidFill>
                            <a:srgbClr val="0A1F61"/>
                          </a:solidFill>
                          <a:latin typeface="+mn-lt"/>
                          <a:ea typeface="+mn-ea"/>
                          <a:cs typeface="+mn-cs"/>
                        </a:rPr>
                        <a:t>16</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Risk identification</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Gartner Group estimates that poor risk management will result in the future cancelation of about 20% of all projects and that number may be conservative.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Since individual projects may not have access to this skill base, the PMO organization can provide this across the total portfolio and add increased value.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4187949"/>
                  </a:ext>
                </a:extLst>
              </a:tr>
            </a:tbl>
          </a:graphicData>
        </a:graphic>
      </p:graphicFrame>
    </p:spTree>
    <p:extLst>
      <p:ext uri="{BB962C8B-B14F-4D97-AF65-F5344CB8AC3E}">
        <p14:creationId xmlns:p14="http://schemas.microsoft.com/office/powerpoint/2010/main" val="4172469660"/>
      </p:ext>
    </p:extLst>
  </p:cSld>
  <p:clrMapOvr>
    <a:masterClrMapping/>
  </p:clrMapOvr>
  <mc:AlternateContent xmlns:mc="http://schemas.openxmlformats.org/markup-compatibility/2006">
    <mc:Choice xmlns:p14="http://schemas.microsoft.com/office/powerpoint/2010/main" Requires="p14">
      <p:transition spd="slow" p14:dur="2000" advTm="299869"/>
    </mc:Choice>
    <mc:Fallback>
      <p:transition spd="slow" advTm="2998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7811"/>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543107" y="2175067"/>
            <a:ext cx="11105785" cy="4893647"/>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program is a group of projects that are similar or related to one another, and which are often managed and coordinated as a group instead of independently.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A portfolio is a group of different programs and/or projects within the same organization, which may be related or unrelated to one another.</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Generally, a project represents a single, focused effort. </a:t>
            </a:r>
          </a:p>
          <a:p>
            <a:pPr marL="285750" indent="-285750" algn="just">
              <a:buFont typeface="Arial" panose="020B0604020202020204" pitchFamily="34" charset="0"/>
              <a:buChar char="•"/>
            </a:pPr>
            <a:r>
              <a:rPr lang="en-US" sz="2400" dirty="0">
                <a:solidFill>
                  <a:srgbClr val="002060"/>
                </a:solidFill>
              </a:rPr>
              <a:t>Programs are collections of projects together that constitute a complete package of work. The program's overall objectives are achieved through the complementarity of the various projects.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spTree>
    <p:extLst>
      <p:ext uri="{BB962C8B-B14F-4D97-AF65-F5344CB8AC3E}">
        <p14:creationId xmlns:p14="http://schemas.microsoft.com/office/powerpoint/2010/main" val="3820244266"/>
      </p:ext>
    </p:extLst>
  </p:cSld>
  <p:clrMapOvr>
    <a:masterClrMapping/>
  </p:clrMapOvr>
  <mc:AlternateContent xmlns:mc="http://schemas.openxmlformats.org/markup-compatibility/2006">
    <mc:Choice xmlns:p14="http://schemas.microsoft.com/office/powerpoint/2010/main" Requires="p14">
      <p:transition spd="slow" p14:dur="2000" advTm="166673"/>
    </mc:Choice>
    <mc:Fallback>
      <p:transition spd="slow" advTm="16667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5187"/>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5" name="Picture 4">
            <a:extLst>
              <a:ext uri="{FF2B5EF4-FFF2-40B4-BE49-F238E27FC236}">
                <a16:creationId xmlns:a16="http://schemas.microsoft.com/office/drawing/2014/main" id="{8011D91D-627E-544F-7764-A40A496F6310}"/>
              </a:ext>
            </a:extLst>
          </p:cNvPr>
          <p:cNvPicPr>
            <a:picLocks noChangeAspect="1"/>
          </p:cNvPicPr>
          <p:nvPr/>
        </p:nvPicPr>
        <p:blipFill>
          <a:blip r:embed="rId3"/>
          <a:stretch>
            <a:fillRect/>
          </a:stretch>
        </p:blipFill>
        <p:spPr>
          <a:xfrm>
            <a:off x="5121396" y="1951590"/>
            <a:ext cx="6766267" cy="4211223"/>
          </a:xfrm>
          <a:prstGeom prst="rect">
            <a:avLst/>
          </a:prstGeom>
        </p:spPr>
      </p:pic>
    </p:spTree>
    <p:extLst>
      <p:ext uri="{BB962C8B-B14F-4D97-AF65-F5344CB8AC3E}">
        <p14:creationId xmlns:p14="http://schemas.microsoft.com/office/powerpoint/2010/main" val="1536626265"/>
      </p:ext>
    </p:extLst>
  </p:cSld>
  <p:clrMapOvr>
    <a:masterClrMapping/>
  </p:clrMapOvr>
  <mc:AlternateContent xmlns:mc="http://schemas.openxmlformats.org/markup-compatibility/2006">
    <mc:Choice xmlns:p14="http://schemas.microsoft.com/office/powerpoint/2010/main" Requires="p14">
      <p:transition spd="slow" p14:dur="2000" advTm="75058"/>
    </mc:Choice>
    <mc:Fallback>
      <p:transition spd="slow" advTm="7505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9795"/>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3" name="Picture 2">
            <a:extLst>
              <a:ext uri="{FF2B5EF4-FFF2-40B4-BE49-F238E27FC236}">
                <a16:creationId xmlns:a16="http://schemas.microsoft.com/office/drawing/2014/main" id="{19D0205A-0B03-3700-D120-E19C61206B5D}"/>
              </a:ext>
            </a:extLst>
          </p:cNvPr>
          <p:cNvPicPr>
            <a:picLocks noChangeAspect="1"/>
          </p:cNvPicPr>
          <p:nvPr/>
        </p:nvPicPr>
        <p:blipFill>
          <a:blip r:embed="rId3"/>
          <a:stretch>
            <a:fillRect/>
          </a:stretch>
        </p:blipFill>
        <p:spPr>
          <a:xfrm>
            <a:off x="5779604" y="2175067"/>
            <a:ext cx="5562600" cy="3971925"/>
          </a:xfrm>
          <a:prstGeom prst="rect">
            <a:avLst/>
          </a:prstGeom>
        </p:spPr>
      </p:pic>
      <p:sp>
        <p:nvSpPr>
          <p:cNvPr id="12" name="TextBox 11">
            <a:extLst>
              <a:ext uri="{FF2B5EF4-FFF2-40B4-BE49-F238E27FC236}">
                <a16:creationId xmlns:a16="http://schemas.microsoft.com/office/drawing/2014/main" id="{914DD93F-B765-5C13-503D-E206390D36DF}"/>
              </a:ext>
            </a:extLst>
          </p:cNvPr>
          <p:cNvSpPr txBox="1"/>
          <p:nvPr/>
        </p:nvSpPr>
        <p:spPr>
          <a:xfrm>
            <a:off x="4910369" y="6355241"/>
            <a:ext cx="7400956" cy="307777"/>
          </a:xfrm>
          <a:prstGeom prst="rect">
            <a:avLst/>
          </a:prstGeom>
          <a:noFill/>
        </p:spPr>
        <p:txBody>
          <a:bodyPr wrap="square">
            <a:spAutoFit/>
          </a:bodyPr>
          <a:lstStyle/>
          <a:p>
            <a:r>
              <a:rPr lang="en-US" sz="1400" dirty="0">
                <a:hlinkClick r:id="rId4"/>
              </a:rPr>
              <a:t>http://getpmpcertified.blogspot.com/2011/05/chapter-13-relationship-between-project.html</a:t>
            </a:r>
            <a:r>
              <a:rPr lang="en-US" sz="1400" dirty="0"/>
              <a:t> </a:t>
            </a:r>
          </a:p>
        </p:txBody>
      </p:sp>
    </p:spTree>
    <p:extLst>
      <p:ext uri="{BB962C8B-B14F-4D97-AF65-F5344CB8AC3E}">
        <p14:creationId xmlns:p14="http://schemas.microsoft.com/office/powerpoint/2010/main" val="2638495821"/>
      </p:ext>
    </p:extLst>
  </p:cSld>
  <p:clrMapOvr>
    <a:masterClrMapping/>
  </p:clrMapOvr>
  <mc:AlternateContent xmlns:mc="http://schemas.openxmlformats.org/markup-compatibility/2006">
    <mc:Choice xmlns:p14="http://schemas.microsoft.com/office/powerpoint/2010/main" Requires="p14">
      <p:transition spd="slow" p14:dur="2000" advTm="119829"/>
    </mc:Choice>
    <mc:Fallback>
      <p:transition spd="slow" advTm="11982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0748" y="2100384"/>
            <a:ext cx="2324544" cy="1815882"/>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pic>
        <p:nvPicPr>
          <p:cNvPr id="4" name="Picture 3">
            <a:extLst>
              <a:ext uri="{FF2B5EF4-FFF2-40B4-BE49-F238E27FC236}">
                <a16:creationId xmlns:a16="http://schemas.microsoft.com/office/drawing/2014/main" id="{A31E080C-E845-B388-F0AB-5C9F847FDAD0}"/>
              </a:ext>
            </a:extLst>
          </p:cNvPr>
          <p:cNvPicPr>
            <a:picLocks noChangeAspect="1"/>
          </p:cNvPicPr>
          <p:nvPr/>
        </p:nvPicPr>
        <p:blipFill>
          <a:blip r:embed="rId2"/>
          <a:stretch>
            <a:fillRect/>
          </a:stretch>
        </p:blipFill>
        <p:spPr>
          <a:xfrm>
            <a:off x="2657739" y="640888"/>
            <a:ext cx="9015241" cy="6111770"/>
          </a:xfrm>
          <a:prstGeom prst="rect">
            <a:avLst/>
          </a:prstGeom>
        </p:spPr>
      </p:pic>
    </p:spTree>
    <p:extLst>
      <p:ext uri="{BB962C8B-B14F-4D97-AF65-F5344CB8AC3E}">
        <p14:creationId xmlns:p14="http://schemas.microsoft.com/office/powerpoint/2010/main" val="2512719672"/>
      </p:ext>
    </p:extLst>
  </p:cSld>
  <p:clrMapOvr>
    <a:masterClrMapping/>
  </p:clrMapOvr>
  <mc:AlternateContent xmlns:mc="http://schemas.openxmlformats.org/markup-compatibility/2006">
    <mc:Choice xmlns:p14="http://schemas.microsoft.com/office/powerpoint/2010/main" Requires="p14">
      <p:transition spd="slow" p14:dur="2000" advTm="285358"/>
    </mc:Choice>
    <mc:Fallback>
      <p:transition spd="slow" advTm="285358"/>
    </mc:Fallback>
  </mc:AlternateContent>
  <p:extLst>
    <p:ext uri="{3A86A75C-4F4B-4683-9AE1-C65F6400EC91}">
      <p14:laserTraceLst xmlns:p14="http://schemas.microsoft.com/office/powerpoint/2010/main">
        <p14:tracePtLst>
          <p14:tracePt t="15121" x="3721100" y="6197600"/>
          <p14:tracePt t="15390" x="3109913" y="6824663"/>
          <p14:tracePt t="15400" x="3178175" y="6781800"/>
          <p14:tracePt t="15417" x="3322638" y="6670675"/>
          <p14:tracePt t="15434" x="3432175" y="6594475"/>
          <p14:tracePt t="15434" x="3457575" y="6569075"/>
          <p14:tracePt t="15450" x="3619500" y="6432550"/>
          <p14:tracePt t="15467" x="3967163" y="6102350"/>
          <p14:tracePt t="15485" x="4230688" y="5838825"/>
          <p14:tracePt t="15500" x="4486275" y="5524500"/>
          <p14:tracePt t="15517" x="4706938" y="5226050"/>
          <p14:tracePt t="15535" x="4884738" y="4946650"/>
          <p14:tracePt t="15550" x="5003800" y="4818063"/>
          <p14:tracePt t="15567" x="5132388" y="4648200"/>
          <p14:tracePt t="15585" x="5216525" y="4513263"/>
          <p14:tracePt t="15586" x="5233988" y="4478338"/>
          <p14:tracePt t="15600" x="5267325" y="4410075"/>
          <p14:tracePt t="15617" x="5292725" y="4351338"/>
          <p14:tracePt t="15635" x="5327650" y="4300538"/>
          <p14:tracePt t="15650" x="5343525" y="4275138"/>
          <p14:tracePt t="15667" x="5353050" y="4240213"/>
          <p14:tracePt t="15685" x="5360988" y="4232275"/>
          <p14:tracePt t="15686" x="5368925" y="4224338"/>
          <p14:tracePt t="15700" x="5368925" y="4214813"/>
          <p14:tracePt t="15718" x="5368925" y="4206875"/>
          <p14:tracePt t="15752" x="5368925" y="4197350"/>
          <p14:tracePt t="15759" x="5368925" y="4189413"/>
          <p14:tracePt t="15770" x="5368925" y="4181475"/>
          <p14:tracePt t="15783" x="5378450" y="4171950"/>
          <p14:tracePt t="15801" x="5378450" y="4156075"/>
          <p14:tracePt t="16129" x="5378450" y="4138613"/>
          <p14:tracePt t="16131" x="5378450" y="4105275"/>
          <p14:tracePt t="16134" x="5378450" y="4027488"/>
          <p14:tracePt t="16150" x="5335588" y="3816350"/>
          <p14:tracePt t="16151" x="5310188" y="3763963"/>
          <p14:tracePt t="16167" x="5302250" y="3671888"/>
          <p14:tracePt t="16167" x="5302250" y="3636963"/>
          <p14:tracePt t="16183" x="5302250" y="3535363"/>
          <p14:tracePt t="16200" x="5310188" y="3449638"/>
          <p14:tracePt t="16217" x="5335588" y="3365500"/>
          <p14:tracePt t="16235" x="5343525" y="3246438"/>
          <p14:tracePt t="16250" x="5360988" y="3170238"/>
          <p14:tracePt t="16251" x="5360988" y="3144838"/>
          <p14:tracePt t="16267" x="5378450" y="3067050"/>
          <p14:tracePt t="16284" x="5411788" y="2957513"/>
          <p14:tracePt t="16300" x="5437188" y="2906713"/>
          <p14:tracePt t="16318" x="5437188" y="2889250"/>
          <p14:tracePt t="16344" x="5437188" y="2881313"/>
          <p14:tracePt t="16396" x="5429250" y="2871788"/>
          <p14:tracePt t="16402" x="5411788" y="2863850"/>
          <p14:tracePt t="16406" x="5394325" y="2846388"/>
          <p14:tracePt t="16416" x="5368925" y="2838450"/>
          <p14:tracePt t="16433" x="5276850" y="2795588"/>
          <p14:tracePt t="16450" x="5199063" y="2727325"/>
          <p14:tracePt t="16451" x="5173663" y="2701925"/>
          <p14:tracePt t="16466" x="5114925" y="2625725"/>
          <p14:tracePt t="16483" x="5038725" y="2541588"/>
          <p14:tracePt t="16500" x="5013325" y="2498725"/>
          <p14:tracePt t="16518" x="5003800" y="2489200"/>
          <p14:tracePt t="16564" x="5003800" y="2481263"/>
          <p14:tracePt t="16570" x="5003800" y="2473325"/>
          <p14:tracePt t="16584" x="5038725" y="2438400"/>
          <p14:tracePt t="16602" x="5114925" y="2336800"/>
          <p14:tracePt t="16616" x="5173663" y="2252663"/>
          <p14:tracePt t="16633" x="5241925" y="2124075"/>
          <p14:tracePt t="16650" x="5292725" y="2005013"/>
          <p14:tracePt t="16650" x="5302250" y="1989138"/>
          <p14:tracePt t="16666" x="5310188" y="1938338"/>
          <p14:tracePt t="16683" x="5318125" y="1920875"/>
          <p14:tracePt t="16702" x="5318125" y="1911350"/>
          <p14:tracePt t="16751" x="5318125" y="1903413"/>
          <p14:tracePt t="16758" x="5318125" y="1895475"/>
          <p14:tracePt t="16770" x="5318125" y="1885950"/>
          <p14:tracePt t="16783" x="5318125" y="1878013"/>
          <p14:tracePt t="16802" x="5318125" y="1870075"/>
          <p14:tracePt t="16877" x="5310188" y="1860550"/>
          <p14:tracePt t="16882" x="5302250" y="1852613"/>
          <p14:tracePt t="16886" x="5292725" y="1852613"/>
          <p14:tracePt t="16899" x="5259388" y="1844675"/>
          <p14:tracePt t="16918" x="5241925" y="1844675"/>
          <p14:tracePt t="16935" x="5233988" y="1844675"/>
          <p14:tracePt t="17286" x="5233988" y="1835150"/>
          <p14:tracePt t="17290" x="5233988" y="1827213"/>
          <p14:tracePt t="17299" x="5249863" y="1827213"/>
          <p14:tracePt t="17317" x="5259388" y="1827213"/>
          <p14:tracePt t="17335" x="5276850" y="1819275"/>
          <p14:tracePt t="17349" x="5276850" y="1809750"/>
          <p14:tracePt t="17366" x="5292725" y="1801813"/>
          <p14:tracePt t="17367" x="5302250" y="1801813"/>
          <p14:tracePt t="17383" x="5318125" y="1784350"/>
          <p14:tracePt t="17400" x="5360988" y="1784350"/>
          <p14:tracePt t="17416" x="5394325" y="1784350"/>
          <p14:tracePt t="17434" x="5462588" y="1776413"/>
          <p14:tracePt t="17451" x="5480050" y="1766888"/>
          <p14:tracePt t="17466" x="5487988" y="1758950"/>
          <p14:tracePt t="17484" x="5513388" y="1758950"/>
          <p14:tracePt t="17499" x="5565775" y="1758950"/>
          <p14:tracePt t="17517" x="5657850" y="1793875"/>
          <p14:tracePt t="17533" x="5726113" y="1819275"/>
          <p14:tracePt t="17534" x="5743575" y="1819275"/>
          <p14:tracePt t="17549" x="5761038" y="1819275"/>
          <p14:tracePt t="17566" x="5768975" y="1819275"/>
          <p14:tracePt t="17686" x="5768975" y="1827213"/>
          <p14:tracePt t="17689" x="5768975" y="1835150"/>
          <p14:tracePt t="17699" x="5743575" y="1852613"/>
          <p14:tracePt t="17717" x="5726113" y="1870075"/>
          <p14:tracePt t="17718" x="5718175" y="1878013"/>
          <p14:tracePt t="17733" x="5692775" y="1895475"/>
          <p14:tracePt t="17749" x="5632450" y="1928813"/>
          <p14:tracePt t="17767" x="5530850" y="2022475"/>
          <p14:tracePt t="17783" x="5462588" y="2065338"/>
          <p14:tracePt t="17783" x="5446713" y="2073275"/>
          <p14:tracePt t="17799" x="5394325" y="2116138"/>
          <p14:tracePt t="17818" x="5335588" y="2141538"/>
          <p14:tracePt t="17818" x="5335588" y="2149475"/>
          <p14:tracePt t="17833" x="5292725" y="2159000"/>
          <p14:tracePt t="17849" x="5216525" y="2184400"/>
          <p14:tracePt t="17866" x="5089525" y="2184400"/>
          <p14:tracePt t="17867" x="5054600" y="2184400"/>
          <p14:tracePt t="17883" x="4978400" y="2184400"/>
          <p14:tracePt t="17899" x="4859338" y="2166938"/>
          <p14:tracePt t="17916" x="4783138" y="2159000"/>
          <p14:tracePt t="17933" x="4732338" y="2159000"/>
          <p14:tracePt t="17950" x="4689475" y="2159000"/>
          <p14:tracePt t="17966" x="4664075" y="2159000"/>
          <p14:tracePt t="17984" x="4638675" y="2159000"/>
          <p14:tracePt t="18168" x="4646613" y="2159000"/>
          <p14:tracePt t="18170" x="4646613" y="2149475"/>
          <p14:tracePt t="18183" x="4656138" y="2141538"/>
          <p14:tracePt t="18199" x="4689475" y="2116138"/>
          <p14:tracePt t="18216" x="4724400" y="2098675"/>
          <p14:tracePt t="18232" x="4765675" y="2073275"/>
          <p14:tracePt t="18249" x="4800600" y="2047875"/>
          <p14:tracePt t="18266" x="4826000" y="2039938"/>
          <p14:tracePt t="18284" x="4833938" y="2030413"/>
          <p14:tracePt t="18324" x="4843463" y="2030413"/>
          <p14:tracePt t="18338" x="4843463" y="2022475"/>
          <p14:tracePt t="18354" x="4851400" y="2022475"/>
          <p14:tracePt t="18367" x="4859338" y="2014538"/>
          <p14:tracePt t="18384" x="4868863" y="2014538"/>
          <p14:tracePt t="18390" x="4876800" y="2014538"/>
          <p14:tracePt t="18399" x="4884738" y="2014538"/>
          <p14:tracePt t="18416" x="4919663" y="2014538"/>
          <p14:tracePt t="18432" x="4945063" y="2014538"/>
          <p14:tracePt t="18449" x="4978400" y="2014538"/>
          <p14:tracePt t="18468" x="5003800" y="2014538"/>
          <p14:tracePt t="18483" x="5013325" y="2014538"/>
          <p14:tracePt t="18500" x="5021263" y="2014538"/>
          <p14:tracePt t="18516" x="5029200" y="2014538"/>
          <p14:tracePt t="18534" x="5038725" y="2014538"/>
          <p14:tracePt t="18572" x="5046663" y="2014538"/>
          <p14:tracePt t="18578" x="5054600" y="2014538"/>
          <p14:tracePt t="18583" x="5064125" y="2014538"/>
          <p14:tracePt t="18599" x="5089525" y="2014538"/>
          <p14:tracePt t="18616" x="5114925" y="2014538"/>
          <p14:tracePt t="18633" x="5140325" y="2014538"/>
          <p14:tracePt t="18655" x="5148263" y="2014538"/>
          <p14:tracePt t="18665" x="5157788" y="2014538"/>
          <p14:tracePt t="18687" x="5165725" y="2022475"/>
          <p14:tracePt t="18699" x="5183188" y="2022475"/>
          <p14:tracePt t="18716" x="5208588" y="2022475"/>
          <p14:tracePt t="18733" x="5233988" y="2030413"/>
          <p14:tracePt t="18734" x="5249863" y="2030413"/>
          <p14:tracePt t="18749" x="5267325" y="2030413"/>
          <p14:tracePt t="18767" x="5292725" y="2039938"/>
          <p14:tracePt t="18784" x="5327650" y="2039938"/>
          <p14:tracePt t="18799" x="5368925" y="2065338"/>
          <p14:tracePt t="18816" x="5394325" y="2065338"/>
          <p14:tracePt t="18832" x="5421313" y="2065338"/>
          <p14:tracePt t="18849" x="5429250" y="2082800"/>
          <p14:tracePt t="18997" x="5437188" y="2073275"/>
          <p14:tracePt t="19006" x="5454650" y="2073275"/>
          <p14:tracePt t="19015" x="5462588" y="2073275"/>
          <p14:tracePt t="19032" x="5513388" y="2073275"/>
          <p14:tracePt t="19049" x="5538788" y="2073275"/>
          <p14:tracePt t="19066" x="5565775" y="2073275"/>
          <p14:tracePt t="19082" x="5607050" y="2073275"/>
          <p14:tracePt t="19099" x="5632450" y="2073275"/>
          <p14:tracePt t="19117" x="5649913" y="2073275"/>
          <p14:tracePt t="19132" x="5657850" y="2073275"/>
          <p14:tracePt t="19151" x="5667375" y="2073275"/>
          <p14:tracePt t="19234" x="5675313" y="2073275"/>
          <p14:tracePt t="19289" x="5667375" y="2073275"/>
          <p14:tracePt t="19290" x="5657850" y="2073275"/>
          <p14:tracePt t="19299" x="5657850" y="2082800"/>
          <p14:tracePt t="19315" x="5616575" y="2108200"/>
          <p14:tracePt t="19332" x="5581650" y="2133600"/>
          <p14:tracePt t="19349" x="5538788" y="2149475"/>
          <p14:tracePt t="19366" x="5454650" y="2166938"/>
          <p14:tracePt t="19366" x="5429250" y="2174875"/>
          <p14:tracePt t="19382" x="5368925" y="2184400"/>
          <p14:tracePt t="19383" x="5353050" y="2184400"/>
          <p14:tracePt t="19399" x="5302250" y="2192338"/>
          <p14:tracePt t="19399" x="5292725" y="2192338"/>
          <p14:tracePt t="19415" x="5259388" y="2192338"/>
          <p14:tracePt t="19652" x="5259388" y="2184400"/>
          <p14:tracePt t="19654" x="5259388" y="2174875"/>
          <p14:tracePt t="19665" x="5284788" y="2159000"/>
          <p14:tracePt t="19682" x="5353050" y="2108200"/>
          <p14:tracePt t="19698" x="5378450" y="2090738"/>
          <p14:tracePt t="19717" x="5403850" y="2065338"/>
          <p14:tracePt t="19732" x="5421313" y="2055813"/>
          <p14:tracePt t="19748" x="5446713" y="2047875"/>
          <p14:tracePt t="19766" x="5454650" y="2022475"/>
          <p14:tracePt t="19782" x="5462588" y="2014538"/>
          <p14:tracePt t="19782" x="5472113" y="2014538"/>
          <p14:tracePt t="19798" x="5480050" y="2005013"/>
          <p14:tracePt t="19819" x="5487988" y="2005013"/>
          <p14:tracePt t="19833" x="5497513" y="1997075"/>
          <p14:tracePt t="19909" x="5480050" y="1997075"/>
          <p14:tracePt t="19914" x="5462588" y="2005013"/>
          <p14:tracePt t="19918" x="5454650" y="2022475"/>
          <p14:tracePt t="19931" x="5411788" y="2047875"/>
          <p14:tracePt t="19948" x="5335588" y="2098675"/>
          <p14:tracePt t="19965" x="5233988" y="2133600"/>
          <p14:tracePt t="19983" x="5054600" y="2166938"/>
          <p14:tracePt t="19998" x="4987925" y="2174875"/>
          <p14:tracePt t="20015" x="4894263" y="2184400"/>
          <p14:tracePt t="20033" x="4818063" y="2174875"/>
          <p14:tracePt t="20049" x="4800600" y="2174875"/>
          <p14:tracePt t="20071" x="4791075" y="2174875"/>
          <p14:tracePt t="20086" x="4783138" y="2174875"/>
          <p14:tracePt t="20099" x="4765675" y="2174875"/>
          <p14:tracePt t="20115" x="4749800" y="2174875"/>
          <p14:tracePt t="20133" x="4732338" y="2174875"/>
          <p14:tracePt t="20134" x="4724400" y="2174875"/>
          <p14:tracePt t="20148" x="4714875" y="2174875"/>
          <p14:tracePt t="20165" x="4681538" y="2174875"/>
          <p14:tracePt t="20183" x="4621213" y="2174875"/>
          <p14:tracePt t="20198" x="4562475" y="2174875"/>
          <p14:tracePt t="20216" x="4435475" y="2149475"/>
          <p14:tracePt t="20232" x="4384675" y="2141538"/>
          <p14:tracePt t="20248" x="4375150" y="2141538"/>
          <p14:tracePt t="20301" x="4367213" y="2141538"/>
          <p14:tracePt t="20318" x="4359275" y="2141538"/>
          <p14:tracePt t="20322" x="4349750" y="2141538"/>
          <p14:tracePt t="20331" x="4341813" y="2141538"/>
          <p14:tracePt t="20348" x="4316413" y="2141538"/>
          <p14:tracePt t="20367" x="4298950" y="2141538"/>
          <p14:tracePt t="20601" x="4306888" y="2141538"/>
          <p14:tracePt t="20603" x="4316413" y="2124075"/>
          <p14:tracePt t="20615" x="4341813" y="2116138"/>
          <p14:tracePt t="20631" x="4375150" y="2082800"/>
          <p14:tracePt t="20648" x="4410075" y="2065338"/>
          <p14:tracePt t="20665" x="4435475" y="2055813"/>
          <p14:tracePt t="20681" x="4451350" y="2055813"/>
          <p14:tracePt t="20698" x="4476750" y="2055813"/>
          <p14:tracePt t="20715" x="4503738" y="2055813"/>
          <p14:tracePt t="20733" x="4529138" y="2055813"/>
          <p14:tracePt t="20734" x="4545013" y="2055813"/>
          <p14:tracePt t="20749" x="4570413" y="2055813"/>
          <p14:tracePt t="20750" x="4579938" y="2055813"/>
          <p14:tracePt t="20765" x="4595813" y="2065338"/>
          <p14:tracePt t="20783" x="4605338" y="2073275"/>
          <p14:tracePt t="20817" x="4613275" y="2073275"/>
          <p14:tracePt t="20837" x="4621213" y="2073275"/>
          <p14:tracePt t="20838" x="4630738" y="2073275"/>
          <p14:tracePt t="20848" x="4646613" y="2065338"/>
          <p14:tracePt t="20865" x="4714875" y="2065338"/>
          <p14:tracePt t="20883" x="4791075" y="2090738"/>
          <p14:tracePt t="20898" x="4818063" y="2098675"/>
          <p14:tracePt t="20899" x="4833938" y="2098675"/>
          <p14:tracePt t="20915" x="4868863" y="2108200"/>
          <p14:tracePt t="20931" x="4894263" y="2124075"/>
          <p14:tracePt t="20948" x="4902200" y="2124075"/>
          <p14:tracePt t="20967" x="4910138" y="2133600"/>
          <p14:tracePt t="20981" x="4910138" y="2141538"/>
          <p14:tracePt t="21003" x="4910138" y="2133600"/>
          <p14:tracePt t="21015" x="4919663" y="2133600"/>
          <p14:tracePt t="21015" x="4927600" y="2133600"/>
          <p14:tracePt t="21031" x="4953000" y="2133600"/>
          <p14:tracePt t="21048" x="4978400" y="2133600"/>
          <p14:tracePt t="21065" x="5021263" y="2141538"/>
          <p14:tracePt t="21083" x="5054600" y="2141538"/>
          <p14:tracePt t="21098" x="5072063" y="2141538"/>
          <p14:tracePt t="21099" x="5080000" y="2141538"/>
          <p14:tracePt t="21115" x="5106988" y="2141538"/>
          <p14:tracePt t="21131" x="5114925" y="2141538"/>
          <p14:tracePt t="21149" x="5132388" y="2141538"/>
          <p14:tracePt t="21166" x="5140325" y="2141538"/>
          <p14:tracePt t="21183" x="5157788" y="2141538"/>
          <p14:tracePt t="21198" x="5183188" y="2141538"/>
          <p14:tracePt t="21214" x="5199063" y="2141538"/>
          <p14:tracePt t="21231" x="5233988" y="2141538"/>
          <p14:tracePt t="21249" x="5259388" y="2141538"/>
          <p14:tracePt t="21250" x="5267325" y="2133600"/>
          <p14:tracePt t="21265" x="5276850" y="2133600"/>
          <p14:tracePt t="21283" x="5284788" y="2133600"/>
          <p14:tracePt t="21298" x="5292725" y="2133600"/>
          <p14:tracePt t="21314" x="5310188" y="2133600"/>
          <p14:tracePt t="21331" x="5335588" y="2133600"/>
          <p14:tracePt t="21349" x="5343525" y="2133600"/>
          <p14:tracePt t="21366" x="5353050" y="2133600"/>
          <p14:tracePt t="21421" x="5360988" y="2133600"/>
          <p14:tracePt t="21432" x="5368925" y="2133600"/>
          <p14:tracePt t="21444" x="5378450" y="2133600"/>
          <p14:tracePt t="21450" x="5386388" y="2133600"/>
          <p14:tracePt t="21464" x="5403850" y="2133600"/>
          <p14:tracePt t="21482" x="5411788" y="2116138"/>
          <p14:tracePt t="21506" x="5421313" y="2116138"/>
          <p14:tracePt t="21514" x="5429250" y="2116138"/>
          <p14:tracePt t="21532" x="5437188" y="2108200"/>
          <p14:tracePt t="21549" x="5454650" y="2098675"/>
          <p14:tracePt t="21566" x="5480050" y="2098675"/>
          <p14:tracePt t="21583" x="5497513" y="2098675"/>
          <p14:tracePt t="21598" x="5513388" y="2098675"/>
          <p14:tracePt t="21615" x="5522913" y="2090738"/>
          <p14:tracePt t="21616" x="5530850" y="2090738"/>
          <p14:tracePt t="21631" x="5538788" y="2090738"/>
          <p14:tracePt t="21649" x="5565775" y="2090738"/>
          <p14:tracePt t="21666" x="5581650" y="2090738"/>
          <p14:tracePt t="21694" x="5591175" y="2090738"/>
          <p14:tracePt t="23422" x="5581650" y="2090738"/>
          <p14:tracePt t="23441" x="5599113" y="2090738"/>
          <p14:tracePt t="23444" x="5616575" y="2090738"/>
          <p14:tracePt t="23448" x="5632450" y="2090738"/>
          <p14:tracePt t="23464" x="5708650" y="2090738"/>
          <p14:tracePt t="23464" x="5735638" y="2090738"/>
          <p14:tracePt t="23480" x="5776913" y="2098675"/>
          <p14:tracePt t="23481" x="5794375" y="2098675"/>
          <p14:tracePt t="23497" x="5837238" y="2098675"/>
          <p14:tracePt t="23514" x="5895975" y="2098675"/>
          <p14:tracePt t="23531" x="5930900" y="2098675"/>
          <p14:tracePt t="23532" x="5938838" y="2098675"/>
          <p14:tracePt t="23547" x="5946775" y="2090738"/>
          <p14:tracePt t="23564" x="5956300" y="2090738"/>
          <p14:tracePt t="23582" x="5981700" y="2065338"/>
          <p14:tracePt t="23597" x="6015038" y="2055813"/>
          <p14:tracePt t="23597" x="6032500" y="2055813"/>
          <p14:tracePt t="23613" x="6134100" y="2055813"/>
          <p14:tracePt t="23630" x="6253163" y="2055813"/>
          <p14:tracePt t="23649" x="6430963" y="2055813"/>
          <p14:tracePt t="23663" x="6534150" y="2055813"/>
          <p14:tracePt t="23680" x="6618288" y="2055813"/>
          <p14:tracePt t="23681" x="6643688" y="2055813"/>
          <p14:tracePt t="23697" x="6704013" y="2055813"/>
          <p14:tracePt t="23714" x="6754813" y="2039938"/>
          <p14:tracePt t="23730" x="6805613" y="2022475"/>
          <p14:tracePt t="23747" x="6831013" y="2014538"/>
          <p14:tracePt t="23765" x="6864350" y="1989138"/>
          <p14:tracePt t="23780" x="6881813" y="1971675"/>
          <p14:tracePt t="23797" x="6899275" y="1954213"/>
          <p14:tracePt t="23816" x="6915150" y="1954213"/>
          <p14:tracePt t="23830" x="6915150" y="1946275"/>
          <p14:tracePt t="23878" x="6915150" y="1938338"/>
          <p14:tracePt t="23880" x="6924675" y="1928813"/>
          <p14:tracePt t="23897" x="6932613" y="1920875"/>
          <p14:tracePt t="23913" x="6942138" y="1911350"/>
          <p14:tracePt t="23930" x="6942138" y="1895475"/>
          <p14:tracePt t="23948" x="6950075" y="1878013"/>
          <p14:tracePt t="23963" x="6975475" y="1860550"/>
          <p14:tracePt t="23981" x="7000875" y="1827213"/>
          <p14:tracePt t="23996" x="7018338" y="1827213"/>
          <p14:tracePt t="24014" x="7026275" y="1809750"/>
          <p14:tracePt t="24031" x="7034213" y="1809750"/>
          <p14:tracePt t="24065" x="7043738" y="1809750"/>
          <p14:tracePt t="24069" x="7051675" y="1801813"/>
          <p14:tracePt t="24080" x="7059613" y="1793875"/>
          <p14:tracePt t="24097" x="7077075" y="1784350"/>
          <p14:tracePt t="24097" x="7085013" y="1776413"/>
          <p14:tracePt t="24113" x="7112000" y="1758950"/>
          <p14:tracePt t="24131" x="7127875" y="1751013"/>
          <p14:tracePt t="24146" x="7137400" y="1741488"/>
          <p14:tracePt t="24165" x="7162800" y="1725613"/>
          <p14:tracePt t="24181" x="7188200" y="1708150"/>
          <p14:tracePt t="24197" x="7221538" y="1700213"/>
          <p14:tracePt t="24197" x="7229475" y="1700213"/>
          <p14:tracePt t="24213" x="7264400" y="1690688"/>
          <p14:tracePt t="24231" x="7289800" y="1682750"/>
          <p14:tracePt t="24232" x="7297738" y="1674813"/>
          <p14:tracePt t="24246" x="7323138" y="1674813"/>
          <p14:tracePt t="24263" x="7366000" y="1674813"/>
          <p14:tracePt t="24280" x="7408863" y="1674813"/>
          <p14:tracePt t="24280" x="7416800" y="1674813"/>
          <p14:tracePt t="24296" x="7442200" y="1657350"/>
          <p14:tracePt t="24313" x="7485063" y="1657350"/>
          <p14:tracePt t="24330" x="7493000" y="1657350"/>
          <p14:tracePt t="24346" x="7502525" y="1649413"/>
          <p14:tracePt t="24363" x="7510463" y="1639888"/>
          <p14:tracePt t="24380" x="7527925" y="1639888"/>
          <p14:tracePt t="24380" x="7535863" y="1639888"/>
          <p14:tracePt t="24396" x="7545388" y="1639888"/>
          <p14:tracePt t="24397" x="7553325" y="1631950"/>
          <p14:tracePt t="24413" x="7570788" y="1631950"/>
          <p14:tracePt t="24430" x="7578725" y="1631950"/>
          <p14:tracePt t="24446" x="7596188" y="1631950"/>
          <p14:tracePt t="24465" x="7646988" y="1631950"/>
          <p14:tracePt t="24480" x="7680325" y="1639888"/>
          <p14:tracePt t="24480" x="7697788" y="1657350"/>
          <p14:tracePt t="24496" x="7773988" y="1682750"/>
          <p14:tracePt t="24497" x="7799388" y="1682750"/>
          <p14:tracePt t="24513" x="7875588" y="1690688"/>
          <p14:tracePt t="24530" x="7910513" y="1700213"/>
          <p14:tracePt t="24547" x="7926388" y="1708150"/>
          <p14:tracePt t="24563" x="7951788" y="1708150"/>
          <p14:tracePt t="24581" x="7986713" y="1716088"/>
          <p14:tracePt t="24596" x="8029575" y="1716088"/>
          <p14:tracePt t="24597" x="8037513" y="1716088"/>
          <p14:tracePt t="24613" x="8096250" y="1716088"/>
          <p14:tracePt t="24630" x="8147050" y="1708150"/>
          <p14:tracePt t="24646" x="8189913" y="1700213"/>
          <p14:tracePt t="24663" x="8215313" y="1690688"/>
          <p14:tracePt t="24680" x="8232775" y="1682750"/>
          <p14:tracePt t="24698" x="8250238" y="1682750"/>
          <p14:tracePt t="24713" x="8266113" y="1682750"/>
          <p14:tracePt t="24731" x="8283575" y="1682750"/>
          <p14:tracePt t="24752" x="8291513" y="1682750"/>
          <p14:tracePt t="24769" x="8301038" y="1682750"/>
          <p14:tracePt t="24779" x="8308975" y="1682750"/>
          <p14:tracePt t="24837" x="8318500" y="1682750"/>
          <p14:tracePt t="24840" x="8318500" y="1674813"/>
          <p14:tracePt t="24846" x="8326438" y="1674813"/>
          <p14:tracePt t="24865" x="8343900" y="1665288"/>
          <p14:tracePt t="24910" x="8334375" y="1665288"/>
          <p14:tracePt t="24916" x="8326438" y="1665288"/>
          <p14:tracePt t="24929" x="8275638" y="1700213"/>
          <p14:tracePt t="24946" x="8181975" y="1766888"/>
          <p14:tracePt t="24963" x="8012113" y="1860550"/>
          <p14:tracePt t="24979" x="7832725" y="1911350"/>
          <p14:tracePt t="24996" x="7662863" y="1971675"/>
          <p14:tracePt t="24997" x="7612063" y="1989138"/>
          <p14:tracePt t="25013" x="7502525" y="2014538"/>
          <p14:tracePt t="25029" x="7373938" y="2047875"/>
          <p14:tracePt t="25046" x="7315200" y="2073275"/>
          <p14:tracePt t="25063" x="7281863" y="2098675"/>
          <p14:tracePt t="25080" x="7221538" y="2108200"/>
          <p14:tracePt t="25080" x="7213600" y="2116138"/>
          <p14:tracePt t="25096" x="7170738" y="2124075"/>
          <p14:tracePt t="25097" x="7153275" y="2124075"/>
          <p14:tracePt t="25113" x="7112000" y="2124075"/>
          <p14:tracePt t="25114" x="7102475" y="2124075"/>
          <p14:tracePt t="25129" x="7077075" y="2124075"/>
          <p14:tracePt t="25147" x="7069138" y="2124075"/>
          <p14:tracePt t="25207" x="7059613" y="2124075"/>
          <p14:tracePt t="25216" x="7051675" y="2124075"/>
          <p14:tracePt t="25220" x="7043738" y="2124075"/>
          <p14:tracePt t="25229" x="7034213" y="2124075"/>
          <p14:tracePt t="25247" x="7008813" y="2124075"/>
          <p14:tracePt t="25248" x="7000875" y="2124075"/>
          <p14:tracePt t="25263" x="6992938" y="2124075"/>
          <p14:tracePt t="25281" x="6983413" y="2124075"/>
          <p14:tracePt t="25399" x="6983413" y="2116138"/>
          <p14:tracePt t="25404" x="6992938" y="2108200"/>
          <p14:tracePt t="25412" x="7000875" y="2098675"/>
          <p14:tracePt t="25429" x="7026275" y="2065338"/>
          <p14:tracePt t="25446" x="7051675" y="2047875"/>
          <p14:tracePt t="25464" x="7112000" y="2014538"/>
          <p14:tracePt t="25465" x="7119938" y="2005013"/>
          <p14:tracePt t="25479" x="7153275" y="1989138"/>
          <p14:tracePt t="25496" x="7188200" y="1963738"/>
          <p14:tracePt t="25497" x="7188200" y="1954213"/>
          <p14:tracePt t="25512" x="7204075" y="1946275"/>
          <p14:tracePt t="25529" x="7281863" y="1878013"/>
          <p14:tracePt t="25546" x="7340600" y="1819275"/>
          <p14:tracePt t="25564" x="7408863" y="1784350"/>
          <p14:tracePt t="25579" x="7467600" y="1776413"/>
          <p14:tracePt t="25596" x="7535863" y="1766888"/>
          <p14:tracePt t="25597" x="7553325" y="1766888"/>
          <p14:tracePt t="25612" x="7570788" y="1758950"/>
          <p14:tracePt t="25630" x="7586663" y="1758950"/>
          <p14:tracePt t="25658" x="7586663" y="1751013"/>
          <p14:tracePt t="25664" x="7596188" y="1751013"/>
          <p14:tracePt t="25680" x="7596188" y="1741488"/>
          <p14:tracePt t="25696" x="7604125" y="1741488"/>
          <p14:tracePt t="25714" x="7612063" y="1733550"/>
          <p14:tracePt t="25734" x="7621588" y="1733550"/>
          <p14:tracePt t="25818" x="7629525" y="1733550"/>
          <p14:tracePt t="25820" x="7629525" y="1725613"/>
          <p14:tracePt t="25829" x="7637463" y="1716088"/>
          <p14:tracePt t="25848" x="7646988" y="1700213"/>
          <p14:tracePt t="25848" x="7654925" y="1700213"/>
          <p14:tracePt t="25862" x="7662863" y="1700213"/>
          <p14:tracePt t="25879" x="7680325" y="1690688"/>
          <p14:tracePt t="25897" x="7688263" y="1690688"/>
          <p14:tracePt t="25926" x="7697788" y="1690688"/>
          <p14:tracePt t="25932" x="7705725" y="1690688"/>
          <p14:tracePt t="25945" x="7723188" y="1690688"/>
          <p14:tracePt t="25962" x="7748588" y="1690688"/>
          <p14:tracePt t="25980" x="7766050" y="1690688"/>
          <p14:tracePt t="25996" x="7781925" y="1690688"/>
          <p14:tracePt t="26013" x="7791450" y="1700213"/>
          <p14:tracePt t="26030" x="7807325" y="1700213"/>
          <p14:tracePt t="26046" x="7832725" y="1708150"/>
          <p14:tracePt t="26064" x="7850188" y="1708150"/>
          <p14:tracePt t="26079" x="7859713" y="1716088"/>
          <p14:tracePt t="26101" x="7867650" y="1716088"/>
          <p14:tracePt t="26149" x="7875588" y="1716088"/>
          <p14:tracePt t="26157" x="7885113" y="1716088"/>
          <p14:tracePt t="26164" x="7893050" y="1716088"/>
          <p14:tracePt t="26179" x="7910513" y="1716088"/>
          <p14:tracePt t="26196" x="7918450" y="1716088"/>
          <p14:tracePt t="26246" x="7926388" y="1716088"/>
          <p14:tracePt t="26248" x="7935913" y="1716088"/>
          <p14:tracePt t="26262" x="7969250" y="1716088"/>
          <p14:tracePt t="26281" x="8045450" y="1716088"/>
          <p14:tracePt t="26296" x="8105775" y="1716088"/>
          <p14:tracePt t="26296" x="8113713" y="1716088"/>
          <p14:tracePt t="26312" x="8164513" y="1716088"/>
          <p14:tracePt t="26313" x="8181975" y="1716088"/>
          <p14:tracePt t="26329" x="8207375" y="1716088"/>
          <p14:tracePt t="26347" x="8224838" y="1708150"/>
          <p14:tracePt t="26348" x="8232775" y="1708150"/>
          <p14:tracePt t="26362" x="8240713" y="1708150"/>
          <p14:tracePt t="26379" x="8275638" y="1700213"/>
          <p14:tracePt t="26397" x="8308975" y="1700213"/>
          <p14:tracePt t="26412" x="8326438" y="1690688"/>
          <p14:tracePt t="26429" x="8343900" y="1690688"/>
          <p14:tracePt t="26454" x="8343900" y="1682750"/>
          <p14:tracePt t="26462" x="8343900" y="1674813"/>
          <p14:tracePt t="26479" x="8377238" y="1665288"/>
          <p14:tracePt t="26495" x="8410575" y="1649413"/>
          <p14:tracePt t="26514" x="8428038" y="1649413"/>
          <p14:tracePt t="26530" x="8435975" y="1649413"/>
          <p14:tracePt t="26570" x="8428038" y="1649413"/>
          <p14:tracePt t="26572" x="8420100" y="1649413"/>
          <p14:tracePt t="26578" x="8402638" y="1665288"/>
          <p14:tracePt t="26595" x="8343900" y="1708150"/>
          <p14:tracePt t="26596" x="8318500" y="1725613"/>
          <p14:tracePt t="26612" x="8266113" y="1766888"/>
          <p14:tracePt t="26613" x="8240713" y="1776413"/>
          <p14:tracePt t="26629" x="8147050" y="1819275"/>
          <p14:tracePt t="26630" x="8113713" y="1835150"/>
          <p14:tracePt t="26645" x="7951788" y="1885950"/>
          <p14:tracePt t="26662" x="7715250" y="1920875"/>
          <p14:tracePt t="26679" x="7485063" y="1928813"/>
          <p14:tracePt t="26680" x="7442200" y="1928813"/>
          <p14:tracePt t="26695" x="7315200" y="1946275"/>
          <p14:tracePt t="26712" x="7178675" y="2005013"/>
          <p14:tracePt t="26713" x="7153275" y="2022475"/>
          <p14:tracePt t="26729" x="7094538" y="2055813"/>
          <p14:tracePt t="26729" x="7085013" y="2055813"/>
          <p14:tracePt t="26745" x="7051675" y="2073275"/>
          <p14:tracePt t="26762" x="7026275" y="2090738"/>
          <p14:tracePt t="26781" x="7008813" y="2098675"/>
          <p14:tracePt t="26795" x="6983413" y="2116138"/>
          <p14:tracePt t="26812" x="6975475" y="2124075"/>
          <p14:tracePt t="26813" x="6967538" y="2133600"/>
          <p14:tracePt t="26829" x="6958013" y="2141538"/>
          <p14:tracePt t="26845" x="6932613" y="2149475"/>
          <p14:tracePt t="26864" x="6915150" y="2159000"/>
          <p14:tracePt t="26864" x="6907213" y="2166938"/>
          <p14:tracePt t="26879" x="6881813" y="2166938"/>
          <p14:tracePt t="26895" x="6856413" y="2166938"/>
          <p14:tracePt t="26914" x="6856413" y="2174875"/>
          <p14:tracePt t="27013" x="6856413" y="2166938"/>
          <p14:tracePt t="27020" x="6856413" y="2159000"/>
          <p14:tracePt t="27028" x="6856413" y="2149475"/>
          <p14:tracePt t="27045" x="6889750" y="2090738"/>
          <p14:tracePt t="27064" x="6942138" y="2014538"/>
          <p14:tracePt t="27079" x="6992938" y="1989138"/>
          <p14:tracePt t="27095" x="7034213" y="1963738"/>
          <p14:tracePt t="27112" x="7059613" y="1954213"/>
          <p14:tracePt t="27129" x="7069138" y="1946275"/>
          <p14:tracePt t="27129" x="7077075" y="1938338"/>
          <p14:tracePt t="27145" x="7085013" y="1938338"/>
          <p14:tracePt t="27163" x="7094538" y="1920875"/>
          <p14:tracePt t="27179" x="7112000" y="1911350"/>
          <p14:tracePt t="27197" x="7127875" y="1895475"/>
          <p14:tracePt t="27212" x="7137400" y="1895475"/>
          <p14:tracePt t="27633" x="7145338" y="1895475"/>
          <p14:tracePt t="27640" x="7153275" y="1895475"/>
          <p14:tracePt t="27851" x="7162800" y="1895475"/>
          <p14:tracePt t="27894" x="7162800" y="1885950"/>
          <p14:tracePt t="27896" x="7170738" y="1885950"/>
          <p14:tracePt t="27911" x="7178675" y="1885950"/>
          <p14:tracePt t="27958" x="7178675" y="1878013"/>
          <p14:tracePt t="33761" x="7170738" y="1885950"/>
          <p14:tracePt t="33763" x="7162800" y="1885950"/>
          <p14:tracePt t="33775" x="7153275" y="1903413"/>
          <p14:tracePt t="33794" x="7153275" y="1911350"/>
          <p14:tracePt t="34020" x="7153275" y="1903413"/>
          <p14:tracePt t="34026" x="7162800" y="1895475"/>
          <p14:tracePt t="34030" x="7170738" y="1885950"/>
          <p14:tracePt t="34042" x="7196138" y="1852613"/>
          <p14:tracePt t="34059" x="7281863" y="1801813"/>
          <p14:tracePt t="34060" x="7297738" y="1784350"/>
          <p14:tracePt t="34075" x="7315200" y="1776413"/>
          <p14:tracePt t="34157" x="7323138" y="1776413"/>
          <p14:tracePt t="34162" x="7332663" y="1776413"/>
          <p14:tracePt t="34175" x="7340600" y="1766888"/>
          <p14:tracePt t="34192" x="7442200" y="1766888"/>
          <p14:tracePt t="34209" x="7740650" y="1835150"/>
          <p14:tracePt t="34225" x="7994650" y="1920875"/>
          <p14:tracePt t="34242" x="8105775" y="1946275"/>
          <p14:tracePt t="34259" x="8139113" y="1954213"/>
          <p14:tracePt t="34277" x="8147050" y="1954213"/>
          <p14:tracePt t="39688" x="8147050" y="1971675"/>
          <p14:tracePt t="39692" x="8147050" y="1979613"/>
          <p14:tracePt t="39706" x="8156575" y="2039938"/>
          <p14:tracePt t="39723" x="8199438" y="2124075"/>
          <p14:tracePt t="39740" x="8232775" y="2184400"/>
          <p14:tracePt t="39741" x="8240713" y="2192338"/>
          <p14:tracePt t="39757" x="8258175" y="2235200"/>
          <p14:tracePt t="39757" x="8275638" y="2252663"/>
          <p14:tracePt t="39773" x="8291513" y="2278063"/>
          <p14:tracePt t="39790" x="8291513" y="2303463"/>
          <p14:tracePt t="39806" x="8301038" y="2336800"/>
          <p14:tracePt t="39823" x="8334375" y="2379663"/>
          <p14:tracePt t="39840" x="8377238" y="2438400"/>
          <p14:tracePt t="39856" x="8420100" y="2489200"/>
          <p14:tracePt t="39857" x="8428038" y="2498725"/>
          <p14:tracePt t="39873" x="8470900" y="2524125"/>
          <p14:tracePt t="39890" x="8504238" y="2541588"/>
          <p14:tracePt t="39906" x="8513763" y="2541588"/>
          <p14:tracePt t="39923" x="8529638" y="2541588"/>
          <p14:tracePt t="39940" x="8555038" y="2541588"/>
          <p14:tracePt t="39940" x="8564563" y="2541588"/>
          <p14:tracePt t="39956" x="8605838" y="2532063"/>
          <p14:tracePt t="39957" x="8623300" y="2532063"/>
          <p14:tracePt t="39973" x="8716963" y="2506663"/>
          <p14:tracePt t="39990" x="8793163" y="2489200"/>
          <p14:tracePt t="40006" x="8843963" y="2463800"/>
          <p14:tracePt t="40023" x="8878888" y="2463800"/>
          <p14:tracePt t="40024" x="8886825" y="2463800"/>
          <p14:tracePt t="40040" x="8894763" y="2455863"/>
          <p14:tracePt t="40056" x="8912225" y="2447925"/>
          <p14:tracePt t="40057" x="8921750" y="2447925"/>
          <p14:tracePt t="40073" x="8955088" y="2438400"/>
          <p14:tracePt t="40090" x="8980488" y="2422525"/>
          <p14:tracePt t="40106" x="9005888" y="2405063"/>
          <p14:tracePt t="40123" x="9023350" y="2405063"/>
          <p14:tracePt t="40204" x="9023350" y="2397125"/>
          <p14:tracePt t="40208" x="9031288" y="2397125"/>
          <p14:tracePt t="40223" x="9039225" y="2397125"/>
          <p14:tracePt t="40376" x="9031288" y="2397125"/>
          <p14:tracePt t="40384" x="9023350" y="2405063"/>
          <p14:tracePt t="40389" x="9013825" y="2413000"/>
          <p14:tracePt t="40406" x="8972550" y="2438400"/>
          <p14:tracePt t="40423" x="8937625" y="2463800"/>
          <p14:tracePt t="40440" x="8894763" y="2473325"/>
          <p14:tracePt t="40440" x="8878888" y="2473325"/>
          <p14:tracePt t="40456" x="8818563" y="2481263"/>
          <p14:tracePt t="40457" x="8793163" y="2481263"/>
          <p14:tracePt t="40473" x="8709025" y="2506663"/>
          <p14:tracePt t="40489" x="8496300" y="2524125"/>
          <p14:tracePt t="40506" x="8283575" y="2524125"/>
          <p14:tracePt t="40523" x="8070850" y="2506663"/>
          <p14:tracePt t="40540" x="7893050" y="2489200"/>
          <p14:tracePt t="40556" x="7740650" y="2489200"/>
          <p14:tracePt t="40573" x="7578725" y="2489200"/>
          <p14:tracePt t="40589" x="7451725" y="2489200"/>
          <p14:tracePt t="40606" x="7373938" y="2489200"/>
          <p14:tracePt t="40623" x="7348538" y="2489200"/>
          <p14:tracePt t="40798" x="7348538" y="2481263"/>
          <p14:tracePt t="40808" x="7358063" y="2473325"/>
          <p14:tracePt t="40812" x="7366000" y="2473325"/>
          <p14:tracePt t="40822" x="7383463" y="2473325"/>
          <p14:tracePt t="40839" x="7459663" y="2473325"/>
          <p14:tracePt t="40856" x="7561263" y="2473325"/>
          <p14:tracePt t="40872" x="7688263" y="2473325"/>
          <p14:tracePt t="40889" x="7951788" y="2532063"/>
          <p14:tracePt t="40906" x="8189913" y="2592388"/>
          <p14:tracePt t="40923" x="8334375" y="2633663"/>
          <p14:tracePt t="40939" x="8420100" y="2643188"/>
          <p14:tracePt t="40956" x="8445500" y="2643188"/>
          <p14:tracePt t="41024" x="8445500" y="2633663"/>
          <p14:tracePt t="41028" x="8453438" y="2633663"/>
          <p14:tracePt t="41039" x="8462963" y="2625725"/>
          <p14:tracePt t="41064" x="8470900" y="2625725"/>
          <p14:tracePt t="41073" x="8470900" y="2617788"/>
          <p14:tracePt t="41089" x="8513763" y="2600325"/>
          <p14:tracePt t="41106" x="8597900" y="2582863"/>
          <p14:tracePt t="41122" x="8683625" y="2582863"/>
          <p14:tracePt t="41139" x="8759825" y="2574925"/>
          <p14:tracePt t="41156" x="8818563" y="2557463"/>
          <p14:tracePt t="41173" x="8843963" y="2557463"/>
          <p14:tracePt t="41173" x="8853488" y="2557463"/>
          <p14:tracePt t="41189" x="8853488" y="2549525"/>
          <p14:tracePt t="41206" x="8861425" y="2549525"/>
          <p14:tracePt t="41554" x="8869363" y="2549525"/>
          <p14:tracePt t="41556" x="8878888" y="2541588"/>
          <p14:tracePt t="41572" x="8980488" y="2516188"/>
          <p14:tracePt t="41589" x="9167813" y="2438400"/>
          <p14:tracePt t="41605" x="9312275" y="2344738"/>
          <p14:tracePt t="41622" x="9431338" y="2217738"/>
          <p14:tracePt t="41639" x="9498013" y="2124075"/>
          <p14:tracePt t="41655" x="9558338" y="2039938"/>
          <p14:tracePt t="41672" x="9601200" y="1989138"/>
          <p14:tracePt t="41690" x="9626600" y="1946275"/>
          <p14:tracePt t="41705" x="9652000" y="1911350"/>
          <p14:tracePt t="41722" x="9677400" y="1885950"/>
          <p14:tracePt t="41739" x="9685338" y="1878013"/>
          <p14:tracePt t="41740" x="9694863" y="1878013"/>
          <p14:tracePt t="41756" x="9702800" y="1870075"/>
          <p14:tracePt t="41772" x="9702800" y="1860550"/>
          <p14:tracePt t="41789" x="9710738" y="1860550"/>
          <p14:tracePt t="41805" x="9720263" y="1852613"/>
          <p14:tracePt t="41824" x="9720263" y="1844675"/>
          <p14:tracePt t="41824" x="9720263" y="1835150"/>
          <p14:tracePt t="41839" x="9728200" y="1827213"/>
          <p14:tracePt t="41855" x="9745663" y="1827213"/>
          <p14:tracePt t="41873" x="9745663" y="1809750"/>
          <p14:tracePt t="41898" x="9745663" y="1801813"/>
          <p14:tracePt t="41905" x="9745663" y="1793875"/>
          <p14:tracePt t="42170" x="9736138" y="1793875"/>
          <p14:tracePt t="42176" x="9728200" y="1793875"/>
          <p14:tracePt t="42188" x="9720263" y="1809750"/>
          <p14:tracePt t="42207" x="9685338" y="1819275"/>
          <p14:tracePt t="42222" x="9667875" y="1844675"/>
          <p14:tracePt t="42239" x="9652000" y="1844675"/>
          <p14:tracePt t="42255" x="9642475" y="1844675"/>
          <p14:tracePt t="42430" x="9652000" y="1835150"/>
          <p14:tracePt t="42432" x="9659938" y="1827213"/>
          <p14:tracePt t="42438" x="9667875" y="1827213"/>
          <p14:tracePt t="42457" x="9685338" y="1819275"/>
          <p14:tracePt t="42474" x="9710738" y="1801813"/>
          <p14:tracePt t="42488" x="9720263" y="1793875"/>
          <p14:tracePt t="42489" x="9728200" y="1793875"/>
          <p14:tracePt t="42512" x="9736138" y="1793875"/>
          <p14:tracePt t="42522" x="9753600" y="1793875"/>
          <p14:tracePt t="42539" x="9771063" y="1793875"/>
          <p14:tracePt t="42555" x="9786938" y="1793875"/>
          <p14:tracePt t="42572" x="9821863" y="1784350"/>
          <p14:tracePt t="42589" x="9839325" y="1784350"/>
          <p14:tracePt t="42590" x="9847263" y="1784350"/>
          <p14:tracePt t="42605" x="9864725" y="1784350"/>
          <p14:tracePt t="42622" x="9898063" y="1784350"/>
          <p14:tracePt t="42639" x="9923463" y="1784350"/>
          <p14:tracePt t="42656" x="9940925" y="1784350"/>
          <p14:tracePt t="42672" x="9956800" y="1784350"/>
          <p14:tracePt t="42672" x="9974263" y="1784350"/>
          <p14:tracePt t="42689" x="9991725" y="1776413"/>
          <p14:tracePt t="42689" x="9991725" y="1766888"/>
          <p14:tracePt t="42705" x="10017125" y="1766888"/>
          <p14:tracePt t="42728" x="10025063" y="1766888"/>
          <p14:tracePt t="42753" x="10034588" y="1766888"/>
          <p14:tracePt t="42760" x="10042525" y="1766888"/>
          <p14:tracePt t="42772" x="10050463" y="1766888"/>
          <p14:tracePt t="42788" x="10059988" y="1766888"/>
          <p14:tracePt t="42818" x="10067925" y="1766888"/>
          <p14:tracePt t="42828" x="10075863" y="1766888"/>
          <p14:tracePt t="42838" x="10085388" y="1766888"/>
          <p14:tracePt t="42856" x="10085388" y="1776413"/>
          <p14:tracePt t="42878" x="10093325" y="1776413"/>
          <p14:tracePt t="42888" x="10101263" y="1776413"/>
          <p14:tracePt t="42907" x="10126663" y="1776413"/>
          <p14:tracePt t="42923" x="10153650" y="1776413"/>
          <p14:tracePt t="42940" x="10179050" y="1776413"/>
          <p14:tracePt t="42957" x="10186988" y="1776413"/>
          <p14:tracePt t="43020" x="10194925" y="1776413"/>
          <p14:tracePt t="43037" x="10204450" y="1776413"/>
          <p14:tracePt t="43065" x="10212388" y="1776413"/>
          <p14:tracePt t="43266" x="10220325" y="1776413"/>
          <p14:tracePt t="43270" x="10220325" y="1766888"/>
          <p14:tracePt t="43273" x="10229850" y="1766888"/>
          <p14:tracePt t="43289" x="10237788" y="1766888"/>
          <p14:tracePt t="43305" x="10245725" y="1766888"/>
          <p14:tracePt t="43321" x="10263188" y="1766888"/>
          <p14:tracePt t="43338" x="10271125" y="1766888"/>
          <p14:tracePt t="43355" x="10288588" y="1766888"/>
          <p14:tracePt t="43372" x="10306050" y="1776413"/>
          <p14:tracePt t="43390" x="10339388" y="1776413"/>
          <p14:tracePt t="43407" x="10374313" y="1776413"/>
          <p14:tracePt t="43408" x="10390188" y="1776413"/>
          <p14:tracePt t="43421" x="10415588" y="1776413"/>
          <p14:tracePt t="43438" x="10442575" y="1766888"/>
          <p14:tracePt t="43455" x="10483850" y="1766888"/>
          <p14:tracePt t="43472" x="10518775" y="1766888"/>
          <p14:tracePt t="43472" x="10534650" y="1766888"/>
          <p14:tracePt t="43488" x="10552113" y="1766888"/>
          <p14:tracePt t="43489" x="10560050" y="1758950"/>
          <p14:tracePt t="43505" x="10585450" y="1758950"/>
          <p14:tracePt t="43505" x="10594975" y="1758950"/>
          <p14:tracePt t="43521" x="10637838" y="1758950"/>
          <p14:tracePt t="43538" x="10671175" y="1758950"/>
          <p14:tracePt t="43555" x="10704513" y="1758950"/>
          <p14:tracePt t="43573" x="10747375" y="1776413"/>
          <p14:tracePt t="43588" x="10772775" y="1776413"/>
          <p14:tracePt t="43604" x="10790238" y="1776413"/>
          <p14:tracePt t="43621" x="10833100" y="1776413"/>
          <p14:tracePt t="43638" x="10883900" y="1776413"/>
          <p14:tracePt t="43655" x="10942638" y="1776413"/>
          <p14:tracePt t="43671" x="10993438" y="1776413"/>
          <p14:tracePt t="43689" x="11036300" y="1776413"/>
          <p14:tracePt t="43705" x="11071225" y="1776413"/>
          <p14:tracePt t="43705" x="11079163" y="1776413"/>
          <p14:tracePt t="43721" x="11112500" y="1766888"/>
          <p14:tracePt t="43738" x="11137900" y="1766888"/>
          <p14:tracePt t="43756" x="11163300" y="1766888"/>
          <p14:tracePt t="43756" x="11172825" y="1766888"/>
          <p14:tracePt t="43771" x="11188700" y="1766888"/>
          <p14:tracePt t="43788" x="11215688" y="1766888"/>
          <p14:tracePt t="43806" x="11241088" y="1766888"/>
          <p14:tracePt t="43823" x="11249025" y="1766888"/>
          <p14:tracePt t="43840" x="11256963" y="1766888"/>
          <p14:tracePt t="43841" x="11266488" y="1766888"/>
          <p14:tracePt t="43854" x="11282363" y="1766888"/>
          <p14:tracePt t="43873" x="11307763" y="1766888"/>
          <p14:tracePt t="43888" x="11317288" y="1766888"/>
          <p14:tracePt t="43888" x="11325225" y="1766888"/>
          <p14:tracePt t="43905" x="11350625" y="1766888"/>
          <p14:tracePt t="43921" x="11376025" y="1758950"/>
          <p14:tracePt t="43938" x="11401425" y="1751013"/>
          <p14:tracePt t="43955" x="11418888" y="1751013"/>
          <p14:tracePt t="43972" x="11436350" y="1751013"/>
          <p14:tracePt t="44035" x="11444288" y="1751013"/>
          <p14:tracePt t="44040" x="11452225" y="1751013"/>
          <p14:tracePt t="44288" x="11444288" y="1751013"/>
          <p14:tracePt t="44289" x="11436350" y="1751013"/>
          <p14:tracePt t="44292" x="11426825" y="1751013"/>
          <p14:tracePt t="44304" x="11410950" y="1766888"/>
          <p14:tracePt t="44321" x="11342688" y="1809750"/>
          <p14:tracePt t="44338" x="11291888" y="1844675"/>
          <p14:tracePt t="44355" x="11188700" y="1870075"/>
          <p14:tracePt t="44356" x="11155363" y="1870075"/>
          <p14:tracePt t="44371" x="11036300" y="1870075"/>
          <p14:tracePt t="44387" x="10883900" y="1870075"/>
          <p14:tracePt t="44404" x="10772775" y="1870075"/>
          <p14:tracePt t="44405" x="10739438" y="1878013"/>
          <p14:tracePt t="44421" x="10602913" y="1911350"/>
          <p14:tracePt t="44438" x="10475913" y="1920875"/>
          <p14:tracePt t="44455" x="10339388" y="1920875"/>
          <p14:tracePt t="44456" x="10298113" y="1920875"/>
          <p14:tracePt t="44471" x="10204450" y="1928813"/>
          <p14:tracePt t="44472" x="10169525" y="1928813"/>
          <p14:tracePt t="44487" x="10085388" y="1928813"/>
          <p14:tracePt t="44505" x="9923463" y="1928813"/>
          <p14:tracePt t="44521" x="9796463" y="1928813"/>
          <p14:tracePt t="44538" x="9685338" y="1920875"/>
          <p14:tracePt t="44554" x="9601200" y="1903413"/>
          <p14:tracePt t="44571" x="9550400" y="1903413"/>
          <p14:tracePt t="44587" x="9490075" y="1903413"/>
          <p14:tracePt t="44604" x="9439275" y="1920875"/>
          <p14:tracePt t="44605" x="9431338" y="1920875"/>
          <p14:tracePt t="44621" x="9413875" y="1928813"/>
          <p14:tracePt t="44639" x="9405938" y="1928813"/>
          <p14:tracePt t="44798" x="9405938" y="1920875"/>
          <p14:tracePt t="44800" x="9413875" y="1920875"/>
          <p14:tracePt t="44805" x="9421813" y="1911350"/>
          <p14:tracePt t="44821" x="9431338" y="1903413"/>
          <p14:tracePt t="44837" x="9447213" y="1895475"/>
          <p14:tracePt t="44855" x="9464675" y="1895475"/>
          <p14:tracePt t="44856" x="9472613" y="1885950"/>
          <p14:tracePt t="44871" x="9490075" y="1870075"/>
          <p14:tracePt t="44887" x="9515475" y="1870075"/>
          <p14:tracePt t="44906" x="9566275" y="1870075"/>
          <p14:tracePt t="44922" x="9591675" y="1870075"/>
          <p14:tracePt t="44938" x="9609138" y="1870075"/>
          <p14:tracePt t="44965" x="9617075" y="1870075"/>
          <p14:tracePt t="44976" x="9626600" y="1870075"/>
          <p14:tracePt t="44988" x="9634538" y="1870075"/>
          <p14:tracePt t="45004" x="9652000" y="1870075"/>
          <p14:tracePt t="45005" x="9659938" y="1870075"/>
          <p14:tracePt t="45021" x="9685338" y="1870075"/>
          <p14:tracePt t="45037" x="9702800" y="1870075"/>
          <p14:tracePt t="45054" x="9710738" y="1870075"/>
          <p14:tracePt t="45071" x="9720263" y="1870075"/>
          <p14:tracePt t="45096" x="9728200" y="1870075"/>
          <p14:tracePt t="45113" x="9736138" y="1870075"/>
          <p14:tracePt t="45121" x="9745663" y="1870075"/>
          <p14:tracePt t="45138" x="9753600" y="1870075"/>
          <p14:tracePt t="45155" x="9771063" y="1870075"/>
          <p14:tracePt t="45171" x="9786938" y="1870075"/>
          <p14:tracePt t="45187" x="9804400" y="1870075"/>
          <p14:tracePt t="45205" x="9821863" y="1870075"/>
          <p14:tracePt t="45223" x="9829800" y="1870075"/>
          <p14:tracePt t="45239" x="9839325" y="1870075"/>
          <p14:tracePt t="45254" x="9855200" y="1870075"/>
          <p14:tracePt t="45272" x="9898063" y="1870075"/>
          <p14:tracePt t="45287" x="9923463" y="1870075"/>
          <p14:tracePt t="45304" x="9948863" y="1870075"/>
          <p14:tracePt t="45321" x="9966325" y="1860550"/>
          <p14:tracePt t="45337" x="9983788" y="1852613"/>
          <p14:tracePt t="45354" x="10009188" y="1844675"/>
          <p14:tracePt t="45372" x="10034588" y="1844675"/>
          <p14:tracePt t="45372" x="10042525" y="1844675"/>
          <p14:tracePt t="45387" x="10075863" y="1844675"/>
          <p14:tracePt t="45404" x="10110788" y="1844675"/>
          <p14:tracePt t="45405" x="10118725" y="1844675"/>
          <p14:tracePt t="45420" x="10126663" y="1844675"/>
          <p14:tracePt t="45437" x="10153650" y="1835150"/>
          <p14:tracePt t="45454" x="10169525" y="1827213"/>
          <p14:tracePt t="45471" x="10204450" y="1819275"/>
          <p14:tracePt t="45487" x="10255250" y="1801813"/>
          <p14:tracePt t="45505" x="10280650" y="1801813"/>
          <p14:tracePt t="45520" x="10298113" y="1801813"/>
          <p14:tracePt t="45539" x="10306050" y="1801813"/>
          <p14:tracePt t="45566" x="10306050" y="1793875"/>
          <p14:tracePt t="45570" x="10313988" y="1793875"/>
          <p14:tracePt t="45588" x="10331450" y="1793875"/>
          <p14:tracePt t="45589" x="10339388" y="1784350"/>
          <p14:tracePt t="45606" x="10382250" y="1776413"/>
          <p14:tracePt t="45620" x="10407650" y="1766888"/>
          <p14:tracePt t="45638" x="10433050" y="1766888"/>
          <p14:tracePt t="45655" x="10450513" y="1766888"/>
          <p14:tracePt t="45670" x="10458450" y="1758950"/>
          <p14:tracePt t="45687" x="10475913" y="1751013"/>
          <p14:tracePt t="45706" x="10493375" y="1751013"/>
          <p14:tracePt t="45720" x="10509250" y="1741488"/>
          <p14:tracePt t="45721" x="10509250" y="1733550"/>
          <p14:tracePt t="45737" x="10544175" y="1725613"/>
          <p14:tracePt t="45754" x="10577513" y="1725613"/>
          <p14:tracePt t="45770" x="10612438" y="1725613"/>
          <p14:tracePt t="45787" x="10663238" y="1725613"/>
          <p14:tracePt t="45788" x="10671175" y="1725613"/>
          <p14:tracePt t="45804" x="10729913" y="1741488"/>
          <p14:tracePt t="45820" x="10790238" y="1758950"/>
          <p14:tracePt t="45837" x="10815638" y="1758950"/>
          <p14:tracePt t="45854" x="10891838" y="1784350"/>
          <p14:tracePt t="45870" x="10977563" y="1801813"/>
          <p14:tracePt t="45888" x="11071225" y="1827213"/>
          <p14:tracePt t="45903" x="11104563" y="1835150"/>
          <p14:tracePt t="45921" x="11137900" y="1852613"/>
          <p14:tracePt t="45939" x="11163300" y="1852613"/>
          <p14:tracePt t="45954" x="11172825" y="1852613"/>
          <p14:tracePt t="45954" x="11180763" y="1852613"/>
          <p14:tracePt t="45970" x="11198225" y="1852613"/>
          <p14:tracePt t="45971" x="11206163" y="1852613"/>
          <p14:tracePt t="45987" x="11241088" y="1852613"/>
          <p14:tracePt t="46004" x="11274425" y="1844675"/>
          <p14:tracePt t="46022" x="11307763" y="1827213"/>
          <p14:tracePt t="46037" x="11317288" y="1819275"/>
          <p14:tracePt t="46054" x="11325225" y="1809750"/>
          <p14:tracePt t="46055" x="11333163" y="1809750"/>
          <p14:tracePt t="46074" x="11333163" y="1801813"/>
          <p14:tracePt t="46087" x="11333163" y="1793875"/>
          <p14:tracePt t="46105" x="11342688" y="1793875"/>
          <p14:tracePt t="46173" x="11350625" y="1793875"/>
          <p14:tracePt t="46182" x="11360150" y="1793875"/>
          <p14:tracePt t="46187" x="11368088" y="1793875"/>
          <p14:tracePt t="46203" x="11393488" y="1793875"/>
          <p14:tracePt t="46222" x="11418888" y="1793875"/>
          <p14:tracePt t="46237" x="11426825" y="1793875"/>
          <p14:tracePt t="46276" x="11436350" y="1793875"/>
          <p14:tracePt t="46300" x="11444288" y="1793875"/>
          <p14:tracePt t="46320" x="11452225" y="1793875"/>
          <p14:tracePt t="46716" x="11444288" y="1793875"/>
          <p14:tracePt t="46722" x="11436350" y="1801813"/>
          <p14:tracePt t="46737" x="11418888" y="1809750"/>
          <p14:tracePt t="46753" x="11385550" y="1827213"/>
          <p14:tracePt t="46770" x="11360150" y="1852613"/>
          <p14:tracePt t="46786" x="11333163" y="1870075"/>
          <p14:tracePt t="46804" x="11307763" y="1885950"/>
          <p14:tracePt t="46820" x="11282363" y="1895475"/>
          <p14:tracePt t="46836" x="11266488" y="1903413"/>
          <p14:tracePt t="46854" x="11223625" y="1911350"/>
          <p14:tracePt t="46870" x="11206163" y="1920875"/>
          <p14:tracePt t="46871" x="11188700" y="1920875"/>
          <p14:tracePt t="46886" x="11147425" y="1928813"/>
          <p14:tracePt t="46903" x="11104563" y="1946275"/>
          <p14:tracePt t="46920" x="11061700" y="1954213"/>
          <p14:tracePt t="46936" x="11028363" y="1971675"/>
          <p14:tracePt t="46954" x="11002963" y="1971675"/>
          <p14:tracePt t="46970" x="10960100" y="1979613"/>
          <p14:tracePt t="46987" x="10917238" y="1997075"/>
          <p14:tracePt t="46987" x="10909300" y="2005013"/>
          <p14:tracePt t="47003" x="10858500" y="2030413"/>
          <p14:tracePt t="47020" x="10798175" y="2047875"/>
          <p14:tracePt t="47036" x="10747375" y="2073275"/>
          <p14:tracePt t="47056" x="10721975" y="2082800"/>
          <p14:tracePt t="47070" x="10704513" y="2082800"/>
          <p14:tracePt t="47087" x="10696575" y="2090738"/>
          <p14:tracePt t="47104" x="10688638" y="2090738"/>
          <p14:tracePt t="47208" x="10688638" y="2098675"/>
          <p14:tracePt t="47211" x="10679113" y="2098675"/>
          <p14:tracePt t="47219" x="10671175" y="2108200"/>
          <p14:tracePt t="47236" x="10663238" y="2108200"/>
          <p14:tracePt t="47253" x="10663238" y="2124075"/>
          <p14:tracePt t="47272" x="10645775" y="2124075"/>
          <p14:tracePt t="47298" x="10637838" y="2124075"/>
          <p14:tracePt t="47477" x="10637838" y="2133600"/>
          <p14:tracePt t="47478" x="10628313" y="2133600"/>
          <p14:tracePt t="47486" x="10620375" y="2141538"/>
          <p14:tracePt t="47503" x="10602913" y="2159000"/>
          <p14:tracePt t="47520" x="10602913" y="2166938"/>
          <p14:tracePt t="47536" x="10585450" y="2166938"/>
          <p14:tracePt t="47556" x="10585450" y="2174875"/>
          <p14:tracePt t="47596" x="10577513" y="2174875"/>
          <p14:tracePt t="56498" x="10560050" y="2174875"/>
          <p14:tracePt t="56500" x="10544175" y="2174875"/>
          <p14:tracePt t="56517" x="10526713" y="2174875"/>
          <p14:tracePt t="56656" x="10518775" y="2174875"/>
          <p14:tracePt t="56660" x="10509250" y="2184400"/>
          <p14:tracePt t="56665" x="10493375" y="2192338"/>
          <p14:tracePt t="56682" x="10425113" y="2286000"/>
          <p14:tracePt t="56699" x="10356850" y="2422525"/>
          <p14:tracePt t="56700" x="10348913" y="2447925"/>
          <p14:tracePt t="56716" x="10339388" y="2489200"/>
          <p14:tracePt t="56733" x="10339388" y="2498725"/>
          <p14:tracePt t="57263" x="10339388" y="2506663"/>
          <p14:tracePt t="57266" x="10339388" y="2516188"/>
          <p14:tracePt t="57282" x="10331450" y="2532063"/>
          <p14:tracePt t="57301" x="10323513" y="2532063"/>
          <p14:tracePt t="57317" x="10323513" y="2541588"/>
          <p14:tracePt t="57584" x="10313988" y="2541588"/>
          <p14:tracePt t="57586" x="10306050" y="2541588"/>
          <p14:tracePt t="57598" x="10298113" y="2549525"/>
          <p14:tracePt t="57617" x="10288588" y="2557463"/>
          <p14:tracePt t="57633" x="10280650" y="2557463"/>
          <p14:tracePt t="57649" x="10280650" y="2566988"/>
          <p14:tracePt t="57744" x="10271125" y="2566988"/>
          <p14:tracePt t="57749" x="10263188" y="2566988"/>
          <p14:tracePt t="57752" x="10263188" y="2574925"/>
          <p14:tracePt t="57764" x="10255250" y="2582863"/>
          <p14:tracePt t="57784" x="10245725" y="2592388"/>
          <p14:tracePt t="57798" x="10245725" y="2600325"/>
          <p14:tracePt t="57816" x="10220325" y="2600325"/>
          <p14:tracePt t="57832" x="10212388" y="2617788"/>
          <p14:tracePt t="57849" x="10204450" y="2625725"/>
          <p14:tracePt t="57866" x="10194925" y="2625725"/>
          <p14:tracePt t="57881" x="10179050" y="2643188"/>
          <p14:tracePt t="57898" x="10153650" y="2660650"/>
          <p14:tracePt t="57915" x="10144125" y="2660650"/>
          <p14:tracePt t="57932" x="10136188" y="2676525"/>
          <p14:tracePt t="57948" x="10118725" y="2676525"/>
          <p14:tracePt t="57966" x="10110788" y="2693988"/>
          <p14:tracePt t="57983" x="10101263" y="2693988"/>
          <p14:tracePt t="57984" x="10101263" y="2701925"/>
          <p14:tracePt t="58055" x="10093325" y="2701925"/>
          <p14:tracePt t="58065" x="10085388" y="2701925"/>
          <p14:tracePt t="58068" x="10075863" y="2711450"/>
          <p14:tracePt t="58081" x="10067925" y="2711450"/>
          <p14:tracePt t="58099" x="10050463" y="2727325"/>
          <p14:tracePt t="58120" x="10042525" y="2727325"/>
          <p14:tracePt t="58132" x="10034588" y="2736850"/>
          <p14:tracePt t="58149" x="10034588" y="2744788"/>
          <p14:tracePt t="58165" x="10017125" y="2744788"/>
          <p14:tracePt t="58182" x="9991725" y="2770188"/>
          <p14:tracePt t="58199" x="9983788" y="2770188"/>
          <p14:tracePt t="58200" x="9974263" y="2770188"/>
          <p14:tracePt t="58220" x="9966325" y="2770188"/>
          <p14:tracePt t="58270" x="9956800" y="2770188"/>
          <p14:tracePt t="58273" x="9948863" y="2752725"/>
          <p14:tracePt t="58281" x="9940925" y="2727325"/>
          <p14:tracePt t="58298" x="9872663" y="2660650"/>
          <p14:tracePt t="58317" x="9839325" y="2592388"/>
          <p14:tracePt t="58331" x="9821863" y="2582863"/>
          <p14:tracePt t="58348" x="9796463" y="2582863"/>
          <p14:tracePt t="58365" x="9786938" y="2582863"/>
          <p14:tracePt t="58383" x="9745663" y="2582863"/>
          <p14:tracePt t="58398" x="9694863" y="2582863"/>
          <p14:tracePt t="58416" x="9626600" y="2566988"/>
          <p14:tracePt t="58432" x="9566275" y="2566988"/>
          <p14:tracePt t="58432" x="9540875" y="2557463"/>
          <p14:tracePt t="58448" x="9490075" y="2541588"/>
          <p14:tracePt t="58465" x="9413875" y="2532063"/>
          <p14:tracePt t="58481" x="9353550" y="2532063"/>
          <p14:tracePt t="58498" x="9328150" y="2532063"/>
          <p14:tracePt t="58517" x="9269413" y="2566988"/>
          <p14:tracePt t="58531" x="9209088" y="2592388"/>
          <p14:tracePt t="58550" x="9074150" y="2633663"/>
          <p14:tracePt t="58565" x="9023350" y="2651125"/>
          <p14:tracePt t="58565" x="9005888" y="2660650"/>
          <p14:tracePt t="58581" x="8894763" y="2676525"/>
          <p14:tracePt t="58598" x="8742363" y="2693988"/>
          <p14:tracePt t="58616" x="8359775" y="2693988"/>
          <p14:tracePt t="58631" x="8045450" y="2693988"/>
          <p14:tracePt t="58648" x="7596188" y="2701925"/>
          <p14:tracePt t="58648" x="7485063" y="2719388"/>
          <p14:tracePt t="58664" x="7112000" y="2787650"/>
          <p14:tracePt t="58681" x="6524625" y="2881313"/>
          <p14:tracePt t="58698" x="6116638" y="2982913"/>
          <p14:tracePt t="58716" x="5827713" y="3059113"/>
          <p14:tracePt t="58717" x="5768975" y="3084513"/>
          <p14:tracePt t="58731" x="5599113" y="3119438"/>
          <p14:tracePt t="58748" x="5446713" y="3170238"/>
          <p14:tracePt t="58749" x="5421313" y="3170238"/>
          <p14:tracePt t="58765" x="5353050" y="3195638"/>
          <p14:tracePt t="58782" x="5249863" y="3254375"/>
          <p14:tracePt t="58799" x="5173663" y="3305175"/>
          <p14:tracePt t="58814" x="5072063" y="3382963"/>
          <p14:tracePt t="58832" x="4935538" y="3449638"/>
          <p14:tracePt t="58848" x="4868863" y="3492500"/>
          <p14:tracePt t="58849" x="4843463" y="3502025"/>
          <p14:tracePt t="58865" x="4775200" y="3517900"/>
          <p14:tracePt t="58865" x="4740275" y="3527425"/>
          <p14:tracePt t="58881" x="4664075" y="3552825"/>
          <p14:tracePt t="58899" x="4579938" y="3568700"/>
          <p14:tracePt t="58915" x="4519613" y="3578225"/>
          <p14:tracePt t="58933" x="4410075" y="3578225"/>
          <p14:tracePt t="58948" x="4316413" y="3578225"/>
          <p14:tracePt t="58965" x="4240213" y="3578225"/>
          <p14:tracePt t="58965" x="4214813" y="3578225"/>
          <p14:tracePt t="58981" x="4111625" y="3578225"/>
          <p14:tracePt t="58998" x="4017963" y="3560763"/>
          <p14:tracePt t="59014" x="3908425" y="3535363"/>
          <p14:tracePt t="59032" x="3763963" y="3543300"/>
          <p14:tracePt t="59048" x="3652838" y="3578225"/>
          <p14:tracePt t="59064" x="3568700" y="3594100"/>
          <p14:tracePt t="59065" x="3533775" y="3603625"/>
          <p14:tracePt t="59081" x="3449638" y="3629025"/>
          <p14:tracePt t="59098" x="3424238" y="3629025"/>
          <p14:tracePt t="65860" x="3389313" y="3603625"/>
          <p14:tracePt t="65863" x="3322638" y="3527425"/>
          <p14:tracePt t="65878" x="2811463" y="3246438"/>
          <p14:tracePt t="65895" x="2693988" y="3008313"/>
          <p14:tracePt t="65912" x="3033713" y="2397125"/>
          <p14:tracePt t="65928" x="3449638" y="2039938"/>
          <p14:tracePt t="65945" x="3797300" y="1827213"/>
          <p14:tracePt t="65962" x="4002088" y="1716088"/>
          <p14:tracePt t="65978" x="4017963" y="1716088"/>
          <p14:tracePt t="66233" x="4017963" y="1708150"/>
          <p14:tracePt t="66234" x="4027488" y="1700213"/>
          <p14:tracePt t="66244" x="4052888" y="1690688"/>
          <p14:tracePt t="66263" x="4256088" y="1657350"/>
          <p14:tracePt t="66278" x="4519613" y="1708150"/>
          <p14:tracePt t="66279" x="4621213" y="1733550"/>
          <p14:tracePt t="66295" x="4970463" y="1835150"/>
          <p14:tracePt t="66295" x="5089525" y="1870075"/>
          <p14:tracePt t="66311" x="5353050" y="1911350"/>
          <p14:tracePt t="66328" x="5411788" y="1895475"/>
          <p14:tracePt t="66347" x="5454650" y="1860550"/>
          <p14:tracePt t="66361" x="5472113" y="1835150"/>
          <p14:tracePt t="66380" x="5480050" y="1835150"/>
          <p14:tracePt t="66412" x="5480050" y="1827213"/>
          <p14:tracePt t="66419" x="5480050" y="1819275"/>
          <p14:tracePt t="66427" x="5487988" y="1809750"/>
          <p14:tracePt t="66444" x="5513388" y="1776413"/>
          <p14:tracePt t="66461" x="5530850" y="1741488"/>
          <p14:tracePt t="66478" x="5565775" y="1682750"/>
          <p14:tracePt t="66478" x="5573713" y="1674813"/>
          <p14:tracePt t="66494" x="5591175" y="1649413"/>
          <p14:tracePt t="66512" x="5599113" y="1639888"/>
          <p14:tracePt t="66544" x="5599113" y="1631950"/>
          <p14:tracePt t="68386" x="5599113" y="1622425"/>
          <p14:tracePt t="68390" x="5607050" y="1622425"/>
          <p14:tracePt t="68394" x="5616575" y="1622425"/>
          <p14:tracePt t="68410" x="5692775" y="1622425"/>
          <p14:tracePt t="68427" x="5819775" y="1657350"/>
          <p14:tracePt t="68444" x="5853113" y="1657350"/>
          <p14:tracePt t="68460" x="5870575" y="1657350"/>
          <p14:tracePt t="68496" x="5880100" y="1657350"/>
          <p14:tracePt t="68556" x="5880100" y="1665288"/>
          <p14:tracePt t="68558" x="5888038" y="1674813"/>
          <p14:tracePt t="68562" x="5888038" y="1682750"/>
          <p14:tracePt t="68577" x="5895975" y="1700213"/>
          <p14:tracePt t="68594" x="5913438" y="1716088"/>
          <p14:tracePt t="68594" x="5921375" y="1716088"/>
          <p14:tracePt t="68610" x="5921375" y="1725613"/>
          <p14:tracePt t="68611" x="5930900" y="1725613"/>
          <p14:tracePt t="68627" x="5956300" y="1741488"/>
          <p14:tracePt t="68627" x="5964238" y="1741488"/>
          <p14:tracePt t="68643" x="5989638" y="1751013"/>
          <p14:tracePt t="68660" x="6049963" y="1766888"/>
          <p14:tracePt t="68678" x="6108700" y="1784350"/>
          <p14:tracePt t="68678" x="6134100" y="1793875"/>
          <p14:tracePt t="68694" x="6176963" y="1809750"/>
          <p14:tracePt t="68694" x="6194425" y="1809750"/>
          <p14:tracePt t="68711" x="6270625" y="1827213"/>
          <p14:tracePt t="68727" x="6321425" y="1835150"/>
          <p14:tracePt t="68728" x="6329363" y="1835150"/>
          <p14:tracePt t="68743" x="6405563" y="1852613"/>
          <p14:tracePt t="68760" x="6499225" y="1852613"/>
          <p14:tracePt t="68777" x="6610350" y="1852613"/>
          <p14:tracePt t="68794" x="6729413" y="1852613"/>
          <p14:tracePt t="68794" x="6762750" y="1852613"/>
          <p14:tracePt t="68810" x="6856413" y="1860550"/>
          <p14:tracePt t="68827" x="7008813" y="1870075"/>
          <p14:tracePt t="68844" x="7221538" y="1895475"/>
          <p14:tracePt t="68862" x="7434263" y="1946275"/>
          <p14:tracePt t="68877" x="7561263" y="1979613"/>
          <p14:tracePt t="68893" x="7662863" y="1997075"/>
          <p14:tracePt t="68912" x="7756525" y="2022475"/>
          <p14:tracePt t="68927" x="7791450" y="2030413"/>
          <p14:tracePt t="68946" x="7799388" y="2030413"/>
          <p14:tracePt t="68997" x="7807325" y="2030413"/>
          <p14:tracePt t="68998" x="7816850" y="2030413"/>
          <p14:tracePt t="69010" x="7824788" y="2030413"/>
          <p14:tracePt t="69027" x="7842250" y="2030413"/>
          <p14:tracePt t="69043" x="7885113" y="2022475"/>
          <p14:tracePt t="69060" x="7926388" y="2005013"/>
          <p14:tracePt t="69077" x="7986713" y="1997075"/>
          <p14:tracePt t="69095" x="8054975" y="1971675"/>
          <p14:tracePt t="69095" x="8080375" y="1963738"/>
          <p14:tracePt t="69110" x="8139113" y="1946275"/>
          <p14:tracePt t="69111" x="8164513" y="1946275"/>
          <p14:tracePt t="69127" x="8215313" y="1938338"/>
          <p14:tracePt t="69127" x="8240713" y="1928813"/>
          <p14:tracePt t="69143" x="8326438" y="1878013"/>
          <p14:tracePt t="69160" x="8351838" y="1870075"/>
          <p14:tracePt t="69177" x="8377238" y="1860550"/>
          <p14:tracePt t="69194" x="8377238" y="1852613"/>
          <p14:tracePt t="71634" x="8377238" y="1860550"/>
          <p14:tracePt t="71712" x="8369300" y="1860550"/>
          <p14:tracePt t="71759" x="8369300" y="1870075"/>
          <p14:tracePt t="71764" x="8369300" y="1878013"/>
          <p14:tracePt t="71819" x="8359775" y="1878013"/>
          <p14:tracePt t="71834" x="8359775" y="1885950"/>
          <p14:tracePt t="71840" x="8351838" y="1885950"/>
          <p14:tracePt t="71857" x="8351838" y="1895475"/>
          <p14:tracePt t="72651" x="8351838" y="1903413"/>
          <p14:tracePt t="72656" x="8351838" y="1911350"/>
          <p14:tracePt t="72660" x="8351838" y="1920875"/>
          <p14:tracePt t="72675" x="8351838" y="1954213"/>
          <p14:tracePt t="72692" x="8343900" y="1989138"/>
          <p14:tracePt t="72692" x="8334375" y="1997075"/>
          <p14:tracePt t="72708" x="8334375" y="2014538"/>
          <p14:tracePt t="72709" x="8334375" y="2022475"/>
          <p14:tracePt t="72749" x="8334375" y="2030413"/>
          <p14:tracePt t="72819" x="8334375" y="2039938"/>
          <p14:tracePt t="72824" x="8343900" y="2055813"/>
          <p14:tracePt t="72828" x="8351838" y="2073275"/>
          <p14:tracePt t="72841" x="8385175" y="2108200"/>
          <p14:tracePt t="72858" x="8435975" y="2141538"/>
          <p14:tracePt t="72875" x="8470900" y="2184400"/>
          <p14:tracePt t="72894" x="8410575" y="2303463"/>
          <p14:tracePt t="72908" x="8385175" y="2336800"/>
          <p14:tracePt t="72909" x="8377238" y="2336800"/>
          <p14:tracePt t="72925" x="8369300" y="2336800"/>
          <p14:tracePt t="73011" x="8359775" y="2336800"/>
          <p14:tracePt t="73016" x="8351838" y="2336800"/>
          <p14:tracePt t="73054" x="8343900" y="2336800"/>
          <p14:tracePt t="73082" x="8326438" y="2336800"/>
          <p14:tracePt t="73084" x="8318500" y="2328863"/>
          <p14:tracePt t="73091" x="8291513" y="2328863"/>
          <p14:tracePt t="73109" x="8308975" y="2328863"/>
          <p14:tracePt t="73125" x="8377238" y="2328863"/>
          <p14:tracePt t="73126" x="8402638" y="2328863"/>
          <p14:tracePt t="73141" x="8478838" y="2319338"/>
          <p14:tracePt t="73158" x="8529638" y="2293938"/>
          <p14:tracePt t="73177" x="8589963" y="2293938"/>
          <p14:tracePt t="73192" x="8615363" y="2293938"/>
          <p14:tracePt t="73222" x="8623300" y="2293938"/>
          <p14:tracePt t="73225" x="8632825" y="2293938"/>
          <p14:tracePt t="73242" x="8699500" y="2268538"/>
          <p14:tracePt t="73260" x="8767763" y="2260600"/>
          <p14:tracePt t="73260" x="8785225" y="2252663"/>
          <p14:tracePt t="73275" x="8818563" y="2252663"/>
          <p14:tracePt t="73291" x="8869363" y="2243138"/>
          <p14:tracePt t="73308" x="8912225" y="2235200"/>
          <p14:tracePt t="73309" x="8921750" y="2227263"/>
          <p14:tracePt t="73325" x="8947150" y="2217738"/>
          <p14:tracePt t="73341" x="8988425" y="2200275"/>
          <p14:tracePt t="73358" x="9013825" y="2192338"/>
          <p14:tracePt t="73377" x="9048750" y="2166938"/>
          <p14:tracePt t="73391" x="9074150" y="2159000"/>
          <p14:tracePt t="73409" x="9107488" y="2133600"/>
          <p14:tracePt t="73462" x="9117013" y="2133600"/>
          <p14:tracePt t="73468" x="9124950" y="2124075"/>
          <p14:tracePt t="73476" x="9124950" y="2116138"/>
          <p14:tracePt t="73491" x="9132888" y="2116138"/>
          <p14:tracePt t="73509" x="9150350" y="2098675"/>
          <p14:tracePt t="73525" x="9167813" y="2098675"/>
          <p14:tracePt t="73543" x="9175750" y="2098675"/>
          <p14:tracePt t="73579" x="9175750" y="2090738"/>
          <p14:tracePt t="73588" x="9183688" y="2090738"/>
          <p14:tracePt t="73596" x="9193213" y="2090738"/>
          <p14:tracePt t="73612" x="9201150" y="2090738"/>
          <p14:tracePt t="73624" x="9209088" y="2090738"/>
          <p14:tracePt t="73643" x="9226550" y="2090738"/>
          <p14:tracePt t="74285" x="9226550" y="2098675"/>
          <p14:tracePt t="74292" x="9226550" y="2108200"/>
          <p14:tracePt t="83058" x="9218613" y="2108200"/>
          <p14:tracePt t="83146" x="9209088" y="2108200"/>
          <p14:tracePt t="83154" x="9201150" y="2108200"/>
          <p14:tracePt t="83372" x="9183688" y="2108200"/>
          <p14:tracePt t="83374" x="9158288" y="2116138"/>
          <p14:tracePt t="83386" x="8997950" y="2252663"/>
          <p14:tracePt t="83404" x="8640763" y="2524125"/>
          <p14:tracePt t="83420" x="8164513" y="2846388"/>
          <p14:tracePt t="83439" x="7621588" y="3263900"/>
          <p14:tracePt t="83454" x="7340600" y="3509963"/>
          <p14:tracePt t="83471" x="7026275" y="3763963"/>
          <p14:tracePt t="83471" x="6932613" y="3849688"/>
          <p14:tracePt t="83487" x="6584950" y="4181475"/>
          <p14:tracePt t="83503" x="6227763" y="4503738"/>
          <p14:tracePt t="83521" x="5880100" y="4827588"/>
          <p14:tracePt t="83537" x="5667375" y="4979988"/>
          <p14:tracePt t="83538" x="5624513" y="5013325"/>
          <p14:tracePt t="83554" x="5565775" y="5048250"/>
          <p14:tracePt t="83554" x="5548313" y="5056188"/>
          <p14:tracePt t="83570" x="5530850" y="5073650"/>
          <p14:tracePt t="83748" x="5530850" y="5056188"/>
          <p14:tracePt t="83750" x="5522913" y="5048250"/>
          <p14:tracePt t="83754" x="5522913" y="5013325"/>
          <p14:tracePt t="83770" x="5513388" y="4929188"/>
          <p14:tracePt t="83771" x="5505450" y="4894263"/>
          <p14:tracePt t="83787" x="5505450" y="4818063"/>
          <p14:tracePt t="83787" x="5505450" y="4792663"/>
          <p14:tracePt t="83803" x="5505450" y="4699000"/>
          <p14:tracePt t="83820" x="5505450" y="4614863"/>
          <p14:tracePt t="83837" x="5505450" y="4554538"/>
          <p14:tracePt t="83855" x="5505450" y="4521200"/>
          <p14:tracePt t="83872" x="5505450" y="4495800"/>
          <p14:tracePt t="83887" x="5505450" y="4470400"/>
          <p14:tracePt t="83888" x="5505450" y="4452938"/>
          <p14:tracePt t="83904" x="5505450" y="4410075"/>
          <p14:tracePt t="83920" x="5505450" y="4351338"/>
          <p14:tracePt t="83937" x="5505450" y="4316413"/>
          <p14:tracePt t="83953" x="5505450" y="4300538"/>
          <p14:tracePt t="83970" x="5513388" y="4300538"/>
          <p14:tracePt t="84102" x="5513388" y="4291013"/>
          <p14:tracePt t="85991" x="5505450" y="4300538"/>
          <p14:tracePt t="85994" x="5497513" y="4308475"/>
          <p14:tracePt t="86003" x="5487988" y="4308475"/>
          <p14:tracePt t="86003" x="5480050" y="4308475"/>
          <p14:tracePt t="86019" x="5480050" y="4325938"/>
          <p14:tracePt t="86064" x="5472113" y="4325938"/>
          <p14:tracePt t="86066" x="5472113" y="4333875"/>
          <p14:tracePt t="86070" x="5462588" y="4333875"/>
          <p14:tracePt t="86086" x="5446713" y="4333875"/>
          <p14:tracePt t="86087" x="5437188" y="4341813"/>
          <p14:tracePt t="86104" x="5437188" y="4351338"/>
          <p14:tracePt t="86148" x="5429250" y="4351338"/>
          <p14:tracePt t="86154" x="5429250" y="4359275"/>
          <p14:tracePt t="86166" x="5421313" y="4359275"/>
          <p14:tracePt t="86178" x="5411788" y="4359275"/>
          <p14:tracePt t="86185" x="5403850" y="4368800"/>
          <p14:tracePt t="86204" x="5386388" y="4376738"/>
          <p14:tracePt t="86219" x="5378450" y="4376738"/>
          <p14:tracePt t="86237" x="5368925" y="4384675"/>
          <p14:tracePt t="86252" x="5353050" y="4394200"/>
          <p14:tracePt t="86269" x="5335588" y="4384675"/>
          <p14:tracePt t="86286" x="5310188" y="4384675"/>
          <p14:tracePt t="86286" x="5302250" y="4384675"/>
          <p14:tracePt t="86303" x="5292725" y="4384675"/>
          <p14:tracePt t="86303" x="5292725" y="4368800"/>
          <p14:tracePt t="86319" x="5241925" y="4291013"/>
          <p14:tracePt t="86336" x="5132388" y="4189413"/>
          <p14:tracePt t="86352" x="5021263" y="4105275"/>
          <p14:tracePt t="86369" x="4995863" y="4087813"/>
          <p14:tracePt t="86431" x="4987925" y="4087813"/>
          <p14:tracePt t="86433" x="4978400" y="4087813"/>
          <p14:tracePt t="86436" x="4970463" y="4087813"/>
          <p14:tracePt t="86452" x="4945063" y="4087813"/>
          <p14:tracePt t="86471" x="4935538" y="4087813"/>
          <p14:tracePt t="86497" x="4935538" y="4095750"/>
          <p14:tracePt t="86502" x="4945063" y="4113213"/>
          <p14:tracePt t="86519" x="4935538" y="4156075"/>
          <p14:tracePt t="86535" x="4851400" y="4224338"/>
          <p14:tracePt t="86552" x="4818063" y="4249738"/>
          <p14:tracePt t="86553" x="4800600" y="4249738"/>
          <p14:tracePt t="86569" x="4775200" y="4265613"/>
          <p14:tracePt t="86610" x="4765675" y="4265613"/>
          <p14:tracePt t="86616" x="4757738" y="4257675"/>
          <p14:tracePt t="86620" x="4749800" y="4257675"/>
          <p14:tracePt t="86635" x="4740275" y="4257675"/>
          <p14:tracePt t="86686" x="4732338" y="4257675"/>
          <p14:tracePt t="86696" x="4724400" y="4257675"/>
          <p14:tracePt t="86702" x="4724400" y="4265613"/>
          <p14:tracePt t="86786" x="4724400" y="4249738"/>
          <p14:tracePt t="86790" x="4724400" y="4240213"/>
          <p14:tracePt t="86802" x="4706938" y="4171950"/>
          <p14:tracePt t="86819" x="4681538" y="4105275"/>
          <p14:tracePt t="86835" x="4681538" y="4052888"/>
          <p14:tracePt t="86852" x="4724400" y="3960813"/>
          <p14:tracePt t="86853" x="4740275" y="3935413"/>
          <p14:tracePt t="86869" x="4775200" y="3875088"/>
          <p14:tracePt t="86885" x="4800600" y="3841750"/>
          <p14:tracePt t="86905" x="4818063" y="3832225"/>
          <p14:tracePt t="86920" x="4818063" y="3824288"/>
          <p14:tracePt t="86953" x="4818063" y="3816350"/>
          <p14:tracePt t="86961" x="4818063" y="3806825"/>
          <p14:tracePt t="86969" x="4826000" y="3790950"/>
          <p14:tracePt t="86986" x="4884738" y="3730625"/>
          <p14:tracePt t="87002" x="4902200" y="3705225"/>
          <p14:tracePt t="87021" x="4919663" y="3679825"/>
          <p14:tracePt t="87035" x="4919663" y="3671888"/>
          <p14:tracePt t="87053" x="4935538" y="3662363"/>
          <p14:tracePt t="87069" x="4962525" y="3646488"/>
          <p14:tracePt t="87086" x="4987925" y="3629025"/>
          <p14:tracePt t="87102" x="5029200" y="3603625"/>
          <p14:tracePt t="87119" x="5054600" y="3578225"/>
          <p14:tracePt t="87120" x="5064125" y="3578225"/>
          <p14:tracePt t="87135" x="5089525" y="3568700"/>
          <p14:tracePt t="87153" x="5114925" y="3552825"/>
          <p14:tracePt t="87169" x="5122863" y="3543300"/>
          <p14:tracePt t="87185" x="5157788" y="3535363"/>
          <p14:tracePt t="87202" x="5183188" y="3535363"/>
          <p14:tracePt t="87221" x="5199063" y="3517900"/>
          <p14:tracePt t="87236" x="5208588" y="3517900"/>
          <p14:tracePt t="87277" x="5208588" y="3509963"/>
          <p14:tracePt t="87280" x="5216525" y="3509963"/>
          <p14:tracePt t="87285" x="5224463" y="3509963"/>
          <p14:tracePt t="87302" x="5241925" y="3502025"/>
          <p14:tracePt t="87319" x="5276850" y="3492500"/>
          <p14:tracePt t="87335" x="5318125" y="3492500"/>
          <p14:tracePt t="87353" x="5360988" y="3492500"/>
          <p14:tracePt t="87369" x="5386388" y="3475038"/>
          <p14:tracePt t="87386" x="5421313" y="3475038"/>
          <p14:tracePt t="87386" x="5429250" y="3475038"/>
          <p14:tracePt t="87402" x="5454650" y="3475038"/>
          <p14:tracePt t="87418" x="5462588" y="3475038"/>
          <p14:tracePt t="87436" x="5472113" y="3467100"/>
          <p14:tracePt t="87453" x="5472113" y="3459163"/>
          <p14:tracePt t="87468" x="5480050" y="3459163"/>
          <p14:tracePt t="87486" x="5497513" y="3449638"/>
          <p14:tracePt t="87503" x="5513388" y="3449638"/>
          <p14:tracePt t="122679" x="5530850" y="3449638"/>
          <p14:tracePt t="122681" x="5565775" y="3441700"/>
          <p14:tracePt t="122686" x="5641975" y="3416300"/>
          <p14:tracePt t="122703" x="5905500" y="3271838"/>
          <p14:tracePt t="122721" x="5997575" y="3211513"/>
          <p14:tracePt t="122737" x="6040438" y="3195638"/>
          <p14:tracePt t="122737" x="6049963" y="3178175"/>
          <p14:tracePt t="122753" x="6091238" y="3152775"/>
          <p14:tracePt t="122754" x="6108700" y="3144838"/>
          <p14:tracePt t="122769" x="6219825" y="3084513"/>
          <p14:tracePt t="122786" x="6465888" y="2906713"/>
          <p14:tracePt t="122803" x="6864350" y="2625725"/>
          <p14:tracePt t="122820" x="7426325" y="2217738"/>
          <p14:tracePt t="122821" x="7553325" y="2116138"/>
          <p14:tracePt t="122836" x="7859713" y="1860550"/>
          <p14:tracePt t="122837" x="7935913" y="1793875"/>
          <p14:tracePt t="122853" x="8224838" y="1581150"/>
          <p14:tracePt t="122870" x="8623300" y="1427163"/>
          <p14:tracePt t="122886" x="8828088" y="1477963"/>
          <p14:tracePt t="122904" x="8947150" y="1622425"/>
          <p14:tracePt t="122919" x="9005888" y="1690688"/>
          <p14:tracePt t="122936" x="9056688" y="1716088"/>
          <p14:tracePt t="122937" x="9064625" y="1725613"/>
          <p14:tracePt t="122953" x="9074150" y="1725613"/>
          <p14:tracePt t="122970" x="9175750" y="1649413"/>
          <p14:tracePt t="122986" x="9456738" y="1546225"/>
          <p14:tracePt t="123003" x="9812338" y="1520825"/>
          <p14:tracePt t="123021" x="10288588" y="1589088"/>
          <p14:tracePt t="123036" x="10450513" y="1682750"/>
          <p14:tracePt t="123037" x="10467975" y="1700213"/>
          <p14:tracePt t="123053" x="10501313" y="1725613"/>
          <p14:tracePt t="123098" x="10501313" y="1733550"/>
          <p14:tracePt t="123104" x="10509250" y="1741488"/>
          <p14:tracePt t="123108" x="10518775" y="1751013"/>
          <p14:tracePt t="123119" x="10544175" y="1784350"/>
          <p14:tracePt t="123136" x="10729913" y="1911350"/>
          <p14:tracePt t="123153" x="11002963" y="2098675"/>
          <p14:tracePt t="123169" x="11317288" y="2286000"/>
          <p14:tracePt t="123187" x="11444288" y="2371725"/>
          <p14:tracePt t="123203" x="11469688" y="2379663"/>
          <p14:tracePt t="123220" x="11477625" y="2397125"/>
          <p14:tracePt t="123236" x="11503025" y="2447925"/>
          <p14:tracePt t="123237" x="11530013" y="2489200"/>
          <p14:tracePt t="123253" x="11606213" y="2633663"/>
          <p14:tracePt t="123253" x="11631613" y="2676525"/>
          <p14:tracePt t="123269" x="11699875" y="2795588"/>
          <p14:tracePt t="123286" x="11725275" y="2846388"/>
          <p14:tracePt t="123303" x="11733213" y="2897188"/>
          <p14:tracePt t="123319" x="11725275" y="2949575"/>
          <p14:tracePt t="123337" x="11707813" y="3041650"/>
          <p14:tracePt t="123352" x="11741150" y="3109913"/>
          <p14:tracePt t="123369" x="11776075" y="3195638"/>
          <p14:tracePt t="123387" x="11784013" y="3254375"/>
          <p14:tracePt t="123388" x="11784013" y="3263900"/>
          <p14:tracePt t="123402" x="11784013" y="3279775"/>
          <p14:tracePt t="123419" x="11791950" y="3289300"/>
          <p14:tracePt t="123436" x="11784013" y="3314700"/>
          <p14:tracePt t="123437" x="11776075" y="3314700"/>
          <p14:tracePt t="123452" x="11758613" y="3330575"/>
          <p14:tracePt t="123469" x="11715750" y="3373438"/>
          <p14:tracePt t="123488" x="11664950" y="3408363"/>
          <p14:tracePt t="123489" x="11657013" y="3416300"/>
          <p14:tracePt t="123502" x="11639550" y="3433763"/>
          <p14:tracePt t="123519" x="11614150" y="3449638"/>
          <p14:tracePt t="123520" x="11606213" y="3449638"/>
          <p14:tracePt t="123536" x="11596688" y="3467100"/>
          <p14:tracePt t="123537" x="11588750" y="3467100"/>
          <p14:tracePt t="123553" x="11580813" y="3467100"/>
          <p14:tracePt t="123569" x="11563350" y="3484563"/>
          <p14:tracePt t="123586" x="11545888" y="3492500"/>
          <p14:tracePt t="123605" x="11530013" y="3492500"/>
          <p14:tracePt t="123619" x="11512550" y="3475038"/>
          <p14:tracePt t="123636" x="11477625" y="3449638"/>
          <p14:tracePt t="123637" x="11469688" y="3449638"/>
          <p14:tracePt t="123652" x="11452225" y="3449638"/>
          <p14:tracePt t="123653" x="11444288" y="3449638"/>
          <p14:tracePt t="123669" x="11426825" y="3449638"/>
          <p14:tracePt t="123686" x="11393488" y="3441700"/>
          <p14:tracePt t="123704" x="11342688" y="3441700"/>
          <p14:tracePt t="123721" x="11299825" y="3441700"/>
          <p14:tracePt t="123737" x="11256963" y="3441700"/>
          <p14:tracePt t="123752" x="11223625" y="3449638"/>
          <p14:tracePt t="123753" x="11206163" y="3459163"/>
          <p14:tracePt t="123769" x="11163300" y="3459163"/>
          <p14:tracePt t="123786" x="11096625" y="3459163"/>
          <p14:tracePt t="123803" x="11010900" y="3459163"/>
          <p14:tracePt t="123804" x="10977563" y="3459163"/>
          <p14:tracePt t="123819" x="10883900" y="3459163"/>
          <p14:tracePt t="123837" x="10696575" y="3459163"/>
          <p14:tracePt t="123853" x="10594975" y="3459163"/>
          <p14:tracePt t="123853" x="10560050" y="3459163"/>
          <p14:tracePt t="123869" x="10425113" y="3459163"/>
          <p14:tracePt t="123886" x="10298113" y="3441700"/>
          <p14:tracePt t="123903" x="10179050" y="3424238"/>
          <p14:tracePt t="123919" x="10075863" y="3416300"/>
          <p14:tracePt t="123937" x="9966325" y="3416300"/>
          <p14:tracePt t="123953" x="9890125" y="3408363"/>
          <p14:tracePt t="123953" x="9872663" y="3398838"/>
          <p14:tracePt t="123969" x="9786938" y="3390900"/>
          <p14:tracePt t="123986" x="9736138" y="3390900"/>
          <p14:tracePt t="124002" x="9677400" y="3390900"/>
          <p14:tracePt t="124019" x="9609138" y="3373438"/>
          <p14:tracePt t="124036" x="9490075" y="3348038"/>
          <p14:tracePt t="124036" x="9464675" y="3340100"/>
          <p14:tracePt t="124052" x="9371013" y="3322638"/>
          <p14:tracePt t="124053" x="9345613" y="3314700"/>
          <p14:tracePt t="124069" x="9236075" y="3297238"/>
          <p14:tracePt t="124086" x="9158288" y="3289300"/>
          <p14:tracePt t="124102" x="9107488" y="3279775"/>
          <p14:tracePt t="124121" x="9082088" y="3271838"/>
          <p14:tracePt t="124324" x="9082088" y="3263900"/>
          <p14:tracePt t="124328" x="9082088" y="3254375"/>
          <p14:tracePt t="124335" x="9091613" y="3254375"/>
          <p14:tracePt t="124352" x="9132888" y="3228975"/>
          <p14:tracePt t="124353" x="9150350" y="3228975"/>
          <p14:tracePt t="124369" x="9209088" y="3228975"/>
          <p14:tracePt t="124369" x="9226550" y="3228975"/>
          <p14:tracePt t="124385" x="9302750" y="3228975"/>
          <p14:tracePt t="124403" x="9353550" y="3238500"/>
          <p14:tracePt t="124419" x="9396413" y="3246438"/>
          <p14:tracePt t="124435" x="9431338" y="3246438"/>
          <p14:tracePt t="124452" x="9447213" y="3246438"/>
          <p14:tracePt t="124453" x="9456738" y="3246438"/>
          <p14:tracePt t="124469" x="9472613" y="3246438"/>
          <p14:tracePt t="124493" x="9482138" y="3246438"/>
          <p14:tracePt t="124502" x="9490075" y="3246438"/>
          <p14:tracePt t="124519" x="9507538" y="3238500"/>
          <p14:tracePt t="124536" x="9540875" y="3228975"/>
          <p14:tracePt t="124552" x="9566275" y="3228975"/>
          <p14:tracePt t="124553" x="9575800" y="3221038"/>
          <p14:tracePt t="124569" x="9591675" y="3221038"/>
          <p14:tracePt t="124569" x="9609138" y="3221038"/>
          <p14:tracePt t="124585" x="9617075" y="3221038"/>
          <p14:tracePt t="124602" x="9626600" y="3221038"/>
          <p14:tracePt t="124619" x="9652000" y="3221038"/>
          <p14:tracePt t="124637" x="9667875" y="3221038"/>
          <p14:tracePt t="124652" x="9685338" y="3221038"/>
          <p14:tracePt t="124653" x="9694863" y="3221038"/>
          <p14:tracePt t="124668" x="9702800" y="3211513"/>
          <p14:tracePt t="124685" x="9720263" y="3203575"/>
          <p14:tracePt t="124703" x="9728200" y="3203575"/>
          <p14:tracePt t="124720" x="9745663" y="3203575"/>
          <p14:tracePt t="124720" x="9753600" y="3203575"/>
          <p14:tracePt t="124735" x="9771063" y="3203575"/>
          <p14:tracePt t="124752" x="9786938" y="3203575"/>
          <p14:tracePt t="124753" x="9796463" y="3203575"/>
          <p14:tracePt t="124769" x="9812338" y="3203575"/>
          <p14:tracePt t="124770" x="9821863" y="3203575"/>
          <p14:tracePt t="124793" x="9829800" y="3203575"/>
          <p14:tracePt t="124822" x="9839325" y="3203575"/>
          <p14:tracePt t="124841" x="9847263" y="3203575"/>
          <p14:tracePt t="124844" x="9855200" y="3203575"/>
          <p14:tracePt t="124852" x="9864725" y="3203575"/>
          <p14:tracePt t="124911" x="9872663" y="3203575"/>
          <p14:tracePt t="124914" x="9880600" y="3203575"/>
          <p14:tracePt t="124920" x="9890125" y="3203575"/>
          <p14:tracePt t="124935" x="9915525" y="3211513"/>
          <p14:tracePt t="124952" x="9966325" y="3221038"/>
          <p14:tracePt t="124969" x="9991725" y="3221038"/>
          <p14:tracePt t="124985" x="10034588" y="3238500"/>
          <p14:tracePt t="125002" x="10050463" y="3238500"/>
          <p14:tracePt t="125019" x="10085388" y="3238500"/>
          <p14:tracePt t="125020" x="10101263" y="3238500"/>
          <p14:tracePt t="125035" x="10126663" y="3228975"/>
          <p14:tracePt t="125052" x="10179050" y="3228975"/>
          <p14:tracePt t="125053" x="10194925" y="3228975"/>
          <p14:tracePt t="125068" x="10255250" y="3228975"/>
          <p14:tracePt t="125086" x="10331450" y="3221038"/>
          <p14:tracePt t="125103" x="10390188" y="3211513"/>
          <p14:tracePt t="125104" x="10407650" y="3211513"/>
          <p14:tracePt t="125118" x="10458450" y="3211513"/>
          <p14:tracePt t="125136" x="10526713" y="3195638"/>
          <p14:tracePt t="125152" x="10560050" y="3195638"/>
          <p14:tracePt t="125152" x="10577513" y="3195638"/>
          <p14:tracePt t="125168" x="10612438" y="3195638"/>
          <p14:tracePt t="125185" x="10671175" y="3195638"/>
          <p14:tracePt t="125203" x="10688638" y="3203575"/>
          <p14:tracePt t="125218" x="10696575" y="3203575"/>
          <p14:tracePt t="125237" x="10721975" y="3203575"/>
          <p14:tracePt t="125253" x="10739438" y="3203575"/>
          <p14:tracePt t="125268" x="10756900" y="3203575"/>
          <p14:tracePt t="125285" x="10782300" y="3195638"/>
          <p14:tracePt t="125302" x="10807700" y="3186113"/>
          <p14:tracePt t="125318" x="10833100" y="3186113"/>
          <p14:tracePt t="125335" x="10866438" y="3178175"/>
          <p14:tracePt t="125352" x="10901363" y="3170238"/>
          <p14:tracePt t="125368" x="10960100" y="3170238"/>
          <p14:tracePt t="125369" x="10968038" y="3170238"/>
          <p14:tracePt t="125385" x="11028363" y="3170238"/>
          <p14:tracePt t="125402" x="11053763" y="3170238"/>
          <p14:tracePt t="125418" x="11104563" y="3170238"/>
          <p14:tracePt t="125435" x="11147425" y="3170238"/>
          <p14:tracePt t="125451" x="11198225" y="3170238"/>
          <p14:tracePt t="125468" x="11215688" y="3170238"/>
          <p14:tracePt t="125485" x="11241088" y="3170238"/>
          <p14:tracePt t="125502" x="11249025" y="3170238"/>
          <p14:tracePt t="125518" x="11266488" y="3170238"/>
          <p14:tracePt t="125535" x="11282363" y="3160713"/>
          <p14:tracePt t="125552" x="11307763" y="3160713"/>
          <p14:tracePt t="125569" x="11325225" y="3160713"/>
          <p14:tracePt t="125585" x="11325225" y="3152775"/>
          <p14:tracePt t="125602" x="11342688" y="3144838"/>
          <p14:tracePt t="125618" x="11368088" y="3144838"/>
          <p14:tracePt t="125635" x="11401425" y="3144838"/>
          <p14:tracePt t="125654" x="11436350" y="3127375"/>
          <p14:tracePt t="125669" x="11452225" y="3127375"/>
          <p14:tracePt t="125838" x="11444288" y="3127375"/>
          <p14:tracePt t="125844" x="11436350" y="3135313"/>
          <p14:tracePt t="125851" x="11418888" y="3144838"/>
          <p14:tracePt t="125868" x="11368088" y="3178175"/>
          <p14:tracePt t="125887" x="11282363" y="3203575"/>
          <p14:tracePt t="125901" x="11188700" y="3203575"/>
          <p14:tracePt t="125918" x="11053763" y="3228975"/>
          <p14:tracePt t="125936" x="10883900" y="3238500"/>
          <p14:tracePt t="125936" x="10823575" y="3238500"/>
          <p14:tracePt t="125951" x="10688638" y="3238500"/>
          <p14:tracePt t="125968" x="10509250" y="3246438"/>
          <p14:tracePt t="125969" x="10467975" y="3246438"/>
          <p14:tracePt t="125985" x="10263188" y="3271838"/>
          <p14:tracePt t="126002" x="10042525" y="3289300"/>
          <p14:tracePt t="126018" x="9839325" y="3297238"/>
          <p14:tracePt t="126035" x="9710738" y="3297238"/>
          <p14:tracePt t="126051" x="9609138" y="3305175"/>
          <p14:tracePt t="126068" x="9540875" y="3322638"/>
          <p14:tracePt t="126086" x="9507538" y="3330575"/>
          <p14:tracePt t="126101" x="9482138" y="3348038"/>
          <p14:tracePt t="126118" x="9472613" y="3348038"/>
          <p14:tracePt t="126135" x="9464675" y="3365500"/>
          <p14:tracePt t="126152" x="9447213" y="3373438"/>
          <p14:tracePt t="126152" x="9439275" y="3373438"/>
          <p14:tracePt t="126168" x="9421813" y="3390900"/>
          <p14:tracePt t="126185" x="9396413" y="3398838"/>
          <p14:tracePt t="126201" x="9320213" y="3424238"/>
          <p14:tracePt t="126218" x="9286875" y="3433763"/>
          <p14:tracePt t="126236" x="9261475" y="3433763"/>
          <p14:tracePt t="126236" x="9244013" y="3441700"/>
          <p14:tracePt t="126251" x="9236075" y="3441700"/>
          <p14:tracePt t="126268" x="9226550" y="3449638"/>
          <p14:tracePt t="126390" x="9236075" y="3449638"/>
          <p14:tracePt t="126396" x="9236075" y="3441700"/>
          <p14:tracePt t="126401" x="9251950" y="3441700"/>
          <p14:tracePt t="126418" x="9277350" y="3424238"/>
          <p14:tracePt t="126435" x="9294813" y="3408363"/>
          <p14:tracePt t="126453" x="9328150" y="3398838"/>
          <p14:tracePt t="126468" x="9353550" y="3398838"/>
          <p14:tracePt t="126484" x="9413875" y="3398838"/>
          <p14:tracePt t="126503" x="9482138" y="3398838"/>
          <p14:tracePt t="126518" x="9540875" y="3398838"/>
          <p14:tracePt t="126535" x="9617075" y="3398838"/>
          <p14:tracePt t="126536" x="9626600" y="3398838"/>
          <p14:tracePt t="126551" x="9667875" y="3398838"/>
          <p14:tracePt t="126568" x="9728200" y="3390900"/>
          <p14:tracePt t="126569" x="9736138" y="3390900"/>
          <p14:tracePt t="126585" x="9786938" y="3373438"/>
          <p14:tracePt t="126585" x="9804400" y="3365500"/>
          <p14:tracePt t="126601" x="9855200" y="3348038"/>
          <p14:tracePt t="126618" x="9898063" y="3340100"/>
          <p14:tracePt t="126634" x="9931400" y="3330575"/>
          <p14:tracePt t="126651" x="9948863" y="3330575"/>
          <p14:tracePt t="126668" x="9956800" y="3322638"/>
          <p14:tracePt t="126684" x="9974263" y="3322638"/>
          <p14:tracePt t="126685" x="9983788" y="3322638"/>
          <p14:tracePt t="126701" x="10025063" y="3322638"/>
          <p14:tracePt t="126718" x="10085388" y="3322638"/>
          <p14:tracePt t="126734" x="10153650" y="3322638"/>
          <p14:tracePt t="126751" x="10212388" y="3322638"/>
          <p14:tracePt t="126768" x="10263188" y="3322638"/>
          <p14:tracePt t="126784" x="10306050" y="3314700"/>
          <p14:tracePt t="126801" x="10356850" y="3305175"/>
          <p14:tracePt t="126818" x="10399713" y="3305175"/>
          <p14:tracePt t="126834" x="10467975" y="3305175"/>
          <p14:tracePt t="126853" x="10518775" y="3305175"/>
          <p14:tracePt t="126869" x="10544175" y="3305175"/>
          <p14:tracePt t="126885" x="10560050" y="3297238"/>
          <p14:tracePt t="126885" x="10569575" y="3297238"/>
          <p14:tracePt t="126901" x="10612438" y="3297238"/>
          <p14:tracePt t="126920" x="10679113" y="3297238"/>
          <p14:tracePt t="126934" x="10729913" y="3314700"/>
          <p14:tracePt t="126935" x="10747375" y="3322638"/>
          <p14:tracePt t="126951" x="10833100" y="3340100"/>
          <p14:tracePt t="126968" x="10883900" y="3355975"/>
          <p14:tracePt t="126985" x="10942638" y="3365500"/>
          <p14:tracePt t="126986" x="10952163" y="3365500"/>
          <p14:tracePt t="127001" x="10977563" y="3373438"/>
          <p14:tracePt t="127018" x="10993438" y="3373438"/>
          <p14:tracePt t="127018" x="11002963" y="3373438"/>
          <p14:tracePt t="127035" x="11036300" y="3373438"/>
          <p14:tracePt t="127035" x="11053763" y="3373438"/>
          <p14:tracePt t="127051" x="11079163" y="3373438"/>
          <p14:tracePt t="127068" x="11096625" y="3373438"/>
          <p14:tracePt t="127104" x="11104563" y="3365500"/>
          <p14:tracePt t="127106" x="11112500" y="3365500"/>
          <p14:tracePt t="127118" x="11129963" y="3365500"/>
          <p14:tracePt t="127136" x="11155363" y="3355975"/>
          <p14:tracePt t="127152" x="11180763" y="3355975"/>
          <p14:tracePt t="127168" x="11198225" y="3348038"/>
          <p14:tracePt t="127561" x="11198225" y="3340100"/>
          <p14:tracePt t="132637" x="11188700" y="3330575"/>
          <p14:tracePt t="132639" x="11163300" y="3314700"/>
          <p14:tracePt t="132648" x="11053763" y="3203575"/>
          <p14:tracePt t="132665" x="10891838" y="2932113"/>
          <p14:tracePt t="132682" x="10891838" y="2855913"/>
          <p14:tracePt t="132683" x="10891838" y="2838450"/>
          <p14:tracePt t="132699" x="10891838" y="2830513"/>
          <p14:tracePt t="132715" x="10866438" y="2813050"/>
          <p14:tracePt t="132733" x="10645775" y="2770188"/>
          <p14:tracePt t="132734" x="10560050" y="2770188"/>
          <p14:tracePt t="132748" x="10339388" y="2770188"/>
          <p14:tracePt t="132766" x="9642475" y="3178175"/>
          <p14:tracePt t="132782" x="8947150" y="3662363"/>
          <p14:tracePt t="132799" x="8240713" y="4197350"/>
          <p14:tracePt t="132800" x="8164513" y="4265613"/>
          <p14:tracePt t="132815" x="8080375" y="4341813"/>
          <p14:tracePt t="132834" x="8045450" y="4376738"/>
          <p14:tracePt t="132834" x="8037513" y="4394200"/>
          <p14:tracePt t="132848" x="7977188" y="4452938"/>
          <p14:tracePt t="132865" x="7799388" y="4554538"/>
          <p14:tracePt t="132866" x="7731125" y="4579938"/>
          <p14:tracePt t="132882" x="7459663" y="4648200"/>
          <p14:tracePt t="132882" x="7340600" y="4657725"/>
          <p14:tracePt t="132898" x="7043738" y="4683125"/>
          <p14:tracePt t="132899" x="6958013" y="4691063"/>
          <p14:tracePt t="132915" x="6534150" y="4683125"/>
          <p14:tracePt t="132932" x="6219825" y="4683125"/>
          <p14:tracePt t="132948" x="6007100" y="4657725"/>
          <p14:tracePt t="132965" x="5811838" y="4614863"/>
          <p14:tracePt t="132966" x="5761038" y="4605338"/>
          <p14:tracePt t="132982" x="5599113" y="4564063"/>
          <p14:tracePt t="132983" x="5548313" y="4546600"/>
          <p14:tracePt t="132998" x="5403850" y="4486275"/>
          <p14:tracePt t="133016" x="5267325" y="4427538"/>
          <p14:tracePt t="133032" x="5241925" y="4419600"/>
          <p14:tracePt t="133065" x="5241925" y="4410075"/>
          <p14:tracePt t="133070" x="5233988" y="4402138"/>
          <p14:tracePt t="133082" x="5224463" y="4384675"/>
          <p14:tracePt t="133082" x="5224463" y="4376738"/>
          <p14:tracePt t="133099" x="5165725" y="4325938"/>
          <p14:tracePt t="133099" x="5148263" y="4291013"/>
          <p14:tracePt t="133115" x="5080000" y="4130675"/>
          <p14:tracePt t="133116" x="5054600" y="4079875"/>
          <p14:tracePt t="133131" x="4884738" y="3841750"/>
          <p14:tracePt t="133148" x="4740275" y="3629025"/>
          <p14:tracePt t="133165" x="4630738" y="3475038"/>
          <p14:tracePt t="133166" x="4621213" y="3441700"/>
          <p14:tracePt t="133181" x="4595813" y="3382963"/>
          <p14:tracePt t="133200" x="4595813" y="3365500"/>
          <p14:tracePt t="137935" x="4595813" y="3348038"/>
          <p14:tracePt t="137937" x="4613275" y="3348038"/>
          <p14:tracePt t="137946" x="4656138" y="3305175"/>
          <p14:tracePt t="137963" x="4783138" y="3246438"/>
          <p14:tracePt t="137979" x="5046663" y="3238500"/>
          <p14:tracePt t="137997" x="5497513" y="3221038"/>
          <p14:tracePt t="138013" x="5761038" y="3221038"/>
          <p14:tracePt t="138029" x="6040438" y="3221038"/>
          <p14:tracePt t="138047" x="6176963" y="3186113"/>
          <p14:tracePt t="138063" x="6296025" y="3152775"/>
          <p14:tracePt t="138079" x="6389688" y="3127375"/>
          <p14:tracePt t="138097" x="6524625" y="3067050"/>
          <p14:tracePt t="138113" x="6643688" y="3041650"/>
          <p14:tracePt t="138113" x="6678613" y="3033713"/>
          <p14:tracePt t="138129" x="6838950" y="3008313"/>
          <p14:tracePt t="138146" x="6942138" y="3008313"/>
          <p14:tracePt t="138163" x="6992938" y="2990850"/>
          <p14:tracePt t="138180" x="7008813" y="2982913"/>
          <p14:tracePt t="138234" x="7018338" y="2982913"/>
          <p14:tracePt t="138236" x="7018338" y="2974975"/>
          <p14:tracePt t="138246" x="7026275" y="2974975"/>
          <p14:tracePt t="138263" x="7051675" y="2974975"/>
          <p14:tracePt t="138280" x="7069138" y="2982913"/>
          <p14:tracePt t="138305" x="7069138" y="2990850"/>
          <p14:tracePt t="138312" x="7077075" y="2990850"/>
          <p14:tracePt t="138330" x="7204075" y="3025775"/>
          <p14:tracePt t="138346" x="7358063" y="3033713"/>
          <p14:tracePt t="138364" x="7459663" y="3033713"/>
          <p14:tracePt t="138380" x="7467600" y="3033713"/>
          <p14:tracePt t="138699" x="7477125" y="3033713"/>
          <p14:tracePt t="138701" x="7493000" y="3033713"/>
          <p14:tracePt t="138712" x="7527925" y="3033713"/>
          <p14:tracePt t="138729" x="7629525" y="3016250"/>
          <p14:tracePt t="138746" x="7662863" y="3016250"/>
          <p14:tracePt t="138762" x="7680325" y="3016250"/>
          <p14:tracePt t="138854" x="7688263" y="3016250"/>
          <p14:tracePt t="138860" x="7697788" y="3016250"/>
          <p14:tracePt t="138864" x="7705725" y="3016250"/>
          <p14:tracePt t="138879" x="7723188" y="3016250"/>
          <p14:tracePt t="138880" x="7731125" y="3016250"/>
          <p14:tracePt t="138904" x="7731125" y="3025775"/>
          <p14:tracePt t="138913" x="7740650" y="3025775"/>
          <p14:tracePt t="138929" x="7766050" y="3051175"/>
          <p14:tracePt t="138946" x="7773988" y="3059113"/>
          <p14:tracePt t="138964" x="7781925" y="3076575"/>
          <p14:tracePt t="138979" x="7781925" y="3094038"/>
          <p14:tracePt t="138980" x="7781925" y="3101975"/>
          <p14:tracePt t="138996" x="7799388" y="3127375"/>
          <p14:tracePt t="138996" x="7799388" y="3135313"/>
          <p14:tracePt t="139012" x="7799388" y="3186113"/>
          <p14:tracePt t="139013" x="7799388" y="3203575"/>
          <p14:tracePt t="139029" x="7799388" y="3246438"/>
          <p14:tracePt t="139046" x="7799388" y="3279775"/>
          <p14:tracePt t="139063" x="7799388" y="3305175"/>
          <p14:tracePt t="139079" x="7799388" y="3322638"/>
          <p14:tracePt t="139096" x="7807325" y="3340100"/>
          <p14:tracePt t="139114" x="7807325" y="3348038"/>
          <p14:tracePt t="139129" x="7799388" y="3348038"/>
          <p14:tracePt t="139129" x="7791450" y="3348038"/>
          <p14:tracePt t="139145" x="7781925" y="3365500"/>
          <p14:tracePt t="139164" x="7766050" y="3382963"/>
          <p14:tracePt t="139179" x="7756525" y="3390900"/>
          <p14:tracePt t="139198" x="7756525" y="3398838"/>
          <p14:tracePt t="139279" x="7748588" y="3398838"/>
          <p14:tracePt t="139439" x="7740650" y="3398838"/>
          <p14:tracePt t="146802" x="7731125" y="3398838"/>
          <p14:tracePt t="146806" x="7740650" y="3365500"/>
          <p14:tracePt t="146810" x="7756525" y="3297238"/>
          <p14:tracePt t="146826" x="7910513" y="2957513"/>
          <p14:tracePt t="146826" x="7961313" y="2855913"/>
          <p14:tracePt t="146842" x="8070850" y="2574925"/>
          <p14:tracePt t="146843" x="8113713" y="2481263"/>
          <p14:tracePt t="146859" x="8275638" y="2166938"/>
          <p14:tracePt t="146876" x="8351838" y="1920875"/>
          <p14:tracePt t="146892" x="8402638" y="1758950"/>
          <p14:tracePt t="146910" x="8402638" y="1674813"/>
          <p14:tracePt t="146926" x="8402638" y="1649413"/>
          <p14:tracePt t="146944" x="8402638" y="1639888"/>
          <p14:tracePt t="147040" x="8394700" y="1649413"/>
          <p14:tracePt t="147043" x="8394700" y="1657350"/>
          <p14:tracePt t="147059" x="8377238" y="1682750"/>
          <p14:tracePt t="147077" x="8351838" y="1700213"/>
          <p14:tracePt t="147078" x="8351838" y="1708150"/>
          <p14:tracePt t="147092" x="8334375" y="1725613"/>
          <p14:tracePt t="147109" x="8326438" y="1758950"/>
          <p14:tracePt t="147127" x="8369300" y="1885950"/>
          <p14:tracePt t="147144" x="8513763" y="2090738"/>
          <p14:tracePt t="147159" x="8640763" y="2252663"/>
          <p14:tracePt t="147160" x="8683625" y="2303463"/>
          <p14:tracePt t="147175" x="8810625" y="2455863"/>
          <p14:tracePt t="147192" x="9005888" y="2617788"/>
          <p14:tracePt t="147210" x="9312275" y="2830513"/>
          <p14:tracePt t="147225" x="9490075" y="2932113"/>
          <p14:tracePt t="147242" x="9702800" y="3067050"/>
          <p14:tracePt t="147260" x="9804400" y="3144838"/>
          <p14:tracePt t="147275" x="9829800" y="3170238"/>
          <p14:tracePt t="147292" x="9839325" y="3186113"/>
          <p14:tracePt t="147425" x="9847263" y="3186113"/>
          <p14:tracePt t="147449" x="9855200" y="3186113"/>
          <p14:tracePt t="147451" x="9864725" y="3186113"/>
          <p14:tracePt t="147459" x="9872663" y="3186113"/>
          <p14:tracePt t="151563" x="9864725" y="3186113"/>
          <p14:tracePt t="155631" x="9864725" y="3178175"/>
          <p14:tracePt t="155634" x="9864725" y="3170238"/>
          <p14:tracePt t="155638" x="9864725" y="3144838"/>
          <p14:tracePt t="155655" x="9898063" y="3059113"/>
          <p14:tracePt t="155674" x="9983788" y="2932113"/>
          <p14:tracePt t="155688" x="10025063" y="2863850"/>
          <p14:tracePt t="155689" x="10034588" y="2855913"/>
          <p14:tracePt t="155705" x="10067925" y="2813050"/>
          <p14:tracePt t="155722" x="10075863" y="2787650"/>
          <p14:tracePt t="155738" x="10085388" y="2787650"/>
          <p14:tracePt t="155968" x="10085388" y="2795588"/>
          <p14:tracePt t="155972" x="10085388" y="2813050"/>
          <p14:tracePt t="155976" x="10085388" y="2830513"/>
          <p14:tracePt t="155988" x="10085388" y="2863850"/>
          <p14:tracePt t="155989" x="10085388" y="2871788"/>
          <p14:tracePt t="156005" x="10075863" y="2897188"/>
          <p14:tracePt t="156021" x="10075863" y="2914650"/>
          <p14:tracePt t="156038" x="10067925" y="2932113"/>
          <p14:tracePt t="156057" x="10059988" y="2940050"/>
          <p14:tracePt t="156071" x="10059988" y="2957513"/>
          <p14:tracePt t="156088" x="10042525" y="2974975"/>
          <p14:tracePt t="156105" x="10034588" y="2974975"/>
          <p14:tracePt t="156122" x="10025063" y="2990850"/>
          <p14:tracePt t="156139" x="10017125" y="3000375"/>
          <p14:tracePt t="156165" x="10009188" y="3000375"/>
          <p14:tracePt t="156172" x="9999663" y="3008313"/>
          <p14:tracePt t="156188" x="9991725" y="3016250"/>
          <p14:tracePt t="156189" x="9983788" y="3025775"/>
          <p14:tracePt t="156205" x="9956800" y="3051175"/>
          <p14:tracePt t="156221" x="9923463" y="3094038"/>
          <p14:tracePt t="156238" x="9915525" y="3127375"/>
          <p14:tracePt t="156255" x="9906000" y="3152775"/>
          <p14:tracePt t="156271" x="9906000" y="3178175"/>
          <p14:tracePt t="156290" x="9906000" y="3211513"/>
          <p14:tracePt t="156305" x="9906000" y="3246438"/>
          <p14:tracePt t="156322" x="9906000" y="3289300"/>
          <p14:tracePt t="156340" x="9923463" y="3314700"/>
          <p14:tracePt t="156357" x="9923463" y="3330575"/>
          <p14:tracePt t="156371" x="9931400" y="3330575"/>
          <p14:tracePt t="156388" x="9940925" y="3348038"/>
          <p14:tracePt t="156406" x="9966325" y="3365500"/>
          <p14:tracePt t="156421" x="9991725" y="3373438"/>
          <p14:tracePt t="156438" x="10009188" y="3373438"/>
          <p14:tracePt t="156457" x="10025063" y="3390900"/>
          <p14:tracePt t="156471" x="10034588" y="3398838"/>
          <p14:tracePt t="156488" x="10050463" y="3408363"/>
          <p14:tracePt t="156506" x="10067925" y="3408363"/>
          <p14:tracePt t="156523" x="10067925" y="3416300"/>
          <p14:tracePt t="156763" x="10075863" y="3416300"/>
          <p14:tracePt t="156766" x="10085388" y="3416300"/>
          <p14:tracePt t="156771" x="10093325" y="3416300"/>
          <p14:tracePt t="156788" x="10118725" y="3416300"/>
          <p14:tracePt t="156788" x="10126663" y="3416300"/>
          <p14:tracePt t="156805" x="10136188" y="3416300"/>
          <p14:tracePt t="156805" x="10144125" y="3408363"/>
          <p14:tracePt t="156821" x="10161588" y="3408363"/>
          <p14:tracePt t="156839" x="10186988" y="3398838"/>
          <p14:tracePt t="156840" x="10194925" y="3398838"/>
          <p14:tracePt t="156854" x="10212388" y="3390900"/>
          <p14:tracePt t="156871" x="10237788" y="3382963"/>
          <p14:tracePt t="156888" x="10263188" y="3382963"/>
          <p14:tracePt t="156904" x="10280650" y="3382963"/>
          <p14:tracePt t="156921" x="10288588" y="3365500"/>
          <p14:tracePt t="156940" x="10298113" y="3365500"/>
          <p14:tracePt t="157087" x="10288588" y="3365500"/>
          <p14:tracePt t="157089" x="10280650" y="3365500"/>
          <p14:tracePt t="157106" x="10229850" y="3365500"/>
          <p14:tracePt t="157121" x="10161588" y="3365500"/>
          <p14:tracePt t="157138" x="10110788" y="3373438"/>
          <p14:tracePt t="157154" x="10025063" y="3390900"/>
          <p14:tracePt t="157171" x="9940925" y="3416300"/>
          <p14:tracePt t="157188" x="9847263" y="3433763"/>
          <p14:tracePt t="157206" x="9821863" y="3449638"/>
          <p14:tracePt t="157223" x="9812338" y="3449638"/>
          <p14:tracePt t="157240" x="9812338" y="3459163"/>
          <p14:tracePt t="157240" x="9804400" y="3459163"/>
          <p14:tracePt t="157254" x="9779000" y="3484563"/>
          <p14:tracePt t="157272" x="9728200" y="3535363"/>
          <p14:tracePt t="157273" x="9710738" y="3543300"/>
          <p14:tracePt t="157287" x="9677400" y="3568700"/>
          <p14:tracePt t="157306" x="9642475" y="3603625"/>
          <p14:tracePt t="157321" x="9634538" y="3603625"/>
          <p14:tracePt t="157340" x="9634538" y="3611563"/>
          <p14:tracePt t="157427" x="9634538" y="3619500"/>
          <p14:tracePt t="157432" x="9634538" y="3629025"/>
          <p14:tracePt t="157437" x="9642475" y="3646488"/>
          <p14:tracePt t="157455" x="9677400" y="3697288"/>
          <p14:tracePt t="157471" x="9685338" y="3713163"/>
          <p14:tracePt t="157489" x="9694863" y="3722688"/>
          <p14:tracePt t="157505" x="9694863" y="3730625"/>
          <p14:tracePt t="157578" x="9694863" y="3738563"/>
          <p14:tracePt t="157580" x="9685338" y="3738563"/>
          <p14:tracePt t="157588" x="9677400" y="3748088"/>
          <p14:tracePt t="157604" x="9659938" y="3756025"/>
          <p14:tracePt t="157622" x="9626600" y="3798888"/>
          <p14:tracePt t="157637" x="9591675" y="3832225"/>
          <p14:tracePt t="157654" x="9566275" y="3849688"/>
          <p14:tracePt t="157672" x="9540875" y="3867150"/>
          <p14:tracePt t="157672" x="9532938" y="3875088"/>
          <p14:tracePt t="157687" x="9523413" y="3883025"/>
          <p14:tracePt t="157706" x="9498013" y="3900488"/>
          <p14:tracePt t="157722" x="9482138" y="3917950"/>
          <p14:tracePt t="157855" x="9472613" y="3917950"/>
          <p14:tracePt t="157860" x="9464675" y="3917950"/>
          <p14:tracePt t="157870" x="9456738" y="3925888"/>
          <p14:tracePt t="157887" x="9363075" y="3925888"/>
          <p14:tracePt t="157906" x="9201150" y="3935413"/>
          <p14:tracePt t="157921" x="9091613" y="3943350"/>
          <p14:tracePt t="157938" x="8878888" y="3976688"/>
          <p14:tracePt t="157954" x="8640763" y="4027488"/>
          <p14:tracePt t="157971" x="8326438" y="4062413"/>
          <p14:tracePt t="157989" x="7935913" y="4070350"/>
          <p14:tracePt t="158004" x="7697788" y="4070350"/>
          <p14:tracePt t="158005" x="7604125" y="4079875"/>
          <p14:tracePt t="158021" x="7416800" y="4095750"/>
          <p14:tracePt t="158021" x="7373938" y="4095750"/>
          <p14:tracePt t="158037" x="7127875" y="4121150"/>
          <p14:tracePt t="158054" x="6848475" y="4171950"/>
          <p14:tracePt t="158071" x="6567488" y="4206875"/>
          <p14:tracePt t="158089" x="6167438" y="4316413"/>
          <p14:tracePt t="158104" x="5946775" y="4368800"/>
          <p14:tracePt t="158104" x="5888038" y="4376738"/>
          <p14:tracePt t="158121" x="5768975" y="4402138"/>
          <p14:tracePt t="158121" x="5743575" y="4410075"/>
          <p14:tracePt t="158137" x="5641975" y="4445000"/>
          <p14:tracePt t="158154" x="5538788" y="4495800"/>
          <p14:tracePt t="158171" x="5437188" y="4521200"/>
          <p14:tracePt t="158172" x="5403850" y="4529138"/>
          <p14:tracePt t="158187" x="5318125" y="4554538"/>
          <p14:tracePt t="158204" x="5165725" y="4597400"/>
          <p14:tracePt t="158205" x="5140325" y="4605338"/>
          <p14:tracePt t="158221" x="5029200" y="4657725"/>
          <p14:tracePt t="158221" x="4995863" y="4673600"/>
          <p14:tracePt t="158237" x="4868863" y="4716463"/>
          <p14:tracePt t="158254" x="4757738" y="4749800"/>
          <p14:tracePt t="158270" x="4656138" y="4810125"/>
          <p14:tracePt t="158287" x="4537075" y="4852988"/>
          <p14:tracePt t="158304" x="4400550" y="4878388"/>
          <p14:tracePt t="158304" x="4384675" y="4886325"/>
          <p14:tracePt t="158320" x="4306888" y="4903788"/>
          <p14:tracePt t="158321" x="4298950" y="4911725"/>
          <p14:tracePt t="158337" x="4248150" y="4929188"/>
          <p14:tracePt t="158354" x="4214813" y="4946650"/>
          <p14:tracePt t="158370" x="4187825" y="4954588"/>
          <p14:tracePt t="158388" x="4162425" y="4987925"/>
          <p14:tracePt t="158388" x="4146550" y="4997450"/>
          <p14:tracePt t="158404" x="4095750" y="5022850"/>
          <p14:tracePt t="158421" x="4027488" y="5064125"/>
          <p14:tracePt t="158422" x="4010025" y="5073650"/>
          <p14:tracePt t="158437" x="3959225" y="5116513"/>
          <p14:tracePt t="158454" x="3916363" y="5132388"/>
          <p14:tracePt t="158470" x="3900488" y="5149850"/>
          <p14:tracePt t="158487" x="3883025" y="5167313"/>
          <p14:tracePt t="158504" x="3873500" y="5175250"/>
          <p14:tracePt t="158522" x="3873500" y="5183188"/>
          <p14:tracePt t="159415" x="3873500" y="5175250"/>
          <p14:tracePt t="159431" x="3883025" y="5175250"/>
          <p14:tracePt t="159434" x="3883025" y="5167313"/>
          <p14:tracePt t="159442" x="3883025" y="5157788"/>
          <p14:tracePt t="159453" x="3890963" y="5157788"/>
          <p14:tracePt t="159475" x="3890963" y="5149850"/>
          <p14:tracePt t="159488" x="3900488" y="5141913"/>
          <p14:tracePt t="159724" x="3908425" y="5141913"/>
          <p14:tracePt t="159976" x="3916363" y="5141913"/>
          <p14:tracePt t="160074" x="3916363" y="5132388"/>
          <p14:tracePt t="160082" x="3916363" y="5124450"/>
          <p14:tracePt t="160087" x="3925888" y="5124450"/>
          <p14:tracePt t="160138" x="3933825" y="5124450"/>
          <p14:tracePt t="160646" x="3933825" y="5116513"/>
          <p14:tracePt t="160647" x="3933825" y="5106988"/>
          <p14:tracePt t="160652" x="3933825" y="5099050"/>
          <p14:tracePt t="160669" x="3941763" y="5081588"/>
          <p14:tracePt t="160686" x="3951288" y="5064125"/>
          <p14:tracePt t="160705" x="3959225" y="5038725"/>
          <p14:tracePt t="160719" x="3967163" y="5013325"/>
          <p14:tracePt t="160736" x="3984625" y="4997450"/>
          <p14:tracePt t="160753" x="3992563" y="4979988"/>
          <p14:tracePt t="160769" x="3992563" y="4954588"/>
          <p14:tracePt t="160788" x="4002088" y="4937125"/>
          <p14:tracePt t="160803" x="4010025" y="4929188"/>
          <p14:tracePt t="160857" x="4010025" y="4919663"/>
          <p14:tracePt t="160862" x="4010025" y="4911725"/>
          <p14:tracePt t="160870" x="4010025" y="4903788"/>
          <p14:tracePt t="160886" x="4010025" y="4886325"/>
          <p14:tracePt t="160904" x="4017963" y="4860925"/>
          <p14:tracePt t="160919" x="4027488" y="4835525"/>
          <p14:tracePt t="160936" x="4035425" y="4818063"/>
          <p14:tracePt t="160955" x="4035425" y="4802188"/>
          <p14:tracePt t="160969" x="4044950" y="4784725"/>
          <p14:tracePt t="161005" x="4044950" y="4775200"/>
          <p14:tracePt t="161023" x="4044950" y="4767263"/>
          <p14:tracePt t="161177" x="4044950" y="4759325"/>
          <p14:tracePt t="161178" x="4052888" y="4759325"/>
          <p14:tracePt t="161195" x="4052888" y="4749800"/>
          <p14:tracePt t="161203" x="4052888" y="4741863"/>
          <p14:tracePt t="161219" x="4070350" y="4741863"/>
          <p14:tracePt t="161236" x="4070350" y="4733925"/>
          <p14:tracePt t="161276" x="4078288" y="4733925"/>
          <p14:tracePt t="161333" x="4078288" y="4724400"/>
          <p14:tracePt t="161338" x="4078288" y="4716463"/>
          <p14:tracePt t="161417" x="4086225" y="4716463"/>
          <p14:tracePt t="161448" x="4086225" y="4708525"/>
          <p14:tracePt t="161450" x="4095750" y="4708525"/>
          <p14:tracePt t="161454" x="4095750" y="4699000"/>
          <p14:tracePt t="161474" x="4103688" y="4699000"/>
          <p14:tracePt t="161486" x="4103688" y="4691063"/>
          <p14:tracePt t="161504" x="4121150" y="4683125"/>
          <p14:tracePt t="161519" x="4137025" y="4665663"/>
          <p14:tracePt t="161536" x="4146550" y="4665663"/>
          <p14:tracePt t="161554" x="4162425" y="4657725"/>
          <p14:tracePt t="161570" x="4171950" y="4648200"/>
          <p14:tracePt t="161596" x="4179888" y="4648200"/>
          <p14:tracePt t="161637" x="4187825" y="4648200"/>
          <p14:tracePt t="161639" x="4197350" y="4648200"/>
          <p14:tracePt t="161652" x="4214813" y="4648200"/>
          <p14:tracePt t="161669" x="4240213" y="4657725"/>
          <p14:tracePt t="161686" x="4256088" y="4673600"/>
          <p14:tracePt t="161702" x="4273550" y="4673600"/>
          <p14:tracePt t="161719" x="4291013" y="4673600"/>
          <p14:tracePt t="161739" x="4298950" y="4673600"/>
          <p14:tracePt t="161752" x="4306888" y="4673600"/>
          <p14:tracePt t="161769" x="4332288" y="4673600"/>
          <p14:tracePt t="161786" x="4349750" y="4673600"/>
          <p14:tracePt t="161803" x="4375150" y="4683125"/>
          <p14:tracePt t="161803" x="4375150" y="4691063"/>
          <p14:tracePt t="161820" x="4384675" y="4691063"/>
          <p14:tracePt t="161837" x="4392613" y="4691063"/>
          <p14:tracePt t="161854" x="4400550" y="4691063"/>
          <p14:tracePt t="161869" x="4410075" y="4691063"/>
          <p14:tracePt t="161886" x="4418013" y="4691063"/>
          <p14:tracePt t="161903" x="4435475" y="4708525"/>
          <p14:tracePt t="161921" x="4460875" y="4724400"/>
          <p14:tracePt t="161936" x="4476750" y="4733925"/>
          <p14:tracePt t="161953" x="4486275" y="4733925"/>
          <p14:tracePt t="161970" x="4494213" y="4733925"/>
          <p14:tracePt t="162004" x="4503738" y="4733925"/>
          <p14:tracePt t="162016" x="4511675" y="4733925"/>
          <p14:tracePt t="162019" x="4519613" y="4733925"/>
          <p14:tracePt t="162035" x="4537075" y="4733925"/>
          <p14:tracePt t="162053" x="4562475" y="4733925"/>
          <p14:tracePt t="162069" x="4570413" y="4733925"/>
          <p14:tracePt t="162086" x="4579938" y="4733925"/>
          <p14:tracePt t="162103" x="4595813" y="4733925"/>
          <p14:tracePt t="162120" x="4613275" y="4733925"/>
          <p14:tracePt t="162135" x="4638675" y="4716463"/>
          <p14:tracePt t="162154" x="4646613" y="4716463"/>
          <p14:tracePt t="162169" x="4656138" y="4708525"/>
          <p14:tracePt t="162187" x="4664075" y="4699000"/>
          <p14:tracePt t="162203" x="4673600" y="4699000"/>
          <p14:tracePt t="162221" x="4681538" y="4699000"/>
          <p14:tracePt t="162236" x="4714875" y="4691063"/>
          <p14:tracePt t="162253" x="4724400" y="4691063"/>
          <p14:tracePt t="162269" x="4740275" y="4691063"/>
          <p14:tracePt t="162288" x="4757738" y="4691063"/>
          <p14:tracePt t="162302" x="4775200" y="4691063"/>
          <p14:tracePt t="162320" x="4783138" y="4691063"/>
          <p14:tracePt t="162337" x="4800600" y="4699000"/>
          <p14:tracePt t="162352" x="4808538" y="4699000"/>
          <p14:tracePt t="162369" x="4818063" y="4708525"/>
          <p14:tracePt t="162370" x="4826000" y="4716463"/>
          <p14:tracePt t="162385" x="4843463" y="4716463"/>
          <p14:tracePt t="162403" x="4851400" y="4716463"/>
          <p14:tracePt t="162421" x="4868863" y="4716463"/>
          <p14:tracePt t="162472" x="4876800" y="4716463"/>
          <p14:tracePt t="162474" x="4884738" y="4716463"/>
          <p14:tracePt t="162485" x="4894263" y="4724400"/>
          <p14:tracePt t="162504" x="4902200" y="4733925"/>
          <p14:tracePt t="162520" x="4910138" y="4733925"/>
          <p14:tracePt t="162535" x="4927600" y="4741863"/>
          <p14:tracePt t="162554" x="4935538" y="4741863"/>
          <p14:tracePt t="162571" x="4945063" y="4741863"/>
          <p14:tracePt t="162585" x="4953000" y="4741863"/>
          <p14:tracePt t="162602" x="4970463" y="4759325"/>
          <p14:tracePt t="162619" x="5003800" y="4759325"/>
          <p14:tracePt t="162635" x="5029200" y="4749800"/>
          <p14:tracePt t="162653" x="5064125" y="4749800"/>
          <p14:tracePt t="162669" x="5080000" y="4749800"/>
          <p14:tracePt t="162685" x="5114925" y="4749800"/>
          <p14:tracePt t="162703" x="5157788" y="4749800"/>
          <p14:tracePt t="162718" x="5208588" y="4749800"/>
          <p14:tracePt t="162735" x="5267325" y="4749800"/>
          <p14:tracePt t="162752" x="5302250" y="4759325"/>
          <p14:tracePt t="162768" x="5327650" y="4759325"/>
          <p14:tracePt t="162785" x="5343525" y="4759325"/>
          <p14:tracePt t="162854" x="5353050" y="4759325"/>
          <p14:tracePt t="162903" x="5360988" y="4759325"/>
          <p14:tracePt t="162998" x="5368925" y="4759325"/>
          <p14:tracePt t="163039" x="5378450" y="4759325"/>
          <p14:tracePt t="163058" x="5386388" y="4759325"/>
          <p14:tracePt t="163066" x="5394325" y="4759325"/>
          <p14:tracePt t="163070" x="5403850" y="4759325"/>
          <p14:tracePt t="163085" x="5421313" y="4759325"/>
          <p14:tracePt t="163102" x="5437188" y="4759325"/>
          <p14:tracePt t="163118" x="5446713" y="4759325"/>
          <p14:tracePt t="163135" x="5454650" y="4759325"/>
          <p14:tracePt t="163152" x="5462588" y="4767263"/>
          <p14:tracePt t="163168" x="5472113" y="4767263"/>
          <p14:tracePt t="163186" x="5480050" y="4767263"/>
          <p14:tracePt t="163204" x="5487988" y="4767263"/>
          <p14:tracePt t="163227" x="5497513" y="4767263"/>
          <p14:tracePt t="163236" x="5505450" y="4767263"/>
          <p14:tracePt t="163258" x="5513388" y="4767263"/>
          <p14:tracePt t="163270" x="5522913" y="4767263"/>
          <p14:tracePt t="163286" x="5530850" y="4767263"/>
          <p14:tracePt t="163286" x="5538788" y="4767263"/>
          <p14:tracePt t="163301" x="5556250" y="4767263"/>
          <p14:tracePt t="163318" x="5573713" y="4767263"/>
          <p14:tracePt t="163335" x="5581650" y="4767263"/>
          <p14:tracePt t="163353" x="5591175" y="4767263"/>
          <p14:tracePt t="163354" x="5599113" y="4767263"/>
          <p14:tracePt t="163400" x="5607050" y="4767263"/>
          <p14:tracePt t="163406" x="5616575" y="4767263"/>
          <p14:tracePt t="164306" x="5607050" y="4767263"/>
          <p14:tracePt t="164319" x="5616575" y="4767263"/>
          <p14:tracePt t="164326" x="5632450" y="4759325"/>
          <p14:tracePt t="164334" x="5649913" y="4759325"/>
          <p14:tracePt t="164335" x="5657850" y="4759325"/>
          <p14:tracePt t="164351" x="5718175" y="4741863"/>
          <p14:tracePt t="164368" x="5761038" y="4741863"/>
          <p14:tracePt t="164385" x="5811838" y="4749800"/>
          <p14:tracePt t="164401" x="5853113" y="4749800"/>
          <p14:tracePt t="164418" x="5880100" y="4741863"/>
          <p14:tracePt t="164434" x="5913438" y="4741863"/>
          <p14:tracePt t="164451" x="5956300" y="4724400"/>
          <p14:tracePt t="164469" x="6024563" y="4708525"/>
          <p14:tracePt t="164484" x="6091238" y="4708525"/>
          <p14:tracePt t="164501" x="6184900" y="4691063"/>
          <p14:tracePt t="164502" x="6210300" y="4691063"/>
          <p14:tracePt t="164518" x="6253163" y="4691063"/>
          <p14:tracePt t="164518" x="6261100" y="4691063"/>
          <p14:tracePt t="164534" x="6303963" y="4683125"/>
          <p14:tracePt t="164535" x="6311900" y="4673600"/>
          <p14:tracePt t="164551" x="6338888" y="4665663"/>
          <p14:tracePt t="164568" x="6354763" y="4665663"/>
          <p14:tracePt t="164586" x="6354763" y="4657725"/>
          <p14:tracePt t="164586" x="6364288" y="4657725"/>
          <p14:tracePt t="164601" x="6364288" y="4648200"/>
          <p14:tracePt t="164618" x="6372225" y="4648200"/>
          <p14:tracePt t="164654" x="6380163" y="4648200"/>
          <p14:tracePt t="164679" x="6389688" y="4648200"/>
          <p14:tracePt t="164900" x="6397625" y="4648200"/>
          <p14:tracePt t="164912" x="6405563" y="4648200"/>
          <p14:tracePt t="164922" x="6415088" y="4648200"/>
          <p14:tracePt t="164934" x="6423025" y="4648200"/>
          <p14:tracePt t="164968" x="6430963" y="4648200"/>
          <p14:tracePt t="166388" x="6430963" y="4657725"/>
          <p14:tracePt t="166435" x="6423025" y="4657725"/>
          <p14:tracePt t="166492" x="6415088" y="4657725"/>
          <p14:tracePt t="166498" x="6415088" y="4665663"/>
          <p14:tracePt t="166506" x="6405563" y="4673600"/>
          <p14:tracePt t="166531" x="6405563" y="4683125"/>
          <p14:tracePt t="166538" x="6397625" y="4683125"/>
          <p14:tracePt t="166550" x="6397625" y="4691063"/>
          <p14:tracePt t="166567" x="6389688" y="4699000"/>
          <p14:tracePt t="166584" x="6372225" y="4708525"/>
          <p14:tracePt t="166601" x="6364288" y="4724400"/>
          <p14:tracePt t="166617" x="6346825" y="4724400"/>
          <p14:tracePt t="166636" x="6329363" y="4733925"/>
          <p14:tracePt t="166650" x="6329363" y="4741863"/>
          <p14:tracePt t="166651" x="6321425" y="4741863"/>
          <p14:tracePt t="166667" x="6303963" y="4749800"/>
          <p14:tracePt t="166683" x="6286500" y="4767263"/>
          <p14:tracePt t="166701" x="6270625" y="4784725"/>
          <p14:tracePt t="166716" x="6261100" y="4784725"/>
          <p14:tracePt t="166735" x="6245225" y="4802188"/>
          <p14:tracePt t="166752" x="6235700" y="4818063"/>
          <p14:tracePt t="166767" x="6219825" y="4818063"/>
          <p14:tracePt t="166783" x="6202363" y="4827588"/>
          <p14:tracePt t="166800" x="6184900" y="4835525"/>
          <p14:tracePt t="166817" x="6167438" y="4852988"/>
          <p14:tracePt t="166835" x="6151563" y="4868863"/>
          <p14:tracePt t="166850" x="6126163" y="4886325"/>
          <p14:tracePt t="166850" x="6108700" y="4886325"/>
          <p14:tracePt t="166866" x="6083300" y="4903788"/>
          <p14:tracePt t="166883" x="6032500" y="4911725"/>
          <p14:tracePt t="166900" x="6007100" y="4929188"/>
          <p14:tracePt t="166917" x="6007100" y="4937125"/>
          <p14:tracePt t="167088" x="5997575" y="4937125"/>
          <p14:tracePt t="167094" x="5989638" y="4937125"/>
          <p14:tracePt t="167099" x="5981700" y="4946650"/>
          <p14:tracePt t="167117" x="5964238" y="4962525"/>
          <p14:tracePt t="167133" x="5938838" y="4979988"/>
          <p14:tracePt t="167150" x="5905500" y="5005388"/>
          <p14:tracePt t="167166" x="5880100" y="5022850"/>
          <p14:tracePt t="167183" x="5819775" y="5030788"/>
          <p14:tracePt t="167200" x="5776913" y="5056188"/>
          <p14:tracePt t="167218" x="5735638" y="5064125"/>
          <p14:tracePt t="167218" x="5718175" y="5064125"/>
          <p14:tracePt t="167233" x="5692775" y="5081588"/>
          <p14:tracePt t="167251" x="5641975" y="5081588"/>
          <p14:tracePt t="167266" x="5632450" y="5081588"/>
          <p14:tracePt t="167285" x="5616575" y="5081588"/>
          <p14:tracePt t="167301" x="5607050" y="5081588"/>
          <p14:tracePt t="167302" x="5591175" y="5091113"/>
          <p14:tracePt t="167316" x="5565775" y="5091113"/>
          <p14:tracePt t="167334" x="5480050" y="5116513"/>
          <p14:tracePt t="167350" x="5429250" y="5132388"/>
          <p14:tracePt t="167366" x="5403850" y="5141913"/>
          <p14:tracePt t="167383" x="5360988" y="5149850"/>
          <p14:tracePt t="167400" x="5327650" y="5149850"/>
          <p14:tracePt t="167416" x="5292725" y="5149850"/>
          <p14:tracePt t="167433" x="5241925" y="5149850"/>
          <p14:tracePt t="167450" x="5224463" y="5149850"/>
          <p14:tracePt t="167654" x="5233988" y="5141913"/>
          <p14:tracePt t="167657" x="5249863" y="5132388"/>
          <p14:tracePt t="167666" x="5259388" y="5124450"/>
          <p14:tracePt t="167683" x="5302250" y="5099050"/>
          <p14:tracePt t="167700" x="5318125" y="5081588"/>
          <p14:tracePt t="167717" x="5353050" y="5064125"/>
          <p14:tracePt t="167717" x="5360988" y="5056188"/>
          <p14:tracePt t="167733" x="5378450" y="5048250"/>
          <p14:tracePt t="167750" x="5403850" y="5030788"/>
          <p14:tracePt t="167767" x="5403850" y="5013325"/>
          <p14:tracePt t="167768" x="5411788" y="5013325"/>
          <p14:tracePt t="167783" x="5429250" y="5013325"/>
          <p14:tracePt t="167801" x="5446713" y="5005388"/>
          <p14:tracePt t="167817" x="5454650" y="5005388"/>
          <p14:tracePt t="167833" x="5472113" y="5005388"/>
          <p14:tracePt t="167851" x="5505450" y="5005388"/>
          <p14:tracePt t="167852" x="5513388" y="5005388"/>
          <p14:tracePt t="167866" x="5530850" y="5005388"/>
          <p14:tracePt t="167884" x="5530850" y="4997450"/>
          <p14:tracePt t="167900" x="5548313" y="4987925"/>
          <p14:tracePt t="167917" x="5565775" y="4987925"/>
          <p14:tracePt t="167933" x="5573713" y="4979988"/>
          <p14:tracePt t="167950" x="5607050" y="4979988"/>
          <p14:tracePt t="167967" x="5632450" y="4979988"/>
          <p14:tracePt t="167968" x="5649913" y="4979988"/>
          <p14:tracePt t="167983" x="5683250" y="4979988"/>
          <p14:tracePt t="167999" x="5718175" y="4979988"/>
          <p14:tracePt t="168017" x="5743575" y="4972050"/>
          <p14:tracePt t="168034" x="5751513" y="4972050"/>
          <p14:tracePt t="168090" x="5761038" y="4972050"/>
          <p14:tracePt t="168092" x="5768975" y="4972050"/>
          <p14:tracePt t="168099" x="5776913" y="4972050"/>
          <p14:tracePt t="168116" x="5794375" y="4979988"/>
          <p14:tracePt t="168117" x="5794375" y="4987925"/>
          <p14:tracePt t="168133" x="5802313" y="4979988"/>
          <p14:tracePt t="168150" x="5811838" y="4979988"/>
          <p14:tracePt t="168166" x="5845175" y="4987925"/>
          <p14:tracePt t="168183" x="5870575" y="4987925"/>
          <p14:tracePt t="168202" x="5895975" y="4997450"/>
          <p14:tracePt t="168216" x="5905500" y="4997450"/>
          <p14:tracePt t="168233" x="5913438" y="4997450"/>
          <p14:tracePt t="168249" x="5921375" y="4997450"/>
          <p14:tracePt t="168268" x="5930900" y="4997450"/>
          <p14:tracePt t="168283" x="5946775" y="4987925"/>
          <p14:tracePt t="168284" x="5964238" y="4987925"/>
          <p14:tracePt t="168299" x="5989638" y="4979988"/>
          <p14:tracePt t="168316" x="6015038" y="4979988"/>
          <p14:tracePt t="168317" x="6015038" y="4972050"/>
          <p14:tracePt t="168333" x="6040438" y="4972050"/>
          <p14:tracePt t="168350" x="6049963" y="4972050"/>
          <p14:tracePt t="168368" x="6057900" y="4972050"/>
          <p14:tracePt t="168414" x="6065838" y="4972050"/>
          <p14:tracePt t="168420" x="6075363" y="4962525"/>
          <p14:tracePt t="168522" x="6065838" y="4962525"/>
          <p14:tracePt t="168528" x="6057900" y="4962525"/>
          <p14:tracePt t="168533" x="6049963" y="4972050"/>
          <p14:tracePt t="168549" x="6015038" y="4997450"/>
          <p14:tracePt t="168566" x="5964238" y="5030788"/>
          <p14:tracePt t="168583" x="5862638" y="5099050"/>
          <p14:tracePt t="168584" x="5845175" y="5116513"/>
          <p14:tracePt t="168599" x="5761038" y="5157788"/>
          <p14:tracePt t="168616" x="5667375" y="5218113"/>
          <p14:tracePt t="168617" x="5632450" y="5226050"/>
          <p14:tracePt t="168633" x="5565775" y="5243513"/>
          <p14:tracePt t="168633" x="5538788" y="5251450"/>
          <p14:tracePt t="168649" x="5472113" y="5260975"/>
          <p14:tracePt t="168666" x="5446713" y="5268913"/>
          <p14:tracePt t="168683" x="5403850" y="5286375"/>
          <p14:tracePt t="168700" x="5353050" y="5294313"/>
          <p14:tracePt t="168716" x="5310188" y="5294313"/>
          <p14:tracePt t="168734" x="5259388" y="5294313"/>
          <p14:tracePt t="168749" x="5224463" y="5294313"/>
          <p14:tracePt t="168766" x="5208588" y="5294313"/>
          <p14:tracePt t="168783" x="5191125" y="5294313"/>
          <p14:tracePt t="168799" x="5148263" y="5294313"/>
          <p14:tracePt t="168800" x="5140325" y="5294313"/>
          <p14:tracePt t="168816" x="5106988" y="5302250"/>
          <p14:tracePt t="168817" x="5089525" y="5311775"/>
          <p14:tracePt t="168832" x="5064125" y="5311775"/>
          <p14:tracePt t="168833" x="5046663" y="5311775"/>
          <p14:tracePt t="168849" x="5021263" y="5311775"/>
          <p14:tracePt t="168866" x="5003800" y="5311775"/>
          <p14:tracePt t="169016" x="5013325" y="5311775"/>
          <p14:tracePt t="169020" x="5013325" y="5302250"/>
          <p14:tracePt t="169032" x="5038725" y="5294313"/>
          <p14:tracePt t="169033" x="5046663" y="5286375"/>
          <p14:tracePt t="169049" x="5097463" y="5251450"/>
          <p14:tracePt t="169068" x="5165725" y="5218113"/>
          <p14:tracePt t="169068" x="5183188" y="5218113"/>
          <p14:tracePt t="169082" x="5249863" y="5200650"/>
          <p14:tracePt t="169099" x="5335588" y="5183188"/>
          <p14:tracePt t="169118" x="5454650" y="5175250"/>
          <p14:tracePt t="169133" x="5513388" y="5175250"/>
          <p14:tracePt t="169149" x="5556250" y="5175250"/>
          <p14:tracePt t="169167" x="5581650" y="5183188"/>
          <p14:tracePt t="169168" x="5591175" y="5192713"/>
          <p14:tracePt t="169182" x="5616575" y="5200650"/>
          <p14:tracePt t="169199" x="5649913" y="5200650"/>
          <p14:tracePt t="169200" x="5657850" y="5200650"/>
          <p14:tracePt t="169216" x="5675313" y="5200650"/>
          <p14:tracePt t="169232" x="5708650" y="5208588"/>
          <p14:tracePt t="169233" x="5718175" y="5218113"/>
          <p14:tracePt t="169249" x="5735638" y="5226050"/>
          <p14:tracePt t="169267" x="5776913" y="5226050"/>
          <p14:tracePt t="169282" x="5837238" y="5235575"/>
          <p14:tracePt t="169299" x="5895975" y="5260975"/>
          <p14:tracePt t="169318" x="5981700" y="5276850"/>
          <p14:tracePt t="169332" x="6015038" y="5294313"/>
          <p14:tracePt t="169333" x="6024563" y="5294313"/>
          <p14:tracePt t="169349" x="6049963" y="5294313"/>
          <p14:tracePt t="169365" x="6075363" y="5294313"/>
          <p14:tracePt t="169383" x="6091238" y="5294313"/>
          <p14:tracePt t="169399" x="6116638" y="5294313"/>
          <p14:tracePt t="169415" x="6151563" y="5294313"/>
          <p14:tracePt t="169432" x="6176963" y="5294313"/>
          <p14:tracePt t="169450" x="6194425" y="5294313"/>
          <p14:tracePt t="179932" x="6202363" y="5286375"/>
          <p14:tracePt t="179934" x="6227763" y="5260975"/>
          <p14:tracePt t="179944" x="6286500" y="5200650"/>
          <p14:tracePt t="179961" x="6430963" y="5073650"/>
          <p14:tracePt t="179979" x="6516688" y="4997450"/>
          <p14:tracePt t="179994" x="6534150" y="4997450"/>
          <p14:tracePt t="180012" x="6534150" y="4987925"/>
          <p14:tracePt t="180029" x="6550025" y="4972050"/>
          <p14:tracePt t="180046" x="6567488" y="4946650"/>
          <p14:tracePt t="180061" x="6584950" y="4937125"/>
          <p14:tracePt t="180078" x="6600825" y="4919663"/>
          <p14:tracePt t="180078" x="6610350" y="4911725"/>
          <p14:tracePt t="180094" x="6643688" y="4903788"/>
          <p14:tracePt t="180095" x="6669088" y="4894263"/>
          <p14:tracePt t="180111" x="6729413" y="4860925"/>
          <p14:tracePt t="180112" x="6762750" y="4852988"/>
          <p14:tracePt t="180127" x="6899275" y="4802188"/>
          <p14:tracePt t="180144" x="7000875" y="4767263"/>
          <p14:tracePt t="180161" x="7102475" y="4749800"/>
          <p14:tracePt t="180177" x="7204075" y="4759325"/>
          <p14:tracePt t="180194" x="7366000" y="4860925"/>
          <p14:tracePt t="180195" x="7426325" y="4903788"/>
          <p14:tracePt t="180211" x="7596188" y="5022850"/>
          <p14:tracePt t="180227" x="7781925" y="5132388"/>
          <p14:tracePt t="180245" x="7867650" y="5141913"/>
          <p14:tracePt t="180246" x="7885113" y="5141913"/>
          <p14:tracePt t="180261" x="7918450" y="5141913"/>
          <p14:tracePt t="180277" x="7994650" y="5099050"/>
          <p14:tracePt t="180295" x="8080375" y="5048250"/>
          <p14:tracePt t="180311" x="8121650" y="5022850"/>
          <p14:tracePt t="180327" x="8164513" y="4987925"/>
          <p14:tracePt t="180344" x="8181975" y="4979988"/>
          <p14:tracePt t="180361" x="8199438" y="4979988"/>
          <p14:tracePt t="180407" x="8207375" y="4979988"/>
          <p14:tracePt t="180414" x="8215313" y="4987925"/>
          <p14:tracePt t="180422" x="8224838" y="4987925"/>
          <p14:tracePt t="180427" x="8224838" y="4997450"/>
          <p14:tracePt t="180446" x="8232775" y="4997450"/>
          <p14:tracePt t="183024" x="8240713" y="4997450"/>
          <p14:tracePt t="183027" x="8258175" y="4979988"/>
          <p14:tracePt t="183043" x="8283575" y="4962525"/>
          <p14:tracePt t="183059" x="8301038" y="4946650"/>
          <p14:tracePt t="183076" x="8308975" y="4937125"/>
          <p14:tracePt t="183111" x="8318500" y="4937125"/>
          <p14:tracePt t="183119" x="8326438" y="4937125"/>
          <p14:tracePt t="183126" x="8334375" y="4937125"/>
          <p14:tracePt t="183143" x="8369300" y="4937125"/>
          <p14:tracePt t="183159" x="8394700" y="4937125"/>
          <p14:tracePt t="183177" x="8394700" y="4929188"/>
          <p14:tracePt t="183178" x="8402638" y="4929188"/>
          <p14:tracePt t="183194" x="8410575" y="4919663"/>
          <p14:tracePt t="183209" x="8420100" y="4911725"/>
          <p14:tracePt t="183226" x="8435975" y="4903788"/>
          <p14:tracePt t="183243" x="8445500" y="4894263"/>
          <p14:tracePt t="183260" x="8462963" y="4894263"/>
          <p14:tracePt t="183277" x="8462963" y="4878388"/>
          <p14:tracePt t="183278" x="8470900" y="4878388"/>
          <p14:tracePt t="183293" x="8478838" y="4878388"/>
          <p14:tracePt t="183310" x="8521700" y="4878388"/>
          <p14:tracePt t="183326" x="8539163" y="4878388"/>
          <p14:tracePt t="183343" x="8555038" y="4868863"/>
          <p14:tracePt t="183360" x="8572500" y="4860925"/>
          <p14:tracePt t="183378" x="8589963" y="4860925"/>
          <p14:tracePt t="183399" x="8597900" y="4860925"/>
          <p14:tracePt t="183411" x="8615363" y="4860925"/>
          <p14:tracePt t="183426" x="8632825" y="4868863"/>
          <p14:tracePt t="183443" x="8658225" y="4868863"/>
          <p14:tracePt t="183493" x="8666163" y="4868863"/>
          <p14:tracePt t="183494" x="8674100" y="4868863"/>
          <p14:tracePt t="183509" x="8699500" y="4860925"/>
          <p14:tracePt t="183527" x="8750300" y="4852988"/>
          <p14:tracePt t="183544" x="8785225" y="4835525"/>
          <p14:tracePt t="183559" x="8828088" y="4827588"/>
          <p14:tracePt t="183576" x="8843963" y="4827588"/>
          <p14:tracePt t="183593" x="8853488" y="4827588"/>
          <p14:tracePt t="183695" x="8843963" y="4827588"/>
          <p14:tracePt t="183697" x="8836025" y="4827588"/>
          <p14:tracePt t="183709" x="8810625" y="4843463"/>
          <p14:tracePt t="183726" x="8759825" y="4868863"/>
          <p14:tracePt t="183743" x="8709025" y="4903788"/>
          <p14:tracePt t="183744" x="8699500" y="4911725"/>
          <p14:tracePt t="183759" x="8648700" y="4946650"/>
          <p14:tracePt t="183778" x="8555038" y="4987925"/>
          <p14:tracePt t="183793" x="8470900" y="5005388"/>
          <p14:tracePt t="183793" x="8445500" y="5005388"/>
          <p14:tracePt t="183809" x="8326438" y="5038725"/>
          <p14:tracePt t="183826" x="8215313" y="5081588"/>
          <p14:tracePt t="183844" x="8121650" y="5141913"/>
          <p14:tracePt t="183845" x="8105775" y="5141913"/>
          <p14:tracePt t="183859" x="8037513" y="5167313"/>
          <p14:tracePt t="183877" x="7951788" y="5200650"/>
          <p14:tracePt t="183892" x="7910513" y="5208588"/>
          <p14:tracePt t="183910" x="7859713" y="5226050"/>
          <p14:tracePt t="183927" x="7816850" y="5235575"/>
          <p14:tracePt t="183942" x="7791450" y="5243513"/>
          <p14:tracePt t="183961" x="7756525" y="5260975"/>
          <p14:tracePt t="183978" x="7756525" y="5268913"/>
          <p14:tracePt t="183992" x="7740650" y="5276850"/>
          <p14:tracePt t="184009" x="7731125" y="5286375"/>
          <p14:tracePt t="184027" x="7715250" y="5286375"/>
          <p14:tracePt t="184042" x="7705725" y="5294313"/>
          <p14:tracePt t="184060" x="7697788" y="5302250"/>
          <p14:tracePt t="184335" x="7705725" y="5302250"/>
          <p14:tracePt t="184340" x="7705725" y="5294313"/>
          <p14:tracePt t="184348" x="7715250" y="5294313"/>
          <p14:tracePt t="184359" x="7723188" y="5294313"/>
          <p14:tracePt t="184380" x="7731125" y="5294313"/>
          <p14:tracePt t="184397" x="7731125" y="5286375"/>
          <p14:tracePt t="184409" x="7740650" y="5276850"/>
          <p14:tracePt t="184433" x="7740650" y="5268913"/>
          <p14:tracePt t="184442" x="7748588" y="5268913"/>
          <p14:tracePt t="184459" x="7766050" y="5260975"/>
          <p14:tracePt t="184477" x="7781925" y="5251450"/>
          <p14:tracePt t="184492" x="7791450" y="5243513"/>
          <p14:tracePt t="184493" x="7791450" y="5235575"/>
          <p14:tracePt t="184509" x="7799388" y="5235575"/>
          <p14:tracePt t="184509" x="7807325" y="5226050"/>
          <p14:tracePt t="184543" x="7816850" y="5226050"/>
          <p14:tracePt t="184548" x="7824788" y="5218113"/>
          <p14:tracePt t="184560" x="7832725" y="5208588"/>
          <p14:tracePt t="184576" x="7842250" y="5208588"/>
          <p14:tracePt t="184593" x="7850188" y="5208588"/>
          <p14:tracePt t="184611" x="7850188" y="5200650"/>
          <p14:tracePt t="184626" x="7859713" y="5183188"/>
          <p14:tracePt t="184642" x="7875588" y="5183188"/>
          <p14:tracePt t="184660" x="7893050" y="5167313"/>
          <p14:tracePt t="184677" x="7910513" y="5157788"/>
          <p14:tracePt t="184692" x="7918450" y="5149850"/>
          <p14:tracePt t="184693" x="7918450" y="5141913"/>
          <p14:tracePt t="184709" x="7926388" y="5132388"/>
          <p14:tracePt t="184710" x="7935913" y="5132388"/>
          <p14:tracePt t="184726" x="7943850" y="5132388"/>
          <p14:tracePt t="184744" x="7961313" y="5124450"/>
          <p14:tracePt t="184745" x="7969250" y="5124450"/>
          <p14:tracePt t="184759" x="7986713" y="5116513"/>
          <p14:tracePt t="184776" x="8012113" y="5106988"/>
          <p14:tracePt t="184776" x="8020050" y="5106988"/>
          <p14:tracePt t="184792" x="8045450" y="5099050"/>
          <p14:tracePt t="184792" x="8062913" y="5091113"/>
          <p14:tracePt t="184809" x="8088313" y="5081588"/>
          <p14:tracePt t="184825" x="8113713" y="5081588"/>
          <p14:tracePt t="184842" x="8131175" y="5081588"/>
          <p14:tracePt t="184859" x="8139113" y="5064125"/>
          <p14:tracePt t="184860" x="8147050" y="5064125"/>
          <p14:tracePt t="184890" x="8156575" y="5064125"/>
          <p14:tracePt t="184901" x="8156575" y="5056188"/>
          <p14:tracePt t="184922" x="8164513" y="5048250"/>
          <p14:tracePt t="184925" x="8174038" y="5038725"/>
          <p14:tracePt t="184944" x="8199438" y="5030788"/>
          <p14:tracePt t="185127" x="8207375" y="5030788"/>
          <p14:tracePt t="185129" x="8215313" y="5030788"/>
          <p14:tracePt t="185142" x="8232775" y="5030788"/>
          <p14:tracePt t="185159" x="8258175" y="5048250"/>
          <p14:tracePt t="185175" x="8291513" y="5064125"/>
          <p14:tracePt t="185192" x="8318500" y="5073650"/>
          <p14:tracePt t="185193" x="8326438" y="5073650"/>
          <p14:tracePt t="185209" x="8351838" y="5073650"/>
          <p14:tracePt t="185209" x="8359775" y="5073650"/>
          <p14:tracePt t="185225" x="8402638" y="5073650"/>
          <p14:tracePt t="185242" x="8435975" y="5073650"/>
          <p14:tracePt t="185261" x="8462963" y="5073650"/>
          <p14:tracePt t="185275" x="8470900" y="5064125"/>
          <p14:tracePt t="185293" x="8478838" y="5064125"/>
          <p14:tracePt t="185419" x="8470900" y="5064125"/>
          <p14:tracePt t="185428" x="8462963" y="5073650"/>
          <p14:tracePt t="185432" x="8453438" y="5073650"/>
          <p14:tracePt t="185441" x="8435975" y="5081588"/>
          <p14:tracePt t="185458" x="8410575" y="5116513"/>
          <p14:tracePt t="185475" x="8351838" y="5157788"/>
          <p14:tracePt t="185493" x="8283575" y="5200650"/>
          <p14:tracePt t="185508" x="8240713" y="5226050"/>
          <p14:tracePt t="185525" x="8139113" y="5260975"/>
          <p14:tracePt t="185542" x="8045450" y="5276850"/>
          <p14:tracePt t="185560" x="7943850" y="5302250"/>
          <p14:tracePt t="185561" x="7926388" y="5302250"/>
          <p14:tracePt t="185575" x="7859713" y="5302250"/>
          <p14:tracePt t="185593" x="7773988" y="5311775"/>
          <p14:tracePt t="185608" x="7723188" y="5327650"/>
          <p14:tracePt t="185625" x="7662863" y="5337175"/>
          <p14:tracePt t="185644" x="7612063" y="5353050"/>
          <p14:tracePt t="185644" x="7604125" y="5362575"/>
          <p14:tracePt t="185658" x="7570788" y="5362575"/>
          <p14:tracePt t="185677" x="7527925" y="5362575"/>
          <p14:tracePt t="185692" x="7502525" y="5362575"/>
          <p14:tracePt t="185692" x="7493000" y="5362575"/>
          <p14:tracePt t="185708" x="7451725" y="5370513"/>
          <p14:tracePt t="185725" x="7400925" y="5380038"/>
          <p14:tracePt t="185744" x="7373938" y="5380038"/>
          <p14:tracePt t="185746" x="7366000" y="5380038"/>
          <p14:tracePt t="185758" x="7348538" y="5380038"/>
          <p14:tracePt t="185775" x="7323138" y="5380038"/>
          <p14:tracePt t="185801" x="7315200" y="5380038"/>
          <p14:tracePt t="185883" x="7307263" y="5380038"/>
          <p14:tracePt t="190599" x="7307263" y="5370513"/>
          <p14:tracePt t="190600" x="7307263" y="5345113"/>
          <p14:tracePt t="190605" x="7323138" y="5319713"/>
          <p14:tracePt t="190623" x="7629525" y="5091113"/>
          <p14:tracePt t="190640" x="7926388" y="4878388"/>
          <p14:tracePt t="190641" x="7977188" y="4835525"/>
          <p14:tracePt t="190656" x="8131175" y="4691063"/>
          <p14:tracePt t="190657" x="8174038" y="4665663"/>
          <p14:tracePt t="190674" x="8326438" y="4521200"/>
          <p14:tracePt t="190689" x="8369300" y="4495800"/>
          <p14:tracePt t="190709" x="8377238" y="4495800"/>
          <p14:tracePt t="190883" x="8385175" y="4495800"/>
          <p14:tracePt t="190888" x="8402638" y="4495800"/>
          <p14:tracePt t="190892" x="8428038" y="4495800"/>
          <p14:tracePt t="190906" x="8547100" y="4513263"/>
          <p14:tracePt t="190923" x="8750300" y="4579938"/>
          <p14:tracePt t="190940" x="8886825" y="4648200"/>
          <p14:tracePt t="190957" x="8963025" y="4665663"/>
          <p14:tracePt t="190973" x="8988425" y="4683125"/>
          <p14:tracePt t="190973" x="8988425" y="4691063"/>
          <p14:tracePt t="190989" x="8997950" y="4691063"/>
          <p14:tracePt t="191007" x="9005888" y="4691063"/>
          <p14:tracePt t="191023" x="9056688" y="4733925"/>
          <p14:tracePt t="191039" x="9158288" y="4810125"/>
          <p14:tracePt t="191040" x="9183688" y="4827588"/>
          <p14:tracePt t="191056" x="9244013" y="4860925"/>
          <p14:tracePt t="191057" x="9261475" y="4868863"/>
          <p14:tracePt t="191072" x="9277350" y="4886325"/>
          <p14:tracePt t="191090" x="9294813" y="4903788"/>
          <p14:tracePt t="191106" x="9302750" y="4929188"/>
          <p14:tracePt t="191124" x="9312275" y="4929188"/>
          <p14:tracePt t="191207" x="9320213" y="4937125"/>
          <p14:tracePt t="191209" x="9328150" y="4937125"/>
          <p14:tracePt t="191222" x="9371013" y="4946650"/>
          <p14:tracePt t="191241" x="9439275" y="4937125"/>
          <p14:tracePt t="191256" x="9482138" y="4929188"/>
          <p14:tracePt t="191256" x="9490075" y="4929188"/>
          <p14:tracePt t="191272" x="9507538" y="4929188"/>
          <p14:tracePt t="191289" x="9532938" y="4911725"/>
          <p14:tracePt t="191307" x="9540875" y="4911725"/>
          <p14:tracePt t="191323" x="9550400" y="4903788"/>
          <p14:tracePt t="191339" x="9558338" y="4903788"/>
          <p14:tracePt t="191370" x="9566275" y="4903788"/>
          <p14:tracePt t="191376" x="9575800" y="4903788"/>
          <p14:tracePt t="191446" x="9566275" y="4903788"/>
          <p14:tracePt t="191457" x="9558338" y="4903788"/>
          <p14:tracePt t="192888" x="9550400" y="4911725"/>
          <p14:tracePt t="192890" x="9540875" y="4919663"/>
          <p14:tracePt t="192908" x="9532938" y="4929188"/>
          <p14:tracePt t="192922" x="9515475" y="4937125"/>
          <p14:tracePt t="192939" x="9515475" y="4946650"/>
          <p14:tracePt t="193024" x="9507538" y="4946650"/>
          <p14:tracePt t="193030" x="9498013" y="4946650"/>
          <p14:tracePt t="193038" x="9498013" y="4954588"/>
          <p14:tracePt t="193057" x="9498013" y="4962525"/>
          <p14:tracePt t="193128" x="9490075" y="4962525"/>
          <p14:tracePt t="194657" x="9490075" y="4972050"/>
          <p14:tracePt t="194661" x="9490075" y="4979988"/>
          <p14:tracePt t="194670" x="9498013" y="5030788"/>
          <p14:tracePt t="194688" x="9566275" y="5081588"/>
          <p14:tracePt t="194704" x="9583738" y="5116513"/>
          <p14:tracePt t="194723" x="9601200" y="5141913"/>
          <p14:tracePt t="194738" x="9609138" y="5141913"/>
          <p14:tracePt t="194738" x="9609138" y="5149850"/>
          <p14:tracePt t="194755" x="9609138" y="5157788"/>
          <p14:tracePt t="194837" x="9617075" y="5157788"/>
          <p14:tracePt t="194842" x="9626600" y="5157788"/>
          <p14:tracePt t="194890" x="9634538" y="5157788"/>
          <p14:tracePt t="194894" x="9642475" y="5157788"/>
          <p14:tracePt t="194904" x="9652000" y="5157788"/>
          <p14:tracePt t="194921" x="9667875" y="5157788"/>
          <p14:tracePt t="194940" x="9685338" y="5157788"/>
          <p14:tracePt t="194954" x="9702800" y="5157788"/>
          <p14:tracePt t="194955" x="9710738" y="5157788"/>
          <p14:tracePt t="194971" x="9745663" y="5157788"/>
          <p14:tracePt t="194987" x="9804400" y="5157788"/>
          <p14:tracePt t="195004" x="9829800" y="5157788"/>
          <p14:tracePt t="195021" x="9864725" y="5141913"/>
          <p14:tracePt t="195038" x="9880600" y="5141913"/>
          <p14:tracePt t="195038" x="9890125" y="5141913"/>
          <p14:tracePt t="195054" x="9915525" y="5141913"/>
          <p14:tracePt t="195055" x="9923463" y="5141913"/>
          <p14:tracePt t="195071" x="9940925" y="5141913"/>
          <p14:tracePt t="195089" x="9948863" y="5141913"/>
          <p14:tracePt t="195090" x="9956800" y="5141913"/>
          <p14:tracePt t="195104" x="9966325" y="5141913"/>
          <p14:tracePt t="195123" x="9974263" y="5141913"/>
          <p14:tracePt t="195138" x="9983788" y="5141913"/>
          <p14:tracePt t="195155" x="9991725" y="5141913"/>
          <p14:tracePt t="195172" x="10009188" y="5175250"/>
          <p14:tracePt t="195187" x="10034588" y="5218113"/>
          <p14:tracePt t="195204" x="10042525" y="5260975"/>
          <p14:tracePt t="195222" x="10042525" y="5276850"/>
          <p14:tracePt t="211745" x="9821863" y="5276850"/>
          <p14:tracePt t="211748" x="9498013" y="5276850"/>
          <p14:tracePt t="211763" x="8861425" y="5276850"/>
          <p14:tracePt t="211781" x="8869363" y="5276850"/>
          <p14:tracePt t="211850" x="8861425" y="5276850"/>
          <p14:tracePt t="211858" x="8853488" y="5286375"/>
          <p14:tracePt t="211863" x="8843963" y="5294313"/>
          <p14:tracePt t="211881" x="8785225" y="5337175"/>
          <p14:tracePt t="211897" x="8691563" y="5387975"/>
          <p14:tracePt t="211915" x="8597900" y="5413375"/>
          <p14:tracePt t="211930" x="8564563" y="5430838"/>
          <p14:tracePt t="211931" x="8547100" y="5430838"/>
          <p14:tracePt t="211947" x="8513763" y="5438775"/>
          <p14:tracePt t="211964" x="8462963" y="5456238"/>
          <p14:tracePt t="211981" x="8445500" y="5456238"/>
          <p14:tracePt t="212053" x="8435975" y="5456238"/>
          <p14:tracePt t="212072" x="8428038" y="5456238"/>
          <p14:tracePt t="212078" x="8420100" y="5456238"/>
          <p14:tracePt t="212082" x="8420100" y="5464175"/>
          <p14:tracePt t="212096" x="8394700" y="5472113"/>
          <p14:tracePt t="212114" x="8283575" y="5456238"/>
          <p14:tracePt t="212130" x="8207375" y="5430838"/>
          <p14:tracePt t="212131" x="8181975" y="5430838"/>
          <p14:tracePt t="212147" x="8113713" y="5395913"/>
          <p14:tracePt t="212163" x="8029575" y="5345113"/>
          <p14:tracePt t="212180" x="7986713" y="5327650"/>
          <p14:tracePt t="212197" x="7961313" y="5302250"/>
          <p14:tracePt t="212198" x="7951788" y="5302250"/>
          <p14:tracePt t="212213" x="7926388" y="5276850"/>
          <p14:tracePt t="212230" x="7867650" y="5251450"/>
          <p14:tracePt t="212231" x="7859713" y="5235575"/>
          <p14:tracePt t="212246" x="7807325" y="5208588"/>
          <p14:tracePt t="212263" x="7740650" y="5157788"/>
          <p14:tracePt t="212280" x="7672388" y="5116513"/>
          <p14:tracePt t="212297" x="7604125" y="5081588"/>
          <p14:tracePt t="212313" x="7545388" y="5056188"/>
          <p14:tracePt t="212332" x="7502525" y="5030788"/>
          <p14:tracePt t="212346" x="7477125" y="5013325"/>
          <p14:tracePt t="212363" x="7451725" y="5005388"/>
          <p14:tracePt t="212433" x="7451725" y="4997450"/>
          <p14:tracePt t="212438" x="7451725" y="4987925"/>
          <p14:tracePt t="212642" x="7442200" y="4987925"/>
          <p14:tracePt t="212650" x="7434263" y="4987925"/>
          <p14:tracePt t="212663" x="7434263" y="4997450"/>
          <p14:tracePt t="212692" x="7426325" y="4997450"/>
          <p14:tracePt t="212698" x="7416800" y="4997450"/>
          <p14:tracePt t="212715" x="7408863" y="4997450"/>
          <p14:tracePt t="212722" x="7400925" y="4997450"/>
          <p14:tracePt t="212734" x="7391400" y="4997450"/>
          <p14:tracePt t="212746" x="7373938" y="4997450"/>
          <p14:tracePt t="212765" x="7340600" y="4997450"/>
          <p14:tracePt t="212780" x="7315200" y="4997450"/>
          <p14:tracePt t="212797" x="7281863" y="4987925"/>
          <p14:tracePt t="212798" x="7272338" y="4987925"/>
          <p14:tracePt t="212813" x="7229475" y="4987925"/>
          <p14:tracePt t="212830" x="7170738" y="4979988"/>
          <p14:tracePt t="212830" x="7145338" y="4972050"/>
          <p14:tracePt t="212846" x="7059613" y="4946650"/>
          <p14:tracePt t="212847" x="7043738" y="4946650"/>
          <p14:tracePt t="212863" x="6975475" y="4946650"/>
          <p14:tracePt t="212880" x="6907213" y="4946650"/>
          <p14:tracePt t="212896" x="6873875" y="4929188"/>
          <p14:tracePt t="212915" x="6838950" y="4929188"/>
          <p14:tracePt t="212930" x="6788150" y="4929188"/>
          <p14:tracePt t="212930" x="6770688" y="4919663"/>
          <p14:tracePt t="212946" x="6694488" y="4903788"/>
          <p14:tracePt t="212947" x="6661150" y="4903788"/>
          <p14:tracePt t="212963" x="6559550" y="4878388"/>
          <p14:tracePt t="212964" x="6524625" y="4868863"/>
          <p14:tracePt t="212979" x="6415088" y="4827588"/>
          <p14:tracePt t="212997" x="6303963" y="4802188"/>
          <p14:tracePt t="213013" x="6245225" y="4784725"/>
          <p14:tracePt t="213029" x="6202363" y="4775200"/>
          <p14:tracePt t="213046" x="6167438" y="4759325"/>
          <p14:tracePt t="213047" x="6159500" y="4759325"/>
          <p14:tracePt t="213063" x="6151563" y="4749800"/>
          <p14:tracePt t="213081" x="6142038" y="4749800"/>
          <p14:tracePt t="213149" x="6134100" y="4749800"/>
          <p14:tracePt t="213155" x="6126163" y="4749800"/>
          <p14:tracePt t="213162" x="6126163" y="4759325"/>
          <p14:tracePt t="213179" x="6108700" y="4767263"/>
          <p14:tracePt t="213198" x="6091238" y="4775200"/>
          <p14:tracePt t="213214" x="6083300" y="4784725"/>
          <p14:tracePt t="213245" x="6075363" y="4784725"/>
          <p14:tracePt t="213247" x="6065838" y="4792663"/>
          <p14:tracePt t="213263" x="6065838" y="4802188"/>
          <p14:tracePt t="213279" x="6040438" y="4818063"/>
          <p14:tracePt t="213298" x="6032500" y="4818063"/>
          <p14:tracePt t="213315" x="6024563" y="4818063"/>
          <p14:tracePt t="213331" x="6007100" y="4818063"/>
          <p14:tracePt t="213347" x="6007100" y="4827588"/>
          <p14:tracePt t="213365" x="6007100" y="4835525"/>
          <p14:tracePt t="213387" x="5997575" y="4835525"/>
          <p14:tracePt t="213396" x="5989638" y="4835525"/>
          <p14:tracePt t="213415" x="5981700" y="4852988"/>
          <p14:tracePt t="213430" x="5964238" y="4852988"/>
          <p14:tracePt t="213430" x="5964238" y="4860925"/>
          <p14:tracePt t="213446" x="5956300" y="4860925"/>
          <p14:tracePt t="213464" x="5956300" y="4868863"/>
          <p14:tracePt t="213479" x="5946775" y="4868863"/>
          <p14:tracePt t="213500" x="5938838" y="4868863"/>
          <p14:tracePt t="213512" x="5938838" y="4878388"/>
          <p14:tracePt t="213529" x="5930900" y="4886325"/>
          <p14:tracePt t="213560" x="5921375" y="4886325"/>
          <p14:tracePt t="213864" x="5921375" y="4894263"/>
          <p14:tracePt t="213867" x="5913438" y="4894263"/>
          <p14:tracePt t="213879" x="5905500" y="4903788"/>
          <p14:tracePt t="213897" x="5905500" y="4911725"/>
          <p14:tracePt t="214105" x="5895975" y="4911725"/>
          <p14:tracePt t="214114" x="5895975" y="4919663"/>
          <p14:tracePt t="214118" x="5888038" y="4919663"/>
          <p14:tracePt t="214129" x="5880100" y="4929188"/>
          <p14:tracePt t="214249" x="5870575" y="4929188"/>
          <p14:tracePt t="214269" x="5862638" y="4929188"/>
          <p14:tracePt t="214529" x="5862638" y="4937125"/>
          <p14:tracePt t="214531" x="5853113" y="4937125"/>
          <p14:tracePt t="214548" x="5853113" y="4954588"/>
          <p14:tracePt t="214562" x="5837238" y="4954588"/>
          <p14:tracePt t="214581" x="5827713" y="4962525"/>
          <p14:tracePt t="214595" x="5827713" y="4972050"/>
          <p14:tracePt t="214614" x="5819775" y="4972050"/>
          <p14:tracePt t="214630" x="5811838" y="4972050"/>
          <p14:tracePt t="214724" x="5802313" y="4972050"/>
          <p14:tracePt t="214727" x="5794375" y="4972050"/>
          <p14:tracePt t="214734" x="5776913" y="4972050"/>
          <p14:tracePt t="214745" x="5768975" y="4972050"/>
          <p14:tracePt t="214764" x="5761038" y="4979988"/>
          <p14:tracePt t="215981" x="5761038" y="4987925"/>
          <p14:tracePt t="215986" x="5761038" y="4997450"/>
          <p14:tracePt t="216084" x="5761038" y="4987925"/>
          <p14:tracePt t="216086" x="5761038" y="4979988"/>
          <p14:tracePt t="216094" x="5776913" y="4979988"/>
          <p14:tracePt t="216112" x="5819775" y="4946650"/>
          <p14:tracePt t="216128" x="5870575" y="4954588"/>
          <p14:tracePt t="216145" x="5913438" y="4972050"/>
          <p14:tracePt t="216162" x="5938838" y="4972050"/>
          <p14:tracePt t="216178" x="5956300" y="4979988"/>
          <p14:tracePt t="216197" x="6007100" y="4979988"/>
          <p14:tracePt t="216211" x="6032500" y="4979988"/>
          <p14:tracePt t="216228" x="6075363" y="4962525"/>
          <p14:tracePt t="216229" x="6091238" y="4954588"/>
          <p14:tracePt t="216245" x="6151563" y="4919663"/>
          <p14:tracePt t="216262" x="6202363" y="4894263"/>
          <p14:tracePt t="216278" x="6245225" y="4878388"/>
          <p14:tracePt t="216297" x="6261100" y="4868863"/>
          <p14:tracePt t="216342" x="6270625" y="4860925"/>
          <p14:tracePt t="216348" x="6278563" y="4852988"/>
          <p14:tracePt t="216362" x="6296025" y="4852988"/>
          <p14:tracePt t="216591" x="6286500" y="4852988"/>
          <p14:tracePt t="216594" x="6278563" y="4852988"/>
          <p14:tracePt t="216612" x="6219825" y="4860925"/>
          <p14:tracePt t="216612" x="6194425" y="4860925"/>
          <p14:tracePt t="216628" x="6075363" y="4827588"/>
          <p14:tracePt t="216629" x="6024563" y="4827588"/>
          <p14:tracePt t="216645" x="5913438" y="4802188"/>
          <p14:tracePt t="216661" x="5768975" y="4741863"/>
          <p14:tracePt t="216678" x="5675313" y="4716463"/>
          <p14:tracePt t="216695" x="5591175" y="4716463"/>
          <p14:tracePt t="216711" x="5556250" y="4716463"/>
          <p14:tracePt t="216728" x="5530850" y="4716463"/>
          <p14:tracePt t="216729" x="5522913" y="4716463"/>
          <p14:tracePt t="216745" x="5513388" y="4716463"/>
          <p14:tracePt t="216745" x="5505450" y="4716463"/>
          <p14:tracePt t="216761" x="5497513" y="4716463"/>
          <p14:tracePt t="216778" x="5487988" y="4724400"/>
          <p14:tracePt t="216795" x="5472113" y="4733925"/>
          <p14:tracePt t="216813" x="5454650" y="4749800"/>
          <p14:tracePt t="216828" x="5437188" y="4759325"/>
          <p14:tracePt t="216846" x="5421313" y="4767263"/>
          <p14:tracePt t="216861" x="5403850" y="4792663"/>
          <p14:tracePt t="216879" x="5394325" y="4792663"/>
          <p14:tracePt t="216880" x="5386388" y="4792663"/>
          <p14:tracePt t="216894" x="5368925" y="4810125"/>
          <p14:tracePt t="216911" x="5343525" y="4818063"/>
          <p14:tracePt t="216928" x="5318125" y="4835525"/>
          <p14:tracePt t="216928" x="5302250" y="4835525"/>
          <p14:tracePt t="216945" x="5276850" y="4852988"/>
          <p14:tracePt t="216945" x="5276850" y="4860925"/>
          <p14:tracePt t="216961" x="5259388" y="4860925"/>
          <p14:tracePt t="216998" x="5249863" y="4860925"/>
          <p14:tracePt t="217005" x="5249863" y="4868863"/>
          <p14:tracePt t="217012" x="5249863" y="4878388"/>
          <p14:tracePt t="217028" x="5233988" y="4878388"/>
          <p14:tracePt t="217134" x="5224463" y="4886325"/>
          <p14:tracePt t="217137" x="5216525" y="4894263"/>
          <p14:tracePt t="217144" x="5208588" y="4903788"/>
          <p14:tracePt t="217161" x="5191125" y="4911725"/>
          <p14:tracePt t="217178" x="5173663" y="4919663"/>
          <p14:tracePt t="217195" x="5148263" y="4929188"/>
          <p14:tracePt t="217196" x="5140325" y="4929188"/>
          <p14:tracePt t="217211" x="5122863" y="4929188"/>
          <p14:tracePt t="217229" x="5080000" y="4937125"/>
          <p14:tracePt t="217244" x="5064125" y="4946650"/>
          <p14:tracePt t="217245" x="5054600" y="4946650"/>
          <p14:tracePt t="217262" x="5046663" y="4946650"/>
          <p14:tracePt t="217301" x="5038725" y="4946650"/>
          <p14:tracePt t="217317" x="5029200" y="4954588"/>
          <p14:tracePt t="217346" x="5021263" y="4954588"/>
          <p14:tracePt t="217348" x="5013325" y="4962525"/>
          <p14:tracePt t="217361" x="5003800" y="4962525"/>
          <p14:tracePt t="217380" x="4995863" y="4972050"/>
          <p14:tracePt t="217443" x="4987925" y="4972050"/>
          <p14:tracePt t="219032" x="4978400" y="4972050"/>
          <p14:tracePt t="219033" x="4970463" y="4979988"/>
          <p14:tracePt t="219043" x="4970463" y="4987925"/>
          <p14:tracePt t="219061" x="5046663" y="5013325"/>
          <p14:tracePt t="219061" x="5064125" y="5013325"/>
          <p14:tracePt t="219077" x="5122863" y="5013325"/>
          <p14:tracePt t="219095" x="5183188" y="4997450"/>
          <p14:tracePt t="219110" x="5241925" y="4954588"/>
          <p14:tracePt t="219127" x="5284788" y="4929188"/>
          <p14:tracePt t="219145" x="5360988" y="4903788"/>
          <p14:tracePt t="219160" x="5462588" y="4878388"/>
          <p14:tracePt t="219161" x="5522913" y="4878388"/>
          <p14:tracePt t="219177" x="5776913" y="4878388"/>
          <p14:tracePt t="219194" x="6245225" y="4987925"/>
          <p14:tracePt t="219210" x="6542088" y="5073650"/>
          <p14:tracePt t="219227" x="6770688" y="5106988"/>
          <p14:tracePt t="219244" x="6873875" y="5081588"/>
          <p14:tracePt t="219244" x="6889750" y="5064125"/>
          <p14:tracePt t="219260" x="6942138" y="5022850"/>
          <p14:tracePt t="219261" x="6950075" y="5005388"/>
          <p14:tracePt t="219277" x="7000875" y="4987925"/>
          <p14:tracePt t="219277" x="7008813" y="4979988"/>
          <p14:tracePt t="219293" x="7069138" y="4954588"/>
          <p14:tracePt t="219310" x="7119938" y="4919663"/>
          <p14:tracePt t="219327" x="7170738" y="4886325"/>
          <p14:tracePt t="219344" x="7246938" y="4835525"/>
          <p14:tracePt t="219344" x="7264400" y="4818063"/>
          <p14:tracePt t="219360" x="7323138" y="4792663"/>
          <p14:tracePt t="219361" x="7348538" y="4775200"/>
          <p14:tracePt t="219377" x="7400925" y="4741863"/>
          <p14:tracePt t="219377" x="7408863" y="4733925"/>
          <p14:tracePt t="219393" x="7451725" y="4708525"/>
          <p14:tracePt t="219410" x="7467600" y="4691063"/>
          <p14:tracePt t="219429" x="7477125" y="4691063"/>
          <p14:tracePt t="219787" x="7477125" y="4699000"/>
          <p14:tracePt t="219790" x="7477125" y="4708525"/>
          <p14:tracePt t="219796" x="7477125" y="4724400"/>
          <p14:tracePt t="219810" x="7477125" y="4733925"/>
          <p14:tracePt t="219826" x="7467600" y="4741863"/>
          <p14:tracePt t="219845" x="7451725" y="4749800"/>
          <p14:tracePt t="219860" x="7434263" y="4759325"/>
          <p14:tracePt t="219861" x="7434263" y="4767263"/>
          <p14:tracePt t="219876" x="7416800" y="4775200"/>
          <p14:tracePt t="219895" x="7366000" y="4818063"/>
          <p14:tracePt t="219910" x="7348538" y="4827588"/>
          <p14:tracePt t="219927" x="7332663" y="4843463"/>
          <p14:tracePt t="219944" x="7332663" y="4852988"/>
          <p14:tracePt t="219962" x="7307263" y="4868863"/>
          <p14:tracePt t="219976" x="7289800" y="4868863"/>
          <p14:tracePt t="219993" x="7239000" y="4911725"/>
          <p14:tracePt t="220010" x="7204075" y="4929188"/>
          <p14:tracePt t="220026" x="7178675" y="4954588"/>
          <p14:tracePt t="220043" x="7162800" y="4972050"/>
          <p14:tracePt t="220060" x="7145338" y="4979988"/>
          <p14:tracePt t="220076" x="7127875" y="4997450"/>
          <p14:tracePt t="220077" x="7127875" y="5005388"/>
          <p14:tracePt t="220093" x="7119938" y="5013325"/>
          <p14:tracePt t="220530" x="7127875" y="5005388"/>
          <p14:tracePt t="220536" x="7137400" y="5005388"/>
          <p14:tracePt t="220542" x="7145338" y="5005388"/>
          <p14:tracePt t="220559" x="7162800" y="4979988"/>
          <p14:tracePt t="220577" x="7170738" y="4979988"/>
          <p14:tracePt t="220710" x="7178675" y="4979988"/>
          <p14:tracePt t="220714" x="7188200" y="4979988"/>
          <p14:tracePt t="220726" x="7196138" y="4979988"/>
          <p14:tracePt t="220744" x="7213600" y="4979988"/>
          <p14:tracePt t="220759" x="7239000" y="4979988"/>
          <p14:tracePt t="220776" x="7272338" y="4979988"/>
          <p14:tracePt t="220793" x="7289800" y="4979988"/>
          <p14:tracePt t="220812" x="7297738" y="4979988"/>
          <p14:tracePt t="220812" x="7307263" y="4979988"/>
          <p14:tracePt t="220854" x="7315200" y="4972050"/>
          <p14:tracePt t="220860" x="7323138" y="4962525"/>
          <p14:tracePt t="220872" x="7332663" y="4962525"/>
          <p14:tracePt t="220877" x="7340600" y="4954588"/>
          <p14:tracePt t="220893" x="7373938" y="4929188"/>
          <p14:tracePt t="220910" x="7391400" y="4919663"/>
          <p14:tracePt t="220926" x="7400925" y="4903788"/>
          <p14:tracePt t="220944" x="7408863" y="4894263"/>
          <p14:tracePt t="220978" x="7416800" y="4894263"/>
          <p14:tracePt t="220989" x="7416800" y="4886325"/>
          <p14:tracePt t="220993" x="7416800" y="4878388"/>
          <p14:tracePt t="221009" x="7434263" y="4868863"/>
          <p14:tracePt t="221029" x="7442200" y="4860925"/>
          <p14:tracePt t="221042" x="7451725" y="4852988"/>
          <p14:tracePt t="221060" x="7459663" y="4852988"/>
          <p14:tracePt t="222454" x="7451725" y="4852988"/>
          <p14:tracePt t="222478" x="7442200" y="4852988"/>
          <p14:tracePt t="222480" x="7442200" y="4860925"/>
          <p14:tracePt t="222492" x="7442200" y="4868863"/>
          <p14:tracePt t="222509" x="7442200" y="4878388"/>
          <p14:tracePt t="222527" x="7442200" y="4886325"/>
          <p14:tracePt t="222691" x="7434263" y="4886325"/>
          <p14:tracePt t="222846" x="7442200" y="4903788"/>
          <p14:tracePt t="222848" x="7442200" y="4911725"/>
          <p14:tracePt t="222860" x="7442200" y="4919663"/>
          <p14:tracePt t="222877" x="7442200" y="4929188"/>
          <p14:tracePt t="222894" x="7442200" y="4937125"/>
          <p14:tracePt t="222910" x="7451725" y="4937125"/>
          <p14:tracePt t="222927" x="7459663" y="4937125"/>
          <p14:tracePt t="222970" x="7467600" y="4937125"/>
          <p14:tracePt t="222976" x="7477125" y="4937125"/>
          <p14:tracePt t="223015" x="7485063" y="4937125"/>
          <p14:tracePt t="223017" x="7493000" y="4937125"/>
          <p14:tracePt t="223025" x="7502525" y="4937125"/>
          <p14:tracePt t="223042" x="7510463" y="4937125"/>
          <p14:tracePt t="223060" x="7518400" y="4937125"/>
          <p14:tracePt t="223075" x="7535863" y="4937125"/>
          <p14:tracePt t="223093" x="7545388" y="4937125"/>
          <p14:tracePt t="223567" x="7545388" y="4929188"/>
          <p14:tracePt t="223659" x="7545388" y="4919663"/>
          <p14:tracePt t="223735" x="7553325" y="4919663"/>
          <p14:tracePt t="223771" x="7561263" y="4911725"/>
          <p14:tracePt t="223776" x="7561263" y="4903788"/>
          <p14:tracePt t="223780" x="7570788" y="4903788"/>
          <p14:tracePt t="223791" x="7578725" y="4903788"/>
          <p14:tracePt t="223808" x="7604125" y="4886325"/>
          <p14:tracePt t="223809" x="7604125" y="4878388"/>
          <p14:tracePt t="223825" x="7637463" y="4868863"/>
          <p14:tracePt t="223842" x="7723188" y="4860925"/>
          <p14:tracePt t="223858" x="7875588" y="4860925"/>
          <p14:tracePt t="223877" x="8121650" y="4860925"/>
          <p14:tracePt t="223891" x="8258175" y="4860925"/>
          <p14:tracePt t="223908" x="8435975" y="4852988"/>
          <p14:tracePt t="223909" x="8478838" y="4852988"/>
          <p14:tracePt t="223925" x="8597900" y="4843463"/>
          <p14:tracePt t="223943" x="8734425" y="4827588"/>
          <p14:tracePt t="223958" x="8785225" y="4827588"/>
          <p14:tracePt t="223977" x="8818563" y="4827588"/>
          <p14:tracePt t="223993" x="8828088" y="4818063"/>
          <p14:tracePt t="224008" x="8836025" y="4818063"/>
          <p14:tracePt t="224026" x="8843963" y="4818063"/>
          <p14:tracePt t="224041" x="8861425" y="4810125"/>
          <p14:tracePt t="224058" x="8878888" y="4810125"/>
          <p14:tracePt t="224077" x="8904288" y="4802188"/>
          <p14:tracePt t="224091" x="8921750" y="4802188"/>
          <p14:tracePt t="224110" x="8947150" y="4802188"/>
          <p14:tracePt t="224124" x="8963025" y="4802188"/>
          <p14:tracePt t="224141" x="9005888" y="4802188"/>
          <p14:tracePt t="224158" x="9082088" y="4810125"/>
          <p14:tracePt t="224177" x="9218613" y="4852988"/>
          <p14:tracePt t="224191" x="9312275" y="4878388"/>
          <p14:tracePt t="224208" x="9456738" y="4911725"/>
          <p14:tracePt t="224209" x="9507538" y="4911725"/>
          <p14:tracePt t="224224" x="9626600" y="4937125"/>
          <p14:tracePt t="224225" x="9659938" y="4954588"/>
          <p14:tracePt t="224241" x="9786938" y="4972050"/>
          <p14:tracePt t="224258" x="9829800" y="4979988"/>
          <p14:tracePt t="224259" x="9847263" y="4979988"/>
          <p14:tracePt t="224274" x="9855200" y="4979988"/>
          <p14:tracePt t="225396" x="9855200" y="4987925"/>
          <p14:tracePt t="225447" x="9847263" y="4997450"/>
          <p14:tracePt t="225454" x="9847263" y="5005388"/>
          <p14:tracePt t="225856" x="9847263" y="4997450"/>
          <p14:tracePt t="225860" x="9855200" y="4997450"/>
          <p14:tracePt t="226577" x="9855200" y="4987925"/>
          <p14:tracePt t="229613" x="9855200" y="4979988"/>
          <p14:tracePt t="229700" x="9855200" y="4987925"/>
          <p14:tracePt t="229703" x="9855200" y="4997450"/>
          <p14:tracePt t="229710" x="9855200" y="5005388"/>
          <p14:tracePt t="230393" x="9847263" y="5005388"/>
          <p14:tracePt t="230395" x="9839325" y="5005388"/>
          <p14:tracePt t="230405" x="9796463" y="5048250"/>
          <p14:tracePt t="230422" x="9659938" y="5141913"/>
          <p14:tracePt t="230423" x="9626600" y="5157788"/>
          <p14:tracePt t="230439" x="9472613" y="5208588"/>
          <p14:tracePt t="230439" x="9421813" y="5218113"/>
          <p14:tracePt t="230455" x="9209088" y="5286375"/>
          <p14:tracePt t="230472" x="8997950" y="5327650"/>
          <p14:tracePt t="230488" x="8818563" y="5337175"/>
          <p14:tracePt t="230505" x="8699500" y="5337175"/>
          <p14:tracePt t="230522" x="8589963" y="5337175"/>
          <p14:tracePt t="230523" x="8555038" y="5337175"/>
          <p14:tracePt t="230538" x="8462963" y="5327650"/>
          <p14:tracePt t="230555" x="8215313" y="5327650"/>
          <p14:tracePt t="230573" x="8029575" y="5327650"/>
          <p14:tracePt t="230588" x="7824788" y="5327650"/>
          <p14:tracePt t="230605" x="7596188" y="5370513"/>
          <p14:tracePt t="230623" x="7239000" y="5456238"/>
          <p14:tracePt t="230638" x="7008813" y="5489575"/>
          <p14:tracePt t="230655" x="6678613" y="5549900"/>
          <p14:tracePt t="230673" x="6473825" y="5575300"/>
          <p14:tracePt t="230674" x="6423025" y="5583238"/>
          <p14:tracePt t="230689" x="6338888" y="5600700"/>
          <p14:tracePt t="230705" x="6245225" y="5634038"/>
          <p14:tracePt t="230722" x="6083300" y="5634038"/>
          <p14:tracePt t="230723" x="6049963" y="5634038"/>
          <p14:tracePt t="230738" x="5930900" y="5616575"/>
          <p14:tracePt t="230739" x="5895975" y="5616575"/>
          <p14:tracePt t="230755" x="5761038" y="5616575"/>
          <p14:tracePt t="230772" x="5667375" y="5616575"/>
          <p14:tracePt t="230788" x="5632450" y="5616575"/>
          <p14:tracePt t="230807" x="5607050" y="5616575"/>
          <p14:tracePt t="230822" x="5591175" y="5626100"/>
          <p14:tracePt t="230838" x="5538788" y="5659438"/>
          <p14:tracePt t="230855" x="5472113" y="5702300"/>
          <p14:tracePt t="230872" x="5368925" y="5735638"/>
          <p14:tracePt t="230888" x="5267325" y="5761038"/>
          <p14:tracePt t="230907" x="5148263" y="5795963"/>
          <p14:tracePt t="230921" x="5089525" y="5813425"/>
          <p14:tracePt t="230938" x="4927600" y="5846763"/>
          <p14:tracePt t="230939" x="4884738" y="5854700"/>
          <p14:tracePt t="230955" x="4579938" y="5922963"/>
          <p14:tracePt t="230972" x="4197350" y="5973763"/>
          <p14:tracePt t="230988" x="3832225" y="6008688"/>
          <p14:tracePt t="231007" x="3533775" y="6016625"/>
          <p14:tracePt t="231021" x="3406775" y="6016625"/>
          <p14:tracePt t="231038" x="3322638" y="5991225"/>
          <p14:tracePt t="231039" x="3313113" y="5991225"/>
          <p14:tracePt t="231055" x="3305175" y="5991225"/>
          <p14:tracePt t="231073" x="3297238" y="5991225"/>
          <p14:tracePt t="231089" x="3297238" y="5983288"/>
          <p14:tracePt t="231144" x="3287713" y="5983288"/>
          <p14:tracePt t="231164" x="3279775" y="5983288"/>
          <p14:tracePt t="231166" x="3270250" y="5983288"/>
          <p14:tracePt t="231171" x="3262313" y="5983288"/>
          <p14:tracePt t="231577" x="3262313" y="5973763"/>
          <p14:tracePt t="232370" x="3262313" y="5965825"/>
          <p14:tracePt t="232547" x="3262313" y="5957888"/>
          <p14:tracePt t="232556" x="3262313" y="5948363"/>
          <p14:tracePt t="234335" x="3270250" y="5948363"/>
          <p14:tracePt t="236199" x="3270250" y="5940425"/>
          <p14:tracePt t="236201" x="3270250" y="5932488"/>
          <p14:tracePt t="236204" x="3279775" y="5922963"/>
          <p14:tracePt t="236219" x="3322638" y="5880100"/>
          <p14:tracePt t="236236" x="3389313" y="5838825"/>
          <p14:tracePt t="236237" x="3406775" y="5829300"/>
          <p14:tracePt t="236253" x="3449638" y="5795963"/>
          <p14:tracePt t="236253" x="3475038" y="5778500"/>
          <p14:tracePt t="236269" x="3543300" y="5727700"/>
          <p14:tracePt t="236286" x="3594100" y="5702300"/>
          <p14:tracePt t="236305" x="3611563" y="5694363"/>
          <p14:tracePt t="236319" x="3619500" y="5684838"/>
          <p14:tracePt t="236338" x="3619500" y="5676900"/>
          <p14:tracePt t="236357" x="3619500" y="5684838"/>
          <p14:tracePt t="236456" x="3627438" y="5694363"/>
          <p14:tracePt t="236458" x="3636963" y="5694363"/>
          <p14:tracePt t="236469" x="3687763" y="5710238"/>
          <p14:tracePt t="236486" x="3721100" y="5735638"/>
          <p14:tracePt t="236503" x="3746500" y="5753100"/>
          <p14:tracePt t="236519" x="3781425" y="5753100"/>
          <p14:tracePt t="236538" x="3806825" y="5761038"/>
          <p14:tracePt t="236553" x="3822700" y="5770563"/>
          <p14:tracePt t="236553" x="3832225" y="5778500"/>
          <p14:tracePt t="236569" x="3873500" y="5813425"/>
          <p14:tracePt t="236587" x="3933825" y="5838825"/>
          <p14:tracePt t="236603" x="3976688" y="5846763"/>
          <p14:tracePt t="236621" x="3992563" y="5864225"/>
          <p14:tracePt t="236651" x="4002088" y="5864225"/>
          <p14:tracePt t="236661" x="4010025" y="5864225"/>
          <p14:tracePt t="236669" x="4017963" y="5864225"/>
          <p14:tracePt t="236686" x="4035425" y="5880100"/>
          <p14:tracePt t="236705" x="4044950" y="5880100"/>
          <p14:tracePt t="236726" x="4044950" y="5889625"/>
          <p14:tracePt t="236736" x="4044950" y="5897563"/>
          <p14:tracePt t="236752" x="4070350" y="5915025"/>
          <p14:tracePt t="236753" x="4086225" y="5922963"/>
          <p14:tracePt t="236769" x="4095750" y="5948363"/>
          <p14:tracePt t="236786" x="4111625" y="5965825"/>
          <p14:tracePt t="236802" x="4121150" y="5965825"/>
          <p14:tracePt t="236820" x="4121150" y="5973763"/>
          <p14:tracePt t="236836" x="4121150" y="5983288"/>
          <p14:tracePt t="236837" x="4111625" y="5983288"/>
          <p14:tracePt t="244494" x="4103688" y="5991225"/>
          <p14:tracePt t="244495" x="4111625" y="5999163"/>
          <p14:tracePt t="244498" x="4146550" y="6008688"/>
          <p14:tracePt t="244502" x="4205288" y="6016625"/>
          <p14:tracePt t="244515" x="4418013" y="6016625"/>
          <p14:tracePt t="244534" x="4621213" y="6016625"/>
          <p14:tracePt t="244534" x="4656138" y="6016625"/>
          <p14:tracePt t="244549" x="4749800" y="5983288"/>
          <p14:tracePt t="244566" x="4876800" y="5940425"/>
          <p14:tracePt t="244566" x="4910138" y="5940425"/>
          <p14:tracePt t="244582" x="4978400" y="5932488"/>
          <p14:tracePt t="244583" x="5003800" y="5922963"/>
          <p14:tracePt t="244599" x="5029200" y="5922963"/>
          <p14:tracePt t="244682" x="5038725" y="5922963"/>
          <p14:tracePt t="244683" x="5046663" y="5932488"/>
          <p14:tracePt t="244686" x="5064125" y="5948363"/>
          <p14:tracePt t="244698" x="5106988" y="5983288"/>
          <p14:tracePt t="244715" x="5241925" y="6127750"/>
          <p14:tracePt t="244733" x="5472113" y="6272213"/>
          <p14:tracePt t="244734" x="5548313" y="6313488"/>
          <p14:tracePt t="244749" x="5761038" y="6416675"/>
          <p14:tracePt t="244767" x="6159500" y="6492875"/>
          <p14:tracePt t="244782" x="6372225" y="6492875"/>
          <p14:tracePt t="244783" x="6448425" y="6500813"/>
          <p14:tracePt t="244799" x="6618288" y="6518275"/>
          <p14:tracePt t="244800" x="6661150" y="6518275"/>
          <p14:tracePt t="244815" x="6770688" y="6526213"/>
          <p14:tracePt t="244832" x="6838950" y="6551613"/>
          <p14:tracePt t="244850" x="6873875" y="6561138"/>
          <p14:tracePt t="244867" x="6881813" y="6569075"/>
          <p14:tracePt t="244887" x="6889750" y="6569075"/>
          <p14:tracePt t="244900" x="6924675" y="6569075"/>
          <p14:tracePt t="244915" x="7008813" y="6543675"/>
          <p14:tracePt t="244932" x="7085013" y="6500813"/>
          <p14:tracePt t="244949" x="7145338" y="6432550"/>
          <p14:tracePt t="244950" x="7162800" y="6407150"/>
          <p14:tracePt t="244965" x="7239000" y="6338888"/>
          <p14:tracePt t="244982" x="7340600" y="6221413"/>
          <p14:tracePt t="244983" x="7366000" y="6194425"/>
          <p14:tracePt t="244999" x="7451725" y="6102350"/>
          <p14:tracePt t="244999" x="7477125" y="6067425"/>
          <p14:tracePt t="245015" x="7629525" y="5905500"/>
          <p14:tracePt t="245032" x="7688263" y="5803900"/>
          <p14:tracePt t="245049" x="7731125" y="5753100"/>
          <p14:tracePt t="245050" x="7740650" y="5735638"/>
          <p14:tracePt t="245065" x="7756525" y="5719763"/>
          <p14:tracePt t="245084" x="7756525" y="5710238"/>
          <p14:tracePt t="245281" x="7766050" y="5710238"/>
          <p14:tracePt t="245286" x="7773988" y="5710238"/>
          <p14:tracePt t="245302" x="7781925" y="5710238"/>
          <p14:tracePt t="245364" x="7781925" y="5735638"/>
          <p14:tracePt t="245366" x="7781925" y="5745163"/>
          <p14:tracePt t="245381" x="7781925" y="5788025"/>
          <p14:tracePt t="245398" x="7781925" y="5829300"/>
          <p14:tracePt t="245416" x="7773988" y="5872163"/>
          <p14:tracePt t="245432" x="7756525" y="5932488"/>
          <p14:tracePt t="245448" x="7740650" y="5991225"/>
          <p14:tracePt t="245467" x="7688263" y="6084888"/>
          <p14:tracePt t="245482" x="7662863" y="6127750"/>
          <p14:tracePt t="245483" x="7654925" y="6143625"/>
          <p14:tracePt t="245498" x="7621588" y="6186488"/>
          <p14:tracePt t="245517" x="7586663" y="6237288"/>
          <p14:tracePt t="245534" x="7578725" y="6262688"/>
          <p14:tracePt t="245549" x="7561263" y="6280150"/>
          <p14:tracePt t="245580" x="7553325" y="6280150"/>
          <p14:tracePt t="245586" x="7545388" y="6280150"/>
          <p14:tracePt t="245598" x="7545388" y="6288088"/>
          <p14:tracePt t="245789" x="7545388" y="6297613"/>
          <p14:tracePt t="245792" x="7553325" y="6305550"/>
          <p14:tracePt t="245798" x="7561263" y="6305550"/>
          <p14:tracePt t="245815" x="7586663" y="6330950"/>
          <p14:tracePt t="245905" x="7596188" y="6330950"/>
          <p14:tracePt t="245908" x="7604125" y="6330950"/>
          <p14:tracePt t="245914" x="7629525" y="6338888"/>
          <p14:tracePt t="245932" x="7662863" y="6348413"/>
          <p14:tracePt t="245951" x="7662863" y="6356350"/>
          <p14:tracePt t="246165" x="7662863" y="6365875"/>
          <p14:tracePt t="262110" x="7662863" y="6356350"/>
          <p14:tracePt t="262118" x="7672388" y="6356350"/>
          <p14:tracePt t="262233" x="7680325" y="6356350"/>
          <p14:tracePt t="262237" x="7697788" y="6356350"/>
          <p14:tracePt t="262241" x="7731125" y="6381750"/>
          <p14:tracePt t="262258" x="8275638" y="6569075"/>
          <p14:tracePt t="262275" x="10245725" y="6662738"/>
          <p14:tracePt t="262291" x="12098338" y="6688138"/>
          <p14:tracePt t="262734" x="12022138" y="5905500"/>
          <p14:tracePt t="262740" x="11936413" y="5864225"/>
          <p14:tracePt t="262758" x="11477625" y="5702300"/>
          <p14:tracePt t="262758" x="11350625" y="5651500"/>
          <p14:tracePt t="262774" x="10977563" y="5532438"/>
          <p14:tracePt t="262775" x="10858500" y="5497513"/>
          <p14:tracePt t="262791" x="10534650" y="5421313"/>
          <p14:tracePt t="262792" x="10450513" y="5395913"/>
          <p14:tracePt t="262808" x="10220325" y="5353050"/>
          <p14:tracePt t="262825" x="10110788" y="5345113"/>
          <p14:tracePt t="262841" x="10067925" y="5353050"/>
          <p14:tracePt t="262842" x="10059988" y="5353050"/>
          <p14:tracePt t="262857" x="10050463" y="5362575"/>
          <p14:tracePt t="262874" x="10025063" y="5387975"/>
          <p14:tracePt t="262875" x="10017125" y="5387975"/>
          <p14:tracePt t="262891" x="9991725" y="5413375"/>
          <p14:tracePt t="262907" x="9966325" y="5430838"/>
          <p14:tracePt t="262926" x="9940925" y="5456238"/>
          <p14:tracePt t="262941" x="9915525" y="5472113"/>
          <p14:tracePt t="262957" x="9890125" y="5497513"/>
          <p14:tracePt t="262974" x="9855200" y="5524500"/>
          <p14:tracePt t="262975" x="9847263" y="5532438"/>
          <p14:tracePt t="262991" x="9821863" y="5557838"/>
          <p14:tracePt t="262991" x="9812338" y="5557838"/>
          <p14:tracePt t="263008" x="9786938" y="5583238"/>
          <p14:tracePt t="263025" x="9771063" y="5591175"/>
          <p14:tracePt t="263043" x="9761538" y="5600700"/>
          <p14:tracePt t="263112" x="9761538" y="5608638"/>
          <p14:tracePt t="263139" x="9761538" y="5616575"/>
          <p14:tracePt t="263146" x="9761538" y="5626100"/>
          <p14:tracePt t="263172" x="9771063" y="5634038"/>
          <p14:tracePt t="263175" x="9779000" y="5641975"/>
          <p14:tracePt t="263191" x="9804400" y="5659438"/>
          <p14:tracePt t="263191" x="9812338" y="5668963"/>
          <p14:tracePt t="263207" x="9864725" y="5694363"/>
          <p14:tracePt t="263224" x="9923463" y="5735638"/>
          <p14:tracePt t="263241" x="9966325" y="5761038"/>
          <p14:tracePt t="263257" x="9991725" y="5795963"/>
          <p14:tracePt t="263275" x="10050463" y="5829300"/>
          <p14:tracePt t="263291" x="10093325" y="5854700"/>
          <p14:tracePt t="263291" x="10101263" y="5864225"/>
          <p14:tracePt t="263307" x="10136188" y="5880100"/>
          <p14:tracePt t="263324" x="10169525" y="5889625"/>
          <p14:tracePt t="263341" x="10194925" y="5905500"/>
          <p14:tracePt t="263359" x="10212388" y="5905500"/>
          <p14:tracePt t="263374" x="10229850" y="5905500"/>
          <p14:tracePt t="263392" x="10245725" y="5915025"/>
          <p14:tracePt t="263409" x="10263188" y="5915025"/>
          <p14:tracePt t="263424" x="10306050" y="5932488"/>
          <p14:tracePt t="263441" x="10331450" y="5932488"/>
          <p14:tracePt t="263457" x="10356850" y="5948363"/>
          <p14:tracePt t="263474" x="10374313" y="5957888"/>
          <p14:tracePt t="263492" x="10390188" y="5957888"/>
          <p14:tracePt t="263507" x="10415588" y="5957888"/>
          <p14:tracePt t="263526" x="10450513" y="5957888"/>
          <p14:tracePt t="263526" x="10458450" y="5957888"/>
          <p14:tracePt t="263540" x="10475913" y="5957888"/>
          <p14:tracePt t="263557" x="10493375" y="5948363"/>
          <p14:tracePt t="263575" x="10518775" y="5948363"/>
          <p14:tracePt t="263591" x="10526713" y="5948363"/>
          <p14:tracePt t="263616" x="10526713" y="5940425"/>
          <p14:tracePt t="263717" x="10518775" y="5940425"/>
          <p14:tracePt t="263722" x="10509250" y="5948363"/>
          <p14:tracePt t="263726" x="10493375" y="5948363"/>
          <p14:tracePt t="263740" x="10458450" y="5973763"/>
          <p14:tracePt t="263757" x="10399713" y="6008688"/>
          <p14:tracePt t="263775" x="10323513" y="6024563"/>
          <p14:tracePt t="263790" x="10280650" y="6024563"/>
          <p14:tracePt t="263791" x="10271125" y="6024563"/>
          <p14:tracePt t="263807" x="10220325" y="6034088"/>
          <p14:tracePt t="263824" x="10194925" y="6034088"/>
          <p14:tracePt t="263840" x="10153650" y="6034088"/>
          <p14:tracePt t="263858" x="10101263" y="6034088"/>
          <p14:tracePt t="263874" x="10075863" y="6034088"/>
          <p14:tracePt t="263890" x="10034588" y="6034088"/>
          <p14:tracePt t="263908" x="9991725" y="6034088"/>
          <p14:tracePt t="263925" x="9966325" y="6034088"/>
          <p14:tracePt t="263940" x="9923463" y="6034088"/>
          <p14:tracePt t="263959" x="9890125" y="6034088"/>
          <p14:tracePt t="263974" x="9872663" y="6034088"/>
          <p14:tracePt t="263990" x="9847263" y="6034088"/>
          <p14:tracePt t="263991" x="9839325" y="6034088"/>
          <p14:tracePt t="264007" x="9804400" y="6034088"/>
          <p14:tracePt t="264023" x="9728200" y="6008688"/>
          <p14:tracePt t="264041" x="9694863" y="6008688"/>
          <p14:tracePt t="264057" x="9659938" y="6008688"/>
          <p14:tracePt t="264074" x="9652000" y="6008688"/>
          <p14:tracePt t="264075" x="9642475" y="6008688"/>
          <p14:tracePt t="264091" x="9626600" y="6008688"/>
          <p14:tracePt t="264107" x="9609138" y="6008688"/>
          <p14:tracePt t="264124" x="9583738" y="6008688"/>
          <p14:tracePt t="264142" x="9558338" y="6008688"/>
          <p14:tracePt t="264142" x="9558338" y="6016625"/>
          <p14:tracePt t="264157" x="9550400" y="6016625"/>
          <p14:tracePt t="264521" x="9550400" y="6024563"/>
          <p14:tracePt t="264552" x="9558338" y="6024563"/>
          <p14:tracePt t="264621" x="9566275" y="6024563"/>
          <p14:tracePt t="264645" x="9575800" y="6024563"/>
          <p14:tracePt t="264646" x="9583738" y="6024563"/>
          <p14:tracePt t="264656" x="9583738" y="6034088"/>
          <p14:tracePt t="264673" x="9609138" y="6034088"/>
          <p14:tracePt t="264690" x="9617075" y="6034088"/>
          <p14:tracePt t="264709" x="9634538" y="6034088"/>
          <p14:tracePt t="264723" x="9659938" y="6034088"/>
          <p14:tracePt t="264740" x="9677400" y="6034088"/>
          <p14:tracePt t="264757" x="9694863" y="6034088"/>
          <p14:tracePt t="264773" x="9710738" y="6034088"/>
          <p14:tracePt t="264790" x="9736138" y="6034088"/>
          <p14:tracePt t="264806" x="9753600" y="6034088"/>
          <p14:tracePt t="264824" x="9761538" y="6034088"/>
          <p14:tracePt t="264865" x="9771063" y="6034088"/>
          <p14:tracePt t="264874" x="9779000" y="6034088"/>
          <p14:tracePt t="264880" x="9786938" y="6034088"/>
          <p14:tracePt t="264890" x="9796463" y="6034088"/>
          <p14:tracePt t="264907" x="9812338" y="6034088"/>
          <p14:tracePt t="264923" x="9829800" y="6034088"/>
          <p14:tracePt t="264940" x="9855200" y="6034088"/>
          <p14:tracePt t="264941" x="9864725" y="6034088"/>
          <p14:tracePt t="264956" x="9880600" y="6034088"/>
          <p14:tracePt t="264957" x="9890125" y="6034088"/>
          <p14:tracePt t="264973" x="9906000" y="6034088"/>
          <p14:tracePt t="264990" x="9923463" y="6034088"/>
          <p14:tracePt t="265007" x="9948863" y="6034088"/>
          <p14:tracePt t="265024" x="9974263" y="6024563"/>
          <p14:tracePt t="265040" x="9991725" y="6024563"/>
          <p14:tracePt t="265040" x="9999663" y="6024563"/>
          <p14:tracePt t="265057" x="10025063" y="6024563"/>
          <p14:tracePt t="265057" x="10042525" y="6024563"/>
          <p14:tracePt t="265073" x="10059988" y="6024563"/>
          <p14:tracePt t="265090" x="10093325" y="6024563"/>
          <p14:tracePt t="265108" x="10110788" y="6008688"/>
          <p14:tracePt t="265108" x="10118725" y="6008688"/>
          <p14:tracePt t="265123" x="10126663" y="6008688"/>
          <p14:tracePt t="265140" x="10153650" y="6008688"/>
          <p14:tracePt t="265157" x="10169525" y="6008688"/>
          <p14:tracePt t="265173" x="10194925" y="6008688"/>
          <p14:tracePt t="265196" x="10204450" y="6008688"/>
          <p14:tracePt t="265206" x="10212388" y="6008688"/>
          <p14:tracePt t="265225" x="10220325" y="6008688"/>
          <p14:tracePt t="265240" x="10229850" y="5999163"/>
          <p14:tracePt t="265258" x="10255250" y="5999163"/>
          <p14:tracePt t="265273" x="10271125" y="5999163"/>
          <p14:tracePt t="265290" x="10271125" y="5991225"/>
          <p14:tracePt t="265307" x="10288588" y="5983288"/>
          <p14:tracePt t="265325" x="10298113" y="5983288"/>
          <p14:tracePt t="265754" x="10306050" y="5991225"/>
          <p14:tracePt t="265757" x="10313988" y="5991225"/>
          <p14:tracePt t="265775" x="10323513" y="5999163"/>
          <p14:tracePt t="265791" x="10331450" y="5999163"/>
          <p14:tracePt t="265807" x="10339388" y="5999163"/>
          <p14:tracePt t="265825" x="10348913" y="5999163"/>
          <p14:tracePt t="265840" x="10356850" y="6008688"/>
          <p14:tracePt t="265840" x="10364788" y="6008688"/>
          <p14:tracePt t="265856" x="10382250" y="6008688"/>
          <p14:tracePt t="265874" x="10425113" y="6016625"/>
          <p14:tracePt t="265889" x="10450513" y="6024563"/>
          <p14:tracePt t="265906" x="10467975" y="6034088"/>
          <p14:tracePt t="265923" x="10493375" y="6042025"/>
          <p14:tracePt t="265940" x="10518775" y="6042025"/>
          <p14:tracePt t="265940" x="10526713" y="6042025"/>
          <p14:tracePt t="265957" x="10560050" y="6049963"/>
          <p14:tracePt t="265974" x="10585450" y="6049963"/>
          <p14:tracePt t="265989" x="10628313" y="6049963"/>
          <p14:tracePt t="266006" x="10645775" y="6049963"/>
          <p14:tracePt t="266023" x="10671175" y="6049963"/>
          <p14:tracePt t="266040" x="10696575" y="6049963"/>
          <p14:tracePt t="266040" x="10704513" y="6049963"/>
          <p14:tracePt t="266056" x="10729913" y="6049963"/>
          <p14:tracePt t="266073" x="10772775" y="6049963"/>
          <p14:tracePt t="266089" x="10815638" y="6049963"/>
          <p14:tracePt t="266107" x="10841038" y="6049963"/>
          <p14:tracePt t="266108" x="10848975" y="6049963"/>
          <p14:tracePt t="266123" x="10874375" y="6024563"/>
          <p14:tracePt t="266141" x="10909300" y="6016625"/>
          <p14:tracePt t="266156" x="10934700" y="6016625"/>
          <p14:tracePt t="266173" x="10952163" y="6016625"/>
          <p14:tracePt t="266173" x="10960100" y="6008688"/>
          <p14:tracePt t="266189" x="10977563" y="6008688"/>
          <p14:tracePt t="266208" x="10985500" y="6008688"/>
          <p14:tracePt t="266223" x="10993438" y="6008688"/>
          <p14:tracePt t="266241" x="11002963" y="6008688"/>
          <p14:tracePt t="266256" x="11010900" y="6008688"/>
          <p14:tracePt t="266316" x="11018838" y="6008688"/>
          <p14:tracePt t="266334" x="11028363" y="6008688"/>
          <p14:tracePt t="266336" x="11036300" y="6008688"/>
          <p14:tracePt t="266344" x="11044238" y="6008688"/>
          <p14:tracePt t="266355" x="11053763" y="6008688"/>
          <p14:tracePt t="266373" x="11079163" y="6008688"/>
          <p14:tracePt t="266390" x="11096625" y="6008688"/>
          <p14:tracePt t="266406" x="11112500" y="6008688"/>
          <p14:tracePt t="266424" x="11122025" y="6008688"/>
          <p14:tracePt t="266424" x="11129963" y="6008688"/>
          <p14:tracePt t="266439" x="11137900" y="6008688"/>
          <p14:tracePt t="266456" x="11163300" y="6008688"/>
          <p14:tracePt t="266473" x="11198225" y="5999163"/>
          <p14:tracePt t="266473" x="11215688" y="5991225"/>
          <p14:tracePt t="266489" x="11256963" y="5973763"/>
          <p14:tracePt t="266507" x="11299825" y="5973763"/>
          <p14:tracePt t="266524" x="11325225" y="5965825"/>
          <p14:tracePt t="266525" x="11333163" y="5957888"/>
          <p14:tracePt t="266539" x="11350625" y="5957888"/>
          <p14:tracePt t="266556" x="11376025" y="5957888"/>
          <p14:tracePt t="266557" x="11385550" y="5957888"/>
          <p14:tracePt t="266573" x="11393488" y="5957888"/>
          <p14:tracePt t="266589" x="11401425" y="5957888"/>
          <p14:tracePt t="266607" x="11401425" y="5948363"/>
          <p14:tracePt t="266742" x="11393488" y="5948363"/>
          <p14:tracePt t="266744" x="11385550" y="5948363"/>
          <p14:tracePt t="266755" x="11376025" y="5957888"/>
          <p14:tracePt t="266772" x="11350625" y="5973763"/>
          <p14:tracePt t="266791" x="11317288" y="5999163"/>
          <p14:tracePt t="266806" x="11274425" y="6024563"/>
          <p14:tracePt t="266822" x="11188700" y="6049963"/>
          <p14:tracePt t="266839" x="11096625" y="6076950"/>
          <p14:tracePt t="266858" x="10952163" y="6110288"/>
          <p14:tracePt t="266874" x="10848975" y="6135688"/>
          <p14:tracePt t="266889" x="10756900" y="6161088"/>
          <p14:tracePt t="266906" x="10696575" y="6169025"/>
          <p14:tracePt t="266924" x="10663238" y="6169025"/>
          <p14:tracePt t="266939" x="10637838" y="6178550"/>
          <p14:tracePt t="266956" x="10577513" y="6194425"/>
          <p14:tracePt t="266956" x="10560050" y="6203950"/>
          <p14:tracePt t="266972" x="10526713" y="6203950"/>
          <p14:tracePt t="266973" x="10509250" y="6203950"/>
          <p14:tracePt t="266989" x="10458450" y="6211888"/>
          <p14:tracePt t="267006" x="10425113" y="6211888"/>
          <p14:tracePt t="267023" x="10390188" y="6211888"/>
          <p14:tracePt t="267039" x="10348913" y="6211888"/>
          <p14:tracePt t="267056" x="10298113" y="6211888"/>
          <p14:tracePt t="267056" x="10280650" y="6211888"/>
          <p14:tracePt t="267072" x="10220325" y="6221413"/>
          <p14:tracePt t="267089" x="10136188" y="6221413"/>
          <p14:tracePt t="267090" x="10110788" y="6221413"/>
          <p14:tracePt t="267106" x="10059988" y="6194425"/>
          <p14:tracePt t="267123" x="10042525" y="6194425"/>
          <p14:tracePt t="267307" x="10042525" y="6186488"/>
          <p14:tracePt t="267320" x="10050463" y="6186488"/>
          <p14:tracePt t="267328" x="10050463" y="6178550"/>
          <p14:tracePt t="267338" x="10059988" y="6178550"/>
          <p14:tracePt t="267357" x="10085388" y="6169025"/>
          <p14:tracePt t="267372" x="10093325" y="6169025"/>
          <p14:tracePt t="267390" x="10118725" y="6169025"/>
          <p14:tracePt t="267406" x="10136188" y="6169025"/>
          <p14:tracePt t="267422" x="10161588" y="6169025"/>
          <p14:tracePt t="267439" x="10169525" y="6169025"/>
          <p14:tracePt t="267455" x="10179050" y="6169025"/>
          <p14:tracePt t="267474" x="10194925" y="6169025"/>
          <p14:tracePt t="267491" x="10204450" y="6169025"/>
          <p14:tracePt t="267522" x="10212388" y="6169025"/>
          <p14:tracePt t="267558" x="10220325" y="6169025"/>
          <p14:tracePt t="267582" x="10229850" y="6169025"/>
          <p14:tracePt t="267589" x="10237788" y="6169025"/>
          <p14:tracePt t="267597" x="10245725" y="6169025"/>
          <p14:tracePt t="267633" x="10255250" y="6169025"/>
          <p14:tracePt t="267636" x="10263188" y="6169025"/>
          <p14:tracePt t="267644" x="10271125" y="6169025"/>
          <p14:tracePt t="267655" x="10288588" y="6169025"/>
          <p14:tracePt t="267673" x="10313988" y="6178550"/>
          <p14:tracePt t="267690" x="10323513" y="6178550"/>
          <p14:tracePt t="267705" x="10331450" y="6178550"/>
          <p14:tracePt t="267763" x="10339388" y="6178550"/>
          <p14:tracePt t="267768" x="10348913" y="6178550"/>
          <p14:tracePt t="267790" x="10356850" y="6178550"/>
          <p14:tracePt t="267796" x="10364788" y="6178550"/>
          <p14:tracePt t="267805" x="10374313" y="6178550"/>
          <p14:tracePt t="267824" x="10390188" y="6178550"/>
          <p14:tracePt t="267840" x="10415588" y="6178550"/>
          <p14:tracePt t="267840" x="10425113" y="6178550"/>
          <p14:tracePt t="267855" x="10442575" y="6178550"/>
          <p14:tracePt t="267873" x="10467975" y="6178550"/>
          <p14:tracePt t="267889" x="10483850" y="6178550"/>
          <p14:tracePt t="267889" x="10483850" y="6169025"/>
          <p14:tracePt t="267905" x="10501313" y="6169025"/>
          <p14:tracePt t="267929" x="10501313" y="6161088"/>
          <p14:tracePt t="267938" x="10509250" y="6161088"/>
          <p14:tracePt t="267957" x="10526713" y="6161088"/>
          <p14:tracePt t="267985" x="10534650" y="6161088"/>
          <p14:tracePt t="267992" x="10544175" y="6161088"/>
          <p14:tracePt t="268005" x="10560050" y="6161088"/>
          <p14:tracePt t="268023" x="10585450" y="6161088"/>
          <p14:tracePt t="268024" x="10594975" y="6161088"/>
          <p14:tracePt t="268038" x="10620375" y="6161088"/>
          <p14:tracePt t="268057" x="10653713" y="6161088"/>
          <p14:tracePt t="268072" x="10671175" y="6161088"/>
          <p14:tracePt t="268090" x="10696575" y="6161088"/>
          <p14:tracePt t="268106" x="10714038" y="6161088"/>
          <p14:tracePt t="268122" x="10729913" y="6161088"/>
          <p14:tracePt t="268139" x="10756900" y="6161088"/>
          <p14:tracePt t="268155" x="10764838" y="6161088"/>
          <p14:tracePt t="268172" x="10790238" y="6153150"/>
          <p14:tracePt t="268190" x="10790238" y="6143625"/>
          <p14:tracePt t="268207" x="10798175" y="6143625"/>
          <p14:tracePt t="268226" x="10807700" y="6143625"/>
          <p14:tracePt t="268714" x="10798175" y="6143625"/>
          <p14:tracePt t="268721" x="10798175" y="6153150"/>
          <p14:tracePt t="268728" x="10790238" y="6161088"/>
          <p14:tracePt t="268738" x="10782300" y="6161088"/>
          <p14:tracePt t="268757" x="10756900" y="6178550"/>
          <p14:tracePt t="268771" x="10739438" y="6194425"/>
          <p14:tracePt t="268789" x="10714038" y="6203950"/>
          <p14:tracePt t="268805" x="10688638" y="6221413"/>
          <p14:tracePt t="268821" x="10671175" y="6237288"/>
          <p14:tracePt t="268839" x="10637838" y="6262688"/>
          <p14:tracePt t="268840" x="10628313" y="6262688"/>
          <p14:tracePt t="268855" x="10612438" y="6262688"/>
          <p14:tracePt t="268872" x="10585450" y="6280150"/>
          <p14:tracePt t="268888" x="10560050" y="6280150"/>
          <p14:tracePt t="268889" x="10552113" y="6280150"/>
          <p14:tracePt t="268905" x="10526713" y="6288088"/>
          <p14:tracePt t="268922" x="10483850" y="6297613"/>
          <p14:tracePt t="268940" x="10458450" y="6305550"/>
          <p14:tracePt t="268955" x="10450513" y="6313488"/>
          <p14:tracePt t="268973" x="10433050" y="6313488"/>
          <p14:tracePt t="268989" x="10415588" y="6313488"/>
          <p14:tracePt t="269005" x="10399713" y="6313488"/>
          <p14:tracePt t="269021" x="10364788" y="6323013"/>
          <p14:tracePt t="269039" x="10323513" y="6330950"/>
          <p14:tracePt t="269055" x="10263188" y="6348413"/>
          <p14:tracePt t="269071" x="10220325" y="6348413"/>
          <p14:tracePt t="269088" x="10186988" y="6365875"/>
          <p14:tracePt t="269105" x="10179050" y="6365875"/>
          <p14:tracePt t="269145" x="10169525" y="6365875"/>
          <p14:tracePt t="269152" x="10169525" y="6373813"/>
          <p14:tracePt t="269160" x="10161588" y="6373813"/>
          <p14:tracePt t="269171" x="10153650" y="6373813"/>
          <p14:tracePt t="269188" x="10126663" y="6381750"/>
          <p14:tracePt t="269189" x="10118725" y="6381750"/>
          <p14:tracePt t="269205" x="10101263" y="6391275"/>
          <p14:tracePt t="269222" x="10085388" y="6391275"/>
          <p14:tracePt t="269238" x="10067925" y="6391275"/>
          <p14:tracePt t="269256" x="10059988" y="6391275"/>
          <p14:tracePt t="269271" x="10042525" y="6391275"/>
          <p14:tracePt t="269290" x="10034588" y="6391275"/>
          <p14:tracePt t="269306" x="10025063" y="6399213"/>
          <p14:tracePt t="269326" x="10017125" y="6399213"/>
          <p14:tracePt t="269338" x="9999663" y="6399213"/>
          <p14:tracePt t="269357" x="9983788" y="6399213"/>
          <p14:tracePt t="269371" x="9966325" y="6399213"/>
          <p14:tracePt t="269389" x="9956800" y="6391275"/>
          <p14:tracePt t="269405" x="9940925" y="6381750"/>
          <p14:tracePt t="269421" x="9931400" y="6381750"/>
          <p14:tracePt t="269548" x="9931400" y="6373813"/>
          <p14:tracePt t="269549" x="9931400" y="6365875"/>
          <p14:tracePt t="269552" x="9940925" y="6365875"/>
          <p14:tracePt t="269556" x="9948863" y="6356350"/>
          <p14:tracePt t="269571" x="9983788" y="6338888"/>
          <p14:tracePt t="269588" x="10025063" y="6313488"/>
          <p14:tracePt t="269588" x="10050463" y="6305550"/>
          <p14:tracePt t="269605" x="10101263" y="6288088"/>
          <p14:tracePt t="269605" x="10110788" y="6288088"/>
          <p14:tracePt t="269621" x="10136188" y="6280150"/>
          <p14:tracePt t="269638" x="10144125" y="6280150"/>
          <p14:tracePt t="269655" x="10161588" y="6280150"/>
          <p14:tracePt t="269673" x="10194925" y="6280150"/>
          <p14:tracePt t="269688" x="10204450" y="6280150"/>
          <p14:tracePt t="269704" x="10220325" y="6280150"/>
          <p14:tracePt t="269705" x="10229850" y="6280150"/>
          <p14:tracePt t="269721" x="10245725" y="6280150"/>
          <p14:tracePt t="269827" x="10255250" y="6280150"/>
          <p14:tracePt t="269838" x="10263188" y="6280150"/>
          <p14:tracePt t="269858" x="10271125" y="6280150"/>
          <p14:tracePt t="269860" x="10280650" y="6280150"/>
          <p14:tracePt t="269871" x="10288588" y="6280150"/>
          <p14:tracePt t="269888" x="10298113" y="6288088"/>
          <p14:tracePt t="269906" x="10306050" y="6288088"/>
          <p14:tracePt t="269926" x="10313988" y="6288088"/>
          <p14:tracePt t="269941" x="10313988" y="6297613"/>
          <p14:tracePt t="269954" x="10331450" y="6297613"/>
          <p14:tracePt t="269971" x="10356850" y="6313488"/>
          <p14:tracePt t="269988" x="10382250" y="6323013"/>
          <p14:tracePt t="270006" x="10390188" y="6330950"/>
          <p14:tracePt t="270021" x="10407650" y="6330950"/>
          <p14:tracePt t="270038" x="10425113" y="6330950"/>
          <p14:tracePt t="270054" x="10433050" y="6338888"/>
          <p14:tracePt t="270073" x="10458450" y="6338888"/>
          <p14:tracePt t="270087" x="10475913" y="6338888"/>
          <p14:tracePt t="270105" x="10518775" y="6330950"/>
          <p14:tracePt t="270121" x="10544175" y="6323013"/>
          <p14:tracePt t="270138" x="10560050" y="6323013"/>
          <p14:tracePt t="270156" x="10569575" y="6323013"/>
          <p14:tracePt t="270156" x="10577513" y="6323013"/>
          <p14:tracePt t="270171" x="10585450" y="6323013"/>
          <p14:tracePt t="270218" x="10594975" y="6323013"/>
          <p14:tracePt t="270224" x="10602913" y="6323013"/>
          <p14:tracePt t="270228" x="10602913" y="6313488"/>
          <p14:tracePt t="270240" x="10612438" y="6313488"/>
          <p14:tracePt t="270255" x="10620375" y="6313488"/>
          <p14:tracePt t="270272" x="10628313" y="6313488"/>
          <p14:tracePt t="276154" x="10628313" y="6305550"/>
          <p14:tracePt t="276158" x="10637838" y="6305550"/>
          <p14:tracePt t="276168" x="10653713" y="6297613"/>
          <p14:tracePt t="276263" x="10645775" y="6297613"/>
          <p14:tracePt t="276335" x="10637838" y="6297613"/>
          <p14:tracePt t="276358" x="10628313" y="6297613"/>
          <p14:tracePt t="276366" x="10620375" y="6297613"/>
          <p14:tracePt t="276370" x="10612438" y="6297613"/>
          <p14:tracePt t="276385" x="10585450" y="6297613"/>
          <p14:tracePt t="276401" x="10552113" y="6297613"/>
          <p14:tracePt t="276418" x="10518775" y="6288088"/>
          <p14:tracePt t="276419" x="10509250" y="6288088"/>
          <p14:tracePt t="276435" x="10467975" y="6272213"/>
          <p14:tracePt t="276452" x="10399713" y="6229350"/>
          <p14:tracePt t="276468" x="10364788" y="6194425"/>
          <p14:tracePt t="276486" x="10323513" y="6169025"/>
          <p14:tracePt t="276487" x="10313988" y="6161088"/>
          <p14:tracePt t="276501" x="10306050" y="6153150"/>
          <p14:tracePt t="276519" x="10288588" y="6135688"/>
          <p14:tracePt t="276536" x="10263188" y="6118225"/>
          <p14:tracePt t="276551" x="10220325" y="6102350"/>
          <p14:tracePt t="276568" x="10153650" y="6059488"/>
          <p14:tracePt t="276585" x="10110788" y="6024563"/>
          <p14:tracePt t="276602" x="10050463" y="6008688"/>
          <p14:tracePt t="276602" x="10034588" y="5991225"/>
          <p14:tracePt t="276618" x="10017125" y="5973763"/>
          <p14:tracePt t="276619" x="10009188" y="5973763"/>
          <p14:tracePt t="276635" x="9999663" y="5973763"/>
          <p14:tracePt t="276653" x="9999663" y="5965825"/>
          <p14:tracePt t="277072" x="9999663" y="5957888"/>
          <p14:tracePt t="277074" x="9991725" y="5948363"/>
          <p14:tracePt t="277084" x="9948863" y="5922963"/>
          <p14:tracePt t="277102" x="9821863" y="5880100"/>
          <p14:tracePt t="277103" x="9786938" y="5864225"/>
          <p14:tracePt t="277118" x="9710738" y="5813425"/>
          <p14:tracePt t="277118" x="9685338" y="5803900"/>
          <p14:tracePt t="277135" x="9626600" y="5770563"/>
          <p14:tracePt t="277135" x="9609138" y="5753100"/>
          <p14:tracePt t="277151" x="9575800" y="5727700"/>
          <p14:tracePt t="277169" x="9558338" y="5719763"/>
          <p14:tracePt t="277221" x="9550400" y="5719763"/>
          <p14:tracePt t="277223" x="9540875" y="5710238"/>
          <p14:tracePt t="277234" x="9532938" y="5702300"/>
          <p14:tracePt t="277251" x="9490075" y="5676900"/>
          <p14:tracePt t="277268" x="9464675" y="5668963"/>
          <p14:tracePt t="277286" x="9431338" y="5641975"/>
          <p14:tracePt t="277301" x="9388475" y="5634038"/>
          <p14:tracePt t="277318" x="9328150" y="5616575"/>
          <p14:tracePt t="277318" x="9312275" y="5616575"/>
          <p14:tracePt t="277334" x="9286875" y="5608638"/>
          <p14:tracePt t="277335" x="9269413" y="5600700"/>
          <p14:tracePt t="277351" x="9226550" y="5583238"/>
          <p14:tracePt t="277368" x="9175750" y="5557838"/>
          <p14:tracePt t="277385" x="9107488" y="5524500"/>
          <p14:tracePt t="277403" x="9005888" y="5481638"/>
          <p14:tracePt t="277418" x="8947150" y="5464175"/>
          <p14:tracePt t="277434" x="8861425" y="5438775"/>
          <p14:tracePt t="277451" x="8802688" y="5405438"/>
          <p14:tracePt t="277468" x="8759825" y="5370513"/>
          <p14:tracePt t="277484" x="8724900" y="5362575"/>
          <p14:tracePt t="277503" x="8724900" y="5353050"/>
          <p14:tracePt t="280153" x="8716963" y="5353050"/>
          <p14:tracePt t="280158" x="8709025" y="5353050"/>
          <p14:tracePt t="280166" x="8699500" y="5353050"/>
          <p14:tracePt t="280186" x="8691563" y="5353050"/>
          <p14:tracePt t="280200" x="8674100" y="5353050"/>
          <p14:tracePt t="280216" x="8623300" y="5353050"/>
          <p14:tracePt t="280233" x="8555038" y="5353050"/>
          <p14:tracePt t="280251" x="8496300" y="5345113"/>
          <p14:tracePt t="280268" x="8428038" y="5327650"/>
          <p14:tracePt t="280283" x="8377238" y="5302250"/>
          <p14:tracePt t="280300" x="8291513" y="5286375"/>
          <p14:tracePt t="280316" x="8156575" y="5243513"/>
          <p14:tracePt t="280333" x="7935913" y="5175250"/>
          <p14:tracePt t="280334" x="7885113" y="5149850"/>
          <p14:tracePt t="280350" x="7715250" y="5056188"/>
          <p14:tracePt t="280350" x="7646988" y="5030788"/>
          <p14:tracePt t="280366" x="7467600" y="4954588"/>
          <p14:tracePt t="280367" x="7400925" y="4911725"/>
          <p14:tracePt t="280383" x="7256463" y="4827588"/>
          <p14:tracePt t="280400" x="7018338" y="4673600"/>
          <p14:tracePt t="280416" x="6899275" y="4614863"/>
          <p14:tracePt t="280434" x="6780213" y="4529138"/>
          <p14:tracePt t="280434" x="6754813" y="4513263"/>
          <p14:tracePt t="280450" x="6694488" y="4460875"/>
          <p14:tracePt t="280467" x="6618288" y="4427538"/>
          <p14:tracePt t="280467" x="6592888" y="4410075"/>
          <p14:tracePt t="280483" x="6524625" y="4359275"/>
          <p14:tracePt t="280500" x="6465888" y="4308475"/>
          <p14:tracePt t="280516" x="6415088" y="4257675"/>
          <p14:tracePt t="280534" x="6389688" y="4224338"/>
          <p14:tracePt t="280550" x="6364288" y="4206875"/>
          <p14:tracePt t="280550" x="6354763" y="4197350"/>
          <p14:tracePt t="280566" x="6329363" y="4189413"/>
          <p14:tracePt t="280567" x="6321425" y="4181475"/>
          <p14:tracePt t="280583" x="6270625" y="4121150"/>
          <p14:tracePt t="280600" x="6167438" y="4062413"/>
          <p14:tracePt t="280616" x="6032500" y="3960813"/>
          <p14:tracePt t="280633" x="5921375" y="3892550"/>
          <p14:tracePt t="280650" x="5811838" y="3832225"/>
          <p14:tracePt t="280667" x="5743575" y="3781425"/>
          <p14:tracePt t="280683" x="5700713" y="3763963"/>
          <p14:tracePt t="280699" x="5530850" y="3646488"/>
          <p14:tracePt t="280717" x="5462588" y="3619500"/>
          <p14:tracePt t="280718" x="5446713" y="3619500"/>
          <p14:tracePt t="280733" x="5386388" y="3611563"/>
          <p14:tracePt t="280750" x="5302250" y="3578225"/>
          <p14:tracePt t="280766" x="5259388" y="3568700"/>
          <p14:tracePt t="280767" x="5241925" y="3568700"/>
          <p14:tracePt t="280783" x="5208588" y="3543300"/>
          <p14:tracePt t="280800" x="5140325" y="3517900"/>
          <p14:tracePt t="280816" x="5080000" y="3484563"/>
          <p14:tracePt t="280833" x="5003800" y="3459163"/>
          <p14:tracePt t="280834" x="4978400" y="3449638"/>
          <p14:tracePt t="280849" x="4910138" y="3408363"/>
          <p14:tracePt t="280866" x="4706938" y="3297238"/>
          <p14:tracePt t="280867" x="4621213" y="3254375"/>
          <p14:tracePt t="280883" x="4375150" y="3101975"/>
          <p14:tracePt t="280899" x="3992563" y="2855913"/>
          <p14:tracePt t="280916" x="3873500" y="2795588"/>
          <p14:tracePt t="280933" x="3814763" y="2770188"/>
          <p14:tracePt t="280951" x="3771900" y="2752725"/>
          <p14:tracePt t="280992" x="3771900" y="2744788"/>
          <p14:tracePt t="281006" x="3763963" y="2744788"/>
          <p14:tracePt t="281010" x="3756025" y="2736850"/>
          <p14:tracePt t="281017" x="3746500" y="2719388"/>
          <p14:tracePt t="281033" x="3695700" y="2693988"/>
          <p14:tracePt t="281033" x="3670300" y="2676525"/>
          <p14:tracePt t="281049" x="3594100" y="2633663"/>
          <p14:tracePt t="281066" x="3525838" y="2582863"/>
          <p14:tracePt t="281083" x="3482975" y="2557463"/>
          <p14:tracePt t="281100" x="3449638" y="2532063"/>
          <p14:tracePt t="281116" x="3441700" y="2516188"/>
          <p14:tracePt t="281135" x="3441700" y="2506663"/>
          <p14:tracePt t="281151" x="3432175" y="2481263"/>
          <p14:tracePt t="281152" x="3424238" y="2455863"/>
          <p14:tracePt t="281166" x="3406775" y="2371725"/>
          <p14:tracePt t="281183" x="3398838" y="2278063"/>
          <p14:tracePt t="281200" x="3398838" y="2166938"/>
          <p14:tracePt t="281216" x="3389313" y="2116138"/>
          <p14:tracePt t="281233" x="3373438" y="2065338"/>
          <p14:tracePt t="281251" x="3363913" y="2039938"/>
          <p14:tracePt t="281548" x="3363913" y="2030413"/>
          <p14:tracePt t="281552" x="3363913" y="2022475"/>
          <p14:tracePt t="281566" x="3363913" y="2014538"/>
          <p14:tracePt t="281582" x="3363913" y="1989138"/>
          <p14:tracePt t="281599" x="3363913" y="1946275"/>
          <p14:tracePt t="281600" x="3363913" y="1938338"/>
          <p14:tracePt t="281616" x="3363913" y="1920875"/>
          <p14:tracePt t="281617" x="3363913" y="1911350"/>
          <p14:tracePt t="281632" x="3363913" y="1860550"/>
          <p14:tracePt t="281633" x="3363913" y="1852613"/>
          <p14:tracePt t="281649" x="3363913" y="1819275"/>
          <p14:tracePt t="281666" x="3373438" y="1801813"/>
          <p14:tracePt t="281682" x="3373438" y="1776413"/>
          <p14:tracePt t="281700" x="3373438" y="1758950"/>
          <p14:tracePt t="281716" x="3373438" y="1733550"/>
          <p14:tracePt t="281734" x="3381375" y="1716088"/>
          <p14:tracePt t="281749" x="3389313" y="1700213"/>
          <p14:tracePt t="281798" x="3389313" y="1690688"/>
          <p14:tracePt t="282063" x="3398838" y="1682750"/>
          <p14:tracePt t="282072" x="3406775" y="1682750"/>
          <p14:tracePt t="282127" x="3406775" y="1674813"/>
          <p14:tracePt t="282130" x="3414713" y="1674813"/>
          <p14:tracePt t="282133" x="3424238" y="1674813"/>
          <p14:tracePt t="282149" x="3449638" y="1649413"/>
          <p14:tracePt t="282167" x="3467100" y="1622425"/>
          <p14:tracePt t="282182" x="3492500" y="1622425"/>
          <p14:tracePt t="282199" x="3500438" y="1606550"/>
          <p14:tracePt t="282217" x="3508375" y="1606550"/>
          <p14:tracePt t="282232" x="3525838" y="1606550"/>
          <p14:tracePt t="282233" x="3525838" y="1597025"/>
          <p14:tracePt t="282249" x="3533775" y="1597025"/>
          <p14:tracePt t="282410" x="3533775" y="1606550"/>
          <p14:tracePt t="282412" x="3533775" y="1622425"/>
          <p14:tracePt t="282416" x="3533775" y="1657350"/>
          <p14:tracePt t="282432" x="3525838" y="1733550"/>
          <p14:tracePt t="282450" x="3525838" y="1860550"/>
          <p14:tracePt t="282465" x="3525838" y="1954213"/>
          <p14:tracePt t="282482" x="3525838" y="1989138"/>
          <p14:tracePt t="282499" x="3525838" y="2055813"/>
          <p14:tracePt t="282500" x="3525838" y="2082800"/>
          <p14:tracePt t="282515" x="3525838" y="2159000"/>
          <p14:tracePt t="282533" x="3525838" y="2336800"/>
          <p14:tracePt t="282549" x="3533775" y="2447925"/>
          <p14:tracePt t="282549" x="3533775" y="2473325"/>
          <p14:tracePt t="282565" x="3533775" y="2592388"/>
          <p14:tracePt t="282582" x="3533775" y="2668588"/>
          <p14:tracePt t="282599" x="3533775" y="2719388"/>
          <p14:tracePt t="282617" x="3533775" y="2787650"/>
          <p14:tracePt t="282634" x="3533775" y="2820988"/>
          <p14:tracePt t="282649" x="3543300" y="2855913"/>
          <p14:tracePt t="282665" x="3543300" y="2940050"/>
          <p14:tracePt t="282682" x="3543300" y="2974975"/>
          <p14:tracePt t="282699" x="3543300" y="2990850"/>
          <p14:tracePt t="282717" x="3543300" y="3000375"/>
          <p14:tracePt t="282770" x="3543300" y="3008313"/>
          <p14:tracePt t="282772" x="3543300" y="3025775"/>
          <p14:tracePt t="282782" x="3533775" y="3051175"/>
          <p14:tracePt t="282799" x="3551238" y="3127375"/>
          <p14:tracePt t="282816" x="3594100" y="3203575"/>
          <p14:tracePt t="282832" x="3611563" y="3271838"/>
          <p14:tracePt t="282833" x="3611563" y="3289300"/>
          <p14:tracePt t="282849" x="3611563" y="3297238"/>
          <p14:tracePt t="282943" x="3619500" y="3297238"/>
          <p14:tracePt t="282957" x="3627438" y="3297238"/>
          <p14:tracePt t="282973" x="3636963" y="3289300"/>
          <p14:tracePt t="282984" x="3644900" y="3289300"/>
          <p14:tracePt t="283150" x="3644900" y="3305175"/>
          <p14:tracePt t="283153" x="3644900" y="3314700"/>
          <p14:tracePt t="283166" x="3627438" y="3398838"/>
          <p14:tracePt t="283183" x="3594100" y="3475038"/>
          <p14:tracePt t="283200" x="3543300" y="3619500"/>
          <p14:tracePt t="283217" x="3517900" y="3773488"/>
          <p14:tracePt t="283232" x="3517900" y="3892550"/>
          <p14:tracePt t="283233" x="3517900" y="3935413"/>
          <p14:tracePt t="283248" x="3517900" y="4044950"/>
          <p14:tracePt t="283265" x="3500438" y="4189413"/>
          <p14:tracePt t="283284" x="3475038" y="4265613"/>
          <p14:tracePt t="283284" x="3467100" y="4283075"/>
          <p14:tracePt t="283298" x="3449638" y="4351338"/>
          <p14:tracePt t="283315" x="3424238" y="4410075"/>
          <p14:tracePt t="283316" x="3424238" y="4419600"/>
          <p14:tracePt t="283332" x="3424238" y="4435475"/>
          <p14:tracePt t="283332" x="3424238" y="4445000"/>
          <p14:tracePt t="283348" x="3424238" y="4452938"/>
          <p14:tracePt t="283426" x="3424238" y="4460875"/>
          <p14:tracePt t="283429" x="3424238" y="4478338"/>
          <p14:tracePt t="283436" x="3414713" y="4486275"/>
          <p14:tracePt t="283448" x="3414713" y="4503738"/>
          <p14:tracePt t="283465" x="3406775" y="4513263"/>
          <p14:tracePt t="283466" x="3406775" y="4521200"/>
          <p14:tracePt t="283481" x="3406775" y="4564063"/>
          <p14:tracePt t="283499" x="3389313" y="4597400"/>
          <p14:tracePt t="283515" x="3398838" y="4648200"/>
          <p14:tracePt t="283516" x="3398838" y="4657725"/>
          <p14:tracePt t="283532" x="3406775" y="4708525"/>
          <p14:tracePt t="283532" x="3414713" y="4716463"/>
          <p14:tracePt t="283548" x="3424238" y="4749800"/>
          <p14:tracePt t="283549" x="3424238" y="4759325"/>
          <p14:tracePt t="283565" x="3432175" y="4802188"/>
          <p14:tracePt t="283582" x="3457575" y="4835525"/>
          <p14:tracePt t="283600" x="3475038" y="4860925"/>
          <p14:tracePt t="283616" x="3482975" y="4878388"/>
          <p14:tracePt t="283632" x="3500438" y="4894263"/>
          <p14:tracePt t="283633" x="3508375" y="4903788"/>
          <p14:tracePt t="283649" x="3517900" y="4919663"/>
          <p14:tracePt t="283649" x="3525838" y="4919663"/>
          <p14:tracePt t="283665" x="3543300" y="4937125"/>
          <p14:tracePt t="283683" x="3559175" y="4954588"/>
          <p14:tracePt t="283700" x="3568700" y="4962525"/>
          <p14:tracePt t="283715" x="3576638" y="4972050"/>
          <p14:tracePt t="283791" x="3576638" y="4979988"/>
          <p14:tracePt t="283800" x="3586163" y="4997450"/>
          <p14:tracePt t="283804" x="3586163" y="5005388"/>
          <p14:tracePt t="283815" x="3594100" y="5022850"/>
          <p14:tracePt t="283833" x="3611563" y="5048250"/>
          <p14:tracePt t="283848" x="3627438" y="5056188"/>
          <p14:tracePt t="283849" x="3627438" y="5064125"/>
          <p14:tracePt t="283865" x="3627438" y="5081588"/>
          <p14:tracePt t="283883" x="3662363" y="5124450"/>
          <p14:tracePt t="283898" x="3670300" y="5167313"/>
          <p14:tracePt t="283917" x="3678238" y="5200650"/>
          <p14:tracePt t="283931" x="3678238" y="5243513"/>
          <p14:tracePt t="283948" x="3678238" y="5327650"/>
          <p14:tracePt t="283949" x="3670300" y="5345113"/>
          <p14:tracePt t="283965" x="3652838" y="5405438"/>
          <p14:tracePt t="283981" x="3636963" y="5446713"/>
          <p14:tracePt t="283998" x="3627438" y="5472113"/>
          <p14:tracePt t="284017" x="3611563" y="5524500"/>
          <p14:tracePt t="284031" x="3594100" y="5549900"/>
          <p14:tracePt t="284049" x="3586163" y="5583238"/>
          <p14:tracePt t="284066" x="3586163" y="5591175"/>
          <p14:tracePt t="284081" x="3586163" y="5600700"/>
          <p14:tracePt t="284147" x="3576638" y="5600700"/>
          <p14:tracePt t="284150" x="3568700" y="5600700"/>
          <p14:tracePt t="284164" x="3533775" y="5489575"/>
          <p14:tracePt t="284181" x="3533775" y="5132388"/>
          <p14:tracePt t="284198" x="3533775" y="4648200"/>
          <p14:tracePt t="284217" x="3543300" y="4027488"/>
          <p14:tracePt t="284231" x="3543300" y="3619500"/>
          <p14:tracePt t="284249" x="3500438" y="3025775"/>
          <p14:tracePt t="284266" x="3414713" y="2617788"/>
          <p14:tracePt t="284282" x="3322638" y="2293938"/>
          <p14:tracePt t="284298" x="3236913" y="2022475"/>
          <p14:tracePt t="284315" x="3152775" y="1766888"/>
          <p14:tracePt t="284331" x="3059113" y="1555750"/>
          <p14:tracePt t="284350" x="2947988" y="1350963"/>
          <p14:tracePt t="284365" x="2897188" y="1231900"/>
          <p14:tracePt t="284382" x="2811463" y="1112838"/>
          <p14:tracePt t="284398" x="2744788" y="1054100"/>
          <p14:tracePt t="284415" x="2719388" y="1019175"/>
          <p14:tracePt t="284431" x="2701925" y="993775"/>
          <p14:tracePt t="284448" x="2684463" y="985838"/>
          <p14:tracePt t="284465" x="2668588" y="968375"/>
          <p14:tracePt t="284481" x="2540000" y="942975"/>
          <p14:tracePt t="284498" x="2430463" y="892175"/>
          <p14:tracePt t="284515" x="2301875" y="815975"/>
          <p14:tracePt t="284532" x="2124075" y="714375"/>
          <p14:tracePt t="284548" x="2038350" y="646113"/>
          <p14:tracePt t="284549" x="2005013" y="620713"/>
          <p14:tracePt t="284565" x="1903413" y="544513"/>
          <p14:tracePt t="284565" x="1885950" y="519113"/>
          <p14:tracePt t="284581" x="1835150" y="441325"/>
          <p14:tracePt t="284598" x="1758950" y="374650"/>
          <p14:tracePt t="284615" x="1657350" y="322263"/>
          <p14:tracePt t="284632" x="1546225" y="246063"/>
          <p14:tracePt t="284632" x="1495425" y="230188"/>
          <p14:tracePt t="284648" x="1358900" y="136525"/>
          <p14:tracePt t="284649" x="1308100" y="111125"/>
          <p14:tracePt t="284664" x="1147763" y="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3382"/>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pic>
        <p:nvPicPr>
          <p:cNvPr id="3" name="Picture 2">
            <a:extLst>
              <a:ext uri="{FF2B5EF4-FFF2-40B4-BE49-F238E27FC236}">
                <a16:creationId xmlns:a16="http://schemas.microsoft.com/office/drawing/2014/main" id="{6099E42F-7469-79C8-8545-BA68FDCF98B7}"/>
              </a:ext>
            </a:extLst>
          </p:cNvPr>
          <p:cNvPicPr>
            <a:picLocks noChangeAspect="1"/>
          </p:cNvPicPr>
          <p:nvPr/>
        </p:nvPicPr>
        <p:blipFill>
          <a:blip r:embed="rId2"/>
          <a:stretch>
            <a:fillRect/>
          </a:stretch>
        </p:blipFill>
        <p:spPr>
          <a:xfrm>
            <a:off x="1986269" y="2168117"/>
            <a:ext cx="9266723" cy="3772227"/>
          </a:xfrm>
          <a:prstGeom prst="rect">
            <a:avLst/>
          </a:prstGeom>
        </p:spPr>
      </p:pic>
      <p:sp>
        <p:nvSpPr>
          <p:cNvPr id="4" name="TextBox 3">
            <a:extLst>
              <a:ext uri="{FF2B5EF4-FFF2-40B4-BE49-F238E27FC236}">
                <a16:creationId xmlns:a16="http://schemas.microsoft.com/office/drawing/2014/main" id="{675C1C80-FAA9-E98D-558C-52722609E26D}"/>
              </a:ext>
            </a:extLst>
          </p:cNvPr>
          <p:cNvSpPr txBox="1"/>
          <p:nvPr/>
        </p:nvSpPr>
        <p:spPr>
          <a:xfrm>
            <a:off x="2568796" y="827529"/>
            <a:ext cx="8255512"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6" name="TextBox 5">
            <a:extLst>
              <a:ext uri="{FF2B5EF4-FFF2-40B4-BE49-F238E27FC236}">
                <a16:creationId xmlns:a16="http://schemas.microsoft.com/office/drawing/2014/main" id="{5D1330B9-4811-B96F-3963-36D7E6E5C7BC}"/>
              </a:ext>
            </a:extLst>
          </p:cNvPr>
          <p:cNvSpPr txBox="1"/>
          <p:nvPr/>
        </p:nvSpPr>
        <p:spPr>
          <a:xfrm>
            <a:off x="1860062" y="6030471"/>
            <a:ext cx="7635631" cy="307777"/>
          </a:xfrm>
          <a:prstGeom prst="rect">
            <a:avLst/>
          </a:prstGeom>
          <a:noFill/>
        </p:spPr>
        <p:txBody>
          <a:bodyPr wrap="square">
            <a:spAutoFit/>
          </a:bodyPr>
          <a:lstStyle/>
          <a:p>
            <a:r>
              <a:rPr lang="en-US" sz="1400" b="0" i="1" u="none" strike="noStrike" baseline="0" dirty="0">
                <a:latin typeface="PalatinoLTStd-Italic"/>
              </a:rPr>
              <a:t>Source: </a:t>
            </a:r>
            <a:r>
              <a:rPr lang="en-US" sz="1400" b="0" i="0" u="none" strike="noStrike" baseline="0" dirty="0">
                <a:latin typeface="PalatinoLTStd-Roman"/>
              </a:rPr>
              <a:t>Adapted from PMI. 2017. </a:t>
            </a:r>
            <a:r>
              <a:rPr lang="en-US" sz="1400" b="0" i="1" u="none" strike="noStrike" baseline="0" dirty="0">
                <a:latin typeface="PalatinoLTStd-Italic"/>
              </a:rPr>
              <a:t>PMBOK</a:t>
            </a:r>
            <a:r>
              <a:rPr lang="en-US" sz="1050" b="0" i="0" u="none" strike="noStrike" baseline="0" dirty="0">
                <a:latin typeface="PalatinoLTStd-Roman"/>
              </a:rPr>
              <a:t>® </a:t>
            </a:r>
            <a:r>
              <a:rPr lang="en-US" sz="1400" b="0" i="1" u="none" strike="noStrike" baseline="0" dirty="0">
                <a:latin typeface="PalatinoLTStd-Italic"/>
              </a:rPr>
              <a:t>Guide</a:t>
            </a:r>
            <a:r>
              <a:rPr lang="en-US" sz="1400" b="0" i="0" u="none" strike="noStrike" baseline="0" dirty="0">
                <a:latin typeface="PalatinoLTStd-Roman"/>
              </a:rPr>
              <a:t>, 7</a:t>
            </a:r>
            <a:r>
              <a:rPr lang="en-US" sz="1400" b="0" i="0" u="none" strike="noStrike" baseline="30000" dirty="0">
                <a:latin typeface="PalatinoLTStd-Roman"/>
              </a:rPr>
              <a:t>th</a:t>
            </a:r>
            <a:r>
              <a:rPr lang="en-US" sz="1400" b="0" i="0" u="none" strike="noStrike" baseline="0" dirty="0">
                <a:latin typeface="PalatinoLTStd-Roman"/>
              </a:rPr>
              <a:t>,  Project Management Institute, Inc. </a:t>
            </a:r>
            <a:endParaRPr lang="en-MY" sz="4000" dirty="0"/>
          </a:p>
        </p:txBody>
      </p:sp>
      <p:pic>
        <p:nvPicPr>
          <p:cNvPr id="11" name="Picture 10">
            <a:extLst>
              <a:ext uri="{FF2B5EF4-FFF2-40B4-BE49-F238E27FC236}">
                <a16:creationId xmlns:a16="http://schemas.microsoft.com/office/drawing/2014/main" id="{2FCA4308-DB2D-40C5-79EF-1773CE2CA432}"/>
              </a:ext>
            </a:extLst>
          </p:cNvPr>
          <p:cNvPicPr>
            <a:picLocks noChangeAspect="1"/>
          </p:cNvPicPr>
          <p:nvPr/>
        </p:nvPicPr>
        <p:blipFill>
          <a:blip r:embed="rId3"/>
          <a:stretch>
            <a:fillRect/>
          </a:stretch>
        </p:blipFill>
        <p:spPr>
          <a:xfrm>
            <a:off x="2110155" y="1543223"/>
            <a:ext cx="8995508" cy="624894"/>
          </a:xfrm>
          <a:prstGeom prst="rect">
            <a:avLst/>
          </a:prstGeom>
        </p:spPr>
      </p:pic>
    </p:spTree>
    <p:extLst>
      <p:ext uri="{BB962C8B-B14F-4D97-AF65-F5344CB8AC3E}">
        <p14:creationId xmlns:p14="http://schemas.microsoft.com/office/powerpoint/2010/main" val="4171620804"/>
      </p:ext>
    </p:extLst>
  </p:cSld>
  <p:clrMapOvr>
    <a:masterClrMapping/>
  </p:clrMapOvr>
  <mc:AlternateContent xmlns:mc="http://schemas.openxmlformats.org/markup-compatibility/2006">
    <mc:Choice xmlns:p14="http://schemas.microsoft.com/office/powerpoint/2010/main" Requires="p14">
      <p:transition spd="slow" p14:dur="2000" advTm="189395"/>
    </mc:Choice>
    <mc:Fallback>
      <p:transition spd="slow" advTm="18939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9130" y="679881"/>
            <a:ext cx="819642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Steering committee </a:t>
            </a:r>
            <a:r>
              <a:rPr lang="ar-SA" sz="2800" dirty="0">
                <a:solidFill>
                  <a:schemeClr val="bg1"/>
                </a:solidFill>
                <a:cs typeface="Tajawal Medium" panose="00000600000000000000" pitchFamily="2" charset="-78"/>
              </a:rPr>
              <a:t>اللجنة التوجيهية</a:t>
            </a:r>
            <a:endParaRPr lang="en-US" sz="2800" dirty="0">
              <a:solidFill>
                <a:schemeClr val="bg1"/>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307403"/>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must have a management-level steering committee for selecting and monitoring strategic and nonstrategic projects and the members would consist of at least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EPMO director (i.e., provides meeting agendas and a list of decisions that must be made)</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VP vice president of business, CFO, and/or CEO</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Key members from each one of the businesses (could be high-level and/or middle management)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CIO or key VP and a few key support members from IT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SMEs (Subject Matter Experts)who would be added for key projects when expertise is needed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most important roles the steering committee will play is in the realm of culture change which includes changes to various HR, payroll, and procurement systems (Crawford 2011). </a:t>
            </a:r>
          </a:p>
        </p:txBody>
      </p:sp>
    </p:spTree>
    <p:extLst>
      <p:ext uri="{BB962C8B-B14F-4D97-AF65-F5344CB8AC3E}">
        <p14:creationId xmlns:p14="http://schemas.microsoft.com/office/powerpoint/2010/main" val="536881748"/>
      </p:ext>
    </p:extLst>
  </p:cSld>
  <p:clrMapOvr>
    <a:masterClrMapping/>
  </p:clrMapOvr>
  <mc:AlternateContent xmlns:mc="http://schemas.openxmlformats.org/markup-compatibility/2006">
    <mc:Choice xmlns:p14="http://schemas.microsoft.com/office/powerpoint/2010/main" Requires="p14">
      <p:transition spd="slow" p14:dur="2000" advTm="167235"/>
    </mc:Choice>
    <mc:Fallback>
      <p:transition spd="slow" advTm="16723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8908" y="645095"/>
            <a:ext cx="821939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Steering committee</a:t>
            </a:r>
          </a:p>
        </p:txBody>
      </p:sp>
      <p:sp>
        <p:nvSpPr>
          <p:cNvPr id="10" name="TextBox 9">
            <a:extLst>
              <a:ext uri="{FF2B5EF4-FFF2-40B4-BE49-F238E27FC236}">
                <a16:creationId xmlns:a16="http://schemas.microsoft.com/office/drawing/2014/main" id="{B70C9BD1-AF2F-F2B1-FE52-AB70AB6BFB98}"/>
              </a:ext>
            </a:extLst>
          </p:cNvPr>
          <p:cNvSpPr txBox="1"/>
          <p:nvPr/>
        </p:nvSpPr>
        <p:spPr>
          <a:xfrm>
            <a:off x="168857" y="1688590"/>
            <a:ext cx="11595597"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These changes in thinking and implementation processes will not happen overnight.</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steering committee needs to define what projects belong to what programs and what programs belong to what portfolios.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Also, they need to define what projects meet short-term and long-term strategic goals and be able to prioritize the aggregates since there are limited resources available.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selection goal is to pursue high-value priority projects first before the lower-value (or no-value) projects, which would quickly drain the resource pool. </a:t>
            </a:r>
          </a:p>
        </p:txBody>
      </p:sp>
    </p:spTree>
    <p:extLst>
      <p:ext uri="{BB962C8B-B14F-4D97-AF65-F5344CB8AC3E}">
        <p14:creationId xmlns:p14="http://schemas.microsoft.com/office/powerpoint/2010/main" val="2171485181"/>
      </p:ext>
    </p:extLst>
  </p:cSld>
  <p:clrMapOvr>
    <a:masterClrMapping/>
  </p:clrMapOvr>
  <mc:AlternateContent xmlns:mc="http://schemas.openxmlformats.org/markup-compatibility/2006">
    <mc:Choice xmlns:p14="http://schemas.microsoft.com/office/powerpoint/2010/main" Requires="p14">
      <p:transition spd="slow" p14:dur="2000" advTm="99772"/>
    </mc:Choice>
    <mc:Fallback>
      <p:transition spd="slow" advTm="9977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9881"/>
            <a:ext cx="864352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Steering committee</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986662"/>
            <a:ext cx="11463075"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Lower-value projects could be dropped or moved to the future.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tougher roles of the steering committee is to decide to kill a project that is underway because it is not evolving as planned, or the environment has changed since it started.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should not be looked at as an admission of failure but seen as improving the pursuit of organizational goals by reallocating project resources to more important projects that have a bigger impact and/or payback.</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3077726681"/>
      </p:ext>
    </p:extLst>
  </p:cSld>
  <p:clrMapOvr>
    <a:masterClrMapping/>
  </p:clrMapOvr>
  <mc:AlternateContent xmlns:mc="http://schemas.openxmlformats.org/markup-compatibility/2006">
    <mc:Choice xmlns:p14="http://schemas.microsoft.com/office/powerpoint/2010/main" Requires="p14">
      <p:transition spd="slow" p14:dur="2000" advTm="123151"/>
    </mc:Choice>
    <mc:Fallback>
      <p:transition spd="slow" advTm="12315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2011" y="733670"/>
            <a:ext cx="657381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project management, the area of simulation modeling has become increasingly popular as a tool to evaluate variability of project outcomes based on probability estimates for the various tasks.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algn="just"/>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Modeling and simulation is a discipline that allows us to develop an increased level of understanding regarding the interaction of the parts of a system, tasks within a project, as well as the project as a whole.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Overall, simulation modeling tends to be more easily understood and more content-rich.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examples shown in this chapter have attempted to demonstrate the data requirements and core outputs of this process regardless of the brand utility used.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all of these reasons, this chapter’s material represents a core plan analysis skill area for the PM.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next chapter will continue to broaden this general topic area by focusing on risk management mechanics.</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1917127092"/>
      </p:ext>
    </p:extLst>
  </p:cSld>
  <p:clrMapOvr>
    <a:masterClrMapping/>
  </p:clrMapOvr>
  <mc:AlternateContent xmlns:mc="http://schemas.openxmlformats.org/markup-compatibility/2006">
    <mc:Choice xmlns:p14="http://schemas.microsoft.com/office/powerpoint/2010/main" Requires="p14">
      <p:transition spd="slow" p14:dur="2000" advTm="147505"/>
    </mc:Choice>
    <mc:Fallback>
      <p:transition spd="slow" advTm="14750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54164" y="617128"/>
            <a:ext cx="559665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chapter addresses the importance of an organizational chart as it </a:t>
            </a:r>
            <a:r>
              <a:rPr lang="en-US" sz="1700" dirty="0">
                <a:solidFill>
                  <a:srgbClr val="0A1F61"/>
                </a:solidFill>
              </a:rPr>
              <a:t>provides all team members with an understanding of how each member fits into the overall project. </a:t>
            </a:r>
          </a:p>
          <a:p>
            <a:pPr marL="285750" indent="-285750" algn="just">
              <a:lnSpc>
                <a:spcPct val="150000"/>
              </a:lnSpc>
              <a:buFont typeface="Wingdings" panose="05000000000000000000" pitchFamily="2" charset="2"/>
              <a:buChar char="q"/>
            </a:pPr>
            <a:r>
              <a:rPr lang="en-US" sz="1700" dirty="0">
                <a:solidFill>
                  <a:srgbClr val="0A1F61"/>
                </a:solidFill>
              </a:rPr>
              <a:t>It also provides the internal and external team members with information regarding the different levels of authority individuals on the project team. </a:t>
            </a:r>
          </a:p>
          <a:p>
            <a:pPr marL="285750" indent="-285750" algn="just">
              <a:lnSpc>
                <a:spcPct val="150000"/>
              </a:lnSpc>
              <a:buFont typeface="Wingdings" panose="05000000000000000000" pitchFamily="2" charset="2"/>
              <a:buChar char="q"/>
            </a:pPr>
            <a:r>
              <a:rPr lang="en-US" sz="1700" dirty="0">
                <a:solidFill>
                  <a:srgbClr val="0A1F61"/>
                </a:solidFill>
              </a:rPr>
              <a:t>Different roles and responsibilities tables were discussed as a means for the Project Manager and the team members to specifically identify different tasks that individuals have and which team members work together on specific tasks. </a:t>
            </a:r>
          </a:p>
          <a:p>
            <a:pPr marL="285750" indent="-285750" algn="just">
              <a:lnSpc>
                <a:spcPct val="150000"/>
              </a:lnSpc>
              <a:buFont typeface="Wingdings" panose="05000000000000000000" pitchFamily="2" charset="2"/>
              <a:buChar char="q"/>
            </a:pPr>
            <a:r>
              <a:rPr lang="en-US" sz="1700" dirty="0">
                <a:solidFill>
                  <a:srgbClr val="0A1F61"/>
                </a:solidFill>
              </a:rPr>
              <a:t>Tracking tools were also discussed to help a Project Manager and project team track the frequency of meetings, assignments, commitments and revised documentation. </a:t>
            </a:r>
          </a:p>
          <a:p>
            <a:pPr marL="285750" indent="-285750" algn="just">
              <a:lnSpc>
                <a:spcPct val="150000"/>
              </a:lnSpc>
              <a:buFont typeface="Wingdings" panose="05000000000000000000" pitchFamily="2" charset="2"/>
              <a:buChar char="q"/>
            </a:pPr>
            <a:r>
              <a:rPr lang="en-US" sz="1700" dirty="0">
                <a:solidFill>
                  <a:srgbClr val="0A1F61"/>
                </a:solidFill>
              </a:rPr>
              <a:t>A staff management plan also provides information to the Project Manager regarding which skill set is needed throughout the life cycle of a project for it to be successful. </a:t>
            </a:r>
          </a:p>
          <a:p>
            <a:pPr marL="285750" indent="-285750" algn="just">
              <a:lnSpc>
                <a:spcPct val="150000"/>
              </a:lnSpc>
              <a:buFont typeface="Wingdings" panose="05000000000000000000" pitchFamily="2" charset="2"/>
              <a:buChar char="q"/>
            </a:pPr>
            <a:r>
              <a:rPr lang="en-US" sz="1700" dirty="0">
                <a:solidFill>
                  <a:srgbClr val="0A1F61"/>
                </a:solidFill>
              </a:rPr>
              <a:t>Lastly, the area of project close-out was discussed identifying the tasks that the Project Manager and the team members need to complete prior to officially ending a project.</a:t>
            </a:r>
          </a:p>
        </p:txBody>
      </p:sp>
    </p:spTree>
    <p:extLst>
      <p:ext uri="{BB962C8B-B14F-4D97-AF65-F5344CB8AC3E}">
        <p14:creationId xmlns:p14="http://schemas.microsoft.com/office/powerpoint/2010/main" val="4205491249"/>
      </p:ext>
    </p:extLst>
  </p:cSld>
  <p:clrMapOvr>
    <a:masterClrMapping/>
  </p:clrMapOvr>
  <mc:AlternateContent xmlns:mc="http://schemas.openxmlformats.org/markup-compatibility/2006">
    <mc:Choice xmlns:p14="http://schemas.microsoft.com/office/powerpoint/2010/main" Requires="p14">
      <p:transition spd="slow" p14:dur="2000" advTm="158915"/>
    </mc:Choice>
    <mc:Fallback>
      <p:transition spd="slow" advTm="15891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94992"/>
            <a:ext cx="8213217"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107381"/>
            <a:ext cx="11947705" cy="15808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Finally, when initiating an EPMO, do not expect immediate overnight success— start out with small-duration projects and build up process maturity to show value to the organization. In the long run, this approach will pay off and people will realize the many benefits of having an EPMO.</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737895908"/>
      </p:ext>
    </p:extLst>
  </p:cSld>
  <p:clrMapOvr>
    <a:masterClrMapping/>
  </p:clrMapOvr>
  <mc:AlternateContent xmlns:mc="http://schemas.openxmlformats.org/markup-compatibility/2006">
    <mc:Choice xmlns:p14="http://schemas.microsoft.com/office/powerpoint/2010/main" Requires="p14">
      <p:transition spd="slow" p14:dur="2000" advTm="81497"/>
    </mc:Choice>
    <mc:Fallback>
      <p:transition spd="slow" advTm="81497"/>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2381"/>
    </mc:Choice>
    <mc:Fallback>
      <p:transition spd="slow" advTm="9238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CD990B-CAC1-4AA2-8A5A-016942269BB8}">
  <ds:schemaRefs>
    <ds:schemaRef ds:uri="http://purl.org/dc/dcmitype/"/>
    <ds:schemaRef ds:uri="http://purl.org/dc/elements/1.1/"/>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49100919-8a76-4266-be0c-7dc583902cb4"/>
    <ds:schemaRef ds:uri="d13aca44-ef33-4cf4-9980-7f0b00e6eeb9"/>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8C2184CC-4195-4625-994F-876FC9D25E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EDB7D53-6AB0-4362-AC3A-387D0263D9B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34726</TotalTime>
  <Words>3540</Words>
  <Application>Microsoft Office PowerPoint</Application>
  <PresentationFormat>Widescreen</PresentationFormat>
  <Paragraphs>310</Paragraphs>
  <Slides>48</Slides>
  <Notes>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48</vt:i4>
      </vt:variant>
    </vt:vector>
  </HeadingPairs>
  <TitlesOfParts>
    <vt:vector size="59" baseType="lpstr">
      <vt:lpstr>Alexandria</vt:lpstr>
      <vt:lpstr>Arial</vt:lpstr>
      <vt:lpstr>Calibri</vt:lpstr>
      <vt:lpstr>Calibri Light</vt:lpstr>
      <vt:lpstr>PalatinoLTStd-Italic</vt:lpstr>
      <vt:lpstr>PalatinoLTStd-Roman</vt:lpstr>
      <vt:lpstr>Tajawal ExtraBold</vt:lpstr>
      <vt:lpstr>Tajawal Medium</vt:lpstr>
      <vt:lpstr>Wingdings</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cp:lastModifiedBy>
  <cp:revision>116</cp:revision>
  <dcterms:created xsi:type="dcterms:W3CDTF">2021-08-03T13:03:26Z</dcterms:created>
  <dcterms:modified xsi:type="dcterms:W3CDTF">2025-04-16T10:16:24Z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