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57459-5F15-6CF8-48F6-2D33B506A6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A2CC7D-10D2-D7A0-57A5-29C5CE49BA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2D781-9065-7871-7D4D-3DF40B90F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03F942-615F-4785-5EEA-8D8B467CA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B551D-60C3-2C11-3BBA-022CD8C57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28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A6F95-1007-3321-E3DB-68AD75AA0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39670-1763-5EE0-E440-F872F49E4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8BB18-64A0-EDC4-646E-5B8B34126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F2A48-3FD4-9B47-2DBE-D891024E7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B790B-6FE4-51B9-835D-123000674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031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D7F55-C0D8-BDBA-3D2E-1FF7397E4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7274D-96E3-17EF-CC6F-CC7424756B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71964-D522-78BF-E183-0BA29CCD6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4646B-01CE-3897-797C-3BB861C3B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2A9C0-8FDD-F12A-0D4F-86E5BC2A7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78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C7175-9968-7F0B-B146-B3CEC644E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27D34-EB75-5AC6-8D95-91E551998F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E14F65-AF7C-56D5-7699-C8875CCF83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19CC2-42D5-67F7-7F72-7F58A5C11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87C2A-5649-93FF-20B5-22235C7C9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5BD7AE-50B2-EE51-3B06-80EFBB625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0E8A7-21B6-7694-0582-F10A68BA5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EDBEE-4BE1-1581-BF6B-8F05504A9A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4808B-1F0A-849A-65CF-61DD28132C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EB4688-6F0A-21EC-0C4F-383E422342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1C1CD8-20DA-9A91-3A21-637741DCFA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6B97DF-F128-EAA4-12FF-9FA4C1596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3536C4-DC89-3AE0-80C7-15277E8E9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E27E14-94AA-3475-435B-560704181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0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E7E40-7B09-47D9-CA6E-2B94D9C26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19912A-7BFC-125C-08F8-24E04B63E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DF7998-4283-2C9A-C433-5A35B4EAB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678A92-DCAE-DD61-3292-A7146B867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733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7620C3-18E7-01E1-AEA7-50850AC11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3E12D4-1B36-C25C-AC09-A58E8F75E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A4BFE-EA70-13CB-1335-CCF2F404F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746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D777E-0FE5-1849-316B-77BAA8540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3AFF1-479D-12E4-C300-5D73EB8E7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1280EC-F22B-06E4-5698-5EA0B3B893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45C60A-BB5D-26D3-843A-6F0859C90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97183C-37D6-EC5F-0FB2-EFE4C4CEA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35F7A5-9B9A-59F6-4DA2-5325C3D56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146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7D6FA-A532-2526-E11C-64F695365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20DF15-87DC-6309-AC15-82E391BC91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AC0-5FF7-387C-0E14-57D3A76C8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D7C15D-D1AE-E433-ACC6-DA7B90ECA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FD10F2-1FEC-0E40-6FD1-F89B7EE15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566ECD-0100-E3BF-2CEC-EBA17CBA4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4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FFC37-2D9B-0887-170C-70A9F00FF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211EB3-7C74-A4F9-7915-7A54639E8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5E734F-39F6-FAA4-E9E6-2478D3AA2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DB8A8-05B0-FCED-4D3C-F3DD5A6C2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AB55A-0FDE-E7E4-1256-BF0DE4E87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06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416E55-A51B-7A08-9FB7-B2FDE8ED3A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C13EB4-8587-A9FF-5CA4-69E5E2595F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7FD83-C2E6-9CB5-DEFD-B72416390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E392C-23CD-9034-D1D3-025E92D6E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DA629-B7B6-983A-FF71-C4463DD1B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705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E9DE76-8BC0-B0B8-8B29-90ED1C5E6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E43DA0-B188-576F-9EF4-E65E81CC7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A7D259-B23B-64E6-0BFD-277FBD9F7B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26981D-B1C3-49C9-AF59-0F3EA9CAECDB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0F0F7-2A59-F404-2A67-7912427254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FB54C-FB11-CA11-1ACF-78CD389289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E793F2-B69B-4501-ABF8-6EDAD9D531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6712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42AE374-B3A0-8BAC-13F5-8D901FE753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81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ECE8815-F408-89CE-190B-86A69920D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94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A240796-CCDB-6ECF-0042-4543DA8559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51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4B4841F-7D90-359E-142C-0312B6EFEF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22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2B6B596E-B356-80FE-8A18-60F7DBBD58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75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3201ECB-E092-EA56-FBE3-43CE617D4B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2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64F50DA-4D9E-68BE-19FC-5B9DD46F2D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802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0EEA137-3E77-E7E0-ACE4-92CB251A1D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252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61C96AD-08D7-0342-B2C5-665BA8F09D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91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174E4654-87D6-D9A7-D98D-D43C17F753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650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0068AD2-9193-1813-D3E6-6E967D03A8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009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9719C00-8D10-A4B6-6DC0-16C3C3E172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09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2025-01-27T08:06:35Z</dcterms:created>
  <dcterms:modified xsi:type="dcterms:W3CDTF">2025-01-27T08:07:22Z</dcterms:modified>
</cp:coreProperties>
</file>