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51"/>
  </p:notesMasterIdLst>
  <p:handoutMasterIdLst>
    <p:handoutMasterId r:id="rId52"/>
  </p:handoutMasterIdLst>
  <p:sldIdLst>
    <p:sldId id="480" r:id="rId7"/>
    <p:sldId id="556" r:id="rId8"/>
    <p:sldId id="557" r:id="rId9"/>
    <p:sldId id="609" r:id="rId10"/>
    <p:sldId id="641" r:id="rId11"/>
    <p:sldId id="642" r:id="rId12"/>
    <p:sldId id="610" r:id="rId13"/>
    <p:sldId id="611" r:id="rId14"/>
    <p:sldId id="643" r:id="rId15"/>
    <p:sldId id="612" r:id="rId16"/>
    <p:sldId id="613" r:id="rId17"/>
    <p:sldId id="644" r:id="rId18"/>
    <p:sldId id="614" r:id="rId19"/>
    <p:sldId id="616" r:id="rId20"/>
    <p:sldId id="617" r:id="rId21"/>
    <p:sldId id="618" r:id="rId22"/>
    <p:sldId id="619" r:id="rId23"/>
    <p:sldId id="620" r:id="rId24"/>
    <p:sldId id="621" r:id="rId25"/>
    <p:sldId id="645" r:id="rId26"/>
    <p:sldId id="646" r:id="rId27"/>
    <p:sldId id="622" r:id="rId28"/>
    <p:sldId id="623" r:id="rId29"/>
    <p:sldId id="647" r:id="rId30"/>
    <p:sldId id="624" r:id="rId31"/>
    <p:sldId id="625" r:id="rId32"/>
    <p:sldId id="648" r:id="rId33"/>
    <p:sldId id="626" r:id="rId34"/>
    <p:sldId id="649" r:id="rId35"/>
    <p:sldId id="627" r:id="rId36"/>
    <p:sldId id="628" r:id="rId37"/>
    <p:sldId id="629" r:id="rId38"/>
    <p:sldId id="630" r:id="rId39"/>
    <p:sldId id="632" r:id="rId40"/>
    <p:sldId id="631" r:id="rId41"/>
    <p:sldId id="633" r:id="rId42"/>
    <p:sldId id="634" r:id="rId43"/>
    <p:sldId id="635" r:id="rId44"/>
    <p:sldId id="636" r:id="rId45"/>
    <p:sldId id="637" r:id="rId46"/>
    <p:sldId id="638" r:id="rId47"/>
    <p:sldId id="639" r:id="rId48"/>
    <p:sldId id="640" r:id="rId49"/>
    <p:sldId id="559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42" autoAdjust="0"/>
    <p:restoredTop sz="94007" autoAdjust="0"/>
  </p:normalViewPr>
  <p:slideViewPr>
    <p:cSldViewPr snapToGrid="0">
      <p:cViewPr varScale="1">
        <p:scale>
          <a:sx n="77" d="100"/>
          <a:sy n="77" d="100"/>
        </p:scale>
        <p:origin x="124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6/14/2025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6/14/2025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093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2035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9530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0755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5716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9346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17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5118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8221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5340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46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4980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2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0314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3564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2879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4451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6666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9978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625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069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359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8468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0595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4852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365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7347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3627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04589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687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258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39062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0420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55646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306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59168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71579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95264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8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6/14/2025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17947" y="2303396"/>
            <a:ext cx="43684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Data Mining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452286" y="1290762"/>
            <a:ext cx="6739713" cy="94320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#01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Introduction to Data Mining</a:t>
            </a: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59522CC7-A026-CE8A-06AC-4BA1AAAE8C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5A852B35-0F85-FA2D-ED63-6A1EE32853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Data Mining?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267871A-0E3C-6574-0D17-F1339D57C9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74540" y="1210713"/>
            <a:ext cx="6109252" cy="508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79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Data Mining?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649A0DC-D457-B38A-81BC-8A12ACD81C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84137" y="1492243"/>
            <a:ext cx="5180488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3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1D610FE3-1C90-0684-6B4E-4506CBC3B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80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3963D5D1-59FC-520D-EBE7-DEAD9C287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14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Mining?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B12287-B71B-17E2-D1A9-3EA1E46456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2365" y="1381292"/>
            <a:ext cx="5372100" cy="468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34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Picture 107">
            <a:extLst>
              <a:ext uri="{FF2B5EF4-FFF2-40B4-BE49-F238E27FC236}">
                <a16:creationId xmlns:a16="http://schemas.microsoft.com/office/drawing/2014/main" id="{5DC62786-8C2B-B08A-CE1E-D25D679CE6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94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1C2D504D-1B4E-79D1-B369-D6AA12571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89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ECA2599B-43F6-0DA7-B4C1-8452EF2E5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75">
            <a:extLst>
              <a:ext uri="{FF2B5EF4-FFF2-40B4-BE49-F238E27FC236}">
                <a16:creationId xmlns:a16="http://schemas.microsoft.com/office/drawing/2014/main" id="{3BD3F622-9AE9-CF38-1AFE-0882A2BDCF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99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75">
            <a:extLst>
              <a:ext uri="{FF2B5EF4-FFF2-40B4-BE49-F238E27FC236}">
                <a16:creationId xmlns:a16="http://schemas.microsoft.com/office/drawing/2014/main" id="{8341B6A3-9CA2-0F2B-EF5C-74A5F31EF3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6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283AFB9E-EFAC-C29E-3D03-0001274E81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21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88098109-ACC9-82AA-160B-3379FC0DE5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43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38601FA9-1344-4405-0B41-C565A571E1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14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FA135D42-B2FA-E358-ED14-7C632E5E80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4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612425F2-8CEC-9465-2F98-5379C1B56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415" y="42378"/>
            <a:ext cx="11821169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4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C3B42F5C-CAAA-CEEF-B126-7186D80862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36" y="42378"/>
            <a:ext cx="11894327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60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>
            <a:extLst>
              <a:ext uri="{FF2B5EF4-FFF2-40B4-BE49-F238E27FC236}">
                <a16:creationId xmlns:a16="http://schemas.microsoft.com/office/drawing/2014/main" id="{2B007B7F-E174-17BA-6FFB-5F63A4FCF1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52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5092541D-17C4-4781-18A8-430CCAB231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CF9EDB26-21F5-270E-2984-F9AC03E455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4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AC50A2AD-E218-4AB3-0134-3A89739940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37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793EB3B6-A9E6-5C31-E347-B66316CA83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310" y="0"/>
            <a:ext cx="115713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08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10B37D46-753F-CA10-206A-541984344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11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(3) Classification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A80C7C5-D22F-8537-9F18-0E9E3C41F4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1510" y="1432938"/>
            <a:ext cx="7340600" cy="487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70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D7FC169F-5EAB-EA95-6AD5-2F10AF31AB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88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(4) Cluster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168DF4-711D-F97C-6EC6-3D1B3923E06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6016" y="1432820"/>
            <a:ext cx="7226300" cy="4876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0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3AFDAE4E-5A89-CD42-68C2-43879C68D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40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A52D5E07-37BF-9B6E-F154-945B0CE39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310" y="0"/>
            <a:ext cx="115713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7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B0B74A9A-1907-56AE-2354-F8E008897C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5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0429B12A-8EAF-48DB-0E41-F483BA2BED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82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3FF4FC1A-C4A9-3978-1206-2FBDCBFBD9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44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1">
            <a:extLst>
              <a:ext uri="{FF2B5EF4-FFF2-40B4-BE49-F238E27FC236}">
                <a16:creationId xmlns:a16="http://schemas.microsoft.com/office/drawing/2014/main" id="{BE5E9F09-F6B8-780A-4D33-9DCCB5988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5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548BF5E8-32C1-12F0-C964-C436789576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02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256B339F-1DE5-5DA6-7314-45D26FE98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96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14BB06B2-22C4-87C0-FC15-A540764F5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90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086FD1C2-92A9-71CE-A57B-FBF7BFCA63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09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3379C03D-2BCD-D3EB-94C5-6F92158BBF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58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437F9371-22F6-F075-F9F8-AD96B3E321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48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DE2DB710-D77E-26AB-C2F9-CF80E72DF0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79571B2E-95A6-4011-1C16-A841B2940C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12" y="42378"/>
            <a:ext cx="11808975" cy="67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86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6628</TotalTime>
  <Words>195</Words>
  <Application>Microsoft Office PowerPoint</Application>
  <PresentationFormat>Widescreen</PresentationFormat>
  <Paragraphs>89</Paragraphs>
  <Slides>44</Slides>
  <Notes>43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7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Tareef Al-Kellezli</cp:lastModifiedBy>
  <cp:revision>998</cp:revision>
  <dcterms:created xsi:type="dcterms:W3CDTF">2020-09-29T10:23:33Z</dcterms:created>
  <dcterms:modified xsi:type="dcterms:W3CDTF">2025-06-13T21:12:06Z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