
<file path=[Content_Types].xml><?xml version="1.0" encoding="utf-8"?>
<Types xmlns="http://schemas.openxmlformats.org/package/2006/content-types">
  <Default Extension="png" ContentType="image/png"/>
  <Default Extension="svg" ContentType="image/svg+xml"/>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ags/tag11.xml" ContentType="application/vnd.openxmlformats-officedocument.presentationml.tags+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tags/tag12.xml" ContentType="application/vnd.openxmlformats-officedocument.presentationml.tags+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tags/tag13.xml" ContentType="application/vnd.openxmlformats-officedocument.presentationml.tags+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480" r:id="rId2"/>
    <p:sldId id="481" r:id="rId3"/>
    <p:sldId id="482" r:id="rId4"/>
    <p:sldId id="483" r:id="rId5"/>
    <p:sldId id="484" r:id="rId6"/>
    <p:sldId id="485" r:id="rId7"/>
    <p:sldId id="486" r:id="rId8"/>
    <p:sldId id="487" r:id="rId9"/>
    <p:sldId id="488" r:id="rId10"/>
    <p:sldId id="489" r:id="rId11"/>
    <p:sldId id="490" r:id="rId12"/>
    <p:sldId id="491" r:id="rId13"/>
    <p:sldId id="492" r:id="rId14"/>
    <p:sldId id="493" r:id="rId15"/>
    <p:sldId id="494" r:id="rId16"/>
    <p:sldId id="495" r:id="rId17"/>
    <p:sldId id="496" r:id="rId18"/>
    <p:sldId id="497" r:id="rId19"/>
    <p:sldId id="498" r:id="rId20"/>
    <p:sldId id="499" r:id="rId21"/>
    <p:sldId id="500" r:id="rId22"/>
    <p:sldId id="501" r:id="rId23"/>
    <p:sldId id="502" r:id="rId24"/>
    <p:sldId id="503" r:id="rId25"/>
    <p:sldId id="504" r:id="rId26"/>
    <p:sldId id="505" r:id="rId27"/>
    <p:sldId id="506" r:id="rId28"/>
    <p:sldId id="507" r:id="rId29"/>
    <p:sldId id="508" r:id="rId30"/>
    <p:sldId id="509" r:id="rId31"/>
    <p:sldId id="510" r:id="rId32"/>
    <p:sldId id="511" r:id="rId33"/>
    <p:sldId id="512" r:id="rId34"/>
    <p:sldId id="513" r:id="rId35"/>
    <p:sldId id="514" r:id="rId36"/>
    <p:sldId id="349"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1"/>
            <p14:sldId id="482"/>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2"/>
            <p14:sldId id="503"/>
            <p14:sldId id="504"/>
            <p14:sldId id="505"/>
            <p14:sldId id="506"/>
            <p14:sldId id="507"/>
            <p14:sldId id="508"/>
            <p14:sldId id="509"/>
            <p14:sldId id="510"/>
            <p14:sldId id="511"/>
            <p14:sldId id="512"/>
            <p14:sldId id="513"/>
            <p14:sldId id="51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852F4A"/>
    <a:srgbClr val="000000"/>
    <a:srgbClr val="669BBC"/>
    <a:srgbClr val="2D3956"/>
    <a:srgbClr val="8E5A6D"/>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108" d="100"/>
          <a:sy n="108" d="100"/>
        </p:scale>
        <p:origin x="678"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72C0605-0368-47BD-BB9F-8E93D5054451}" type="doc">
      <dgm:prSet loTypeId="urn:microsoft.com/office/officeart/2005/8/layout/hProcess9" loCatId="process" qsTypeId="urn:microsoft.com/office/officeart/2005/8/quickstyle/3d2" qsCatId="3D" csTypeId="urn:microsoft.com/office/officeart/2005/8/colors/colorful1" csCatId="colorful" phldr="1"/>
      <dgm:spPr/>
      <dgm:t>
        <a:bodyPr/>
        <a:lstStyle/>
        <a:p>
          <a:pPr rtl="1"/>
          <a:endParaRPr lang="ar-EG"/>
        </a:p>
      </dgm:t>
    </dgm:pt>
    <dgm:pt modelId="{5AE0C45D-029D-4B21-B7CF-118AC758E3DA}">
      <dgm:prSet phldrT="[Text]"/>
      <dgm:spPr/>
      <dgm:t>
        <a:bodyPr/>
        <a:lstStyle/>
        <a:p>
          <a:pPr algn="ctr" rtl="1"/>
          <a:r>
            <a:rPr lang="en-US" dirty="0"/>
            <a:t>Initiating</a:t>
          </a:r>
          <a:endParaRPr lang="ar-EG" dirty="0"/>
        </a:p>
      </dgm:t>
    </dgm:pt>
    <dgm:pt modelId="{37A366D9-B912-46D1-AECE-66E1E110AAB1}" type="parTrans" cxnId="{049B9A95-F5F6-4590-A778-A5F16E98A931}">
      <dgm:prSet/>
      <dgm:spPr/>
      <dgm:t>
        <a:bodyPr/>
        <a:lstStyle/>
        <a:p>
          <a:pPr algn="ctr" rtl="1"/>
          <a:endParaRPr lang="ar-EG"/>
        </a:p>
      </dgm:t>
    </dgm:pt>
    <dgm:pt modelId="{EAD27707-1E3E-4714-925E-EEB47D1D5C4C}" type="sibTrans" cxnId="{049B9A95-F5F6-4590-A778-A5F16E98A931}">
      <dgm:prSet/>
      <dgm:spPr/>
      <dgm:t>
        <a:bodyPr/>
        <a:lstStyle/>
        <a:p>
          <a:pPr algn="ctr" rtl="1"/>
          <a:endParaRPr lang="ar-EG"/>
        </a:p>
      </dgm:t>
    </dgm:pt>
    <dgm:pt modelId="{5281EBED-D2BE-43EE-B865-75A2B5E97654}">
      <dgm:prSet phldrT="[Text]"/>
      <dgm:spPr/>
      <dgm:t>
        <a:bodyPr/>
        <a:lstStyle/>
        <a:p>
          <a:pPr algn="ctr" rtl="1"/>
          <a:r>
            <a:rPr lang="en-US" dirty="0"/>
            <a:t>Executing</a:t>
          </a:r>
          <a:endParaRPr lang="ar-EG" dirty="0"/>
        </a:p>
      </dgm:t>
    </dgm:pt>
    <dgm:pt modelId="{53AD09B4-5065-4054-911F-EE53364EF6F6}" type="parTrans" cxnId="{29F376CD-F7E1-4050-99AB-1A31E338A976}">
      <dgm:prSet/>
      <dgm:spPr/>
      <dgm:t>
        <a:bodyPr/>
        <a:lstStyle/>
        <a:p>
          <a:pPr algn="ctr" rtl="1"/>
          <a:endParaRPr lang="ar-EG"/>
        </a:p>
      </dgm:t>
    </dgm:pt>
    <dgm:pt modelId="{F6928590-57F3-461F-973A-B88CC8508D29}" type="sibTrans" cxnId="{29F376CD-F7E1-4050-99AB-1A31E338A976}">
      <dgm:prSet/>
      <dgm:spPr/>
      <dgm:t>
        <a:bodyPr/>
        <a:lstStyle/>
        <a:p>
          <a:pPr algn="ctr" rtl="1"/>
          <a:endParaRPr lang="ar-EG"/>
        </a:p>
      </dgm:t>
    </dgm:pt>
    <dgm:pt modelId="{B0620CF4-6760-4D10-8276-8EBCD3730CB4}">
      <dgm:prSet phldrT="[Text]"/>
      <dgm:spPr/>
      <dgm:t>
        <a:bodyPr/>
        <a:lstStyle/>
        <a:p>
          <a:pPr algn="ctr" rtl="1"/>
          <a:r>
            <a:rPr lang="en-US" dirty="0"/>
            <a:t>Monitoring</a:t>
          </a:r>
          <a:endParaRPr lang="ar-EG" dirty="0"/>
        </a:p>
        <a:p>
          <a:pPr algn="ctr" rtl="1"/>
          <a:r>
            <a:rPr lang="ar-EG" dirty="0"/>
            <a:t>&amp;</a:t>
          </a:r>
        </a:p>
        <a:p>
          <a:pPr algn="ctr" rtl="1"/>
          <a:r>
            <a:rPr lang="en-US" dirty="0"/>
            <a:t>Controlling</a:t>
          </a:r>
          <a:endParaRPr lang="ar-EG" dirty="0"/>
        </a:p>
      </dgm:t>
    </dgm:pt>
    <dgm:pt modelId="{4E793B23-D487-43B3-AB34-ACB44F93D0AE}" type="parTrans" cxnId="{369A166D-943C-443C-94AB-3C6DBF5F372F}">
      <dgm:prSet/>
      <dgm:spPr/>
      <dgm:t>
        <a:bodyPr/>
        <a:lstStyle/>
        <a:p>
          <a:pPr algn="ctr" rtl="1"/>
          <a:endParaRPr lang="ar-EG"/>
        </a:p>
      </dgm:t>
    </dgm:pt>
    <dgm:pt modelId="{DB04F464-C400-459F-8BE7-77E72F54B6A1}" type="sibTrans" cxnId="{369A166D-943C-443C-94AB-3C6DBF5F372F}">
      <dgm:prSet/>
      <dgm:spPr/>
      <dgm:t>
        <a:bodyPr/>
        <a:lstStyle/>
        <a:p>
          <a:pPr algn="ctr" rtl="1"/>
          <a:endParaRPr lang="ar-EG"/>
        </a:p>
      </dgm:t>
    </dgm:pt>
    <dgm:pt modelId="{3917B637-551D-4D18-9D56-7F1E39A26E0B}">
      <dgm:prSet/>
      <dgm:spPr/>
      <dgm:t>
        <a:bodyPr/>
        <a:lstStyle/>
        <a:p>
          <a:pPr algn="ctr" rtl="1"/>
          <a:r>
            <a:rPr lang="en-US" dirty="0"/>
            <a:t>Planning</a:t>
          </a:r>
          <a:endParaRPr lang="ar-EG" dirty="0"/>
        </a:p>
      </dgm:t>
    </dgm:pt>
    <dgm:pt modelId="{45AD9F7D-5864-4AAF-BFA7-E57758ACB584}" type="parTrans" cxnId="{C3024019-0899-4064-855B-0F97889E7521}">
      <dgm:prSet/>
      <dgm:spPr/>
      <dgm:t>
        <a:bodyPr/>
        <a:lstStyle/>
        <a:p>
          <a:pPr algn="ctr" rtl="1"/>
          <a:endParaRPr lang="ar-EG"/>
        </a:p>
      </dgm:t>
    </dgm:pt>
    <dgm:pt modelId="{6429B5D6-A4BC-4CCD-A776-AF8A97253E95}" type="sibTrans" cxnId="{C3024019-0899-4064-855B-0F97889E7521}">
      <dgm:prSet/>
      <dgm:spPr/>
      <dgm:t>
        <a:bodyPr/>
        <a:lstStyle/>
        <a:p>
          <a:pPr algn="ctr" rtl="1"/>
          <a:endParaRPr lang="ar-EG"/>
        </a:p>
      </dgm:t>
    </dgm:pt>
    <dgm:pt modelId="{B3E95C73-955C-4C6A-AD0D-71B47AADC4F0}">
      <dgm:prSet/>
      <dgm:spPr/>
      <dgm:t>
        <a:bodyPr/>
        <a:lstStyle/>
        <a:p>
          <a:pPr algn="ctr" rtl="1"/>
          <a:r>
            <a:rPr lang="en-US"/>
            <a:t>Closing</a:t>
          </a:r>
          <a:endParaRPr lang="ar-EG"/>
        </a:p>
      </dgm:t>
    </dgm:pt>
    <dgm:pt modelId="{86A08F5E-C725-4C66-B87B-96758C0BFFC8}" type="parTrans" cxnId="{DD3DFEF8-7A7F-40BE-B35F-F1FD843AF9BF}">
      <dgm:prSet/>
      <dgm:spPr/>
      <dgm:t>
        <a:bodyPr/>
        <a:lstStyle/>
        <a:p>
          <a:pPr algn="ctr" rtl="1"/>
          <a:endParaRPr lang="ar-EG"/>
        </a:p>
      </dgm:t>
    </dgm:pt>
    <dgm:pt modelId="{B946E8D7-D27B-4E98-B649-2CAE523EC576}" type="sibTrans" cxnId="{DD3DFEF8-7A7F-40BE-B35F-F1FD843AF9BF}">
      <dgm:prSet/>
      <dgm:spPr/>
      <dgm:t>
        <a:bodyPr/>
        <a:lstStyle/>
        <a:p>
          <a:pPr algn="ctr" rtl="1"/>
          <a:endParaRPr lang="ar-EG"/>
        </a:p>
      </dgm:t>
    </dgm:pt>
    <dgm:pt modelId="{1F6B975D-88C4-41DC-A9A0-A5617A8E0EF3}" type="pres">
      <dgm:prSet presAssocID="{D72C0605-0368-47BD-BB9F-8E93D5054451}" presName="CompostProcess" presStyleCnt="0">
        <dgm:presLayoutVars>
          <dgm:dir/>
          <dgm:resizeHandles val="exact"/>
        </dgm:presLayoutVars>
      </dgm:prSet>
      <dgm:spPr/>
      <dgm:t>
        <a:bodyPr/>
        <a:lstStyle/>
        <a:p>
          <a:endParaRPr lang="en-US"/>
        </a:p>
      </dgm:t>
    </dgm:pt>
    <dgm:pt modelId="{D5451F4E-4D6F-4857-A210-BC4BF3AE012A}" type="pres">
      <dgm:prSet presAssocID="{D72C0605-0368-47BD-BB9F-8E93D5054451}" presName="arrow" presStyleLbl="bgShp" presStyleIdx="0" presStyleCnt="1" custLinFactNeighborX="4229" custLinFactNeighborY="528"/>
      <dgm:spPr/>
    </dgm:pt>
    <dgm:pt modelId="{2393B896-AAA4-4349-B84F-F0E40E4F2000}" type="pres">
      <dgm:prSet presAssocID="{D72C0605-0368-47BD-BB9F-8E93D5054451}" presName="linearProcess" presStyleCnt="0"/>
      <dgm:spPr/>
    </dgm:pt>
    <dgm:pt modelId="{AA8DE768-4344-437E-B486-083D0724F964}" type="pres">
      <dgm:prSet presAssocID="{5AE0C45D-029D-4B21-B7CF-118AC758E3DA}" presName="textNode" presStyleLbl="node1" presStyleIdx="0" presStyleCnt="5" custLinFactNeighborX="1582">
        <dgm:presLayoutVars>
          <dgm:bulletEnabled val="1"/>
        </dgm:presLayoutVars>
      </dgm:prSet>
      <dgm:spPr/>
      <dgm:t>
        <a:bodyPr/>
        <a:lstStyle/>
        <a:p>
          <a:endParaRPr lang="en-US"/>
        </a:p>
      </dgm:t>
    </dgm:pt>
    <dgm:pt modelId="{874DF848-D2C6-4978-A9B0-A33759B334BF}" type="pres">
      <dgm:prSet presAssocID="{EAD27707-1E3E-4714-925E-EEB47D1D5C4C}" presName="sibTrans" presStyleCnt="0"/>
      <dgm:spPr/>
    </dgm:pt>
    <dgm:pt modelId="{BA5B7D9B-5AFA-40E2-A7EA-206E83204047}" type="pres">
      <dgm:prSet presAssocID="{3917B637-551D-4D18-9D56-7F1E39A26E0B}" presName="textNode" presStyleLbl="node1" presStyleIdx="1" presStyleCnt="5" custLinFactNeighborX="1582">
        <dgm:presLayoutVars>
          <dgm:bulletEnabled val="1"/>
        </dgm:presLayoutVars>
      </dgm:prSet>
      <dgm:spPr/>
      <dgm:t>
        <a:bodyPr/>
        <a:lstStyle/>
        <a:p>
          <a:endParaRPr lang="en-US"/>
        </a:p>
      </dgm:t>
    </dgm:pt>
    <dgm:pt modelId="{4984FD28-1DEC-4AD1-A108-26F6A8E4EAA6}" type="pres">
      <dgm:prSet presAssocID="{6429B5D6-A4BC-4CCD-A776-AF8A97253E95}" presName="sibTrans" presStyleCnt="0"/>
      <dgm:spPr/>
    </dgm:pt>
    <dgm:pt modelId="{E60D3AE4-AB09-4E01-95D3-92268513F9B7}" type="pres">
      <dgm:prSet presAssocID="{5281EBED-D2BE-43EE-B865-75A2B5E97654}" presName="textNode" presStyleLbl="node1" presStyleIdx="2" presStyleCnt="5" custLinFactNeighborX="1582">
        <dgm:presLayoutVars>
          <dgm:bulletEnabled val="1"/>
        </dgm:presLayoutVars>
      </dgm:prSet>
      <dgm:spPr/>
      <dgm:t>
        <a:bodyPr/>
        <a:lstStyle/>
        <a:p>
          <a:endParaRPr lang="en-US"/>
        </a:p>
      </dgm:t>
    </dgm:pt>
    <dgm:pt modelId="{FCBFF771-2ABA-4D60-A038-7A5977FE6C73}" type="pres">
      <dgm:prSet presAssocID="{F6928590-57F3-461F-973A-B88CC8508D29}" presName="sibTrans" presStyleCnt="0"/>
      <dgm:spPr/>
    </dgm:pt>
    <dgm:pt modelId="{0011B6FE-50C5-4A1B-8E52-EA345B88D277}" type="pres">
      <dgm:prSet presAssocID="{B0620CF4-6760-4D10-8276-8EBCD3730CB4}" presName="textNode" presStyleLbl="node1" presStyleIdx="3" presStyleCnt="5" custLinFactNeighborX="1582">
        <dgm:presLayoutVars>
          <dgm:bulletEnabled val="1"/>
        </dgm:presLayoutVars>
      </dgm:prSet>
      <dgm:spPr/>
      <dgm:t>
        <a:bodyPr/>
        <a:lstStyle/>
        <a:p>
          <a:endParaRPr lang="en-US"/>
        </a:p>
      </dgm:t>
    </dgm:pt>
    <dgm:pt modelId="{C4CA3C66-4F12-418C-BC4D-77614B6EB61F}" type="pres">
      <dgm:prSet presAssocID="{DB04F464-C400-459F-8BE7-77E72F54B6A1}" presName="sibTrans" presStyleCnt="0"/>
      <dgm:spPr/>
    </dgm:pt>
    <dgm:pt modelId="{BFA77CC5-8199-4A0A-84F6-CAE3C62667C5}" type="pres">
      <dgm:prSet presAssocID="{B3E95C73-955C-4C6A-AD0D-71B47AADC4F0}" presName="textNode" presStyleLbl="node1" presStyleIdx="4" presStyleCnt="5" custLinFactNeighborX="1582">
        <dgm:presLayoutVars>
          <dgm:bulletEnabled val="1"/>
        </dgm:presLayoutVars>
      </dgm:prSet>
      <dgm:spPr/>
      <dgm:t>
        <a:bodyPr/>
        <a:lstStyle/>
        <a:p>
          <a:endParaRPr lang="en-US"/>
        </a:p>
      </dgm:t>
    </dgm:pt>
  </dgm:ptLst>
  <dgm:cxnLst>
    <dgm:cxn modelId="{1692A99C-CDC2-4C99-9BE6-7611DAE0443F}" type="presOf" srcId="{B0620CF4-6760-4D10-8276-8EBCD3730CB4}" destId="{0011B6FE-50C5-4A1B-8E52-EA345B88D277}" srcOrd="0" destOrd="0" presId="urn:microsoft.com/office/officeart/2005/8/layout/hProcess9"/>
    <dgm:cxn modelId="{29F376CD-F7E1-4050-99AB-1A31E338A976}" srcId="{D72C0605-0368-47BD-BB9F-8E93D5054451}" destId="{5281EBED-D2BE-43EE-B865-75A2B5E97654}" srcOrd="2" destOrd="0" parTransId="{53AD09B4-5065-4054-911F-EE53364EF6F6}" sibTransId="{F6928590-57F3-461F-973A-B88CC8508D29}"/>
    <dgm:cxn modelId="{28EF9A1D-E700-46E6-BF47-7E811047162F}" type="presOf" srcId="{D72C0605-0368-47BD-BB9F-8E93D5054451}" destId="{1F6B975D-88C4-41DC-A9A0-A5617A8E0EF3}" srcOrd="0" destOrd="0" presId="urn:microsoft.com/office/officeart/2005/8/layout/hProcess9"/>
    <dgm:cxn modelId="{C3024019-0899-4064-855B-0F97889E7521}" srcId="{D72C0605-0368-47BD-BB9F-8E93D5054451}" destId="{3917B637-551D-4D18-9D56-7F1E39A26E0B}" srcOrd="1" destOrd="0" parTransId="{45AD9F7D-5864-4AAF-BFA7-E57758ACB584}" sibTransId="{6429B5D6-A4BC-4CCD-A776-AF8A97253E95}"/>
    <dgm:cxn modelId="{DD3DFEF8-7A7F-40BE-B35F-F1FD843AF9BF}" srcId="{D72C0605-0368-47BD-BB9F-8E93D5054451}" destId="{B3E95C73-955C-4C6A-AD0D-71B47AADC4F0}" srcOrd="4" destOrd="0" parTransId="{86A08F5E-C725-4C66-B87B-96758C0BFFC8}" sibTransId="{B946E8D7-D27B-4E98-B649-2CAE523EC576}"/>
    <dgm:cxn modelId="{8A29EE97-126B-4992-982F-1654F13F5783}" type="presOf" srcId="{5281EBED-D2BE-43EE-B865-75A2B5E97654}" destId="{E60D3AE4-AB09-4E01-95D3-92268513F9B7}" srcOrd="0" destOrd="0" presId="urn:microsoft.com/office/officeart/2005/8/layout/hProcess9"/>
    <dgm:cxn modelId="{332184B4-7BEB-4687-8544-3F36B5E2951F}" type="presOf" srcId="{5AE0C45D-029D-4B21-B7CF-118AC758E3DA}" destId="{AA8DE768-4344-437E-B486-083D0724F964}" srcOrd="0" destOrd="0" presId="urn:microsoft.com/office/officeart/2005/8/layout/hProcess9"/>
    <dgm:cxn modelId="{369A166D-943C-443C-94AB-3C6DBF5F372F}" srcId="{D72C0605-0368-47BD-BB9F-8E93D5054451}" destId="{B0620CF4-6760-4D10-8276-8EBCD3730CB4}" srcOrd="3" destOrd="0" parTransId="{4E793B23-D487-43B3-AB34-ACB44F93D0AE}" sibTransId="{DB04F464-C400-459F-8BE7-77E72F54B6A1}"/>
    <dgm:cxn modelId="{9F123183-E5B5-4809-88DC-703C4714C9C0}" type="presOf" srcId="{3917B637-551D-4D18-9D56-7F1E39A26E0B}" destId="{BA5B7D9B-5AFA-40E2-A7EA-206E83204047}" srcOrd="0" destOrd="0" presId="urn:microsoft.com/office/officeart/2005/8/layout/hProcess9"/>
    <dgm:cxn modelId="{A6FFF4BE-A466-4F83-AD99-B04D958A6CE0}" type="presOf" srcId="{B3E95C73-955C-4C6A-AD0D-71B47AADC4F0}" destId="{BFA77CC5-8199-4A0A-84F6-CAE3C62667C5}" srcOrd="0" destOrd="0" presId="urn:microsoft.com/office/officeart/2005/8/layout/hProcess9"/>
    <dgm:cxn modelId="{049B9A95-F5F6-4590-A778-A5F16E98A931}" srcId="{D72C0605-0368-47BD-BB9F-8E93D5054451}" destId="{5AE0C45D-029D-4B21-B7CF-118AC758E3DA}" srcOrd="0" destOrd="0" parTransId="{37A366D9-B912-46D1-AECE-66E1E110AAB1}" sibTransId="{EAD27707-1E3E-4714-925E-EEB47D1D5C4C}"/>
    <dgm:cxn modelId="{DABC0933-D3D0-4986-944E-949EF651F719}" type="presParOf" srcId="{1F6B975D-88C4-41DC-A9A0-A5617A8E0EF3}" destId="{D5451F4E-4D6F-4857-A210-BC4BF3AE012A}" srcOrd="0" destOrd="0" presId="urn:microsoft.com/office/officeart/2005/8/layout/hProcess9"/>
    <dgm:cxn modelId="{0427DA48-DC7F-44CF-A365-017346F83E6D}" type="presParOf" srcId="{1F6B975D-88C4-41DC-A9A0-A5617A8E0EF3}" destId="{2393B896-AAA4-4349-B84F-F0E40E4F2000}" srcOrd="1" destOrd="0" presId="urn:microsoft.com/office/officeart/2005/8/layout/hProcess9"/>
    <dgm:cxn modelId="{60E699F7-E8D9-43CB-8C31-2AE0FED4D78B}" type="presParOf" srcId="{2393B896-AAA4-4349-B84F-F0E40E4F2000}" destId="{AA8DE768-4344-437E-B486-083D0724F964}" srcOrd="0" destOrd="0" presId="urn:microsoft.com/office/officeart/2005/8/layout/hProcess9"/>
    <dgm:cxn modelId="{D4563FE4-4219-4E18-944F-A93D1DE4E15F}" type="presParOf" srcId="{2393B896-AAA4-4349-B84F-F0E40E4F2000}" destId="{874DF848-D2C6-4978-A9B0-A33759B334BF}" srcOrd="1" destOrd="0" presId="urn:microsoft.com/office/officeart/2005/8/layout/hProcess9"/>
    <dgm:cxn modelId="{64DB3754-935E-44D8-8132-5BC4DE843B34}" type="presParOf" srcId="{2393B896-AAA4-4349-B84F-F0E40E4F2000}" destId="{BA5B7D9B-5AFA-40E2-A7EA-206E83204047}" srcOrd="2" destOrd="0" presId="urn:microsoft.com/office/officeart/2005/8/layout/hProcess9"/>
    <dgm:cxn modelId="{9FDDF4D8-9C26-45C4-BDC2-638E6DA35702}" type="presParOf" srcId="{2393B896-AAA4-4349-B84F-F0E40E4F2000}" destId="{4984FD28-1DEC-4AD1-A108-26F6A8E4EAA6}" srcOrd="3" destOrd="0" presId="urn:microsoft.com/office/officeart/2005/8/layout/hProcess9"/>
    <dgm:cxn modelId="{E6D1483E-A3FB-412A-8252-4AE4C6F8EA84}" type="presParOf" srcId="{2393B896-AAA4-4349-B84F-F0E40E4F2000}" destId="{E60D3AE4-AB09-4E01-95D3-92268513F9B7}" srcOrd="4" destOrd="0" presId="urn:microsoft.com/office/officeart/2005/8/layout/hProcess9"/>
    <dgm:cxn modelId="{DB85F670-D5D8-46BB-BFF4-AC7223064BBE}" type="presParOf" srcId="{2393B896-AAA4-4349-B84F-F0E40E4F2000}" destId="{FCBFF771-2ABA-4D60-A038-7A5977FE6C73}" srcOrd="5" destOrd="0" presId="urn:microsoft.com/office/officeart/2005/8/layout/hProcess9"/>
    <dgm:cxn modelId="{E9838352-622D-4A2F-88A8-B49DA881BD91}" type="presParOf" srcId="{2393B896-AAA4-4349-B84F-F0E40E4F2000}" destId="{0011B6FE-50C5-4A1B-8E52-EA345B88D277}" srcOrd="6" destOrd="0" presId="urn:microsoft.com/office/officeart/2005/8/layout/hProcess9"/>
    <dgm:cxn modelId="{102A1703-54EE-4103-AD7F-A1CD9F0F1DA0}" type="presParOf" srcId="{2393B896-AAA4-4349-B84F-F0E40E4F2000}" destId="{C4CA3C66-4F12-418C-BC4D-77614B6EB61F}" srcOrd="7" destOrd="0" presId="urn:microsoft.com/office/officeart/2005/8/layout/hProcess9"/>
    <dgm:cxn modelId="{2DEAB034-7A3C-4E9D-8735-725DD7827AB9}" type="presParOf" srcId="{2393B896-AAA4-4349-B84F-F0E40E4F2000}" destId="{BFA77CC5-8199-4A0A-84F6-CAE3C62667C5}" srcOrd="8" destOrd="0" presId="urn:microsoft.com/office/officeart/2005/8/layout/hProcess9"/>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7BC9A3F-F4D7-4B87-84C1-F74DF3726472}" type="doc">
      <dgm:prSet loTypeId="urn:microsoft.com/office/officeart/2008/layout/VerticalAccentList" loCatId="list" qsTypeId="urn:microsoft.com/office/officeart/2005/8/quickstyle/simple4" qsCatId="simple" csTypeId="urn:microsoft.com/office/officeart/2005/8/colors/colorful1" csCatId="colorful" phldr="1"/>
      <dgm:spPr/>
      <dgm:t>
        <a:bodyPr/>
        <a:lstStyle/>
        <a:p>
          <a:pPr rtl="1"/>
          <a:endParaRPr lang="ar-EG"/>
        </a:p>
      </dgm:t>
    </dgm:pt>
    <dgm:pt modelId="{DB9303A9-2CAC-47FC-9E0E-E0A6C11F847F}">
      <dgm:prSet phldrT="[Text]" custT="1"/>
      <dgm:spPr/>
      <dgm:t>
        <a:bodyPr/>
        <a:lstStyle/>
        <a:p>
          <a:pPr rtl="1"/>
          <a:r>
            <a:rPr lang="en-US" sz="2400" dirty="0"/>
            <a:t>Brainstorming and Delphi</a:t>
          </a:r>
          <a:endParaRPr lang="ar-EG" sz="2400" dirty="0"/>
        </a:p>
      </dgm:t>
    </dgm:pt>
    <dgm:pt modelId="{92D04A0E-C8D9-490A-93D1-B889FB843FD4}" type="parTrans" cxnId="{7D83A519-0789-4113-A9B9-CF1E3201B1CF}">
      <dgm:prSet/>
      <dgm:spPr/>
      <dgm:t>
        <a:bodyPr/>
        <a:lstStyle/>
        <a:p>
          <a:pPr rtl="1"/>
          <a:endParaRPr lang="ar-EG"/>
        </a:p>
      </dgm:t>
    </dgm:pt>
    <dgm:pt modelId="{74DD25E8-6027-4CB1-B02D-B735D32AB70F}" type="sibTrans" cxnId="{7D83A519-0789-4113-A9B9-CF1E3201B1CF}">
      <dgm:prSet/>
      <dgm:spPr/>
      <dgm:t>
        <a:bodyPr/>
        <a:lstStyle/>
        <a:p>
          <a:pPr rtl="1"/>
          <a:endParaRPr lang="ar-EG"/>
        </a:p>
      </dgm:t>
    </dgm:pt>
    <dgm:pt modelId="{83862F75-1783-456D-890B-ECEB481EDE93}" type="pres">
      <dgm:prSet presAssocID="{37BC9A3F-F4D7-4B87-84C1-F74DF3726472}" presName="Name0" presStyleCnt="0">
        <dgm:presLayoutVars>
          <dgm:chMax/>
          <dgm:chPref/>
          <dgm:dir/>
        </dgm:presLayoutVars>
      </dgm:prSet>
      <dgm:spPr/>
      <dgm:t>
        <a:bodyPr/>
        <a:lstStyle/>
        <a:p>
          <a:endParaRPr lang="en-US"/>
        </a:p>
      </dgm:t>
    </dgm:pt>
    <dgm:pt modelId="{6281A20B-C0F0-430D-8CB2-2A8DB623C094}" type="pres">
      <dgm:prSet presAssocID="{DB9303A9-2CAC-47FC-9E0E-E0A6C11F847F}" presName="parenttextcomposite" presStyleCnt="0"/>
      <dgm:spPr/>
    </dgm:pt>
    <dgm:pt modelId="{9765CECF-61E0-4D92-8F2D-849DCBFA5B86}" type="pres">
      <dgm:prSet presAssocID="{DB9303A9-2CAC-47FC-9E0E-E0A6C11F847F}" presName="parenttext" presStyleLbl="revTx" presStyleIdx="0" presStyleCnt="1">
        <dgm:presLayoutVars>
          <dgm:chMax/>
          <dgm:chPref val="2"/>
          <dgm:bulletEnabled val="1"/>
        </dgm:presLayoutVars>
      </dgm:prSet>
      <dgm:spPr/>
      <dgm:t>
        <a:bodyPr/>
        <a:lstStyle/>
        <a:p>
          <a:endParaRPr lang="en-US"/>
        </a:p>
      </dgm:t>
    </dgm:pt>
    <dgm:pt modelId="{1E20BD33-596C-4835-BFF8-D39AEF6216BE}" type="pres">
      <dgm:prSet presAssocID="{DB9303A9-2CAC-47FC-9E0E-E0A6C11F847F}" presName="parallelogramComposite" presStyleCnt="0"/>
      <dgm:spPr/>
    </dgm:pt>
    <dgm:pt modelId="{D2245D8F-715F-4A7E-BDC0-39C5F55F9262}" type="pres">
      <dgm:prSet presAssocID="{DB9303A9-2CAC-47FC-9E0E-E0A6C11F847F}" presName="parallelogram1" presStyleLbl="alignNode1" presStyleIdx="0" presStyleCnt="7"/>
      <dgm:spPr/>
    </dgm:pt>
    <dgm:pt modelId="{D9568DFE-0611-4207-B92C-A83A969D8CAF}" type="pres">
      <dgm:prSet presAssocID="{DB9303A9-2CAC-47FC-9E0E-E0A6C11F847F}" presName="parallelogram2" presStyleLbl="alignNode1" presStyleIdx="1" presStyleCnt="7"/>
      <dgm:spPr/>
    </dgm:pt>
    <dgm:pt modelId="{726F08E9-B093-4DBC-9082-4601AF5DE306}" type="pres">
      <dgm:prSet presAssocID="{DB9303A9-2CAC-47FC-9E0E-E0A6C11F847F}" presName="parallelogram3" presStyleLbl="alignNode1" presStyleIdx="2" presStyleCnt="7"/>
      <dgm:spPr/>
    </dgm:pt>
    <dgm:pt modelId="{8BBE0FF0-BEEF-4FB1-814C-03727F4BFE20}" type="pres">
      <dgm:prSet presAssocID="{DB9303A9-2CAC-47FC-9E0E-E0A6C11F847F}" presName="parallelogram4" presStyleLbl="alignNode1" presStyleIdx="3" presStyleCnt="7"/>
      <dgm:spPr/>
    </dgm:pt>
    <dgm:pt modelId="{2B48AC94-EB39-4766-AFEB-0D2AACF0A5C1}" type="pres">
      <dgm:prSet presAssocID="{DB9303A9-2CAC-47FC-9E0E-E0A6C11F847F}" presName="parallelogram5" presStyleLbl="alignNode1" presStyleIdx="4" presStyleCnt="7"/>
      <dgm:spPr/>
    </dgm:pt>
    <dgm:pt modelId="{04640B11-7FC6-4F27-A116-A7BDD9470D8A}" type="pres">
      <dgm:prSet presAssocID="{DB9303A9-2CAC-47FC-9E0E-E0A6C11F847F}" presName="parallelogram6" presStyleLbl="alignNode1" presStyleIdx="5" presStyleCnt="7"/>
      <dgm:spPr/>
    </dgm:pt>
    <dgm:pt modelId="{4480B19F-09CD-420C-94DD-82980CAB8B46}" type="pres">
      <dgm:prSet presAssocID="{DB9303A9-2CAC-47FC-9E0E-E0A6C11F847F}" presName="parallelogram7" presStyleLbl="alignNode1" presStyleIdx="6" presStyleCnt="7"/>
      <dgm:spPr/>
    </dgm:pt>
  </dgm:ptLst>
  <dgm:cxnLst>
    <dgm:cxn modelId="{B5F8F678-361E-4DB7-BB09-0F366F5F2481}" type="presOf" srcId="{37BC9A3F-F4D7-4B87-84C1-F74DF3726472}" destId="{83862F75-1783-456D-890B-ECEB481EDE93}" srcOrd="0" destOrd="0" presId="urn:microsoft.com/office/officeart/2008/layout/VerticalAccentList"/>
    <dgm:cxn modelId="{7D83A519-0789-4113-A9B9-CF1E3201B1CF}" srcId="{37BC9A3F-F4D7-4B87-84C1-F74DF3726472}" destId="{DB9303A9-2CAC-47FC-9E0E-E0A6C11F847F}" srcOrd="0" destOrd="0" parTransId="{92D04A0E-C8D9-490A-93D1-B889FB843FD4}" sibTransId="{74DD25E8-6027-4CB1-B02D-B735D32AB70F}"/>
    <dgm:cxn modelId="{E14DD860-3F8F-4D2A-B8A0-65F6986051C1}" type="presOf" srcId="{DB9303A9-2CAC-47FC-9E0E-E0A6C11F847F}" destId="{9765CECF-61E0-4D92-8F2D-849DCBFA5B86}" srcOrd="0" destOrd="0" presId="urn:microsoft.com/office/officeart/2008/layout/VerticalAccentList"/>
    <dgm:cxn modelId="{226E4454-658B-44E9-8D30-A1731E81449F}" type="presParOf" srcId="{83862F75-1783-456D-890B-ECEB481EDE93}" destId="{6281A20B-C0F0-430D-8CB2-2A8DB623C094}" srcOrd="0" destOrd="0" presId="urn:microsoft.com/office/officeart/2008/layout/VerticalAccentList"/>
    <dgm:cxn modelId="{98AA5984-E8E7-4E71-AAB6-6060DF561EE4}" type="presParOf" srcId="{6281A20B-C0F0-430D-8CB2-2A8DB623C094}" destId="{9765CECF-61E0-4D92-8F2D-849DCBFA5B86}" srcOrd="0" destOrd="0" presId="urn:microsoft.com/office/officeart/2008/layout/VerticalAccentList"/>
    <dgm:cxn modelId="{E043F1BF-B846-45F8-ACA6-5076555CFB03}" type="presParOf" srcId="{83862F75-1783-456D-890B-ECEB481EDE93}" destId="{1E20BD33-596C-4835-BFF8-D39AEF6216BE}" srcOrd="1" destOrd="0" presId="urn:microsoft.com/office/officeart/2008/layout/VerticalAccentList"/>
    <dgm:cxn modelId="{B9DA78B9-269B-476B-88B1-D22D6FF04BAE}" type="presParOf" srcId="{1E20BD33-596C-4835-BFF8-D39AEF6216BE}" destId="{D2245D8F-715F-4A7E-BDC0-39C5F55F9262}" srcOrd="0" destOrd="0" presId="urn:microsoft.com/office/officeart/2008/layout/VerticalAccentList"/>
    <dgm:cxn modelId="{BE53DF84-1DD4-4D8E-83AB-A7C5A3201075}" type="presParOf" srcId="{1E20BD33-596C-4835-BFF8-D39AEF6216BE}" destId="{D9568DFE-0611-4207-B92C-A83A969D8CAF}" srcOrd="1" destOrd="0" presId="urn:microsoft.com/office/officeart/2008/layout/VerticalAccentList"/>
    <dgm:cxn modelId="{7FF0FC3F-3C3E-4A5B-8989-050B80B4768F}" type="presParOf" srcId="{1E20BD33-596C-4835-BFF8-D39AEF6216BE}" destId="{726F08E9-B093-4DBC-9082-4601AF5DE306}" srcOrd="2" destOrd="0" presId="urn:microsoft.com/office/officeart/2008/layout/VerticalAccentList"/>
    <dgm:cxn modelId="{78CBE140-6D52-42D4-8426-FD4542F20C94}" type="presParOf" srcId="{1E20BD33-596C-4835-BFF8-D39AEF6216BE}" destId="{8BBE0FF0-BEEF-4FB1-814C-03727F4BFE20}" srcOrd="3" destOrd="0" presId="urn:microsoft.com/office/officeart/2008/layout/VerticalAccentList"/>
    <dgm:cxn modelId="{BAE347A3-774E-4744-B050-EC18229B9843}" type="presParOf" srcId="{1E20BD33-596C-4835-BFF8-D39AEF6216BE}" destId="{2B48AC94-EB39-4766-AFEB-0D2AACF0A5C1}" srcOrd="4" destOrd="0" presId="urn:microsoft.com/office/officeart/2008/layout/VerticalAccentList"/>
    <dgm:cxn modelId="{5E526DF4-CD41-4A5A-8CBA-A32B4577A117}" type="presParOf" srcId="{1E20BD33-596C-4835-BFF8-D39AEF6216BE}" destId="{04640B11-7FC6-4F27-A116-A7BDD9470D8A}" srcOrd="5" destOrd="0" presId="urn:microsoft.com/office/officeart/2008/layout/VerticalAccentList"/>
    <dgm:cxn modelId="{239FBF77-0FD9-4554-8259-AD0BCE708D4C}" type="presParOf" srcId="{1E20BD33-596C-4835-BFF8-D39AEF6216BE}" destId="{4480B19F-09CD-420C-94DD-82980CAB8B46}" srcOrd="6" destOrd="0" presId="urn:microsoft.com/office/officeart/2008/layout/VerticalAccent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EC3EE0A-9799-43CE-BA04-981B737DFA55}" type="doc">
      <dgm:prSet loTypeId="urn:microsoft.com/office/officeart/2008/layout/VerticalAccentList" loCatId="list" qsTypeId="urn:microsoft.com/office/officeart/2005/8/quickstyle/3d2" qsCatId="3D" csTypeId="urn:microsoft.com/office/officeart/2005/8/colors/colorful1" csCatId="colorful" phldr="1"/>
      <dgm:spPr/>
      <dgm:t>
        <a:bodyPr/>
        <a:lstStyle/>
        <a:p>
          <a:pPr rtl="1"/>
          <a:endParaRPr lang="ar-EG"/>
        </a:p>
      </dgm:t>
    </dgm:pt>
    <dgm:pt modelId="{7E26B295-4B36-4641-8791-05EE2D682AC0}">
      <dgm:prSet phldrT="[Text]"/>
      <dgm:spPr/>
      <dgm:t>
        <a:bodyPr/>
        <a:lstStyle/>
        <a:p>
          <a:pPr rtl="1"/>
          <a:r>
            <a:rPr lang="en-US" b="1" i="1" u="none" strike="noStrike" baseline="0" dirty="0">
              <a:latin typeface="Calibri,BoldItalic"/>
            </a:rPr>
            <a:t>Delphi Technique</a:t>
          </a:r>
          <a:endParaRPr lang="ar-EG" dirty="0"/>
        </a:p>
      </dgm:t>
    </dgm:pt>
    <dgm:pt modelId="{F6564016-7849-4F9F-903B-DBB7953D0E07}" type="parTrans" cxnId="{360CDB82-278E-4DE5-86A0-4CF43E8871B4}">
      <dgm:prSet/>
      <dgm:spPr/>
      <dgm:t>
        <a:bodyPr/>
        <a:lstStyle/>
        <a:p>
          <a:pPr rtl="1"/>
          <a:endParaRPr lang="ar-EG"/>
        </a:p>
      </dgm:t>
    </dgm:pt>
    <dgm:pt modelId="{9A680FFA-6A41-409E-B257-3B9339DFF92A}" type="sibTrans" cxnId="{360CDB82-278E-4DE5-86A0-4CF43E8871B4}">
      <dgm:prSet/>
      <dgm:spPr/>
      <dgm:t>
        <a:bodyPr/>
        <a:lstStyle/>
        <a:p>
          <a:pPr rtl="1"/>
          <a:endParaRPr lang="ar-EG"/>
        </a:p>
      </dgm:t>
    </dgm:pt>
    <dgm:pt modelId="{6F01E55F-E9F4-47B8-AAC9-397678AFE645}" type="pres">
      <dgm:prSet presAssocID="{2EC3EE0A-9799-43CE-BA04-981B737DFA55}" presName="Name0" presStyleCnt="0">
        <dgm:presLayoutVars>
          <dgm:chMax/>
          <dgm:chPref/>
          <dgm:dir/>
        </dgm:presLayoutVars>
      </dgm:prSet>
      <dgm:spPr/>
      <dgm:t>
        <a:bodyPr/>
        <a:lstStyle/>
        <a:p>
          <a:endParaRPr lang="en-US"/>
        </a:p>
      </dgm:t>
    </dgm:pt>
    <dgm:pt modelId="{910787D5-7A64-4B1E-B3F2-B4F12FD188F1}" type="pres">
      <dgm:prSet presAssocID="{7E26B295-4B36-4641-8791-05EE2D682AC0}" presName="parenttextcomposite" presStyleCnt="0"/>
      <dgm:spPr/>
    </dgm:pt>
    <dgm:pt modelId="{4EA43095-3BAF-4621-8BDB-3BF4BBF7B92A}" type="pres">
      <dgm:prSet presAssocID="{7E26B295-4B36-4641-8791-05EE2D682AC0}" presName="parenttext" presStyleLbl="revTx" presStyleIdx="0" presStyleCnt="1" custLinFactNeighborX="-707" custLinFactNeighborY="-24028">
        <dgm:presLayoutVars>
          <dgm:chMax/>
          <dgm:chPref val="2"/>
          <dgm:bulletEnabled val="1"/>
        </dgm:presLayoutVars>
      </dgm:prSet>
      <dgm:spPr/>
      <dgm:t>
        <a:bodyPr/>
        <a:lstStyle/>
        <a:p>
          <a:endParaRPr lang="en-US"/>
        </a:p>
      </dgm:t>
    </dgm:pt>
    <dgm:pt modelId="{EC330D0E-0D3D-4DA4-A474-D7B7EE7653E9}" type="pres">
      <dgm:prSet presAssocID="{7E26B295-4B36-4641-8791-05EE2D682AC0}" presName="parallelogramComposite" presStyleCnt="0"/>
      <dgm:spPr/>
    </dgm:pt>
    <dgm:pt modelId="{08CC8037-E0C9-4917-BF48-AFAE10815507}" type="pres">
      <dgm:prSet presAssocID="{7E26B295-4B36-4641-8791-05EE2D682AC0}" presName="parallelogram1" presStyleLbl="alignNode1" presStyleIdx="0" presStyleCnt="7"/>
      <dgm:spPr/>
    </dgm:pt>
    <dgm:pt modelId="{972A9D72-9A5F-4501-B3CB-10D50EEF0E56}" type="pres">
      <dgm:prSet presAssocID="{7E26B295-4B36-4641-8791-05EE2D682AC0}" presName="parallelogram2" presStyleLbl="alignNode1" presStyleIdx="1" presStyleCnt="7"/>
      <dgm:spPr/>
    </dgm:pt>
    <dgm:pt modelId="{792D0894-8F42-4BEC-BD33-2B364C25310C}" type="pres">
      <dgm:prSet presAssocID="{7E26B295-4B36-4641-8791-05EE2D682AC0}" presName="parallelogram3" presStyleLbl="alignNode1" presStyleIdx="2" presStyleCnt="7"/>
      <dgm:spPr/>
    </dgm:pt>
    <dgm:pt modelId="{1CEE6EDF-23B6-4B23-87FA-4E22E66A4D49}" type="pres">
      <dgm:prSet presAssocID="{7E26B295-4B36-4641-8791-05EE2D682AC0}" presName="parallelogram4" presStyleLbl="alignNode1" presStyleIdx="3" presStyleCnt="7"/>
      <dgm:spPr/>
    </dgm:pt>
    <dgm:pt modelId="{3E6B0AB1-871E-4000-88E1-46E39CC63C5E}" type="pres">
      <dgm:prSet presAssocID="{7E26B295-4B36-4641-8791-05EE2D682AC0}" presName="parallelogram5" presStyleLbl="alignNode1" presStyleIdx="4" presStyleCnt="7"/>
      <dgm:spPr/>
    </dgm:pt>
    <dgm:pt modelId="{8C3D13C9-491B-442B-88C9-200315CA8AEF}" type="pres">
      <dgm:prSet presAssocID="{7E26B295-4B36-4641-8791-05EE2D682AC0}" presName="parallelogram6" presStyleLbl="alignNode1" presStyleIdx="5" presStyleCnt="7"/>
      <dgm:spPr/>
    </dgm:pt>
    <dgm:pt modelId="{703D0F21-91D7-4710-BAD2-AD88769826B6}" type="pres">
      <dgm:prSet presAssocID="{7E26B295-4B36-4641-8791-05EE2D682AC0}" presName="parallelogram7" presStyleLbl="alignNode1" presStyleIdx="6" presStyleCnt="7"/>
      <dgm:spPr/>
    </dgm:pt>
  </dgm:ptLst>
  <dgm:cxnLst>
    <dgm:cxn modelId="{360CDB82-278E-4DE5-86A0-4CF43E8871B4}" srcId="{2EC3EE0A-9799-43CE-BA04-981B737DFA55}" destId="{7E26B295-4B36-4641-8791-05EE2D682AC0}" srcOrd="0" destOrd="0" parTransId="{F6564016-7849-4F9F-903B-DBB7953D0E07}" sibTransId="{9A680FFA-6A41-409E-B257-3B9339DFF92A}"/>
    <dgm:cxn modelId="{BDBAA008-3582-4349-A823-35ACE721641A}" type="presOf" srcId="{2EC3EE0A-9799-43CE-BA04-981B737DFA55}" destId="{6F01E55F-E9F4-47B8-AAC9-397678AFE645}" srcOrd="0" destOrd="0" presId="urn:microsoft.com/office/officeart/2008/layout/VerticalAccentList"/>
    <dgm:cxn modelId="{26E9BD1D-72D0-4FCB-B695-F52FDA961DEE}" type="presOf" srcId="{7E26B295-4B36-4641-8791-05EE2D682AC0}" destId="{4EA43095-3BAF-4621-8BDB-3BF4BBF7B92A}" srcOrd="0" destOrd="0" presId="urn:microsoft.com/office/officeart/2008/layout/VerticalAccentList"/>
    <dgm:cxn modelId="{2CB373EE-9204-4FEE-8CF1-AAD1BC3B6819}" type="presParOf" srcId="{6F01E55F-E9F4-47B8-AAC9-397678AFE645}" destId="{910787D5-7A64-4B1E-B3F2-B4F12FD188F1}" srcOrd="0" destOrd="0" presId="urn:microsoft.com/office/officeart/2008/layout/VerticalAccentList"/>
    <dgm:cxn modelId="{C485941F-1E48-4AED-81C1-5D92D0EAD6D6}" type="presParOf" srcId="{910787D5-7A64-4B1E-B3F2-B4F12FD188F1}" destId="{4EA43095-3BAF-4621-8BDB-3BF4BBF7B92A}" srcOrd="0" destOrd="0" presId="urn:microsoft.com/office/officeart/2008/layout/VerticalAccentList"/>
    <dgm:cxn modelId="{C792CD94-E689-4C31-AF1B-241897ACAEC8}" type="presParOf" srcId="{6F01E55F-E9F4-47B8-AAC9-397678AFE645}" destId="{EC330D0E-0D3D-4DA4-A474-D7B7EE7653E9}" srcOrd="1" destOrd="0" presId="urn:microsoft.com/office/officeart/2008/layout/VerticalAccentList"/>
    <dgm:cxn modelId="{B4C5EE3D-FAB0-489D-8640-B946BFDAEF61}" type="presParOf" srcId="{EC330D0E-0D3D-4DA4-A474-D7B7EE7653E9}" destId="{08CC8037-E0C9-4917-BF48-AFAE10815507}" srcOrd="0" destOrd="0" presId="urn:microsoft.com/office/officeart/2008/layout/VerticalAccentList"/>
    <dgm:cxn modelId="{89A1F8D2-3287-4916-923A-77CFC0699972}" type="presParOf" srcId="{EC330D0E-0D3D-4DA4-A474-D7B7EE7653E9}" destId="{972A9D72-9A5F-4501-B3CB-10D50EEF0E56}" srcOrd="1" destOrd="0" presId="urn:microsoft.com/office/officeart/2008/layout/VerticalAccentList"/>
    <dgm:cxn modelId="{4F2E8BE0-D124-474E-AC1C-454129765CFA}" type="presParOf" srcId="{EC330D0E-0D3D-4DA4-A474-D7B7EE7653E9}" destId="{792D0894-8F42-4BEC-BD33-2B364C25310C}" srcOrd="2" destOrd="0" presId="urn:microsoft.com/office/officeart/2008/layout/VerticalAccentList"/>
    <dgm:cxn modelId="{C52772CC-969F-415D-9486-A660506AAF37}" type="presParOf" srcId="{EC330D0E-0D3D-4DA4-A474-D7B7EE7653E9}" destId="{1CEE6EDF-23B6-4B23-87FA-4E22E66A4D49}" srcOrd="3" destOrd="0" presId="urn:microsoft.com/office/officeart/2008/layout/VerticalAccentList"/>
    <dgm:cxn modelId="{7A51D1D6-E60A-4D3E-8807-1563737449C6}" type="presParOf" srcId="{EC330D0E-0D3D-4DA4-A474-D7B7EE7653E9}" destId="{3E6B0AB1-871E-4000-88E1-46E39CC63C5E}" srcOrd="4" destOrd="0" presId="urn:microsoft.com/office/officeart/2008/layout/VerticalAccentList"/>
    <dgm:cxn modelId="{3FA4833A-D34E-4E2C-AC39-3485114CA108}" type="presParOf" srcId="{EC330D0E-0D3D-4DA4-A474-D7B7EE7653E9}" destId="{8C3D13C9-491B-442B-88C9-200315CA8AEF}" srcOrd="5" destOrd="0" presId="urn:microsoft.com/office/officeart/2008/layout/VerticalAccentList"/>
    <dgm:cxn modelId="{21888216-F585-4967-A072-43B4EDB945AE}" type="presParOf" srcId="{EC330D0E-0D3D-4DA4-A474-D7B7EE7653E9}" destId="{703D0F21-91D7-4710-BAD2-AD88769826B6}" srcOrd="6" destOrd="0" presId="urn:microsoft.com/office/officeart/2008/layout/VerticalAccent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EC3EE0A-9799-43CE-BA04-981B737DFA55}" type="doc">
      <dgm:prSet loTypeId="urn:microsoft.com/office/officeart/2008/layout/VerticalAccentList" loCatId="list" qsTypeId="urn:microsoft.com/office/officeart/2005/8/quickstyle/3d2" qsCatId="3D" csTypeId="urn:microsoft.com/office/officeart/2005/8/colors/colorful1" csCatId="colorful" phldr="1"/>
      <dgm:spPr/>
      <dgm:t>
        <a:bodyPr/>
        <a:lstStyle/>
        <a:p>
          <a:pPr rtl="1"/>
          <a:endParaRPr lang="ar-EG"/>
        </a:p>
      </dgm:t>
    </dgm:pt>
    <dgm:pt modelId="{7E26B295-4B36-4641-8791-05EE2D682AC0}">
      <dgm:prSet phldrT="[Text]"/>
      <dgm:spPr/>
      <dgm:t>
        <a:bodyPr/>
        <a:lstStyle/>
        <a:p>
          <a:pPr rtl="1"/>
          <a:r>
            <a:rPr lang="en-US" b="1" i="1" u="none" strike="noStrike" baseline="0" dirty="0">
              <a:latin typeface="Calibri,BoldItalic"/>
            </a:rPr>
            <a:t>Root Cause Analysis (RCA) and Expert Interviewing</a:t>
          </a:r>
          <a:endParaRPr lang="ar-EG" dirty="0"/>
        </a:p>
      </dgm:t>
    </dgm:pt>
    <dgm:pt modelId="{F6564016-7849-4F9F-903B-DBB7953D0E07}" type="parTrans" cxnId="{360CDB82-278E-4DE5-86A0-4CF43E8871B4}">
      <dgm:prSet/>
      <dgm:spPr/>
      <dgm:t>
        <a:bodyPr/>
        <a:lstStyle/>
        <a:p>
          <a:pPr rtl="1"/>
          <a:endParaRPr lang="ar-EG"/>
        </a:p>
      </dgm:t>
    </dgm:pt>
    <dgm:pt modelId="{9A680FFA-6A41-409E-B257-3B9339DFF92A}" type="sibTrans" cxnId="{360CDB82-278E-4DE5-86A0-4CF43E8871B4}">
      <dgm:prSet/>
      <dgm:spPr/>
      <dgm:t>
        <a:bodyPr/>
        <a:lstStyle/>
        <a:p>
          <a:pPr rtl="1"/>
          <a:endParaRPr lang="ar-EG"/>
        </a:p>
      </dgm:t>
    </dgm:pt>
    <dgm:pt modelId="{6F01E55F-E9F4-47B8-AAC9-397678AFE645}" type="pres">
      <dgm:prSet presAssocID="{2EC3EE0A-9799-43CE-BA04-981B737DFA55}" presName="Name0" presStyleCnt="0">
        <dgm:presLayoutVars>
          <dgm:chMax/>
          <dgm:chPref/>
          <dgm:dir/>
        </dgm:presLayoutVars>
      </dgm:prSet>
      <dgm:spPr/>
      <dgm:t>
        <a:bodyPr/>
        <a:lstStyle/>
        <a:p>
          <a:endParaRPr lang="en-US"/>
        </a:p>
      </dgm:t>
    </dgm:pt>
    <dgm:pt modelId="{910787D5-7A64-4B1E-B3F2-B4F12FD188F1}" type="pres">
      <dgm:prSet presAssocID="{7E26B295-4B36-4641-8791-05EE2D682AC0}" presName="parenttextcomposite" presStyleCnt="0"/>
      <dgm:spPr/>
    </dgm:pt>
    <dgm:pt modelId="{4EA43095-3BAF-4621-8BDB-3BF4BBF7B92A}" type="pres">
      <dgm:prSet presAssocID="{7E26B295-4B36-4641-8791-05EE2D682AC0}" presName="parenttext" presStyleLbl="revTx" presStyleIdx="0" presStyleCnt="1">
        <dgm:presLayoutVars>
          <dgm:chMax/>
          <dgm:chPref val="2"/>
          <dgm:bulletEnabled val="1"/>
        </dgm:presLayoutVars>
      </dgm:prSet>
      <dgm:spPr/>
      <dgm:t>
        <a:bodyPr/>
        <a:lstStyle/>
        <a:p>
          <a:endParaRPr lang="en-US"/>
        </a:p>
      </dgm:t>
    </dgm:pt>
    <dgm:pt modelId="{EC330D0E-0D3D-4DA4-A474-D7B7EE7653E9}" type="pres">
      <dgm:prSet presAssocID="{7E26B295-4B36-4641-8791-05EE2D682AC0}" presName="parallelogramComposite" presStyleCnt="0"/>
      <dgm:spPr/>
    </dgm:pt>
    <dgm:pt modelId="{08CC8037-E0C9-4917-BF48-AFAE10815507}" type="pres">
      <dgm:prSet presAssocID="{7E26B295-4B36-4641-8791-05EE2D682AC0}" presName="parallelogram1" presStyleLbl="alignNode1" presStyleIdx="0" presStyleCnt="7"/>
      <dgm:spPr/>
    </dgm:pt>
    <dgm:pt modelId="{972A9D72-9A5F-4501-B3CB-10D50EEF0E56}" type="pres">
      <dgm:prSet presAssocID="{7E26B295-4B36-4641-8791-05EE2D682AC0}" presName="parallelogram2" presStyleLbl="alignNode1" presStyleIdx="1" presStyleCnt="7"/>
      <dgm:spPr/>
    </dgm:pt>
    <dgm:pt modelId="{792D0894-8F42-4BEC-BD33-2B364C25310C}" type="pres">
      <dgm:prSet presAssocID="{7E26B295-4B36-4641-8791-05EE2D682AC0}" presName="parallelogram3" presStyleLbl="alignNode1" presStyleIdx="2" presStyleCnt="7"/>
      <dgm:spPr/>
    </dgm:pt>
    <dgm:pt modelId="{1CEE6EDF-23B6-4B23-87FA-4E22E66A4D49}" type="pres">
      <dgm:prSet presAssocID="{7E26B295-4B36-4641-8791-05EE2D682AC0}" presName="parallelogram4" presStyleLbl="alignNode1" presStyleIdx="3" presStyleCnt="7"/>
      <dgm:spPr/>
    </dgm:pt>
    <dgm:pt modelId="{3E6B0AB1-871E-4000-88E1-46E39CC63C5E}" type="pres">
      <dgm:prSet presAssocID="{7E26B295-4B36-4641-8791-05EE2D682AC0}" presName="parallelogram5" presStyleLbl="alignNode1" presStyleIdx="4" presStyleCnt="7"/>
      <dgm:spPr/>
    </dgm:pt>
    <dgm:pt modelId="{8C3D13C9-491B-442B-88C9-200315CA8AEF}" type="pres">
      <dgm:prSet presAssocID="{7E26B295-4B36-4641-8791-05EE2D682AC0}" presName="parallelogram6" presStyleLbl="alignNode1" presStyleIdx="5" presStyleCnt="7"/>
      <dgm:spPr/>
    </dgm:pt>
    <dgm:pt modelId="{703D0F21-91D7-4710-BAD2-AD88769826B6}" type="pres">
      <dgm:prSet presAssocID="{7E26B295-4B36-4641-8791-05EE2D682AC0}" presName="parallelogram7" presStyleLbl="alignNode1" presStyleIdx="6" presStyleCnt="7"/>
      <dgm:spPr/>
    </dgm:pt>
  </dgm:ptLst>
  <dgm:cxnLst>
    <dgm:cxn modelId="{360CDB82-278E-4DE5-86A0-4CF43E8871B4}" srcId="{2EC3EE0A-9799-43CE-BA04-981B737DFA55}" destId="{7E26B295-4B36-4641-8791-05EE2D682AC0}" srcOrd="0" destOrd="0" parTransId="{F6564016-7849-4F9F-903B-DBB7953D0E07}" sibTransId="{9A680FFA-6A41-409E-B257-3B9339DFF92A}"/>
    <dgm:cxn modelId="{BDBAA008-3582-4349-A823-35ACE721641A}" type="presOf" srcId="{2EC3EE0A-9799-43CE-BA04-981B737DFA55}" destId="{6F01E55F-E9F4-47B8-AAC9-397678AFE645}" srcOrd="0" destOrd="0" presId="urn:microsoft.com/office/officeart/2008/layout/VerticalAccentList"/>
    <dgm:cxn modelId="{26E9BD1D-72D0-4FCB-B695-F52FDA961DEE}" type="presOf" srcId="{7E26B295-4B36-4641-8791-05EE2D682AC0}" destId="{4EA43095-3BAF-4621-8BDB-3BF4BBF7B92A}" srcOrd="0" destOrd="0" presId="urn:microsoft.com/office/officeart/2008/layout/VerticalAccentList"/>
    <dgm:cxn modelId="{2CB373EE-9204-4FEE-8CF1-AAD1BC3B6819}" type="presParOf" srcId="{6F01E55F-E9F4-47B8-AAC9-397678AFE645}" destId="{910787D5-7A64-4B1E-B3F2-B4F12FD188F1}" srcOrd="0" destOrd="0" presId="urn:microsoft.com/office/officeart/2008/layout/VerticalAccentList"/>
    <dgm:cxn modelId="{C485941F-1E48-4AED-81C1-5D92D0EAD6D6}" type="presParOf" srcId="{910787D5-7A64-4B1E-B3F2-B4F12FD188F1}" destId="{4EA43095-3BAF-4621-8BDB-3BF4BBF7B92A}" srcOrd="0" destOrd="0" presId="urn:microsoft.com/office/officeart/2008/layout/VerticalAccentList"/>
    <dgm:cxn modelId="{C792CD94-E689-4C31-AF1B-241897ACAEC8}" type="presParOf" srcId="{6F01E55F-E9F4-47B8-AAC9-397678AFE645}" destId="{EC330D0E-0D3D-4DA4-A474-D7B7EE7653E9}" srcOrd="1" destOrd="0" presId="urn:microsoft.com/office/officeart/2008/layout/VerticalAccentList"/>
    <dgm:cxn modelId="{B4C5EE3D-FAB0-489D-8640-B946BFDAEF61}" type="presParOf" srcId="{EC330D0E-0D3D-4DA4-A474-D7B7EE7653E9}" destId="{08CC8037-E0C9-4917-BF48-AFAE10815507}" srcOrd="0" destOrd="0" presId="urn:microsoft.com/office/officeart/2008/layout/VerticalAccentList"/>
    <dgm:cxn modelId="{89A1F8D2-3287-4916-923A-77CFC0699972}" type="presParOf" srcId="{EC330D0E-0D3D-4DA4-A474-D7B7EE7653E9}" destId="{972A9D72-9A5F-4501-B3CB-10D50EEF0E56}" srcOrd="1" destOrd="0" presId="urn:microsoft.com/office/officeart/2008/layout/VerticalAccentList"/>
    <dgm:cxn modelId="{4F2E8BE0-D124-474E-AC1C-454129765CFA}" type="presParOf" srcId="{EC330D0E-0D3D-4DA4-A474-D7B7EE7653E9}" destId="{792D0894-8F42-4BEC-BD33-2B364C25310C}" srcOrd="2" destOrd="0" presId="urn:microsoft.com/office/officeart/2008/layout/VerticalAccentList"/>
    <dgm:cxn modelId="{C52772CC-969F-415D-9486-A660506AAF37}" type="presParOf" srcId="{EC330D0E-0D3D-4DA4-A474-D7B7EE7653E9}" destId="{1CEE6EDF-23B6-4B23-87FA-4E22E66A4D49}" srcOrd="3" destOrd="0" presId="urn:microsoft.com/office/officeart/2008/layout/VerticalAccentList"/>
    <dgm:cxn modelId="{7A51D1D6-E60A-4D3E-8807-1563737449C6}" type="presParOf" srcId="{EC330D0E-0D3D-4DA4-A474-D7B7EE7653E9}" destId="{3E6B0AB1-871E-4000-88E1-46E39CC63C5E}" srcOrd="4" destOrd="0" presId="urn:microsoft.com/office/officeart/2008/layout/VerticalAccentList"/>
    <dgm:cxn modelId="{3FA4833A-D34E-4E2C-AC39-3485114CA108}" type="presParOf" srcId="{EC330D0E-0D3D-4DA4-A474-D7B7EE7653E9}" destId="{8C3D13C9-491B-442B-88C9-200315CA8AEF}" srcOrd="5" destOrd="0" presId="urn:microsoft.com/office/officeart/2008/layout/VerticalAccentList"/>
    <dgm:cxn modelId="{21888216-F585-4967-A072-43B4EDB945AE}" type="presParOf" srcId="{EC330D0E-0D3D-4DA4-A474-D7B7EE7653E9}" destId="{703D0F21-91D7-4710-BAD2-AD88769826B6}" srcOrd="6" destOrd="0" presId="urn:microsoft.com/office/officeart/2008/layout/VerticalAccent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EC3EE0A-9799-43CE-BA04-981B737DFA55}" type="doc">
      <dgm:prSet loTypeId="urn:microsoft.com/office/officeart/2008/layout/VerticalAccentList" loCatId="list" qsTypeId="urn:microsoft.com/office/officeart/2005/8/quickstyle/3d2" qsCatId="3D" csTypeId="urn:microsoft.com/office/officeart/2005/8/colors/colorful1" csCatId="colorful" phldr="1"/>
      <dgm:spPr/>
      <dgm:t>
        <a:bodyPr/>
        <a:lstStyle/>
        <a:p>
          <a:pPr rtl="1"/>
          <a:endParaRPr lang="ar-EG"/>
        </a:p>
      </dgm:t>
    </dgm:pt>
    <dgm:pt modelId="{7E26B295-4B36-4641-8791-05EE2D682AC0}">
      <dgm:prSet phldrT="[Text]"/>
      <dgm:spPr/>
      <dgm:t>
        <a:bodyPr/>
        <a:lstStyle/>
        <a:p>
          <a:pPr rtl="1"/>
          <a:r>
            <a:rPr lang="en-US" b="1" i="1" u="none" strike="noStrike" baseline="0" dirty="0">
              <a:latin typeface="Calibri,BoldItalic"/>
            </a:rPr>
            <a:t>SWOT Analysis</a:t>
          </a:r>
          <a:endParaRPr lang="ar-EG" dirty="0"/>
        </a:p>
      </dgm:t>
    </dgm:pt>
    <dgm:pt modelId="{F6564016-7849-4F9F-903B-DBB7953D0E07}" type="parTrans" cxnId="{360CDB82-278E-4DE5-86A0-4CF43E8871B4}">
      <dgm:prSet/>
      <dgm:spPr/>
      <dgm:t>
        <a:bodyPr/>
        <a:lstStyle/>
        <a:p>
          <a:pPr rtl="1"/>
          <a:endParaRPr lang="ar-EG"/>
        </a:p>
      </dgm:t>
    </dgm:pt>
    <dgm:pt modelId="{9A680FFA-6A41-409E-B257-3B9339DFF92A}" type="sibTrans" cxnId="{360CDB82-278E-4DE5-86A0-4CF43E8871B4}">
      <dgm:prSet/>
      <dgm:spPr/>
      <dgm:t>
        <a:bodyPr/>
        <a:lstStyle/>
        <a:p>
          <a:pPr rtl="1"/>
          <a:endParaRPr lang="ar-EG"/>
        </a:p>
      </dgm:t>
    </dgm:pt>
    <dgm:pt modelId="{6F01E55F-E9F4-47B8-AAC9-397678AFE645}" type="pres">
      <dgm:prSet presAssocID="{2EC3EE0A-9799-43CE-BA04-981B737DFA55}" presName="Name0" presStyleCnt="0">
        <dgm:presLayoutVars>
          <dgm:chMax/>
          <dgm:chPref/>
          <dgm:dir/>
        </dgm:presLayoutVars>
      </dgm:prSet>
      <dgm:spPr/>
      <dgm:t>
        <a:bodyPr/>
        <a:lstStyle/>
        <a:p>
          <a:endParaRPr lang="en-US"/>
        </a:p>
      </dgm:t>
    </dgm:pt>
    <dgm:pt modelId="{910787D5-7A64-4B1E-B3F2-B4F12FD188F1}" type="pres">
      <dgm:prSet presAssocID="{7E26B295-4B36-4641-8791-05EE2D682AC0}" presName="parenttextcomposite" presStyleCnt="0"/>
      <dgm:spPr/>
    </dgm:pt>
    <dgm:pt modelId="{4EA43095-3BAF-4621-8BDB-3BF4BBF7B92A}" type="pres">
      <dgm:prSet presAssocID="{7E26B295-4B36-4641-8791-05EE2D682AC0}" presName="parenttext" presStyleLbl="revTx" presStyleIdx="0" presStyleCnt="1">
        <dgm:presLayoutVars>
          <dgm:chMax/>
          <dgm:chPref val="2"/>
          <dgm:bulletEnabled val="1"/>
        </dgm:presLayoutVars>
      </dgm:prSet>
      <dgm:spPr/>
      <dgm:t>
        <a:bodyPr/>
        <a:lstStyle/>
        <a:p>
          <a:endParaRPr lang="en-US"/>
        </a:p>
      </dgm:t>
    </dgm:pt>
    <dgm:pt modelId="{EC330D0E-0D3D-4DA4-A474-D7B7EE7653E9}" type="pres">
      <dgm:prSet presAssocID="{7E26B295-4B36-4641-8791-05EE2D682AC0}" presName="parallelogramComposite" presStyleCnt="0"/>
      <dgm:spPr/>
    </dgm:pt>
    <dgm:pt modelId="{08CC8037-E0C9-4917-BF48-AFAE10815507}" type="pres">
      <dgm:prSet presAssocID="{7E26B295-4B36-4641-8791-05EE2D682AC0}" presName="parallelogram1" presStyleLbl="alignNode1" presStyleIdx="0" presStyleCnt="7"/>
      <dgm:spPr/>
    </dgm:pt>
    <dgm:pt modelId="{972A9D72-9A5F-4501-B3CB-10D50EEF0E56}" type="pres">
      <dgm:prSet presAssocID="{7E26B295-4B36-4641-8791-05EE2D682AC0}" presName="parallelogram2" presStyleLbl="alignNode1" presStyleIdx="1" presStyleCnt="7"/>
      <dgm:spPr/>
    </dgm:pt>
    <dgm:pt modelId="{792D0894-8F42-4BEC-BD33-2B364C25310C}" type="pres">
      <dgm:prSet presAssocID="{7E26B295-4B36-4641-8791-05EE2D682AC0}" presName="parallelogram3" presStyleLbl="alignNode1" presStyleIdx="2" presStyleCnt="7"/>
      <dgm:spPr/>
    </dgm:pt>
    <dgm:pt modelId="{1CEE6EDF-23B6-4B23-87FA-4E22E66A4D49}" type="pres">
      <dgm:prSet presAssocID="{7E26B295-4B36-4641-8791-05EE2D682AC0}" presName="parallelogram4" presStyleLbl="alignNode1" presStyleIdx="3" presStyleCnt="7"/>
      <dgm:spPr/>
    </dgm:pt>
    <dgm:pt modelId="{3E6B0AB1-871E-4000-88E1-46E39CC63C5E}" type="pres">
      <dgm:prSet presAssocID="{7E26B295-4B36-4641-8791-05EE2D682AC0}" presName="parallelogram5" presStyleLbl="alignNode1" presStyleIdx="4" presStyleCnt="7"/>
      <dgm:spPr/>
    </dgm:pt>
    <dgm:pt modelId="{8C3D13C9-491B-442B-88C9-200315CA8AEF}" type="pres">
      <dgm:prSet presAssocID="{7E26B295-4B36-4641-8791-05EE2D682AC0}" presName="parallelogram6" presStyleLbl="alignNode1" presStyleIdx="5" presStyleCnt="7"/>
      <dgm:spPr/>
    </dgm:pt>
    <dgm:pt modelId="{703D0F21-91D7-4710-BAD2-AD88769826B6}" type="pres">
      <dgm:prSet presAssocID="{7E26B295-4B36-4641-8791-05EE2D682AC0}" presName="parallelogram7" presStyleLbl="alignNode1" presStyleIdx="6" presStyleCnt="7"/>
      <dgm:spPr/>
    </dgm:pt>
  </dgm:ptLst>
  <dgm:cxnLst>
    <dgm:cxn modelId="{360CDB82-278E-4DE5-86A0-4CF43E8871B4}" srcId="{2EC3EE0A-9799-43CE-BA04-981B737DFA55}" destId="{7E26B295-4B36-4641-8791-05EE2D682AC0}" srcOrd="0" destOrd="0" parTransId="{F6564016-7849-4F9F-903B-DBB7953D0E07}" sibTransId="{9A680FFA-6A41-409E-B257-3B9339DFF92A}"/>
    <dgm:cxn modelId="{BDBAA008-3582-4349-A823-35ACE721641A}" type="presOf" srcId="{2EC3EE0A-9799-43CE-BA04-981B737DFA55}" destId="{6F01E55F-E9F4-47B8-AAC9-397678AFE645}" srcOrd="0" destOrd="0" presId="urn:microsoft.com/office/officeart/2008/layout/VerticalAccentList"/>
    <dgm:cxn modelId="{26E9BD1D-72D0-4FCB-B695-F52FDA961DEE}" type="presOf" srcId="{7E26B295-4B36-4641-8791-05EE2D682AC0}" destId="{4EA43095-3BAF-4621-8BDB-3BF4BBF7B92A}" srcOrd="0" destOrd="0" presId="urn:microsoft.com/office/officeart/2008/layout/VerticalAccentList"/>
    <dgm:cxn modelId="{2CB373EE-9204-4FEE-8CF1-AAD1BC3B6819}" type="presParOf" srcId="{6F01E55F-E9F4-47B8-AAC9-397678AFE645}" destId="{910787D5-7A64-4B1E-B3F2-B4F12FD188F1}" srcOrd="0" destOrd="0" presId="urn:microsoft.com/office/officeart/2008/layout/VerticalAccentList"/>
    <dgm:cxn modelId="{C485941F-1E48-4AED-81C1-5D92D0EAD6D6}" type="presParOf" srcId="{910787D5-7A64-4B1E-B3F2-B4F12FD188F1}" destId="{4EA43095-3BAF-4621-8BDB-3BF4BBF7B92A}" srcOrd="0" destOrd="0" presId="urn:microsoft.com/office/officeart/2008/layout/VerticalAccentList"/>
    <dgm:cxn modelId="{C792CD94-E689-4C31-AF1B-241897ACAEC8}" type="presParOf" srcId="{6F01E55F-E9F4-47B8-AAC9-397678AFE645}" destId="{EC330D0E-0D3D-4DA4-A474-D7B7EE7653E9}" srcOrd="1" destOrd="0" presId="urn:microsoft.com/office/officeart/2008/layout/VerticalAccentList"/>
    <dgm:cxn modelId="{B4C5EE3D-FAB0-489D-8640-B946BFDAEF61}" type="presParOf" srcId="{EC330D0E-0D3D-4DA4-A474-D7B7EE7653E9}" destId="{08CC8037-E0C9-4917-BF48-AFAE10815507}" srcOrd="0" destOrd="0" presId="urn:microsoft.com/office/officeart/2008/layout/VerticalAccentList"/>
    <dgm:cxn modelId="{89A1F8D2-3287-4916-923A-77CFC0699972}" type="presParOf" srcId="{EC330D0E-0D3D-4DA4-A474-D7B7EE7653E9}" destId="{972A9D72-9A5F-4501-B3CB-10D50EEF0E56}" srcOrd="1" destOrd="0" presId="urn:microsoft.com/office/officeart/2008/layout/VerticalAccentList"/>
    <dgm:cxn modelId="{4F2E8BE0-D124-474E-AC1C-454129765CFA}" type="presParOf" srcId="{EC330D0E-0D3D-4DA4-A474-D7B7EE7653E9}" destId="{792D0894-8F42-4BEC-BD33-2B364C25310C}" srcOrd="2" destOrd="0" presId="urn:microsoft.com/office/officeart/2008/layout/VerticalAccentList"/>
    <dgm:cxn modelId="{C52772CC-969F-415D-9486-A660506AAF37}" type="presParOf" srcId="{EC330D0E-0D3D-4DA4-A474-D7B7EE7653E9}" destId="{1CEE6EDF-23B6-4B23-87FA-4E22E66A4D49}" srcOrd="3" destOrd="0" presId="urn:microsoft.com/office/officeart/2008/layout/VerticalAccentList"/>
    <dgm:cxn modelId="{7A51D1D6-E60A-4D3E-8807-1563737449C6}" type="presParOf" srcId="{EC330D0E-0D3D-4DA4-A474-D7B7EE7653E9}" destId="{3E6B0AB1-871E-4000-88E1-46E39CC63C5E}" srcOrd="4" destOrd="0" presId="urn:microsoft.com/office/officeart/2008/layout/VerticalAccentList"/>
    <dgm:cxn modelId="{3FA4833A-D34E-4E2C-AC39-3485114CA108}" type="presParOf" srcId="{EC330D0E-0D3D-4DA4-A474-D7B7EE7653E9}" destId="{8C3D13C9-491B-442B-88C9-200315CA8AEF}" srcOrd="5" destOrd="0" presId="urn:microsoft.com/office/officeart/2008/layout/VerticalAccentList"/>
    <dgm:cxn modelId="{21888216-F585-4967-A072-43B4EDB945AE}" type="presParOf" srcId="{EC330D0E-0D3D-4DA4-A474-D7B7EE7653E9}" destId="{703D0F21-91D7-4710-BAD2-AD88769826B6}" srcOrd="6" destOrd="0" presId="urn:microsoft.com/office/officeart/2008/layout/VerticalAccent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EC3EE0A-9799-43CE-BA04-981B737DFA55}" type="doc">
      <dgm:prSet loTypeId="urn:microsoft.com/office/officeart/2008/layout/VerticalAccentList" loCatId="list" qsTypeId="urn:microsoft.com/office/officeart/2005/8/quickstyle/3d2" qsCatId="3D" csTypeId="urn:microsoft.com/office/officeart/2005/8/colors/colorful1" csCatId="colorful" phldr="1"/>
      <dgm:spPr/>
      <dgm:t>
        <a:bodyPr/>
        <a:lstStyle/>
        <a:p>
          <a:pPr rtl="1"/>
          <a:endParaRPr lang="ar-EG"/>
        </a:p>
      </dgm:t>
    </dgm:pt>
    <dgm:pt modelId="{7E26B295-4B36-4641-8791-05EE2D682AC0}">
      <dgm:prSet phldrT="[Text]"/>
      <dgm:spPr/>
      <dgm:t>
        <a:bodyPr/>
        <a:lstStyle/>
        <a:p>
          <a:pPr rtl="1"/>
          <a:r>
            <a:rPr lang="en-US" b="1" i="1" u="none" strike="noStrike" baseline="0" dirty="0">
              <a:latin typeface="Calibri,BoldItalic"/>
            </a:rPr>
            <a:t>SWOT Analysis</a:t>
          </a:r>
          <a:endParaRPr lang="ar-EG" dirty="0"/>
        </a:p>
      </dgm:t>
    </dgm:pt>
    <dgm:pt modelId="{F6564016-7849-4F9F-903B-DBB7953D0E07}" type="parTrans" cxnId="{360CDB82-278E-4DE5-86A0-4CF43E8871B4}">
      <dgm:prSet/>
      <dgm:spPr/>
      <dgm:t>
        <a:bodyPr/>
        <a:lstStyle/>
        <a:p>
          <a:pPr rtl="1"/>
          <a:endParaRPr lang="ar-EG"/>
        </a:p>
      </dgm:t>
    </dgm:pt>
    <dgm:pt modelId="{9A680FFA-6A41-409E-B257-3B9339DFF92A}" type="sibTrans" cxnId="{360CDB82-278E-4DE5-86A0-4CF43E8871B4}">
      <dgm:prSet/>
      <dgm:spPr/>
      <dgm:t>
        <a:bodyPr/>
        <a:lstStyle/>
        <a:p>
          <a:pPr rtl="1"/>
          <a:endParaRPr lang="ar-EG"/>
        </a:p>
      </dgm:t>
    </dgm:pt>
    <dgm:pt modelId="{6F01E55F-E9F4-47B8-AAC9-397678AFE645}" type="pres">
      <dgm:prSet presAssocID="{2EC3EE0A-9799-43CE-BA04-981B737DFA55}" presName="Name0" presStyleCnt="0">
        <dgm:presLayoutVars>
          <dgm:chMax/>
          <dgm:chPref/>
          <dgm:dir/>
        </dgm:presLayoutVars>
      </dgm:prSet>
      <dgm:spPr/>
      <dgm:t>
        <a:bodyPr/>
        <a:lstStyle/>
        <a:p>
          <a:endParaRPr lang="en-US"/>
        </a:p>
      </dgm:t>
    </dgm:pt>
    <dgm:pt modelId="{910787D5-7A64-4B1E-B3F2-B4F12FD188F1}" type="pres">
      <dgm:prSet presAssocID="{7E26B295-4B36-4641-8791-05EE2D682AC0}" presName="parenttextcomposite" presStyleCnt="0"/>
      <dgm:spPr/>
    </dgm:pt>
    <dgm:pt modelId="{4EA43095-3BAF-4621-8BDB-3BF4BBF7B92A}" type="pres">
      <dgm:prSet presAssocID="{7E26B295-4B36-4641-8791-05EE2D682AC0}" presName="parenttext" presStyleLbl="revTx" presStyleIdx="0" presStyleCnt="1">
        <dgm:presLayoutVars>
          <dgm:chMax/>
          <dgm:chPref val="2"/>
          <dgm:bulletEnabled val="1"/>
        </dgm:presLayoutVars>
      </dgm:prSet>
      <dgm:spPr/>
      <dgm:t>
        <a:bodyPr/>
        <a:lstStyle/>
        <a:p>
          <a:endParaRPr lang="en-US"/>
        </a:p>
      </dgm:t>
    </dgm:pt>
    <dgm:pt modelId="{EC330D0E-0D3D-4DA4-A474-D7B7EE7653E9}" type="pres">
      <dgm:prSet presAssocID="{7E26B295-4B36-4641-8791-05EE2D682AC0}" presName="parallelogramComposite" presStyleCnt="0"/>
      <dgm:spPr/>
    </dgm:pt>
    <dgm:pt modelId="{08CC8037-E0C9-4917-BF48-AFAE10815507}" type="pres">
      <dgm:prSet presAssocID="{7E26B295-4B36-4641-8791-05EE2D682AC0}" presName="parallelogram1" presStyleLbl="alignNode1" presStyleIdx="0" presStyleCnt="7"/>
      <dgm:spPr/>
    </dgm:pt>
    <dgm:pt modelId="{972A9D72-9A5F-4501-B3CB-10D50EEF0E56}" type="pres">
      <dgm:prSet presAssocID="{7E26B295-4B36-4641-8791-05EE2D682AC0}" presName="parallelogram2" presStyleLbl="alignNode1" presStyleIdx="1" presStyleCnt="7"/>
      <dgm:spPr/>
    </dgm:pt>
    <dgm:pt modelId="{792D0894-8F42-4BEC-BD33-2B364C25310C}" type="pres">
      <dgm:prSet presAssocID="{7E26B295-4B36-4641-8791-05EE2D682AC0}" presName="parallelogram3" presStyleLbl="alignNode1" presStyleIdx="2" presStyleCnt="7"/>
      <dgm:spPr/>
    </dgm:pt>
    <dgm:pt modelId="{1CEE6EDF-23B6-4B23-87FA-4E22E66A4D49}" type="pres">
      <dgm:prSet presAssocID="{7E26B295-4B36-4641-8791-05EE2D682AC0}" presName="parallelogram4" presStyleLbl="alignNode1" presStyleIdx="3" presStyleCnt="7"/>
      <dgm:spPr/>
    </dgm:pt>
    <dgm:pt modelId="{3E6B0AB1-871E-4000-88E1-46E39CC63C5E}" type="pres">
      <dgm:prSet presAssocID="{7E26B295-4B36-4641-8791-05EE2D682AC0}" presName="parallelogram5" presStyleLbl="alignNode1" presStyleIdx="4" presStyleCnt="7"/>
      <dgm:spPr/>
    </dgm:pt>
    <dgm:pt modelId="{8C3D13C9-491B-442B-88C9-200315CA8AEF}" type="pres">
      <dgm:prSet presAssocID="{7E26B295-4B36-4641-8791-05EE2D682AC0}" presName="parallelogram6" presStyleLbl="alignNode1" presStyleIdx="5" presStyleCnt="7"/>
      <dgm:spPr/>
    </dgm:pt>
    <dgm:pt modelId="{703D0F21-91D7-4710-BAD2-AD88769826B6}" type="pres">
      <dgm:prSet presAssocID="{7E26B295-4B36-4641-8791-05EE2D682AC0}" presName="parallelogram7" presStyleLbl="alignNode1" presStyleIdx="6" presStyleCnt="7"/>
      <dgm:spPr/>
    </dgm:pt>
  </dgm:ptLst>
  <dgm:cxnLst>
    <dgm:cxn modelId="{360CDB82-278E-4DE5-86A0-4CF43E8871B4}" srcId="{2EC3EE0A-9799-43CE-BA04-981B737DFA55}" destId="{7E26B295-4B36-4641-8791-05EE2D682AC0}" srcOrd="0" destOrd="0" parTransId="{F6564016-7849-4F9F-903B-DBB7953D0E07}" sibTransId="{9A680FFA-6A41-409E-B257-3B9339DFF92A}"/>
    <dgm:cxn modelId="{BDBAA008-3582-4349-A823-35ACE721641A}" type="presOf" srcId="{2EC3EE0A-9799-43CE-BA04-981B737DFA55}" destId="{6F01E55F-E9F4-47B8-AAC9-397678AFE645}" srcOrd="0" destOrd="0" presId="urn:microsoft.com/office/officeart/2008/layout/VerticalAccentList"/>
    <dgm:cxn modelId="{26E9BD1D-72D0-4FCB-B695-F52FDA961DEE}" type="presOf" srcId="{7E26B295-4B36-4641-8791-05EE2D682AC0}" destId="{4EA43095-3BAF-4621-8BDB-3BF4BBF7B92A}" srcOrd="0" destOrd="0" presId="urn:microsoft.com/office/officeart/2008/layout/VerticalAccentList"/>
    <dgm:cxn modelId="{2CB373EE-9204-4FEE-8CF1-AAD1BC3B6819}" type="presParOf" srcId="{6F01E55F-E9F4-47B8-AAC9-397678AFE645}" destId="{910787D5-7A64-4B1E-B3F2-B4F12FD188F1}" srcOrd="0" destOrd="0" presId="urn:microsoft.com/office/officeart/2008/layout/VerticalAccentList"/>
    <dgm:cxn modelId="{C485941F-1E48-4AED-81C1-5D92D0EAD6D6}" type="presParOf" srcId="{910787D5-7A64-4B1E-B3F2-B4F12FD188F1}" destId="{4EA43095-3BAF-4621-8BDB-3BF4BBF7B92A}" srcOrd="0" destOrd="0" presId="urn:microsoft.com/office/officeart/2008/layout/VerticalAccentList"/>
    <dgm:cxn modelId="{C792CD94-E689-4C31-AF1B-241897ACAEC8}" type="presParOf" srcId="{6F01E55F-E9F4-47B8-AAC9-397678AFE645}" destId="{EC330D0E-0D3D-4DA4-A474-D7B7EE7653E9}" srcOrd="1" destOrd="0" presId="urn:microsoft.com/office/officeart/2008/layout/VerticalAccentList"/>
    <dgm:cxn modelId="{B4C5EE3D-FAB0-489D-8640-B946BFDAEF61}" type="presParOf" srcId="{EC330D0E-0D3D-4DA4-A474-D7B7EE7653E9}" destId="{08CC8037-E0C9-4917-BF48-AFAE10815507}" srcOrd="0" destOrd="0" presId="urn:microsoft.com/office/officeart/2008/layout/VerticalAccentList"/>
    <dgm:cxn modelId="{89A1F8D2-3287-4916-923A-77CFC0699972}" type="presParOf" srcId="{EC330D0E-0D3D-4DA4-A474-D7B7EE7653E9}" destId="{972A9D72-9A5F-4501-B3CB-10D50EEF0E56}" srcOrd="1" destOrd="0" presId="urn:microsoft.com/office/officeart/2008/layout/VerticalAccentList"/>
    <dgm:cxn modelId="{4F2E8BE0-D124-474E-AC1C-454129765CFA}" type="presParOf" srcId="{EC330D0E-0D3D-4DA4-A474-D7B7EE7653E9}" destId="{792D0894-8F42-4BEC-BD33-2B364C25310C}" srcOrd="2" destOrd="0" presId="urn:microsoft.com/office/officeart/2008/layout/VerticalAccentList"/>
    <dgm:cxn modelId="{C52772CC-969F-415D-9486-A660506AAF37}" type="presParOf" srcId="{EC330D0E-0D3D-4DA4-A474-D7B7EE7653E9}" destId="{1CEE6EDF-23B6-4B23-87FA-4E22E66A4D49}" srcOrd="3" destOrd="0" presId="urn:microsoft.com/office/officeart/2008/layout/VerticalAccentList"/>
    <dgm:cxn modelId="{7A51D1D6-E60A-4D3E-8807-1563737449C6}" type="presParOf" srcId="{EC330D0E-0D3D-4DA4-A474-D7B7EE7653E9}" destId="{3E6B0AB1-871E-4000-88E1-46E39CC63C5E}" srcOrd="4" destOrd="0" presId="urn:microsoft.com/office/officeart/2008/layout/VerticalAccentList"/>
    <dgm:cxn modelId="{3FA4833A-D34E-4E2C-AC39-3485114CA108}" type="presParOf" srcId="{EC330D0E-0D3D-4DA4-A474-D7B7EE7653E9}" destId="{8C3D13C9-491B-442B-88C9-200315CA8AEF}" srcOrd="5" destOrd="0" presId="urn:microsoft.com/office/officeart/2008/layout/VerticalAccentList"/>
    <dgm:cxn modelId="{21888216-F585-4967-A072-43B4EDB945AE}" type="presParOf" srcId="{EC330D0E-0D3D-4DA4-A474-D7B7EE7653E9}" destId="{703D0F21-91D7-4710-BAD2-AD88769826B6}" srcOrd="6" destOrd="0" presId="urn:microsoft.com/office/officeart/2008/layout/VerticalAccent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451F4E-4D6F-4857-A210-BC4BF3AE012A}">
      <dsp:nvSpPr>
        <dsp:cNvPr id="0" name=""/>
        <dsp:cNvSpPr/>
      </dsp:nvSpPr>
      <dsp:spPr>
        <a:xfrm>
          <a:off x="901773" y="0"/>
          <a:ext cx="6908800" cy="3011666"/>
        </a:xfrm>
        <a:prstGeom prst="rightArrow">
          <a:avLst/>
        </a:prstGeom>
        <a:gradFill rotWithShape="0">
          <a:gsLst>
            <a:gs pos="0">
              <a:schemeClr val="accent2">
                <a:tint val="40000"/>
                <a:hueOff val="0"/>
                <a:satOff val="0"/>
                <a:lumOff val="0"/>
                <a:alphaOff val="0"/>
                <a:satMod val="103000"/>
                <a:lumMod val="102000"/>
                <a:tint val="94000"/>
              </a:schemeClr>
            </a:gs>
            <a:gs pos="50000">
              <a:schemeClr val="accent2">
                <a:tint val="40000"/>
                <a:hueOff val="0"/>
                <a:satOff val="0"/>
                <a:lumOff val="0"/>
                <a:alphaOff val="0"/>
                <a:satMod val="110000"/>
                <a:lumMod val="100000"/>
                <a:shade val="100000"/>
              </a:schemeClr>
            </a:gs>
            <a:gs pos="100000">
              <a:schemeClr val="accent2">
                <a:tint val="40000"/>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z="-152400" extrusionH="63500" prstMaterial="matte">
          <a:bevelT w="144450" h="6350" prst="relaxedInset"/>
          <a:contourClr>
            <a:schemeClr val="bg1"/>
          </a:contourClr>
        </a:sp3d>
      </dsp:spPr>
      <dsp:style>
        <a:lnRef idx="0">
          <a:scrgbClr r="0" g="0" b="0"/>
        </a:lnRef>
        <a:fillRef idx="3">
          <a:scrgbClr r="0" g="0" b="0"/>
        </a:fillRef>
        <a:effectRef idx="0">
          <a:scrgbClr r="0" g="0" b="0"/>
        </a:effectRef>
        <a:fontRef idx="minor"/>
      </dsp:style>
    </dsp:sp>
    <dsp:sp modelId="{AA8DE768-4344-437E-B486-083D0724F964}">
      <dsp:nvSpPr>
        <dsp:cNvPr id="0" name=""/>
        <dsp:cNvSpPr/>
      </dsp:nvSpPr>
      <dsp:spPr>
        <a:xfrm>
          <a:off x="5644" y="903499"/>
          <a:ext cx="1492622" cy="1204666"/>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1">
            <a:lnSpc>
              <a:spcPct val="90000"/>
            </a:lnSpc>
            <a:spcBef>
              <a:spcPct val="0"/>
            </a:spcBef>
            <a:spcAft>
              <a:spcPct val="35000"/>
            </a:spcAft>
          </a:pPr>
          <a:r>
            <a:rPr lang="en-US" sz="1800" kern="1200" dirty="0"/>
            <a:t>Initiating</a:t>
          </a:r>
          <a:endParaRPr lang="ar-EG" sz="1800" kern="1200" dirty="0"/>
        </a:p>
      </dsp:txBody>
      <dsp:txXfrm>
        <a:off x="64451" y="962306"/>
        <a:ext cx="1375008" cy="1087052"/>
      </dsp:txXfrm>
    </dsp:sp>
    <dsp:sp modelId="{BA5B7D9B-5AFA-40E2-A7EA-206E83204047}">
      <dsp:nvSpPr>
        <dsp:cNvPr id="0" name=""/>
        <dsp:cNvSpPr/>
      </dsp:nvSpPr>
      <dsp:spPr>
        <a:xfrm>
          <a:off x="1662969" y="903499"/>
          <a:ext cx="1492622" cy="1204666"/>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1">
            <a:lnSpc>
              <a:spcPct val="90000"/>
            </a:lnSpc>
            <a:spcBef>
              <a:spcPct val="0"/>
            </a:spcBef>
            <a:spcAft>
              <a:spcPct val="35000"/>
            </a:spcAft>
          </a:pPr>
          <a:r>
            <a:rPr lang="en-US" sz="1800" kern="1200" dirty="0"/>
            <a:t>Planning</a:t>
          </a:r>
          <a:endParaRPr lang="ar-EG" sz="1800" kern="1200" dirty="0"/>
        </a:p>
      </dsp:txBody>
      <dsp:txXfrm>
        <a:off x="1721776" y="962306"/>
        <a:ext cx="1375008" cy="1087052"/>
      </dsp:txXfrm>
    </dsp:sp>
    <dsp:sp modelId="{E60D3AE4-AB09-4E01-95D3-92268513F9B7}">
      <dsp:nvSpPr>
        <dsp:cNvPr id="0" name=""/>
        <dsp:cNvSpPr/>
      </dsp:nvSpPr>
      <dsp:spPr>
        <a:xfrm>
          <a:off x="3320294" y="903499"/>
          <a:ext cx="1492622" cy="1204666"/>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1">
            <a:lnSpc>
              <a:spcPct val="90000"/>
            </a:lnSpc>
            <a:spcBef>
              <a:spcPct val="0"/>
            </a:spcBef>
            <a:spcAft>
              <a:spcPct val="35000"/>
            </a:spcAft>
          </a:pPr>
          <a:r>
            <a:rPr lang="en-US" sz="1800" kern="1200" dirty="0"/>
            <a:t>Executing</a:t>
          </a:r>
          <a:endParaRPr lang="ar-EG" sz="1800" kern="1200" dirty="0"/>
        </a:p>
      </dsp:txBody>
      <dsp:txXfrm>
        <a:off x="3379101" y="962306"/>
        <a:ext cx="1375008" cy="1087052"/>
      </dsp:txXfrm>
    </dsp:sp>
    <dsp:sp modelId="{0011B6FE-50C5-4A1B-8E52-EA345B88D277}">
      <dsp:nvSpPr>
        <dsp:cNvPr id="0" name=""/>
        <dsp:cNvSpPr/>
      </dsp:nvSpPr>
      <dsp:spPr>
        <a:xfrm>
          <a:off x="4977619" y="903499"/>
          <a:ext cx="1492622" cy="1204666"/>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1">
            <a:lnSpc>
              <a:spcPct val="90000"/>
            </a:lnSpc>
            <a:spcBef>
              <a:spcPct val="0"/>
            </a:spcBef>
            <a:spcAft>
              <a:spcPct val="35000"/>
            </a:spcAft>
          </a:pPr>
          <a:r>
            <a:rPr lang="en-US" sz="1800" kern="1200" dirty="0"/>
            <a:t>Monitoring</a:t>
          </a:r>
          <a:endParaRPr lang="ar-EG" sz="1800" kern="1200" dirty="0"/>
        </a:p>
        <a:p>
          <a:pPr lvl="0" algn="ctr" defTabSz="800100" rtl="1">
            <a:lnSpc>
              <a:spcPct val="90000"/>
            </a:lnSpc>
            <a:spcBef>
              <a:spcPct val="0"/>
            </a:spcBef>
            <a:spcAft>
              <a:spcPct val="35000"/>
            </a:spcAft>
          </a:pPr>
          <a:r>
            <a:rPr lang="ar-EG" sz="1800" kern="1200" dirty="0"/>
            <a:t>&amp;</a:t>
          </a:r>
        </a:p>
        <a:p>
          <a:pPr lvl="0" algn="ctr" defTabSz="800100" rtl="1">
            <a:lnSpc>
              <a:spcPct val="90000"/>
            </a:lnSpc>
            <a:spcBef>
              <a:spcPct val="0"/>
            </a:spcBef>
            <a:spcAft>
              <a:spcPct val="35000"/>
            </a:spcAft>
          </a:pPr>
          <a:r>
            <a:rPr lang="en-US" sz="1800" kern="1200" dirty="0"/>
            <a:t>Controlling</a:t>
          </a:r>
          <a:endParaRPr lang="ar-EG" sz="1800" kern="1200" dirty="0"/>
        </a:p>
      </dsp:txBody>
      <dsp:txXfrm>
        <a:off x="5036426" y="962306"/>
        <a:ext cx="1375008" cy="1087052"/>
      </dsp:txXfrm>
    </dsp:sp>
    <dsp:sp modelId="{BFA77CC5-8199-4A0A-84F6-CAE3C62667C5}">
      <dsp:nvSpPr>
        <dsp:cNvPr id="0" name=""/>
        <dsp:cNvSpPr/>
      </dsp:nvSpPr>
      <dsp:spPr>
        <a:xfrm>
          <a:off x="6634944" y="903499"/>
          <a:ext cx="1492622" cy="1204666"/>
        </a:xfrm>
        <a:prstGeom prst="round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1">
            <a:lnSpc>
              <a:spcPct val="90000"/>
            </a:lnSpc>
            <a:spcBef>
              <a:spcPct val="0"/>
            </a:spcBef>
            <a:spcAft>
              <a:spcPct val="35000"/>
            </a:spcAft>
          </a:pPr>
          <a:r>
            <a:rPr lang="en-US" sz="1800" kern="1200"/>
            <a:t>Closing</a:t>
          </a:r>
          <a:endParaRPr lang="ar-EG" sz="1800" kern="1200"/>
        </a:p>
      </dsp:txBody>
      <dsp:txXfrm>
        <a:off x="6693751" y="962306"/>
        <a:ext cx="1375008" cy="108705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65CECF-61E0-4D92-8F2D-849DCBFA5B86}">
      <dsp:nvSpPr>
        <dsp:cNvPr id="0" name=""/>
        <dsp:cNvSpPr/>
      </dsp:nvSpPr>
      <dsp:spPr>
        <a:xfrm>
          <a:off x="239446" y="297910"/>
          <a:ext cx="4268309" cy="3880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b" anchorCtr="0">
          <a:noAutofit/>
        </a:bodyPr>
        <a:lstStyle/>
        <a:p>
          <a:pPr lvl="0" algn="ctr" defTabSz="1066800" rtl="1">
            <a:lnSpc>
              <a:spcPct val="90000"/>
            </a:lnSpc>
            <a:spcBef>
              <a:spcPct val="0"/>
            </a:spcBef>
            <a:spcAft>
              <a:spcPct val="35000"/>
            </a:spcAft>
          </a:pPr>
          <a:r>
            <a:rPr lang="en-US" sz="2400" kern="1200" dirty="0"/>
            <a:t>Brainstorming and Delphi</a:t>
          </a:r>
          <a:endParaRPr lang="ar-EG" sz="2400" kern="1200" dirty="0"/>
        </a:p>
      </dsp:txBody>
      <dsp:txXfrm>
        <a:off x="239446" y="297910"/>
        <a:ext cx="4268309" cy="388028"/>
      </dsp:txXfrm>
    </dsp:sp>
    <dsp:sp modelId="{D2245D8F-715F-4A7E-BDC0-39C5F55F9262}">
      <dsp:nvSpPr>
        <dsp:cNvPr id="0" name=""/>
        <dsp:cNvSpPr/>
      </dsp:nvSpPr>
      <dsp:spPr>
        <a:xfrm>
          <a:off x="239446" y="685938"/>
          <a:ext cx="569107" cy="94851"/>
        </a:xfrm>
        <a:prstGeom prst="parallelogram">
          <a:avLst>
            <a:gd name="adj" fmla="val 14084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D9568DFE-0611-4207-B92C-A83A969D8CAF}">
      <dsp:nvSpPr>
        <dsp:cNvPr id="0" name=""/>
        <dsp:cNvSpPr/>
      </dsp:nvSpPr>
      <dsp:spPr>
        <a:xfrm>
          <a:off x="841752" y="685938"/>
          <a:ext cx="569107" cy="94851"/>
        </a:xfrm>
        <a:prstGeom prst="parallelogram">
          <a:avLst>
            <a:gd name="adj" fmla="val 14084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726F08E9-B093-4DBC-9082-4601AF5DE306}">
      <dsp:nvSpPr>
        <dsp:cNvPr id="0" name=""/>
        <dsp:cNvSpPr/>
      </dsp:nvSpPr>
      <dsp:spPr>
        <a:xfrm>
          <a:off x="1444058" y="685938"/>
          <a:ext cx="569107" cy="94851"/>
        </a:xfrm>
        <a:prstGeom prst="parallelogram">
          <a:avLst>
            <a:gd name="adj" fmla="val 14084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6350" cap="flat" cmpd="sng" algn="ctr">
          <a:solidFill>
            <a:schemeClr val="accent4">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8BBE0FF0-BEEF-4FB1-814C-03727F4BFE20}">
      <dsp:nvSpPr>
        <dsp:cNvPr id="0" name=""/>
        <dsp:cNvSpPr/>
      </dsp:nvSpPr>
      <dsp:spPr>
        <a:xfrm>
          <a:off x="2046363" y="685938"/>
          <a:ext cx="569107" cy="94851"/>
        </a:xfrm>
        <a:prstGeom prst="parallelogram">
          <a:avLst>
            <a:gd name="adj" fmla="val 14084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6350" cap="flat" cmpd="sng" algn="ctr">
          <a:solidFill>
            <a:schemeClr val="accent5">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2B48AC94-EB39-4766-AFEB-0D2AACF0A5C1}">
      <dsp:nvSpPr>
        <dsp:cNvPr id="0" name=""/>
        <dsp:cNvSpPr/>
      </dsp:nvSpPr>
      <dsp:spPr>
        <a:xfrm>
          <a:off x="2648669" y="685938"/>
          <a:ext cx="569107" cy="94851"/>
        </a:xfrm>
        <a:prstGeom prst="parallelogram">
          <a:avLst>
            <a:gd name="adj" fmla="val 14084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w="6350" cap="flat" cmpd="sng" algn="ctr">
          <a:solidFill>
            <a:schemeClr val="accent6">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04640B11-7FC6-4F27-A116-A7BDD9470D8A}">
      <dsp:nvSpPr>
        <dsp:cNvPr id="0" name=""/>
        <dsp:cNvSpPr/>
      </dsp:nvSpPr>
      <dsp:spPr>
        <a:xfrm>
          <a:off x="3250975" y="685938"/>
          <a:ext cx="569107" cy="94851"/>
        </a:xfrm>
        <a:prstGeom prst="parallelogram">
          <a:avLst>
            <a:gd name="adj" fmla="val 14084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4480B19F-09CD-420C-94DD-82980CAB8B46}">
      <dsp:nvSpPr>
        <dsp:cNvPr id="0" name=""/>
        <dsp:cNvSpPr/>
      </dsp:nvSpPr>
      <dsp:spPr>
        <a:xfrm>
          <a:off x="3853281" y="685938"/>
          <a:ext cx="569107" cy="94851"/>
        </a:xfrm>
        <a:prstGeom prst="parallelogram">
          <a:avLst>
            <a:gd name="adj" fmla="val 14084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A43095-3BAF-4621-8BDB-3BF4BBF7B92A}">
      <dsp:nvSpPr>
        <dsp:cNvPr id="0" name=""/>
        <dsp:cNvSpPr/>
      </dsp:nvSpPr>
      <dsp:spPr>
        <a:xfrm>
          <a:off x="354681" y="231520"/>
          <a:ext cx="7315200" cy="6650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b" anchorCtr="0">
          <a:noAutofit/>
        </a:bodyPr>
        <a:lstStyle/>
        <a:p>
          <a:pPr lvl="0" algn="ctr" defTabSz="1422400" rtl="1">
            <a:lnSpc>
              <a:spcPct val="90000"/>
            </a:lnSpc>
            <a:spcBef>
              <a:spcPct val="0"/>
            </a:spcBef>
            <a:spcAft>
              <a:spcPct val="35000"/>
            </a:spcAft>
          </a:pPr>
          <a:r>
            <a:rPr lang="en-US" sz="3200" b="1" i="1" u="none" strike="noStrike" kern="1200" baseline="0" dirty="0">
              <a:latin typeface="Calibri,BoldItalic"/>
            </a:rPr>
            <a:t>Delphi Technique</a:t>
          </a:r>
          <a:endParaRPr lang="ar-EG" sz="3200" kern="1200" dirty="0"/>
        </a:p>
      </dsp:txBody>
      <dsp:txXfrm>
        <a:off x="354681" y="231520"/>
        <a:ext cx="7315200" cy="665018"/>
      </dsp:txXfrm>
    </dsp:sp>
    <dsp:sp modelId="{08CC8037-E0C9-4917-BF48-AFAE10815507}">
      <dsp:nvSpPr>
        <dsp:cNvPr id="0" name=""/>
        <dsp:cNvSpPr/>
      </dsp:nvSpPr>
      <dsp:spPr>
        <a:xfrm>
          <a:off x="406400" y="1056329"/>
          <a:ext cx="975360" cy="162560"/>
        </a:xfrm>
        <a:prstGeom prst="parallelogram">
          <a:avLst>
            <a:gd name="adj" fmla="val 14084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972A9D72-9A5F-4501-B3CB-10D50EEF0E56}">
      <dsp:nvSpPr>
        <dsp:cNvPr id="0" name=""/>
        <dsp:cNvSpPr/>
      </dsp:nvSpPr>
      <dsp:spPr>
        <a:xfrm>
          <a:off x="1438655" y="1056329"/>
          <a:ext cx="975360" cy="162560"/>
        </a:xfrm>
        <a:prstGeom prst="parallelogram">
          <a:avLst>
            <a:gd name="adj" fmla="val 14084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792D0894-8F42-4BEC-BD33-2B364C25310C}">
      <dsp:nvSpPr>
        <dsp:cNvPr id="0" name=""/>
        <dsp:cNvSpPr/>
      </dsp:nvSpPr>
      <dsp:spPr>
        <a:xfrm>
          <a:off x="2470911" y="1056329"/>
          <a:ext cx="975360" cy="162560"/>
        </a:xfrm>
        <a:prstGeom prst="parallelogram">
          <a:avLst>
            <a:gd name="adj" fmla="val 14084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1CEE6EDF-23B6-4B23-87FA-4E22E66A4D49}">
      <dsp:nvSpPr>
        <dsp:cNvPr id="0" name=""/>
        <dsp:cNvSpPr/>
      </dsp:nvSpPr>
      <dsp:spPr>
        <a:xfrm>
          <a:off x="3503168" y="1056329"/>
          <a:ext cx="975360" cy="162560"/>
        </a:xfrm>
        <a:prstGeom prst="parallelogram">
          <a:avLst>
            <a:gd name="adj" fmla="val 14084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3E6B0AB1-871E-4000-88E1-46E39CC63C5E}">
      <dsp:nvSpPr>
        <dsp:cNvPr id="0" name=""/>
        <dsp:cNvSpPr/>
      </dsp:nvSpPr>
      <dsp:spPr>
        <a:xfrm>
          <a:off x="4535423" y="1056329"/>
          <a:ext cx="975360" cy="162560"/>
        </a:xfrm>
        <a:prstGeom prst="parallelogram">
          <a:avLst>
            <a:gd name="adj" fmla="val 14084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8C3D13C9-491B-442B-88C9-200315CA8AEF}">
      <dsp:nvSpPr>
        <dsp:cNvPr id="0" name=""/>
        <dsp:cNvSpPr/>
      </dsp:nvSpPr>
      <dsp:spPr>
        <a:xfrm>
          <a:off x="5567680" y="1056329"/>
          <a:ext cx="975360" cy="162560"/>
        </a:xfrm>
        <a:prstGeom prst="parallelogram">
          <a:avLst>
            <a:gd name="adj" fmla="val 14084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703D0F21-91D7-4710-BAD2-AD88769826B6}">
      <dsp:nvSpPr>
        <dsp:cNvPr id="0" name=""/>
        <dsp:cNvSpPr/>
      </dsp:nvSpPr>
      <dsp:spPr>
        <a:xfrm>
          <a:off x="6599936" y="1056329"/>
          <a:ext cx="975360" cy="162560"/>
        </a:xfrm>
        <a:prstGeom prst="parallelogram">
          <a:avLst>
            <a:gd name="adj" fmla="val 14084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A43095-3BAF-4621-8BDB-3BF4BBF7B92A}">
      <dsp:nvSpPr>
        <dsp:cNvPr id="0" name=""/>
        <dsp:cNvSpPr/>
      </dsp:nvSpPr>
      <dsp:spPr>
        <a:xfrm>
          <a:off x="406400" y="499515"/>
          <a:ext cx="7315200" cy="6650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b" anchorCtr="0">
          <a:noAutofit/>
        </a:bodyPr>
        <a:lstStyle/>
        <a:p>
          <a:pPr lvl="0" algn="ctr" defTabSz="977900" rtl="1">
            <a:lnSpc>
              <a:spcPct val="90000"/>
            </a:lnSpc>
            <a:spcBef>
              <a:spcPct val="0"/>
            </a:spcBef>
            <a:spcAft>
              <a:spcPct val="35000"/>
            </a:spcAft>
          </a:pPr>
          <a:r>
            <a:rPr lang="en-US" sz="2200" b="1" i="1" u="none" strike="noStrike" kern="1200" baseline="0" dirty="0">
              <a:latin typeface="Calibri,BoldItalic"/>
            </a:rPr>
            <a:t>Root Cause Analysis (RCA) and Expert Interviewing</a:t>
          </a:r>
          <a:endParaRPr lang="ar-EG" sz="2200" kern="1200" dirty="0"/>
        </a:p>
      </dsp:txBody>
      <dsp:txXfrm>
        <a:off x="406400" y="499515"/>
        <a:ext cx="7315200" cy="665018"/>
      </dsp:txXfrm>
    </dsp:sp>
    <dsp:sp modelId="{08CC8037-E0C9-4917-BF48-AFAE10815507}">
      <dsp:nvSpPr>
        <dsp:cNvPr id="0" name=""/>
        <dsp:cNvSpPr/>
      </dsp:nvSpPr>
      <dsp:spPr>
        <a:xfrm>
          <a:off x="406400" y="1164533"/>
          <a:ext cx="975360" cy="162560"/>
        </a:xfrm>
        <a:prstGeom prst="parallelogram">
          <a:avLst>
            <a:gd name="adj" fmla="val 14084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972A9D72-9A5F-4501-B3CB-10D50EEF0E56}">
      <dsp:nvSpPr>
        <dsp:cNvPr id="0" name=""/>
        <dsp:cNvSpPr/>
      </dsp:nvSpPr>
      <dsp:spPr>
        <a:xfrm>
          <a:off x="1438655" y="1164533"/>
          <a:ext cx="975360" cy="162560"/>
        </a:xfrm>
        <a:prstGeom prst="parallelogram">
          <a:avLst>
            <a:gd name="adj" fmla="val 14084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792D0894-8F42-4BEC-BD33-2B364C25310C}">
      <dsp:nvSpPr>
        <dsp:cNvPr id="0" name=""/>
        <dsp:cNvSpPr/>
      </dsp:nvSpPr>
      <dsp:spPr>
        <a:xfrm>
          <a:off x="2470911" y="1164533"/>
          <a:ext cx="975360" cy="162560"/>
        </a:xfrm>
        <a:prstGeom prst="parallelogram">
          <a:avLst>
            <a:gd name="adj" fmla="val 14084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1CEE6EDF-23B6-4B23-87FA-4E22E66A4D49}">
      <dsp:nvSpPr>
        <dsp:cNvPr id="0" name=""/>
        <dsp:cNvSpPr/>
      </dsp:nvSpPr>
      <dsp:spPr>
        <a:xfrm>
          <a:off x="3503168" y="1164533"/>
          <a:ext cx="975360" cy="162560"/>
        </a:xfrm>
        <a:prstGeom prst="parallelogram">
          <a:avLst>
            <a:gd name="adj" fmla="val 14084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3E6B0AB1-871E-4000-88E1-46E39CC63C5E}">
      <dsp:nvSpPr>
        <dsp:cNvPr id="0" name=""/>
        <dsp:cNvSpPr/>
      </dsp:nvSpPr>
      <dsp:spPr>
        <a:xfrm>
          <a:off x="4535423" y="1164533"/>
          <a:ext cx="975360" cy="162560"/>
        </a:xfrm>
        <a:prstGeom prst="parallelogram">
          <a:avLst>
            <a:gd name="adj" fmla="val 14084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8C3D13C9-491B-442B-88C9-200315CA8AEF}">
      <dsp:nvSpPr>
        <dsp:cNvPr id="0" name=""/>
        <dsp:cNvSpPr/>
      </dsp:nvSpPr>
      <dsp:spPr>
        <a:xfrm>
          <a:off x="5567680" y="1164533"/>
          <a:ext cx="975360" cy="162560"/>
        </a:xfrm>
        <a:prstGeom prst="parallelogram">
          <a:avLst>
            <a:gd name="adj" fmla="val 14084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703D0F21-91D7-4710-BAD2-AD88769826B6}">
      <dsp:nvSpPr>
        <dsp:cNvPr id="0" name=""/>
        <dsp:cNvSpPr/>
      </dsp:nvSpPr>
      <dsp:spPr>
        <a:xfrm>
          <a:off x="6599936" y="1164533"/>
          <a:ext cx="975360" cy="162560"/>
        </a:xfrm>
        <a:prstGeom prst="parallelogram">
          <a:avLst>
            <a:gd name="adj" fmla="val 14084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A43095-3BAF-4621-8BDB-3BF4BBF7B92A}">
      <dsp:nvSpPr>
        <dsp:cNvPr id="0" name=""/>
        <dsp:cNvSpPr/>
      </dsp:nvSpPr>
      <dsp:spPr>
        <a:xfrm>
          <a:off x="406400" y="195433"/>
          <a:ext cx="7315200" cy="6650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b" anchorCtr="0">
          <a:noAutofit/>
        </a:bodyPr>
        <a:lstStyle/>
        <a:p>
          <a:pPr lvl="0" algn="ctr" defTabSz="1422400" rtl="1">
            <a:lnSpc>
              <a:spcPct val="90000"/>
            </a:lnSpc>
            <a:spcBef>
              <a:spcPct val="0"/>
            </a:spcBef>
            <a:spcAft>
              <a:spcPct val="35000"/>
            </a:spcAft>
          </a:pPr>
          <a:r>
            <a:rPr lang="en-US" sz="3200" b="1" i="1" u="none" strike="noStrike" kern="1200" baseline="0" dirty="0">
              <a:latin typeface="Calibri,BoldItalic"/>
            </a:rPr>
            <a:t>SWOT Analysis</a:t>
          </a:r>
          <a:endParaRPr lang="ar-EG" sz="3200" kern="1200" dirty="0"/>
        </a:p>
      </dsp:txBody>
      <dsp:txXfrm>
        <a:off x="406400" y="195433"/>
        <a:ext cx="7315200" cy="665018"/>
      </dsp:txXfrm>
    </dsp:sp>
    <dsp:sp modelId="{08CC8037-E0C9-4917-BF48-AFAE10815507}">
      <dsp:nvSpPr>
        <dsp:cNvPr id="0" name=""/>
        <dsp:cNvSpPr/>
      </dsp:nvSpPr>
      <dsp:spPr>
        <a:xfrm>
          <a:off x="406400" y="860451"/>
          <a:ext cx="975360" cy="162560"/>
        </a:xfrm>
        <a:prstGeom prst="parallelogram">
          <a:avLst>
            <a:gd name="adj" fmla="val 14084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972A9D72-9A5F-4501-B3CB-10D50EEF0E56}">
      <dsp:nvSpPr>
        <dsp:cNvPr id="0" name=""/>
        <dsp:cNvSpPr/>
      </dsp:nvSpPr>
      <dsp:spPr>
        <a:xfrm>
          <a:off x="1438655" y="860451"/>
          <a:ext cx="975360" cy="162560"/>
        </a:xfrm>
        <a:prstGeom prst="parallelogram">
          <a:avLst>
            <a:gd name="adj" fmla="val 14084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792D0894-8F42-4BEC-BD33-2B364C25310C}">
      <dsp:nvSpPr>
        <dsp:cNvPr id="0" name=""/>
        <dsp:cNvSpPr/>
      </dsp:nvSpPr>
      <dsp:spPr>
        <a:xfrm>
          <a:off x="2470911" y="860451"/>
          <a:ext cx="975360" cy="162560"/>
        </a:xfrm>
        <a:prstGeom prst="parallelogram">
          <a:avLst>
            <a:gd name="adj" fmla="val 14084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1CEE6EDF-23B6-4B23-87FA-4E22E66A4D49}">
      <dsp:nvSpPr>
        <dsp:cNvPr id="0" name=""/>
        <dsp:cNvSpPr/>
      </dsp:nvSpPr>
      <dsp:spPr>
        <a:xfrm>
          <a:off x="3503168" y="860451"/>
          <a:ext cx="975360" cy="162560"/>
        </a:xfrm>
        <a:prstGeom prst="parallelogram">
          <a:avLst>
            <a:gd name="adj" fmla="val 14084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3E6B0AB1-871E-4000-88E1-46E39CC63C5E}">
      <dsp:nvSpPr>
        <dsp:cNvPr id="0" name=""/>
        <dsp:cNvSpPr/>
      </dsp:nvSpPr>
      <dsp:spPr>
        <a:xfrm>
          <a:off x="4535423" y="860451"/>
          <a:ext cx="975360" cy="162560"/>
        </a:xfrm>
        <a:prstGeom prst="parallelogram">
          <a:avLst>
            <a:gd name="adj" fmla="val 14084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8C3D13C9-491B-442B-88C9-200315CA8AEF}">
      <dsp:nvSpPr>
        <dsp:cNvPr id="0" name=""/>
        <dsp:cNvSpPr/>
      </dsp:nvSpPr>
      <dsp:spPr>
        <a:xfrm>
          <a:off x="5567680" y="860451"/>
          <a:ext cx="975360" cy="162560"/>
        </a:xfrm>
        <a:prstGeom prst="parallelogram">
          <a:avLst>
            <a:gd name="adj" fmla="val 14084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703D0F21-91D7-4710-BAD2-AD88769826B6}">
      <dsp:nvSpPr>
        <dsp:cNvPr id="0" name=""/>
        <dsp:cNvSpPr/>
      </dsp:nvSpPr>
      <dsp:spPr>
        <a:xfrm>
          <a:off x="6599936" y="860451"/>
          <a:ext cx="975360" cy="162560"/>
        </a:xfrm>
        <a:prstGeom prst="parallelogram">
          <a:avLst>
            <a:gd name="adj" fmla="val 14084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A43095-3BAF-4621-8BDB-3BF4BBF7B92A}">
      <dsp:nvSpPr>
        <dsp:cNvPr id="0" name=""/>
        <dsp:cNvSpPr/>
      </dsp:nvSpPr>
      <dsp:spPr>
        <a:xfrm>
          <a:off x="406400" y="195433"/>
          <a:ext cx="7315200" cy="6650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b" anchorCtr="0">
          <a:noAutofit/>
        </a:bodyPr>
        <a:lstStyle/>
        <a:p>
          <a:pPr lvl="0" algn="ctr" defTabSz="1422400" rtl="1">
            <a:lnSpc>
              <a:spcPct val="90000"/>
            </a:lnSpc>
            <a:spcBef>
              <a:spcPct val="0"/>
            </a:spcBef>
            <a:spcAft>
              <a:spcPct val="35000"/>
            </a:spcAft>
          </a:pPr>
          <a:r>
            <a:rPr lang="en-US" sz="3200" b="1" i="1" u="none" strike="noStrike" kern="1200" baseline="0" dirty="0">
              <a:latin typeface="Calibri,BoldItalic"/>
            </a:rPr>
            <a:t>SWOT Analysis</a:t>
          </a:r>
          <a:endParaRPr lang="ar-EG" sz="3200" kern="1200" dirty="0"/>
        </a:p>
      </dsp:txBody>
      <dsp:txXfrm>
        <a:off x="406400" y="195433"/>
        <a:ext cx="7315200" cy="665018"/>
      </dsp:txXfrm>
    </dsp:sp>
    <dsp:sp modelId="{08CC8037-E0C9-4917-BF48-AFAE10815507}">
      <dsp:nvSpPr>
        <dsp:cNvPr id="0" name=""/>
        <dsp:cNvSpPr/>
      </dsp:nvSpPr>
      <dsp:spPr>
        <a:xfrm>
          <a:off x="406400" y="860451"/>
          <a:ext cx="975360" cy="162560"/>
        </a:xfrm>
        <a:prstGeom prst="parallelogram">
          <a:avLst>
            <a:gd name="adj" fmla="val 14084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972A9D72-9A5F-4501-B3CB-10D50EEF0E56}">
      <dsp:nvSpPr>
        <dsp:cNvPr id="0" name=""/>
        <dsp:cNvSpPr/>
      </dsp:nvSpPr>
      <dsp:spPr>
        <a:xfrm>
          <a:off x="1438655" y="860451"/>
          <a:ext cx="975360" cy="162560"/>
        </a:xfrm>
        <a:prstGeom prst="parallelogram">
          <a:avLst>
            <a:gd name="adj" fmla="val 14084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792D0894-8F42-4BEC-BD33-2B364C25310C}">
      <dsp:nvSpPr>
        <dsp:cNvPr id="0" name=""/>
        <dsp:cNvSpPr/>
      </dsp:nvSpPr>
      <dsp:spPr>
        <a:xfrm>
          <a:off x="2470911" y="860451"/>
          <a:ext cx="975360" cy="162560"/>
        </a:xfrm>
        <a:prstGeom prst="parallelogram">
          <a:avLst>
            <a:gd name="adj" fmla="val 14084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1CEE6EDF-23B6-4B23-87FA-4E22E66A4D49}">
      <dsp:nvSpPr>
        <dsp:cNvPr id="0" name=""/>
        <dsp:cNvSpPr/>
      </dsp:nvSpPr>
      <dsp:spPr>
        <a:xfrm>
          <a:off x="3503168" y="860451"/>
          <a:ext cx="975360" cy="162560"/>
        </a:xfrm>
        <a:prstGeom prst="parallelogram">
          <a:avLst>
            <a:gd name="adj" fmla="val 14084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3E6B0AB1-871E-4000-88E1-46E39CC63C5E}">
      <dsp:nvSpPr>
        <dsp:cNvPr id="0" name=""/>
        <dsp:cNvSpPr/>
      </dsp:nvSpPr>
      <dsp:spPr>
        <a:xfrm>
          <a:off x="4535423" y="860451"/>
          <a:ext cx="975360" cy="162560"/>
        </a:xfrm>
        <a:prstGeom prst="parallelogram">
          <a:avLst>
            <a:gd name="adj" fmla="val 14084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8C3D13C9-491B-442B-88C9-200315CA8AEF}">
      <dsp:nvSpPr>
        <dsp:cNvPr id="0" name=""/>
        <dsp:cNvSpPr/>
      </dsp:nvSpPr>
      <dsp:spPr>
        <a:xfrm>
          <a:off x="5567680" y="860451"/>
          <a:ext cx="975360" cy="162560"/>
        </a:xfrm>
        <a:prstGeom prst="parallelogram">
          <a:avLst>
            <a:gd name="adj" fmla="val 14084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703D0F21-91D7-4710-BAD2-AD88769826B6}">
      <dsp:nvSpPr>
        <dsp:cNvPr id="0" name=""/>
        <dsp:cNvSpPr/>
      </dsp:nvSpPr>
      <dsp:spPr>
        <a:xfrm>
          <a:off x="6599936" y="860451"/>
          <a:ext cx="975360" cy="162560"/>
        </a:xfrm>
        <a:prstGeom prst="parallelogram">
          <a:avLst>
            <a:gd name="adj" fmla="val 14084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8/layout/VerticalAccentList">
  <dgm:title val=""/>
  <dgm:desc val=""/>
  <dgm:catLst>
    <dgm:cat type="list" pri="16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dgm:chPref/>
      <dgm:dir/>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constrLst>
      <dgm:constr type="primFontSz" for="des" forName="parenttext" refType="primFontSz" refFor="des" refForName="childtext" op="gte"/>
      <dgm:constr type="w" for="ch" forName="composite" refType="w"/>
      <dgm:constr type="h" for="ch" forName="composite" refType="h"/>
      <dgm:constr type="w" for="ch" forName="parallelogramComposite" refType="w"/>
      <dgm:constr type="h" for="ch" forName="parallelogramComposite" refType="h"/>
      <dgm:constr type="w" for="ch" forName="parenttextcomposite" refType="w" fact="0.9"/>
      <dgm:constr type="h" for="ch" forName="parenttextcomposite" refType="h" fact="0.6"/>
      <dgm:constr type="h" for="ch" forName="sibTrans" refType="h" refFor="ch" refForName="composite" op="equ" fact="0.02"/>
      <dgm:constr type="h" for="ch" forName="sibTrans" op="equ"/>
    </dgm:constrLst>
    <dgm:forEach name="nodesForEach" axis="ch" ptType="node">
      <dgm:layoutNode name="parenttextcomposite">
        <dgm:alg type="composite">
          <dgm:param type="ar" val="11"/>
        </dgm:alg>
        <dgm:shape xmlns:r="http://schemas.openxmlformats.org/officeDocument/2006/relationships" r:blip="">
          <dgm:adjLst/>
        </dgm:shape>
        <dgm:constrLst>
          <dgm:constr type="h" for="ch" forName="parenttext" refType="h"/>
          <dgm:constr type="w" for="ch" forName="parenttext" refType="w"/>
        </dgm:constrLst>
        <dgm:layoutNode name="parenttext" styleLbl="revTx">
          <dgm:varLst>
            <dgm:chMax/>
            <dgm:chPref val="2"/>
            <dgm:bulletEnabled val="1"/>
          </dgm:varLst>
          <dgm:choose name="Name4">
            <dgm:if name="Name5" func="var" arg="dir" op="equ" val="norm">
              <dgm:alg type="tx">
                <dgm:param type="parTxLTRAlign" val="l"/>
                <dgm:param type="txAnchorVert" val="b"/>
              </dgm:alg>
            </dgm:if>
            <dgm:else name="Name6">
              <dgm:alg type="tx">
                <dgm:param type="parTxLTRAlign" val="r"/>
                <dgm:param type="txAnchorVert" val="b"/>
              </dgm:alg>
            </dgm:else>
          </dgm:choose>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choose name="Name7">
        <dgm:if name="Name8" axis="ch" ptType="node" func="cnt" op="gte" val="1">
          <dgm:layoutNode name="composite">
            <dgm:alg type="composite">
              <dgm:param type="ar" val="6"/>
            </dgm:alg>
            <dgm:shape xmlns:r="http://schemas.openxmlformats.org/officeDocument/2006/relationships" r:blip="">
              <dgm:adjLst/>
            </dgm:shape>
            <dgm:choose name="Name9">
              <dgm:if name="Name10" func="var" arg="dir" op="equ" val="norm">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301"/>
                  <dgm:constr type="t" for="ch" forName="childtext" refType="h" fact="0.1"/>
                  <dgm:constr type="w" for="ch" forName="childtext" refType="w" fact="0.9117"/>
                  <dgm:constr type="h" for="ch" forName="childtext" refType="h" fact="0.8"/>
                </dgm:constrLst>
              </dgm:if>
              <dgm:else name="Name11">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883"/>
                  <dgm:constr type="t" for="ch" forName="childtext" refType="h" fact="0.1"/>
                  <dgm:constr type="w" for="ch" forName="childtext" refType="w" fact="0.9117"/>
                  <dgm:constr type="h" for="ch" forName="childtext" refType="h" fact="0.8"/>
                </dgm:constrLst>
              </dgm:else>
            </dgm:choose>
            <dgm:ruleLst/>
            <dgm:layoutNode name="chevron1" styleLbl="alignNode1">
              <dgm:alg type="sp"/>
              <dgm:choose name="Name12">
                <dgm:if name="Name13" func="var" arg="dir" op="equ" val="norm">
                  <dgm:shape xmlns:r="http://schemas.openxmlformats.org/officeDocument/2006/relationships" type="chevron" r:blip="">
                    <dgm:adjLst>
                      <dgm:adj idx="1" val="0.7061"/>
                    </dgm:adjLst>
                  </dgm:shape>
                </dgm:if>
                <dgm:else name="Name14">
                  <dgm:shape xmlns:r="http://schemas.openxmlformats.org/officeDocument/2006/relationships" rot="180" type="chevron" r:blip="">
                    <dgm:adjLst>
                      <dgm:adj idx="1" val="0.7061"/>
                    </dgm:adjLst>
                  </dgm:shape>
                </dgm:else>
              </dgm:choose>
              <dgm:presOf/>
            </dgm:layoutNode>
            <dgm:layoutNode name="chevron2" styleLbl="alignNode1">
              <dgm:alg type="sp"/>
              <dgm:choose name="Name15">
                <dgm:if name="Name16" func="var" arg="dir" op="equ" val="norm">
                  <dgm:shape xmlns:r="http://schemas.openxmlformats.org/officeDocument/2006/relationships" type="chevron" r:blip="">
                    <dgm:adjLst>
                      <dgm:adj idx="1" val="0.7061"/>
                    </dgm:adjLst>
                  </dgm:shape>
                </dgm:if>
                <dgm:else name="Name17">
                  <dgm:shape xmlns:r="http://schemas.openxmlformats.org/officeDocument/2006/relationships" rot="180" type="chevron" r:blip="">
                    <dgm:adjLst>
                      <dgm:adj idx="1" val="0.7061"/>
                    </dgm:adjLst>
                  </dgm:shape>
                </dgm:else>
              </dgm:choose>
              <dgm:presOf/>
            </dgm:layoutNode>
            <dgm:layoutNode name="chevron3" styleLbl="alignNode1">
              <dgm:alg type="sp"/>
              <dgm:choose name="Name18">
                <dgm:if name="Name19" func="var" arg="dir" op="equ" val="norm">
                  <dgm:shape xmlns:r="http://schemas.openxmlformats.org/officeDocument/2006/relationships" type="chevron" r:blip="">
                    <dgm:adjLst>
                      <dgm:adj idx="1" val="0.7061"/>
                    </dgm:adjLst>
                  </dgm:shape>
                </dgm:if>
                <dgm:else name="Name20">
                  <dgm:shape xmlns:r="http://schemas.openxmlformats.org/officeDocument/2006/relationships" rot="180" type="chevron" r:blip="">
                    <dgm:adjLst>
                      <dgm:adj idx="1" val="0.7061"/>
                    </dgm:adjLst>
                  </dgm:shape>
                </dgm:else>
              </dgm:choose>
              <dgm:presOf/>
            </dgm:layoutNode>
            <dgm:layoutNode name="chevron4" styleLbl="alignNode1">
              <dgm:alg type="sp"/>
              <dgm:choose name="Name21">
                <dgm:if name="Name22" func="var" arg="dir" op="equ" val="norm">
                  <dgm:shape xmlns:r="http://schemas.openxmlformats.org/officeDocument/2006/relationships" type="chevron" r:blip="">
                    <dgm:adjLst>
                      <dgm:adj idx="1" val="0.7061"/>
                    </dgm:adjLst>
                  </dgm:shape>
                </dgm:if>
                <dgm:else name="Name23">
                  <dgm:shape xmlns:r="http://schemas.openxmlformats.org/officeDocument/2006/relationships" rot="180" type="chevron" r:blip="">
                    <dgm:adjLst>
                      <dgm:adj idx="1" val="0.7061"/>
                    </dgm:adjLst>
                  </dgm:shape>
                </dgm:else>
              </dgm:choose>
              <dgm:presOf/>
            </dgm:layoutNode>
            <dgm:layoutNode name="chevron5" styleLbl="alignNode1">
              <dgm:alg type="sp"/>
              <dgm:choose name="Name24">
                <dgm:if name="Name25" func="var" arg="dir" op="equ" val="norm">
                  <dgm:shape xmlns:r="http://schemas.openxmlformats.org/officeDocument/2006/relationships" type="chevron" r:blip="">
                    <dgm:adjLst>
                      <dgm:adj idx="1" val="0.7061"/>
                    </dgm:adjLst>
                  </dgm:shape>
                </dgm:if>
                <dgm:else name="Name26">
                  <dgm:shape xmlns:r="http://schemas.openxmlformats.org/officeDocument/2006/relationships" rot="180" type="chevron" r:blip="">
                    <dgm:adjLst>
                      <dgm:adj idx="1" val="0.7061"/>
                    </dgm:adjLst>
                  </dgm:shape>
                </dgm:else>
              </dgm:choose>
              <dgm:presOf/>
            </dgm:layoutNode>
            <dgm:layoutNode name="chevron6" styleLbl="alignNode1">
              <dgm:alg type="sp"/>
              <dgm:choose name="Name27">
                <dgm:if name="Name28" func="var" arg="dir" op="equ" val="norm">
                  <dgm:shape xmlns:r="http://schemas.openxmlformats.org/officeDocument/2006/relationships" type="chevron" r:blip="">
                    <dgm:adjLst>
                      <dgm:adj idx="1" val="0.7061"/>
                    </dgm:adjLst>
                  </dgm:shape>
                </dgm:if>
                <dgm:else name="Name29">
                  <dgm:shape xmlns:r="http://schemas.openxmlformats.org/officeDocument/2006/relationships" rot="180" type="chevron" r:blip="">
                    <dgm:adjLst>
                      <dgm:adj idx="1" val="0.7061"/>
                    </dgm:adjLst>
                  </dgm:shape>
                </dgm:else>
              </dgm:choose>
              <dgm:presOf/>
            </dgm:layoutNode>
            <dgm:layoutNode name="chevron7" styleLbl="alignNode1">
              <dgm:alg type="sp"/>
              <dgm:choose name="Name30">
                <dgm:if name="Name31" func="var" arg="dir" op="equ" val="norm">
                  <dgm:shape xmlns:r="http://schemas.openxmlformats.org/officeDocument/2006/relationships" type="chevron" r:blip="">
                    <dgm:adjLst>
                      <dgm:adj idx="1" val="0.7061"/>
                    </dgm:adjLst>
                  </dgm:shape>
                </dgm:if>
                <dgm:else name="Name32">
                  <dgm:shape xmlns:r="http://schemas.openxmlformats.org/officeDocument/2006/relationships" rot="180" type="chevron" r:blip="">
                    <dgm:adjLst>
                      <dgm:adj idx="1" val="0.7061"/>
                    </dgm:adjLst>
                  </dgm:shape>
                </dgm:else>
              </dgm:choose>
              <dgm:presOf/>
            </dgm:layoutNode>
            <dgm:layoutNode name="childtext" styleLbl="solidFgAcc1">
              <dgm:varLst>
                <dgm:chMax/>
                <dgm:chPref val="0"/>
                <dgm:bulletEnabled val="1"/>
              </dgm:varLst>
              <dgm:choose name="Name33">
                <dgm:if name="Name34" func="var" arg="dir" op="equ" val="norm">
                  <dgm:alg type="tx">
                    <dgm:param type="parTxLTRAlign" val="l"/>
                    <dgm:param type="txAnchorVertCh" val="t"/>
                  </dgm:alg>
                </dgm:if>
                <dgm:else name="Name35">
                  <dgm:alg type="tx">
                    <dgm:param type="parTxLTRAlign" val="r"/>
                    <dgm:param type="shpTxLTRAlignCh" val="r"/>
                    <dgm:param type="txAnchorVertCh" val="t"/>
                  </dgm:alg>
                </dgm:else>
              </dgm:choose>
              <dgm:shape xmlns:r="http://schemas.openxmlformats.org/officeDocument/2006/relationships" type="rect" r:blip="">
                <dgm:adjLst/>
              </dgm:shape>
              <dgm:presOf axis="des"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if>
        <dgm:else name="Name36">
          <dgm:layoutNode name="parallelogramComposite">
            <dgm:alg type="composite">
              <dgm:param type="ar" val="50"/>
            </dgm:alg>
            <dgm:shape xmlns:r="http://schemas.openxmlformats.org/officeDocument/2006/relationships" r:blip="">
              <dgm:adjLst/>
            </dgm:shape>
            <dgm:constrLst>
              <dgm:constr type="l" for="ch" forName="parallelogram1" refType="w" fact="0"/>
              <dgm:constr type="t" for="ch" forName="parallelogram1" refType="h" fact="0"/>
              <dgm:constr type="w" for="ch" forName="parallelogram1" refType="w" fact="0.12"/>
              <dgm:constr type="h" for="ch" forName="parallelogram1" refType="h"/>
              <dgm:constr type="l" for="ch" forName="parallelogram2" refType="w" fact="0.127"/>
              <dgm:constr type="t" for="ch" forName="parallelogram2" refType="h" fact="0"/>
              <dgm:constr type="w" for="ch" forName="parallelogram2" refType="w" fact="0.12"/>
              <dgm:constr type="h" for="ch" forName="parallelogram2" refType="h"/>
              <dgm:constr type="l" for="ch" forName="parallelogram3" refType="w" fact="0.254"/>
              <dgm:constr type="t" for="ch" forName="parallelogram3" refType="h" fact="0"/>
              <dgm:constr type="w" for="ch" forName="parallelogram3" refType="w" fact="0.12"/>
              <dgm:constr type="h" for="ch" forName="parallelogram3" refType="h"/>
              <dgm:constr type="l" for="ch" forName="parallelogram4" refType="w" fact="0.381"/>
              <dgm:constr type="t" for="ch" forName="parallelogram4" refType="h" fact="0"/>
              <dgm:constr type="w" for="ch" forName="parallelogram4" refType="w" fact="0.12"/>
              <dgm:constr type="h" for="ch" forName="parallelogram4" refType="h"/>
              <dgm:constr type="l" for="ch" forName="parallelogram5" refType="w" fact="0.508"/>
              <dgm:constr type="t" for="ch" forName="parallelogram5" refType="h" fact="0"/>
              <dgm:constr type="w" for="ch" forName="parallelogram5" refType="w" fact="0.12"/>
              <dgm:constr type="h" for="ch" forName="parallelogram5" refType="h"/>
              <dgm:constr type="l" for="ch" forName="parallelogram6" refType="w" fact="0.635"/>
              <dgm:constr type="t" for="ch" forName="parallelogram6" refType="h" fact="0"/>
              <dgm:constr type="w" for="ch" forName="parallelogram6" refType="w" fact="0.12"/>
              <dgm:constr type="h" for="ch" forName="parallelogram6" refType="h"/>
              <dgm:constr type="l" for="ch" forName="parallelogram7" refType="w" fact="0.762"/>
              <dgm:constr type="t" for="ch" forName="parallelogram7" refType="h" fact="0"/>
              <dgm:constr type="w" for="ch" forName="parallelogram7" refType="w" fact="0.12"/>
              <dgm:constr type="h" for="ch" forName="parallelogram7" refType="h"/>
            </dgm:constrLst>
            <dgm:ruleLst/>
            <dgm:layoutNode name="parallelogram1" styleLbl="alignNode1">
              <dgm:alg type="sp"/>
              <dgm:shape xmlns:r="http://schemas.openxmlformats.org/officeDocument/2006/relationships" type="parallelogram" r:blip="">
                <dgm:adjLst>
                  <dgm:adj idx="1" val="1.4084"/>
                </dgm:adjLst>
              </dgm:shape>
              <dgm:presOf/>
            </dgm:layoutNode>
            <dgm:layoutNode name="parallelogram2" styleLbl="alignNode1">
              <dgm:alg type="sp"/>
              <dgm:shape xmlns:r="http://schemas.openxmlformats.org/officeDocument/2006/relationships" type="parallelogram" r:blip="">
                <dgm:adjLst>
                  <dgm:adj idx="1" val="1.4084"/>
                </dgm:adjLst>
              </dgm:shape>
              <dgm:presOf/>
            </dgm:layoutNode>
            <dgm:layoutNode name="parallelogram3" styleLbl="alignNode1">
              <dgm:alg type="sp"/>
              <dgm:shape xmlns:r="http://schemas.openxmlformats.org/officeDocument/2006/relationships" type="parallelogram" r:blip="">
                <dgm:adjLst>
                  <dgm:adj idx="1" val="1.4084"/>
                </dgm:adjLst>
              </dgm:shape>
              <dgm:presOf/>
            </dgm:layoutNode>
            <dgm:layoutNode name="parallelogram4" styleLbl="alignNode1">
              <dgm:alg type="sp"/>
              <dgm:shape xmlns:r="http://schemas.openxmlformats.org/officeDocument/2006/relationships" type="parallelogram" r:blip="">
                <dgm:adjLst>
                  <dgm:adj idx="1" val="1.4084"/>
                </dgm:adjLst>
              </dgm:shape>
              <dgm:presOf/>
            </dgm:layoutNode>
            <dgm:layoutNode name="parallelogram5" styleLbl="alignNode1">
              <dgm:alg type="sp"/>
              <dgm:shape xmlns:r="http://schemas.openxmlformats.org/officeDocument/2006/relationships" type="parallelogram" r:blip="">
                <dgm:adjLst>
                  <dgm:adj idx="1" val="1.4084"/>
                </dgm:adjLst>
              </dgm:shape>
              <dgm:presOf/>
            </dgm:layoutNode>
            <dgm:layoutNode name="parallelogram6" styleLbl="alignNode1">
              <dgm:alg type="sp"/>
              <dgm:shape xmlns:r="http://schemas.openxmlformats.org/officeDocument/2006/relationships" type="parallelogram" r:blip="">
                <dgm:adjLst>
                  <dgm:adj idx="1" val="1.4084"/>
                </dgm:adjLst>
              </dgm:shape>
              <dgm:presOf/>
            </dgm:layoutNode>
            <dgm:layoutNode name="parallelogram7" styleLbl="alignNode1">
              <dgm:alg type="sp"/>
              <dgm:shape xmlns:r="http://schemas.openxmlformats.org/officeDocument/2006/relationships" type="parallelogram" r:blip="">
                <dgm:adjLst>
                  <dgm:adj idx="1" val="1.4084"/>
                </dgm:adjLst>
              </dgm:shape>
              <dgm:presOf/>
            </dgm:layoutNode>
          </dgm:layoutNode>
        </dgm:else>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VerticalAccentList">
  <dgm:title val=""/>
  <dgm:desc val=""/>
  <dgm:catLst>
    <dgm:cat type="list" pri="16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dgm:chPref/>
      <dgm:dir/>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constrLst>
      <dgm:constr type="primFontSz" for="des" forName="parenttext" refType="primFontSz" refFor="des" refForName="childtext" op="gte"/>
      <dgm:constr type="w" for="ch" forName="composite" refType="w"/>
      <dgm:constr type="h" for="ch" forName="composite" refType="h"/>
      <dgm:constr type="w" for="ch" forName="parallelogramComposite" refType="w"/>
      <dgm:constr type="h" for="ch" forName="parallelogramComposite" refType="h"/>
      <dgm:constr type="w" for="ch" forName="parenttextcomposite" refType="w" fact="0.9"/>
      <dgm:constr type="h" for="ch" forName="parenttextcomposite" refType="h" fact="0.6"/>
      <dgm:constr type="h" for="ch" forName="sibTrans" refType="h" refFor="ch" refForName="composite" op="equ" fact="0.02"/>
      <dgm:constr type="h" for="ch" forName="sibTrans" op="equ"/>
    </dgm:constrLst>
    <dgm:forEach name="nodesForEach" axis="ch" ptType="node">
      <dgm:layoutNode name="parenttextcomposite">
        <dgm:alg type="composite">
          <dgm:param type="ar" val="11"/>
        </dgm:alg>
        <dgm:shape xmlns:r="http://schemas.openxmlformats.org/officeDocument/2006/relationships" r:blip="">
          <dgm:adjLst/>
        </dgm:shape>
        <dgm:constrLst>
          <dgm:constr type="h" for="ch" forName="parenttext" refType="h"/>
          <dgm:constr type="w" for="ch" forName="parenttext" refType="w"/>
        </dgm:constrLst>
        <dgm:layoutNode name="parenttext" styleLbl="revTx">
          <dgm:varLst>
            <dgm:chMax/>
            <dgm:chPref val="2"/>
            <dgm:bulletEnabled val="1"/>
          </dgm:varLst>
          <dgm:choose name="Name4">
            <dgm:if name="Name5" func="var" arg="dir" op="equ" val="norm">
              <dgm:alg type="tx">
                <dgm:param type="parTxLTRAlign" val="l"/>
                <dgm:param type="txAnchorVert" val="b"/>
              </dgm:alg>
            </dgm:if>
            <dgm:else name="Name6">
              <dgm:alg type="tx">
                <dgm:param type="parTxLTRAlign" val="r"/>
                <dgm:param type="txAnchorVert" val="b"/>
              </dgm:alg>
            </dgm:else>
          </dgm:choose>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choose name="Name7">
        <dgm:if name="Name8" axis="ch" ptType="node" func="cnt" op="gte" val="1">
          <dgm:layoutNode name="composite">
            <dgm:alg type="composite">
              <dgm:param type="ar" val="6"/>
            </dgm:alg>
            <dgm:shape xmlns:r="http://schemas.openxmlformats.org/officeDocument/2006/relationships" r:blip="">
              <dgm:adjLst/>
            </dgm:shape>
            <dgm:choose name="Name9">
              <dgm:if name="Name10" func="var" arg="dir" op="equ" val="norm">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301"/>
                  <dgm:constr type="t" for="ch" forName="childtext" refType="h" fact="0.1"/>
                  <dgm:constr type="w" for="ch" forName="childtext" refType="w" fact="0.9117"/>
                  <dgm:constr type="h" for="ch" forName="childtext" refType="h" fact="0.8"/>
                </dgm:constrLst>
              </dgm:if>
              <dgm:else name="Name11">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883"/>
                  <dgm:constr type="t" for="ch" forName="childtext" refType="h" fact="0.1"/>
                  <dgm:constr type="w" for="ch" forName="childtext" refType="w" fact="0.9117"/>
                  <dgm:constr type="h" for="ch" forName="childtext" refType="h" fact="0.8"/>
                </dgm:constrLst>
              </dgm:else>
            </dgm:choose>
            <dgm:ruleLst/>
            <dgm:layoutNode name="chevron1" styleLbl="alignNode1">
              <dgm:alg type="sp"/>
              <dgm:choose name="Name12">
                <dgm:if name="Name13" func="var" arg="dir" op="equ" val="norm">
                  <dgm:shape xmlns:r="http://schemas.openxmlformats.org/officeDocument/2006/relationships" type="chevron" r:blip="">
                    <dgm:adjLst>
                      <dgm:adj idx="1" val="0.7061"/>
                    </dgm:adjLst>
                  </dgm:shape>
                </dgm:if>
                <dgm:else name="Name14">
                  <dgm:shape xmlns:r="http://schemas.openxmlformats.org/officeDocument/2006/relationships" rot="180" type="chevron" r:blip="">
                    <dgm:adjLst>
                      <dgm:adj idx="1" val="0.7061"/>
                    </dgm:adjLst>
                  </dgm:shape>
                </dgm:else>
              </dgm:choose>
              <dgm:presOf/>
            </dgm:layoutNode>
            <dgm:layoutNode name="chevron2" styleLbl="alignNode1">
              <dgm:alg type="sp"/>
              <dgm:choose name="Name15">
                <dgm:if name="Name16" func="var" arg="dir" op="equ" val="norm">
                  <dgm:shape xmlns:r="http://schemas.openxmlformats.org/officeDocument/2006/relationships" type="chevron" r:blip="">
                    <dgm:adjLst>
                      <dgm:adj idx="1" val="0.7061"/>
                    </dgm:adjLst>
                  </dgm:shape>
                </dgm:if>
                <dgm:else name="Name17">
                  <dgm:shape xmlns:r="http://schemas.openxmlformats.org/officeDocument/2006/relationships" rot="180" type="chevron" r:blip="">
                    <dgm:adjLst>
                      <dgm:adj idx="1" val="0.7061"/>
                    </dgm:adjLst>
                  </dgm:shape>
                </dgm:else>
              </dgm:choose>
              <dgm:presOf/>
            </dgm:layoutNode>
            <dgm:layoutNode name="chevron3" styleLbl="alignNode1">
              <dgm:alg type="sp"/>
              <dgm:choose name="Name18">
                <dgm:if name="Name19" func="var" arg="dir" op="equ" val="norm">
                  <dgm:shape xmlns:r="http://schemas.openxmlformats.org/officeDocument/2006/relationships" type="chevron" r:blip="">
                    <dgm:adjLst>
                      <dgm:adj idx="1" val="0.7061"/>
                    </dgm:adjLst>
                  </dgm:shape>
                </dgm:if>
                <dgm:else name="Name20">
                  <dgm:shape xmlns:r="http://schemas.openxmlformats.org/officeDocument/2006/relationships" rot="180" type="chevron" r:blip="">
                    <dgm:adjLst>
                      <dgm:adj idx="1" val="0.7061"/>
                    </dgm:adjLst>
                  </dgm:shape>
                </dgm:else>
              </dgm:choose>
              <dgm:presOf/>
            </dgm:layoutNode>
            <dgm:layoutNode name="chevron4" styleLbl="alignNode1">
              <dgm:alg type="sp"/>
              <dgm:choose name="Name21">
                <dgm:if name="Name22" func="var" arg="dir" op="equ" val="norm">
                  <dgm:shape xmlns:r="http://schemas.openxmlformats.org/officeDocument/2006/relationships" type="chevron" r:blip="">
                    <dgm:adjLst>
                      <dgm:adj idx="1" val="0.7061"/>
                    </dgm:adjLst>
                  </dgm:shape>
                </dgm:if>
                <dgm:else name="Name23">
                  <dgm:shape xmlns:r="http://schemas.openxmlformats.org/officeDocument/2006/relationships" rot="180" type="chevron" r:blip="">
                    <dgm:adjLst>
                      <dgm:adj idx="1" val="0.7061"/>
                    </dgm:adjLst>
                  </dgm:shape>
                </dgm:else>
              </dgm:choose>
              <dgm:presOf/>
            </dgm:layoutNode>
            <dgm:layoutNode name="chevron5" styleLbl="alignNode1">
              <dgm:alg type="sp"/>
              <dgm:choose name="Name24">
                <dgm:if name="Name25" func="var" arg="dir" op="equ" val="norm">
                  <dgm:shape xmlns:r="http://schemas.openxmlformats.org/officeDocument/2006/relationships" type="chevron" r:blip="">
                    <dgm:adjLst>
                      <dgm:adj idx="1" val="0.7061"/>
                    </dgm:adjLst>
                  </dgm:shape>
                </dgm:if>
                <dgm:else name="Name26">
                  <dgm:shape xmlns:r="http://schemas.openxmlformats.org/officeDocument/2006/relationships" rot="180" type="chevron" r:blip="">
                    <dgm:adjLst>
                      <dgm:adj idx="1" val="0.7061"/>
                    </dgm:adjLst>
                  </dgm:shape>
                </dgm:else>
              </dgm:choose>
              <dgm:presOf/>
            </dgm:layoutNode>
            <dgm:layoutNode name="chevron6" styleLbl="alignNode1">
              <dgm:alg type="sp"/>
              <dgm:choose name="Name27">
                <dgm:if name="Name28" func="var" arg="dir" op="equ" val="norm">
                  <dgm:shape xmlns:r="http://schemas.openxmlformats.org/officeDocument/2006/relationships" type="chevron" r:blip="">
                    <dgm:adjLst>
                      <dgm:adj idx="1" val="0.7061"/>
                    </dgm:adjLst>
                  </dgm:shape>
                </dgm:if>
                <dgm:else name="Name29">
                  <dgm:shape xmlns:r="http://schemas.openxmlformats.org/officeDocument/2006/relationships" rot="180" type="chevron" r:blip="">
                    <dgm:adjLst>
                      <dgm:adj idx="1" val="0.7061"/>
                    </dgm:adjLst>
                  </dgm:shape>
                </dgm:else>
              </dgm:choose>
              <dgm:presOf/>
            </dgm:layoutNode>
            <dgm:layoutNode name="chevron7" styleLbl="alignNode1">
              <dgm:alg type="sp"/>
              <dgm:choose name="Name30">
                <dgm:if name="Name31" func="var" arg="dir" op="equ" val="norm">
                  <dgm:shape xmlns:r="http://schemas.openxmlformats.org/officeDocument/2006/relationships" type="chevron" r:blip="">
                    <dgm:adjLst>
                      <dgm:adj idx="1" val="0.7061"/>
                    </dgm:adjLst>
                  </dgm:shape>
                </dgm:if>
                <dgm:else name="Name32">
                  <dgm:shape xmlns:r="http://schemas.openxmlformats.org/officeDocument/2006/relationships" rot="180" type="chevron" r:blip="">
                    <dgm:adjLst>
                      <dgm:adj idx="1" val="0.7061"/>
                    </dgm:adjLst>
                  </dgm:shape>
                </dgm:else>
              </dgm:choose>
              <dgm:presOf/>
            </dgm:layoutNode>
            <dgm:layoutNode name="childtext" styleLbl="solidFgAcc1">
              <dgm:varLst>
                <dgm:chMax/>
                <dgm:chPref val="0"/>
                <dgm:bulletEnabled val="1"/>
              </dgm:varLst>
              <dgm:choose name="Name33">
                <dgm:if name="Name34" func="var" arg="dir" op="equ" val="norm">
                  <dgm:alg type="tx">
                    <dgm:param type="parTxLTRAlign" val="l"/>
                    <dgm:param type="txAnchorVertCh" val="t"/>
                  </dgm:alg>
                </dgm:if>
                <dgm:else name="Name35">
                  <dgm:alg type="tx">
                    <dgm:param type="parTxLTRAlign" val="r"/>
                    <dgm:param type="shpTxLTRAlignCh" val="r"/>
                    <dgm:param type="txAnchorVertCh" val="t"/>
                  </dgm:alg>
                </dgm:else>
              </dgm:choose>
              <dgm:shape xmlns:r="http://schemas.openxmlformats.org/officeDocument/2006/relationships" type="rect" r:blip="">
                <dgm:adjLst/>
              </dgm:shape>
              <dgm:presOf axis="des"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if>
        <dgm:else name="Name36">
          <dgm:layoutNode name="parallelogramComposite">
            <dgm:alg type="composite">
              <dgm:param type="ar" val="50"/>
            </dgm:alg>
            <dgm:shape xmlns:r="http://schemas.openxmlformats.org/officeDocument/2006/relationships" r:blip="">
              <dgm:adjLst/>
            </dgm:shape>
            <dgm:constrLst>
              <dgm:constr type="l" for="ch" forName="parallelogram1" refType="w" fact="0"/>
              <dgm:constr type="t" for="ch" forName="parallelogram1" refType="h" fact="0"/>
              <dgm:constr type="w" for="ch" forName="parallelogram1" refType="w" fact="0.12"/>
              <dgm:constr type="h" for="ch" forName="parallelogram1" refType="h"/>
              <dgm:constr type="l" for="ch" forName="parallelogram2" refType="w" fact="0.127"/>
              <dgm:constr type="t" for="ch" forName="parallelogram2" refType="h" fact="0"/>
              <dgm:constr type="w" for="ch" forName="parallelogram2" refType="w" fact="0.12"/>
              <dgm:constr type="h" for="ch" forName="parallelogram2" refType="h"/>
              <dgm:constr type="l" for="ch" forName="parallelogram3" refType="w" fact="0.254"/>
              <dgm:constr type="t" for="ch" forName="parallelogram3" refType="h" fact="0"/>
              <dgm:constr type="w" for="ch" forName="parallelogram3" refType="w" fact="0.12"/>
              <dgm:constr type="h" for="ch" forName="parallelogram3" refType="h"/>
              <dgm:constr type="l" for="ch" forName="parallelogram4" refType="w" fact="0.381"/>
              <dgm:constr type="t" for="ch" forName="parallelogram4" refType="h" fact="0"/>
              <dgm:constr type="w" for="ch" forName="parallelogram4" refType="w" fact="0.12"/>
              <dgm:constr type="h" for="ch" forName="parallelogram4" refType="h"/>
              <dgm:constr type="l" for="ch" forName="parallelogram5" refType="w" fact="0.508"/>
              <dgm:constr type="t" for="ch" forName="parallelogram5" refType="h" fact="0"/>
              <dgm:constr type="w" for="ch" forName="parallelogram5" refType="w" fact="0.12"/>
              <dgm:constr type="h" for="ch" forName="parallelogram5" refType="h"/>
              <dgm:constr type="l" for="ch" forName="parallelogram6" refType="w" fact="0.635"/>
              <dgm:constr type="t" for="ch" forName="parallelogram6" refType="h" fact="0"/>
              <dgm:constr type="w" for="ch" forName="parallelogram6" refType="w" fact="0.12"/>
              <dgm:constr type="h" for="ch" forName="parallelogram6" refType="h"/>
              <dgm:constr type="l" for="ch" forName="parallelogram7" refType="w" fact="0.762"/>
              <dgm:constr type="t" for="ch" forName="parallelogram7" refType="h" fact="0"/>
              <dgm:constr type="w" for="ch" forName="parallelogram7" refType="w" fact="0.12"/>
              <dgm:constr type="h" for="ch" forName="parallelogram7" refType="h"/>
            </dgm:constrLst>
            <dgm:ruleLst/>
            <dgm:layoutNode name="parallelogram1" styleLbl="alignNode1">
              <dgm:alg type="sp"/>
              <dgm:shape xmlns:r="http://schemas.openxmlformats.org/officeDocument/2006/relationships" type="parallelogram" r:blip="">
                <dgm:adjLst>
                  <dgm:adj idx="1" val="1.4084"/>
                </dgm:adjLst>
              </dgm:shape>
              <dgm:presOf/>
            </dgm:layoutNode>
            <dgm:layoutNode name="parallelogram2" styleLbl="alignNode1">
              <dgm:alg type="sp"/>
              <dgm:shape xmlns:r="http://schemas.openxmlformats.org/officeDocument/2006/relationships" type="parallelogram" r:blip="">
                <dgm:adjLst>
                  <dgm:adj idx="1" val="1.4084"/>
                </dgm:adjLst>
              </dgm:shape>
              <dgm:presOf/>
            </dgm:layoutNode>
            <dgm:layoutNode name="parallelogram3" styleLbl="alignNode1">
              <dgm:alg type="sp"/>
              <dgm:shape xmlns:r="http://schemas.openxmlformats.org/officeDocument/2006/relationships" type="parallelogram" r:blip="">
                <dgm:adjLst>
                  <dgm:adj idx="1" val="1.4084"/>
                </dgm:adjLst>
              </dgm:shape>
              <dgm:presOf/>
            </dgm:layoutNode>
            <dgm:layoutNode name="parallelogram4" styleLbl="alignNode1">
              <dgm:alg type="sp"/>
              <dgm:shape xmlns:r="http://schemas.openxmlformats.org/officeDocument/2006/relationships" type="parallelogram" r:blip="">
                <dgm:adjLst>
                  <dgm:adj idx="1" val="1.4084"/>
                </dgm:adjLst>
              </dgm:shape>
              <dgm:presOf/>
            </dgm:layoutNode>
            <dgm:layoutNode name="parallelogram5" styleLbl="alignNode1">
              <dgm:alg type="sp"/>
              <dgm:shape xmlns:r="http://schemas.openxmlformats.org/officeDocument/2006/relationships" type="parallelogram" r:blip="">
                <dgm:adjLst>
                  <dgm:adj idx="1" val="1.4084"/>
                </dgm:adjLst>
              </dgm:shape>
              <dgm:presOf/>
            </dgm:layoutNode>
            <dgm:layoutNode name="parallelogram6" styleLbl="alignNode1">
              <dgm:alg type="sp"/>
              <dgm:shape xmlns:r="http://schemas.openxmlformats.org/officeDocument/2006/relationships" type="parallelogram" r:blip="">
                <dgm:adjLst>
                  <dgm:adj idx="1" val="1.4084"/>
                </dgm:adjLst>
              </dgm:shape>
              <dgm:presOf/>
            </dgm:layoutNode>
            <dgm:layoutNode name="parallelogram7" styleLbl="alignNode1">
              <dgm:alg type="sp"/>
              <dgm:shape xmlns:r="http://schemas.openxmlformats.org/officeDocument/2006/relationships" type="parallelogram" r:blip="">
                <dgm:adjLst>
                  <dgm:adj idx="1" val="1.4084"/>
                </dgm:adjLst>
              </dgm:shape>
              <dgm:presOf/>
            </dgm:layoutNode>
          </dgm:layoutNode>
        </dgm:else>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VerticalAccentList">
  <dgm:title val=""/>
  <dgm:desc val=""/>
  <dgm:catLst>
    <dgm:cat type="list" pri="16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dgm:chPref/>
      <dgm:dir/>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constrLst>
      <dgm:constr type="primFontSz" for="des" forName="parenttext" refType="primFontSz" refFor="des" refForName="childtext" op="gte"/>
      <dgm:constr type="w" for="ch" forName="composite" refType="w"/>
      <dgm:constr type="h" for="ch" forName="composite" refType="h"/>
      <dgm:constr type="w" for="ch" forName="parallelogramComposite" refType="w"/>
      <dgm:constr type="h" for="ch" forName="parallelogramComposite" refType="h"/>
      <dgm:constr type="w" for="ch" forName="parenttextcomposite" refType="w" fact="0.9"/>
      <dgm:constr type="h" for="ch" forName="parenttextcomposite" refType="h" fact="0.6"/>
      <dgm:constr type="h" for="ch" forName="sibTrans" refType="h" refFor="ch" refForName="composite" op="equ" fact="0.02"/>
      <dgm:constr type="h" for="ch" forName="sibTrans" op="equ"/>
    </dgm:constrLst>
    <dgm:forEach name="nodesForEach" axis="ch" ptType="node">
      <dgm:layoutNode name="parenttextcomposite">
        <dgm:alg type="composite">
          <dgm:param type="ar" val="11"/>
        </dgm:alg>
        <dgm:shape xmlns:r="http://schemas.openxmlformats.org/officeDocument/2006/relationships" r:blip="">
          <dgm:adjLst/>
        </dgm:shape>
        <dgm:constrLst>
          <dgm:constr type="h" for="ch" forName="parenttext" refType="h"/>
          <dgm:constr type="w" for="ch" forName="parenttext" refType="w"/>
        </dgm:constrLst>
        <dgm:layoutNode name="parenttext" styleLbl="revTx">
          <dgm:varLst>
            <dgm:chMax/>
            <dgm:chPref val="2"/>
            <dgm:bulletEnabled val="1"/>
          </dgm:varLst>
          <dgm:choose name="Name4">
            <dgm:if name="Name5" func="var" arg="dir" op="equ" val="norm">
              <dgm:alg type="tx">
                <dgm:param type="parTxLTRAlign" val="l"/>
                <dgm:param type="txAnchorVert" val="b"/>
              </dgm:alg>
            </dgm:if>
            <dgm:else name="Name6">
              <dgm:alg type="tx">
                <dgm:param type="parTxLTRAlign" val="r"/>
                <dgm:param type="txAnchorVert" val="b"/>
              </dgm:alg>
            </dgm:else>
          </dgm:choose>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choose name="Name7">
        <dgm:if name="Name8" axis="ch" ptType="node" func="cnt" op="gte" val="1">
          <dgm:layoutNode name="composite">
            <dgm:alg type="composite">
              <dgm:param type="ar" val="6"/>
            </dgm:alg>
            <dgm:shape xmlns:r="http://schemas.openxmlformats.org/officeDocument/2006/relationships" r:blip="">
              <dgm:adjLst/>
            </dgm:shape>
            <dgm:choose name="Name9">
              <dgm:if name="Name10" func="var" arg="dir" op="equ" val="norm">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301"/>
                  <dgm:constr type="t" for="ch" forName="childtext" refType="h" fact="0.1"/>
                  <dgm:constr type="w" for="ch" forName="childtext" refType="w" fact="0.9117"/>
                  <dgm:constr type="h" for="ch" forName="childtext" refType="h" fact="0.8"/>
                </dgm:constrLst>
              </dgm:if>
              <dgm:else name="Name11">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883"/>
                  <dgm:constr type="t" for="ch" forName="childtext" refType="h" fact="0.1"/>
                  <dgm:constr type="w" for="ch" forName="childtext" refType="w" fact="0.9117"/>
                  <dgm:constr type="h" for="ch" forName="childtext" refType="h" fact="0.8"/>
                </dgm:constrLst>
              </dgm:else>
            </dgm:choose>
            <dgm:ruleLst/>
            <dgm:layoutNode name="chevron1" styleLbl="alignNode1">
              <dgm:alg type="sp"/>
              <dgm:choose name="Name12">
                <dgm:if name="Name13" func="var" arg="dir" op="equ" val="norm">
                  <dgm:shape xmlns:r="http://schemas.openxmlformats.org/officeDocument/2006/relationships" type="chevron" r:blip="">
                    <dgm:adjLst>
                      <dgm:adj idx="1" val="0.7061"/>
                    </dgm:adjLst>
                  </dgm:shape>
                </dgm:if>
                <dgm:else name="Name14">
                  <dgm:shape xmlns:r="http://schemas.openxmlformats.org/officeDocument/2006/relationships" rot="180" type="chevron" r:blip="">
                    <dgm:adjLst>
                      <dgm:adj idx="1" val="0.7061"/>
                    </dgm:adjLst>
                  </dgm:shape>
                </dgm:else>
              </dgm:choose>
              <dgm:presOf/>
            </dgm:layoutNode>
            <dgm:layoutNode name="chevron2" styleLbl="alignNode1">
              <dgm:alg type="sp"/>
              <dgm:choose name="Name15">
                <dgm:if name="Name16" func="var" arg="dir" op="equ" val="norm">
                  <dgm:shape xmlns:r="http://schemas.openxmlformats.org/officeDocument/2006/relationships" type="chevron" r:blip="">
                    <dgm:adjLst>
                      <dgm:adj idx="1" val="0.7061"/>
                    </dgm:adjLst>
                  </dgm:shape>
                </dgm:if>
                <dgm:else name="Name17">
                  <dgm:shape xmlns:r="http://schemas.openxmlformats.org/officeDocument/2006/relationships" rot="180" type="chevron" r:blip="">
                    <dgm:adjLst>
                      <dgm:adj idx="1" val="0.7061"/>
                    </dgm:adjLst>
                  </dgm:shape>
                </dgm:else>
              </dgm:choose>
              <dgm:presOf/>
            </dgm:layoutNode>
            <dgm:layoutNode name="chevron3" styleLbl="alignNode1">
              <dgm:alg type="sp"/>
              <dgm:choose name="Name18">
                <dgm:if name="Name19" func="var" arg="dir" op="equ" val="norm">
                  <dgm:shape xmlns:r="http://schemas.openxmlformats.org/officeDocument/2006/relationships" type="chevron" r:blip="">
                    <dgm:adjLst>
                      <dgm:adj idx="1" val="0.7061"/>
                    </dgm:adjLst>
                  </dgm:shape>
                </dgm:if>
                <dgm:else name="Name20">
                  <dgm:shape xmlns:r="http://schemas.openxmlformats.org/officeDocument/2006/relationships" rot="180" type="chevron" r:blip="">
                    <dgm:adjLst>
                      <dgm:adj idx="1" val="0.7061"/>
                    </dgm:adjLst>
                  </dgm:shape>
                </dgm:else>
              </dgm:choose>
              <dgm:presOf/>
            </dgm:layoutNode>
            <dgm:layoutNode name="chevron4" styleLbl="alignNode1">
              <dgm:alg type="sp"/>
              <dgm:choose name="Name21">
                <dgm:if name="Name22" func="var" arg="dir" op="equ" val="norm">
                  <dgm:shape xmlns:r="http://schemas.openxmlformats.org/officeDocument/2006/relationships" type="chevron" r:blip="">
                    <dgm:adjLst>
                      <dgm:adj idx="1" val="0.7061"/>
                    </dgm:adjLst>
                  </dgm:shape>
                </dgm:if>
                <dgm:else name="Name23">
                  <dgm:shape xmlns:r="http://schemas.openxmlformats.org/officeDocument/2006/relationships" rot="180" type="chevron" r:blip="">
                    <dgm:adjLst>
                      <dgm:adj idx="1" val="0.7061"/>
                    </dgm:adjLst>
                  </dgm:shape>
                </dgm:else>
              </dgm:choose>
              <dgm:presOf/>
            </dgm:layoutNode>
            <dgm:layoutNode name="chevron5" styleLbl="alignNode1">
              <dgm:alg type="sp"/>
              <dgm:choose name="Name24">
                <dgm:if name="Name25" func="var" arg="dir" op="equ" val="norm">
                  <dgm:shape xmlns:r="http://schemas.openxmlformats.org/officeDocument/2006/relationships" type="chevron" r:blip="">
                    <dgm:adjLst>
                      <dgm:adj idx="1" val="0.7061"/>
                    </dgm:adjLst>
                  </dgm:shape>
                </dgm:if>
                <dgm:else name="Name26">
                  <dgm:shape xmlns:r="http://schemas.openxmlformats.org/officeDocument/2006/relationships" rot="180" type="chevron" r:blip="">
                    <dgm:adjLst>
                      <dgm:adj idx="1" val="0.7061"/>
                    </dgm:adjLst>
                  </dgm:shape>
                </dgm:else>
              </dgm:choose>
              <dgm:presOf/>
            </dgm:layoutNode>
            <dgm:layoutNode name="chevron6" styleLbl="alignNode1">
              <dgm:alg type="sp"/>
              <dgm:choose name="Name27">
                <dgm:if name="Name28" func="var" arg="dir" op="equ" val="norm">
                  <dgm:shape xmlns:r="http://schemas.openxmlformats.org/officeDocument/2006/relationships" type="chevron" r:blip="">
                    <dgm:adjLst>
                      <dgm:adj idx="1" val="0.7061"/>
                    </dgm:adjLst>
                  </dgm:shape>
                </dgm:if>
                <dgm:else name="Name29">
                  <dgm:shape xmlns:r="http://schemas.openxmlformats.org/officeDocument/2006/relationships" rot="180" type="chevron" r:blip="">
                    <dgm:adjLst>
                      <dgm:adj idx="1" val="0.7061"/>
                    </dgm:adjLst>
                  </dgm:shape>
                </dgm:else>
              </dgm:choose>
              <dgm:presOf/>
            </dgm:layoutNode>
            <dgm:layoutNode name="chevron7" styleLbl="alignNode1">
              <dgm:alg type="sp"/>
              <dgm:choose name="Name30">
                <dgm:if name="Name31" func="var" arg="dir" op="equ" val="norm">
                  <dgm:shape xmlns:r="http://schemas.openxmlformats.org/officeDocument/2006/relationships" type="chevron" r:blip="">
                    <dgm:adjLst>
                      <dgm:adj idx="1" val="0.7061"/>
                    </dgm:adjLst>
                  </dgm:shape>
                </dgm:if>
                <dgm:else name="Name32">
                  <dgm:shape xmlns:r="http://schemas.openxmlformats.org/officeDocument/2006/relationships" rot="180" type="chevron" r:blip="">
                    <dgm:adjLst>
                      <dgm:adj idx="1" val="0.7061"/>
                    </dgm:adjLst>
                  </dgm:shape>
                </dgm:else>
              </dgm:choose>
              <dgm:presOf/>
            </dgm:layoutNode>
            <dgm:layoutNode name="childtext" styleLbl="solidFgAcc1">
              <dgm:varLst>
                <dgm:chMax/>
                <dgm:chPref val="0"/>
                <dgm:bulletEnabled val="1"/>
              </dgm:varLst>
              <dgm:choose name="Name33">
                <dgm:if name="Name34" func="var" arg="dir" op="equ" val="norm">
                  <dgm:alg type="tx">
                    <dgm:param type="parTxLTRAlign" val="l"/>
                    <dgm:param type="txAnchorVertCh" val="t"/>
                  </dgm:alg>
                </dgm:if>
                <dgm:else name="Name35">
                  <dgm:alg type="tx">
                    <dgm:param type="parTxLTRAlign" val="r"/>
                    <dgm:param type="shpTxLTRAlignCh" val="r"/>
                    <dgm:param type="txAnchorVertCh" val="t"/>
                  </dgm:alg>
                </dgm:else>
              </dgm:choose>
              <dgm:shape xmlns:r="http://schemas.openxmlformats.org/officeDocument/2006/relationships" type="rect" r:blip="">
                <dgm:adjLst/>
              </dgm:shape>
              <dgm:presOf axis="des"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if>
        <dgm:else name="Name36">
          <dgm:layoutNode name="parallelogramComposite">
            <dgm:alg type="composite">
              <dgm:param type="ar" val="50"/>
            </dgm:alg>
            <dgm:shape xmlns:r="http://schemas.openxmlformats.org/officeDocument/2006/relationships" r:blip="">
              <dgm:adjLst/>
            </dgm:shape>
            <dgm:constrLst>
              <dgm:constr type="l" for="ch" forName="parallelogram1" refType="w" fact="0"/>
              <dgm:constr type="t" for="ch" forName="parallelogram1" refType="h" fact="0"/>
              <dgm:constr type="w" for="ch" forName="parallelogram1" refType="w" fact="0.12"/>
              <dgm:constr type="h" for="ch" forName="parallelogram1" refType="h"/>
              <dgm:constr type="l" for="ch" forName="parallelogram2" refType="w" fact="0.127"/>
              <dgm:constr type="t" for="ch" forName="parallelogram2" refType="h" fact="0"/>
              <dgm:constr type="w" for="ch" forName="parallelogram2" refType="w" fact="0.12"/>
              <dgm:constr type="h" for="ch" forName="parallelogram2" refType="h"/>
              <dgm:constr type="l" for="ch" forName="parallelogram3" refType="w" fact="0.254"/>
              <dgm:constr type="t" for="ch" forName="parallelogram3" refType="h" fact="0"/>
              <dgm:constr type="w" for="ch" forName="parallelogram3" refType="w" fact="0.12"/>
              <dgm:constr type="h" for="ch" forName="parallelogram3" refType="h"/>
              <dgm:constr type="l" for="ch" forName="parallelogram4" refType="w" fact="0.381"/>
              <dgm:constr type="t" for="ch" forName="parallelogram4" refType="h" fact="0"/>
              <dgm:constr type="w" for="ch" forName="parallelogram4" refType="w" fact="0.12"/>
              <dgm:constr type="h" for="ch" forName="parallelogram4" refType="h"/>
              <dgm:constr type="l" for="ch" forName="parallelogram5" refType="w" fact="0.508"/>
              <dgm:constr type="t" for="ch" forName="parallelogram5" refType="h" fact="0"/>
              <dgm:constr type="w" for="ch" forName="parallelogram5" refType="w" fact="0.12"/>
              <dgm:constr type="h" for="ch" forName="parallelogram5" refType="h"/>
              <dgm:constr type="l" for="ch" forName="parallelogram6" refType="w" fact="0.635"/>
              <dgm:constr type="t" for="ch" forName="parallelogram6" refType="h" fact="0"/>
              <dgm:constr type="w" for="ch" forName="parallelogram6" refType="w" fact="0.12"/>
              <dgm:constr type="h" for="ch" forName="parallelogram6" refType="h"/>
              <dgm:constr type="l" for="ch" forName="parallelogram7" refType="w" fact="0.762"/>
              <dgm:constr type="t" for="ch" forName="parallelogram7" refType="h" fact="0"/>
              <dgm:constr type="w" for="ch" forName="parallelogram7" refType="w" fact="0.12"/>
              <dgm:constr type="h" for="ch" forName="parallelogram7" refType="h"/>
            </dgm:constrLst>
            <dgm:ruleLst/>
            <dgm:layoutNode name="parallelogram1" styleLbl="alignNode1">
              <dgm:alg type="sp"/>
              <dgm:shape xmlns:r="http://schemas.openxmlformats.org/officeDocument/2006/relationships" type="parallelogram" r:blip="">
                <dgm:adjLst>
                  <dgm:adj idx="1" val="1.4084"/>
                </dgm:adjLst>
              </dgm:shape>
              <dgm:presOf/>
            </dgm:layoutNode>
            <dgm:layoutNode name="parallelogram2" styleLbl="alignNode1">
              <dgm:alg type="sp"/>
              <dgm:shape xmlns:r="http://schemas.openxmlformats.org/officeDocument/2006/relationships" type="parallelogram" r:blip="">
                <dgm:adjLst>
                  <dgm:adj idx="1" val="1.4084"/>
                </dgm:adjLst>
              </dgm:shape>
              <dgm:presOf/>
            </dgm:layoutNode>
            <dgm:layoutNode name="parallelogram3" styleLbl="alignNode1">
              <dgm:alg type="sp"/>
              <dgm:shape xmlns:r="http://schemas.openxmlformats.org/officeDocument/2006/relationships" type="parallelogram" r:blip="">
                <dgm:adjLst>
                  <dgm:adj idx="1" val="1.4084"/>
                </dgm:adjLst>
              </dgm:shape>
              <dgm:presOf/>
            </dgm:layoutNode>
            <dgm:layoutNode name="parallelogram4" styleLbl="alignNode1">
              <dgm:alg type="sp"/>
              <dgm:shape xmlns:r="http://schemas.openxmlformats.org/officeDocument/2006/relationships" type="parallelogram" r:blip="">
                <dgm:adjLst>
                  <dgm:adj idx="1" val="1.4084"/>
                </dgm:adjLst>
              </dgm:shape>
              <dgm:presOf/>
            </dgm:layoutNode>
            <dgm:layoutNode name="parallelogram5" styleLbl="alignNode1">
              <dgm:alg type="sp"/>
              <dgm:shape xmlns:r="http://schemas.openxmlformats.org/officeDocument/2006/relationships" type="parallelogram" r:blip="">
                <dgm:adjLst>
                  <dgm:adj idx="1" val="1.4084"/>
                </dgm:adjLst>
              </dgm:shape>
              <dgm:presOf/>
            </dgm:layoutNode>
            <dgm:layoutNode name="parallelogram6" styleLbl="alignNode1">
              <dgm:alg type="sp"/>
              <dgm:shape xmlns:r="http://schemas.openxmlformats.org/officeDocument/2006/relationships" type="parallelogram" r:blip="">
                <dgm:adjLst>
                  <dgm:adj idx="1" val="1.4084"/>
                </dgm:adjLst>
              </dgm:shape>
              <dgm:presOf/>
            </dgm:layoutNode>
            <dgm:layoutNode name="parallelogram7" styleLbl="alignNode1">
              <dgm:alg type="sp"/>
              <dgm:shape xmlns:r="http://schemas.openxmlformats.org/officeDocument/2006/relationships" type="parallelogram" r:blip="">
                <dgm:adjLst>
                  <dgm:adj idx="1" val="1.4084"/>
                </dgm:adjLst>
              </dgm:shape>
              <dgm:presOf/>
            </dgm:layoutNode>
          </dgm:layoutNode>
        </dgm:else>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VerticalAccentList">
  <dgm:title val=""/>
  <dgm:desc val=""/>
  <dgm:catLst>
    <dgm:cat type="list" pri="16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dgm:chPref/>
      <dgm:dir/>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constrLst>
      <dgm:constr type="primFontSz" for="des" forName="parenttext" refType="primFontSz" refFor="des" refForName="childtext" op="gte"/>
      <dgm:constr type="w" for="ch" forName="composite" refType="w"/>
      <dgm:constr type="h" for="ch" forName="composite" refType="h"/>
      <dgm:constr type="w" for="ch" forName="parallelogramComposite" refType="w"/>
      <dgm:constr type="h" for="ch" forName="parallelogramComposite" refType="h"/>
      <dgm:constr type="w" for="ch" forName="parenttextcomposite" refType="w" fact="0.9"/>
      <dgm:constr type="h" for="ch" forName="parenttextcomposite" refType="h" fact="0.6"/>
      <dgm:constr type="h" for="ch" forName="sibTrans" refType="h" refFor="ch" refForName="composite" op="equ" fact="0.02"/>
      <dgm:constr type="h" for="ch" forName="sibTrans" op="equ"/>
    </dgm:constrLst>
    <dgm:forEach name="nodesForEach" axis="ch" ptType="node">
      <dgm:layoutNode name="parenttextcomposite">
        <dgm:alg type="composite">
          <dgm:param type="ar" val="11"/>
        </dgm:alg>
        <dgm:shape xmlns:r="http://schemas.openxmlformats.org/officeDocument/2006/relationships" r:blip="">
          <dgm:adjLst/>
        </dgm:shape>
        <dgm:constrLst>
          <dgm:constr type="h" for="ch" forName="parenttext" refType="h"/>
          <dgm:constr type="w" for="ch" forName="parenttext" refType="w"/>
        </dgm:constrLst>
        <dgm:layoutNode name="parenttext" styleLbl="revTx">
          <dgm:varLst>
            <dgm:chMax/>
            <dgm:chPref val="2"/>
            <dgm:bulletEnabled val="1"/>
          </dgm:varLst>
          <dgm:choose name="Name4">
            <dgm:if name="Name5" func="var" arg="dir" op="equ" val="norm">
              <dgm:alg type="tx">
                <dgm:param type="parTxLTRAlign" val="l"/>
                <dgm:param type="txAnchorVert" val="b"/>
              </dgm:alg>
            </dgm:if>
            <dgm:else name="Name6">
              <dgm:alg type="tx">
                <dgm:param type="parTxLTRAlign" val="r"/>
                <dgm:param type="txAnchorVert" val="b"/>
              </dgm:alg>
            </dgm:else>
          </dgm:choose>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choose name="Name7">
        <dgm:if name="Name8" axis="ch" ptType="node" func="cnt" op="gte" val="1">
          <dgm:layoutNode name="composite">
            <dgm:alg type="composite">
              <dgm:param type="ar" val="6"/>
            </dgm:alg>
            <dgm:shape xmlns:r="http://schemas.openxmlformats.org/officeDocument/2006/relationships" r:blip="">
              <dgm:adjLst/>
            </dgm:shape>
            <dgm:choose name="Name9">
              <dgm:if name="Name10" func="var" arg="dir" op="equ" val="norm">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301"/>
                  <dgm:constr type="t" for="ch" forName="childtext" refType="h" fact="0.1"/>
                  <dgm:constr type="w" for="ch" forName="childtext" refType="w" fact="0.9117"/>
                  <dgm:constr type="h" for="ch" forName="childtext" refType="h" fact="0.8"/>
                </dgm:constrLst>
              </dgm:if>
              <dgm:else name="Name11">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883"/>
                  <dgm:constr type="t" for="ch" forName="childtext" refType="h" fact="0.1"/>
                  <dgm:constr type="w" for="ch" forName="childtext" refType="w" fact="0.9117"/>
                  <dgm:constr type="h" for="ch" forName="childtext" refType="h" fact="0.8"/>
                </dgm:constrLst>
              </dgm:else>
            </dgm:choose>
            <dgm:ruleLst/>
            <dgm:layoutNode name="chevron1" styleLbl="alignNode1">
              <dgm:alg type="sp"/>
              <dgm:choose name="Name12">
                <dgm:if name="Name13" func="var" arg="dir" op="equ" val="norm">
                  <dgm:shape xmlns:r="http://schemas.openxmlformats.org/officeDocument/2006/relationships" type="chevron" r:blip="">
                    <dgm:adjLst>
                      <dgm:adj idx="1" val="0.7061"/>
                    </dgm:adjLst>
                  </dgm:shape>
                </dgm:if>
                <dgm:else name="Name14">
                  <dgm:shape xmlns:r="http://schemas.openxmlformats.org/officeDocument/2006/relationships" rot="180" type="chevron" r:blip="">
                    <dgm:adjLst>
                      <dgm:adj idx="1" val="0.7061"/>
                    </dgm:adjLst>
                  </dgm:shape>
                </dgm:else>
              </dgm:choose>
              <dgm:presOf/>
            </dgm:layoutNode>
            <dgm:layoutNode name="chevron2" styleLbl="alignNode1">
              <dgm:alg type="sp"/>
              <dgm:choose name="Name15">
                <dgm:if name="Name16" func="var" arg="dir" op="equ" val="norm">
                  <dgm:shape xmlns:r="http://schemas.openxmlformats.org/officeDocument/2006/relationships" type="chevron" r:blip="">
                    <dgm:adjLst>
                      <dgm:adj idx="1" val="0.7061"/>
                    </dgm:adjLst>
                  </dgm:shape>
                </dgm:if>
                <dgm:else name="Name17">
                  <dgm:shape xmlns:r="http://schemas.openxmlformats.org/officeDocument/2006/relationships" rot="180" type="chevron" r:blip="">
                    <dgm:adjLst>
                      <dgm:adj idx="1" val="0.7061"/>
                    </dgm:adjLst>
                  </dgm:shape>
                </dgm:else>
              </dgm:choose>
              <dgm:presOf/>
            </dgm:layoutNode>
            <dgm:layoutNode name="chevron3" styleLbl="alignNode1">
              <dgm:alg type="sp"/>
              <dgm:choose name="Name18">
                <dgm:if name="Name19" func="var" arg="dir" op="equ" val="norm">
                  <dgm:shape xmlns:r="http://schemas.openxmlformats.org/officeDocument/2006/relationships" type="chevron" r:blip="">
                    <dgm:adjLst>
                      <dgm:adj idx="1" val="0.7061"/>
                    </dgm:adjLst>
                  </dgm:shape>
                </dgm:if>
                <dgm:else name="Name20">
                  <dgm:shape xmlns:r="http://schemas.openxmlformats.org/officeDocument/2006/relationships" rot="180" type="chevron" r:blip="">
                    <dgm:adjLst>
                      <dgm:adj idx="1" val="0.7061"/>
                    </dgm:adjLst>
                  </dgm:shape>
                </dgm:else>
              </dgm:choose>
              <dgm:presOf/>
            </dgm:layoutNode>
            <dgm:layoutNode name="chevron4" styleLbl="alignNode1">
              <dgm:alg type="sp"/>
              <dgm:choose name="Name21">
                <dgm:if name="Name22" func="var" arg="dir" op="equ" val="norm">
                  <dgm:shape xmlns:r="http://schemas.openxmlformats.org/officeDocument/2006/relationships" type="chevron" r:blip="">
                    <dgm:adjLst>
                      <dgm:adj idx="1" val="0.7061"/>
                    </dgm:adjLst>
                  </dgm:shape>
                </dgm:if>
                <dgm:else name="Name23">
                  <dgm:shape xmlns:r="http://schemas.openxmlformats.org/officeDocument/2006/relationships" rot="180" type="chevron" r:blip="">
                    <dgm:adjLst>
                      <dgm:adj idx="1" val="0.7061"/>
                    </dgm:adjLst>
                  </dgm:shape>
                </dgm:else>
              </dgm:choose>
              <dgm:presOf/>
            </dgm:layoutNode>
            <dgm:layoutNode name="chevron5" styleLbl="alignNode1">
              <dgm:alg type="sp"/>
              <dgm:choose name="Name24">
                <dgm:if name="Name25" func="var" arg="dir" op="equ" val="norm">
                  <dgm:shape xmlns:r="http://schemas.openxmlformats.org/officeDocument/2006/relationships" type="chevron" r:blip="">
                    <dgm:adjLst>
                      <dgm:adj idx="1" val="0.7061"/>
                    </dgm:adjLst>
                  </dgm:shape>
                </dgm:if>
                <dgm:else name="Name26">
                  <dgm:shape xmlns:r="http://schemas.openxmlformats.org/officeDocument/2006/relationships" rot="180" type="chevron" r:blip="">
                    <dgm:adjLst>
                      <dgm:adj idx="1" val="0.7061"/>
                    </dgm:adjLst>
                  </dgm:shape>
                </dgm:else>
              </dgm:choose>
              <dgm:presOf/>
            </dgm:layoutNode>
            <dgm:layoutNode name="chevron6" styleLbl="alignNode1">
              <dgm:alg type="sp"/>
              <dgm:choose name="Name27">
                <dgm:if name="Name28" func="var" arg="dir" op="equ" val="norm">
                  <dgm:shape xmlns:r="http://schemas.openxmlformats.org/officeDocument/2006/relationships" type="chevron" r:blip="">
                    <dgm:adjLst>
                      <dgm:adj idx="1" val="0.7061"/>
                    </dgm:adjLst>
                  </dgm:shape>
                </dgm:if>
                <dgm:else name="Name29">
                  <dgm:shape xmlns:r="http://schemas.openxmlformats.org/officeDocument/2006/relationships" rot="180" type="chevron" r:blip="">
                    <dgm:adjLst>
                      <dgm:adj idx="1" val="0.7061"/>
                    </dgm:adjLst>
                  </dgm:shape>
                </dgm:else>
              </dgm:choose>
              <dgm:presOf/>
            </dgm:layoutNode>
            <dgm:layoutNode name="chevron7" styleLbl="alignNode1">
              <dgm:alg type="sp"/>
              <dgm:choose name="Name30">
                <dgm:if name="Name31" func="var" arg="dir" op="equ" val="norm">
                  <dgm:shape xmlns:r="http://schemas.openxmlformats.org/officeDocument/2006/relationships" type="chevron" r:blip="">
                    <dgm:adjLst>
                      <dgm:adj idx="1" val="0.7061"/>
                    </dgm:adjLst>
                  </dgm:shape>
                </dgm:if>
                <dgm:else name="Name32">
                  <dgm:shape xmlns:r="http://schemas.openxmlformats.org/officeDocument/2006/relationships" rot="180" type="chevron" r:blip="">
                    <dgm:adjLst>
                      <dgm:adj idx="1" val="0.7061"/>
                    </dgm:adjLst>
                  </dgm:shape>
                </dgm:else>
              </dgm:choose>
              <dgm:presOf/>
            </dgm:layoutNode>
            <dgm:layoutNode name="childtext" styleLbl="solidFgAcc1">
              <dgm:varLst>
                <dgm:chMax/>
                <dgm:chPref val="0"/>
                <dgm:bulletEnabled val="1"/>
              </dgm:varLst>
              <dgm:choose name="Name33">
                <dgm:if name="Name34" func="var" arg="dir" op="equ" val="norm">
                  <dgm:alg type="tx">
                    <dgm:param type="parTxLTRAlign" val="l"/>
                    <dgm:param type="txAnchorVertCh" val="t"/>
                  </dgm:alg>
                </dgm:if>
                <dgm:else name="Name35">
                  <dgm:alg type="tx">
                    <dgm:param type="parTxLTRAlign" val="r"/>
                    <dgm:param type="shpTxLTRAlignCh" val="r"/>
                    <dgm:param type="txAnchorVertCh" val="t"/>
                  </dgm:alg>
                </dgm:else>
              </dgm:choose>
              <dgm:shape xmlns:r="http://schemas.openxmlformats.org/officeDocument/2006/relationships" type="rect" r:blip="">
                <dgm:adjLst/>
              </dgm:shape>
              <dgm:presOf axis="des"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if>
        <dgm:else name="Name36">
          <dgm:layoutNode name="parallelogramComposite">
            <dgm:alg type="composite">
              <dgm:param type="ar" val="50"/>
            </dgm:alg>
            <dgm:shape xmlns:r="http://schemas.openxmlformats.org/officeDocument/2006/relationships" r:blip="">
              <dgm:adjLst/>
            </dgm:shape>
            <dgm:constrLst>
              <dgm:constr type="l" for="ch" forName="parallelogram1" refType="w" fact="0"/>
              <dgm:constr type="t" for="ch" forName="parallelogram1" refType="h" fact="0"/>
              <dgm:constr type="w" for="ch" forName="parallelogram1" refType="w" fact="0.12"/>
              <dgm:constr type="h" for="ch" forName="parallelogram1" refType="h"/>
              <dgm:constr type="l" for="ch" forName="parallelogram2" refType="w" fact="0.127"/>
              <dgm:constr type="t" for="ch" forName="parallelogram2" refType="h" fact="0"/>
              <dgm:constr type="w" for="ch" forName="parallelogram2" refType="w" fact="0.12"/>
              <dgm:constr type="h" for="ch" forName="parallelogram2" refType="h"/>
              <dgm:constr type="l" for="ch" forName="parallelogram3" refType="w" fact="0.254"/>
              <dgm:constr type="t" for="ch" forName="parallelogram3" refType="h" fact="0"/>
              <dgm:constr type="w" for="ch" forName="parallelogram3" refType="w" fact="0.12"/>
              <dgm:constr type="h" for="ch" forName="parallelogram3" refType="h"/>
              <dgm:constr type="l" for="ch" forName="parallelogram4" refType="w" fact="0.381"/>
              <dgm:constr type="t" for="ch" forName="parallelogram4" refType="h" fact="0"/>
              <dgm:constr type="w" for="ch" forName="parallelogram4" refType="w" fact="0.12"/>
              <dgm:constr type="h" for="ch" forName="parallelogram4" refType="h"/>
              <dgm:constr type="l" for="ch" forName="parallelogram5" refType="w" fact="0.508"/>
              <dgm:constr type="t" for="ch" forName="parallelogram5" refType="h" fact="0"/>
              <dgm:constr type="w" for="ch" forName="parallelogram5" refType="w" fact="0.12"/>
              <dgm:constr type="h" for="ch" forName="parallelogram5" refType="h"/>
              <dgm:constr type="l" for="ch" forName="parallelogram6" refType="w" fact="0.635"/>
              <dgm:constr type="t" for="ch" forName="parallelogram6" refType="h" fact="0"/>
              <dgm:constr type="w" for="ch" forName="parallelogram6" refType="w" fact="0.12"/>
              <dgm:constr type="h" for="ch" forName="parallelogram6" refType="h"/>
              <dgm:constr type="l" for="ch" forName="parallelogram7" refType="w" fact="0.762"/>
              <dgm:constr type="t" for="ch" forName="parallelogram7" refType="h" fact="0"/>
              <dgm:constr type="w" for="ch" forName="parallelogram7" refType="w" fact="0.12"/>
              <dgm:constr type="h" for="ch" forName="parallelogram7" refType="h"/>
            </dgm:constrLst>
            <dgm:ruleLst/>
            <dgm:layoutNode name="parallelogram1" styleLbl="alignNode1">
              <dgm:alg type="sp"/>
              <dgm:shape xmlns:r="http://schemas.openxmlformats.org/officeDocument/2006/relationships" type="parallelogram" r:blip="">
                <dgm:adjLst>
                  <dgm:adj idx="1" val="1.4084"/>
                </dgm:adjLst>
              </dgm:shape>
              <dgm:presOf/>
            </dgm:layoutNode>
            <dgm:layoutNode name="parallelogram2" styleLbl="alignNode1">
              <dgm:alg type="sp"/>
              <dgm:shape xmlns:r="http://schemas.openxmlformats.org/officeDocument/2006/relationships" type="parallelogram" r:blip="">
                <dgm:adjLst>
                  <dgm:adj idx="1" val="1.4084"/>
                </dgm:adjLst>
              </dgm:shape>
              <dgm:presOf/>
            </dgm:layoutNode>
            <dgm:layoutNode name="parallelogram3" styleLbl="alignNode1">
              <dgm:alg type="sp"/>
              <dgm:shape xmlns:r="http://schemas.openxmlformats.org/officeDocument/2006/relationships" type="parallelogram" r:blip="">
                <dgm:adjLst>
                  <dgm:adj idx="1" val="1.4084"/>
                </dgm:adjLst>
              </dgm:shape>
              <dgm:presOf/>
            </dgm:layoutNode>
            <dgm:layoutNode name="parallelogram4" styleLbl="alignNode1">
              <dgm:alg type="sp"/>
              <dgm:shape xmlns:r="http://schemas.openxmlformats.org/officeDocument/2006/relationships" type="parallelogram" r:blip="">
                <dgm:adjLst>
                  <dgm:adj idx="1" val="1.4084"/>
                </dgm:adjLst>
              </dgm:shape>
              <dgm:presOf/>
            </dgm:layoutNode>
            <dgm:layoutNode name="parallelogram5" styleLbl="alignNode1">
              <dgm:alg type="sp"/>
              <dgm:shape xmlns:r="http://schemas.openxmlformats.org/officeDocument/2006/relationships" type="parallelogram" r:blip="">
                <dgm:adjLst>
                  <dgm:adj idx="1" val="1.4084"/>
                </dgm:adjLst>
              </dgm:shape>
              <dgm:presOf/>
            </dgm:layoutNode>
            <dgm:layoutNode name="parallelogram6" styleLbl="alignNode1">
              <dgm:alg type="sp"/>
              <dgm:shape xmlns:r="http://schemas.openxmlformats.org/officeDocument/2006/relationships" type="parallelogram" r:blip="">
                <dgm:adjLst>
                  <dgm:adj idx="1" val="1.4084"/>
                </dgm:adjLst>
              </dgm:shape>
              <dgm:presOf/>
            </dgm:layoutNode>
            <dgm:layoutNode name="parallelogram7" styleLbl="alignNode1">
              <dgm:alg type="sp"/>
              <dgm:shape xmlns:r="http://schemas.openxmlformats.org/officeDocument/2006/relationships" type="parallelogram" r:blip="">
                <dgm:adjLst>
                  <dgm:adj idx="1" val="1.4084"/>
                </dgm:adjLst>
              </dgm:shape>
              <dgm:presOf/>
            </dgm:layoutNode>
          </dgm:layoutNode>
        </dgm:else>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8/layout/VerticalAccentList">
  <dgm:title val=""/>
  <dgm:desc val=""/>
  <dgm:catLst>
    <dgm:cat type="list" pri="16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dgm:chPref/>
      <dgm:dir/>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constrLst>
      <dgm:constr type="primFontSz" for="des" forName="parenttext" refType="primFontSz" refFor="des" refForName="childtext" op="gte"/>
      <dgm:constr type="w" for="ch" forName="composite" refType="w"/>
      <dgm:constr type="h" for="ch" forName="composite" refType="h"/>
      <dgm:constr type="w" for="ch" forName="parallelogramComposite" refType="w"/>
      <dgm:constr type="h" for="ch" forName="parallelogramComposite" refType="h"/>
      <dgm:constr type="w" for="ch" forName="parenttextcomposite" refType="w" fact="0.9"/>
      <dgm:constr type="h" for="ch" forName="parenttextcomposite" refType="h" fact="0.6"/>
      <dgm:constr type="h" for="ch" forName="sibTrans" refType="h" refFor="ch" refForName="composite" op="equ" fact="0.02"/>
      <dgm:constr type="h" for="ch" forName="sibTrans" op="equ"/>
    </dgm:constrLst>
    <dgm:forEach name="nodesForEach" axis="ch" ptType="node">
      <dgm:layoutNode name="parenttextcomposite">
        <dgm:alg type="composite">
          <dgm:param type="ar" val="11"/>
        </dgm:alg>
        <dgm:shape xmlns:r="http://schemas.openxmlformats.org/officeDocument/2006/relationships" r:blip="">
          <dgm:adjLst/>
        </dgm:shape>
        <dgm:constrLst>
          <dgm:constr type="h" for="ch" forName="parenttext" refType="h"/>
          <dgm:constr type="w" for="ch" forName="parenttext" refType="w"/>
        </dgm:constrLst>
        <dgm:layoutNode name="parenttext" styleLbl="revTx">
          <dgm:varLst>
            <dgm:chMax/>
            <dgm:chPref val="2"/>
            <dgm:bulletEnabled val="1"/>
          </dgm:varLst>
          <dgm:choose name="Name4">
            <dgm:if name="Name5" func="var" arg="dir" op="equ" val="norm">
              <dgm:alg type="tx">
                <dgm:param type="parTxLTRAlign" val="l"/>
                <dgm:param type="txAnchorVert" val="b"/>
              </dgm:alg>
            </dgm:if>
            <dgm:else name="Name6">
              <dgm:alg type="tx">
                <dgm:param type="parTxLTRAlign" val="r"/>
                <dgm:param type="txAnchorVert" val="b"/>
              </dgm:alg>
            </dgm:else>
          </dgm:choose>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choose name="Name7">
        <dgm:if name="Name8" axis="ch" ptType="node" func="cnt" op="gte" val="1">
          <dgm:layoutNode name="composite">
            <dgm:alg type="composite">
              <dgm:param type="ar" val="6"/>
            </dgm:alg>
            <dgm:shape xmlns:r="http://schemas.openxmlformats.org/officeDocument/2006/relationships" r:blip="">
              <dgm:adjLst/>
            </dgm:shape>
            <dgm:choose name="Name9">
              <dgm:if name="Name10" func="var" arg="dir" op="equ" val="norm">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301"/>
                  <dgm:constr type="t" for="ch" forName="childtext" refType="h" fact="0.1"/>
                  <dgm:constr type="w" for="ch" forName="childtext" refType="w" fact="0.9117"/>
                  <dgm:constr type="h" for="ch" forName="childtext" refType="h" fact="0.8"/>
                </dgm:constrLst>
              </dgm:if>
              <dgm:else name="Name11">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883"/>
                  <dgm:constr type="t" for="ch" forName="childtext" refType="h" fact="0.1"/>
                  <dgm:constr type="w" for="ch" forName="childtext" refType="w" fact="0.9117"/>
                  <dgm:constr type="h" for="ch" forName="childtext" refType="h" fact="0.8"/>
                </dgm:constrLst>
              </dgm:else>
            </dgm:choose>
            <dgm:ruleLst/>
            <dgm:layoutNode name="chevron1" styleLbl="alignNode1">
              <dgm:alg type="sp"/>
              <dgm:choose name="Name12">
                <dgm:if name="Name13" func="var" arg="dir" op="equ" val="norm">
                  <dgm:shape xmlns:r="http://schemas.openxmlformats.org/officeDocument/2006/relationships" type="chevron" r:blip="">
                    <dgm:adjLst>
                      <dgm:adj idx="1" val="0.7061"/>
                    </dgm:adjLst>
                  </dgm:shape>
                </dgm:if>
                <dgm:else name="Name14">
                  <dgm:shape xmlns:r="http://schemas.openxmlformats.org/officeDocument/2006/relationships" rot="180" type="chevron" r:blip="">
                    <dgm:adjLst>
                      <dgm:adj idx="1" val="0.7061"/>
                    </dgm:adjLst>
                  </dgm:shape>
                </dgm:else>
              </dgm:choose>
              <dgm:presOf/>
            </dgm:layoutNode>
            <dgm:layoutNode name="chevron2" styleLbl="alignNode1">
              <dgm:alg type="sp"/>
              <dgm:choose name="Name15">
                <dgm:if name="Name16" func="var" arg="dir" op="equ" val="norm">
                  <dgm:shape xmlns:r="http://schemas.openxmlformats.org/officeDocument/2006/relationships" type="chevron" r:blip="">
                    <dgm:adjLst>
                      <dgm:adj idx="1" val="0.7061"/>
                    </dgm:adjLst>
                  </dgm:shape>
                </dgm:if>
                <dgm:else name="Name17">
                  <dgm:shape xmlns:r="http://schemas.openxmlformats.org/officeDocument/2006/relationships" rot="180" type="chevron" r:blip="">
                    <dgm:adjLst>
                      <dgm:adj idx="1" val="0.7061"/>
                    </dgm:adjLst>
                  </dgm:shape>
                </dgm:else>
              </dgm:choose>
              <dgm:presOf/>
            </dgm:layoutNode>
            <dgm:layoutNode name="chevron3" styleLbl="alignNode1">
              <dgm:alg type="sp"/>
              <dgm:choose name="Name18">
                <dgm:if name="Name19" func="var" arg="dir" op="equ" val="norm">
                  <dgm:shape xmlns:r="http://schemas.openxmlformats.org/officeDocument/2006/relationships" type="chevron" r:blip="">
                    <dgm:adjLst>
                      <dgm:adj idx="1" val="0.7061"/>
                    </dgm:adjLst>
                  </dgm:shape>
                </dgm:if>
                <dgm:else name="Name20">
                  <dgm:shape xmlns:r="http://schemas.openxmlformats.org/officeDocument/2006/relationships" rot="180" type="chevron" r:blip="">
                    <dgm:adjLst>
                      <dgm:adj idx="1" val="0.7061"/>
                    </dgm:adjLst>
                  </dgm:shape>
                </dgm:else>
              </dgm:choose>
              <dgm:presOf/>
            </dgm:layoutNode>
            <dgm:layoutNode name="chevron4" styleLbl="alignNode1">
              <dgm:alg type="sp"/>
              <dgm:choose name="Name21">
                <dgm:if name="Name22" func="var" arg="dir" op="equ" val="norm">
                  <dgm:shape xmlns:r="http://schemas.openxmlformats.org/officeDocument/2006/relationships" type="chevron" r:blip="">
                    <dgm:adjLst>
                      <dgm:adj idx="1" val="0.7061"/>
                    </dgm:adjLst>
                  </dgm:shape>
                </dgm:if>
                <dgm:else name="Name23">
                  <dgm:shape xmlns:r="http://schemas.openxmlformats.org/officeDocument/2006/relationships" rot="180" type="chevron" r:blip="">
                    <dgm:adjLst>
                      <dgm:adj idx="1" val="0.7061"/>
                    </dgm:adjLst>
                  </dgm:shape>
                </dgm:else>
              </dgm:choose>
              <dgm:presOf/>
            </dgm:layoutNode>
            <dgm:layoutNode name="chevron5" styleLbl="alignNode1">
              <dgm:alg type="sp"/>
              <dgm:choose name="Name24">
                <dgm:if name="Name25" func="var" arg="dir" op="equ" val="norm">
                  <dgm:shape xmlns:r="http://schemas.openxmlformats.org/officeDocument/2006/relationships" type="chevron" r:blip="">
                    <dgm:adjLst>
                      <dgm:adj idx="1" val="0.7061"/>
                    </dgm:adjLst>
                  </dgm:shape>
                </dgm:if>
                <dgm:else name="Name26">
                  <dgm:shape xmlns:r="http://schemas.openxmlformats.org/officeDocument/2006/relationships" rot="180" type="chevron" r:blip="">
                    <dgm:adjLst>
                      <dgm:adj idx="1" val="0.7061"/>
                    </dgm:adjLst>
                  </dgm:shape>
                </dgm:else>
              </dgm:choose>
              <dgm:presOf/>
            </dgm:layoutNode>
            <dgm:layoutNode name="chevron6" styleLbl="alignNode1">
              <dgm:alg type="sp"/>
              <dgm:choose name="Name27">
                <dgm:if name="Name28" func="var" arg="dir" op="equ" val="norm">
                  <dgm:shape xmlns:r="http://schemas.openxmlformats.org/officeDocument/2006/relationships" type="chevron" r:blip="">
                    <dgm:adjLst>
                      <dgm:adj idx="1" val="0.7061"/>
                    </dgm:adjLst>
                  </dgm:shape>
                </dgm:if>
                <dgm:else name="Name29">
                  <dgm:shape xmlns:r="http://schemas.openxmlformats.org/officeDocument/2006/relationships" rot="180" type="chevron" r:blip="">
                    <dgm:adjLst>
                      <dgm:adj idx="1" val="0.7061"/>
                    </dgm:adjLst>
                  </dgm:shape>
                </dgm:else>
              </dgm:choose>
              <dgm:presOf/>
            </dgm:layoutNode>
            <dgm:layoutNode name="chevron7" styleLbl="alignNode1">
              <dgm:alg type="sp"/>
              <dgm:choose name="Name30">
                <dgm:if name="Name31" func="var" arg="dir" op="equ" val="norm">
                  <dgm:shape xmlns:r="http://schemas.openxmlformats.org/officeDocument/2006/relationships" type="chevron" r:blip="">
                    <dgm:adjLst>
                      <dgm:adj idx="1" val="0.7061"/>
                    </dgm:adjLst>
                  </dgm:shape>
                </dgm:if>
                <dgm:else name="Name32">
                  <dgm:shape xmlns:r="http://schemas.openxmlformats.org/officeDocument/2006/relationships" rot="180" type="chevron" r:blip="">
                    <dgm:adjLst>
                      <dgm:adj idx="1" val="0.7061"/>
                    </dgm:adjLst>
                  </dgm:shape>
                </dgm:else>
              </dgm:choose>
              <dgm:presOf/>
            </dgm:layoutNode>
            <dgm:layoutNode name="childtext" styleLbl="solidFgAcc1">
              <dgm:varLst>
                <dgm:chMax/>
                <dgm:chPref val="0"/>
                <dgm:bulletEnabled val="1"/>
              </dgm:varLst>
              <dgm:choose name="Name33">
                <dgm:if name="Name34" func="var" arg="dir" op="equ" val="norm">
                  <dgm:alg type="tx">
                    <dgm:param type="parTxLTRAlign" val="l"/>
                    <dgm:param type="txAnchorVertCh" val="t"/>
                  </dgm:alg>
                </dgm:if>
                <dgm:else name="Name35">
                  <dgm:alg type="tx">
                    <dgm:param type="parTxLTRAlign" val="r"/>
                    <dgm:param type="shpTxLTRAlignCh" val="r"/>
                    <dgm:param type="txAnchorVertCh" val="t"/>
                  </dgm:alg>
                </dgm:else>
              </dgm:choose>
              <dgm:shape xmlns:r="http://schemas.openxmlformats.org/officeDocument/2006/relationships" type="rect" r:blip="">
                <dgm:adjLst/>
              </dgm:shape>
              <dgm:presOf axis="des"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if>
        <dgm:else name="Name36">
          <dgm:layoutNode name="parallelogramComposite">
            <dgm:alg type="composite">
              <dgm:param type="ar" val="50"/>
            </dgm:alg>
            <dgm:shape xmlns:r="http://schemas.openxmlformats.org/officeDocument/2006/relationships" r:blip="">
              <dgm:adjLst/>
            </dgm:shape>
            <dgm:constrLst>
              <dgm:constr type="l" for="ch" forName="parallelogram1" refType="w" fact="0"/>
              <dgm:constr type="t" for="ch" forName="parallelogram1" refType="h" fact="0"/>
              <dgm:constr type="w" for="ch" forName="parallelogram1" refType="w" fact="0.12"/>
              <dgm:constr type="h" for="ch" forName="parallelogram1" refType="h"/>
              <dgm:constr type="l" for="ch" forName="parallelogram2" refType="w" fact="0.127"/>
              <dgm:constr type="t" for="ch" forName="parallelogram2" refType="h" fact="0"/>
              <dgm:constr type="w" for="ch" forName="parallelogram2" refType="w" fact="0.12"/>
              <dgm:constr type="h" for="ch" forName="parallelogram2" refType="h"/>
              <dgm:constr type="l" for="ch" forName="parallelogram3" refType="w" fact="0.254"/>
              <dgm:constr type="t" for="ch" forName="parallelogram3" refType="h" fact="0"/>
              <dgm:constr type="w" for="ch" forName="parallelogram3" refType="w" fact="0.12"/>
              <dgm:constr type="h" for="ch" forName="parallelogram3" refType="h"/>
              <dgm:constr type="l" for="ch" forName="parallelogram4" refType="w" fact="0.381"/>
              <dgm:constr type="t" for="ch" forName="parallelogram4" refType="h" fact="0"/>
              <dgm:constr type="w" for="ch" forName="parallelogram4" refType="w" fact="0.12"/>
              <dgm:constr type="h" for="ch" forName="parallelogram4" refType="h"/>
              <dgm:constr type="l" for="ch" forName="parallelogram5" refType="w" fact="0.508"/>
              <dgm:constr type="t" for="ch" forName="parallelogram5" refType="h" fact="0"/>
              <dgm:constr type="w" for="ch" forName="parallelogram5" refType="w" fact="0.12"/>
              <dgm:constr type="h" for="ch" forName="parallelogram5" refType="h"/>
              <dgm:constr type="l" for="ch" forName="parallelogram6" refType="w" fact="0.635"/>
              <dgm:constr type="t" for="ch" forName="parallelogram6" refType="h" fact="0"/>
              <dgm:constr type="w" for="ch" forName="parallelogram6" refType="w" fact="0.12"/>
              <dgm:constr type="h" for="ch" forName="parallelogram6" refType="h"/>
              <dgm:constr type="l" for="ch" forName="parallelogram7" refType="w" fact="0.762"/>
              <dgm:constr type="t" for="ch" forName="parallelogram7" refType="h" fact="0"/>
              <dgm:constr type="w" for="ch" forName="parallelogram7" refType="w" fact="0.12"/>
              <dgm:constr type="h" for="ch" forName="parallelogram7" refType="h"/>
            </dgm:constrLst>
            <dgm:ruleLst/>
            <dgm:layoutNode name="parallelogram1" styleLbl="alignNode1">
              <dgm:alg type="sp"/>
              <dgm:shape xmlns:r="http://schemas.openxmlformats.org/officeDocument/2006/relationships" type="parallelogram" r:blip="">
                <dgm:adjLst>
                  <dgm:adj idx="1" val="1.4084"/>
                </dgm:adjLst>
              </dgm:shape>
              <dgm:presOf/>
            </dgm:layoutNode>
            <dgm:layoutNode name="parallelogram2" styleLbl="alignNode1">
              <dgm:alg type="sp"/>
              <dgm:shape xmlns:r="http://schemas.openxmlformats.org/officeDocument/2006/relationships" type="parallelogram" r:blip="">
                <dgm:adjLst>
                  <dgm:adj idx="1" val="1.4084"/>
                </dgm:adjLst>
              </dgm:shape>
              <dgm:presOf/>
            </dgm:layoutNode>
            <dgm:layoutNode name="parallelogram3" styleLbl="alignNode1">
              <dgm:alg type="sp"/>
              <dgm:shape xmlns:r="http://schemas.openxmlformats.org/officeDocument/2006/relationships" type="parallelogram" r:blip="">
                <dgm:adjLst>
                  <dgm:adj idx="1" val="1.4084"/>
                </dgm:adjLst>
              </dgm:shape>
              <dgm:presOf/>
            </dgm:layoutNode>
            <dgm:layoutNode name="parallelogram4" styleLbl="alignNode1">
              <dgm:alg type="sp"/>
              <dgm:shape xmlns:r="http://schemas.openxmlformats.org/officeDocument/2006/relationships" type="parallelogram" r:blip="">
                <dgm:adjLst>
                  <dgm:adj idx="1" val="1.4084"/>
                </dgm:adjLst>
              </dgm:shape>
              <dgm:presOf/>
            </dgm:layoutNode>
            <dgm:layoutNode name="parallelogram5" styleLbl="alignNode1">
              <dgm:alg type="sp"/>
              <dgm:shape xmlns:r="http://schemas.openxmlformats.org/officeDocument/2006/relationships" type="parallelogram" r:blip="">
                <dgm:adjLst>
                  <dgm:adj idx="1" val="1.4084"/>
                </dgm:adjLst>
              </dgm:shape>
              <dgm:presOf/>
            </dgm:layoutNode>
            <dgm:layoutNode name="parallelogram6" styleLbl="alignNode1">
              <dgm:alg type="sp"/>
              <dgm:shape xmlns:r="http://schemas.openxmlformats.org/officeDocument/2006/relationships" type="parallelogram" r:blip="">
                <dgm:adjLst>
                  <dgm:adj idx="1" val="1.4084"/>
                </dgm:adjLst>
              </dgm:shape>
              <dgm:presOf/>
            </dgm:layoutNode>
            <dgm:layoutNode name="parallelogram7" styleLbl="alignNode1">
              <dgm:alg type="sp"/>
              <dgm:shape xmlns:r="http://schemas.openxmlformats.org/officeDocument/2006/relationships" type="parallelogram" r:blip="">
                <dgm:adjLst>
                  <dgm:adj idx="1" val="1.4084"/>
                </dgm:adjLst>
              </dgm:shape>
              <dgm:presOf/>
            </dgm:layoutNode>
          </dgm:layoutNode>
        </dgm:else>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10/12/2023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10/12/2023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10/12/2023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10/12/2023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10/12/2023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10/12/2023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10/12/2023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10/12/2023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10/12/2023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10/12/2023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10/12/2023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10/12/2023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1.xml"/><Relationship Id="rId5" Type="http://schemas.openxmlformats.org/officeDocument/2006/relationships/image" Target="../media/image7.emf"/><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slideLayout" Target="../slideLayouts/slideLayout7.xml"/><Relationship Id="rId1" Type="http://schemas.openxmlformats.org/officeDocument/2006/relationships/tags" Target="../tags/tag1.xml"/><Relationship Id="rId5" Type="http://schemas.openxmlformats.org/officeDocument/2006/relationships/image" Target="../media/image10.jpeg"/><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slideLayout" Target="../slideLayouts/slideLayout7.xml"/><Relationship Id="rId1" Type="http://schemas.openxmlformats.org/officeDocument/2006/relationships/tags" Target="../tags/tag2.xml"/><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8.emf"/><Relationship Id="rId7" Type="http://schemas.openxmlformats.org/officeDocument/2006/relationships/diagramQuickStyle" Target="../diagrams/quickStyle1.xml"/><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9.emf"/><Relationship Id="rId9" Type="http://schemas.microsoft.com/office/2007/relationships/diagramDrawing" Target="../diagrams/drawing1.xml"/></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slideLayout" Target="../slideLayouts/slideLayout7.xml"/><Relationship Id="rId1" Type="http://schemas.openxmlformats.org/officeDocument/2006/relationships/tags" Target="../tags/tag4.xml"/><Relationship Id="rId5" Type="http://schemas.openxmlformats.org/officeDocument/2006/relationships/image" Target="../media/image13.jpeg"/><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slideLayout" Target="../slideLayouts/slideLayout7.xml"/><Relationship Id="rId1" Type="http://schemas.openxmlformats.org/officeDocument/2006/relationships/tags" Target="../tags/tag5.xml"/><Relationship Id="rId5" Type="http://schemas.openxmlformats.org/officeDocument/2006/relationships/image" Target="../media/image16.png"/><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slideLayout" Target="../slideLayouts/slideLayout7.xml"/><Relationship Id="rId1" Type="http://schemas.openxmlformats.org/officeDocument/2006/relationships/tags" Target="../tags/tag6.xml"/><Relationship Id="rId5" Type="http://schemas.openxmlformats.org/officeDocument/2006/relationships/image" Target="../media/image17.png"/><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slideLayout" Target="../slideLayouts/slideLayout7.xml"/><Relationship Id="rId1" Type="http://schemas.openxmlformats.org/officeDocument/2006/relationships/tags" Target="../tags/tag7.xml"/><Relationship Id="rId5" Type="http://schemas.openxmlformats.org/officeDocument/2006/relationships/image" Target="../media/image18.png"/><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slideLayout" Target="../slideLayouts/slideLayout7.xml"/><Relationship Id="rId1" Type="http://schemas.openxmlformats.org/officeDocument/2006/relationships/tags" Target="../tags/tag8.xml"/><Relationship Id="rId5" Type="http://schemas.openxmlformats.org/officeDocument/2006/relationships/image" Target="../media/image19.png"/><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slideLayout" Target="../slideLayouts/slideLayout7.xml"/><Relationship Id="rId1" Type="http://schemas.openxmlformats.org/officeDocument/2006/relationships/tags" Target="../tags/tag9.xml"/><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24.png"/></Relationships>
</file>

<file path=ppt/slides/_rels/slide29.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8.emf"/><Relationship Id="rId7" Type="http://schemas.openxmlformats.org/officeDocument/2006/relationships/diagramQuickStyle" Target="../diagrams/quickStyle2.xml"/><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diagramLayout" Target="../diagrams/layout2.xml"/><Relationship Id="rId5" Type="http://schemas.openxmlformats.org/officeDocument/2006/relationships/diagramData" Target="../diagrams/data2.xml"/><Relationship Id="rId4" Type="http://schemas.openxmlformats.org/officeDocument/2006/relationships/image" Target="../media/image9.emf"/><Relationship Id="rId9" Type="http://schemas.microsoft.com/office/2007/relationships/diagramDrawing" Target="../diagrams/drawing2.xml"/></Relationships>
</file>

<file path=ppt/slides/_rels/slide30.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9.emf"/><Relationship Id="rId7" Type="http://schemas.openxmlformats.org/officeDocument/2006/relationships/diagramColors" Target="../diagrams/colors3.xml"/><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31.xml.rels><?xml version="1.0" encoding="UTF-8" standalone="yes"?>
<Relationships xmlns="http://schemas.openxmlformats.org/package/2006/relationships"><Relationship Id="rId8" Type="http://schemas.openxmlformats.org/officeDocument/2006/relationships/diagramColors" Target="../diagrams/colors4.xml"/><Relationship Id="rId3" Type="http://schemas.openxmlformats.org/officeDocument/2006/relationships/image" Target="../media/image8.emf"/><Relationship Id="rId7" Type="http://schemas.openxmlformats.org/officeDocument/2006/relationships/diagramQuickStyle" Target="../diagrams/quickStyle4.xml"/><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diagramLayout" Target="../diagrams/layout4.xml"/><Relationship Id="rId5" Type="http://schemas.openxmlformats.org/officeDocument/2006/relationships/diagramData" Target="../diagrams/data4.xml"/><Relationship Id="rId4" Type="http://schemas.openxmlformats.org/officeDocument/2006/relationships/image" Target="../media/image9.emf"/><Relationship Id="rId9" Type="http://schemas.microsoft.com/office/2007/relationships/diagramDrawing" Target="../diagrams/drawing4.xml"/></Relationships>
</file>

<file path=ppt/slides/_rels/slide32.xml.rels><?xml version="1.0" encoding="UTF-8" standalone="yes"?>
<Relationships xmlns="http://schemas.openxmlformats.org/package/2006/relationships"><Relationship Id="rId8" Type="http://schemas.openxmlformats.org/officeDocument/2006/relationships/diagramColors" Target="../diagrams/colors5.xml"/><Relationship Id="rId3" Type="http://schemas.openxmlformats.org/officeDocument/2006/relationships/image" Target="../media/image8.emf"/><Relationship Id="rId7" Type="http://schemas.openxmlformats.org/officeDocument/2006/relationships/diagramQuickStyle" Target="../diagrams/quickStyle5.xml"/><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diagramLayout" Target="../diagrams/layout5.xml"/><Relationship Id="rId5" Type="http://schemas.openxmlformats.org/officeDocument/2006/relationships/diagramData" Target="../diagrams/data5.xml"/><Relationship Id="rId10" Type="http://schemas.openxmlformats.org/officeDocument/2006/relationships/image" Target="../media/image25.png"/><Relationship Id="rId4" Type="http://schemas.openxmlformats.org/officeDocument/2006/relationships/image" Target="../media/image9.emf"/><Relationship Id="rId9" Type="http://schemas.microsoft.com/office/2007/relationships/diagramDrawing" Target="../diagrams/drawing5.xml"/></Relationships>
</file>

<file path=ppt/slides/_rels/slide33.xml.rels><?xml version="1.0" encoding="UTF-8" standalone="yes"?>
<Relationships xmlns="http://schemas.openxmlformats.org/package/2006/relationships"><Relationship Id="rId8" Type="http://schemas.openxmlformats.org/officeDocument/2006/relationships/diagramColors" Target="../diagrams/colors6.xml"/><Relationship Id="rId3" Type="http://schemas.openxmlformats.org/officeDocument/2006/relationships/image" Target="../media/image8.emf"/><Relationship Id="rId7" Type="http://schemas.openxmlformats.org/officeDocument/2006/relationships/diagramQuickStyle" Target="../diagrams/quickStyle6.xml"/><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diagramLayout" Target="../diagrams/layout6.xml"/><Relationship Id="rId5" Type="http://schemas.openxmlformats.org/officeDocument/2006/relationships/diagramData" Target="../diagrams/data6.xml"/><Relationship Id="rId10" Type="http://schemas.openxmlformats.org/officeDocument/2006/relationships/image" Target="../media/image25.png"/><Relationship Id="rId4" Type="http://schemas.openxmlformats.org/officeDocument/2006/relationships/image" Target="../media/image9.emf"/><Relationship Id="rId9" Type="http://schemas.microsoft.com/office/2007/relationships/diagramDrawing" Target="../diagrams/drawing6.xml"/></Relationships>
</file>

<file path=ppt/slides/_rels/slide3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3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8" Type="http://schemas.openxmlformats.org/officeDocument/2006/relationships/image" Target="../media/image30.jpg"/><Relationship Id="rId3" Type="http://schemas.openxmlformats.org/officeDocument/2006/relationships/image" Target="../media/image27.png"/><Relationship Id="rId7" Type="http://schemas.openxmlformats.org/officeDocument/2006/relationships/image" Target="../media/image29.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svg"/><Relationship Id="rId5" Type="http://schemas.openxmlformats.org/officeDocument/2006/relationships/image" Target="../media/image28.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6E4CC76-2D0D-6204-3FBC-B0856D8E8836}"/>
              </a:ext>
            </a:extLst>
          </p:cNvPr>
          <p:cNvSpPr txBox="1"/>
          <p:nvPr/>
        </p:nvSpPr>
        <p:spPr>
          <a:xfrm>
            <a:off x="32735" y="3002309"/>
            <a:ext cx="6345007" cy="1446550"/>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Project </a:t>
            </a:r>
            <a:r>
              <a:rPr lang="en-US" sz="4400" b="1" dirty="0">
                <a:solidFill>
                  <a:srgbClr val="00B0F0"/>
                </a:solidFill>
                <a:latin typeface="Times New Roman" panose="02020603050405020304" pitchFamily="18" charset="0"/>
                <a:cs typeface="Times New Roman" panose="02020603050405020304" pitchFamily="18" charset="0"/>
              </a:rPr>
              <a:t>Risk</a:t>
            </a:r>
            <a:r>
              <a:rPr lang="en-US" sz="4400" b="1" dirty="0" smtClean="0">
                <a:solidFill>
                  <a:srgbClr val="00B0F0"/>
                </a:solidFill>
                <a:latin typeface="Times New Roman" panose="02020603050405020304" pitchFamily="18" charset="0"/>
                <a:cs typeface="Times New Roman" panose="02020603050405020304" pitchFamily="18" charset="0"/>
              </a:rPr>
              <a:t>&amp; Supply</a:t>
            </a:r>
          </a:p>
          <a:p>
            <a:r>
              <a:rPr lang="en-US" sz="4400" b="1" dirty="0" smtClean="0">
                <a:solidFill>
                  <a:srgbClr val="00B0F0"/>
                </a:solidFill>
                <a:latin typeface="Times New Roman" panose="02020603050405020304" pitchFamily="18" charset="0"/>
                <a:cs typeface="Times New Roman" panose="02020603050405020304" pitchFamily="18" charset="0"/>
              </a:rPr>
              <a:t>Chain Risk Management</a:t>
            </a:r>
            <a:endParaRPr lang="en-US" sz="4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4"/>
          <a:stretch>
            <a:fillRect/>
          </a:stretch>
        </p:blipFill>
        <p:spPr>
          <a:xfrm>
            <a:off x="-124177" y="22090"/>
            <a:ext cx="8442554" cy="2372365"/>
          </a:xfrm>
          <a:prstGeom prst="rect">
            <a:avLst/>
          </a:prstGeom>
          <a:solidFill>
            <a:srgbClr val="FAC748"/>
          </a:solidFill>
        </p:spPr>
      </p:pic>
      <p:pic>
        <p:nvPicPr>
          <p:cNvPr id="13" name="Picture 12"/>
          <p:cNvPicPr>
            <a:picLocks noChangeAspect="1"/>
          </p:cNvPicPr>
          <p:nvPr/>
        </p:nvPicPr>
        <p:blipFill>
          <a:blip r:embed="rId5"/>
          <a:stretch>
            <a:fillRect/>
          </a:stretch>
        </p:blipFill>
        <p:spPr>
          <a:xfrm>
            <a:off x="4643022" y="3598268"/>
            <a:ext cx="6857802" cy="1206232"/>
          </a:xfrm>
          <a:prstGeom prst="rect">
            <a:avLst/>
          </a:prstGeom>
        </p:spPr>
      </p:pic>
      <p:sp>
        <p:nvSpPr>
          <p:cNvPr id="14" name="TextBox 13"/>
          <p:cNvSpPr txBox="1"/>
          <p:nvPr/>
        </p:nvSpPr>
        <p:spPr>
          <a:xfrm>
            <a:off x="64655" y="715791"/>
            <a:ext cx="7112456" cy="1384995"/>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Risk &amp;Supply Chain Risk</a:t>
            </a:r>
            <a:endParaRPr lang="en-US" sz="2800" dirty="0">
              <a:solidFill>
                <a:schemeClr val="bg1"/>
              </a:solidFill>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Prepared by Dr. Dalia Hosni</a:t>
            </a:r>
          </a:p>
          <a:p>
            <a:r>
              <a:rPr lang="en-US" sz="2800" b="1" dirty="0">
                <a:solidFill>
                  <a:srgbClr val="852F4A"/>
                </a:solidFill>
                <a:latin typeface="Tajawal Medium" panose="00000600000000000000" pitchFamily="2" charset="-78"/>
                <a:cs typeface="Tajawal Medium" panose="00000600000000000000" pitchFamily="2" charset="-78"/>
              </a:rPr>
              <a:t>Lecture 2</a:t>
            </a:r>
          </a:p>
        </p:txBody>
      </p:sp>
      <p:sp>
        <p:nvSpPr>
          <p:cNvPr id="16" name="TextBox 15"/>
          <p:cNvSpPr txBox="1"/>
          <p:nvPr/>
        </p:nvSpPr>
        <p:spPr>
          <a:xfrm>
            <a:off x="4833459" y="3659999"/>
            <a:ext cx="6843540" cy="954107"/>
          </a:xfrm>
          <a:prstGeom prst="rect">
            <a:avLst/>
          </a:prstGeom>
          <a:noFill/>
        </p:spPr>
        <p:txBody>
          <a:bodyPr wrap="none" rtlCol="0">
            <a:spAutoFit/>
          </a:bodyPr>
          <a:lstStyle/>
          <a:p>
            <a:pPr algn="ctr"/>
            <a:r>
              <a:rPr lang="en-US" sz="2800" b="1" dirty="0">
                <a:solidFill>
                  <a:srgbClr val="852F4A"/>
                </a:solidFill>
                <a:latin typeface="Tajawal Medium" panose="00000600000000000000" pitchFamily="2" charset="-78"/>
                <a:cs typeface="Tajawal Medium" panose="00000600000000000000" pitchFamily="2" charset="-78"/>
              </a:rPr>
              <a:t>PMG 663</a:t>
            </a:r>
          </a:p>
          <a:p>
            <a:r>
              <a:rPr lang="en-US" sz="2800" b="1" dirty="0">
                <a:solidFill>
                  <a:srgbClr val="852F4A"/>
                </a:solidFill>
                <a:latin typeface="Tajawal Medium" panose="00000600000000000000" pitchFamily="2" charset="-78"/>
                <a:cs typeface="Tajawal Medium" panose="00000600000000000000" pitchFamily="2" charset="-78"/>
              </a:rPr>
              <a:t>Project Risk &amp;Supply Chain Risk</a:t>
            </a:r>
            <a:endParaRPr lang="en-US" sz="2800" b="1" dirty="0">
              <a:solidFill>
                <a:srgbClr val="852F4A"/>
              </a:solidFill>
              <a:cs typeface="Tajawal Medium" panose="00000600000000000000" pitchFamily="2" charset="-78"/>
            </a:endParaRPr>
          </a:p>
        </p:txBody>
      </p:sp>
    </p:spTree>
    <p:extLst>
      <p:ext uri="{BB962C8B-B14F-4D97-AF65-F5344CB8AC3E}">
        <p14:creationId xmlns:p14="http://schemas.microsoft.com/office/powerpoint/2010/main" val="1700993232"/>
      </p:ext>
    </p:extLst>
  </p:cSld>
  <p:clrMapOvr>
    <a:masterClrMapping/>
  </p:clrMapOvr>
  <mc:AlternateContent xmlns:mc="http://schemas.openxmlformats.org/markup-compatibility/2006" xmlns:p14="http://schemas.microsoft.com/office/powerpoint/2010/main">
    <mc:Choice Requires="p14">
      <p:transition spd="slow" p14:dur="2000" advTm="18504"/>
    </mc:Choice>
    <mc:Fallback xmlns="">
      <p:transition spd="slow" advTm="1850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55418"/>
            <a:ext cx="9533101" cy="1610200"/>
          </a:xfrm>
          <a:prstGeom prst="rect">
            <a:avLst/>
          </a:prstGeom>
          <a:solidFill>
            <a:srgbClr val="FAC748"/>
          </a:solidFill>
        </p:spPr>
      </p:pic>
      <p:sp>
        <p:nvSpPr>
          <p:cNvPr id="7" name="TextBox 6"/>
          <p:cNvSpPr txBox="1"/>
          <p:nvPr/>
        </p:nvSpPr>
        <p:spPr>
          <a:xfrm>
            <a:off x="2650377" y="543490"/>
            <a:ext cx="537839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Risk &amp;Supply Chain Risk</a:t>
            </a:r>
            <a:endParaRPr lang="en-US" sz="28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peech Bubble: Rectangle with Corners Rounded 9">
            <a:extLst>
              <a:ext uri="{FF2B5EF4-FFF2-40B4-BE49-F238E27FC236}">
                <a16:creationId xmlns:a16="http://schemas.microsoft.com/office/drawing/2014/main" id="{B0738465-7CF1-5A16-FE7B-D05CF3C456C9}"/>
              </a:ext>
            </a:extLst>
          </p:cNvPr>
          <p:cNvSpPr/>
          <p:nvPr/>
        </p:nvSpPr>
        <p:spPr>
          <a:xfrm>
            <a:off x="1512264" y="1388683"/>
            <a:ext cx="2032817" cy="1650751"/>
          </a:xfrm>
          <a:prstGeom prst="wedgeRoundRectCallout">
            <a:avLst/>
          </a:prstGeom>
          <a:ln w="28575"/>
        </p:spPr>
        <p:style>
          <a:lnRef idx="2">
            <a:schemeClr val="accent5"/>
          </a:lnRef>
          <a:fillRef idx="1">
            <a:schemeClr val="lt1"/>
          </a:fillRef>
          <a:effectRef idx="0">
            <a:schemeClr val="accent5"/>
          </a:effectRef>
          <a:fontRef idx="minor">
            <a:schemeClr val="dk1"/>
          </a:fontRef>
        </p:style>
        <p:txBody>
          <a:bodyPr rtlCol="1" anchor="ctr"/>
          <a:lstStyle/>
          <a:p>
            <a:pPr algn="ctr"/>
            <a:r>
              <a:rPr lang="en-US" sz="3200" dirty="0">
                <a:ln w="0"/>
                <a:solidFill>
                  <a:schemeClr val="accent1"/>
                </a:solidFill>
                <a:effectLst>
                  <a:outerShdw blurRad="38100" dist="25400" dir="5400000" algn="ctr" rotWithShape="0">
                    <a:srgbClr val="6E747A">
                      <a:alpha val="43000"/>
                    </a:srgbClr>
                  </a:outerShdw>
                </a:effectLst>
                <a:cs typeface="Tajawal Medium" panose="00000600000000000000" pitchFamily="2" charset="-78"/>
              </a:rPr>
              <a:t>What Is a Project?</a:t>
            </a:r>
            <a:endParaRPr lang="en-US" altLang="ar-EG" sz="3200" dirty="0">
              <a:ln w="0"/>
              <a:solidFill>
                <a:schemeClr val="accent1"/>
              </a:solidFill>
              <a:effectLst>
                <a:outerShdw blurRad="38100" dist="25400" dir="5400000" algn="ctr" rotWithShape="0">
                  <a:srgbClr val="6E747A">
                    <a:alpha val="43000"/>
                  </a:srgbClr>
                </a:outerShdw>
              </a:effectLst>
              <a:cs typeface="Tajawal Medium" panose="00000600000000000000" pitchFamily="2" charset="-78"/>
            </a:endParaRPr>
          </a:p>
        </p:txBody>
      </p:sp>
      <p:sp>
        <p:nvSpPr>
          <p:cNvPr id="12" name="Speech Bubble: Rectangle with Corners Rounded 11">
            <a:extLst>
              <a:ext uri="{FF2B5EF4-FFF2-40B4-BE49-F238E27FC236}">
                <a16:creationId xmlns:a16="http://schemas.microsoft.com/office/drawing/2014/main" id="{65650428-F74C-578A-CDD5-3C80AC73FBE1}"/>
              </a:ext>
            </a:extLst>
          </p:cNvPr>
          <p:cNvSpPr/>
          <p:nvPr/>
        </p:nvSpPr>
        <p:spPr>
          <a:xfrm>
            <a:off x="4063183" y="1470526"/>
            <a:ext cx="2032817" cy="1650751"/>
          </a:xfrm>
          <a:prstGeom prst="wedgeRoundRectCallout">
            <a:avLst/>
          </a:prstGeom>
          <a:ln w="28575"/>
        </p:spPr>
        <p:style>
          <a:lnRef idx="2">
            <a:schemeClr val="dk1"/>
          </a:lnRef>
          <a:fillRef idx="1">
            <a:schemeClr val="lt1"/>
          </a:fillRef>
          <a:effectRef idx="0">
            <a:schemeClr val="dk1"/>
          </a:effectRef>
          <a:fontRef idx="minor">
            <a:schemeClr val="dk1"/>
          </a:fontRef>
        </p:style>
        <p:txBody>
          <a:bodyPr rtlCol="1" anchor="ctr"/>
          <a:lstStyle/>
          <a:p>
            <a:pPr algn="ctr"/>
            <a:r>
              <a:rPr lang="en-US" sz="32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cs typeface="Tajawal Medium" panose="00000600000000000000" pitchFamily="2" charset="-78"/>
              </a:rPr>
              <a:t>What Is a Risk?</a:t>
            </a:r>
            <a:endParaRPr lang="en-US" altLang="ar-EG" sz="32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cs typeface="Tajawal Medium" panose="00000600000000000000" pitchFamily="2" charset="-78"/>
            </a:endParaRPr>
          </a:p>
        </p:txBody>
      </p:sp>
      <p:sp>
        <p:nvSpPr>
          <p:cNvPr id="13" name="Speech Bubble: Rectangle with Corners Rounded 12">
            <a:extLst>
              <a:ext uri="{FF2B5EF4-FFF2-40B4-BE49-F238E27FC236}">
                <a16:creationId xmlns:a16="http://schemas.microsoft.com/office/drawing/2014/main" id="{51DE6806-A79E-216A-FD22-8B70D5D4445B}"/>
              </a:ext>
            </a:extLst>
          </p:cNvPr>
          <p:cNvSpPr/>
          <p:nvPr/>
        </p:nvSpPr>
        <p:spPr>
          <a:xfrm>
            <a:off x="7110165" y="1359427"/>
            <a:ext cx="2032817" cy="1650751"/>
          </a:xfrm>
          <a:prstGeom prst="wedgeRoundRectCallout">
            <a:avLst/>
          </a:prstGeom>
          <a:ln w="28575"/>
        </p:spPr>
        <p:style>
          <a:lnRef idx="2">
            <a:schemeClr val="accent6"/>
          </a:lnRef>
          <a:fillRef idx="1">
            <a:schemeClr val="lt1"/>
          </a:fillRef>
          <a:effectRef idx="0">
            <a:schemeClr val="accent6"/>
          </a:effectRef>
          <a:fontRef idx="minor">
            <a:schemeClr val="dk1"/>
          </a:fontRef>
        </p:style>
        <p:txBody>
          <a:bodyPr rtlCol="1" anchor="ctr"/>
          <a:lstStyle/>
          <a:p>
            <a:pPr algn="ctr"/>
            <a:r>
              <a:rPr lang="en-US" sz="32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cs typeface="Tajawal Medium" panose="00000600000000000000" pitchFamily="2" charset="-78"/>
              </a:rPr>
              <a:t>Types of Project Risk</a:t>
            </a:r>
          </a:p>
        </p:txBody>
      </p:sp>
      <p:pic>
        <p:nvPicPr>
          <p:cNvPr id="1032" name="Picture 8" descr="Everything you need to know but are afraid to ask | Blackstone Management">
            <a:extLst>
              <a:ext uri="{FF2B5EF4-FFF2-40B4-BE49-F238E27FC236}">
                <a16:creationId xmlns:a16="http://schemas.microsoft.com/office/drawing/2014/main" id="{B8A227FC-1E8F-A5C1-8ED8-2F5D8973737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425065" y="1070899"/>
            <a:ext cx="2647950" cy="1724025"/>
          </a:xfrm>
          <a:prstGeom prst="rect">
            <a:avLst/>
          </a:prstGeom>
          <a:noFill/>
          <a:extLst>
            <a:ext uri="{909E8E84-426E-40DD-AFC4-6F175D3DCCD1}">
              <a14:hiddenFill xmlns:a14="http://schemas.microsoft.com/office/drawing/2010/main">
                <a:solidFill>
                  <a:srgbClr val="FFFFFF"/>
                </a:solidFill>
              </a14:hiddenFill>
            </a:ext>
          </a:extLst>
        </p:spPr>
      </p:pic>
      <p:sp>
        <p:nvSpPr>
          <p:cNvPr id="17" name="Speech Bubble: Rectangle with Corners Rounded 16">
            <a:extLst>
              <a:ext uri="{FF2B5EF4-FFF2-40B4-BE49-F238E27FC236}">
                <a16:creationId xmlns:a16="http://schemas.microsoft.com/office/drawing/2014/main" id="{B57C0705-1A86-7B8D-C71C-8049D5B91AA7}"/>
              </a:ext>
            </a:extLst>
          </p:cNvPr>
          <p:cNvSpPr/>
          <p:nvPr/>
        </p:nvSpPr>
        <p:spPr>
          <a:xfrm>
            <a:off x="1633968" y="3234529"/>
            <a:ext cx="2689197" cy="1786378"/>
          </a:xfrm>
          <a:prstGeom prst="wedgeRoundRectCallout">
            <a:avLst/>
          </a:prstGeom>
          <a:ln w="28575"/>
        </p:spPr>
        <p:style>
          <a:lnRef idx="2">
            <a:schemeClr val="accent4"/>
          </a:lnRef>
          <a:fillRef idx="1">
            <a:schemeClr val="lt1"/>
          </a:fillRef>
          <a:effectRef idx="0">
            <a:schemeClr val="accent4"/>
          </a:effectRef>
          <a:fontRef idx="minor">
            <a:schemeClr val="dk1"/>
          </a:fontRef>
        </p:style>
        <p:txBody>
          <a:bodyPr rtlCol="1" anchor="ctr"/>
          <a:lstStyle/>
          <a:p>
            <a:pPr algn="ctr"/>
            <a:r>
              <a:rPr lang="en-US" sz="3200" dirty="0">
                <a:ln w="0"/>
                <a:solidFill>
                  <a:schemeClr val="tx1"/>
                </a:solidFill>
                <a:effectLst>
                  <a:outerShdw blurRad="38100" dist="19050" dir="2700000" algn="tl" rotWithShape="0">
                    <a:schemeClr val="dk1">
                      <a:alpha val="40000"/>
                    </a:schemeClr>
                  </a:outerShdw>
                </a:effectLst>
                <a:cs typeface="Tajawal Medium" panose="00000600000000000000" pitchFamily="2" charset="-78"/>
              </a:rPr>
              <a:t>Supply chain management </a:t>
            </a:r>
          </a:p>
        </p:txBody>
      </p:sp>
      <p:sp>
        <p:nvSpPr>
          <p:cNvPr id="18" name="Speech Bubble: Rectangle with Corners Rounded 17">
            <a:extLst>
              <a:ext uri="{FF2B5EF4-FFF2-40B4-BE49-F238E27FC236}">
                <a16:creationId xmlns:a16="http://schemas.microsoft.com/office/drawing/2014/main" id="{B5A30544-0E14-6E71-1206-7180F84DA658}"/>
              </a:ext>
            </a:extLst>
          </p:cNvPr>
          <p:cNvSpPr/>
          <p:nvPr/>
        </p:nvSpPr>
        <p:spPr>
          <a:xfrm>
            <a:off x="4926731" y="3234529"/>
            <a:ext cx="2689197" cy="1786378"/>
          </a:xfrm>
          <a:prstGeom prst="wedgeRoundRectCallout">
            <a:avLst/>
          </a:prstGeom>
          <a:ln w="28575"/>
        </p:spPr>
        <p:style>
          <a:lnRef idx="2">
            <a:schemeClr val="accent4"/>
          </a:lnRef>
          <a:fillRef idx="1">
            <a:schemeClr val="lt1"/>
          </a:fillRef>
          <a:effectRef idx="0">
            <a:schemeClr val="accent4"/>
          </a:effectRef>
          <a:fontRef idx="minor">
            <a:schemeClr val="dk1"/>
          </a:fontRef>
        </p:style>
        <p:txBody>
          <a:bodyPr rtlCol="1" anchor="ctr"/>
          <a:lstStyle/>
          <a:p>
            <a:pPr algn="ctr"/>
            <a:r>
              <a:rPr lang="en-US" sz="3200" dirty="0">
                <a:ln w="0"/>
                <a:solidFill>
                  <a:schemeClr val="tx1"/>
                </a:solidFill>
                <a:effectLst>
                  <a:outerShdw blurRad="38100" dist="19050" dir="2700000" algn="tl" rotWithShape="0">
                    <a:schemeClr val="dk1">
                      <a:alpha val="40000"/>
                    </a:schemeClr>
                  </a:outerShdw>
                </a:effectLst>
                <a:cs typeface="Tajawal Medium" panose="00000600000000000000" pitchFamily="2" charset="-78"/>
              </a:rPr>
              <a:t> Risk in Supply chain</a:t>
            </a:r>
          </a:p>
        </p:txBody>
      </p:sp>
      <p:sp>
        <p:nvSpPr>
          <p:cNvPr id="19" name="Speech Bubble: Rectangle with Corners Rounded 18">
            <a:extLst>
              <a:ext uri="{FF2B5EF4-FFF2-40B4-BE49-F238E27FC236}">
                <a16:creationId xmlns:a16="http://schemas.microsoft.com/office/drawing/2014/main" id="{2F490B34-7138-C650-A0C6-152F020B8FAD}"/>
              </a:ext>
            </a:extLst>
          </p:cNvPr>
          <p:cNvSpPr/>
          <p:nvPr/>
        </p:nvSpPr>
        <p:spPr>
          <a:xfrm>
            <a:off x="7954226" y="3270012"/>
            <a:ext cx="3554283" cy="1786378"/>
          </a:xfrm>
          <a:prstGeom prst="wedgeRoundRectCallout">
            <a:avLst/>
          </a:prstGeom>
          <a:ln w="38100"/>
        </p:spPr>
        <p:style>
          <a:lnRef idx="2">
            <a:schemeClr val="accent5"/>
          </a:lnRef>
          <a:fillRef idx="1">
            <a:schemeClr val="lt1"/>
          </a:fillRef>
          <a:effectRef idx="0">
            <a:schemeClr val="accent5"/>
          </a:effectRef>
          <a:fontRef idx="minor">
            <a:schemeClr val="dk1"/>
          </a:fontRef>
        </p:style>
        <p:txBody>
          <a:bodyPr rtlCol="1" anchor="ctr"/>
          <a:lstStyle/>
          <a:p>
            <a:pPr algn="ctr"/>
            <a:r>
              <a:rPr lang="en-US" sz="3200" b="1" dirty="0">
                <a:ln w="22225">
                  <a:solidFill>
                    <a:schemeClr val="accent2"/>
                  </a:solidFill>
                  <a:prstDash val="solid"/>
                </a:ln>
                <a:solidFill>
                  <a:schemeClr val="accent2">
                    <a:lumMod val="40000"/>
                    <a:lumOff val="60000"/>
                  </a:schemeClr>
                </a:solidFill>
              </a:rPr>
              <a:t>Supply Chain Risk Management (SCRM)</a:t>
            </a:r>
            <a:endParaRPr lang="en-US" sz="3200" b="1" dirty="0">
              <a:ln w="22225">
                <a:solidFill>
                  <a:schemeClr val="accent2"/>
                </a:solidFill>
                <a:prstDash val="solid"/>
              </a:ln>
              <a:solidFill>
                <a:schemeClr val="accent2">
                  <a:lumMod val="40000"/>
                  <a:lumOff val="60000"/>
                </a:schemeClr>
              </a:solidFill>
              <a:cs typeface="Tajawal Medium" panose="00000600000000000000" pitchFamily="2" charset="-78"/>
            </a:endParaRPr>
          </a:p>
        </p:txBody>
      </p:sp>
    </p:spTree>
    <p:custDataLst>
      <p:tags r:id="rId1"/>
    </p:custDataLst>
    <p:extLst>
      <p:ext uri="{BB962C8B-B14F-4D97-AF65-F5344CB8AC3E}">
        <p14:creationId xmlns:p14="http://schemas.microsoft.com/office/powerpoint/2010/main" val="23265679"/>
      </p:ext>
    </p:extLst>
  </p:cSld>
  <p:clrMapOvr>
    <a:masterClrMapping/>
  </p:clrMapOvr>
  <mc:AlternateContent xmlns:mc="http://schemas.openxmlformats.org/markup-compatibility/2006" xmlns:p14="http://schemas.microsoft.com/office/powerpoint/2010/main">
    <mc:Choice Requires="p14">
      <p:transition spd="slow" p14:dur="2000" advTm="34562"/>
    </mc:Choice>
    <mc:Fallback xmlns="">
      <p:transition spd="slow" advTm="3456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500" fill="hold"/>
                                        <p:tgtEl>
                                          <p:spTgt spid="18"/>
                                        </p:tgtEl>
                                        <p:attrNameLst>
                                          <p:attrName>ppt_x</p:attrName>
                                        </p:attrNameLst>
                                      </p:cBhvr>
                                      <p:tavLst>
                                        <p:tav tm="0">
                                          <p:val>
                                            <p:strVal val="#ppt_x"/>
                                          </p:val>
                                        </p:tav>
                                        <p:tav tm="100000">
                                          <p:val>
                                            <p:strVal val="#ppt_x"/>
                                          </p:val>
                                        </p:tav>
                                      </p:tavLst>
                                    </p:anim>
                                    <p:anim calcmode="lin" valueType="num">
                                      <p:cBhvr additive="base">
                                        <p:cTn id="32"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500" fill="hold"/>
                                        <p:tgtEl>
                                          <p:spTgt spid="19"/>
                                        </p:tgtEl>
                                        <p:attrNameLst>
                                          <p:attrName>ppt_x</p:attrName>
                                        </p:attrNameLst>
                                      </p:cBhvr>
                                      <p:tavLst>
                                        <p:tav tm="0">
                                          <p:val>
                                            <p:strVal val="#ppt_x"/>
                                          </p:val>
                                        </p:tav>
                                        <p:tav tm="100000">
                                          <p:val>
                                            <p:strVal val="#ppt_x"/>
                                          </p:val>
                                        </p:tav>
                                      </p:tavLst>
                                    </p:anim>
                                    <p:anim calcmode="lin" valueType="num">
                                      <p:cBhvr additive="base">
                                        <p:cTn id="3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P spid="13" grpId="0" animBg="1"/>
      <p:bldP spid="17" grpId="0" animBg="1"/>
      <p:bldP spid="18" grpId="0" animBg="1"/>
      <p:bldP spid="1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55418"/>
            <a:ext cx="9533101" cy="1610200"/>
          </a:xfrm>
          <a:prstGeom prst="rect">
            <a:avLst/>
          </a:prstGeom>
          <a:solidFill>
            <a:srgbClr val="FAC748"/>
          </a:solidFill>
        </p:spPr>
      </p:pic>
      <p:sp>
        <p:nvSpPr>
          <p:cNvPr id="7" name="TextBox 6"/>
          <p:cNvSpPr txBox="1"/>
          <p:nvPr/>
        </p:nvSpPr>
        <p:spPr>
          <a:xfrm>
            <a:off x="2650377" y="543490"/>
            <a:ext cx="3097451" cy="523220"/>
          </a:xfrm>
          <a:prstGeom prst="rect">
            <a:avLst/>
          </a:prstGeom>
          <a:noFill/>
        </p:spPr>
        <p:txBody>
          <a:bodyPr wrap="none" rtlCol="0">
            <a:spAutoFit/>
          </a:bodyPr>
          <a:lstStyle/>
          <a:p>
            <a:r>
              <a:rPr lang="en-US" sz="2800" dirty="0">
                <a:solidFill>
                  <a:srgbClr val="FF9518"/>
                </a:solidFill>
                <a:latin typeface="Tajawal Medium" panose="00000600000000000000" pitchFamily="2" charset="-78"/>
                <a:cs typeface="Tajawal Medium" panose="00000600000000000000" pitchFamily="2" charset="-78"/>
              </a:rPr>
              <a:t>Project Risk </a:t>
            </a:r>
            <a:r>
              <a:rPr lang="en-US" altLang="ar-EG" sz="2800" dirty="0">
                <a:solidFill>
                  <a:srgbClr val="FF9518"/>
                </a:solidFill>
                <a:cs typeface="Tajawal Medium" panose="00000600000000000000" pitchFamily="2" charset="-78"/>
              </a:rPr>
              <a:t>Topics</a:t>
            </a:r>
            <a:endParaRPr lang="en-US" sz="2800" dirty="0">
              <a:solidFill>
                <a:srgbClr val="FF9518"/>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496894" y="1815050"/>
            <a:ext cx="7209501" cy="3108543"/>
          </a:xfrm>
          <a:prstGeom prst="rect">
            <a:avLst/>
          </a:prstGeom>
          <a:solidFill>
            <a:schemeClr val="bg1"/>
          </a:solidFill>
        </p:spPr>
        <p:txBody>
          <a:bodyPr wrap="square" rtlCol="0">
            <a:spAutoFit/>
          </a:bodyPr>
          <a:lstStyle/>
          <a:p>
            <a:pPr marL="342900" indent="-342900" algn="l">
              <a:buFont typeface="Wingdings" panose="05000000000000000000" pitchFamily="2" charset="2"/>
              <a:buChar char="§"/>
            </a:pPr>
            <a:r>
              <a:rPr lang="en-US" sz="2800" dirty="0">
                <a:solidFill>
                  <a:srgbClr val="0A1F61"/>
                </a:solidFill>
                <a:cs typeface="Tajawal ExtraBold" panose="00000800000000000000" pitchFamily="2" charset="-78"/>
              </a:rPr>
              <a:t>Plan Risk Management</a:t>
            </a:r>
          </a:p>
          <a:p>
            <a:pPr marL="342900" indent="-342900">
              <a:buFont typeface="Wingdings" panose="05000000000000000000" pitchFamily="2" charset="2"/>
              <a:buChar char="§"/>
            </a:pPr>
            <a:r>
              <a:rPr lang="en-US" sz="2800" dirty="0">
                <a:solidFill>
                  <a:srgbClr val="0A1F61"/>
                </a:solidFill>
                <a:cs typeface="Tajawal ExtraBold" panose="00000800000000000000" pitchFamily="2" charset="-78"/>
              </a:rPr>
              <a:t>Identify Risks</a:t>
            </a:r>
          </a:p>
          <a:p>
            <a:pPr marL="342900" indent="-342900">
              <a:buFont typeface="Wingdings" panose="05000000000000000000" pitchFamily="2" charset="2"/>
              <a:buChar char="§"/>
            </a:pPr>
            <a:r>
              <a:rPr lang="en-US" sz="2800" dirty="0">
                <a:solidFill>
                  <a:srgbClr val="0A1F61"/>
                </a:solidFill>
                <a:cs typeface="Tajawal ExtraBold" panose="00000800000000000000" pitchFamily="2" charset="-78"/>
              </a:rPr>
              <a:t>Perform Qualitative Risk Analysis</a:t>
            </a:r>
          </a:p>
          <a:p>
            <a:pPr marL="342900" indent="-342900">
              <a:buFont typeface="Wingdings" panose="05000000000000000000" pitchFamily="2" charset="2"/>
              <a:buChar char="§"/>
            </a:pPr>
            <a:r>
              <a:rPr lang="en-US" sz="2800" dirty="0">
                <a:solidFill>
                  <a:srgbClr val="0A1F61"/>
                </a:solidFill>
                <a:cs typeface="Tajawal ExtraBold" panose="00000800000000000000" pitchFamily="2" charset="-78"/>
              </a:rPr>
              <a:t>Perform Quantitative Risk Analysis</a:t>
            </a:r>
          </a:p>
          <a:p>
            <a:pPr marL="342900" indent="-342900">
              <a:buFont typeface="Wingdings" panose="05000000000000000000" pitchFamily="2" charset="2"/>
              <a:buChar char="§"/>
            </a:pPr>
            <a:r>
              <a:rPr lang="en-US" sz="2800" dirty="0">
                <a:solidFill>
                  <a:srgbClr val="0A1F61"/>
                </a:solidFill>
                <a:cs typeface="Tajawal ExtraBold" panose="00000800000000000000" pitchFamily="2" charset="-78"/>
              </a:rPr>
              <a:t>Plan Risk Responses</a:t>
            </a:r>
          </a:p>
          <a:p>
            <a:pPr marL="342900" indent="-342900">
              <a:buFont typeface="Wingdings" panose="05000000000000000000" pitchFamily="2" charset="2"/>
              <a:buChar char="§"/>
            </a:pPr>
            <a:r>
              <a:rPr lang="en-US" sz="2800" dirty="0">
                <a:solidFill>
                  <a:srgbClr val="0A1F61"/>
                </a:solidFill>
                <a:cs typeface="Tajawal ExtraBold" panose="00000800000000000000" pitchFamily="2" charset="-78"/>
              </a:rPr>
              <a:t>Monitor and Control Risks</a:t>
            </a:r>
            <a:endParaRPr lang="en-US" altLang="ar-EG" sz="2800" dirty="0">
              <a:solidFill>
                <a:srgbClr val="0A1F61"/>
              </a:solidFill>
              <a:cs typeface="Tajawal ExtraBold" panose="00000800000000000000" pitchFamily="2" charset="-78"/>
            </a:endParaRPr>
          </a:p>
          <a:p>
            <a:pPr marL="342900" indent="-342900" algn="l">
              <a:buFont typeface="Wingdings" panose="05000000000000000000" pitchFamily="2" charset="2"/>
              <a:buChar char="§"/>
            </a:pPr>
            <a:endParaRPr lang="en-US" sz="2800" dirty="0">
              <a:solidFill>
                <a:srgbClr val="0A1F61"/>
              </a:solidFill>
              <a:cs typeface="Tajawal ExtraBold" panose="00000800000000000000" pitchFamily="2" charset="-78"/>
            </a:endParaRPr>
          </a:p>
        </p:txBody>
      </p:sp>
    </p:spTree>
    <p:custDataLst>
      <p:tags r:id="rId1"/>
    </p:custDataLst>
    <p:extLst>
      <p:ext uri="{BB962C8B-B14F-4D97-AF65-F5344CB8AC3E}">
        <p14:creationId xmlns:p14="http://schemas.microsoft.com/office/powerpoint/2010/main" val="665989572"/>
      </p:ext>
    </p:extLst>
  </p:cSld>
  <p:clrMapOvr>
    <a:masterClrMapping/>
  </p:clrMapOvr>
  <mc:AlternateContent xmlns:mc="http://schemas.openxmlformats.org/markup-compatibility/2006" xmlns:p14="http://schemas.microsoft.com/office/powerpoint/2010/main">
    <mc:Choice Requires="p14">
      <p:transition spd="slow" p14:dur="2000" advTm="87270"/>
    </mc:Choice>
    <mc:Fallback xmlns="">
      <p:transition spd="slow" advTm="8727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14059"/>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300868" y="0"/>
            <a:ext cx="9533101" cy="1610200"/>
          </a:xfrm>
          <a:prstGeom prst="rect">
            <a:avLst/>
          </a:prstGeom>
          <a:solidFill>
            <a:srgbClr val="FAC748"/>
          </a:solidFill>
        </p:spPr>
      </p:pic>
      <p:sp>
        <p:nvSpPr>
          <p:cNvPr id="7" name="TextBox 6"/>
          <p:cNvSpPr txBox="1"/>
          <p:nvPr/>
        </p:nvSpPr>
        <p:spPr>
          <a:xfrm>
            <a:off x="2872050" y="526136"/>
            <a:ext cx="4129114" cy="954107"/>
          </a:xfrm>
          <a:prstGeom prst="rect">
            <a:avLst/>
          </a:prstGeom>
          <a:solidFill>
            <a:schemeClr val="bg1"/>
          </a:solidFill>
        </p:spPr>
        <p:txBody>
          <a:bodyPr wrap="square" rtlCol="0">
            <a:spAutoFit/>
          </a:bodyPr>
          <a:lstStyle/>
          <a:p>
            <a:r>
              <a:rPr lang="en-US" sz="2800" dirty="0">
                <a:solidFill>
                  <a:srgbClr val="FF9518"/>
                </a:solidFill>
                <a:cs typeface="Tajawal Medium" panose="00000600000000000000" pitchFamily="2" charset="-78"/>
              </a:rPr>
              <a:t>What Is a Project?</a:t>
            </a:r>
            <a:endParaRPr lang="en-US" altLang="ar-EG" sz="2800" dirty="0">
              <a:solidFill>
                <a:srgbClr val="FF9518"/>
              </a:solidFill>
              <a:cs typeface="Tajawal Medium" panose="00000600000000000000" pitchFamily="2" charset="-78"/>
            </a:endParaRPr>
          </a:p>
          <a:p>
            <a:endParaRPr lang="en-US" sz="2800" dirty="0">
              <a:solidFill>
                <a:srgbClr val="FF9518"/>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39273" y="1997687"/>
            <a:ext cx="9179921" cy="3416320"/>
          </a:xfrm>
          <a:prstGeom prst="rect">
            <a:avLst/>
          </a:prstGeom>
          <a:solidFill>
            <a:schemeClr val="bg1"/>
          </a:solidFill>
        </p:spPr>
        <p:txBody>
          <a:bodyPr wrap="square" rtlCol="0">
            <a:spAutoFit/>
          </a:bodyPr>
          <a:lstStyle/>
          <a:p>
            <a:r>
              <a:rPr lang="en-US" sz="2400" dirty="0">
                <a:solidFill>
                  <a:srgbClr val="0A1F61"/>
                </a:solidFill>
                <a:cs typeface="Tajawal ExtraBold" panose="00000800000000000000" pitchFamily="2" charset="-78"/>
              </a:rPr>
              <a:t>A Project : </a:t>
            </a:r>
            <a:r>
              <a:rPr lang="en-US" altLang="ar-EG" sz="2400" b="1" dirty="0">
                <a:solidFill>
                  <a:srgbClr val="0A1F61"/>
                </a:solidFill>
                <a:cs typeface="Tajawal ExtraBold" panose="00000800000000000000" pitchFamily="2" charset="-78"/>
              </a:rPr>
              <a:t>A temporary efforts that has a defined goal and definitive start and stop point </a:t>
            </a:r>
          </a:p>
          <a:p>
            <a:pPr algn="l"/>
            <a:endParaRPr lang="en-US" sz="2400" dirty="0">
              <a:solidFill>
                <a:srgbClr val="0A1F61"/>
              </a:solidFill>
              <a:cs typeface="Tajawal ExtraBold" panose="00000800000000000000" pitchFamily="2" charset="-78"/>
            </a:endParaRPr>
          </a:p>
          <a:p>
            <a:pPr marL="1657350" lvl="3" indent="-285750">
              <a:buFont typeface="Wingdings" panose="05000000000000000000" pitchFamily="2" charset="2"/>
              <a:buChar char="§"/>
            </a:pPr>
            <a:r>
              <a:rPr lang="en-US" sz="2400" dirty="0">
                <a:solidFill>
                  <a:srgbClr val="0A1F61"/>
                </a:solidFill>
                <a:cs typeface="Tajawal ExtraBold" panose="00000800000000000000" pitchFamily="2" charset="-78"/>
              </a:rPr>
              <a:t> A time-scoped/time-boxed activity</a:t>
            </a:r>
          </a:p>
          <a:p>
            <a:pPr marL="1657350" lvl="3" indent="-285750">
              <a:buFont typeface="Wingdings" panose="05000000000000000000" pitchFamily="2" charset="2"/>
              <a:buChar char="§"/>
            </a:pPr>
            <a:r>
              <a:rPr lang="en-US" sz="2400" dirty="0">
                <a:solidFill>
                  <a:srgbClr val="0A1F61"/>
                </a:solidFill>
                <a:cs typeface="Tajawal ExtraBold" panose="00000800000000000000" pitchFamily="2" charset="-78"/>
              </a:rPr>
              <a:t>Has a beginning, middle and an end</a:t>
            </a:r>
          </a:p>
          <a:p>
            <a:pPr marL="1657350" lvl="3" indent="-285750">
              <a:buFont typeface="Wingdings" panose="05000000000000000000" pitchFamily="2" charset="2"/>
              <a:buChar char="§"/>
            </a:pPr>
            <a:r>
              <a:rPr lang="en-US" sz="2400" dirty="0">
                <a:solidFill>
                  <a:srgbClr val="0A1F61"/>
                </a:solidFill>
                <a:cs typeface="Tajawal ExtraBold" panose="00000800000000000000" pitchFamily="2" charset="-78"/>
              </a:rPr>
              <a:t>Creates a unique product, service or result</a:t>
            </a:r>
          </a:p>
          <a:p>
            <a:pPr marL="1657350" lvl="3" indent="-285750">
              <a:buFont typeface="Wingdings" panose="05000000000000000000" pitchFamily="2" charset="2"/>
              <a:buChar char="§"/>
            </a:pPr>
            <a:r>
              <a:rPr lang="en-US" sz="2400" dirty="0">
                <a:solidFill>
                  <a:srgbClr val="0A1F61"/>
                </a:solidFill>
                <a:cs typeface="Tajawal ExtraBold" panose="00000800000000000000" pitchFamily="2" charset="-78"/>
              </a:rPr>
              <a:t>A ‘progressive elaboration</a:t>
            </a:r>
            <a:r>
              <a:rPr lang="en-US" b="0" i="0" u="none" strike="noStrike" baseline="0" dirty="0"/>
              <a:t>’</a:t>
            </a:r>
          </a:p>
          <a:p>
            <a:pPr marL="1657350" lvl="3" indent="-285750">
              <a:buFont typeface="Wingdings" panose="05000000000000000000" pitchFamily="2" charset="2"/>
              <a:buChar char="§"/>
            </a:pPr>
            <a:endParaRPr lang="en-US" altLang="ar-EG" sz="2400" dirty="0">
              <a:solidFill>
                <a:srgbClr val="0A1F61"/>
              </a:solidFill>
              <a:cs typeface="Tajawal ExtraBold" panose="00000800000000000000" pitchFamily="2" charset="-78"/>
            </a:endParaRPr>
          </a:p>
          <a:p>
            <a:pPr marL="1657350" lvl="3" indent="-285750">
              <a:buFont typeface="Wingdings" panose="05000000000000000000" pitchFamily="2" charset="2"/>
              <a:buChar char="§"/>
            </a:pPr>
            <a:endParaRPr lang="en-US" altLang="ar-EG" sz="24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023751452"/>
      </p:ext>
    </p:extLst>
  </p:cSld>
  <p:clrMapOvr>
    <a:masterClrMapping/>
  </p:clrMapOvr>
  <mc:AlternateContent xmlns:mc="http://schemas.openxmlformats.org/markup-compatibility/2006" xmlns:p14="http://schemas.microsoft.com/office/powerpoint/2010/main">
    <mc:Choice Requires="p14">
      <p:transition spd="slow" p14:dur="2000" advTm="49956"/>
    </mc:Choice>
    <mc:Fallback xmlns="">
      <p:transition spd="slow" advTm="4995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6" name="Picture 5"/>
          <p:cNvPicPr>
            <a:picLocks noChangeAspect="1"/>
          </p:cNvPicPr>
          <p:nvPr/>
        </p:nvPicPr>
        <p:blipFill>
          <a:blip r:embed="rId3"/>
          <a:stretch>
            <a:fillRect/>
          </a:stretch>
        </p:blipFill>
        <p:spPr>
          <a:xfrm>
            <a:off x="300868" y="0"/>
            <a:ext cx="9533101" cy="1610200"/>
          </a:xfrm>
          <a:prstGeom prst="rect">
            <a:avLst/>
          </a:prstGeom>
          <a:solidFill>
            <a:srgbClr val="FAC748"/>
          </a:solidFill>
        </p:spPr>
      </p:pic>
      <p:sp>
        <p:nvSpPr>
          <p:cNvPr id="7" name="TextBox 6"/>
          <p:cNvSpPr txBox="1"/>
          <p:nvPr/>
        </p:nvSpPr>
        <p:spPr>
          <a:xfrm>
            <a:off x="2898683" y="399957"/>
            <a:ext cx="4129114" cy="954107"/>
          </a:xfrm>
          <a:prstGeom prst="rect">
            <a:avLst/>
          </a:prstGeom>
          <a:solidFill>
            <a:schemeClr val="bg1"/>
          </a:solidFill>
        </p:spPr>
        <p:txBody>
          <a:bodyPr wrap="square" rtlCol="0">
            <a:spAutoFit/>
          </a:bodyPr>
          <a:lstStyle/>
          <a:p>
            <a:pPr algn="ctr"/>
            <a:r>
              <a:rPr lang="en-US" sz="2800" dirty="0">
                <a:solidFill>
                  <a:srgbClr val="FF9518"/>
                </a:solidFill>
                <a:cs typeface="Tajawal Medium" panose="00000600000000000000" pitchFamily="2" charset="-78"/>
              </a:rPr>
              <a:t>Risk</a:t>
            </a:r>
            <a:endParaRPr lang="en-US" altLang="ar-EG" sz="2800" dirty="0">
              <a:solidFill>
                <a:srgbClr val="FF9518"/>
              </a:solidFill>
              <a:cs typeface="Tajawal Medium" panose="00000600000000000000" pitchFamily="2" charset="-78"/>
            </a:endParaRPr>
          </a:p>
          <a:p>
            <a:endParaRPr lang="en-US" sz="2800" dirty="0">
              <a:solidFill>
                <a:srgbClr val="FF9518"/>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050" name="Picture 2" descr="What is a Risk? 10 definitions from different industries and standards">
            <a:extLst>
              <a:ext uri="{FF2B5EF4-FFF2-40B4-BE49-F238E27FC236}">
                <a16:creationId xmlns:a16="http://schemas.microsoft.com/office/drawing/2014/main" id="{CF51B796-4615-05B4-6876-439CB1049A1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90576" y="1891936"/>
            <a:ext cx="3961154" cy="2218246"/>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43D7AC65-CD97-354A-2803-284FE5AB0F3E}"/>
              </a:ext>
            </a:extLst>
          </p:cNvPr>
          <p:cNvSpPr txBox="1"/>
          <p:nvPr/>
        </p:nvSpPr>
        <p:spPr>
          <a:xfrm>
            <a:off x="1727862" y="2204822"/>
            <a:ext cx="6243120" cy="2862322"/>
          </a:xfrm>
          <a:prstGeom prst="rect">
            <a:avLst/>
          </a:prstGeom>
          <a:solidFill>
            <a:schemeClr val="bg1"/>
          </a:solidFill>
        </p:spPr>
        <p:txBody>
          <a:bodyPr wrap="square" rtlCol="1">
            <a:spAutoFit/>
          </a:bodyPr>
          <a:lstStyle/>
          <a:p>
            <a:pPr algn="ctr"/>
            <a:r>
              <a:rPr lang="en-US" sz="6000" b="1" dirty="0">
                <a:ln w="22225">
                  <a:solidFill>
                    <a:schemeClr val="accent2"/>
                  </a:solidFill>
                  <a:prstDash val="solid"/>
                </a:ln>
                <a:solidFill>
                  <a:schemeClr val="accent2">
                    <a:lumMod val="40000"/>
                    <a:lumOff val="60000"/>
                  </a:schemeClr>
                </a:solidFill>
              </a:rPr>
              <a:t>Risk</a:t>
            </a:r>
            <a:r>
              <a:rPr lang="en-US" dirty="0"/>
              <a:t> </a:t>
            </a:r>
          </a:p>
          <a:p>
            <a:pPr algn="ctr"/>
            <a:r>
              <a:rPr lang="en-US" sz="4000" b="1" dirty="0">
                <a:ln w="0"/>
                <a:solidFill>
                  <a:schemeClr val="accent1">
                    <a:lumMod val="75000"/>
                  </a:schemeClr>
                </a:solidFill>
                <a:effectLst>
                  <a:reflection blurRad="6350" stA="53000" endA="300" endPos="35500" dir="5400000" sy="-90000" algn="bl" rotWithShape="0"/>
                </a:effectLst>
              </a:rPr>
              <a:t>An unplanned or uncertain event that can impact a project </a:t>
            </a:r>
            <a:endParaRPr lang="ar-EG" sz="4000" b="1" dirty="0">
              <a:ln w="0"/>
              <a:solidFill>
                <a:schemeClr val="accent1">
                  <a:lumMod val="75000"/>
                </a:schemeClr>
              </a:solidFill>
              <a:effectLst>
                <a:reflection blurRad="6350" stA="53000" endA="300" endPos="35500" dir="5400000" sy="-90000" algn="bl" rotWithShape="0"/>
              </a:effectLst>
            </a:endParaRPr>
          </a:p>
        </p:txBody>
      </p:sp>
    </p:spTree>
    <p:extLst>
      <p:ext uri="{BB962C8B-B14F-4D97-AF65-F5344CB8AC3E}">
        <p14:creationId xmlns:p14="http://schemas.microsoft.com/office/powerpoint/2010/main" val="2514355186"/>
      </p:ext>
    </p:extLst>
  </p:cSld>
  <p:clrMapOvr>
    <a:masterClrMapping/>
  </p:clrMapOvr>
  <mc:AlternateContent xmlns:mc="http://schemas.openxmlformats.org/markup-compatibility/2006" xmlns:p14="http://schemas.microsoft.com/office/powerpoint/2010/main">
    <mc:Choice Requires="p14">
      <p:transition spd="slow" p14:dur="2000" advTm="33864"/>
    </mc:Choice>
    <mc:Fallback xmlns="">
      <p:transition spd="slow" advTm="3386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6" name="Picture 5"/>
          <p:cNvPicPr>
            <a:picLocks noChangeAspect="1"/>
          </p:cNvPicPr>
          <p:nvPr/>
        </p:nvPicPr>
        <p:blipFill>
          <a:blip r:embed="rId3"/>
          <a:stretch>
            <a:fillRect/>
          </a:stretch>
        </p:blipFill>
        <p:spPr>
          <a:xfrm>
            <a:off x="300868" y="0"/>
            <a:ext cx="9533101" cy="1610200"/>
          </a:xfrm>
          <a:prstGeom prst="rect">
            <a:avLst/>
          </a:prstGeom>
          <a:solidFill>
            <a:srgbClr val="FAC748"/>
          </a:solidFill>
        </p:spPr>
      </p:pic>
      <p:sp>
        <p:nvSpPr>
          <p:cNvPr id="7" name="TextBox 6"/>
          <p:cNvSpPr txBox="1"/>
          <p:nvPr/>
        </p:nvSpPr>
        <p:spPr>
          <a:xfrm>
            <a:off x="2872050" y="526136"/>
            <a:ext cx="4129114" cy="1200329"/>
          </a:xfrm>
          <a:prstGeom prst="rect">
            <a:avLst/>
          </a:prstGeom>
          <a:noFill/>
        </p:spPr>
        <p:txBody>
          <a:bodyPr wrap="square" rtlCol="0">
            <a:spAutoFit/>
          </a:bodyPr>
          <a:lstStyle/>
          <a:p>
            <a:pPr algn="ctr"/>
            <a:r>
              <a:rPr lang="en-US" sz="4400" b="1" dirty="0">
                <a:solidFill>
                  <a:srgbClr val="FF9518"/>
                </a:solidFill>
                <a:cs typeface="Tajawal Medium" panose="00000600000000000000" pitchFamily="2" charset="-78"/>
              </a:rPr>
              <a:t>Risk</a:t>
            </a:r>
            <a:endParaRPr lang="en-US" altLang="ar-EG" sz="2800" b="1" dirty="0">
              <a:solidFill>
                <a:srgbClr val="FF9518"/>
              </a:solidFill>
              <a:cs typeface="Tajawal Medium" panose="00000600000000000000" pitchFamily="2" charset="-78"/>
            </a:endParaRPr>
          </a:p>
          <a:p>
            <a:endParaRPr lang="en-US" sz="2800" dirty="0">
              <a:solidFill>
                <a:srgbClr val="FF9518"/>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050" name="Picture 2" descr="What is a Risk? 10 definitions from different industries and standards">
            <a:extLst>
              <a:ext uri="{FF2B5EF4-FFF2-40B4-BE49-F238E27FC236}">
                <a16:creationId xmlns:a16="http://schemas.microsoft.com/office/drawing/2014/main" id="{CF51B796-4615-05B4-6876-439CB1049A1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81863" y="2104431"/>
            <a:ext cx="3961154" cy="2218246"/>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43D7AC65-CD97-354A-2803-284FE5AB0F3E}"/>
              </a:ext>
            </a:extLst>
          </p:cNvPr>
          <p:cNvSpPr txBox="1"/>
          <p:nvPr/>
        </p:nvSpPr>
        <p:spPr>
          <a:xfrm>
            <a:off x="1005482" y="1424929"/>
            <a:ext cx="7277384" cy="3939540"/>
          </a:xfrm>
          <a:prstGeom prst="rect">
            <a:avLst/>
          </a:prstGeom>
          <a:solidFill>
            <a:schemeClr val="bg1"/>
          </a:solidFill>
        </p:spPr>
        <p:txBody>
          <a:bodyPr wrap="square" rtlCol="1">
            <a:spAutoFit/>
          </a:bodyPr>
          <a:lstStyle/>
          <a:p>
            <a:pPr algn="ctr"/>
            <a:r>
              <a:rPr lang="en-US" sz="5400" b="1" dirty="0">
                <a:ln w="22225">
                  <a:solidFill>
                    <a:schemeClr val="accent2"/>
                  </a:solidFill>
                  <a:prstDash val="solid"/>
                </a:ln>
                <a:solidFill>
                  <a:schemeClr val="accent2">
                    <a:lumMod val="40000"/>
                    <a:lumOff val="60000"/>
                  </a:schemeClr>
                </a:solidFill>
              </a:rPr>
              <a:t>Risk</a:t>
            </a:r>
            <a:r>
              <a:rPr lang="en-US" sz="2800" dirty="0"/>
              <a:t> </a:t>
            </a:r>
          </a:p>
          <a:p>
            <a:pPr algn="justLow"/>
            <a:r>
              <a:rPr lang="en-US" sz="2800" i="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rPr>
              <a:t>A risk is any uncertain event or condition that might affect your project. Not all risks are </a:t>
            </a:r>
            <a:r>
              <a:rPr lang="en-US" sz="2800" b="1" i="0" dirty="0">
                <a:ln w="0"/>
                <a:solidFill>
                  <a:srgbClr val="FF0000"/>
                </a:solidFill>
                <a:latin typeface="Times New Roman" panose="02020603050405020304" pitchFamily="18" charset="0"/>
              </a:rPr>
              <a:t>negative</a:t>
            </a:r>
            <a:r>
              <a:rPr lang="en-US" sz="2800" i="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rPr>
              <a:t>. Some events (like finding an easier way to do an activity) or conditions (like lower prices for certain materials) can help your project. When this happens, we call it an </a:t>
            </a:r>
            <a:r>
              <a:rPr lang="en-US" sz="2800" b="1" i="0" dirty="0">
                <a:ln w="0"/>
                <a:solidFill>
                  <a:srgbClr val="FF0000"/>
                </a:solidFill>
                <a:latin typeface="Times New Roman" panose="02020603050405020304" pitchFamily="18" charset="0"/>
              </a:rPr>
              <a:t>opportunity</a:t>
            </a:r>
            <a:r>
              <a:rPr lang="en-US" sz="2800" i="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rPr>
              <a:t>; but it’s still handled just like a risk.</a:t>
            </a:r>
            <a:endParaRPr lang="ar-EG" sz="2800" dirty="0">
              <a:ln w="0"/>
              <a:solidFill>
                <a:schemeClr val="accent1"/>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2711448578"/>
      </p:ext>
    </p:extLst>
  </p:cSld>
  <p:clrMapOvr>
    <a:masterClrMapping/>
  </p:clrMapOvr>
  <mc:AlternateContent xmlns:mc="http://schemas.openxmlformats.org/markup-compatibility/2006" xmlns:p14="http://schemas.microsoft.com/office/powerpoint/2010/main">
    <mc:Choice Requires="p14">
      <p:transition spd="slow" p14:dur="2000" advTm="100172"/>
    </mc:Choice>
    <mc:Fallback xmlns="">
      <p:transition spd="slow" advTm="10017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300868" y="-48509"/>
            <a:ext cx="9533101" cy="1610200"/>
          </a:xfrm>
          <a:prstGeom prst="rect">
            <a:avLst/>
          </a:prstGeom>
          <a:solidFill>
            <a:srgbClr val="FAC748"/>
          </a:solidFill>
        </p:spPr>
      </p:pic>
      <p:sp>
        <p:nvSpPr>
          <p:cNvPr id="7" name="TextBox 6"/>
          <p:cNvSpPr txBox="1"/>
          <p:nvPr/>
        </p:nvSpPr>
        <p:spPr>
          <a:xfrm>
            <a:off x="2541758" y="522503"/>
            <a:ext cx="6170367" cy="523220"/>
          </a:xfrm>
          <a:prstGeom prst="rect">
            <a:avLst/>
          </a:prstGeom>
          <a:noFill/>
        </p:spPr>
        <p:txBody>
          <a:bodyPr wrap="square" rtlCol="0">
            <a:spAutoFit/>
          </a:bodyPr>
          <a:lstStyle>
            <a:defPPr>
              <a:defRPr lang="en-US"/>
            </a:defPPr>
            <a:lvl1pPr>
              <a:defRPr sz="2800">
                <a:solidFill>
                  <a:srgbClr val="FF9518"/>
                </a:solidFill>
                <a:latin typeface="Tajawal Medium" panose="00000600000000000000" pitchFamily="2" charset="-78"/>
                <a:cs typeface="Tajawal Medium" panose="00000600000000000000" pitchFamily="2" charset="-78"/>
              </a:defRPr>
            </a:lvl1pPr>
          </a:lstStyle>
          <a:p>
            <a:pPr algn="ctr" fontAlgn="base"/>
            <a:r>
              <a:rPr lang="en-US" sz="2800" b="0" i="0" dirty="0">
                <a:effectLst/>
                <a:latin typeface="Runda-Medium"/>
              </a:rPr>
              <a: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56E6321-7D3C-A150-22B9-B28D41E98B23}"/>
              </a:ext>
            </a:extLst>
          </p:cNvPr>
          <p:cNvSpPr txBox="1"/>
          <p:nvPr/>
        </p:nvSpPr>
        <p:spPr>
          <a:xfrm>
            <a:off x="3180080" y="593436"/>
            <a:ext cx="4615411" cy="523220"/>
          </a:xfrm>
          <a:prstGeom prst="rect">
            <a:avLst/>
          </a:prstGeom>
          <a:noFill/>
        </p:spPr>
        <p:txBody>
          <a:bodyPr wrap="square">
            <a:spAutoFit/>
          </a:bodyPr>
          <a:lstStyle/>
          <a:p>
            <a:pPr algn="ctr"/>
            <a:r>
              <a:rPr lang="en-US" sz="2800" b="1" i="0" u="none" strike="noStrike" baseline="0" dirty="0">
                <a:solidFill>
                  <a:srgbClr val="FF9518"/>
                </a:solidFill>
                <a:latin typeface="Cambria,Bold"/>
              </a:rPr>
              <a:t>Project Risk Management</a:t>
            </a:r>
            <a:endParaRPr lang="ar-EG" sz="2800" dirty="0">
              <a:solidFill>
                <a:srgbClr val="FF9518"/>
              </a:solidFill>
            </a:endParaRPr>
          </a:p>
        </p:txBody>
      </p:sp>
      <p:graphicFrame>
        <p:nvGraphicFramePr>
          <p:cNvPr id="14" name="Diagram 13">
            <a:extLst>
              <a:ext uri="{FF2B5EF4-FFF2-40B4-BE49-F238E27FC236}">
                <a16:creationId xmlns:a16="http://schemas.microsoft.com/office/drawing/2014/main" id="{B58139BE-D990-AF67-DD76-34374BF5DFCC}"/>
              </a:ext>
            </a:extLst>
          </p:cNvPr>
          <p:cNvGraphicFramePr/>
          <p:nvPr>
            <p:extLst>
              <p:ext uri="{D42A27DB-BD31-4B8C-83A1-F6EECF244321}">
                <p14:modId xmlns:p14="http://schemas.microsoft.com/office/powerpoint/2010/main" val="3643896385"/>
              </p:ext>
            </p:extLst>
          </p:nvPr>
        </p:nvGraphicFramePr>
        <p:xfrm>
          <a:off x="3180080" y="1616735"/>
          <a:ext cx="8128000" cy="3011666"/>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6" name="TextBox 15">
            <a:extLst>
              <a:ext uri="{FF2B5EF4-FFF2-40B4-BE49-F238E27FC236}">
                <a16:creationId xmlns:a16="http://schemas.microsoft.com/office/drawing/2014/main" id="{400E2526-BF79-F5D3-ECB8-44993097C095}"/>
              </a:ext>
            </a:extLst>
          </p:cNvPr>
          <p:cNvSpPr txBox="1"/>
          <p:nvPr/>
        </p:nvSpPr>
        <p:spPr>
          <a:xfrm>
            <a:off x="3320379" y="4408787"/>
            <a:ext cx="3588179" cy="1323439"/>
          </a:xfrm>
          <a:prstGeom prst="rect">
            <a:avLst/>
          </a:prstGeom>
          <a:solidFill>
            <a:schemeClr val="bg1"/>
          </a:solidFill>
        </p:spPr>
        <p:txBody>
          <a:bodyPr wrap="square">
            <a:spAutoFit/>
          </a:bodyPr>
          <a:lstStyle/>
          <a:p>
            <a:pPr marL="285750" indent="-285750" algn="l">
              <a:buFont typeface="Wingdings" panose="05000000000000000000" pitchFamily="2" charset="2"/>
              <a:buChar char="Ø"/>
            </a:pPr>
            <a:r>
              <a:rPr lang="en-US" sz="1600" b="0" i="0" u="none" strike="noStrike" baseline="0" dirty="0">
                <a:solidFill>
                  <a:srgbClr val="000000"/>
                </a:solidFill>
                <a:latin typeface="GillSansMT"/>
              </a:rPr>
              <a:t>Plan Risk Management</a:t>
            </a:r>
          </a:p>
          <a:p>
            <a:pPr marL="285750" indent="-285750" algn="l">
              <a:buFont typeface="Wingdings" panose="05000000000000000000" pitchFamily="2" charset="2"/>
              <a:buChar char="Ø"/>
            </a:pPr>
            <a:r>
              <a:rPr lang="en-US" sz="1600" b="0" i="0" u="none" strike="noStrike" baseline="0" dirty="0">
                <a:solidFill>
                  <a:srgbClr val="727CA4"/>
                </a:solidFill>
                <a:latin typeface="Wingdings3"/>
              </a:rPr>
              <a:t> </a:t>
            </a:r>
            <a:r>
              <a:rPr lang="en-US" sz="1600" b="0" i="0" u="none" strike="noStrike" baseline="0" dirty="0">
                <a:solidFill>
                  <a:srgbClr val="000000"/>
                </a:solidFill>
                <a:latin typeface="GillSansMT"/>
              </a:rPr>
              <a:t>Identify Risks</a:t>
            </a:r>
          </a:p>
          <a:p>
            <a:pPr marL="285750" indent="-285750" algn="l">
              <a:buFont typeface="Wingdings" panose="05000000000000000000" pitchFamily="2" charset="2"/>
              <a:buChar char="Ø"/>
            </a:pPr>
            <a:r>
              <a:rPr lang="en-US" sz="1600" b="0" i="0" u="none" strike="noStrike" baseline="0" dirty="0">
                <a:solidFill>
                  <a:srgbClr val="727CA4"/>
                </a:solidFill>
                <a:latin typeface="Wingdings3"/>
              </a:rPr>
              <a:t> </a:t>
            </a:r>
            <a:r>
              <a:rPr lang="en-US" sz="1600" b="0" i="0" u="none" strike="noStrike" baseline="0" dirty="0">
                <a:solidFill>
                  <a:srgbClr val="000000"/>
                </a:solidFill>
                <a:latin typeface="GillSansMT"/>
              </a:rPr>
              <a:t>Perform Qualitative Risk Analysis</a:t>
            </a:r>
          </a:p>
          <a:p>
            <a:pPr marL="285750" indent="-285750">
              <a:buFont typeface="Wingdings" panose="05000000000000000000" pitchFamily="2" charset="2"/>
              <a:buChar char="Ø"/>
            </a:pPr>
            <a:r>
              <a:rPr lang="en-US" sz="1600" b="0" i="0" u="none" strike="noStrike" baseline="0" dirty="0">
                <a:solidFill>
                  <a:srgbClr val="727CA4"/>
                </a:solidFill>
                <a:latin typeface="Wingdings3"/>
              </a:rPr>
              <a:t> </a:t>
            </a:r>
            <a:r>
              <a:rPr lang="en-US" sz="1600" b="0" i="0" u="none" strike="noStrike" baseline="0" dirty="0">
                <a:solidFill>
                  <a:srgbClr val="000000"/>
                </a:solidFill>
                <a:latin typeface="GillSansMT"/>
              </a:rPr>
              <a:t>Perform Quantitative Risk Analysis</a:t>
            </a:r>
          </a:p>
          <a:p>
            <a:pPr marL="285750" indent="-285750" algn="l">
              <a:buFont typeface="Wingdings" panose="05000000000000000000" pitchFamily="2" charset="2"/>
              <a:buChar char="Ø"/>
            </a:pPr>
            <a:r>
              <a:rPr lang="en-US" sz="1600" b="0" i="0" u="none" strike="noStrike" baseline="0" dirty="0">
                <a:solidFill>
                  <a:srgbClr val="000000"/>
                </a:solidFill>
                <a:latin typeface="GillSansMT"/>
              </a:rPr>
              <a:t>Plan Risk Responses</a:t>
            </a:r>
            <a:endParaRPr lang="ar-EG" sz="1600" dirty="0"/>
          </a:p>
        </p:txBody>
      </p:sp>
      <p:sp>
        <p:nvSpPr>
          <p:cNvPr id="18" name="TextBox 17">
            <a:extLst>
              <a:ext uri="{FF2B5EF4-FFF2-40B4-BE49-F238E27FC236}">
                <a16:creationId xmlns:a16="http://schemas.microsoft.com/office/drawing/2014/main" id="{15FB8E42-B10B-B29F-0887-29A57762DC9F}"/>
              </a:ext>
            </a:extLst>
          </p:cNvPr>
          <p:cNvSpPr txBox="1"/>
          <p:nvPr/>
        </p:nvSpPr>
        <p:spPr>
          <a:xfrm>
            <a:off x="8163935" y="4408787"/>
            <a:ext cx="2105891" cy="646331"/>
          </a:xfrm>
          <a:prstGeom prst="rect">
            <a:avLst/>
          </a:prstGeom>
          <a:noFill/>
        </p:spPr>
        <p:txBody>
          <a:bodyPr wrap="square">
            <a:spAutoFit/>
          </a:bodyPr>
          <a:lstStyle/>
          <a:p>
            <a:pPr algn="ctr"/>
            <a:r>
              <a:rPr lang="en-US" sz="1800" b="0" i="0" u="none" strike="noStrike" baseline="0" dirty="0">
                <a:latin typeface="GillSansMT"/>
              </a:rPr>
              <a:t>Monitor and</a:t>
            </a:r>
          </a:p>
          <a:p>
            <a:pPr algn="ctr"/>
            <a:r>
              <a:rPr lang="en-US" sz="1800" b="0" i="0" u="none" strike="noStrike" baseline="0" dirty="0">
                <a:latin typeface="GillSansMT"/>
              </a:rPr>
              <a:t>Control Risks</a:t>
            </a:r>
            <a:endParaRPr lang="ar-EG" dirty="0"/>
          </a:p>
        </p:txBody>
      </p:sp>
      <p:sp>
        <p:nvSpPr>
          <p:cNvPr id="9" name="Speech Bubble: Oval 8">
            <a:extLst>
              <a:ext uri="{FF2B5EF4-FFF2-40B4-BE49-F238E27FC236}">
                <a16:creationId xmlns:a16="http://schemas.microsoft.com/office/drawing/2014/main" id="{1CE283AF-9E9B-067A-F25D-DA49E98AE87C}"/>
              </a:ext>
            </a:extLst>
          </p:cNvPr>
          <p:cNvSpPr/>
          <p:nvPr/>
        </p:nvSpPr>
        <p:spPr>
          <a:xfrm>
            <a:off x="1215638" y="1561691"/>
            <a:ext cx="1095358" cy="1096206"/>
          </a:xfrm>
          <a:prstGeom prst="wedgeEllipseCallout">
            <a:avLst>
              <a:gd name="adj1" fmla="val 115390"/>
              <a:gd name="adj2" fmla="val 35538"/>
            </a:avLst>
          </a:prstGeom>
          <a:ln w="57150"/>
        </p:spPr>
        <p:style>
          <a:lnRef idx="2">
            <a:schemeClr val="accent1"/>
          </a:lnRef>
          <a:fillRef idx="1">
            <a:schemeClr val="lt1"/>
          </a:fillRef>
          <a:effectRef idx="0">
            <a:schemeClr val="accent1"/>
          </a:effectRef>
          <a:fontRef idx="minor">
            <a:schemeClr val="dk1"/>
          </a:fontRef>
        </p:style>
        <p:txBody>
          <a:bodyPr rtlCol="1" anchor="ctr"/>
          <a:lstStyle/>
          <a:p>
            <a:pPr algn="ctr"/>
            <a:r>
              <a:rPr lang="ar-EG" sz="2400" b="1" dirty="0"/>
              <a:t>إعداد</a:t>
            </a:r>
            <a:endParaRPr lang="ar-EG" b="1" dirty="0"/>
          </a:p>
        </p:txBody>
      </p:sp>
      <p:sp>
        <p:nvSpPr>
          <p:cNvPr id="15" name="Speech Bubble: Oval 14">
            <a:extLst>
              <a:ext uri="{FF2B5EF4-FFF2-40B4-BE49-F238E27FC236}">
                <a16:creationId xmlns:a16="http://schemas.microsoft.com/office/drawing/2014/main" id="{5F35F406-3BA7-2B5E-C1BD-4C9379FB2E84}"/>
              </a:ext>
            </a:extLst>
          </p:cNvPr>
          <p:cNvSpPr/>
          <p:nvPr/>
        </p:nvSpPr>
        <p:spPr>
          <a:xfrm>
            <a:off x="3494820" y="1244277"/>
            <a:ext cx="1326844" cy="1096206"/>
          </a:xfrm>
          <a:prstGeom prst="wedgeEllipseCallout">
            <a:avLst>
              <a:gd name="adj1" fmla="val 66662"/>
              <a:gd name="adj2" fmla="val 67556"/>
            </a:avLst>
          </a:prstGeom>
          <a:ln w="38100"/>
        </p:spPr>
        <p:style>
          <a:lnRef idx="2">
            <a:schemeClr val="accent4"/>
          </a:lnRef>
          <a:fillRef idx="1">
            <a:schemeClr val="lt1"/>
          </a:fillRef>
          <a:effectRef idx="0">
            <a:schemeClr val="accent4"/>
          </a:effectRef>
          <a:fontRef idx="minor">
            <a:schemeClr val="dk1"/>
          </a:fontRef>
        </p:style>
        <p:txBody>
          <a:bodyPr rtlCol="1" anchor="ctr"/>
          <a:lstStyle/>
          <a:p>
            <a:pPr algn="ctr"/>
            <a:r>
              <a:rPr lang="ar-EG" sz="2400" b="1" dirty="0"/>
              <a:t>تخطيط</a:t>
            </a:r>
            <a:endParaRPr lang="ar-EG" b="1" dirty="0"/>
          </a:p>
        </p:txBody>
      </p:sp>
      <p:sp>
        <p:nvSpPr>
          <p:cNvPr id="17" name="Speech Bubble: Oval 16">
            <a:extLst>
              <a:ext uri="{FF2B5EF4-FFF2-40B4-BE49-F238E27FC236}">
                <a16:creationId xmlns:a16="http://schemas.microsoft.com/office/drawing/2014/main" id="{D2A3BEC1-542C-A6FC-56A7-F9FDD6DB7347}"/>
              </a:ext>
            </a:extLst>
          </p:cNvPr>
          <p:cNvSpPr/>
          <p:nvPr/>
        </p:nvSpPr>
        <p:spPr>
          <a:xfrm>
            <a:off x="5274913" y="1153821"/>
            <a:ext cx="1326844" cy="1096206"/>
          </a:xfrm>
          <a:prstGeom prst="wedgeEllipseCallout">
            <a:avLst>
              <a:gd name="adj1" fmla="val 66662"/>
              <a:gd name="adj2" fmla="val 67556"/>
            </a:avLst>
          </a:prstGeom>
          <a:ln w="28575"/>
        </p:spPr>
        <p:style>
          <a:lnRef idx="2">
            <a:schemeClr val="accent2"/>
          </a:lnRef>
          <a:fillRef idx="1">
            <a:schemeClr val="lt1"/>
          </a:fillRef>
          <a:effectRef idx="0">
            <a:schemeClr val="accent2"/>
          </a:effectRef>
          <a:fontRef idx="minor">
            <a:schemeClr val="dk1"/>
          </a:fontRef>
        </p:style>
        <p:txBody>
          <a:bodyPr rtlCol="1" anchor="ctr"/>
          <a:lstStyle/>
          <a:p>
            <a:pPr algn="ctr"/>
            <a:r>
              <a:rPr lang="ar-EG" sz="2400" b="1" dirty="0"/>
              <a:t>التنفيذ</a:t>
            </a:r>
            <a:endParaRPr lang="ar-EG" b="1" dirty="0"/>
          </a:p>
        </p:txBody>
      </p:sp>
      <p:sp>
        <p:nvSpPr>
          <p:cNvPr id="19" name="Speech Bubble: Oval 18">
            <a:extLst>
              <a:ext uri="{FF2B5EF4-FFF2-40B4-BE49-F238E27FC236}">
                <a16:creationId xmlns:a16="http://schemas.microsoft.com/office/drawing/2014/main" id="{345C3F5E-1F4E-6AEE-51E4-87416736FCF2}"/>
              </a:ext>
            </a:extLst>
          </p:cNvPr>
          <p:cNvSpPr/>
          <p:nvPr/>
        </p:nvSpPr>
        <p:spPr>
          <a:xfrm>
            <a:off x="6772011" y="1104907"/>
            <a:ext cx="1734679" cy="1096206"/>
          </a:xfrm>
          <a:prstGeom prst="wedgeEllipseCallout">
            <a:avLst>
              <a:gd name="adj1" fmla="val 51753"/>
              <a:gd name="adj2" fmla="val 56602"/>
            </a:avLst>
          </a:prstGeom>
          <a:ln w="38100"/>
        </p:spPr>
        <p:style>
          <a:lnRef idx="2">
            <a:schemeClr val="accent6"/>
          </a:lnRef>
          <a:fillRef idx="1">
            <a:schemeClr val="lt1"/>
          </a:fillRef>
          <a:effectRef idx="0">
            <a:schemeClr val="accent6"/>
          </a:effectRef>
          <a:fontRef idx="minor">
            <a:schemeClr val="dk1"/>
          </a:fontRef>
        </p:style>
        <p:txBody>
          <a:bodyPr rtlCol="1" anchor="ctr"/>
          <a:lstStyle/>
          <a:p>
            <a:pPr algn="ctr"/>
            <a:r>
              <a:rPr lang="ar-EG" sz="2400" b="1" dirty="0"/>
              <a:t>المراقبة والمتابعة </a:t>
            </a:r>
            <a:endParaRPr lang="ar-EG" b="1" dirty="0"/>
          </a:p>
        </p:txBody>
      </p:sp>
      <p:sp>
        <p:nvSpPr>
          <p:cNvPr id="20" name="Speech Bubble: Oval 19">
            <a:extLst>
              <a:ext uri="{FF2B5EF4-FFF2-40B4-BE49-F238E27FC236}">
                <a16:creationId xmlns:a16="http://schemas.microsoft.com/office/drawing/2014/main" id="{D3D36161-DB3D-85E2-2BC6-4F8C888AB058}"/>
              </a:ext>
            </a:extLst>
          </p:cNvPr>
          <p:cNvSpPr/>
          <p:nvPr/>
        </p:nvSpPr>
        <p:spPr>
          <a:xfrm>
            <a:off x="8620416" y="1189287"/>
            <a:ext cx="1734679" cy="1096206"/>
          </a:xfrm>
          <a:prstGeom prst="wedgeEllipseCallout">
            <a:avLst>
              <a:gd name="adj1" fmla="val 51753"/>
              <a:gd name="adj2" fmla="val 56602"/>
            </a:avLst>
          </a:prstGeom>
          <a:ln w="38100"/>
        </p:spPr>
        <p:style>
          <a:lnRef idx="2">
            <a:schemeClr val="accent2"/>
          </a:lnRef>
          <a:fillRef idx="1">
            <a:schemeClr val="lt1"/>
          </a:fillRef>
          <a:effectRef idx="0">
            <a:schemeClr val="accent2"/>
          </a:effectRef>
          <a:fontRef idx="minor">
            <a:schemeClr val="dk1"/>
          </a:fontRef>
        </p:style>
        <p:txBody>
          <a:bodyPr rtlCol="1" anchor="ctr"/>
          <a:lstStyle/>
          <a:p>
            <a:pPr algn="ctr"/>
            <a:r>
              <a:rPr lang="ar-EG" sz="2400" b="1" dirty="0"/>
              <a:t>الإغلاق</a:t>
            </a:r>
            <a:endParaRPr lang="ar-EG" b="1" dirty="0"/>
          </a:p>
        </p:txBody>
      </p:sp>
    </p:spTree>
    <p:custDataLst>
      <p:tags r:id="rId1"/>
    </p:custDataLst>
    <p:extLst>
      <p:ext uri="{BB962C8B-B14F-4D97-AF65-F5344CB8AC3E}">
        <p14:creationId xmlns:p14="http://schemas.microsoft.com/office/powerpoint/2010/main" val="2424711997"/>
      </p:ext>
    </p:extLst>
  </p:cSld>
  <p:clrMapOvr>
    <a:masterClrMapping/>
  </p:clrMapOvr>
  <mc:AlternateContent xmlns:mc="http://schemas.openxmlformats.org/markup-compatibility/2006" xmlns:p14="http://schemas.microsoft.com/office/powerpoint/2010/main">
    <mc:Choice Requires="p14">
      <p:transition spd="slow" p14:dur="2000" advTm="169399"/>
    </mc:Choice>
    <mc:Fallback xmlns="">
      <p:transition spd="slow" advTm="16939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500" fill="hold"/>
                                        <p:tgtEl>
                                          <p:spTgt spid="19"/>
                                        </p:tgtEl>
                                        <p:attrNameLst>
                                          <p:attrName>ppt_x</p:attrName>
                                        </p:attrNameLst>
                                      </p:cBhvr>
                                      <p:tavLst>
                                        <p:tav tm="0">
                                          <p:val>
                                            <p:strVal val="#ppt_x"/>
                                          </p:val>
                                        </p:tav>
                                        <p:tav tm="100000">
                                          <p:val>
                                            <p:strVal val="#ppt_x"/>
                                          </p:val>
                                        </p:tav>
                                      </p:tavLst>
                                    </p:anim>
                                    <p:anim calcmode="lin" valueType="num">
                                      <p:cBhvr additive="base">
                                        <p:cTn id="26"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500" fill="hold"/>
                                        <p:tgtEl>
                                          <p:spTgt spid="20"/>
                                        </p:tgtEl>
                                        <p:attrNameLst>
                                          <p:attrName>ppt_x</p:attrName>
                                        </p:attrNameLst>
                                      </p:cBhvr>
                                      <p:tavLst>
                                        <p:tav tm="0">
                                          <p:val>
                                            <p:strVal val="#ppt_x"/>
                                          </p:val>
                                        </p:tav>
                                        <p:tav tm="100000">
                                          <p:val>
                                            <p:strVal val="#ppt_x"/>
                                          </p:val>
                                        </p:tav>
                                      </p:tavLst>
                                    </p:anim>
                                    <p:anim calcmode="lin" valueType="num">
                                      <p:cBhvr additive="base">
                                        <p:cTn id="32"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ppt_x"/>
                                          </p:val>
                                        </p:tav>
                                        <p:tav tm="100000">
                                          <p:val>
                                            <p:strVal val="#ppt_x"/>
                                          </p:val>
                                        </p:tav>
                                      </p:tavLst>
                                    </p:anim>
                                    <p:anim calcmode="lin" valueType="num">
                                      <p:cBhvr additive="base">
                                        <p:cTn id="3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500" fill="hold"/>
                                        <p:tgtEl>
                                          <p:spTgt spid="18"/>
                                        </p:tgtEl>
                                        <p:attrNameLst>
                                          <p:attrName>ppt_x</p:attrName>
                                        </p:attrNameLst>
                                      </p:cBhvr>
                                      <p:tavLst>
                                        <p:tav tm="0">
                                          <p:val>
                                            <p:strVal val="#ppt_x"/>
                                          </p:val>
                                        </p:tav>
                                        <p:tav tm="100000">
                                          <p:val>
                                            <p:strVal val="#ppt_x"/>
                                          </p:val>
                                        </p:tav>
                                      </p:tavLst>
                                    </p:anim>
                                    <p:anim calcmode="lin" valueType="num">
                                      <p:cBhvr additive="base">
                                        <p:cTn id="4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8" grpId="0"/>
      <p:bldP spid="9" grpId="0" animBg="1"/>
      <p:bldP spid="15" grpId="0" animBg="1"/>
      <p:bldP spid="17" grpId="0" animBg="1"/>
      <p:bldP spid="19" grpId="0" animBg="1"/>
      <p:bldP spid="2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300868" y="-48509"/>
            <a:ext cx="9533101" cy="1610200"/>
          </a:xfrm>
          <a:prstGeom prst="rect">
            <a:avLst/>
          </a:prstGeom>
          <a:solidFill>
            <a:srgbClr val="FFC000"/>
          </a:solidFill>
        </p:spPr>
      </p:pic>
      <p:sp>
        <p:nvSpPr>
          <p:cNvPr id="7" name="TextBox 6"/>
          <p:cNvSpPr txBox="1"/>
          <p:nvPr/>
        </p:nvSpPr>
        <p:spPr>
          <a:xfrm>
            <a:off x="2541758" y="522503"/>
            <a:ext cx="6170367" cy="523220"/>
          </a:xfrm>
          <a:prstGeom prst="rect">
            <a:avLst/>
          </a:prstGeom>
          <a:noFill/>
        </p:spPr>
        <p:txBody>
          <a:bodyPr wrap="square" rtlCol="0">
            <a:spAutoFit/>
          </a:bodyPr>
          <a:lstStyle>
            <a:defPPr>
              <a:defRPr lang="en-US"/>
            </a:defPPr>
            <a:lvl1pPr>
              <a:defRPr sz="2800">
                <a:solidFill>
                  <a:srgbClr val="FF9518"/>
                </a:solidFill>
                <a:latin typeface="Tajawal Medium" panose="00000600000000000000" pitchFamily="2" charset="-78"/>
                <a:cs typeface="Tajawal Medium" panose="00000600000000000000" pitchFamily="2" charset="-78"/>
              </a:defRPr>
            </a:lvl1pPr>
          </a:lstStyle>
          <a:p>
            <a:pPr algn="ctr" fontAlgn="base"/>
            <a:r>
              <a:rPr lang="en-US" sz="2800" b="0" i="0" dirty="0">
                <a:effectLst/>
                <a:latin typeface="Runda-Medium"/>
              </a:rPr>
              <a:t> </a:t>
            </a: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Chapter</a:t>
            </a:r>
          </a:p>
          <a:p>
            <a:pPr algn="ctr"/>
            <a:r>
              <a:rPr lang="en-US" sz="2800" b="1" dirty="0">
                <a:solidFill>
                  <a:schemeClr val="bg1"/>
                </a:solidFill>
                <a:latin typeface="Tajawal Medium" panose="00000600000000000000" pitchFamily="2" charset="-78"/>
                <a:cs typeface="Tajawal Medium" panose="00000600000000000000" pitchFamily="2" charset="-78"/>
              </a:rPr>
              <a:t>02</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56E6321-7D3C-A150-22B9-B28D41E98B23}"/>
              </a:ext>
            </a:extLst>
          </p:cNvPr>
          <p:cNvSpPr txBox="1"/>
          <p:nvPr/>
        </p:nvSpPr>
        <p:spPr>
          <a:xfrm>
            <a:off x="3180080" y="593436"/>
            <a:ext cx="4615411" cy="523220"/>
          </a:xfrm>
          <a:prstGeom prst="rect">
            <a:avLst/>
          </a:prstGeom>
          <a:noFill/>
        </p:spPr>
        <p:txBody>
          <a:bodyPr wrap="square">
            <a:spAutoFit/>
          </a:bodyPr>
          <a:lstStyle/>
          <a:p>
            <a:pPr algn="ctr"/>
            <a:r>
              <a:rPr lang="en-US" sz="2800" b="1" i="0" u="none" strike="noStrike" baseline="0" dirty="0">
                <a:solidFill>
                  <a:srgbClr val="FF9518"/>
                </a:solidFill>
                <a:latin typeface="Cambria,Bold"/>
              </a:rPr>
              <a:t>Project Risk Management</a:t>
            </a:r>
            <a:endParaRPr lang="ar-EG" sz="2800" dirty="0">
              <a:solidFill>
                <a:srgbClr val="FF9518"/>
              </a:solidFill>
            </a:endParaRPr>
          </a:p>
        </p:txBody>
      </p:sp>
      <p:sp>
        <p:nvSpPr>
          <p:cNvPr id="15" name="TextBox 14">
            <a:extLst>
              <a:ext uri="{FF2B5EF4-FFF2-40B4-BE49-F238E27FC236}">
                <a16:creationId xmlns:a16="http://schemas.microsoft.com/office/drawing/2014/main" id="{9F31497A-A30B-A5A7-4D7F-242C53C8CBF5}"/>
              </a:ext>
            </a:extLst>
          </p:cNvPr>
          <p:cNvSpPr txBox="1"/>
          <p:nvPr/>
        </p:nvSpPr>
        <p:spPr>
          <a:xfrm>
            <a:off x="2000249" y="1583774"/>
            <a:ext cx="9831533" cy="646331"/>
          </a:xfrm>
          <a:prstGeom prst="rect">
            <a:avLst/>
          </a:prstGeom>
          <a:noFill/>
        </p:spPr>
        <p:txBody>
          <a:bodyPr wrap="square">
            <a:spAutoFit/>
          </a:bodyPr>
          <a:lstStyle/>
          <a:p>
            <a:pPr algn="l"/>
            <a:r>
              <a:rPr lang="en-US" sz="1800" b="0" i="0" u="none" strike="noStrike" baseline="0" dirty="0">
                <a:latin typeface="Calibri" panose="020F0502020204030204" pitchFamily="34" charset="0"/>
              </a:rPr>
              <a:t>A key objective of performing project risk management is to increase the probability of project success</a:t>
            </a:r>
          </a:p>
          <a:p>
            <a:pPr algn="l"/>
            <a:r>
              <a:rPr lang="en-US" sz="1800" b="0" i="0" u="none" strike="noStrike" baseline="0" dirty="0">
                <a:latin typeface="Calibri" panose="020F0502020204030204" pitchFamily="34" charset="0"/>
              </a:rPr>
              <a:t>by minimizing or eliminating negative risk events and increasing the probability of positive events.</a:t>
            </a:r>
            <a:endParaRPr lang="ar-EG" dirty="0"/>
          </a:p>
        </p:txBody>
      </p:sp>
      <p:sp>
        <p:nvSpPr>
          <p:cNvPr id="19" name="TextBox 18">
            <a:extLst>
              <a:ext uri="{FF2B5EF4-FFF2-40B4-BE49-F238E27FC236}">
                <a16:creationId xmlns:a16="http://schemas.microsoft.com/office/drawing/2014/main" id="{D7199B2B-BFC3-8B62-1E18-8B54C9F65027}"/>
              </a:ext>
            </a:extLst>
          </p:cNvPr>
          <p:cNvSpPr txBox="1"/>
          <p:nvPr/>
        </p:nvSpPr>
        <p:spPr>
          <a:xfrm>
            <a:off x="488272" y="1794260"/>
            <a:ext cx="10969841" cy="4154984"/>
          </a:xfrm>
          <a:prstGeom prst="rect">
            <a:avLst/>
          </a:prstGeom>
          <a:solidFill>
            <a:schemeClr val="bg1"/>
          </a:solidFill>
        </p:spPr>
        <p:txBody>
          <a:bodyPr wrap="square">
            <a:spAutoFit/>
          </a:bodyPr>
          <a:lstStyle/>
          <a:p>
            <a:pPr marL="285750" indent="-285750" algn="l">
              <a:buFont typeface="Wingdings" panose="05000000000000000000" pitchFamily="2" charset="2"/>
              <a:buChar char="Ø"/>
            </a:pPr>
            <a:r>
              <a:rPr lang="en-US" sz="2400" b="0" i="0" u="none" strike="noStrike" baseline="0" dirty="0">
                <a:latin typeface="Calibri" panose="020F0502020204030204" pitchFamily="34" charset="0"/>
              </a:rPr>
              <a:t>Risk Management includes the processes of planning risk management, identifying risks,</a:t>
            </a:r>
          </a:p>
          <a:p>
            <a:pPr algn="l"/>
            <a:r>
              <a:rPr lang="en-US" sz="2400" b="0" i="0" u="none" strike="noStrike" baseline="0" dirty="0">
                <a:latin typeface="Calibri" panose="020F0502020204030204" pitchFamily="34" charset="0"/>
              </a:rPr>
              <a:t>performing qualitative and quantitative analysis of risks, planning responses to risks, and finally</a:t>
            </a:r>
          </a:p>
          <a:p>
            <a:pPr algn="l"/>
            <a:r>
              <a:rPr lang="en-US" sz="2400" b="0" i="0" u="none" strike="noStrike" baseline="0" dirty="0">
                <a:latin typeface="Calibri" panose="020F0502020204030204" pitchFamily="34" charset="0"/>
              </a:rPr>
              <a:t>monitoring and controlling risks on the project</a:t>
            </a:r>
          </a:p>
          <a:p>
            <a:pPr marL="285750" indent="-285750" algn="l">
              <a:buFont typeface="Wingdings" panose="05000000000000000000" pitchFamily="2" charset="2"/>
              <a:buChar char="Ø"/>
            </a:pPr>
            <a:r>
              <a:rPr lang="en-US" sz="2400" b="0" i="0" u="none" strike="noStrike" baseline="0" dirty="0">
                <a:latin typeface="Calibri" panose="020F0502020204030204" pitchFamily="34" charset="0"/>
              </a:rPr>
              <a:t>Risk is always in the future</a:t>
            </a:r>
          </a:p>
          <a:p>
            <a:pPr marL="285750" indent="-285750" algn="l">
              <a:buFont typeface="Wingdings" panose="05000000000000000000" pitchFamily="2" charset="2"/>
              <a:buChar char="Ø"/>
            </a:pPr>
            <a:r>
              <a:rPr lang="en-US" sz="2400" b="0" i="0" u="none" strike="noStrike" baseline="0" dirty="0">
                <a:latin typeface="Calibri" panose="020F0502020204030204" pitchFamily="34" charset="0"/>
              </a:rPr>
              <a:t>Risk involves uncertainty - it may or may not occur</a:t>
            </a:r>
          </a:p>
          <a:p>
            <a:pPr marL="285750" indent="-285750" algn="l">
              <a:buFont typeface="Wingdings" panose="05000000000000000000" pitchFamily="2" charset="2"/>
              <a:buChar char="Ø"/>
            </a:pPr>
            <a:r>
              <a:rPr lang="en-US" sz="2400" b="0" i="0" u="none" strike="noStrike" baseline="0" dirty="0">
                <a:latin typeface="Calibri" panose="020F0502020204030204" pitchFamily="34" charset="0"/>
              </a:rPr>
              <a:t>Assess your organization's tolerance for risk: are they risk tolerant or risk averse?</a:t>
            </a:r>
          </a:p>
          <a:p>
            <a:pPr marL="285750" indent="-285750" algn="l">
              <a:buFont typeface="Wingdings" panose="05000000000000000000" pitchFamily="2" charset="2"/>
              <a:buChar char="Ø"/>
            </a:pPr>
            <a:r>
              <a:rPr lang="en-US" sz="2400" b="0" i="0" u="none" strike="noStrike" baseline="0" dirty="0">
                <a:latin typeface="Calibri" panose="020F0502020204030204" pitchFamily="34" charset="0"/>
              </a:rPr>
              <a:t>There will be known risks and unknown risks</a:t>
            </a:r>
          </a:p>
          <a:p>
            <a:pPr marL="285750" indent="-285750" algn="l">
              <a:buFont typeface="Wingdings" panose="05000000000000000000" pitchFamily="2" charset="2"/>
              <a:buChar char="Ø"/>
            </a:pPr>
            <a:r>
              <a:rPr lang="en-US" sz="2400" b="0" i="0" u="none" strike="noStrike" baseline="0" dirty="0">
                <a:latin typeface="Calibri" panose="020F0502020204030204" pitchFamily="34" charset="0"/>
              </a:rPr>
              <a:t>Risks can be negative or positive and are identified as threats or opportunities</a:t>
            </a:r>
          </a:p>
          <a:p>
            <a:pPr marL="285750" indent="-285750" algn="l">
              <a:buFont typeface="Wingdings" panose="05000000000000000000" pitchFamily="2" charset="2"/>
              <a:buChar char="Ø"/>
            </a:pPr>
            <a:r>
              <a:rPr lang="en-US" sz="2400" b="0" i="0" u="none" strike="noStrike" baseline="0" dirty="0">
                <a:latin typeface="Symbol" panose="05050102010706020507" pitchFamily="18" charset="2"/>
              </a:rPr>
              <a:t> </a:t>
            </a:r>
            <a:r>
              <a:rPr lang="en-US" sz="2400" b="0" i="0" u="none" strike="noStrike" baseline="0" dirty="0">
                <a:latin typeface="Calibri" panose="020F0502020204030204" pitchFamily="34" charset="0"/>
              </a:rPr>
              <a:t>Risk is considered from the moment the project is conceived</a:t>
            </a:r>
            <a:endParaRPr lang="ar-EG" sz="2400" dirty="0"/>
          </a:p>
        </p:txBody>
      </p:sp>
      <p:pic>
        <p:nvPicPr>
          <p:cNvPr id="1028" name="Picture 4" descr="Dont Forget Smiley | Free Images at Clker.com - vector clip art online,  royalty free &amp; public domain">
            <a:extLst>
              <a:ext uri="{FF2B5EF4-FFF2-40B4-BE49-F238E27FC236}">
                <a16:creationId xmlns:a16="http://schemas.microsoft.com/office/drawing/2014/main" id="{8B254BB5-C42F-52BA-D358-C06A9DFA987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190367" y="4733925"/>
            <a:ext cx="2152650" cy="21240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529774006"/>
      </p:ext>
    </p:extLst>
  </p:cSld>
  <p:clrMapOvr>
    <a:masterClrMapping/>
  </p:clrMapOvr>
  <mc:AlternateContent xmlns:mc="http://schemas.openxmlformats.org/markup-compatibility/2006" xmlns:p14="http://schemas.microsoft.com/office/powerpoint/2010/main">
    <mc:Choice Requires="p14">
      <p:transition spd="slow" p14:dur="2000" advTm="395724"/>
    </mc:Choice>
    <mc:Fallback xmlns="">
      <p:transition spd="slow" advTm="3957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 calcmode="lin" valueType="num">
                                      <p:cBhvr additive="base">
                                        <p:cTn id="7" dur="500" fill="hold"/>
                                        <p:tgtEl>
                                          <p:spTgt spid="1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9">
                                            <p:txEl>
                                              <p:pRg st="1" end="1"/>
                                            </p:txEl>
                                          </p:spTgt>
                                        </p:tgtEl>
                                        <p:attrNameLst>
                                          <p:attrName>style.visibility</p:attrName>
                                        </p:attrNameLst>
                                      </p:cBhvr>
                                      <p:to>
                                        <p:strVal val="visible"/>
                                      </p:to>
                                    </p:set>
                                    <p:anim calcmode="lin" valueType="num">
                                      <p:cBhvr additive="base">
                                        <p:cTn id="11" dur="500" fill="hold"/>
                                        <p:tgtEl>
                                          <p:spTgt spid="19">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9">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9">
                                            <p:txEl>
                                              <p:pRg st="2" end="2"/>
                                            </p:txEl>
                                          </p:spTgt>
                                        </p:tgtEl>
                                        <p:attrNameLst>
                                          <p:attrName>style.visibility</p:attrName>
                                        </p:attrNameLst>
                                      </p:cBhvr>
                                      <p:to>
                                        <p:strVal val="visible"/>
                                      </p:to>
                                    </p:set>
                                    <p:anim calcmode="lin" valueType="num">
                                      <p:cBhvr additive="base">
                                        <p:cTn id="15" dur="500" fill="hold"/>
                                        <p:tgtEl>
                                          <p:spTgt spid="19">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1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19">
                                            <p:txEl>
                                              <p:pRg st="3" end="3"/>
                                            </p:txEl>
                                          </p:spTgt>
                                        </p:tgtEl>
                                        <p:attrNameLst>
                                          <p:attrName>style.visibility</p:attrName>
                                        </p:attrNameLst>
                                      </p:cBhvr>
                                      <p:to>
                                        <p:strVal val="visible"/>
                                      </p:to>
                                    </p:set>
                                    <p:anim calcmode="lin" valueType="num">
                                      <p:cBhvr additive="base">
                                        <p:cTn id="21" dur="500" fill="hold"/>
                                        <p:tgtEl>
                                          <p:spTgt spid="19">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19">
                                            <p:txEl>
                                              <p:pRg st="4" end="4"/>
                                            </p:txEl>
                                          </p:spTgt>
                                        </p:tgtEl>
                                        <p:attrNameLst>
                                          <p:attrName>style.visibility</p:attrName>
                                        </p:attrNameLst>
                                      </p:cBhvr>
                                      <p:to>
                                        <p:strVal val="visible"/>
                                      </p:to>
                                    </p:set>
                                    <p:anim calcmode="lin" valueType="num">
                                      <p:cBhvr additive="base">
                                        <p:cTn id="27" dur="500" fill="hold"/>
                                        <p:tgtEl>
                                          <p:spTgt spid="19">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1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19">
                                            <p:txEl>
                                              <p:pRg st="5" end="5"/>
                                            </p:txEl>
                                          </p:spTgt>
                                        </p:tgtEl>
                                        <p:attrNameLst>
                                          <p:attrName>style.visibility</p:attrName>
                                        </p:attrNameLst>
                                      </p:cBhvr>
                                      <p:to>
                                        <p:strVal val="visible"/>
                                      </p:to>
                                    </p:set>
                                    <p:anim calcmode="lin" valueType="num">
                                      <p:cBhvr additive="base">
                                        <p:cTn id="33" dur="500" fill="hold"/>
                                        <p:tgtEl>
                                          <p:spTgt spid="19">
                                            <p:txEl>
                                              <p:pRg st="5" end="5"/>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1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19">
                                            <p:txEl>
                                              <p:pRg st="6" end="6"/>
                                            </p:txEl>
                                          </p:spTgt>
                                        </p:tgtEl>
                                        <p:attrNameLst>
                                          <p:attrName>style.visibility</p:attrName>
                                        </p:attrNameLst>
                                      </p:cBhvr>
                                      <p:to>
                                        <p:strVal val="visible"/>
                                      </p:to>
                                    </p:set>
                                    <p:anim calcmode="lin" valueType="num">
                                      <p:cBhvr additive="base">
                                        <p:cTn id="39" dur="500" fill="hold"/>
                                        <p:tgtEl>
                                          <p:spTgt spid="19">
                                            <p:txEl>
                                              <p:pRg st="6" end="6"/>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19">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19">
                                            <p:txEl>
                                              <p:pRg st="7" end="7"/>
                                            </p:txEl>
                                          </p:spTgt>
                                        </p:tgtEl>
                                        <p:attrNameLst>
                                          <p:attrName>style.visibility</p:attrName>
                                        </p:attrNameLst>
                                      </p:cBhvr>
                                      <p:to>
                                        <p:strVal val="visible"/>
                                      </p:to>
                                    </p:set>
                                    <p:anim calcmode="lin" valueType="num">
                                      <p:cBhvr additive="base">
                                        <p:cTn id="45" dur="500" fill="hold"/>
                                        <p:tgtEl>
                                          <p:spTgt spid="19">
                                            <p:txEl>
                                              <p:pRg st="7" end="7"/>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19">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19">
                                            <p:txEl>
                                              <p:pRg st="8" end="8"/>
                                            </p:txEl>
                                          </p:spTgt>
                                        </p:tgtEl>
                                        <p:attrNameLst>
                                          <p:attrName>style.visibility</p:attrName>
                                        </p:attrNameLst>
                                      </p:cBhvr>
                                      <p:to>
                                        <p:strVal val="visible"/>
                                      </p:to>
                                    </p:set>
                                    <p:anim calcmode="lin" valueType="num">
                                      <p:cBhvr additive="base">
                                        <p:cTn id="51" dur="500" fill="hold"/>
                                        <p:tgtEl>
                                          <p:spTgt spid="19">
                                            <p:txEl>
                                              <p:pRg st="8" end="8"/>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19">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6" name="Picture 5"/>
          <p:cNvPicPr>
            <a:picLocks noChangeAspect="1"/>
          </p:cNvPicPr>
          <p:nvPr/>
        </p:nvPicPr>
        <p:blipFill>
          <a:blip r:embed="rId3"/>
          <a:stretch>
            <a:fillRect/>
          </a:stretch>
        </p:blipFill>
        <p:spPr>
          <a:xfrm>
            <a:off x="300868" y="-101182"/>
            <a:ext cx="9533101" cy="1610200"/>
          </a:xfrm>
          <a:prstGeom prst="rect">
            <a:avLst/>
          </a:prstGeom>
          <a:solidFill>
            <a:srgbClr val="FFC000"/>
          </a:solidFill>
        </p:spPr>
      </p:pic>
      <p:sp>
        <p:nvSpPr>
          <p:cNvPr id="7" name="TextBox 6"/>
          <p:cNvSpPr txBox="1"/>
          <p:nvPr/>
        </p:nvSpPr>
        <p:spPr>
          <a:xfrm>
            <a:off x="2769909" y="404229"/>
            <a:ext cx="6614236" cy="954107"/>
          </a:xfrm>
          <a:prstGeom prst="rect">
            <a:avLst/>
          </a:prstGeom>
          <a:noFill/>
        </p:spPr>
        <p:txBody>
          <a:bodyPr wrap="square" rtlCol="0">
            <a:spAutoFit/>
          </a:bodyPr>
          <a:lstStyle>
            <a:defPPr>
              <a:defRPr lang="en-US"/>
            </a:defPPr>
            <a:lvl1pPr>
              <a:defRPr sz="2800">
                <a:solidFill>
                  <a:srgbClr val="FF9518"/>
                </a:solidFill>
                <a:latin typeface="Tajawal Medium" panose="00000600000000000000" pitchFamily="2" charset="-78"/>
                <a:cs typeface="Tajawal Medium" panose="00000600000000000000" pitchFamily="2" charset="-78"/>
              </a:defRPr>
            </a:lvl1pPr>
          </a:lstStyle>
          <a:p>
            <a:pPr algn="ctr"/>
            <a:r>
              <a:rPr lang="en-US" b="1" i="0" dirty="0">
                <a:effectLst/>
                <a:latin typeface="Helvetica" panose="020B0604020202020204" pitchFamily="34" charset="0"/>
              </a:rPr>
              <a:t>Risk Management Planning?</a:t>
            </a:r>
          </a:p>
          <a:p>
            <a:pPr algn="ctr" fontAlgn="base"/>
            <a:r>
              <a:rPr lang="en-US" sz="2800" b="0" i="0" dirty="0">
                <a:effectLst/>
                <a:latin typeface="Runda-Medium"/>
              </a:rPr>
              <a: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F6C748CD-4887-084B-086F-15069AAE15BF}"/>
              </a:ext>
            </a:extLst>
          </p:cNvPr>
          <p:cNvSpPr txBox="1"/>
          <p:nvPr/>
        </p:nvSpPr>
        <p:spPr>
          <a:xfrm>
            <a:off x="1684841" y="1377487"/>
            <a:ext cx="8784372" cy="1200329"/>
          </a:xfrm>
          <a:prstGeom prst="rect">
            <a:avLst/>
          </a:prstGeom>
          <a:solidFill>
            <a:schemeClr val="bg1"/>
          </a:solidFill>
        </p:spPr>
        <p:txBody>
          <a:bodyPr wrap="square" rtlCol="1">
            <a:spAutoFit/>
          </a:bodyPr>
          <a:lstStyle/>
          <a:p>
            <a:pPr marL="0" lvl="4"/>
            <a:r>
              <a:rPr lang="en-US" sz="2400" b="0" i="0" dirty="0">
                <a:solidFill>
                  <a:srgbClr val="000000"/>
                </a:solidFill>
                <a:effectLst/>
                <a:latin typeface="Times New Roman" panose="02020603050405020304" pitchFamily="18" charset="0"/>
              </a:rPr>
              <a:t>If your project requires that you stand on the edge of a cliff, then there’s a risk that you could fall. If it’s very windy out or if the ground is slippery and uneven, then falling is more likely</a:t>
            </a:r>
            <a:endParaRPr lang="ar-EG" sz="2400" dirty="0">
              <a:solidFill>
                <a:srgbClr val="0A1F61"/>
              </a:solidFill>
            </a:endParaRPr>
          </a:p>
        </p:txBody>
      </p:sp>
      <p:pic>
        <p:nvPicPr>
          <p:cNvPr id="13314" name="Picture 2" descr="Image with no description">
            <a:extLst>
              <a:ext uri="{FF2B5EF4-FFF2-40B4-BE49-F238E27FC236}">
                <a16:creationId xmlns:a16="http://schemas.microsoft.com/office/drawing/2014/main" id="{F3362864-D017-802A-BACF-3F7EA250DF4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82093" y="2638736"/>
            <a:ext cx="9239102" cy="32120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2108569"/>
      </p:ext>
    </p:extLst>
  </p:cSld>
  <p:clrMapOvr>
    <a:masterClrMapping/>
  </p:clrMapOvr>
  <mc:AlternateContent xmlns:mc="http://schemas.openxmlformats.org/markup-compatibility/2006" xmlns:p14="http://schemas.microsoft.com/office/powerpoint/2010/main">
    <mc:Choice Requires="p14">
      <p:transition spd="slow" p14:dur="2000" advTm="99178"/>
    </mc:Choice>
    <mc:Fallback xmlns="">
      <p:transition spd="slow" advTm="99178"/>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6" name="Picture 5"/>
          <p:cNvPicPr>
            <a:picLocks noChangeAspect="1"/>
          </p:cNvPicPr>
          <p:nvPr/>
        </p:nvPicPr>
        <p:blipFill>
          <a:blip r:embed="rId3"/>
          <a:stretch>
            <a:fillRect/>
          </a:stretch>
        </p:blipFill>
        <p:spPr>
          <a:xfrm>
            <a:off x="300868" y="-101182"/>
            <a:ext cx="9533101" cy="1610200"/>
          </a:xfrm>
          <a:prstGeom prst="rect">
            <a:avLst/>
          </a:prstGeom>
          <a:solidFill>
            <a:srgbClr val="FAC748"/>
          </a:solidFill>
        </p:spPr>
      </p:pic>
      <p:sp>
        <p:nvSpPr>
          <p:cNvPr id="7" name="TextBox 6"/>
          <p:cNvSpPr txBox="1"/>
          <p:nvPr/>
        </p:nvSpPr>
        <p:spPr>
          <a:xfrm>
            <a:off x="2769909" y="404229"/>
            <a:ext cx="6614236" cy="954107"/>
          </a:xfrm>
          <a:prstGeom prst="rect">
            <a:avLst/>
          </a:prstGeom>
          <a:noFill/>
        </p:spPr>
        <p:txBody>
          <a:bodyPr wrap="square" rtlCol="0">
            <a:spAutoFit/>
          </a:bodyPr>
          <a:lstStyle>
            <a:defPPr>
              <a:defRPr lang="en-US"/>
            </a:defPPr>
            <a:lvl1pPr>
              <a:defRPr sz="2800">
                <a:solidFill>
                  <a:srgbClr val="FF9518"/>
                </a:solidFill>
                <a:latin typeface="Tajawal Medium" panose="00000600000000000000" pitchFamily="2" charset="-78"/>
                <a:cs typeface="Tajawal Medium" panose="00000600000000000000" pitchFamily="2" charset="-78"/>
              </a:defRPr>
            </a:lvl1pPr>
          </a:lstStyle>
          <a:p>
            <a:pPr algn="ctr"/>
            <a:r>
              <a:rPr lang="en-US" b="1" i="0" dirty="0">
                <a:effectLst/>
                <a:latin typeface="Helvetica" panose="020B0604020202020204" pitchFamily="34" charset="0"/>
              </a:rPr>
              <a:t>Risk Management Planning?</a:t>
            </a:r>
          </a:p>
          <a:p>
            <a:pPr algn="ctr" fontAlgn="base"/>
            <a:r>
              <a:rPr lang="en-US" sz="2800" b="0" i="0" dirty="0">
                <a:effectLst/>
                <a:latin typeface="Runda-Medium"/>
              </a:rPr>
              <a: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B78ED114-EE0E-BAD9-5098-94BA7C149675}"/>
              </a:ext>
            </a:extLst>
          </p:cNvPr>
          <p:cNvPicPr>
            <a:picLocks noChangeAspect="1"/>
          </p:cNvPicPr>
          <p:nvPr/>
        </p:nvPicPr>
        <p:blipFill>
          <a:blip r:embed="rId4"/>
          <a:stretch>
            <a:fillRect/>
          </a:stretch>
        </p:blipFill>
        <p:spPr>
          <a:xfrm>
            <a:off x="9485422" y="1622409"/>
            <a:ext cx="2019300" cy="3579906"/>
          </a:xfrm>
          <a:prstGeom prst="rect">
            <a:avLst/>
          </a:prstGeom>
        </p:spPr>
      </p:pic>
      <p:sp>
        <p:nvSpPr>
          <p:cNvPr id="14" name="TextBox 13">
            <a:extLst>
              <a:ext uri="{FF2B5EF4-FFF2-40B4-BE49-F238E27FC236}">
                <a16:creationId xmlns:a16="http://schemas.microsoft.com/office/drawing/2014/main" id="{DE21D28C-992C-3AF1-731B-8CBC6ACF97DE}"/>
              </a:ext>
            </a:extLst>
          </p:cNvPr>
          <p:cNvSpPr txBox="1"/>
          <p:nvPr/>
        </p:nvSpPr>
        <p:spPr>
          <a:xfrm>
            <a:off x="566506" y="2223050"/>
            <a:ext cx="8483024" cy="2246769"/>
          </a:xfrm>
          <a:prstGeom prst="rect">
            <a:avLst/>
          </a:prstGeom>
          <a:solidFill>
            <a:schemeClr val="bg1"/>
          </a:solidFill>
        </p:spPr>
        <p:txBody>
          <a:bodyPr wrap="square">
            <a:spAutoFit/>
          </a:bodyPr>
          <a:lstStyle/>
          <a:p>
            <a:pPr algn="justLow"/>
            <a:r>
              <a:rPr lang="en-US" sz="2800" b="0" i="0" dirty="0">
                <a:solidFill>
                  <a:srgbClr val="000000"/>
                </a:solidFill>
                <a:effectLst/>
                <a:latin typeface="Times New Roman" panose="02020603050405020304" pitchFamily="18" charset="0"/>
              </a:rPr>
              <a:t>When you’re planning your project, risks are still uncertain: they haven’t happened yet. But eventually, some of the risks that you plan for do happen, and that’s when you have to deal with them. There are four basic ways to handle a risk.</a:t>
            </a:r>
            <a:endParaRPr lang="ar-EG" sz="2800" dirty="0"/>
          </a:p>
        </p:txBody>
      </p:sp>
    </p:spTree>
    <p:extLst>
      <p:ext uri="{BB962C8B-B14F-4D97-AF65-F5344CB8AC3E}">
        <p14:creationId xmlns:p14="http://schemas.microsoft.com/office/powerpoint/2010/main" val="4180112048"/>
      </p:ext>
    </p:extLst>
  </p:cSld>
  <p:clrMapOvr>
    <a:masterClrMapping/>
  </p:clrMapOvr>
  <mc:AlternateContent xmlns:mc="http://schemas.openxmlformats.org/markup-compatibility/2006" xmlns:p14="http://schemas.microsoft.com/office/powerpoint/2010/main">
    <mc:Choice Requires="p14">
      <p:transition spd="slow" p14:dur="2000" advTm="66210"/>
    </mc:Choice>
    <mc:Fallback xmlns="">
      <p:transition spd="slow" advTm="6621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300868" y="-101182"/>
            <a:ext cx="9533101" cy="1610200"/>
          </a:xfrm>
          <a:prstGeom prst="rect">
            <a:avLst/>
          </a:prstGeom>
          <a:solidFill>
            <a:srgbClr val="FAC748"/>
          </a:solidFill>
        </p:spPr>
      </p:pic>
      <p:sp>
        <p:nvSpPr>
          <p:cNvPr id="7" name="TextBox 6"/>
          <p:cNvSpPr txBox="1"/>
          <p:nvPr/>
        </p:nvSpPr>
        <p:spPr>
          <a:xfrm>
            <a:off x="2769909" y="404229"/>
            <a:ext cx="6614236" cy="954107"/>
          </a:xfrm>
          <a:prstGeom prst="rect">
            <a:avLst/>
          </a:prstGeom>
          <a:noFill/>
        </p:spPr>
        <p:txBody>
          <a:bodyPr wrap="square" rtlCol="0">
            <a:spAutoFit/>
          </a:bodyPr>
          <a:lstStyle>
            <a:defPPr>
              <a:defRPr lang="en-US"/>
            </a:defPPr>
            <a:lvl1pPr>
              <a:defRPr sz="2800">
                <a:solidFill>
                  <a:srgbClr val="FF9518"/>
                </a:solidFill>
                <a:latin typeface="Tajawal Medium" panose="00000600000000000000" pitchFamily="2" charset="-78"/>
                <a:cs typeface="Tajawal Medium" panose="00000600000000000000" pitchFamily="2" charset="-78"/>
              </a:defRPr>
            </a:lvl1pPr>
          </a:lstStyle>
          <a:p>
            <a:pPr algn="ctr"/>
            <a:r>
              <a:rPr lang="en-US" b="1" i="0" dirty="0">
                <a:effectLst/>
                <a:latin typeface="Helvetica" panose="020B0604020202020204" pitchFamily="34" charset="0"/>
              </a:rPr>
              <a:t>Risk Management Planning?</a:t>
            </a:r>
          </a:p>
          <a:p>
            <a:pPr algn="ctr" fontAlgn="base"/>
            <a:r>
              <a:rPr lang="en-US" sz="2800" b="0" i="0" dirty="0">
                <a:effectLst/>
                <a:latin typeface="Runda-Medium"/>
              </a:rPr>
              <a: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67FF5D3C-E375-D3F9-7618-21B0C6C1C289}"/>
              </a:ext>
            </a:extLst>
          </p:cNvPr>
          <p:cNvSpPr txBox="1"/>
          <p:nvPr/>
        </p:nvSpPr>
        <p:spPr>
          <a:xfrm>
            <a:off x="609634" y="2405427"/>
            <a:ext cx="7813353" cy="2308324"/>
          </a:xfrm>
          <a:prstGeom prst="rect">
            <a:avLst/>
          </a:prstGeom>
          <a:solidFill>
            <a:schemeClr val="bg1"/>
          </a:solidFill>
        </p:spPr>
        <p:txBody>
          <a:bodyPr wrap="square">
            <a:spAutoFit/>
          </a:bodyPr>
          <a:lstStyle/>
          <a:p>
            <a:pPr algn="just">
              <a:buFont typeface="+mj-lt"/>
              <a:buAutoNum type="arabicPeriod"/>
            </a:pPr>
            <a:r>
              <a:rPr lang="en-US" sz="3600" b="1" i="0" dirty="0">
                <a:solidFill>
                  <a:srgbClr val="FF0000"/>
                </a:solidFill>
                <a:effectLst/>
                <a:latin typeface="Times New Roman" panose="02020603050405020304" pitchFamily="18" charset="0"/>
              </a:rPr>
              <a:t>Avoid</a:t>
            </a:r>
            <a:r>
              <a:rPr lang="en-US" sz="3600" b="0" i="0" dirty="0">
                <a:solidFill>
                  <a:srgbClr val="000000"/>
                </a:solidFill>
                <a:effectLst/>
                <a:latin typeface="Times New Roman" panose="02020603050405020304" pitchFamily="18" charset="0"/>
              </a:rPr>
              <a:t>: The best thing you can do with a risk is avoid it. If you can prevent it from happening, it definitely won’t hurt your project. </a:t>
            </a:r>
          </a:p>
        </p:txBody>
      </p:sp>
      <p:pic>
        <p:nvPicPr>
          <p:cNvPr id="13" name="Picture 12">
            <a:extLst>
              <a:ext uri="{FF2B5EF4-FFF2-40B4-BE49-F238E27FC236}">
                <a16:creationId xmlns:a16="http://schemas.microsoft.com/office/drawing/2014/main" id="{64554C78-2C98-B7EA-692A-8ED27C7D043D}"/>
              </a:ext>
            </a:extLst>
          </p:cNvPr>
          <p:cNvPicPr>
            <a:picLocks noChangeAspect="1"/>
          </p:cNvPicPr>
          <p:nvPr/>
        </p:nvPicPr>
        <p:blipFill>
          <a:blip r:embed="rId5"/>
          <a:stretch>
            <a:fillRect/>
          </a:stretch>
        </p:blipFill>
        <p:spPr>
          <a:xfrm>
            <a:off x="8959329" y="1459326"/>
            <a:ext cx="2476500" cy="4200525"/>
          </a:xfrm>
          <a:prstGeom prst="rect">
            <a:avLst/>
          </a:prstGeom>
        </p:spPr>
      </p:pic>
    </p:spTree>
    <p:custDataLst>
      <p:tags r:id="rId1"/>
    </p:custDataLst>
    <p:extLst>
      <p:ext uri="{BB962C8B-B14F-4D97-AF65-F5344CB8AC3E}">
        <p14:creationId xmlns:p14="http://schemas.microsoft.com/office/powerpoint/2010/main" val="2260056580"/>
      </p:ext>
    </p:extLst>
  </p:cSld>
  <p:clrMapOvr>
    <a:masterClrMapping/>
  </p:clrMapOvr>
  <mc:AlternateContent xmlns:mc="http://schemas.openxmlformats.org/markup-compatibility/2006" xmlns:p14="http://schemas.microsoft.com/office/powerpoint/2010/main">
    <mc:Choice Requires="p14">
      <p:transition spd="slow" p14:dur="2000" advTm="115691"/>
    </mc:Choice>
    <mc:Fallback xmlns="">
      <p:transition spd="slow" advTm="11569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300868" y="-101182"/>
            <a:ext cx="9533101" cy="1610200"/>
          </a:xfrm>
          <a:prstGeom prst="rect">
            <a:avLst/>
          </a:prstGeom>
          <a:solidFill>
            <a:srgbClr val="FAC748"/>
          </a:solidFill>
        </p:spPr>
      </p:pic>
      <p:sp>
        <p:nvSpPr>
          <p:cNvPr id="7" name="TextBox 6"/>
          <p:cNvSpPr txBox="1"/>
          <p:nvPr/>
        </p:nvSpPr>
        <p:spPr>
          <a:xfrm>
            <a:off x="2769909" y="404229"/>
            <a:ext cx="6614236" cy="954107"/>
          </a:xfrm>
          <a:prstGeom prst="rect">
            <a:avLst/>
          </a:prstGeom>
          <a:noFill/>
        </p:spPr>
        <p:txBody>
          <a:bodyPr wrap="square" rtlCol="0">
            <a:spAutoFit/>
          </a:bodyPr>
          <a:lstStyle>
            <a:defPPr>
              <a:defRPr lang="en-US"/>
            </a:defPPr>
            <a:lvl1pPr>
              <a:defRPr sz="2800">
                <a:solidFill>
                  <a:srgbClr val="FF9518"/>
                </a:solidFill>
                <a:latin typeface="Tajawal Medium" panose="00000600000000000000" pitchFamily="2" charset="-78"/>
                <a:cs typeface="Tajawal Medium" panose="00000600000000000000" pitchFamily="2" charset="-78"/>
              </a:defRPr>
            </a:lvl1pPr>
          </a:lstStyle>
          <a:p>
            <a:pPr algn="ctr"/>
            <a:r>
              <a:rPr lang="en-US" b="1" i="0" dirty="0">
                <a:effectLst/>
                <a:latin typeface="Helvetica" panose="020B0604020202020204" pitchFamily="34" charset="0"/>
              </a:rPr>
              <a:t>Risk Management Planning?</a:t>
            </a:r>
          </a:p>
          <a:p>
            <a:pPr algn="ctr" fontAlgn="base"/>
            <a:r>
              <a:rPr lang="en-US" sz="2800" b="0" i="0" dirty="0">
                <a:effectLst/>
                <a:latin typeface="Runda-Medium"/>
              </a:rPr>
              <a: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7414266D-299A-828B-F0EC-00744545FBE9}"/>
              </a:ext>
            </a:extLst>
          </p:cNvPr>
          <p:cNvPicPr>
            <a:picLocks noChangeAspect="1"/>
          </p:cNvPicPr>
          <p:nvPr/>
        </p:nvPicPr>
        <p:blipFill>
          <a:blip r:embed="rId5"/>
          <a:stretch>
            <a:fillRect/>
          </a:stretch>
        </p:blipFill>
        <p:spPr>
          <a:xfrm>
            <a:off x="9348111" y="1190831"/>
            <a:ext cx="2505075" cy="4219575"/>
          </a:xfrm>
          <a:prstGeom prst="rect">
            <a:avLst/>
          </a:prstGeom>
        </p:spPr>
      </p:pic>
      <p:sp>
        <p:nvSpPr>
          <p:cNvPr id="14" name="TextBox 13">
            <a:extLst>
              <a:ext uri="{FF2B5EF4-FFF2-40B4-BE49-F238E27FC236}">
                <a16:creationId xmlns:a16="http://schemas.microsoft.com/office/drawing/2014/main" id="{1CDBA3D4-7A28-D401-2BC0-7F3FDB44D8B8}"/>
              </a:ext>
            </a:extLst>
          </p:cNvPr>
          <p:cNvSpPr txBox="1"/>
          <p:nvPr/>
        </p:nvSpPr>
        <p:spPr>
          <a:xfrm>
            <a:off x="300868" y="2505670"/>
            <a:ext cx="8538332" cy="1384995"/>
          </a:xfrm>
          <a:prstGeom prst="rect">
            <a:avLst/>
          </a:prstGeom>
          <a:solidFill>
            <a:schemeClr val="bg1"/>
          </a:solidFill>
        </p:spPr>
        <p:txBody>
          <a:bodyPr wrap="square">
            <a:spAutoFit/>
          </a:bodyPr>
          <a:lstStyle/>
          <a:p>
            <a:pPr marL="342900" indent="-342900" algn="l">
              <a:buFont typeface="+mj-lt"/>
              <a:buAutoNum type="arabicPeriod" startAt="2"/>
            </a:pPr>
            <a:r>
              <a:rPr lang="en-US" sz="2800" b="1" i="0" dirty="0">
                <a:solidFill>
                  <a:srgbClr val="FF0000"/>
                </a:solidFill>
                <a:effectLst/>
                <a:latin typeface="Times New Roman" panose="02020603050405020304" pitchFamily="18" charset="0"/>
              </a:rPr>
              <a:t>Mitigate</a:t>
            </a:r>
            <a:r>
              <a:rPr lang="en-US" sz="2800" b="0" i="0" dirty="0">
                <a:solidFill>
                  <a:srgbClr val="000000"/>
                </a:solidFill>
                <a:effectLst/>
                <a:latin typeface="Times New Roman" panose="02020603050405020304" pitchFamily="18" charset="0"/>
              </a:rPr>
              <a:t>: If you can’t avoid the risk, you can mitigate it. This means taking some sort of action that will cause it to do as little damage to your project as possible.</a:t>
            </a:r>
          </a:p>
        </p:txBody>
      </p:sp>
    </p:spTree>
    <p:custDataLst>
      <p:tags r:id="rId1"/>
    </p:custDataLst>
    <p:extLst>
      <p:ext uri="{BB962C8B-B14F-4D97-AF65-F5344CB8AC3E}">
        <p14:creationId xmlns:p14="http://schemas.microsoft.com/office/powerpoint/2010/main" val="640026290"/>
      </p:ext>
    </p:extLst>
  </p:cSld>
  <p:clrMapOvr>
    <a:masterClrMapping/>
  </p:clrMapOvr>
  <mc:AlternateContent xmlns:mc="http://schemas.openxmlformats.org/markup-compatibility/2006" xmlns:p14="http://schemas.microsoft.com/office/powerpoint/2010/main">
    <mc:Choice Requires="p14">
      <p:transition spd="slow" p14:dur="2000" advTm="56806"/>
    </mc:Choice>
    <mc:Fallback xmlns="">
      <p:transition spd="slow" advTm="5680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300868" y="-101182"/>
            <a:ext cx="9533101" cy="1610200"/>
          </a:xfrm>
          <a:prstGeom prst="rect">
            <a:avLst/>
          </a:prstGeom>
          <a:solidFill>
            <a:srgbClr val="FAC748"/>
          </a:solidFill>
        </p:spPr>
      </p:pic>
      <p:sp>
        <p:nvSpPr>
          <p:cNvPr id="7" name="TextBox 6"/>
          <p:cNvSpPr txBox="1"/>
          <p:nvPr/>
        </p:nvSpPr>
        <p:spPr>
          <a:xfrm>
            <a:off x="2769909" y="404229"/>
            <a:ext cx="6614236" cy="954107"/>
          </a:xfrm>
          <a:prstGeom prst="rect">
            <a:avLst/>
          </a:prstGeom>
          <a:noFill/>
        </p:spPr>
        <p:txBody>
          <a:bodyPr wrap="square" rtlCol="0">
            <a:spAutoFit/>
          </a:bodyPr>
          <a:lstStyle>
            <a:defPPr>
              <a:defRPr lang="en-US"/>
            </a:defPPr>
            <a:lvl1pPr>
              <a:defRPr sz="2800">
                <a:solidFill>
                  <a:srgbClr val="FF9518"/>
                </a:solidFill>
                <a:latin typeface="Tajawal Medium" panose="00000600000000000000" pitchFamily="2" charset="-78"/>
                <a:cs typeface="Tajawal Medium" panose="00000600000000000000" pitchFamily="2" charset="-78"/>
              </a:defRPr>
            </a:lvl1pPr>
          </a:lstStyle>
          <a:p>
            <a:pPr algn="ctr"/>
            <a:r>
              <a:rPr lang="en-US" b="1" i="0" dirty="0">
                <a:effectLst/>
                <a:latin typeface="Helvetica" panose="020B0604020202020204" pitchFamily="34" charset="0"/>
              </a:rPr>
              <a:t>Risk Management Planning?</a:t>
            </a:r>
          </a:p>
          <a:p>
            <a:pPr algn="ctr" fontAlgn="base"/>
            <a:r>
              <a:rPr lang="en-US" sz="2800" b="0" i="0" dirty="0">
                <a:effectLst/>
                <a:latin typeface="Runda-Medium"/>
              </a:rPr>
              <a: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4D500303-3F2B-0D2C-B498-4CD6F5780E2F}"/>
              </a:ext>
            </a:extLst>
          </p:cNvPr>
          <p:cNvSpPr txBox="1"/>
          <p:nvPr/>
        </p:nvSpPr>
        <p:spPr>
          <a:xfrm>
            <a:off x="573299" y="2864912"/>
            <a:ext cx="8667463" cy="1384995"/>
          </a:xfrm>
          <a:prstGeom prst="rect">
            <a:avLst/>
          </a:prstGeom>
          <a:solidFill>
            <a:schemeClr val="bg1"/>
          </a:solidFill>
        </p:spPr>
        <p:txBody>
          <a:bodyPr wrap="square">
            <a:spAutoFit/>
          </a:bodyPr>
          <a:lstStyle/>
          <a:p>
            <a:r>
              <a:rPr lang="en-US" sz="2800" b="1" i="0" dirty="0">
                <a:solidFill>
                  <a:srgbClr val="FF0000"/>
                </a:solidFill>
                <a:effectLst/>
                <a:latin typeface="Times New Roman" panose="02020603050405020304" pitchFamily="18" charset="0"/>
              </a:rPr>
              <a:t>3</a:t>
            </a:r>
            <a:r>
              <a:rPr lang="en-US" sz="2800" b="0" i="0" dirty="0">
                <a:solidFill>
                  <a:srgbClr val="000000"/>
                </a:solidFill>
                <a:effectLst/>
                <a:latin typeface="Times New Roman" panose="02020603050405020304" pitchFamily="18" charset="0"/>
              </a:rPr>
              <a:t>.</a:t>
            </a:r>
            <a:r>
              <a:rPr lang="en-US" sz="2800" b="1" i="0" dirty="0">
                <a:solidFill>
                  <a:srgbClr val="FF0000"/>
                </a:solidFill>
                <a:effectLst/>
                <a:latin typeface="Times New Roman" panose="02020603050405020304" pitchFamily="18" charset="0"/>
              </a:rPr>
              <a:t>Transfer: </a:t>
            </a:r>
            <a:r>
              <a:rPr lang="en-US" sz="2800" b="0" i="0" dirty="0">
                <a:solidFill>
                  <a:srgbClr val="000000"/>
                </a:solidFill>
                <a:effectLst/>
                <a:latin typeface="Times New Roman" panose="02020603050405020304" pitchFamily="18" charset="0"/>
              </a:rPr>
              <a:t>One effective way to deal with a risk is to pay someone else to accept it for you. The most common way to do this is to buy insurance.</a:t>
            </a:r>
            <a:endParaRPr lang="ar-EG" sz="2800" dirty="0"/>
          </a:p>
        </p:txBody>
      </p:sp>
      <p:pic>
        <p:nvPicPr>
          <p:cNvPr id="13" name="Picture 12">
            <a:extLst>
              <a:ext uri="{FF2B5EF4-FFF2-40B4-BE49-F238E27FC236}">
                <a16:creationId xmlns:a16="http://schemas.microsoft.com/office/drawing/2014/main" id="{9E7DEA69-114F-5A5C-F4E6-1D4CB701E91F}"/>
              </a:ext>
            </a:extLst>
          </p:cNvPr>
          <p:cNvPicPr>
            <a:picLocks noChangeAspect="1"/>
          </p:cNvPicPr>
          <p:nvPr/>
        </p:nvPicPr>
        <p:blipFill>
          <a:blip r:embed="rId5"/>
          <a:stretch>
            <a:fillRect/>
          </a:stretch>
        </p:blipFill>
        <p:spPr>
          <a:xfrm>
            <a:off x="9405261" y="1314000"/>
            <a:ext cx="2447925" cy="4162425"/>
          </a:xfrm>
          <a:prstGeom prst="rect">
            <a:avLst/>
          </a:prstGeom>
        </p:spPr>
      </p:pic>
    </p:spTree>
    <p:custDataLst>
      <p:tags r:id="rId1"/>
    </p:custDataLst>
    <p:extLst>
      <p:ext uri="{BB962C8B-B14F-4D97-AF65-F5344CB8AC3E}">
        <p14:creationId xmlns:p14="http://schemas.microsoft.com/office/powerpoint/2010/main" val="1346403810"/>
      </p:ext>
    </p:extLst>
  </p:cSld>
  <p:clrMapOvr>
    <a:masterClrMapping/>
  </p:clrMapOvr>
  <mc:AlternateContent xmlns:mc="http://schemas.openxmlformats.org/markup-compatibility/2006" xmlns:p14="http://schemas.microsoft.com/office/powerpoint/2010/main">
    <mc:Choice Requires="p14">
      <p:transition spd="slow" p14:dur="2000" advTm="161341"/>
    </mc:Choice>
    <mc:Fallback xmlns="">
      <p:transition spd="slow" advTm="16134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300868" y="-101182"/>
            <a:ext cx="9533101" cy="1610200"/>
          </a:xfrm>
          <a:prstGeom prst="rect">
            <a:avLst/>
          </a:prstGeom>
          <a:solidFill>
            <a:srgbClr val="FAC748"/>
          </a:solidFill>
        </p:spPr>
      </p:pic>
      <p:sp>
        <p:nvSpPr>
          <p:cNvPr id="7" name="TextBox 6"/>
          <p:cNvSpPr txBox="1"/>
          <p:nvPr/>
        </p:nvSpPr>
        <p:spPr>
          <a:xfrm>
            <a:off x="2769909" y="404229"/>
            <a:ext cx="6614236" cy="954107"/>
          </a:xfrm>
          <a:prstGeom prst="rect">
            <a:avLst/>
          </a:prstGeom>
          <a:noFill/>
        </p:spPr>
        <p:txBody>
          <a:bodyPr wrap="square" rtlCol="0">
            <a:spAutoFit/>
          </a:bodyPr>
          <a:lstStyle>
            <a:defPPr>
              <a:defRPr lang="en-US"/>
            </a:defPPr>
            <a:lvl1pPr>
              <a:defRPr sz="2800">
                <a:solidFill>
                  <a:srgbClr val="FF9518"/>
                </a:solidFill>
                <a:latin typeface="Tajawal Medium" panose="00000600000000000000" pitchFamily="2" charset="-78"/>
                <a:cs typeface="Tajawal Medium" panose="00000600000000000000" pitchFamily="2" charset="-78"/>
              </a:defRPr>
            </a:lvl1pPr>
          </a:lstStyle>
          <a:p>
            <a:pPr algn="ctr"/>
            <a:r>
              <a:rPr lang="en-US" b="1" i="0" dirty="0">
                <a:effectLst/>
                <a:latin typeface="Helvetica" panose="020B0604020202020204" pitchFamily="34" charset="0"/>
              </a:rPr>
              <a:t>Risk Management Planning?</a:t>
            </a:r>
          </a:p>
          <a:p>
            <a:pPr algn="ctr" fontAlgn="base"/>
            <a:r>
              <a:rPr lang="en-US" sz="2800" b="0" i="0" dirty="0">
                <a:effectLst/>
                <a:latin typeface="Runda-Medium"/>
              </a:rPr>
              <a: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5744347D-1FA7-BE1F-0FE9-FC9186E51440}"/>
              </a:ext>
            </a:extLst>
          </p:cNvPr>
          <p:cNvPicPr>
            <a:picLocks noChangeAspect="1"/>
          </p:cNvPicPr>
          <p:nvPr/>
        </p:nvPicPr>
        <p:blipFill>
          <a:blip r:embed="rId5"/>
          <a:stretch>
            <a:fillRect/>
          </a:stretch>
        </p:blipFill>
        <p:spPr>
          <a:xfrm>
            <a:off x="9500511" y="1221750"/>
            <a:ext cx="2352675" cy="4210050"/>
          </a:xfrm>
          <a:prstGeom prst="rect">
            <a:avLst/>
          </a:prstGeom>
        </p:spPr>
      </p:pic>
      <p:sp>
        <p:nvSpPr>
          <p:cNvPr id="14" name="TextBox 13">
            <a:extLst>
              <a:ext uri="{FF2B5EF4-FFF2-40B4-BE49-F238E27FC236}">
                <a16:creationId xmlns:a16="http://schemas.microsoft.com/office/drawing/2014/main" id="{9B7EB3E2-87E9-F2C4-E31F-8D9C254B7946}"/>
              </a:ext>
            </a:extLst>
          </p:cNvPr>
          <p:cNvSpPr txBox="1"/>
          <p:nvPr/>
        </p:nvSpPr>
        <p:spPr>
          <a:xfrm>
            <a:off x="800245" y="1954727"/>
            <a:ext cx="7879815" cy="3108543"/>
          </a:xfrm>
          <a:prstGeom prst="rect">
            <a:avLst/>
          </a:prstGeom>
          <a:solidFill>
            <a:schemeClr val="bg1"/>
          </a:solidFill>
        </p:spPr>
        <p:txBody>
          <a:bodyPr wrap="square">
            <a:spAutoFit/>
          </a:bodyPr>
          <a:lstStyle/>
          <a:p>
            <a:pPr marL="342900" indent="-342900" algn="justLow">
              <a:buFont typeface="+mj-lt"/>
              <a:buAutoNum type="arabicPeriod" startAt="4"/>
            </a:pPr>
            <a:r>
              <a:rPr lang="en-US" sz="2800" b="1" i="0" dirty="0">
                <a:solidFill>
                  <a:srgbClr val="FF0000"/>
                </a:solidFill>
                <a:effectLst/>
                <a:latin typeface="Times New Roman" panose="02020603050405020304" pitchFamily="18" charset="0"/>
              </a:rPr>
              <a:t>Accept</a:t>
            </a:r>
            <a:r>
              <a:rPr lang="en-US" sz="2800" b="0" i="0" dirty="0">
                <a:solidFill>
                  <a:srgbClr val="000000"/>
                </a:solidFill>
                <a:effectLst/>
                <a:latin typeface="Times New Roman" panose="02020603050405020304" pitchFamily="18" charset="0"/>
              </a:rPr>
              <a:t>: When you can’t avoid, mitigate, or transfer a risk, then you have to accept it. But even when you accept a risk, at least you’ve looked at the alternatives and you know what will happen if it occurs. If you can’t avoid the risk, and there’s nothing you can do to reduce its impact, then accepting it is your only choice.</a:t>
            </a:r>
          </a:p>
        </p:txBody>
      </p:sp>
    </p:spTree>
    <p:custDataLst>
      <p:tags r:id="rId1"/>
    </p:custDataLst>
    <p:extLst>
      <p:ext uri="{BB962C8B-B14F-4D97-AF65-F5344CB8AC3E}">
        <p14:creationId xmlns:p14="http://schemas.microsoft.com/office/powerpoint/2010/main" val="818544243"/>
      </p:ext>
    </p:extLst>
  </p:cSld>
  <p:clrMapOvr>
    <a:masterClrMapping/>
  </p:clrMapOvr>
  <mc:AlternateContent xmlns:mc="http://schemas.openxmlformats.org/markup-compatibility/2006" xmlns:p14="http://schemas.microsoft.com/office/powerpoint/2010/main">
    <mc:Choice Requires="p14">
      <p:transition spd="slow" p14:dur="2000" advTm="234740"/>
    </mc:Choice>
    <mc:Fallback xmlns="">
      <p:transition spd="slow" advTm="23474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6" name="Picture 5"/>
          <p:cNvPicPr>
            <a:picLocks noChangeAspect="1"/>
          </p:cNvPicPr>
          <p:nvPr/>
        </p:nvPicPr>
        <p:blipFill>
          <a:blip r:embed="rId3"/>
          <a:stretch>
            <a:fillRect/>
          </a:stretch>
        </p:blipFill>
        <p:spPr>
          <a:xfrm>
            <a:off x="300868" y="-101182"/>
            <a:ext cx="9533101" cy="1610200"/>
          </a:xfrm>
          <a:prstGeom prst="rect">
            <a:avLst/>
          </a:prstGeom>
          <a:solidFill>
            <a:srgbClr val="FAC748"/>
          </a:solidFill>
        </p:spPr>
      </p:pic>
      <p:sp>
        <p:nvSpPr>
          <p:cNvPr id="7" name="TextBox 6"/>
          <p:cNvSpPr txBox="1"/>
          <p:nvPr/>
        </p:nvSpPr>
        <p:spPr>
          <a:xfrm>
            <a:off x="2769909" y="404229"/>
            <a:ext cx="6614236" cy="954107"/>
          </a:xfrm>
          <a:prstGeom prst="rect">
            <a:avLst/>
          </a:prstGeom>
          <a:noFill/>
        </p:spPr>
        <p:txBody>
          <a:bodyPr wrap="square" rtlCol="0">
            <a:spAutoFit/>
          </a:bodyPr>
          <a:lstStyle>
            <a:defPPr>
              <a:defRPr lang="en-US"/>
            </a:defPPr>
            <a:lvl1pPr>
              <a:defRPr sz="2800">
                <a:solidFill>
                  <a:srgbClr val="FF9518"/>
                </a:solidFill>
                <a:latin typeface="Tajawal Medium" panose="00000600000000000000" pitchFamily="2" charset="-78"/>
                <a:cs typeface="Tajawal Medium" panose="00000600000000000000" pitchFamily="2" charset="-78"/>
              </a:defRPr>
            </a:lvl1pPr>
          </a:lstStyle>
          <a:p>
            <a:pPr algn="ctr"/>
            <a:r>
              <a:rPr lang="en-US" b="1" i="0" dirty="0">
                <a:effectLst/>
                <a:latin typeface="Helvetica" panose="020B0604020202020204" pitchFamily="34" charset="0"/>
              </a:rPr>
              <a:t>Risk Management Planning?</a:t>
            </a:r>
          </a:p>
          <a:p>
            <a:pPr algn="ctr" fontAlgn="base"/>
            <a:r>
              <a:rPr lang="en-US" sz="2800" b="0" i="0" dirty="0">
                <a:effectLst/>
                <a:latin typeface="Runda-Medium"/>
              </a:rPr>
              <a: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45267337-8490-FC68-C7E6-7A0741B0BDD6}"/>
              </a:ext>
            </a:extLst>
          </p:cNvPr>
          <p:cNvSpPr txBox="1"/>
          <p:nvPr/>
        </p:nvSpPr>
        <p:spPr>
          <a:xfrm>
            <a:off x="498263" y="2477947"/>
            <a:ext cx="11157527" cy="2062103"/>
          </a:xfrm>
          <a:prstGeom prst="rect">
            <a:avLst/>
          </a:prstGeom>
          <a:solidFill>
            <a:schemeClr val="bg1"/>
          </a:solidFill>
        </p:spPr>
        <p:txBody>
          <a:bodyPr wrap="square">
            <a:spAutoFit/>
          </a:bodyPr>
          <a:lstStyle/>
          <a:p>
            <a:pPr algn="justLow"/>
            <a:r>
              <a:rPr lang="en-US" sz="3200" b="0" i="0" dirty="0">
                <a:solidFill>
                  <a:srgbClr val="000000"/>
                </a:solidFill>
                <a:effectLst/>
                <a:latin typeface="Times New Roman" panose="02020603050405020304" pitchFamily="18" charset="0"/>
              </a:rPr>
              <a:t>By the time a risk actually occurs on your project, it’s too late to do anything about it. That’s why you need to plan for risks from the beginning and keep coming back to do more planning throughout the project.</a:t>
            </a:r>
            <a:endParaRPr lang="ar-EG" sz="3200" dirty="0"/>
          </a:p>
        </p:txBody>
      </p:sp>
    </p:spTree>
    <p:extLst>
      <p:ext uri="{BB962C8B-B14F-4D97-AF65-F5344CB8AC3E}">
        <p14:creationId xmlns:p14="http://schemas.microsoft.com/office/powerpoint/2010/main" val="2713744858"/>
      </p:ext>
    </p:extLst>
  </p:cSld>
  <p:clrMapOvr>
    <a:masterClrMapping/>
  </p:clrMapOvr>
  <mc:AlternateContent xmlns:mc="http://schemas.openxmlformats.org/markup-compatibility/2006" xmlns:p14="http://schemas.microsoft.com/office/powerpoint/2010/main">
    <mc:Choice Requires="p14">
      <p:transition spd="slow" p14:dur="2000" advTm="62383"/>
    </mc:Choice>
    <mc:Fallback xmlns="">
      <p:transition spd="slow" advTm="6238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6" name="Picture 5"/>
          <p:cNvPicPr>
            <a:picLocks noChangeAspect="1"/>
          </p:cNvPicPr>
          <p:nvPr/>
        </p:nvPicPr>
        <p:blipFill>
          <a:blip r:embed="rId3"/>
          <a:stretch>
            <a:fillRect/>
          </a:stretch>
        </p:blipFill>
        <p:spPr>
          <a:xfrm>
            <a:off x="-108036" y="-101182"/>
            <a:ext cx="9533101" cy="1610200"/>
          </a:xfrm>
          <a:prstGeom prst="rect">
            <a:avLst/>
          </a:prstGeom>
          <a:solidFill>
            <a:srgbClr val="FAC748"/>
          </a:solidFill>
        </p:spPr>
      </p:pic>
      <p:sp>
        <p:nvSpPr>
          <p:cNvPr id="7" name="TextBox 6"/>
          <p:cNvSpPr txBox="1"/>
          <p:nvPr/>
        </p:nvSpPr>
        <p:spPr>
          <a:xfrm>
            <a:off x="2650377" y="543490"/>
            <a:ext cx="3512628"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Plan Risk Management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C47DA6A1-AC6E-FCDF-1AAB-8134444D6EC5}"/>
              </a:ext>
            </a:extLst>
          </p:cNvPr>
          <p:cNvPicPr>
            <a:picLocks noChangeAspect="1"/>
          </p:cNvPicPr>
          <p:nvPr/>
        </p:nvPicPr>
        <p:blipFill>
          <a:blip r:embed="rId4"/>
          <a:stretch>
            <a:fillRect/>
          </a:stretch>
        </p:blipFill>
        <p:spPr>
          <a:xfrm>
            <a:off x="0" y="1559048"/>
            <a:ext cx="8918115" cy="4390196"/>
          </a:xfrm>
          <a:prstGeom prst="rect">
            <a:avLst/>
          </a:prstGeom>
        </p:spPr>
      </p:pic>
      <p:sp>
        <p:nvSpPr>
          <p:cNvPr id="13" name="TextBox 12">
            <a:extLst>
              <a:ext uri="{FF2B5EF4-FFF2-40B4-BE49-F238E27FC236}">
                <a16:creationId xmlns:a16="http://schemas.microsoft.com/office/drawing/2014/main" id="{8923F74A-8229-F71D-B76C-06BCF8E77910}"/>
              </a:ext>
            </a:extLst>
          </p:cNvPr>
          <p:cNvSpPr txBox="1"/>
          <p:nvPr/>
        </p:nvSpPr>
        <p:spPr>
          <a:xfrm>
            <a:off x="7328508" y="3887141"/>
            <a:ext cx="4783689" cy="2062103"/>
          </a:xfrm>
          <a:prstGeom prst="rect">
            <a:avLst/>
          </a:prstGeom>
          <a:solidFill>
            <a:srgbClr val="92D050"/>
          </a:solidFill>
        </p:spPr>
        <p:txBody>
          <a:bodyPr wrap="square">
            <a:spAutoFit/>
          </a:bodyPr>
          <a:lstStyle/>
          <a:p>
            <a:pPr algn="just"/>
            <a:r>
              <a:rPr lang="en-US" sz="1600" b="1" dirty="0">
                <a:solidFill>
                  <a:srgbClr val="0A1F61"/>
                </a:solidFill>
              </a:rPr>
              <a:t>This process defines how you will conduct risk management activities for a project. It includes the</a:t>
            </a:r>
          </a:p>
          <a:p>
            <a:pPr algn="just"/>
            <a:r>
              <a:rPr lang="en-US" sz="1600" b="1" dirty="0">
                <a:solidFill>
                  <a:srgbClr val="0A1F61"/>
                </a:solidFill>
              </a:rPr>
              <a:t>process of defining and providing sufficient resources and time to perform risk management activities</a:t>
            </a:r>
            <a:r>
              <a:rPr lang="en-US" sz="1600" b="0" i="0" u="none" strike="noStrike" baseline="0" dirty="0">
                <a:latin typeface="Calibri" panose="020F0502020204030204" pitchFamily="34" charset="0"/>
              </a:rPr>
              <a:t>.</a:t>
            </a:r>
          </a:p>
          <a:p>
            <a:pPr algn="just"/>
            <a:endParaRPr lang="en-US" sz="1600" b="1" dirty="0">
              <a:solidFill>
                <a:srgbClr val="0A1F61"/>
              </a:solidFill>
            </a:endParaRPr>
          </a:p>
          <a:p>
            <a:pPr algn="just"/>
            <a:r>
              <a:rPr lang="en-US" sz="1600" b="1" dirty="0">
                <a:solidFill>
                  <a:srgbClr val="0A1F61"/>
                </a:solidFill>
              </a:rPr>
              <a:t>Planning for risk management begins when the project is originally conceived and should be completed early in the Planning process group.</a:t>
            </a:r>
            <a:endParaRPr lang="ar-EG" sz="1600" b="1" dirty="0">
              <a:solidFill>
                <a:srgbClr val="0A1F61"/>
              </a:solidFill>
            </a:endParaRPr>
          </a:p>
        </p:txBody>
      </p:sp>
      <p:sp>
        <p:nvSpPr>
          <p:cNvPr id="14" name="Callout: Down Arrow 13">
            <a:extLst>
              <a:ext uri="{FF2B5EF4-FFF2-40B4-BE49-F238E27FC236}">
                <a16:creationId xmlns:a16="http://schemas.microsoft.com/office/drawing/2014/main" id="{5D076D98-6508-16C0-B697-5AA8ED839831}"/>
              </a:ext>
            </a:extLst>
          </p:cNvPr>
          <p:cNvSpPr/>
          <p:nvPr/>
        </p:nvSpPr>
        <p:spPr>
          <a:xfrm>
            <a:off x="9051294" y="2777238"/>
            <a:ext cx="1043709" cy="1059873"/>
          </a:xfrm>
          <a:prstGeom prst="downArrowCallout">
            <a:avLst/>
          </a:prstGeom>
        </p:spPr>
        <p:style>
          <a:lnRef idx="2">
            <a:schemeClr val="accent5"/>
          </a:lnRef>
          <a:fillRef idx="1">
            <a:schemeClr val="lt1"/>
          </a:fillRef>
          <a:effectRef idx="0">
            <a:schemeClr val="accent5"/>
          </a:effectRef>
          <a:fontRef idx="minor">
            <a:schemeClr val="dk1"/>
          </a:fontRef>
        </p:style>
        <p:txBody>
          <a:bodyPr rtlCol="1" anchor="ctr"/>
          <a:lstStyle/>
          <a:p>
            <a:pPr algn="ctr"/>
            <a:r>
              <a:rPr lang="en-US" dirty="0"/>
              <a:t>Notes</a:t>
            </a:r>
            <a:endParaRPr lang="ar-EG" dirty="0"/>
          </a:p>
        </p:txBody>
      </p:sp>
    </p:spTree>
    <p:extLst>
      <p:ext uri="{BB962C8B-B14F-4D97-AF65-F5344CB8AC3E}">
        <p14:creationId xmlns:p14="http://schemas.microsoft.com/office/powerpoint/2010/main" val="2072736810"/>
      </p:ext>
    </p:extLst>
  </p:cSld>
  <p:clrMapOvr>
    <a:masterClrMapping/>
  </p:clrMapOvr>
  <mc:AlternateContent xmlns:mc="http://schemas.openxmlformats.org/markup-compatibility/2006" xmlns:p14="http://schemas.microsoft.com/office/powerpoint/2010/main">
    <mc:Choice Requires="p14">
      <p:transition spd="slow" p14:dur="2000" advTm="224430"/>
    </mc:Choice>
    <mc:Fallback xmlns="">
      <p:transition spd="slow" advTm="22443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64654"/>
            <a:ext cx="9533101" cy="1610200"/>
          </a:xfrm>
          <a:prstGeom prst="rect">
            <a:avLst/>
          </a:prstGeom>
          <a:solidFill>
            <a:srgbClr val="FAC748"/>
          </a:solidFill>
        </p:spPr>
      </p:pic>
      <p:sp>
        <p:nvSpPr>
          <p:cNvPr id="7" name="TextBox 6"/>
          <p:cNvSpPr txBox="1"/>
          <p:nvPr/>
        </p:nvSpPr>
        <p:spPr>
          <a:xfrm>
            <a:off x="2650377" y="543490"/>
            <a:ext cx="4136197"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The Risk Management Plan</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207F158-0E66-0DF1-794A-EA577A578523}"/>
              </a:ext>
            </a:extLst>
          </p:cNvPr>
          <p:cNvSpPr txBox="1"/>
          <p:nvPr/>
        </p:nvSpPr>
        <p:spPr>
          <a:xfrm>
            <a:off x="1624294" y="1732082"/>
            <a:ext cx="4213088" cy="4154984"/>
          </a:xfrm>
          <a:prstGeom prst="rect">
            <a:avLst/>
          </a:prstGeom>
          <a:solidFill>
            <a:schemeClr val="bg1"/>
          </a:solidFill>
        </p:spPr>
        <p:txBody>
          <a:bodyPr wrap="square">
            <a:spAutoFit/>
          </a:bodyPr>
          <a:lstStyle/>
          <a:p>
            <a:pPr algn="l"/>
            <a:r>
              <a:rPr lang="en-US" sz="2400" b="1" dirty="0">
                <a:solidFill>
                  <a:srgbClr val="24A9E1"/>
                </a:solidFill>
                <a:cs typeface="Tajawal ExtraBold" panose="00000800000000000000" pitchFamily="2" charset="-78"/>
              </a:rPr>
              <a:t>Components Include:</a:t>
            </a:r>
          </a:p>
          <a:p>
            <a:pPr marL="171450" indent="-171450" algn="l">
              <a:buFont typeface="Wingdings" panose="05000000000000000000" pitchFamily="2" charset="2"/>
              <a:buChar char="§"/>
            </a:pPr>
            <a:r>
              <a:rPr lang="en-US" sz="2400" dirty="0">
                <a:solidFill>
                  <a:srgbClr val="0A1F61"/>
                </a:solidFill>
                <a:cs typeface="Tajawal ExtraBold" panose="00000800000000000000" pitchFamily="2" charset="-78"/>
              </a:rPr>
              <a:t> Methodology</a:t>
            </a:r>
          </a:p>
          <a:p>
            <a:pPr marL="171450" indent="-171450" algn="l">
              <a:buFont typeface="Wingdings" panose="05000000000000000000" pitchFamily="2" charset="2"/>
              <a:buChar char="§"/>
            </a:pPr>
            <a:r>
              <a:rPr lang="en-US" sz="2400" dirty="0">
                <a:solidFill>
                  <a:srgbClr val="0A1F61"/>
                </a:solidFill>
                <a:cs typeface="Tajawal ExtraBold" panose="00000800000000000000" pitchFamily="2" charset="-78"/>
              </a:rPr>
              <a:t> Roles and responsibilities</a:t>
            </a:r>
          </a:p>
          <a:p>
            <a:pPr marL="171450" indent="-171450" algn="l">
              <a:buFont typeface="Wingdings" panose="05000000000000000000" pitchFamily="2" charset="2"/>
              <a:buChar char="§"/>
            </a:pPr>
            <a:r>
              <a:rPr lang="en-US" sz="2400" dirty="0">
                <a:solidFill>
                  <a:srgbClr val="0A1F61"/>
                </a:solidFill>
                <a:cs typeface="Tajawal ExtraBold" panose="00000800000000000000" pitchFamily="2" charset="-78"/>
              </a:rPr>
              <a:t> Budgeting</a:t>
            </a:r>
          </a:p>
          <a:p>
            <a:pPr marL="171450" indent="-171450" algn="l">
              <a:buFont typeface="Wingdings" panose="05000000000000000000" pitchFamily="2" charset="2"/>
              <a:buChar char="§"/>
            </a:pPr>
            <a:r>
              <a:rPr lang="en-US" sz="2400" dirty="0">
                <a:solidFill>
                  <a:srgbClr val="0A1F61"/>
                </a:solidFill>
                <a:cs typeface="Tajawal ExtraBold" panose="00000800000000000000" pitchFamily="2" charset="-78"/>
              </a:rPr>
              <a:t> Timing</a:t>
            </a:r>
          </a:p>
          <a:p>
            <a:pPr marL="171450" indent="-171450" algn="l">
              <a:buFont typeface="Wingdings" panose="05000000000000000000" pitchFamily="2" charset="2"/>
              <a:buChar char="§"/>
            </a:pPr>
            <a:r>
              <a:rPr lang="en-US" sz="2400" dirty="0">
                <a:solidFill>
                  <a:srgbClr val="0A1F61"/>
                </a:solidFill>
                <a:cs typeface="Tajawal ExtraBold" panose="00000800000000000000" pitchFamily="2" charset="-78"/>
              </a:rPr>
              <a:t> Risk categories</a:t>
            </a:r>
          </a:p>
          <a:p>
            <a:pPr marL="171450" indent="-171450">
              <a:buFont typeface="Wingdings" panose="05000000000000000000" pitchFamily="2" charset="2"/>
              <a:buChar char="§"/>
            </a:pPr>
            <a:r>
              <a:rPr lang="en-US" sz="2400" dirty="0">
                <a:solidFill>
                  <a:srgbClr val="0A1F61"/>
                </a:solidFill>
                <a:cs typeface="Tajawal ExtraBold" panose="00000800000000000000" pitchFamily="2" charset="-78"/>
              </a:rPr>
              <a:t> Definitions of probability and impact</a:t>
            </a:r>
          </a:p>
          <a:p>
            <a:pPr marL="285750" indent="-285750" algn="l">
              <a:buFont typeface="Wingdings" panose="05000000000000000000" pitchFamily="2" charset="2"/>
              <a:buChar char="§"/>
            </a:pPr>
            <a:r>
              <a:rPr lang="en-US" sz="2400" dirty="0">
                <a:solidFill>
                  <a:srgbClr val="0A1F61"/>
                </a:solidFill>
                <a:cs typeface="Tajawal ExtraBold" panose="00000800000000000000" pitchFamily="2" charset="-78"/>
              </a:rPr>
              <a:t>Stakeholder tolerances</a:t>
            </a:r>
          </a:p>
          <a:p>
            <a:pPr marL="171450" indent="-171450" algn="l">
              <a:buFont typeface="Wingdings" panose="05000000000000000000" pitchFamily="2" charset="2"/>
              <a:buChar char="§"/>
            </a:pPr>
            <a:r>
              <a:rPr lang="en-US" sz="2400" dirty="0">
                <a:solidFill>
                  <a:srgbClr val="0A1F61"/>
                </a:solidFill>
                <a:cs typeface="Tajawal ExtraBold" panose="00000800000000000000" pitchFamily="2" charset="-78"/>
              </a:rPr>
              <a:t> Reporting formats</a:t>
            </a:r>
          </a:p>
          <a:p>
            <a:pPr marL="171450" indent="-171450" algn="l">
              <a:buFont typeface="Wingdings" panose="05000000000000000000" pitchFamily="2" charset="2"/>
              <a:buChar char="§"/>
            </a:pPr>
            <a:r>
              <a:rPr lang="en-US" sz="2400" dirty="0">
                <a:solidFill>
                  <a:srgbClr val="0A1F61"/>
                </a:solidFill>
                <a:cs typeface="Tajawal ExtraBold" panose="00000800000000000000" pitchFamily="2" charset="-78"/>
              </a:rPr>
              <a:t> Tracking</a:t>
            </a:r>
            <a:endParaRPr lang="ar-EG" sz="2400" dirty="0">
              <a:solidFill>
                <a:srgbClr val="0A1F61"/>
              </a:solidFill>
              <a:cs typeface="Tajawal ExtraBold" panose="00000800000000000000" pitchFamily="2" charset="-78"/>
            </a:endParaRPr>
          </a:p>
        </p:txBody>
      </p:sp>
      <p:sp>
        <p:nvSpPr>
          <p:cNvPr id="13" name="TextBox 12">
            <a:extLst>
              <a:ext uri="{FF2B5EF4-FFF2-40B4-BE49-F238E27FC236}">
                <a16:creationId xmlns:a16="http://schemas.microsoft.com/office/drawing/2014/main" id="{FAA4D527-FDAE-63C9-0BD9-94132BAEA159}"/>
              </a:ext>
            </a:extLst>
          </p:cNvPr>
          <p:cNvSpPr txBox="1"/>
          <p:nvPr/>
        </p:nvSpPr>
        <p:spPr>
          <a:xfrm>
            <a:off x="6030652" y="1732082"/>
            <a:ext cx="4980456" cy="4154984"/>
          </a:xfrm>
          <a:prstGeom prst="rect">
            <a:avLst/>
          </a:prstGeom>
          <a:solidFill>
            <a:schemeClr val="bg1"/>
          </a:solidFill>
        </p:spPr>
        <p:txBody>
          <a:bodyPr wrap="square">
            <a:spAutoFit/>
          </a:bodyPr>
          <a:lstStyle/>
          <a:p>
            <a:pPr algn="l"/>
            <a:r>
              <a:rPr lang="en-US" sz="2400" b="1" dirty="0">
                <a:solidFill>
                  <a:srgbClr val="24A9E1"/>
                </a:solidFill>
                <a:cs typeface="Tajawal ExtraBold" panose="00000800000000000000" pitchFamily="2" charset="-78"/>
              </a:rPr>
              <a:t>Which Define:</a:t>
            </a:r>
          </a:p>
          <a:p>
            <a:pPr marL="342900" indent="-342900" algn="l">
              <a:buFont typeface="Wingdings" panose="05000000000000000000" pitchFamily="2" charset="2"/>
              <a:buChar char="Ø"/>
            </a:pPr>
            <a:r>
              <a:rPr lang="en-US" sz="2400" dirty="0">
                <a:solidFill>
                  <a:srgbClr val="0A1F61"/>
                </a:solidFill>
                <a:cs typeface="Tajawal ExtraBold" panose="00000800000000000000" pitchFamily="2" charset="-78"/>
              </a:rPr>
              <a:t> How you will do risk management</a:t>
            </a:r>
          </a:p>
          <a:p>
            <a:pPr marL="342900" indent="-342900" algn="l">
              <a:buFont typeface="Wingdings" panose="05000000000000000000" pitchFamily="2" charset="2"/>
              <a:buChar char="Ø"/>
            </a:pPr>
            <a:r>
              <a:rPr lang="en-US" sz="2400" dirty="0">
                <a:solidFill>
                  <a:srgbClr val="0A1F61"/>
                </a:solidFill>
                <a:cs typeface="Tajawal ExtraBold" panose="00000800000000000000" pitchFamily="2" charset="-78"/>
              </a:rPr>
              <a:t> Who will do what</a:t>
            </a:r>
          </a:p>
          <a:p>
            <a:pPr marL="342900" indent="-342900" algn="l">
              <a:buFont typeface="Wingdings" panose="05000000000000000000" pitchFamily="2" charset="2"/>
              <a:buChar char="Ø"/>
            </a:pPr>
            <a:r>
              <a:rPr lang="en-US" sz="2400" dirty="0">
                <a:solidFill>
                  <a:srgbClr val="0A1F61"/>
                </a:solidFill>
                <a:cs typeface="Tajawal ExtraBold" panose="00000800000000000000" pitchFamily="2" charset="-78"/>
              </a:rPr>
              <a:t> What risk. Will cost</a:t>
            </a:r>
          </a:p>
          <a:p>
            <a:pPr marL="342900" indent="-342900" algn="l">
              <a:buFont typeface="Wingdings" panose="05000000000000000000" pitchFamily="2" charset="2"/>
              <a:buChar char="Ø"/>
            </a:pPr>
            <a:r>
              <a:rPr lang="en-US" sz="2400" dirty="0">
                <a:solidFill>
                  <a:srgbClr val="0A1F61"/>
                </a:solidFill>
                <a:cs typeface="Tajawal ExtraBold" panose="00000800000000000000" pitchFamily="2" charset="-78"/>
              </a:rPr>
              <a:t> When we do risk.</a:t>
            </a:r>
          </a:p>
          <a:p>
            <a:pPr marL="342900" indent="-342900" algn="l">
              <a:buFont typeface="Wingdings" panose="05000000000000000000" pitchFamily="2" charset="2"/>
              <a:buChar char="Ø"/>
            </a:pPr>
            <a:r>
              <a:rPr lang="en-US" sz="2400" dirty="0">
                <a:solidFill>
                  <a:srgbClr val="0A1F61"/>
                </a:solidFill>
                <a:cs typeface="Tajawal ExtraBold" panose="00000800000000000000" pitchFamily="2" charset="-78"/>
              </a:rPr>
              <a:t> </a:t>
            </a:r>
            <a:r>
              <a:rPr lang="en-US" sz="2400" b="1" dirty="0">
                <a:solidFill>
                  <a:srgbClr val="FF0000"/>
                </a:solidFill>
                <a:cs typeface="Tajawal ExtraBold" panose="00000800000000000000" pitchFamily="2" charset="-78"/>
              </a:rPr>
              <a:t>Example</a:t>
            </a:r>
            <a:r>
              <a:rPr lang="en-US" sz="2400" dirty="0">
                <a:solidFill>
                  <a:srgbClr val="0A1F61"/>
                </a:solidFill>
                <a:cs typeface="Tajawal ExtraBold" panose="00000800000000000000" pitchFamily="2" charset="-78"/>
              </a:rPr>
              <a:t> internal, external</a:t>
            </a:r>
          </a:p>
          <a:p>
            <a:pPr marL="342900" indent="-342900" algn="l">
              <a:buFont typeface="Wingdings" panose="05000000000000000000" pitchFamily="2" charset="2"/>
              <a:buChar char="Ø"/>
            </a:pPr>
            <a:r>
              <a:rPr lang="en-US" sz="2400" dirty="0">
                <a:solidFill>
                  <a:srgbClr val="0A1F61"/>
                </a:solidFill>
                <a:cs typeface="Tajawal ExtraBold" panose="00000800000000000000" pitchFamily="2" charset="-78"/>
              </a:rPr>
              <a:t> Will it happen and how severe the</a:t>
            </a:r>
          </a:p>
          <a:p>
            <a:pPr marL="342900" indent="-342900" algn="l">
              <a:buFont typeface="Wingdings" panose="05000000000000000000" pitchFamily="2" charset="2"/>
              <a:buChar char="Ø"/>
            </a:pPr>
            <a:r>
              <a:rPr lang="en-US" sz="2400" dirty="0">
                <a:solidFill>
                  <a:srgbClr val="0A1F61"/>
                </a:solidFill>
                <a:cs typeface="Tajawal ExtraBold" panose="00000800000000000000" pitchFamily="2" charset="-78"/>
              </a:rPr>
              <a:t>risk may be</a:t>
            </a:r>
          </a:p>
          <a:p>
            <a:pPr marL="342900" indent="-342900" algn="l">
              <a:buFont typeface="Wingdings" panose="05000000000000000000" pitchFamily="2" charset="2"/>
              <a:buChar char="Ø"/>
            </a:pPr>
            <a:r>
              <a:rPr lang="en-US" sz="2400" dirty="0">
                <a:solidFill>
                  <a:srgbClr val="0A1F61"/>
                </a:solidFill>
                <a:cs typeface="Tajawal ExtraBold" panose="00000800000000000000" pitchFamily="2" charset="-78"/>
              </a:rPr>
              <a:t> Risk tolerant or risk averse</a:t>
            </a:r>
          </a:p>
          <a:p>
            <a:pPr marL="342900" indent="-342900" algn="l">
              <a:buFont typeface="Wingdings" panose="05000000000000000000" pitchFamily="2" charset="2"/>
              <a:buChar char="Ø"/>
            </a:pPr>
            <a:r>
              <a:rPr lang="en-US" sz="2400" dirty="0">
                <a:solidFill>
                  <a:srgbClr val="0A1F61"/>
                </a:solidFill>
                <a:cs typeface="Tajawal ExtraBold" panose="00000800000000000000" pitchFamily="2" charset="-78"/>
              </a:rPr>
              <a:t> What goes into the report</a:t>
            </a:r>
          </a:p>
          <a:p>
            <a:pPr marL="342900" indent="-342900" algn="l">
              <a:buFont typeface="Wingdings" panose="05000000000000000000" pitchFamily="2" charset="2"/>
              <a:buChar char="Ø"/>
            </a:pPr>
            <a:r>
              <a:rPr lang="en-US" sz="2400" dirty="0">
                <a:solidFill>
                  <a:srgbClr val="0A1F61"/>
                </a:solidFill>
                <a:cs typeface="Tajawal ExtraBold" panose="00000800000000000000" pitchFamily="2" charset="-78"/>
              </a:rPr>
              <a:t> Audit of risk process</a:t>
            </a:r>
            <a:endParaRPr lang="ar-EG" sz="2400" dirty="0">
              <a:solidFill>
                <a:srgbClr val="0A1F61"/>
              </a:solidFill>
              <a:cs typeface="Tajawal ExtraBold" panose="00000800000000000000" pitchFamily="2" charset="-78"/>
            </a:endParaRPr>
          </a:p>
        </p:txBody>
      </p:sp>
    </p:spTree>
    <p:custDataLst>
      <p:tags r:id="rId1"/>
    </p:custDataLst>
    <p:extLst>
      <p:ext uri="{BB962C8B-B14F-4D97-AF65-F5344CB8AC3E}">
        <p14:creationId xmlns:p14="http://schemas.microsoft.com/office/powerpoint/2010/main" val="3929705012"/>
      </p:ext>
    </p:extLst>
  </p:cSld>
  <p:clrMapOvr>
    <a:masterClrMapping/>
  </p:clrMapOvr>
  <mc:AlternateContent xmlns:mc="http://schemas.openxmlformats.org/markup-compatibility/2006" xmlns:p14="http://schemas.microsoft.com/office/powerpoint/2010/main">
    <mc:Choice Requires="p14">
      <p:transition spd="slow" p14:dur="2000" advTm="307117"/>
    </mc:Choice>
    <mc:Fallback xmlns="">
      <p:transition spd="slow" advTm="30711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6" name="Picture 5"/>
          <p:cNvPicPr>
            <a:picLocks noChangeAspect="1"/>
          </p:cNvPicPr>
          <p:nvPr/>
        </p:nvPicPr>
        <p:blipFill>
          <a:blip r:embed="rId3"/>
          <a:stretch>
            <a:fillRect/>
          </a:stretch>
        </p:blipFill>
        <p:spPr>
          <a:xfrm>
            <a:off x="-108036" y="-64654"/>
            <a:ext cx="9533101" cy="1610200"/>
          </a:xfrm>
          <a:prstGeom prst="rect">
            <a:avLst/>
          </a:prstGeom>
          <a:solidFill>
            <a:srgbClr val="FAC748"/>
          </a:solidFill>
        </p:spPr>
      </p:pic>
      <p:sp>
        <p:nvSpPr>
          <p:cNvPr id="7" name="TextBox 6"/>
          <p:cNvSpPr txBox="1"/>
          <p:nvPr/>
        </p:nvSpPr>
        <p:spPr>
          <a:xfrm>
            <a:off x="2650377" y="543490"/>
            <a:ext cx="4136197"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The Risk Management Plan</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CCF8BB89-B4B1-8942-FA32-6D4478C6144E}"/>
              </a:ext>
            </a:extLst>
          </p:cNvPr>
          <p:cNvSpPr txBox="1"/>
          <p:nvPr/>
        </p:nvSpPr>
        <p:spPr>
          <a:xfrm>
            <a:off x="1402672" y="1605034"/>
            <a:ext cx="10102077" cy="4339650"/>
          </a:xfrm>
          <a:prstGeom prst="rect">
            <a:avLst/>
          </a:prstGeom>
          <a:solidFill>
            <a:schemeClr val="bg1"/>
          </a:solidFill>
        </p:spPr>
        <p:txBody>
          <a:bodyPr wrap="square">
            <a:spAutoFit/>
          </a:bodyPr>
          <a:lstStyle/>
          <a:p>
            <a:pPr algn="l"/>
            <a:r>
              <a:rPr lang="en-US" sz="1800" b="1" i="0" u="none" strike="noStrike" baseline="0" dirty="0">
                <a:solidFill>
                  <a:srgbClr val="24A9E1"/>
                </a:solidFill>
                <a:latin typeface="Calibri" panose="020F0502020204030204" pitchFamily="34" charset="0"/>
              </a:rPr>
              <a:t>The output of the Plan Risk Management process is the creation and completion of the Risk</a:t>
            </a:r>
          </a:p>
          <a:p>
            <a:pPr algn="l"/>
            <a:r>
              <a:rPr lang="en-US" sz="1800" b="1" i="0" u="none" strike="noStrike" baseline="0" dirty="0">
                <a:solidFill>
                  <a:srgbClr val="24A9E1"/>
                </a:solidFill>
                <a:latin typeface="Calibri" panose="020F0502020204030204" pitchFamily="34" charset="0"/>
              </a:rPr>
              <a:t>Management Plan. The major categories in a risk management plan include:</a:t>
            </a:r>
          </a:p>
          <a:p>
            <a:pPr marL="1657350" lvl="3" indent="-285750">
              <a:buFont typeface="Wingdings" panose="05000000000000000000" pitchFamily="2" charset="2"/>
              <a:buChar char="Ø"/>
            </a:pPr>
            <a:r>
              <a:rPr lang="en-US" sz="2400" dirty="0">
                <a:solidFill>
                  <a:srgbClr val="0A1F61"/>
                </a:solidFill>
                <a:cs typeface="Tajawal ExtraBold" panose="00000800000000000000" pitchFamily="2" charset="-78"/>
              </a:rPr>
              <a:t>Risk management methodology</a:t>
            </a:r>
          </a:p>
          <a:p>
            <a:pPr marL="1657350" lvl="3" indent="-285750">
              <a:buFont typeface="Wingdings" panose="05000000000000000000" pitchFamily="2" charset="2"/>
              <a:buChar char="Ø"/>
            </a:pPr>
            <a:r>
              <a:rPr lang="en-US" sz="2400" dirty="0">
                <a:solidFill>
                  <a:srgbClr val="0A1F61"/>
                </a:solidFill>
                <a:cs typeface="Tajawal ExtraBold" panose="00000800000000000000" pitchFamily="2" charset="-78"/>
              </a:rPr>
              <a:t>roles and responsibilities</a:t>
            </a:r>
          </a:p>
          <a:p>
            <a:pPr marL="1657350" lvl="3" indent="-285750">
              <a:buFont typeface="Wingdings" panose="05000000000000000000" pitchFamily="2" charset="2"/>
              <a:buChar char="Ø"/>
            </a:pPr>
            <a:r>
              <a:rPr lang="en-US" sz="2400" dirty="0">
                <a:solidFill>
                  <a:srgbClr val="0A1F61"/>
                </a:solidFill>
                <a:cs typeface="Tajawal ExtraBold" panose="00000800000000000000" pitchFamily="2" charset="-78"/>
              </a:rPr>
              <a:t> Budgeting</a:t>
            </a:r>
          </a:p>
          <a:p>
            <a:pPr marL="1657350" lvl="3" indent="-285750">
              <a:buFont typeface="Wingdings" panose="05000000000000000000" pitchFamily="2" charset="2"/>
              <a:buChar char="Ø"/>
            </a:pPr>
            <a:r>
              <a:rPr lang="en-US" sz="2400" dirty="0">
                <a:solidFill>
                  <a:srgbClr val="0A1F61"/>
                </a:solidFill>
                <a:cs typeface="Tajawal ExtraBold" panose="00000800000000000000" pitchFamily="2" charset="-78"/>
              </a:rPr>
              <a:t>Timing</a:t>
            </a:r>
          </a:p>
          <a:p>
            <a:pPr marL="1657350" lvl="3" indent="-285750">
              <a:buFont typeface="Wingdings" panose="05000000000000000000" pitchFamily="2" charset="2"/>
              <a:buChar char="Ø"/>
            </a:pPr>
            <a:r>
              <a:rPr lang="en-US" sz="2400" dirty="0">
                <a:solidFill>
                  <a:srgbClr val="0A1F61"/>
                </a:solidFill>
                <a:cs typeface="Tajawal ExtraBold" panose="00000800000000000000" pitchFamily="2" charset="-78"/>
              </a:rPr>
              <a:t>Risk Categories</a:t>
            </a:r>
          </a:p>
          <a:p>
            <a:pPr marL="1657350" lvl="3" indent="-285750">
              <a:buFont typeface="Wingdings" panose="05000000000000000000" pitchFamily="2" charset="2"/>
              <a:buChar char="Ø"/>
            </a:pPr>
            <a:r>
              <a:rPr lang="en-US" sz="2400" dirty="0">
                <a:solidFill>
                  <a:srgbClr val="0A1F61"/>
                </a:solidFill>
                <a:cs typeface="Tajawal ExtraBold" panose="00000800000000000000" pitchFamily="2" charset="-78"/>
              </a:rPr>
              <a:t>Definitions of probability and impact</a:t>
            </a:r>
          </a:p>
          <a:p>
            <a:pPr marL="1657350" lvl="3" indent="-285750">
              <a:buFont typeface="Wingdings" panose="05000000000000000000" pitchFamily="2" charset="2"/>
              <a:buChar char="Ø"/>
            </a:pPr>
            <a:r>
              <a:rPr lang="en-US" sz="2400" dirty="0">
                <a:solidFill>
                  <a:srgbClr val="0A1F61"/>
                </a:solidFill>
                <a:cs typeface="Tajawal ExtraBold" panose="00000800000000000000" pitchFamily="2" charset="-78"/>
              </a:rPr>
              <a:t>Probability and impact matrix</a:t>
            </a:r>
          </a:p>
          <a:p>
            <a:pPr marL="1657350" lvl="3" indent="-285750">
              <a:buFont typeface="Wingdings" panose="05000000000000000000" pitchFamily="2" charset="2"/>
              <a:buChar char="Ø"/>
            </a:pPr>
            <a:r>
              <a:rPr lang="en-US" sz="2400" dirty="0">
                <a:solidFill>
                  <a:srgbClr val="0A1F61"/>
                </a:solidFill>
                <a:cs typeface="Tajawal ExtraBold" panose="00000800000000000000" pitchFamily="2" charset="-78"/>
              </a:rPr>
              <a:t> Revised stakeholder’s tolerances</a:t>
            </a:r>
          </a:p>
          <a:p>
            <a:pPr marL="1657350" lvl="3" indent="-285750">
              <a:buFont typeface="Wingdings" panose="05000000000000000000" pitchFamily="2" charset="2"/>
              <a:buChar char="Ø"/>
            </a:pPr>
            <a:r>
              <a:rPr lang="en-US" sz="2400" dirty="0">
                <a:solidFill>
                  <a:srgbClr val="0A1F61"/>
                </a:solidFill>
                <a:cs typeface="Tajawal ExtraBold" panose="00000800000000000000" pitchFamily="2" charset="-78"/>
              </a:rPr>
              <a:t>Reporting Formats</a:t>
            </a:r>
          </a:p>
          <a:p>
            <a:pPr marL="1657350" lvl="3" indent="-285750">
              <a:buFont typeface="Wingdings" panose="05000000000000000000" pitchFamily="2" charset="2"/>
              <a:buChar char="Ø"/>
            </a:pPr>
            <a:r>
              <a:rPr lang="en-US" sz="2400" dirty="0">
                <a:solidFill>
                  <a:srgbClr val="0A1F61"/>
                </a:solidFill>
                <a:cs typeface="Tajawal ExtraBold" panose="00000800000000000000" pitchFamily="2" charset="-78"/>
              </a:rPr>
              <a:t> Tracking</a:t>
            </a:r>
            <a:endParaRPr lang="ar-EG" sz="24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062202536"/>
      </p:ext>
    </p:extLst>
  </p:cSld>
  <p:clrMapOvr>
    <a:masterClrMapping/>
  </p:clrMapOvr>
  <mc:AlternateContent xmlns:mc="http://schemas.openxmlformats.org/markup-compatibility/2006" xmlns:p14="http://schemas.microsoft.com/office/powerpoint/2010/main">
    <mc:Choice Requires="p14">
      <p:transition spd="slow" p14:dur="2000" advTm="176466"/>
    </mc:Choice>
    <mc:Fallback xmlns="">
      <p:transition spd="slow" advTm="176466"/>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6" name="Picture 5"/>
          <p:cNvPicPr>
            <a:picLocks noChangeAspect="1"/>
          </p:cNvPicPr>
          <p:nvPr/>
        </p:nvPicPr>
        <p:blipFill>
          <a:blip r:embed="rId3"/>
          <a:stretch>
            <a:fillRect/>
          </a:stretch>
        </p:blipFill>
        <p:spPr>
          <a:xfrm>
            <a:off x="-108036" y="-64654"/>
            <a:ext cx="9533101" cy="1610200"/>
          </a:xfrm>
          <a:prstGeom prst="rect">
            <a:avLst/>
          </a:prstGeom>
          <a:solidFill>
            <a:srgbClr val="FAC748"/>
          </a:solidFill>
        </p:spPr>
      </p:pic>
      <p:sp>
        <p:nvSpPr>
          <p:cNvPr id="7" name="TextBox 6"/>
          <p:cNvSpPr txBox="1"/>
          <p:nvPr/>
        </p:nvSpPr>
        <p:spPr>
          <a:xfrm>
            <a:off x="2650377" y="543490"/>
            <a:ext cx="3931013"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Risk Breakdown Structure</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41FC9882-5432-1352-A939-11DD330DB86A}"/>
              </a:ext>
            </a:extLst>
          </p:cNvPr>
          <p:cNvSpPr txBox="1"/>
          <p:nvPr/>
        </p:nvSpPr>
        <p:spPr>
          <a:xfrm>
            <a:off x="130614" y="1595198"/>
            <a:ext cx="5506367" cy="1938992"/>
          </a:xfrm>
          <a:prstGeom prst="rect">
            <a:avLst/>
          </a:prstGeom>
          <a:solidFill>
            <a:schemeClr val="bg1"/>
          </a:solidFill>
        </p:spPr>
        <p:txBody>
          <a:bodyPr wrap="square">
            <a:spAutoFit/>
          </a:bodyPr>
          <a:lstStyle/>
          <a:p>
            <a:pPr algn="just"/>
            <a:r>
              <a:rPr lang="en-US" sz="2400" dirty="0">
                <a:solidFill>
                  <a:srgbClr val="0A1F61"/>
                </a:solidFill>
                <a:cs typeface="Tajawal ExtraBold" panose="00000800000000000000" pitchFamily="2" charset="-78"/>
              </a:rPr>
              <a:t>The risk categories in a project management plan can be graphically represented with a tool that is similar to the work breakdown structure (WBS) called a Risk Breakdown Structure (RBS).</a:t>
            </a:r>
            <a:endParaRPr lang="ar-EG" sz="2400" dirty="0">
              <a:solidFill>
                <a:srgbClr val="0A1F61"/>
              </a:solidFill>
              <a:cs typeface="Tajawal ExtraBold" panose="00000800000000000000" pitchFamily="2" charset="-78"/>
            </a:endParaRPr>
          </a:p>
        </p:txBody>
      </p:sp>
      <p:pic>
        <p:nvPicPr>
          <p:cNvPr id="1026" name="Picture 2" descr="Risk Breakdown Structure Template | EdrawMind">
            <a:extLst>
              <a:ext uri="{FF2B5EF4-FFF2-40B4-BE49-F238E27FC236}">
                <a16:creationId xmlns:a16="http://schemas.microsoft.com/office/drawing/2014/main" id="{C9470333-043F-AAE5-C192-58C9FADCB26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86058" y="1066710"/>
            <a:ext cx="6405942" cy="5183170"/>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1E736452-0151-4BB7-AB82-6B3635812E28}"/>
              </a:ext>
            </a:extLst>
          </p:cNvPr>
          <p:cNvSpPr txBox="1"/>
          <p:nvPr/>
        </p:nvSpPr>
        <p:spPr>
          <a:xfrm>
            <a:off x="0" y="4275524"/>
            <a:ext cx="6225308" cy="1477328"/>
          </a:xfrm>
          <a:prstGeom prst="rect">
            <a:avLst/>
          </a:prstGeom>
          <a:solidFill>
            <a:schemeClr val="bg1"/>
          </a:solidFill>
        </p:spPr>
        <p:txBody>
          <a:bodyPr wrap="square">
            <a:spAutoFit/>
          </a:bodyPr>
          <a:lstStyle/>
          <a:p>
            <a:r>
              <a:rPr lang="en-US" sz="2400" dirty="0">
                <a:solidFill>
                  <a:srgbClr val="FF0000"/>
                </a:solidFill>
                <a:cs typeface="Tajawal ExtraBold" panose="00000800000000000000" pitchFamily="2" charset="-78"/>
              </a:rPr>
              <a:t>The </a:t>
            </a:r>
            <a:r>
              <a:rPr lang="en-US" sz="2400" b="1" dirty="0">
                <a:solidFill>
                  <a:srgbClr val="00B0F0"/>
                </a:solidFill>
                <a:cs typeface="Tajawal ExtraBold" panose="00000800000000000000" pitchFamily="2" charset="-78"/>
              </a:rPr>
              <a:t>RBS</a:t>
            </a:r>
            <a:r>
              <a:rPr lang="en-US" sz="2400" dirty="0">
                <a:solidFill>
                  <a:srgbClr val="FF0000"/>
                </a:solidFill>
                <a:cs typeface="Tajawal ExtraBold" panose="00000800000000000000" pitchFamily="2" charset="-78"/>
              </a:rPr>
              <a:t> enables you to see all project risks grouped by basic themes and the specific risk areas occurring in relation to each theme</a:t>
            </a:r>
          </a:p>
          <a:p>
            <a:pPr algn="l"/>
            <a:r>
              <a:rPr lang="en-US" sz="1800" i="0" u="none" strike="noStrike" baseline="0" dirty="0">
                <a:solidFill>
                  <a:srgbClr val="FF0000"/>
                </a:solidFill>
                <a:latin typeface="Calibri" panose="020F0502020204030204" pitchFamily="34" charset="0"/>
              </a:rPr>
              <a:t>.</a:t>
            </a:r>
            <a:endParaRPr lang="ar-EG" dirty="0">
              <a:solidFill>
                <a:srgbClr val="FF0000"/>
              </a:solidFill>
            </a:endParaRPr>
          </a:p>
        </p:txBody>
      </p:sp>
    </p:spTree>
    <p:extLst>
      <p:ext uri="{BB962C8B-B14F-4D97-AF65-F5344CB8AC3E}">
        <p14:creationId xmlns:p14="http://schemas.microsoft.com/office/powerpoint/2010/main" val="3761686606"/>
      </p:ext>
    </p:extLst>
  </p:cSld>
  <p:clrMapOvr>
    <a:masterClrMapping/>
  </p:clrMapOvr>
  <mc:AlternateContent xmlns:mc="http://schemas.openxmlformats.org/markup-compatibility/2006" xmlns:p14="http://schemas.microsoft.com/office/powerpoint/2010/main">
    <mc:Choice Requires="p14">
      <p:transition spd="slow" p14:dur="2000" advTm="240312"/>
    </mc:Choice>
    <mc:Fallback xmlns="">
      <p:transition spd="slow" advTm="24031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6" name="Picture 5"/>
          <p:cNvPicPr>
            <a:picLocks noChangeAspect="1"/>
          </p:cNvPicPr>
          <p:nvPr/>
        </p:nvPicPr>
        <p:blipFill>
          <a:blip r:embed="rId3"/>
          <a:stretch>
            <a:fillRect/>
          </a:stretch>
        </p:blipFill>
        <p:spPr>
          <a:xfrm>
            <a:off x="-108036" y="-64654"/>
            <a:ext cx="9533101" cy="1610200"/>
          </a:xfrm>
          <a:prstGeom prst="rect">
            <a:avLst/>
          </a:prstGeom>
          <a:solidFill>
            <a:srgbClr val="FAC748"/>
          </a:solidFill>
        </p:spPr>
      </p:pic>
      <p:sp>
        <p:nvSpPr>
          <p:cNvPr id="7" name="TextBox 6"/>
          <p:cNvSpPr txBox="1"/>
          <p:nvPr/>
        </p:nvSpPr>
        <p:spPr>
          <a:xfrm>
            <a:off x="2650377" y="543490"/>
            <a:ext cx="4131131" cy="523220"/>
          </a:xfrm>
          <a:prstGeom prst="rect">
            <a:avLst/>
          </a:prstGeom>
          <a:noFill/>
        </p:spPr>
        <p:txBody>
          <a:bodyPr wrap="none" rtlCol="0">
            <a:spAutoFit/>
          </a:bodyPr>
          <a:lstStyle/>
          <a:p>
            <a:pPr algn="l"/>
            <a:r>
              <a:rPr lang="en-US" sz="2800" dirty="0">
                <a:solidFill>
                  <a:srgbClr val="FF9518"/>
                </a:solidFill>
                <a:cs typeface="Tajawal Medium" panose="00000600000000000000" pitchFamily="2" charset="-78"/>
              </a:rPr>
              <a:t>What is Risk Identification?</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12BF4CA5-6676-9915-1632-CD58102479C8}"/>
              </a:ext>
            </a:extLst>
          </p:cNvPr>
          <p:cNvSpPr txBox="1"/>
          <p:nvPr/>
        </p:nvSpPr>
        <p:spPr>
          <a:xfrm>
            <a:off x="786117" y="2204822"/>
            <a:ext cx="10631055" cy="2308324"/>
          </a:xfrm>
          <a:prstGeom prst="rect">
            <a:avLst/>
          </a:prstGeom>
          <a:solidFill>
            <a:schemeClr val="bg1"/>
          </a:solidFill>
        </p:spPr>
        <p:txBody>
          <a:bodyPr wrap="square">
            <a:spAutoFit/>
          </a:bodyPr>
          <a:lstStyle/>
          <a:p>
            <a:pPr algn="justLow"/>
            <a:r>
              <a:rPr lang="en-US" sz="2400" dirty="0">
                <a:solidFill>
                  <a:srgbClr val="0A1F61"/>
                </a:solidFill>
                <a:cs typeface="Tajawal ExtraBold" panose="00000800000000000000" pitchFamily="2" charset="-78"/>
              </a:rPr>
              <a:t>Risk identification is the process of identifying and assessing threats to an organization, its operations, and its workforce. For example, risk identification may include assessing IT security threats such as malware and ransomware, accidents, natural disasters, and other potentially harmful events that could disrupt business operations. Companies that develop robust risk management plans are likely to find they’re able to minimize the impact of threats, when and if they should occur.</a:t>
            </a:r>
            <a:endParaRPr lang="ar-EG" sz="24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238490538"/>
      </p:ext>
    </p:extLst>
  </p:cSld>
  <p:clrMapOvr>
    <a:masterClrMapping/>
  </p:clrMapOvr>
  <mc:AlternateContent xmlns:mc="http://schemas.openxmlformats.org/markup-compatibility/2006" xmlns:p14="http://schemas.microsoft.com/office/powerpoint/2010/main">
    <mc:Choice Requires="p14">
      <p:transition spd="slow" p14:dur="2000" advTm="147038"/>
    </mc:Choice>
    <mc:Fallback xmlns="">
      <p:transition spd="slow" advTm="14703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6" name="Picture 5"/>
          <p:cNvPicPr>
            <a:picLocks noChangeAspect="1"/>
          </p:cNvPicPr>
          <p:nvPr/>
        </p:nvPicPr>
        <p:blipFill>
          <a:blip r:embed="rId3"/>
          <a:stretch>
            <a:fillRect/>
          </a:stretch>
        </p:blipFill>
        <p:spPr>
          <a:xfrm>
            <a:off x="-108036" y="-64654"/>
            <a:ext cx="9533101" cy="1610200"/>
          </a:xfrm>
          <a:prstGeom prst="rect">
            <a:avLst/>
          </a:prstGeom>
          <a:solidFill>
            <a:srgbClr val="FAC748"/>
          </a:solidFill>
        </p:spPr>
      </p:pic>
      <p:sp>
        <p:nvSpPr>
          <p:cNvPr id="7" name="TextBox 6"/>
          <p:cNvSpPr txBox="1"/>
          <p:nvPr/>
        </p:nvSpPr>
        <p:spPr>
          <a:xfrm>
            <a:off x="2650377" y="543490"/>
            <a:ext cx="4839658" cy="523220"/>
          </a:xfrm>
          <a:prstGeom prst="rect">
            <a:avLst/>
          </a:prstGeom>
          <a:noFill/>
        </p:spPr>
        <p:txBody>
          <a:bodyPr wrap="none" rtlCol="0">
            <a:spAutoFit/>
          </a:bodyPr>
          <a:lstStyle/>
          <a:p>
            <a:pPr algn="l"/>
            <a:r>
              <a:rPr lang="en-US" sz="2800" dirty="0">
                <a:solidFill>
                  <a:srgbClr val="FF9518"/>
                </a:solidFill>
                <a:cs typeface="Tajawal Medium" panose="00000600000000000000" pitchFamily="2" charset="-78"/>
              </a:rPr>
              <a:t>Risk Identification Process Steps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E5231C61-2037-A260-F872-6EE3F53BDECE}"/>
              </a:ext>
            </a:extLst>
          </p:cNvPr>
          <p:cNvSpPr txBox="1"/>
          <p:nvPr/>
        </p:nvSpPr>
        <p:spPr>
          <a:xfrm>
            <a:off x="1475925" y="1932649"/>
            <a:ext cx="9689762" cy="1200329"/>
          </a:xfrm>
          <a:prstGeom prst="rect">
            <a:avLst/>
          </a:prstGeom>
          <a:solidFill>
            <a:schemeClr val="bg1"/>
          </a:solidFill>
        </p:spPr>
        <p:txBody>
          <a:bodyPr wrap="square">
            <a:spAutoFit/>
          </a:bodyPr>
          <a:lstStyle/>
          <a:p>
            <a:r>
              <a:rPr lang="en-US" sz="2400" dirty="0">
                <a:solidFill>
                  <a:srgbClr val="0A1F61"/>
                </a:solidFill>
                <a:cs typeface="Tajawal ExtraBold" panose="00000800000000000000" pitchFamily="2" charset="-78"/>
              </a:rPr>
              <a:t>There are five core steps within the risk identification and management process. These steps include risk identification, risk analysis, risk evaluation, risk treatment, and risk monitoring.</a:t>
            </a:r>
            <a:endParaRPr lang="ar-EG" sz="2400" dirty="0">
              <a:solidFill>
                <a:srgbClr val="0A1F61"/>
              </a:solidFill>
              <a:cs typeface="Tajawal ExtraBold" panose="00000800000000000000" pitchFamily="2" charset="-78"/>
            </a:endParaRPr>
          </a:p>
        </p:txBody>
      </p:sp>
      <p:sp>
        <p:nvSpPr>
          <p:cNvPr id="13" name="TextBox 12">
            <a:extLst>
              <a:ext uri="{FF2B5EF4-FFF2-40B4-BE49-F238E27FC236}">
                <a16:creationId xmlns:a16="http://schemas.microsoft.com/office/drawing/2014/main" id="{8D9CFFEF-C2A1-CFC6-608F-31EFA9AFA831}"/>
              </a:ext>
            </a:extLst>
          </p:cNvPr>
          <p:cNvSpPr txBox="1"/>
          <p:nvPr/>
        </p:nvSpPr>
        <p:spPr>
          <a:xfrm>
            <a:off x="1546947" y="3516902"/>
            <a:ext cx="9689762" cy="1938992"/>
          </a:xfrm>
          <a:prstGeom prst="rect">
            <a:avLst/>
          </a:prstGeom>
          <a:solidFill>
            <a:schemeClr val="bg1"/>
          </a:solidFill>
        </p:spPr>
        <p:txBody>
          <a:bodyPr wrap="square">
            <a:spAutoFit/>
          </a:bodyPr>
          <a:lstStyle/>
          <a:p>
            <a:pPr algn="l">
              <a:buFont typeface="+mj-lt"/>
              <a:buAutoNum type="arabicPeriod"/>
            </a:pPr>
            <a:r>
              <a:rPr lang="en-US" sz="2400" b="1" dirty="0">
                <a:solidFill>
                  <a:srgbClr val="FF0000"/>
                </a:solidFill>
                <a:cs typeface="Tajawal ExtraBold" panose="00000800000000000000" pitchFamily="2" charset="-78"/>
              </a:rPr>
              <a:t>Risk Identification</a:t>
            </a:r>
            <a:r>
              <a:rPr lang="en-US" b="0" i="0" dirty="0">
                <a:solidFill>
                  <a:srgbClr val="000000"/>
                </a:solidFill>
                <a:effectLst/>
                <a:latin typeface="Source Sans Pro" panose="020B0503030403020204" pitchFamily="34" charset="0"/>
              </a:rPr>
              <a:t>: </a:t>
            </a:r>
            <a:r>
              <a:rPr lang="en-US" sz="2400" dirty="0">
                <a:solidFill>
                  <a:srgbClr val="0A1F61"/>
                </a:solidFill>
                <a:cs typeface="Tajawal ExtraBold" panose="00000800000000000000" pitchFamily="2" charset="-78"/>
              </a:rPr>
              <a:t>The purpose of risk identification is to reveal what, where, when, why, and how something could affect a company’s ability to operate. For example, a business located in central California might include “the possibility of wildfire” as an event that could disrupt business operations.</a:t>
            </a:r>
          </a:p>
        </p:txBody>
      </p:sp>
    </p:spTree>
    <p:extLst>
      <p:ext uri="{BB962C8B-B14F-4D97-AF65-F5344CB8AC3E}">
        <p14:creationId xmlns:p14="http://schemas.microsoft.com/office/powerpoint/2010/main" val="3511471668"/>
      </p:ext>
    </p:extLst>
  </p:cSld>
  <p:clrMapOvr>
    <a:masterClrMapping/>
  </p:clrMapOvr>
  <mc:AlternateContent xmlns:mc="http://schemas.openxmlformats.org/markup-compatibility/2006" xmlns:p14="http://schemas.microsoft.com/office/powerpoint/2010/main">
    <mc:Choice Requires="p14">
      <p:transition spd="slow" p14:dur="2000" advTm="148362"/>
    </mc:Choice>
    <mc:Fallback xmlns="">
      <p:transition spd="slow" advTm="14836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6" name="Picture 5"/>
          <p:cNvPicPr>
            <a:picLocks noChangeAspect="1"/>
          </p:cNvPicPr>
          <p:nvPr/>
        </p:nvPicPr>
        <p:blipFill>
          <a:blip r:embed="rId3"/>
          <a:stretch>
            <a:fillRect/>
          </a:stretch>
        </p:blipFill>
        <p:spPr>
          <a:xfrm>
            <a:off x="-108036" y="-64654"/>
            <a:ext cx="9533101" cy="1610200"/>
          </a:xfrm>
          <a:prstGeom prst="rect">
            <a:avLst/>
          </a:prstGeom>
          <a:solidFill>
            <a:srgbClr val="FAC748"/>
          </a:solidFill>
        </p:spPr>
      </p:pic>
      <p:sp>
        <p:nvSpPr>
          <p:cNvPr id="7" name="TextBox 6"/>
          <p:cNvSpPr txBox="1"/>
          <p:nvPr/>
        </p:nvSpPr>
        <p:spPr>
          <a:xfrm>
            <a:off x="2650377" y="543490"/>
            <a:ext cx="4839658" cy="523220"/>
          </a:xfrm>
          <a:prstGeom prst="rect">
            <a:avLst/>
          </a:prstGeom>
          <a:noFill/>
        </p:spPr>
        <p:txBody>
          <a:bodyPr wrap="none" rtlCol="0">
            <a:spAutoFit/>
          </a:bodyPr>
          <a:lstStyle/>
          <a:p>
            <a:pPr algn="l"/>
            <a:r>
              <a:rPr lang="en-US" sz="2800" dirty="0">
                <a:solidFill>
                  <a:srgbClr val="FF9518"/>
                </a:solidFill>
                <a:cs typeface="Tajawal Medium" panose="00000600000000000000" pitchFamily="2" charset="-78"/>
              </a:rPr>
              <a:t>Risk Identification Process Steps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93AEDC84-7713-ED9A-167D-92E64DA32071}"/>
              </a:ext>
            </a:extLst>
          </p:cNvPr>
          <p:cNvSpPr txBox="1"/>
          <p:nvPr/>
        </p:nvSpPr>
        <p:spPr>
          <a:xfrm>
            <a:off x="838873" y="1876605"/>
            <a:ext cx="10880436" cy="3046988"/>
          </a:xfrm>
          <a:prstGeom prst="rect">
            <a:avLst/>
          </a:prstGeom>
          <a:solidFill>
            <a:schemeClr val="bg1"/>
          </a:solidFill>
        </p:spPr>
        <p:txBody>
          <a:bodyPr wrap="square">
            <a:spAutoFit/>
          </a:bodyPr>
          <a:lstStyle/>
          <a:p>
            <a:pPr marL="342900" indent="-342900" algn="justLow">
              <a:buFont typeface="+mj-lt"/>
              <a:buAutoNum type="arabicPeriod" startAt="2"/>
            </a:pPr>
            <a:r>
              <a:rPr lang="en-US" sz="2400" b="1" i="0" dirty="0">
                <a:solidFill>
                  <a:srgbClr val="FF0000"/>
                </a:solidFill>
                <a:effectLst/>
                <a:latin typeface="Source Sans Pro" panose="020B0503030403020204" pitchFamily="34" charset="0"/>
              </a:rPr>
              <a:t>Risk Analysis: </a:t>
            </a:r>
            <a:r>
              <a:rPr lang="en-US" sz="3200" dirty="0">
                <a:solidFill>
                  <a:srgbClr val="0A1F61"/>
                </a:solidFill>
                <a:cs typeface="Tajawal ExtraBold" panose="00000800000000000000" pitchFamily="2" charset="-78"/>
              </a:rPr>
              <a:t>This step involves establishing the probability that a risk event might occur and the potential outcome of each event. Using the California wildfire example, safety managers might assess how much rainfall has occurred in the past 12 months and the extent of damage the company could face should a fire occur.</a:t>
            </a:r>
          </a:p>
        </p:txBody>
      </p:sp>
    </p:spTree>
    <p:extLst>
      <p:ext uri="{BB962C8B-B14F-4D97-AF65-F5344CB8AC3E}">
        <p14:creationId xmlns:p14="http://schemas.microsoft.com/office/powerpoint/2010/main" val="2413787565"/>
      </p:ext>
    </p:extLst>
  </p:cSld>
  <p:clrMapOvr>
    <a:masterClrMapping/>
  </p:clrMapOvr>
  <mc:AlternateContent xmlns:mc="http://schemas.openxmlformats.org/markup-compatibility/2006" xmlns:p14="http://schemas.microsoft.com/office/powerpoint/2010/main">
    <mc:Choice Requires="p14">
      <p:transition spd="slow" p14:dur="2000" advTm="162015"/>
    </mc:Choice>
    <mc:Fallback xmlns="">
      <p:transition spd="slow" advTm="16201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6" name="Picture 5"/>
          <p:cNvPicPr>
            <a:picLocks noChangeAspect="1"/>
          </p:cNvPicPr>
          <p:nvPr/>
        </p:nvPicPr>
        <p:blipFill>
          <a:blip r:embed="rId3"/>
          <a:stretch>
            <a:fillRect/>
          </a:stretch>
        </p:blipFill>
        <p:spPr>
          <a:xfrm>
            <a:off x="-108036" y="-61626"/>
            <a:ext cx="9533101" cy="1610200"/>
          </a:xfrm>
          <a:prstGeom prst="rect">
            <a:avLst/>
          </a:prstGeom>
          <a:solidFill>
            <a:srgbClr val="FAC748"/>
          </a:solidFill>
        </p:spPr>
      </p:pic>
      <p:sp>
        <p:nvSpPr>
          <p:cNvPr id="7" name="TextBox 6"/>
          <p:cNvSpPr txBox="1"/>
          <p:nvPr/>
        </p:nvSpPr>
        <p:spPr>
          <a:xfrm>
            <a:off x="2650377" y="543490"/>
            <a:ext cx="4839658" cy="523220"/>
          </a:xfrm>
          <a:prstGeom prst="rect">
            <a:avLst/>
          </a:prstGeom>
          <a:noFill/>
        </p:spPr>
        <p:txBody>
          <a:bodyPr wrap="none" rtlCol="0">
            <a:spAutoFit/>
          </a:bodyPr>
          <a:lstStyle/>
          <a:p>
            <a:pPr algn="l"/>
            <a:r>
              <a:rPr lang="en-US" sz="2800" dirty="0">
                <a:solidFill>
                  <a:srgbClr val="FF9518"/>
                </a:solidFill>
                <a:cs typeface="Tajawal Medium" panose="00000600000000000000" pitchFamily="2" charset="-78"/>
              </a:rPr>
              <a:t>Risk Identification Process Steps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DB49FEDD-9F96-C875-21EA-9EEE0A5DAC73}"/>
              </a:ext>
            </a:extLst>
          </p:cNvPr>
          <p:cNvSpPr txBox="1"/>
          <p:nvPr/>
        </p:nvSpPr>
        <p:spPr>
          <a:xfrm>
            <a:off x="300868" y="1846924"/>
            <a:ext cx="6384764" cy="3416320"/>
          </a:xfrm>
          <a:prstGeom prst="rect">
            <a:avLst/>
          </a:prstGeom>
          <a:solidFill>
            <a:schemeClr val="bg1"/>
          </a:solidFill>
        </p:spPr>
        <p:txBody>
          <a:bodyPr wrap="square">
            <a:spAutoFit/>
          </a:bodyPr>
          <a:lstStyle/>
          <a:p>
            <a:pPr marL="342900" indent="-342900" algn="justLow">
              <a:buFont typeface="+mj-lt"/>
              <a:buAutoNum type="arabicPeriod" startAt="3"/>
            </a:pPr>
            <a:r>
              <a:rPr lang="en-US" sz="2400" b="1" dirty="0">
                <a:solidFill>
                  <a:srgbClr val="FF0000"/>
                </a:solidFill>
                <a:latin typeface="Source Sans Pro" panose="020B0503030403020204" pitchFamily="34" charset="0"/>
              </a:rPr>
              <a:t>Risk Evaluation</a:t>
            </a:r>
            <a:r>
              <a:rPr lang="en-US" sz="2400" b="0" i="0" dirty="0">
                <a:solidFill>
                  <a:srgbClr val="000000"/>
                </a:solidFill>
                <a:effectLst/>
                <a:latin typeface="Source Sans Pro" panose="020B0503030403020204" pitchFamily="34" charset="0"/>
              </a:rPr>
              <a:t>: </a:t>
            </a:r>
            <a:r>
              <a:rPr lang="en-US" sz="2400" dirty="0">
                <a:solidFill>
                  <a:srgbClr val="0A1F61"/>
                </a:solidFill>
                <a:cs typeface="Tajawal ExtraBold" panose="00000800000000000000" pitchFamily="2" charset="-78"/>
              </a:rPr>
              <a:t>Risk evaluation compares the magnitude of each risk and ranks them according to prominence and consequence. For example, the effects of a possible wildfire may be weighed against the effects of a possible mudslide. Whichever event is determined to have a higher probability of happening and causing damage, it would rank higher.</a:t>
            </a:r>
          </a:p>
        </p:txBody>
      </p:sp>
      <p:sp>
        <p:nvSpPr>
          <p:cNvPr id="9" name="AutoShape 2" descr="A risk might be low impact and unlikely, low impact and likely, high impact but unlikely, or high impact and likely">
            <a:extLst>
              <a:ext uri="{FF2B5EF4-FFF2-40B4-BE49-F238E27FC236}">
                <a16:creationId xmlns:a16="http://schemas.microsoft.com/office/drawing/2014/main" id="{3B9CCDB5-479B-2D5F-D008-EB2A612DE9E5}"/>
              </a:ext>
            </a:extLst>
          </p:cNvPr>
          <p:cNvSpPr>
            <a:spLocks noChangeAspect="1" noChangeArrowheads="1"/>
          </p:cNvSpPr>
          <p:nvPr/>
        </p:nvSpPr>
        <p:spPr bwMode="auto">
          <a:xfrm>
            <a:off x="7157525" y="4190246"/>
            <a:ext cx="3981529" cy="398152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EG"/>
          </a:p>
        </p:txBody>
      </p:sp>
      <p:pic>
        <p:nvPicPr>
          <p:cNvPr id="11" name="Picture 10">
            <a:extLst>
              <a:ext uri="{FF2B5EF4-FFF2-40B4-BE49-F238E27FC236}">
                <a16:creationId xmlns:a16="http://schemas.microsoft.com/office/drawing/2014/main" id="{1E61D15F-4200-7085-834C-E8A7C0414B1A}"/>
              </a:ext>
            </a:extLst>
          </p:cNvPr>
          <p:cNvPicPr>
            <a:picLocks noChangeAspect="1"/>
          </p:cNvPicPr>
          <p:nvPr/>
        </p:nvPicPr>
        <p:blipFill>
          <a:blip r:embed="rId4"/>
          <a:stretch>
            <a:fillRect/>
          </a:stretch>
        </p:blipFill>
        <p:spPr>
          <a:xfrm>
            <a:off x="6762693" y="1286573"/>
            <a:ext cx="5429308" cy="4501668"/>
          </a:xfrm>
          <a:prstGeom prst="rect">
            <a:avLst/>
          </a:prstGeom>
        </p:spPr>
      </p:pic>
      <p:sp>
        <p:nvSpPr>
          <p:cNvPr id="10" name="Rectangle 9">
            <a:extLst>
              <a:ext uri="{FF2B5EF4-FFF2-40B4-BE49-F238E27FC236}">
                <a16:creationId xmlns:a16="http://schemas.microsoft.com/office/drawing/2014/main" id="{46B7D368-88A3-9677-FDED-8BF4EFA05EF4}"/>
              </a:ext>
            </a:extLst>
          </p:cNvPr>
          <p:cNvSpPr/>
          <p:nvPr/>
        </p:nvSpPr>
        <p:spPr>
          <a:xfrm>
            <a:off x="8270938" y="1874356"/>
            <a:ext cx="1625600" cy="360218"/>
          </a:xfrm>
          <a:prstGeom prst="rect">
            <a:avLst/>
          </a:prstGeom>
        </p:spPr>
        <p:style>
          <a:lnRef idx="2">
            <a:schemeClr val="accent2"/>
          </a:lnRef>
          <a:fillRef idx="1">
            <a:schemeClr val="lt1"/>
          </a:fillRef>
          <a:effectRef idx="0">
            <a:schemeClr val="accent2"/>
          </a:effectRef>
          <a:fontRef idx="minor">
            <a:schemeClr val="dk1"/>
          </a:fontRef>
        </p:style>
        <p:txBody>
          <a:bodyPr rtlCol="1" anchor="ctr"/>
          <a:lstStyle/>
          <a:p>
            <a:pPr algn="ctr"/>
            <a:r>
              <a:rPr lang="ar-EG" sz="1400" b="1" dirty="0"/>
              <a:t>تأثير كبير محتمل الحدوث </a:t>
            </a:r>
          </a:p>
        </p:txBody>
      </p:sp>
      <p:sp>
        <p:nvSpPr>
          <p:cNvPr id="13" name="Rectangle 12">
            <a:extLst>
              <a:ext uri="{FF2B5EF4-FFF2-40B4-BE49-F238E27FC236}">
                <a16:creationId xmlns:a16="http://schemas.microsoft.com/office/drawing/2014/main" id="{7CEF65BE-9613-EED7-495E-DC2698153B67}"/>
              </a:ext>
            </a:extLst>
          </p:cNvPr>
          <p:cNvSpPr/>
          <p:nvPr/>
        </p:nvSpPr>
        <p:spPr>
          <a:xfrm>
            <a:off x="9973598" y="1939589"/>
            <a:ext cx="1625600" cy="360218"/>
          </a:xfrm>
          <a:prstGeom prst="rect">
            <a:avLst/>
          </a:prstGeom>
        </p:spPr>
        <p:style>
          <a:lnRef idx="2">
            <a:schemeClr val="accent2"/>
          </a:lnRef>
          <a:fillRef idx="1">
            <a:schemeClr val="lt1"/>
          </a:fillRef>
          <a:effectRef idx="0">
            <a:schemeClr val="accent2"/>
          </a:effectRef>
          <a:fontRef idx="minor">
            <a:schemeClr val="dk1"/>
          </a:fontRef>
        </p:style>
        <p:txBody>
          <a:bodyPr rtlCol="1" anchor="ctr"/>
          <a:lstStyle/>
          <a:p>
            <a:pPr algn="ctr"/>
            <a:r>
              <a:rPr lang="ar-EG" sz="1400" b="1" dirty="0"/>
              <a:t>تأثير منخفض محتمل الحدوث </a:t>
            </a:r>
          </a:p>
        </p:txBody>
      </p:sp>
      <p:sp>
        <p:nvSpPr>
          <p:cNvPr id="15" name="Rectangle 14">
            <a:extLst>
              <a:ext uri="{FF2B5EF4-FFF2-40B4-BE49-F238E27FC236}">
                <a16:creationId xmlns:a16="http://schemas.microsoft.com/office/drawing/2014/main" id="{3A8A1556-52A7-4B06-7E48-0C37A5F38DB5}"/>
              </a:ext>
            </a:extLst>
          </p:cNvPr>
          <p:cNvSpPr/>
          <p:nvPr/>
        </p:nvSpPr>
        <p:spPr>
          <a:xfrm>
            <a:off x="8335489" y="3519692"/>
            <a:ext cx="1625600" cy="360218"/>
          </a:xfrm>
          <a:prstGeom prst="rect">
            <a:avLst/>
          </a:prstGeom>
        </p:spPr>
        <p:style>
          <a:lnRef idx="2">
            <a:schemeClr val="accent2"/>
          </a:lnRef>
          <a:fillRef idx="1">
            <a:schemeClr val="lt1"/>
          </a:fillRef>
          <a:effectRef idx="0">
            <a:schemeClr val="accent2"/>
          </a:effectRef>
          <a:fontRef idx="minor">
            <a:schemeClr val="dk1"/>
          </a:fontRef>
        </p:style>
        <p:txBody>
          <a:bodyPr rtlCol="1" anchor="ctr"/>
          <a:lstStyle/>
          <a:p>
            <a:pPr algn="ctr"/>
            <a:r>
              <a:rPr lang="ar-EG" sz="1400" b="1" dirty="0"/>
              <a:t>تأثير كبير ولكن غير محتمل  الحدوث </a:t>
            </a:r>
          </a:p>
        </p:txBody>
      </p:sp>
      <p:sp>
        <p:nvSpPr>
          <p:cNvPr id="16" name="Rectangle 15">
            <a:extLst>
              <a:ext uri="{FF2B5EF4-FFF2-40B4-BE49-F238E27FC236}">
                <a16:creationId xmlns:a16="http://schemas.microsoft.com/office/drawing/2014/main" id="{E8219119-1E24-0A71-B8B0-69EA18ECC2C8}"/>
              </a:ext>
            </a:extLst>
          </p:cNvPr>
          <p:cNvSpPr/>
          <p:nvPr/>
        </p:nvSpPr>
        <p:spPr>
          <a:xfrm>
            <a:off x="10038149" y="3519692"/>
            <a:ext cx="1625600" cy="360218"/>
          </a:xfrm>
          <a:prstGeom prst="rect">
            <a:avLst/>
          </a:prstGeom>
        </p:spPr>
        <p:style>
          <a:lnRef idx="2">
            <a:schemeClr val="accent2"/>
          </a:lnRef>
          <a:fillRef idx="1">
            <a:schemeClr val="lt1"/>
          </a:fillRef>
          <a:effectRef idx="0">
            <a:schemeClr val="accent2"/>
          </a:effectRef>
          <a:fontRef idx="minor">
            <a:schemeClr val="dk1"/>
          </a:fontRef>
        </p:style>
        <p:txBody>
          <a:bodyPr rtlCol="1" anchor="ctr"/>
          <a:lstStyle/>
          <a:p>
            <a:pPr algn="ctr"/>
            <a:r>
              <a:rPr lang="ar-EG" sz="1400" b="1" dirty="0"/>
              <a:t>تأثير منخفض ولكن غير محتمل  الحدوث </a:t>
            </a:r>
          </a:p>
        </p:txBody>
      </p:sp>
    </p:spTree>
    <p:extLst>
      <p:ext uri="{BB962C8B-B14F-4D97-AF65-F5344CB8AC3E}">
        <p14:creationId xmlns:p14="http://schemas.microsoft.com/office/powerpoint/2010/main" val="458553086"/>
      </p:ext>
    </p:extLst>
  </p:cSld>
  <p:clrMapOvr>
    <a:masterClrMapping/>
  </p:clrMapOvr>
  <mc:AlternateContent xmlns:mc="http://schemas.openxmlformats.org/markup-compatibility/2006" xmlns:p14="http://schemas.microsoft.com/office/powerpoint/2010/main">
    <mc:Choice Requires="p14">
      <p:transition spd="slow" p14:dur="2000" advTm="206249"/>
    </mc:Choice>
    <mc:Fallback xmlns="">
      <p:transition spd="slow" advTm="206249"/>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6" name="Picture 5"/>
          <p:cNvPicPr>
            <a:picLocks noChangeAspect="1"/>
          </p:cNvPicPr>
          <p:nvPr/>
        </p:nvPicPr>
        <p:blipFill>
          <a:blip r:embed="rId3"/>
          <a:stretch>
            <a:fillRect/>
          </a:stretch>
        </p:blipFill>
        <p:spPr>
          <a:xfrm>
            <a:off x="-108036" y="-64654"/>
            <a:ext cx="9533101" cy="1610200"/>
          </a:xfrm>
          <a:prstGeom prst="rect">
            <a:avLst/>
          </a:prstGeom>
          <a:solidFill>
            <a:srgbClr val="FAC748"/>
          </a:solidFill>
        </p:spPr>
      </p:pic>
      <p:sp>
        <p:nvSpPr>
          <p:cNvPr id="7" name="TextBox 6"/>
          <p:cNvSpPr txBox="1"/>
          <p:nvPr/>
        </p:nvSpPr>
        <p:spPr>
          <a:xfrm>
            <a:off x="2650377" y="543490"/>
            <a:ext cx="4839658" cy="523220"/>
          </a:xfrm>
          <a:prstGeom prst="rect">
            <a:avLst/>
          </a:prstGeom>
          <a:noFill/>
        </p:spPr>
        <p:txBody>
          <a:bodyPr wrap="none" rtlCol="0">
            <a:spAutoFit/>
          </a:bodyPr>
          <a:lstStyle/>
          <a:p>
            <a:pPr algn="l"/>
            <a:r>
              <a:rPr lang="en-US" sz="2800" dirty="0">
                <a:solidFill>
                  <a:srgbClr val="FF9518"/>
                </a:solidFill>
                <a:cs typeface="Tajawal Medium" panose="00000600000000000000" pitchFamily="2" charset="-78"/>
              </a:rPr>
              <a:t>Risk Identification Process Steps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4902644B-937D-3FEF-CFFA-A71D1CC7D2B6}"/>
              </a:ext>
            </a:extLst>
          </p:cNvPr>
          <p:cNvSpPr txBox="1"/>
          <p:nvPr/>
        </p:nvSpPr>
        <p:spPr>
          <a:xfrm>
            <a:off x="919871" y="1984513"/>
            <a:ext cx="10967605" cy="2308324"/>
          </a:xfrm>
          <a:prstGeom prst="rect">
            <a:avLst/>
          </a:prstGeom>
          <a:solidFill>
            <a:schemeClr val="bg1"/>
          </a:solidFill>
        </p:spPr>
        <p:txBody>
          <a:bodyPr wrap="square">
            <a:spAutoFit/>
          </a:bodyPr>
          <a:lstStyle/>
          <a:p>
            <a:pPr marL="342900" indent="-342900" algn="just">
              <a:buFont typeface="+mj-lt"/>
              <a:buAutoNum type="arabicPeriod" startAt="4"/>
            </a:pPr>
            <a:r>
              <a:rPr lang="en-US" b="1" i="0" dirty="0">
                <a:solidFill>
                  <a:srgbClr val="FF0000"/>
                </a:solidFill>
                <a:effectLst/>
                <a:latin typeface="Source Sans Pro" panose="020B0503030403020204" pitchFamily="34" charset="0"/>
              </a:rPr>
              <a:t>Risk Treatment</a:t>
            </a:r>
            <a:r>
              <a:rPr lang="en-US" b="0" i="0" dirty="0">
                <a:solidFill>
                  <a:srgbClr val="000000"/>
                </a:solidFill>
                <a:effectLst/>
                <a:latin typeface="Source Sans Pro" panose="020B0503030403020204" pitchFamily="34" charset="0"/>
              </a:rPr>
              <a:t>: </a:t>
            </a:r>
            <a:r>
              <a:rPr lang="en-US" sz="2400" dirty="0">
                <a:solidFill>
                  <a:srgbClr val="0A1F61"/>
                </a:solidFill>
                <a:cs typeface="Tajawal ExtraBold" panose="00000800000000000000" pitchFamily="2" charset="-78"/>
              </a:rPr>
              <a:t>Risk treatment is also referred to as Risk Response Planning. In this step, risk mitigation strategies, preventative care, and contingency plans are created based on the assessed value of each risk. Using the wildfire example, risk managers may choose to house additional network servers offsite, so business operations could still resume if an onsite server is damaged. The risk manager may also develop evacuation plans for employees.</a:t>
            </a:r>
          </a:p>
        </p:txBody>
      </p:sp>
      <p:sp>
        <p:nvSpPr>
          <p:cNvPr id="15" name="TextBox 14">
            <a:extLst>
              <a:ext uri="{FF2B5EF4-FFF2-40B4-BE49-F238E27FC236}">
                <a16:creationId xmlns:a16="http://schemas.microsoft.com/office/drawing/2014/main" id="{03F9E936-A36A-C661-CFD1-28358EDFB9FA}"/>
              </a:ext>
            </a:extLst>
          </p:cNvPr>
          <p:cNvSpPr txBox="1"/>
          <p:nvPr/>
        </p:nvSpPr>
        <p:spPr>
          <a:xfrm>
            <a:off x="919871" y="4531311"/>
            <a:ext cx="10698114" cy="1200329"/>
          </a:xfrm>
          <a:prstGeom prst="rect">
            <a:avLst/>
          </a:prstGeom>
          <a:solidFill>
            <a:schemeClr val="bg1"/>
          </a:solidFill>
        </p:spPr>
        <p:txBody>
          <a:bodyPr wrap="square">
            <a:spAutoFit/>
          </a:bodyPr>
          <a:lstStyle/>
          <a:p>
            <a:pPr marL="342900" indent="-342900" algn="l">
              <a:buFont typeface="+mj-lt"/>
              <a:buAutoNum type="arabicPeriod" startAt="5"/>
            </a:pPr>
            <a:r>
              <a:rPr lang="en-US" b="1" dirty="0">
                <a:solidFill>
                  <a:srgbClr val="FF0000"/>
                </a:solidFill>
                <a:latin typeface="Source Sans Pro" panose="020B0503030403020204" pitchFamily="34" charset="0"/>
              </a:rPr>
              <a:t>Risk Monitoring</a:t>
            </a:r>
            <a:r>
              <a:rPr lang="en-US" b="0" i="0" dirty="0">
                <a:solidFill>
                  <a:srgbClr val="000000"/>
                </a:solidFill>
                <a:effectLst/>
                <a:latin typeface="Source Sans Pro" panose="020B0503030403020204" pitchFamily="34" charset="0"/>
              </a:rPr>
              <a:t>: </a:t>
            </a:r>
            <a:r>
              <a:rPr lang="en-US" sz="2400" dirty="0">
                <a:solidFill>
                  <a:srgbClr val="0A1F61"/>
                </a:solidFill>
                <a:cs typeface="Tajawal ExtraBold" panose="00000800000000000000" pitchFamily="2" charset="-78"/>
              </a:rPr>
              <a:t>Risk management is a non-stop process that adapts and changes over time. Repeating and continually monitoring the processes can help assure maximum coverage of known and unknown risks.</a:t>
            </a:r>
          </a:p>
        </p:txBody>
      </p:sp>
    </p:spTree>
    <p:extLst>
      <p:ext uri="{BB962C8B-B14F-4D97-AF65-F5344CB8AC3E}">
        <p14:creationId xmlns:p14="http://schemas.microsoft.com/office/powerpoint/2010/main" val="4024051368"/>
      </p:ext>
    </p:extLst>
  </p:cSld>
  <p:clrMapOvr>
    <a:masterClrMapping/>
  </p:clrMapOvr>
  <mc:AlternateContent xmlns:mc="http://schemas.openxmlformats.org/markup-compatibility/2006" xmlns:p14="http://schemas.microsoft.com/office/powerpoint/2010/main">
    <mc:Choice Requires="p14">
      <p:transition spd="slow" p14:dur="2000" advTm="150568"/>
    </mc:Choice>
    <mc:Fallback xmlns="">
      <p:transition spd="slow" advTm="15056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6" name="Picture 5"/>
          <p:cNvPicPr>
            <a:picLocks noChangeAspect="1"/>
          </p:cNvPicPr>
          <p:nvPr/>
        </p:nvPicPr>
        <p:blipFill>
          <a:blip r:embed="rId3"/>
          <a:stretch>
            <a:fillRect/>
          </a:stretch>
        </p:blipFill>
        <p:spPr>
          <a:xfrm>
            <a:off x="-108036" y="-64654"/>
            <a:ext cx="9533101" cy="1610200"/>
          </a:xfrm>
          <a:prstGeom prst="rect">
            <a:avLst/>
          </a:prstGeom>
          <a:solidFill>
            <a:srgbClr val="FAC748"/>
          </a:solidFill>
        </p:spPr>
      </p:pic>
      <p:sp>
        <p:nvSpPr>
          <p:cNvPr id="7" name="TextBox 6"/>
          <p:cNvSpPr txBox="1"/>
          <p:nvPr/>
        </p:nvSpPr>
        <p:spPr>
          <a:xfrm>
            <a:off x="2650377" y="543490"/>
            <a:ext cx="2050561" cy="523220"/>
          </a:xfrm>
          <a:prstGeom prst="rect">
            <a:avLst/>
          </a:prstGeom>
          <a:noFill/>
        </p:spPr>
        <p:txBody>
          <a:bodyPr wrap="none" rtlCol="0">
            <a:spAutoFit/>
          </a:bodyPr>
          <a:lstStyle/>
          <a:p>
            <a:r>
              <a:rPr lang="en-US" altLang="ar-EG" sz="2800" dirty="0">
                <a:solidFill>
                  <a:srgbClr val="FF9518"/>
                </a:solidFill>
                <a:cs typeface="Tajawal Medium" panose="00000600000000000000" pitchFamily="2" charset="-78"/>
              </a:rPr>
              <a:t> identify risk </a:t>
            </a:r>
            <a:endParaRPr lang="en-US" sz="2800" dirty="0">
              <a:solidFill>
                <a:srgbClr val="FF9518"/>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49A2335E-1B44-4F8B-B133-501C8C5ADF1B}"/>
              </a:ext>
            </a:extLst>
          </p:cNvPr>
          <p:cNvPicPr>
            <a:picLocks noChangeAspect="1"/>
          </p:cNvPicPr>
          <p:nvPr/>
        </p:nvPicPr>
        <p:blipFill>
          <a:blip r:embed="rId4"/>
          <a:stretch>
            <a:fillRect/>
          </a:stretch>
        </p:blipFill>
        <p:spPr>
          <a:xfrm>
            <a:off x="665825" y="1545546"/>
            <a:ext cx="10481889" cy="4224939"/>
          </a:xfrm>
          <a:prstGeom prst="rect">
            <a:avLst/>
          </a:prstGeom>
        </p:spPr>
      </p:pic>
    </p:spTree>
    <p:extLst>
      <p:ext uri="{BB962C8B-B14F-4D97-AF65-F5344CB8AC3E}">
        <p14:creationId xmlns:p14="http://schemas.microsoft.com/office/powerpoint/2010/main" val="2786000214"/>
      </p:ext>
    </p:extLst>
  </p:cSld>
  <p:clrMapOvr>
    <a:masterClrMapping/>
  </p:clrMapOvr>
  <mc:AlternateContent xmlns:mc="http://schemas.openxmlformats.org/markup-compatibility/2006" xmlns:p14="http://schemas.microsoft.com/office/powerpoint/2010/main">
    <mc:Choice Requires="p14">
      <p:transition spd="slow" p14:dur="2000" advTm="72357"/>
    </mc:Choice>
    <mc:Fallback xmlns="">
      <p:transition spd="slow" advTm="72357"/>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6" name="Picture 5"/>
          <p:cNvPicPr>
            <a:picLocks noChangeAspect="1"/>
          </p:cNvPicPr>
          <p:nvPr/>
        </p:nvPicPr>
        <p:blipFill>
          <a:blip r:embed="rId3"/>
          <a:stretch>
            <a:fillRect/>
          </a:stretch>
        </p:blipFill>
        <p:spPr>
          <a:xfrm>
            <a:off x="-108036" y="-64654"/>
            <a:ext cx="9533101" cy="1610200"/>
          </a:xfrm>
          <a:prstGeom prst="rect">
            <a:avLst/>
          </a:prstGeom>
          <a:solidFill>
            <a:srgbClr val="FAC748"/>
          </a:solidFill>
        </p:spPr>
      </p:pic>
      <p:sp>
        <p:nvSpPr>
          <p:cNvPr id="7" name="TextBox 6"/>
          <p:cNvSpPr txBox="1"/>
          <p:nvPr/>
        </p:nvSpPr>
        <p:spPr>
          <a:xfrm>
            <a:off x="2650377" y="543490"/>
            <a:ext cx="2111475" cy="523220"/>
          </a:xfrm>
          <a:prstGeom prst="rect">
            <a:avLst/>
          </a:prstGeom>
          <a:noFill/>
        </p:spPr>
        <p:txBody>
          <a:bodyPr wrap="none" rtlCol="0">
            <a:spAutoFit/>
          </a:bodyPr>
          <a:lstStyle/>
          <a:p>
            <a:r>
              <a:rPr lang="en-US" altLang="ar-EG" sz="2800" b="1" dirty="0">
                <a:solidFill>
                  <a:srgbClr val="FF9518"/>
                </a:solidFill>
                <a:cs typeface="Tajawal Medium" panose="00000600000000000000" pitchFamily="2" charset="-78"/>
              </a:rPr>
              <a:t> identify risk </a:t>
            </a:r>
            <a:endParaRPr lang="en-US" sz="2800" b="1" dirty="0">
              <a:solidFill>
                <a:srgbClr val="FF9518"/>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F0199382-0B96-4CB4-AF09-3359BE49B1C2}"/>
              </a:ext>
            </a:extLst>
          </p:cNvPr>
          <p:cNvSpPr txBox="1"/>
          <p:nvPr/>
        </p:nvSpPr>
        <p:spPr>
          <a:xfrm>
            <a:off x="1418624" y="2141787"/>
            <a:ext cx="10052500" cy="3416320"/>
          </a:xfrm>
          <a:prstGeom prst="rect">
            <a:avLst/>
          </a:prstGeom>
          <a:solidFill>
            <a:schemeClr val="bg1"/>
          </a:solidFill>
        </p:spPr>
        <p:txBody>
          <a:bodyPr wrap="square" rtlCol="1">
            <a:spAutoFit/>
          </a:bodyPr>
          <a:lstStyle/>
          <a:p>
            <a:r>
              <a:rPr lang="en-US" sz="2400" dirty="0">
                <a:solidFill>
                  <a:srgbClr val="0A1F61"/>
                </a:solidFill>
                <a:cs typeface="+mj-cs"/>
              </a:rPr>
              <a:t>This Process is used to determine which risks may affect the project, and can include the following resources when performing risk identification activities: </a:t>
            </a:r>
          </a:p>
          <a:p>
            <a:pPr marL="1714500" lvl="3" indent="-342900">
              <a:buFont typeface="Wingdings" panose="05000000000000000000" pitchFamily="2" charset="2"/>
              <a:buChar char="§"/>
            </a:pPr>
            <a:r>
              <a:rPr lang="en-US" sz="2400" dirty="0">
                <a:solidFill>
                  <a:srgbClr val="0A1F61"/>
                </a:solidFill>
                <a:cs typeface="+mj-cs"/>
              </a:rPr>
              <a:t>Project Manager </a:t>
            </a:r>
          </a:p>
          <a:p>
            <a:pPr marL="1714500" lvl="3" indent="-342900">
              <a:buFont typeface="Wingdings" panose="05000000000000000000" pitchFamily="2" charset="2"/>
              <a:buChar char="§"/>
            </a:pPr>
            <a:r>
              <a:rPr lang="en-US" sz="2400" dirty="0">
                <a:solidFill>
                  <a:srgbClr val="0A1F61"/>
                </a:solidFill>
                <a:cs typeface="+mj-cs"/>
              </a:rPr>
              <a:t>Project Team </a:t>
            </a:r>
          </a:p>
          <a:p>
            <a:pPr marL="1714500" lvl="3" indent="-342900">
              <a:buFont typeface="Wingdings" panose="05000000000000000000" pitchFamily="2" charset="2"/>
              <a:buChar char="§"/>
            </a:pPr>
            <a:r>
              <a:rPr lang="en-US" sz="2400" dirty="0">
                <a:solidFill>
                  <a:srgbClr val="0A1F61"/>
                </a:solidFill>
                <a:cs typeface="+mj-cs"/>
              </a:rPr>
              <a:t>Risk Team </a:t>
            </a:r>
          </a:p>
          <a:p>
            <a:pPr marL="1714500" lvl="3" indent="-342900">
              <a:buFont typeface="Wingdings" panose="05000000000000000000" pitchFamily="2" charset="2"/>
              <a:buChar char="§"/>
            </a:pPr>
            <a:r>
              <a:rPr lang="en-US" sz="2400" dirty="0">
                <a:solidFill>
                  <a:srgbClr val="0A1F61"/>
                </a:solidFill>
                <a:cs typeface="+mj-cs"/>
              </a:rPr>
              <a:t>Stakeholders</a:t>
            </a:r>
          </a:p>
          <a:p>
            <a:pPr marL="1714500" lvl="3" indent="-342900">
              <a:buFont typeface="Wingdings" panose="05000000000000000000" pitchFamily="2" charset="2"/>
              <a:buChar char="§"/>
            </a:pPr>
            <a:r>
              <a:rPr lang="en-US" sz="2400" dirty="0">
                <a:solidFill>
                  <a:srgbClr val="0A1F61"/>
                </a:solidFill>
                <a:cs typeface="+mj-cs"/>
              </a:rPr>
              <a:t>Customers </a:t>
            </a:r>
          </a:p>
          <a:p>
            <a:pPr marL="1714500" lvl="3" indent="-342900">
              <a:buFont typeface="Wingdings" panose="05000000000000000000" pitchFamily="2" charset="2"/>
              <a:buChar char="§"/>
            </a:pPr>
            <a:r>
              <a:rPr lang="en-US" sz="2400" dirty="0">
                <a:solidFill>
                  <a:srgbClr val="0A1F61"/>
                </a:solidFill>
                <a:cs typeface="+mj-cs"/>
              </a:rPr>
              <a:t>Subject matter experts </a:t>
            </a:r>
          </a:p>
          <a:p>
            <a:pPr marL="1714500" lvl="3" indent="-342900">
              <a:buFont typeface="Wingdings" panose="05000000000000000000" pitchFamily="2" charset="2"/>
              <a:buChar char="§"/>
            </a:pPr>
            <a:endParaRPr lang="ar-EG" sz="2400" dirty="0">
              <a:solidFill>
                <a:srgbClr val="0A1F61"/>
              </a:solidFill>
              <a:cs typeface="+mj-cs"/>
            </a:endParaRPr>
          </a:p>
        </p:txBody>
      </p:sp>
    </p:spTree>
    <p:extLst>
      <p:ext uri="{BB962C8B-B14F-4D97-AF65-F5344CB8AC3E}">
        <p14:creationId xmlns:p14="http://schemas.microsoft.com/office/powerpoint/2010/main" val="3590015337"/>
      </p:ext>
    </p:extLst>
  </p:cSld>
  <p:clrMapOvr>
    <a:masterClrMapping/>
  </p:clrMapOvr>
  <mc:AlternateContent xmlns:mc="http://schemas.openxmlformats.org/markup-compatibility/2006" xmlns:p14="http://schemas.microsoft.com/office/powerpoint/2010/main">
    <mc:Choice Requires="p14">
      <p:transition spd="slow" p14:dur="2000" advTm="105963"/>
    </mc:Choice>
    <mc:Fallback xmlns="">
      <p:transition spd="slow" advTm="10596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6" name="Picture 5"/>
          <p:cNvPicPr>
            <a:picLocks noChangeAspect="1"/>
          </p:cNvPicPr>
          <p:nvPr/>
        </p:nvPicPr>
        <p:blipFill>
          <a:blip r:embed="rId3"/>
          <a:stretch>
            <a:fillRect/>
          </a:stretch>
        </p:blipFill>
        <p:spPr>
          <a:xfrm>
            <a:off x="-108036" y="-64654"/>
            <a:ext cx="9533101" cy="1610200"/>
          </a:xfrm>
          <a:prstGeom prst="rect">
            <a:avLst/>
          </a:prstGeom>
          <a:solidFill>
            <a:srgbClr val="FAC748"/>
          </a:solidFill>
        </p:spPr>
      </p:pic>
      <p:sp>
        <p:nvSpPr>
          <p:cNvPr id="7" name="TextBox 6"/>
          <p:cNvSpPr txBox="1"/>
          <p:nvPr/>
        </p:nvSpPr>
        <p:spPr>
          <a:xfrm>
            <a:off x="2766935" y="555780"/>
            <a:ext cx="5815823"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Risk Information Gathering Techniques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11C1CBE2-B2D2-6DF4-C128-F3EA112A9B60}"/>
              </a:ext>
            </a:extLst>
          </p:cNvPr>
          <p:cNvPicPr>
            <a:picLocks noChangeAspect="1"/>
          </p:cNvPicPr>
          <p:nvPr/>
        </p:nvPicPr>
        <p:blipFill>
          <a:blip r:embed="rId4"/>
          <a:stretch>
            <a:fillRect/>
          </a:stretch>
        </p:blipFill>
        <p:spPr>
          <a:xfrm>
            <a:off x="4061304" y="1605158"/>
            <a:ext cx="7011260" cy="4087575"/>
          </a:xfrm>
          <a:prstGeom prst="rect">
            <a:avLst/>
          </a:prstGeom>
        </p:spPr>
      </p:pic>
      <p:sp>
        <p:nvSpPr>
          <p:cNvPr id="13" name="TextBox 12">
            <a:extLst>
              <a:ext uri="{FF2B5EF4-FFF2-40B4-BE49-F238E27FC236}">
                <a16:creationId xmlns:a16="http://schemas.microsoft.com/office/drawing/2014/main" id="{DA0654EE-A5C2-2F87-9724-1FC858D9F3B8}"/>
              </a:ext>
            </a:extLst>
          </p:cNvPr>
          <p:cNvSpPr txBox="1"/>
          <p:nvPr/>
        </p:nvSpPr>
        <p:spPr>
          <a:xfrm>
            <a:off x="817587" y="2991999"/>
            <a:ext cx="2743662" cy="1754326"/>
          </a:xfrm>
          <a:prstGeom prst="rect">
            <a:avLst/>
          </a:prstGeom>
          <a:solidFill>
            <a:schemeClr val="bg1"/>
          </a:solidFill>
        </p:spPr>
        <p:txBody>
          <a:bodyPr wrap="square">
            <a:spAutoFit/>
          </a:bodyPr>
          <a:lstStyle/>
          <a:p>
            <a:pPr algn="ctr"/>
            <a:r>
              <a:rPr lang="en-US" sz="1800" b="1" i="0" u="none" strike="noStrike" baseline="0" dirty="0">
                <a:solidFill>
                  <a:srgbClr val="0A1F61"/>
                </a:solidFill>
                <a:latin typeface="Calibri" panose="020F0502020204030204" pitchFamily="34" charset="0"/>
              </a:rPr>
              <a:t>The above-mentioned risk information gathering techniques are well established and have been in </a:t>
            </a:r>
            <a:r>
              <a:rPr lang="en-US" b="1" dirty="0">
                <a:solidFill>
                  <a:srgbClr val="0A1F61"/>
                </a:solidFill>
                <a:latin typeface="Calibri" panose="020F0502020204030204" pitchFamily="34" charset="0"/>
              </a:rPr>
              <a:t>use for many years.</a:t>
            </a:r>
            <a:endParaRPr lang="ar-EG" b="1" dirty="0">
              <a:solidFill>
                <a:srgbClr val="0A1F61"/>
              </a:solidFill>
            </a:endParaRPr>
          </a:p>
          <a:p>
            <a:pPr algn="ctr"/>
            <a:endParaRPr lang="en-US" sz="1800" b="1" i="0" u="none" strike="noStrike" baseline="0" dirty="0">
              <a:solidFill>
                <a:srgbClr val="0A1F61"/>
              </a:solidFill>
              <a:latin typeface="Calibri" panose="020F0502020204030204" pitchFamily="34" charset="0"/>
            </a:endParaRPr>
          </a:p>
        </p:txBody>
      </p:sp>
    </p:spTree>
    <p:extLst>
      <p:ext uri="{BB962C8B-B14F-4D97-AF65-F5344CB8AC3E}">
        <p14:creationId xmlns:p14="http://schemas.microsoft.com/office/powerpoint/2010/main" val="345727728"/>
      </p:ext>
    </p:extLst>
  </p:cSld>
  <p:clrMapOvr>
    <a:masterClrMapping/>
  </p:clrMapOvr>
  <mc:AlternateContent xmlns:mc="http://schemas.openxmlformats.org/markup-compatibility/2006" xmlns:p14="http://schemas.microsoft.com/office/powerpoint/2010/main">
    <mc:Choice Requires="p14">
      <p:transition spd="slow" p14:dur="2000" advTm="65513"/>
    </mc:Choice>
    <mc:Fallback xmlns="">
      <p:transition spd="slow" advTm="6551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65553"/>
            <a:ext cx="9533101" cy="1610200"/>
          </a:xfrm>
          <a:prstGeom prst="rect">
            <a:avLst/>
          </a:prstGeom>
          <a:solidFill>
            <a:srgbClr val="FAC748"/>
          </a:solidFill>
        </p:spPr>
      </p:pic>
      <p:sp>
        <p:nvSpPr>
          <p:cNvPr id="7" name="TextBox 6"/>
          <p:cNvSpPr txBox="1"/>
          <p:nvPr/>
        </p:nvSpPr>
        <p:spPr>
          <a:xfrm>
            <a:off x="2766935" y="555780"/>
            <a:ext cx="5815823"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Risk Information Gathering Techniques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Diagram 8">
            <a:extLst>
              <a:ext uri="{FF2B5EF4-FFF2-40B4-BE49-F238E27FC236}">
                <a16:creationId xmlns:a16="http://schemas.microsoft.com/office/drawing/2014/main" id="{E29BCAF1-AE34-B391-F069-EE6746922D8A}"/>
              </a:ext>
            </a:extLst>
          </p:cNvPr>
          <p:cNvGraphicFramePr/>
          <p:nvPr>
            <p:extLst>
              <p:ext uri="{D42A27DB-BD31-4B8C-83A1-F6EECF244321}">
                <p14:modId xmlns:p14="http://schemas.microsoft.com/office/powerpoint/2010/main" val="3258210086"/>
              </p:ext>
            </p:extLst>
          </p:nvPr>
        </p:nvGraphicFramePr>
        <p:xfrm>
          <a:off x="3686584" y="929717"/>
          <a:ext cx="4747202" cy="10787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4" name="TextBox 13">
            <a:extLst>
              <a:ext uri="{FF2B5EF4-FFF2-40B4-BE49-F238E27FC236}">
                <a16:creationId xmlns:a16="http://schemas.microsoft.com/office/drawing/2014/main" id="{A1F0C046-8001-6C26-4EF5-D53187EF1F4A}"/>
              </a:ext>
            </a:extLst>
          </p:cNvPr>
          <p:cNvSpPr txBox="1"/>
          <p:nvPr/>
        </p:nvSpPr>
        <p:spPr>
          <a:xfrm>
            <a:off x="281632" y="1611458"/>
            <a:ext cx="11851001" cy="707886"/>
          </a:xfrm>
          <a:prstGeom prst="rect">
            <a:avLst/>
          </a:prstGeom>
          <a:solidFill>
            <a:schemeClr val="accent2">
              <a:lumMod val="20000"/>
              <a:lumOff val="80000"/>
            </a:schemeClr>
          </a:solidFill>
        </p:spPr>
        <p:txBody>
          <a:bodyPr wrap="square">
            <a:spAutoFit/>
          </a:bodyPr>
          <a:lstStyle/>
          <a:p>
            <a:r>
              <a:rPr lang="en-US" sz="2000" b="1" i="1" u="none" strike="noStrike" baseline="0" dirty="0">
                <a:solidFill>
                  <a:srgbClr val="0A1F61"/>
                </a:solidFill>
                <a:latin typeface="Calibri,BoldItalic"/>
              </a:rPr>
              <a:t>Brainstorming</a:t>
            </a:r>
            <a:r>
              <a:rPr lang="en-US" sz="2000" b="1" i="1" u="none" strike="noStrike" baseline="0" dirty="0">
                <a:latin typeface="Calibri,BoldItalic"/>
              </a:rPr>
              <a:t> </a:t>
            </a:r>
            <a:r>
              <a:rPr lang="en-US" sz="2000" b="0" i="0" u="none" strike="noStrike" baseline="0" dirty="0">
                <a:solidFill>
                  <a:srgbClr val="24A9E1"/>
                </a:solidFill>
                <a:latin typeface="Calibri" panose="020F0502020204030204" pitchFamily="34" charset="0"/>
              </a:rPr>
              <a:t>is a technique developed by Alex Osborn,</a:t>
            </a:r>
            <a:r>
              <a:rPr lang="en-US" sz="1800" b="0" i="0" u="none" strike="noStrike" baseline="0" dirty="0">
                <a:latin typeface="Calibri" panose="020F0502020204030204" pitchFamily="34" charset="0"/>
              </a:rPr>
              <a:t> </a:t>
            </a:r>
            <a:r>
              <a:rPr lang="en-US" sz="1800" b="0" i="0" u="none" strike="noStrike" baseline="0" dirty="0">
                <a:solidFill>
                  <a:srgbClr val="24A9E1"/>
                </a:solidFill>
                <a:latin typeface="Calibri" panose="020F0502020204030204" pitchFamily="34" charset="0"/>
              </a:rPr>
              <a:t>The four fundamental steps to brainstorming are as follows:</a:t>
            </a:r>
          </a:p>
          <a:p>
            <a:endParaRPr lang="ar-EG" sz="2000" dirty="0">
              <a:solidFill>
                <a:srgbClr val="24A9E1"/>
              </a:solidFill>
            </a:endParaRPr>
          </a:p>
        </p:txBody>
      </p:sp>
      <p:sp>
        <p:nvSpPr>
          <p:cNvPr id="17" name="TextBox 16">
            <a:extLst>
              <a:ext uri="{FF2B5EF4-FFF2-40B4-BE49-F238E27FC236}">
                <a16:creationId xmlns:a16="http://schemas.microsoft.com/office/drawing/2014/main" id="{719EF123-AF82-EDEB-D85E-0970C29FFED8}"/>
              </a:ext>
            </a:extLst>
          </p:cNvPr>
          <p:cNvSpPr txBox="1"/>
          <p:nvPr/>
        </p:nvSpPr>
        <p:spPr>
          <a:xfrm>
            <a:off x="701336" y="2386156"/>
            <a:ext cx="11105965" cy="4770537"/>
          </a:xfrm>
          <a:prstGeom prst="rect">
            <a:avLst/>
          </a:prstGeom>
          <a:solidFill>
            <a:schemeClr val="bg1"/>
          </a:solidFill>
        </p:spPr>
        <p:txBody>
          <a:bodyPr wrap="square">
            <a:spAutoFit/>
          </a:bodyPr>
          <a:lstStyle/>
          <a:p>
            <a:pPr marL="342900" indent="-342900" algn="just">
              <a:buFont typeface="+mj-lt"/>
              <a:buAutoNum type="arabicPeriod"/>
            </a:pPr>
            <a:r>
              <a:rPr lang="en-US" sz="2000" b="1" i="1" dirty="0">
                <a:solidFill>
                  <a:srgbClr val="0A1F61"/>
                </a:solidFill>
                <a:latin typeface="Calibri,BoldItalic"/>
              </a:rPr>
              <a:t>Focus on quantity: </a:t>
            </a:r>
            <a:r>
              <a:rPr lang="en-US" sz="2000" dirty="0">
                <a:solidFill>
                  <a:schemeClr val="accent1">
                    <a:lumMod val="50000"/>
                  </a:schemeClr>
                </a:solidFill>
                <a:latin typeface="Calibri" panose="020F0502020204030204" pitchFamily="34" charset="0"/>
              </a:rPr>
              <a:t>The idea is to facilitate problem solving through the concept, quantity breeds quality. The idea assumes that the greater the number of ideas generated, the greater the chance of producing an effective solution.</a:t>
            </a:r>
          </a:p>
          <a:p>
            <a:pPr marL="342900" indent="-342900" algn="just">
              <a:buFont typeface="+mj-lt"/>
              <a:buAutoNum type="arabicPeriod"/>
            </a:pPr>
            <a:r>
              <a:rPr lang="en-US" sz="2000" b="1" i="1" dirty="0">
                <a:solidFill>
                  <a:srgbClr val="0A1F61"/>
                </a:solidFill>
                <a:latin typeface="Calibri,BoldItalic"/>
              </a:rPr>
              <a:t>Withhold criticism: </a:t>
            </a:r>
            <a:r>
              <a:rPr lang="en-US" dirty="0">
                <a:latin typeface="Calibri" panose="020F0502020204030204" pitchFamily="34" charset="0"/>
              </a:rPr>
              <a:t>In brainstorming, criticism of ideas generated is postponed until the team is</a:t>
            </a:r>
          </a:p>
          <a:p>
            <a:pPr algn="just"/>
            <a:r>
              <a:rPr lang="en-US" dirty="0">
                <a:latin typeface="Calibri" panose="020F0502020204030204" pitchFamily="34" charset="0"/>
              </a:rPr>
              <a:t>ready to analyze the input. Instead, participants focus on extending or adding to ideas. By</a:t>
            </a:r>
          </a:p>
          <a:p>
            <a:pPr algn="just"/>
            <a:r>
              <a:rPr lang="en-US" dirty="0">
                <a:latin typeface="Calibri" panose="020F0502020204030204" pitchFamily="34" charset="0"/>
              </a:rPr>
              <a:t>suspending judgment, participants will feel free to generate unusual ideas.</a:t>
            </a:r>
          </a:p>
          <a:p>
            <a:pPr marL="457200" indent="-457200" algn="just">
              <a:buFont typeface="+mj-lt"/>
              <a:buAutoNum type="arabicPeriod" startAt="3"/>
            </a:pPr>
            <a:r>
              <a:rPr lang="en-US" sz="2000" b="1" i="1" dirty="0">
                <a:solidFill>
                  <a:srgbClr val="0A1F61"/>
                </a:solidFill>
                <a:latin typeface="Calibri,BoldItalic"/>
              </a:rPr>
              <a:t>Welcome unusual ideas: </a:t>
            </a:r>
            <a:r>
              <a:rPr lang="en-US" sz="2000" dirty="0">
                <a:solidFill>
                  <a:schemeClr val="accent1">
                    <a:lumMod val="50000"/>
                  </a:schemeClr>
                </a:solidFill>
                <a:latin typeface="Calibri" panose="020F0502020204030204" pitchFamily="34" charset="0"/>
              </a:rPr>
              <a:t>To get a good and long list of ideas, unusual ideas are welcomed. They can be generated by looking from new perspectives and suspending assumptions. These new ways of thinking may provide better solutions.</a:t>
            </a:r>
          </a:p>
          <a:p>
            <a:pPr marL="342900" indent="-342900" algn="just">
              <a:buFont typeface="+mj-lt"/>
              <a:buAutoNum type="arabicPeriod" startAt="4"/>
            </a:pPr>
            <a:r>
              <a:rPr lang="en-US" sz="2000" b="1" i="1" dirty="0">
                <a:solidFill>
                  <a:srgbClr val="0A1F61"/>
                </a:solidFill>
                <a:latin typeface="Calibri,BoldItalic"/>
              </a:rPr>
              <a:t>Combine and improve ideas: </a:t>
            </a:r>
            <a:r>
              <a:rPr lang="en-US" sz="1800" b="0" i="0" u="none" strike="noStrike" baseline="0" dirty="0">
                <a:latin typeface="Calibri" panose="020F0502020204030204" pitchFamily="34" charset="0"/>
              </a:rPr>
              <a:t>Good ideas may be combined synergistically, to form a single</a:t>
            </a:r>
          </a:p>
          <a:p>
            <a:pPr algn="just"/>
            <a:r>
              <a:rPr lang="en-US" sz="1800" b="0" i="0" u="none" strike="noStrike" baseline="0" dirty="0">
                <a:latin typeface="Calibri" panose="020F0502020204030204" pitchFamily="34" charset="0"/>
              </a:rPr>
              <a:t>improved good idea, as suggested by the counterintuitive "1+1=3". It is believed to stimulate</a:t>
            </a:r>
          </a:p>
          <a:p>
            <a:pPr algn="just"/>
            <a:r>
              <a:rPr lang="en-US" sz="1800" b="0" i="0" u="none" strike="noStrike" baseline="0" dirty="0">
                <a:latin typeface="Calibri" panose="020F0502020204030204" pitchFamily="34" charset="0"/>
              </a:rPr>
              <a:t>the building of ideas by a process of association.</a:t>
            </a:r>
            <a:endParaRPr lang="en-US" dirty="0">
              <a:latin typeface="Calibri" panose="020F0502020204030204" pitchFamily="34" charset="0"/>
            </a:endParaRPr>
          </a:p>
          <a:p>
            <a:pPr marL="342900" indent="-342900" algn="just">
              <a:buFont typeface="+mj-lt"/>
              <a:buAutoNum type="arabicPeriod"/>
            </a:pPr>
            <a:endParaRPr lang="en-US" dirty="0">
              <a:latin typeface="Calibri" panose="020F0502020204030204" pitchFamily="34" charset="0"/>
            </a:endParaRPr>
          </a:p>
          <a:p>
            <a:pPr algn="just"/>
            <a:endParaRPr lang="ar-EG" dirty="0"/>
          </a:p>
          <a:p>
            <a:pPr algn="just"/>
            <a:endParaRPr lang="en-US" dirty="0">
              <a:latin typeface="Calibri" panose="020F0502020204030204" pitchFamily="34" charset="0"/>
            </a:endParaRPr>
          </a:p>
          <a:p>
            <a:pPr algn="just"/>
            <a:endParaRPr lang="en-US" sz="1800" b="0" i="1" u="none" strike="noStrike" baseline="0" dirty="0">
              <a:latin typeface="Calibri,Italic"/>
            </a:endParaRPr>
          </a:p>
        </p:txBody>
      </p:sp>
    </p:spTree>
    <p:custDataLst>
      <p:tags r:id="rId1"/>
    </p:custDataLst>
    <p:extLst>
      <p:ext uri="{BB962C8B-B14F-4D97-AF65-F5344CB8AC3E}">
        <p14:creationId xmlns:p14="http://schemas.microsoft.com/office/powerpoint/2010/main" val="726534547"/>
      </p:ext>
    </p:extLst>
  </p:cSld>
  <p:clrMapOvr>
    <a:masterClrMapping/>
  </p:clrMapOvr>
  <mc:AlternateContent xmlns:mc="http://schemas.openxmlformats.org/markup-compatibility/2006" xmlns:p14="http://schemas.microsoft.com/office/powerpoint/2010/main">
    <mc:Choice Requires="p14">
      <p:transition spd="slow" p14:dur="2000" advTm="245143"/>
    </mc:Choice>
    <mc:Fallback xmlns="">
      <p:transition spd="slow" advTm="24514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6" name="Picture 5"/>
          <p:cNvPicPr>
            <a:picLocks noChangeAspect="1"/>
          </p:cNvPicPr>
          <p:nvPr/>
        </p:nvPicPr>
        <p:blipFill>
          <a:blip r:embed="rId3"/>
          <a:stretch>
            <a:fillRect/>
          </a:stretch>
        </p:blipFill>
        <p:spPr>
          <a:xfrm>
            <a:off x="-108036" y="-64654"/>
            <a:ext cx="9533101" cy="1610200"/>
          </a:xfrm>
          <a:prstGeom prst="rect">
            <a:avLst/>
          </a:prstGeom>
          <a:solidFill>
            <a:srgbClr val="FAC748"/>
          </a:solidFill>
        </p:spPr>
      </p:pic>
      <p:sp>
        <p:nvSpPr>
          <p:cNvPr id="7" name="TextBox 6"/>
          <p:cNvSpPr txBox="1"/>
          <p:nvPr/>
        </p:nvSpPr>
        <p:spPr>
          <a:xfrm>
            <a:off x="2766935" y="555780"/>
            <a:ext cx="5815823"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Risk Information Gathering Techniques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AC3ED72C-8AD3-61D1-50A9-C9C990372B77}"/>
              </a:ext>
            </a:extLst>
          </p:cNvPr>
          <p:cNvSpPr txBox="1"/>
          <p:nvPr/>
        </p:nvSpPr>
        <p:spPr>
          <a:xfrm>
            <a:off x="543849" y="2676824"/>
            <a:ext cx="11139165" cy="2246769"/>
          </a:xfrm>
          <a:prstGeom prst="rect">
            <a:avLst/>
          </a:prstGeom>
          <a:solidFill>
            <a:schemeClr val="bg1"/>
          </a:solidFill>
        </p:spPr>
        <p:txBody>
          <a:bodyPr wrap="square">
            <a:spAutoFit/>
          </a:bodyPr>
          <a:lstStyle/>
          <a:p>
            <a:pPr algn="l"/>
            <a:r>
              <a:rPr lang="en-US" sz="2000" b="1" i="1" u="none" strike="noStrike" baseline="0" dirty="0">
                <a:solidFill>
                  <a:srgbClr val="0A1F61"/>
                </a:solidFill>
                <a:latin typeface="Calibri,BoldItalic"/>
              </a:rPr>
              <a:t>The Delphi Technique</a:t>
            </a:r>
            <a:r>
              <a:rPr lang="en-US" sz="2000" b="1" i="1" u="none" strike="noStrike" baseline="0" dirty="0">
                <a:solidFill>
                  <a:srgbClr val="24A9E1"/>
                </a:solidFill>
                <a:latin typeface="Calibri,BoldItalic"/>
              </a:rPr>
              <a:t> </a:t>
            </a:r>
            <a:r>
              <a:rPr lang="en-US" sz="2000" i="0" u="none" strike="noStrike" baseline="0" dirty="0">
                <a:solidFill>
                  <a:schemeClr val="accent1">
                    <a:lumMod val="50000"/>
                  </a:schemeClr>
                </a:solidFill>
                <a:latin typeface="Calibri" panose="020F0502020204030204" pitchFamily="34" charset="0"/>
              </a:rPr>
              <a:t>was developed by the RAND Corporation (an acronym for </a:t>
            </a:r>
            <a:r>
              <a:rPr lang="en-US" sz="2000" b="1" i="0" u="none" strike="noStrike" baseline="0" dirty="0">
                <a:solidFill>
                  <a:schemeClr val="accent1">
                    <a:lumMod val="50000"/>
                  </a:schemeClr>
                </a:solidFill>
                <a:latin typeface="Calibri,Bold"/>
              </a:rPr>
              <a:t>R</a:t>
            </a:r>
            <a:r>
              <a:rPr lang="en-US" sz="2000" i="0" u="none" strike="noStrike" baseline="0" dirty="0">
                <a:solidFill>
                  <a:schemeClr val="accent1">
                    <a:lumMod val="50000"/>
                  </a:schemeClr>
                </a:solidFill>
                <a:latin typeface="Calibri" panose="020F0502020204030204" pitchFamily="34" charset="0"/>
              </a:rPr>
              <a:t>esearch </a:t>
            </a:r>
            <a:r>
              <a:rPr lang="en-US" sz="2000" i="0" u="none" strike="noStrike" baseline="0" dirty="0" smtClean="0">
                <a:solidFill>
                  <a:schemeClr val="accent1">
                    <a:lumMod val="50000"/>
                  </a:schemeClr>
                </a:solidFill>
                <a:latin typeface="Calibri" panose="020F0502020204030204" pitchFamily="34" charset="0"/>
              </a:rPr>
              <a:t>and</a:t>
            </a:r>
            <a:endParaRPr lang="en-US" sz="2000" i="0" u="none" strike="noStrike" baseline="0" dirty="0">
              <a:solidFill>
                <a:schemeClr val="accent1">
                  <a:lumMod val="50000"/>
                </a:schemeClr>
              </a:solidFill>
              <a:latin typeface="Calibri" panose="020F0502020204030204" pitchFamily="34" charset="0"/>
            </a:endParaRPr>
          </a:p>
          <a:p>
            <a:pPr algn="l"/>
            <a:r>
              <a:rPr lang="en-US" sz="2000" b="1" i="0" u="none" strike="noStrike" baseline="0" dirty="0">
                <a:solidFill>
                  <a:schemeClr val="accent1">
                    <a:lumMod val="50000"/>
                  </a:schemeClr>
                </a:solidFill>
                <a:latin typeface="Calibri,Bold"/>
              </a:rPr>
              <a:t>D</a:t>
            </a:r>
            <a:r>
              <a:rPr lang="en-US" sz="2000" i="0" u="none" strike="noStrike" baseline="0" dirty="0">
                <a:solidFill>
                  <a:schemeClr val="accent1">
                    <a:lumMod val="50000"/>
                  </a:schemeClr>
                </a:solidFill>
                <a:latin typeface="Calibri" panose="020F0502020204030204" pitchFamily="34" charset="0"/>
              </a:rPr>
              <a:t>evelopment) in the 1960s and was created as an interactive forecasting method that relies on a panel</a:t>
            </a:r>
          </a:p>
          <a:p>
            <a:pPr algn="l"/>
            <a:r>
              <a:rPr lang="en-US" sz="2000" i="0" u="none" strike="noStrike" baseline="0" dirty="0">
                <a:solidFill>
                  <a:schemeClr val="accent1">
                    <a:lumMod val="50000"/>
                  </a:schemeClr>
                </a:solidFill>
                <a:latin typeface="Calibri" panose="020F0502020204030204" pitchFamily="34" charset="0"/>
              </a:rPr>
              <a:t>of independent experts. Usually, all participants maintain anonymity. Their identity is not revealed even</a:t>
            </a:r>
          </a:p>
          <a:p>
            <a:pPr algn="l"/>
            <a:r>
              <a:rPr lang="en-US" sz="2000" i="0" u="none" strike="noStrike" baseline="0" dirty="0">
                <a:solidFill>
                  <a:schemeClr val="accent1">
                    <a:lumMod val="50000"/>
                  </a:schemeClr>
                </a:solidFill>
                <a:latin typeface="Calibri" panose="020F0502020204030204" pitchFamily="34" charset="0"/>
              </a:rPr>
              <a:t>after the completion of the final report. This stops them from dominating others and using their</a:t>
            </a:r>
          </a:p>
          <a:p>
            <a:pPr algn="l"/>
            <a:r>
              <a:rPr lang="en-US" sz="2000" i="0" u="none" strike="noStrike" baseline="0" dirty="0">
                <a:solidFill>
                  <a:schemeClr val="accent1">
                    <a:lumMod val="50000"/>
                  </a:schemeClr>
                </a:solidFill>
                <a:latin typeface="Calibri" panose="020F0502020204030204" pitchFamily="34" charset="0"/>
              </a:rPr>
              <a:t>authority or personality. This frees participants from their personal biases, minimizing the "bandwagon</a:t>
            </a:r>
          </a:p>
          <a:p>
            <a:pPr algn="l"/>
            <a:r>
              <a:rPr lang="en-US" sz="2000" i="0" u="none" strike="noStrike" baseline="0" dirty="0">
                <a:solidFill>
                  <a:schemeClr val="accent1">
                    <a:lumMod val="50000"/>
                  </a:schemeClr>
                </a:solidFill>
                <a:latin typeface="Calibri" panose="020F0502020204030204" pitchFamily="34" charset="0"/>
              </a:rPr>
              <a:t>effect" or "halo effect", allowing them to freely express their opinions, encouraging open critique and</a:t>
            </a:r>
          </a:p>
          <a:p>
            <a:pPr algn="l"/>
            <a:r>
              <a:rPr lang="en-US" sz="2000" dirty="0">
                <a:solidFill>
                  <a:schemeClr val="accent1">
                    <a:lumMod val="50000"/>
                  </a:schemeClr>
                </a:solidFill>
                <a:latin typeface="Calibri" panose="020F0502020204030204" pitchFamily="34" charset="0"/>
              </a:rPr>
              <a:t>admitting errors by revising earlier judgments.</a:t>
            </a:r>
            <a:endParaRPr lang="ar-EG" sz="2000" dirty="0">
              <a:solidFill>
                <a:schemeClr val="accent1">
                  <a:lumMod val="50000"/>
                </a:schemeClr>
              </a:solidFill>
              <a:latin typeface="Calibri" panose="020F0502020204030204" pitchFamily="34" charset="0"/>
            </a:endParaRPr>
          </a:p>
        </p:txBody>
      </p:sp>
      <p:graphicFrame>
        <p:nvGraphicFramePr>
          <p:cNvPr id="14" name="Diagram 13">
            <a:extLst>
              <a:ext uri="{FF2B5EF4-FFF2-40B4-BE49-F238E27FC236}">
                <a16:creationId xmlns:a16="http://schemas.microsoft.com/office/drawing/2014/main" id="{1E588944-B1E5-F52F-5AD3-6568E0718067}"/>
              </a:ext>
            </a:extLst>
          </p:cNvPr>
          <p:cNvGraphicFramePr/>
          <p:nvPr>
            <p:extLst>
              <p:ext uri="{D42A27DB-BD31-4B8C-83A1-F6EECF244321}">
                <p14:modId xmlns:p14="http://schemas.microsoft.com/office/powerpoint/2010/main" val="3841288545"/>
              </p:ext>
            </p:extLst>
          </p:nvPr>
        </p:nvGraphicFramePr>
        <p:xfrm>
          <a:off x="1392391" y="772189"/>
          <a:ext cx="8128000" cy="16102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301987273"/>
      </p:ext>
    </p:extLst>
  </p:cSld>
  <p:clrMapOvr>
    <a:masterClrMapping/>
  </p:clrMapOvr>
  <mc:AlternateContent xmlns:mc="http://schemas.openxmlformats.org/markup-compatibility/2006" xmlns:p14="http://schemas.microsoft.com/office/powerpoint/2010/main">
    <mc:Choice Requires="p14">
      <p:transition spd="slow" p14:dur="2000" advTm="103520"/>
    </mc:Choice>
    <mc:Fallback xmlns="">
      <p:transition spd="slow" advTm="10352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64655"/>
            <a:ext cx="9533101" cy="1769167"/>
          </a:xfrm>
          <a:prstGeom prst="rect">
            <a:avLst/>
          </a:prstGeom>
          <a:solidFill>
            <a:srgbClr val="FAC748"/>
          </a:solidFill>
        </p:spPr>
      </p:pic>
      <p:sp>
        <p:nvSpPr>
          <p:cNvPr id="7" name="TextBox 6"/>
          <p:cNvSpPr txBox="1"/>
          <p:nvPr/>
        </p:nvSpPr>
        <p:spPr>
          <a:xfrm>
            <a:off x="2766935" y="555780"/>
            <a:ext cx="5815823"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Risk Information Gathering Techniques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AC3ED72C-8AD3-61D1-50A9-C9C990372B77}"/>
              </a:ext>
            </a:extLst>
          </p:cNvPr>
          <p:cNvSpPr txBox="1"/>
          <p:nvPr/>
        </p:nvSpPr>
        <p:spPr>
          <a:xfrm>
            <a:off x="798990" y="2250915"/>
            <a:ext cx="10608816" cy="3416320"/>
          </a:xfrm>
          <a:prstGeom prst="rect">
            <a:avLst/>
          </a:prstGeom>
          <a:solidFill>
            <a:schemeClr val="bg1"/>
          </a:solidFill>
        </p:spPr>
        <p:txBody>
          <a:bodyPr wrap="square">
            <a:spAutoFit/>
          </a:bodyPr>
          <a:lstStyle/>
          <a:p>
            <a:pPr algn="justLow"/>
            <a:r>
              <a:rPr lang="en-US" sz="2400" b="1" i="1" u="none" strike="noStrike" baseline="0" dirty="0">
                <a:solidFill>
                  <a:srgbClr val="0A1F61"/>
                </a:solidFill>
                <a:latin typeface="Calibri,BoldItalic"/>
              </a:rPr>
              <a:t>The</a:t>
            </a:r>
            <a:r>
              <a:rPr lang="en-US" sz="2400" b="0" i="0" u="none" strike="noStrike" baseline="0" dirty="0">
                <a:latin typeface="Calibri" panose="020F0502020204030204" pitchFamily="34" charset="0"/>
              </a:rPr>
              <a:t> </a:t>
            </a:r>
            <a:r>
              <a:rPr lang="en-US" sz="2400" b="1" i="1" dirty="0">
                <a:solidFill>
                  <a:srgbClr val="0A1F61"/>
                </a:solidFill>
                <a:latin typeface="Calibri,BoldItalic"/>
              </a:rPr>
              <a:t>RCA</a:t>
            </a:r>
            <a:r>
              <a:rPr lang="en-US" sz="2400" b="0" i="0" u="none" strike="noStrike" baseline="0" dirty="0">
                <a:latin typeface="Calibri" panose="020F0502020204030204" pitchFamily="34" charset="0"/>
              </a:rPr>
              <a:t> </a:t>
            </a:r>
            <a:r>
              <a:rPr lang="en-US" sz="2400" b="1" i="1" u="none" strike="noStrike" baseline="0" dirty="0">
                <a:solidFill>
                  <a:srgbClr val="0A1F61"/>
                </a:solidFill>
                <a:latin typeface="Calibri,BoldItalic"/>
              </a:rPr>
              <a:t>Technique</a:t>
            </a:r>
            <a:r>
              <a:rPr lang="en-US" sz="2400" b="1" i="1" u="none" strike="noStrike" baseline="0" dirty="0">
                <a:solidFill>
                  <a:srgbClr val="24A9E1"/>
                </a:solidFill>
                <a:latin typeface="Calibri,BoldItalic"/>
              </a:rPr>
              <a:t> </a:t>
            </a:r>
            <a:r>
              <a:rPr lang="en-US" sz="2400" dirty="0">
                <a:solidFill>
                  <a:schemeClr val="accent1">
                    <a:lumMod val="50000"/>
                  </a:schemeClr>
                </a:solidFill>
                <a:latin typeface="Calibri" panose="020F0502020204030204" pitchFamily="34" charset="0"/>
              </a:rPr>
              <a:t>RCA is a reactive method of problem detection and solving, initially. The analysis is performed after an event has occurred. This allows practitioners to identify process ‘triggers’, so that RCA becomes a proactive method. In other words, RCA is able to forecast the possibility of an event before it might occur.</a:t>
            </a:r>
          </a:p>
          <a:p>
            <a:pPr algn="justLow"/>
            <a:r>
              <a:rPr lang="en-US" sz="2400" b="1" i="1" dirty="0">
                <a:solidFill>
                  <a:srgbClr val="0A1F61"/>
                </a:solidFill>
                <a:latin typeface="Calibri,BoldItalic"/>
              </a:rPr>
              <a:t>Expert Interviewing </a:t>
            </a:r>
            <a:r>
              <a:rPr lang="en-US" sz="2400" dirty="0">
                <a:solidFill>
                  <a:schemeClr val="accent1">
                    <a:lumMod val="50000"/>
                  </a:schemeClr>
                </a:solidFill>
                <a:latin typeface="Calibri" panose="020F0502020204030204" pitchFamily="34" charset="0"/>
              </a:rPr>
              <a:t>is the process of interviewing subject matter experts to obtain critical information</a:t>
            </a:r>
          </a:p>
          <a:p>
            <a:pPr algn="justLow"/>
            <a:r>
              <a:rPr lang="en-US" sz="2400" dirty="0">
                <a:solidFill>
                  <a:schemeClr val="accent1">
                    <a:lumMod val="50000"/>
                  </a:schemeClr>
                </a:solidFill>
                <a:latin typeface="Calibri" panose="020F0502020204030204" pitchFamily="34" charset="0"/>
              </a:rPr>
              <a:t>for the project.</a:t>
            </a:r>
          </a:p>
          <a:p>
            <a:pPr algn="justLow"/>
            <a:endParaRPr lang="en-US" sz="2400" dirty="0">
              <a:solidFill>
                <a:schemeClr val="accent1">
                  <a:lumMod val="50000"/>
                </a:schemeClr>
              </a:solidFill>
              <a:latin typeface="Calibri" panose="020F0502020204030204" pitchFamily="34" charset="0"/>
            </a:endParaRPr>
          </a:p>
        </p:txBody>
      </p:sp>
      <p:graphicFrame>
        <p:nvGraphicFramePr>
          <p:cNvPr id="14" name="Diagram 13">
            <a:extLst>
              <a:ext uri="{FF2B5EF4-FFF2-40B4-BE49-F238E27FC236}">
                <a16:creationId xmlns:a16="http://schemas.microsoft.com/office/drawing/2014/main" id="{1E588944-B1E5-F52F-5AD3-6568E0718067}"/>
              </a:ext>
            </a:extLst>
          </p:cNvPr>
          <p:cNvGraphicFramePr/>
          <p:nvPr>
            <p:extLst>
              <p:ext uri="{D42A27DB-BD31-4B8C-83A1-F6EECF244321}">
                <p14:modId xmlns:p14="http://schemas.microsoft.com/office/powerpoint/2010/main" val="1923542725"/>
              </p:ext>
            </p:extLst>
          </p:nvPr>
        </p:nvGraphicFramePr>
        <p:xfrm>
          <a:off x="1392391" y="555780"/>
          <a:ext cx="8128000" cy="1826609"/>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ustDataLst>
      <p:tags r:id="rId1"/>
    </p:custDataLst>
    <p:extLst>
      <p:ext uri="{BB962C8B-B14F-4D97-AF65-F5344CB8AC3E}">
        <p14:creationId xmlns:p14="http://schemas.microsoft.com/office/powerpoint/2010/main" val="405805317"/>
      </p:ext>
    </p:extLst>
  </p:cSld>
  <p:clrMapOvr>
    <a:masterClrMapping/>
  </p:clrMapOvr>
  <mc:AlternateContent xmlns:mc="http://schemas.openxmlformats.org/markup-compatibility/2006" xmlns:p14="http://schemas.microsoft.com/office/powerpoint/2010/main">
    <mc:Choice Requires="p14">
      <p:transition spd="slow" p14:dur="2000" advTm="112790"/>
    </mc:Choice>
    <mc:Fallback xmlns="">
      <p:transition spd="slow" advTm="11279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64654"/>
            <a:ext cx="9533101" cy="1610200"/>
          </a:xfrm>
          <a:prstGeom prst="rect">
            <a:avLst/>
          </a:prstGeom>
          <a:solidFill>
            <a:srgbClr val="FAC748"/>
          </a:solidFill>
        </p:spPr>
      </p:pic>
      <p:sp>
        <p:nvSpPr>
          <p:cNvPr id="7" name="TextBox 6"/>
          <p:cNvSpPr txBox="1"/>
          <p:nvPr/>
        </p:nvSpPr>
        <p:spPr>
          <a:xfrm>
            <a:off x="2766935" y="555780"/>
            <a:ext cx="5815823"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Risk Information Gathering Techniques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14" name="Diagram 13">
            <a:extLst>
              <a:ext uri="{FF2B5EF4-FFF2-40B4-BE49-F238E27FC236}">
                <a16:creationId xmlns:a16="http://schemas.microsoft.com/office/drawing/2014/main" id="{1E588944-B1E5-F52F-5AD3-6568E0718067}"/>
              </a:ext>
            </a:extLst>
          </p:cNvPr>
          <p:cNvGraphicFramePr/>
          <p:nvPr>
            <p:extLst>
              <p:ext uri="{D42A27DB-BD31-4B8C-83A1-F6EECF244321}">
                <p14:modId xmlns:p14="http://schemas.microsoft.com/office/powerpoint/2010/main" val="1970163884"/>
              </p:ext>
            </p:extLst>
          </p:nvPr>
        </p:nvGraphicFramePr>
        <p:xfrm>
          <a:off x="1363124" y="869397"/>
          <a:ext cx="8128000" cy="121844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10" name="Picture 9">
            <a:extLst>
              <a:ext uri="{FF2B5EF4-FFF2-40B4-BE49-F238E27FC236}">
                <a16:creationId xmlns:a16="http://schemas.microsoft.com/office/drawing/2014/main" id="{DE8AB89D-C6FD-4C98-6EFC-A06F3A5D010B}"/>
              </a:ext>
            </a:extLst>
          </p:cNvPr>
          <p:cNvPicPr>
            <a:picLocks noChangeAspect="1"/>
          </p:cNvPicPr>
          <p:nvPr/>
        </p:nvPicPr>
        <p:blipFill>
          <a:blip r:embed="rId10"/>
          <a:stretch>
            <a:fillRect/>
          </a:stretch>
        </p:blipFill>
        <p:spPr>
          <a:xfrm>
            <a:off x="7804728" y="2346560"/>
            <a:ext cx="4267948" cy="3343965"/>
          </a:xfrm>
          <a:prstGeom prst="rect">
            <a:avLst/>
          </a:prstGeom>
        </p:spPr>
      </p:pic>
      <p:sp>
        <p:nvSpPr>
          <p:cNvPr id="15" name="TextBox 14">
            <a:extLst>
              <a:ext uri="{FF2B5EF4-FFF2-40B4-BE49-F238E27FC236}">
                <a16:creationId xmlns:a16="http://schemas.microsoft.com/office/drawing/2014/main" id="{803FC4AF-EC2F-4EA1-989E-B1C2420E7BA9}"/>
              </a:ext>
            </a:extLst>
          </p:cNvPr>
          <p:cNvSpPr txBox="1"/>
          <p:nvPr/>
        </p:nvSpPr>
        <p:spPr>
          <a:xfrm>
            <a:off x="104079" y="2178219"/>
            <a:ext cx="7523095" cy="3416320"/>
          </a:xfrm>
          <a:prstGeom prst="rect">
            <a:avLst/>
          </a:prstGeom>
          <a:solidFill>
            <a:schemeClr val="bg1"/>
          </a:solidFill>
        </p:spPr>
        <p:txBody>
          <a:bodyPr wrap="square">
            <a:spAutoFit/>
          </a:bodyPr>
          <a:lstStyle/>
          <a:p>
            <a:pPr algn="justLow"/>
            <a:r>
              <a:rPr lang="en-US" sz="2400" dirty="0">
                <a:solidFill>
                  <a:schemeClr val="accent1">
                    <a:lumMod val="50000"/>
                  </a:schemeClr>
                </a:solidFill>
                <a:latin typeface="Calibri" panose="020F0502020204030204" pitchFamily="34" charset="0"/>
              </a:rPr>
              <a:t>This one analysis is generally set up as a grid with strengths and weaknesses as the two major columns,</a:t>
            </a:r>
          </a:p>
          <a:p>
            <a:pPr algn="justLow"/>
            <a:r>
              <a:rPr lang="en-US" sz="2400" dirty="0">
                <a:solidFill>
                  <a:schemeClr val="accent1">
                    <a:lumMod val="50000"/>
                  </a:schemeClr>
                </a:solidFill>
                <a:latin typeface="Calibri" panose="020F0502020204030204" pitchFamily="34" charset="0"/>
              </a:rPr>
              <a:t>and opportunities and threats as the two major rows in the grid. </a:t>
            </a:r>
          </a:p>
          <a:p>
            <a:pPr algn="justLow"/>
            <a:r>
              <a:rPr lang="en-US" sz="2400" dirty="0">
                <a:solidFill>
                  <a:schemeClr val="accent1">
                    <a:lumMod val="50000"/>
                  </a:schemeClr>
                </a:solidFill>
                <a:latin typeface="Calibri" panose="020F0502020204030204" pitchFamily="34" charset="0"/>
              </a:rPr>
              <a:t>The idea is to see where the organization's strengths and weaknesses play against opportunities and threats using the four following comparisons:</a:t>
            </a:r>
            <a:endParaRPr lang="ar-EG" sz="2400" dirty="0">
              <a:solidFill>
                <a:schemeClr val="accent1">
                  <a:lumMod val="50000"/>
                </a:schemeClr>
              </a:solidFill>
              <a:latin typeface="Calibri" panose="020F0502020204030204" pitchFamily="34" charset="0"/>
            </a:endParaRPr>
          </a:p>
          <a:p>
            <a:pPr algn="justLow"/>
            <a:endParaRPr lang="en-US" sz="2400" dirty="0">
              <a:solidFill>
                <a:schemeClr val="accent1">
                  <a:lumMod val="50000"/>
                </a:schemeClr>
              </a:solidFill>
              <a:latin typeface="Calibri" panose="020F0502020204030204" pitchFamily="34" charset="0"/>
            </a:endParaRPr>
          </a:p>
          <a:p>
            <a:pPr algn="justLow"/>
            <a:endParaRPr lang="en-US" sz="2400" dirty="0">
              <a:solidFill>
                <a:schemeClr val="accent1">
                  <a:lumMod val="50000"/>
                </a:schemeClr>
              </a:solidFill>
              <a:latin typeface="Calibri" panose="020F0502020204030204" pitchFamily="34" charset="0"/>
            </a:endParaRPr>
          </a:p>
        </p:txBody>
      </p:sp>
    </p:spTree>
    <p:custDataLst>
      <p:tags r:id="rId1"/>
    </p:custDataLst>
    <p:extLst>
      <p:ext uri="{BB962C8B-B14F-4D97-AF65-F5344CB8AC3E}">
        <p14:creationId xmlns:p14="http://schemas.microsoft.com/office/powerpoint/2010/main" val="1495085309"/>
      </p:ext>
    </p:extLst>
  </p:cSld>
  <p:clrMapOvr>
    <a:masterClrMapping/>
  </p:clrMapOvr>
  <mc:AlternateContent xmlns:mc="http://schemas.openxmlformats.org/markup-compatibility/2006" xmlns:p14="http://schemas.microsoft.com/office/powerpoint/2010/main">
    <mc:Choice Requires="p14">
      <p:transition spd="slow" p14:dur="2000" advTm="191574"/>
    </mc:Choice>
    <mc:Fallback xmlns="">
      <p:transition spd="slow" advTm="19157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64654"/>
            <a:ext cx="9533101" cy="1610200"/>
          </a:xfrm>
          <a:prstGeom prst="rect">
            <a:avLst/>
          </a:prstGeom>
          <a:solidFill>
            <a:srgbClr val="FAC748"/>
          </a:solidFill>
        </p:spPr>
      </p:pic>
      <p:sp>
        <p:nvSpPr>
          <p:cNvPr id="7" name="TextBox 6"/>
          <p:cNvSpPr txBox="1"/>
          <p:nvPr/>
        </p:nvSpPr>
        <p:spPr>
          <a:xfrm>
            <a:off x="2766935" y="555780"/>
            <a:ext cx="5815823"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Risk Information Gathering Techniques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14" name="Diagram 13">
            <a:extLst>
              <a:ext uri="{FF2B5EF4-FFF2-40B4-BE49-F238E27FC236}">
                <a16:creationId xmlns:a16="http://schemas.microsoft.com/office/drawing/2014/main" id="{1E588944-B1E5-F52F-5AD3-6568E0718067}"/>
              </a:ext>
            </a:extLst>
          </p:cNvPr>
          <p:cNvGraphicFramePr/>
          <p:nvPr>
            <p:extLst>
              <p:ext uri="{D42A27DB-BD31-4B8C-83A1-F6EECF244321}">
                <p14:modId xmlns:p14="http://schemas.microsoft.com/office/powerpoint/2010/main" val="3842771038"/>
              </p:ext>
            </p:extLst>
          </p:nvPr>
        </p:nvGraphicFramePr>
        <p:xfrm>
          <a:off x="1297065" y="878153"/>
          <a:ext cx="8128000" cy="121844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10" name="Picture 9">
            <a:extLst>
              <a:ext uri="{FF2B5EF4-FFF2-40B4-BE49-F238E27FC236}">
                <a16:creationId xmlns:a16="http://schemas.microsoft.com/office/drawing/2014/main" id="{DE8AB89D-C6FD-4C98-6EFC-A06F3A5D010B}"/>
              </a:ext>
            </a:extLst>
          </p:cNvPr>
          <p:cNvPicPr>
            <a:picLocks noChangeAspect="1"/>
          </p:cNvPicPr>
          <p:nvPr/>
        </p:nvPicPr>
        <p:blipFill>
          <a:blip r:embed="rId10"/>
          <a:stretch>
            <a:fillRect/>
          </a:stretch>
        </p:blipFill>
        <p:spPr>
          <a:xfrm>
            <a:off x="7583724" y="2113888"/>
            <a:ext cx="4488951" cy="3343965"/>
          </a:xfrm>
          <a:prstGeom prst="rect">
            <a:avLst/>
          </a:prstGeom>
        </p:spPr>
      </p:pic>
      <p:sp>
        <p:nvSpPr>
          <p:cNvPr id="15" name="TextBox 14">
            <a:extLst>
              <a:ext uri="{FF2B5EF4-FFF2-40B4-BE49-F238E27FC236}">
                <a16:creationId xmlns:a16="http://schemas.microsoft.com/office/drawing/2014/main" id="{803FC4AF-EC2F-4EA1-989E-B1C2420E7BA9}"/>
              </a:ext>
            </a:extLst>
          </p:cNvPr>
          <p:cNvSpPr txBox="1"/>
          <p:nvPr/>
        </p:nvSpPr>
        <p:spPr>
          <a:xfrm>
            <a:off x="410557" y="2150928"/>
            <a:ext cx="6931984" cy="3939540"/>
          </a:xfrm>
          <a:prstGeom prst="rect">
            <a:avLst/>
          </a:prstGeom>
          <a:solidFill>
            <a:schemeClr val="bg1"/>
          </a:solidFill>
        </p:spPr>
        <p:txBody>
          <a:bodyPr wrap="square">
            <a:spAutoFit/>
          </a:bodyPr>
          <a:lstStyle/>
          <a:p>
            <a:pPr marL="342900" indent="-342900">
              <a:buFont typeface="Wingdings" panose="05000000000000000000" pitchFamily="2" charset="2"/>
              <a:buChar char="Ø"/>
            </a:pPr>
            <a:r>
              <a:rPr lang="en-US" sz="2000" b="1" i="1" dirty="0">
                <a:solidFill>
                  <a:srgbClr val="0A1F61"/>
                </a:solidFill>
                <a:latin typeface="Calibri,BoldItalic"/>
              </a:rPr>
              <a:t>Strengths-Opportunities </a:t>
            </a:r>
            <a:r>
              <a:rPr lang="en-US" sz="1800" b="0" i="0" u="none" strike="noStrike" baseline="0" dirty="0">
                <a:latin typeface="Calibri" panose="020F0502020204030204" pitchFamily="34" charset="0"/>
              </a:rPr>
              <a:t>- </a:t>
            </a:r>
            <a:r>
              <a:rPr lang="en-US" sz="2000" dirty="0">
                <a:solidFill>
                  <a:schemeClr val="accent1">
                    <a:lumMod val="50000"/>
                  </a:schemeClr>
                </a:solidFill>
                <a:latin typeface="Calibri" panose="020F0502020204030204" pitchFamily="34" charset="0"/>
              </a:rPr>
              <a:t>identifies how organizational strengths help the organization to capitalize on opportunities</a:t>
            </a:r>
          </a:p>
          <a:p>
            <a:pPr marL="342900" indent="-342900">
              <a:buFont typeface="Wingdings" panose="05000000000000000000" pitchFamily="2" charset="2"/>
              <a:buChar char="Ø"/>
            </a:pPr>
            <a:r>
              <a:rPr lang="en-US" sz="2000" b="1" i="1" dirty="0">
                <a:solidFill>
                  <a:srgbClr val="0A1F61"/>
                </a:solidFill>
                <a:latin typeface="Calibri,BoldItalic"/>
              </a:rPr>
              <a:t>Weaknesses-Opportunities -</a:t>
            </a:r>
            <a:r>
              <a:rPr lang="en-US" sz="1800" b="0" i="0" u="none" strike="noStrike" baseline="0" dirty="0">
                <a:latin typeface="Calibri" panose="020F0502020204030204" pitchFamily="34" charset="0"/>
              </a:rPr>
              <a:t> identifies organizational weaknesses, from the </a:t>
            </a:r>
            <a:r>
              <a:rPr lang="en-US" dirty="0">
                <a:latin typeface="Calibri" panose="020F0502020204030204" pitchFamily="34" charset="0"/>
              </a:rPr>
              <a:t>perspective of making the necessary improvements, to enable the organization to capitalize on opportunities</a:t>
            </a:r>
            <a:endParaRPr lang="en-US" sz="1800" b="0" i="0" u="none" strike="noStrike" baseline="0" dirty="0">
              <a:latin typeface="Calibri" panose="020F0502020204030204" pitchFamily="34" charset="0"/>
            </a:endParaRPr>
          </a:p>
          <a:p>
            <a:pPr marL="342900" indent="-342900">
              <a:buFont typeface="Wingdings" panose="05000000000000000000" pitchFamily="2" charset="2"/>
              <a:buChar char="Ø"/>
            </a:pPr>
            <a:r>
              <a:rPr lang="en-US" sz="2000" b="1" i="1" dirty="0">
                <a:solidFill>
                  <a:srgbClr val="0A1F61"/>
                </a:solidFill>
                <a:latin typeface="Calibri,BoldItalic"/>
              </a:rPr>
              <a:t>Strengths-Threats -</a:t>
            </a:r>
            <a:r>
              <a:rPr lang="en-US" sz="1800" b="0" i="0" u="none" strike="noStrike" baseline="0" dirty="0">
                <a:latin typeface="Calibri" panose="020F0502020204030204" pitchFamily="34" charset="0"/>
              </a:rPr>
              <a:t> </a:t>
            </a:r>
            <a:r>
              <a:rPr lang="en-US" sz="2000" dirty="0">
                <a:solidFill>
                  <a:schemeClr val="accent1">
                    <a:lumMod val="50000"/>
                  </a:schemeClr>
                </a:solidFill>
                <a:latin typeface="Calibri" panose="020F0502020204030204" pitchFamily="34" charset="0"/>
              </a:rPr>
              <a:t>identifies how our organizational strengths help us deal with competitors or threatening situations</a:t>
            </a:r>
          </a:p>
          <a:p>
            <a:pPr marL="285750" indent="-285750">
              <a:buFont typeface="Wingdings" panose="05000000000000000000" pitchFamily="2" charset="2"/>
              <a:buChar char="Ø"/>
            </a:pPr>
            <a:r>
              <a:rPr lang="en-US" sz="1800" b="0" i="0" u="none" strike="noStrike" baseline="0" dirty="0">
                <a:latin typeface="Symbol" panose="05050102010706020507" pitchFamily="18" charset="2"/>
              </a:rPr>
              <a:t> </a:t>
            </a:r>
            <a:r>
              <a:rPr lang="en-US" sz="2000" b="1" i="1" dirty="0">
                <a:solidFill>
                  <a:srgbClr val="0A1F61"/>
                </a:solidFill>
                <a:latin typeface="Calibri,BoldItalic"/>
              </a:rPr>
              <a:t>Weaknesses-Threats -</a:t>
            </a:r>
            <a:r>
              <a:rPr lang="en-US" sz="1800" b="0" i="0" u="none" strike="noStrike" baseline="0" dirty="0">
                <a:latin typeface="Calibri" panose="020F0502020204030204" pitchFamily="34" charset="0"/>
              </a:rPr>
              <a:t> identifies how our organizational weaknesses leave us </a:t>
            </a:r>
            <a:r>
              <a:rPr lang="en-US" dirty="0">
                <a:latin typeface="Calibri" panose="020F0502020204030204" pitchFamily="34" charset="0"/>
              </a:rPr>
              <a:t>vulnerable to external competition or threats</a:t>
            </a:r>
            <a:endParaRPr lang="en-US" sz="2000" dirty="0">
              <a:solidFill>
                <a:schemeClr val="accent1">
                  <a:lumMod val="50000"/>
                </a:schemeClr>
              </a:solidFill>
              <a:latin typeface="Calibri" panose="020F0502020204030204" pitchFamily="34" charset="0"/>
            </a:endParaRPr>
          </a:p>
          <a:p>
            <a:pPr algn="l"/>
            <a:endParaRPr lang="en-US" sz="1800" b="0" i="0" u="none" strike="noStrike" baseline="0" dirty="0">
              <a:latin typeface="Calibri" panose="020F0502020204030204" pitchFamily="34" charset="0"/>
            </a:endParaRPr>
          </a:p>
          <a:p>
            <a:pPr algn="just"/>
            <a:endParaRPr lang="en-US" sz="2000" dirty="0">
              <a:solidFill>
                <a:schemeClr val="accent1">
                  <a:lumMod val="50000"/>
                </a:schemeClr>
              </a:solidFill>
              <a:latin typeface="Calibri" panose="020F0502020204030204" pitchFamily="34" charset="0"/>
            </a:endParaRPr>
          </a:p>
        </p:txBody>
      </p:sp>
    </p:spTree>
    <p:custDataLst>
      <p:tags r:id="rId1"/>
    </p:custDataLst>
    <p:extLst>
      <p:ext uri="{BB962C8B-B14F-4D97-AF65-F5344CB8AC3E}">
        <p14:creationId xmlns:p14="http://schemas.microsoft.com/office/powerpoint/2010/main" val="2476296581"/>
      </p:ext>
    </p:extLst>
  </p:cSld>
  <p:clrMapOvr>
    <a:masterClrMapping/>
  </p:clrMapOvr>
  <mc:AlternateContent xmlns:mc="http://schemas.openxmlformats.org/markup-compatibility/2006" xmlns:p14="http://schemas.microsoft.com/office/powerpoint/2010/main">
    <mc:Choice Requires="p14">
      <p:transition spd="slow" p14:dur="2000" advTm="17263"/>
    </mc:Choice>
    <mc:Fallback xmlns="">
      <p:transition spd="slow" advTm="1726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 calcmode="lin" valueType="num">
                                      <p:cBhvr additive="base">
                                        <p:cTn id="7" dur="500" fill="hold"/>
                                        <p:tgtEl>
                                          <p:spTgt spid="1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5">
                                            <p:txEl>
                                              <p:pRg st="1" end="1"/>
                                            </p:txEl>
                                          </p:spTgt>
                                        </p:tgtEl>
                                        <p:attrNameLst>
                                          <p:attrName>style.visibility</p:attrName>
                                        </p:attrNameLst>
                                      </p:cBhvr>
                                      <p:to>
                                        <p:strVal val="visible"/>
                                      </p:to>
                                    </p:set>
                                    <p:anim calcmode="lin" valueType="num">
                                      <p:cBhvr additive="base">
                                        <p:cTn id="13" dur="500" fill="hold"/>
                                        <p:tgtEl>
                                          <p:spTgt spid="1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5">
                                            <p:txEl>
                                              <p:pRg st="2" end="2"/>
                                            </p:txEl>
                                          </p:spTgt>
                                        </p:tgtEl>
                                        <p:attrNameLst>
                                          <p:attrName>style.visibility</p:attrName>
                                        </p:attrNameLst>
                                      </p:cBhvr>
                                      <p:to>
                                        <p:strVal val="visible"/>
                                      </p:to>
                                    </p:set>
                                    <p:anim calcmode="lin" valueType="num">
                                      <p:cBhvr additive="base">
                                        <p:cTn id="19" dur="500" fill="hold"/>
                                        <p:tgtEl>
                                          <p:spTgt spid="1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5">
                                            <p:txEl>
                                              <p:pRg st="3" end="3"/>
                                            </p:txEl>
                                          </p:spTgt>
                                        </p:tgtEl>
                                        <p:attrNameLst>
                                          <p:attrName>style.visibility</p:attrName>
                                        </p:attrNameLst>
                                      </p:cBhvr>
                                      <p:to>
                                        <p:strVal val="visible"/>
                                      </p:to>
                                    </p:set>
                                    <p:anim calcmode="lin" valueType="num">
                                      <p:cBhvr additive="base">
                                        <p:cTn id="25" dur="500" fill="hold"/>
                                        <p:tgtEl>
                                          <p:spTgt spid="1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5">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6" name="Picture 5"/>
          <p:cNvPicPr>
            <a:picLocks noChangeAspect="1"/>
          </p:cNvPicPr>
          <p:nvPr/>
        </p:nvPicPr>
        <p:blipFill>
          <a:blip r:embed="rId3"/>
          <a:stretch>
            <a:fillRect/>
          </a:stretch>
        </p:blipFill>
        <p:spPr>
          <a:xfrm>
            <a:off x="-108036" y="-64654"/>
            <a:ext cx="9533101" cy="1610200"/>
          </a:xfrm>
          <a:prstGeom prst="rect">
            <a:avLst/>
          </a:prstGeom>
          <a:solidFill>
            <a:srgbClr val="FAC748"/>
          </a:solidFill>
        </p:spPr>
      </p:pic>
      <p:sp>
        <p:nvSpPr>
          <p:cNvPr id="7" name="TextBox 6"/>
          <p:cNvSpPr txBox="1"/>
          <p:nvPr/>
        </p:nvSpPr>
        <p:spPr>
          <a:xfrm>
            <a:off x="2766935" y="555780"/>
            <a:ext cx="2645532"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The Risk Register</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3C4CFCDD-3E31-538C-C9BC-D48DE455BC8D}"/>
              </a:ext>
            </a:extLst>
          </p:cNvPr>
          <p:cNvPicPr>
            <a:picLocks noChangeAspect="1"/>
          </p:cNvPicPr>
          <p:nvPr/>
        </p:nvPicPr>
        <p:blipFill>
          <a:blip r:embed="rId4"/>
          <a:stretch>
            <a:fillRect/>
          </a:stretch>
        </p:blipFill>
        <p:spPr>
          <a:xfrm>
            <a:off x="538162" y="1869791"/>
            <a:ext cx="11115675" cy="3743325"/>
          </a:xfrm>
          <a:prstGeom prst="rect">
            <a:avLst/>
          </a:prstGeom>
        </p:spPr>
      </p:pic>
    </p:spTree>
    <p:extLst>
      <p:ext uri="{BB962C8B-B14F-4D97-AF65-F5344CB8AC3E}">
        <p14:creationId xmlns:p14="http://schemas.microsoft.com/office/powerpoint/2010/main" val="3350295688"/>
      </p:ext>
    </p:extLst>
  </p:cSld>
  <p:clrMapOvr>
    <a:masterClrMapping/>
  </p:clrMapOvr>
  <mc:AlternateContent xmlns:mc="http://schemas.openxmlformats.org/markup-compatibility/2006" xmlns:p14="http://schemas.microsoft.com/office/powerpoint/2010/main">
    <mc:Choice Requires="p14">
      <p:transition spd="slow" p14:dur="2000" advTm="47959"/>
    </mc:Choice>
    <mc:Fallback xmlns="">
      <p:transition spd="slow" advTm="47959"/>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6" name="Picture 5"/>
          <p:cNvPicPr>
            <a:picLocks noChangeAspect="1"/>
          </p:cNvPicPr>
          <p:nvPr/>
        </p:nvPicPr>
        <p:blipFill>
          <a:blip r:embed="rId3"/>
          <a:stretch>
            <a:fillRect/>
          </a:stretch>
        </p:blipFill>
        <p:spPr>
          <a:xfrm>
            <a:off x="-108036" y="-64654"/>
            <a:ext cx="9533101" cy="1610200"/>
          </a:xfrm>
          <a:prstGeom prst="rect">
            <a:avLst/>
          </a:prstGeom>
          <a:solidFill>
            <a:srgbClr val="FAC748"/>
          </a:solidFill>
        </p:spPr>
      </p:pic>
      <p:sp>
        <p:nvSpPr>
          <p:cNvPr id="7" name="TextBox 6"/>
          <p:cNvSpPr txBox="1"/>
          <p:nvPr/>
        </p:nvSpPr>
        <p:spPr>
          <a:xfrm>
            <a:off x="2766935" y="555780"/>
            <a:ext cx="2645532"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The Risk Register</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BCD82B35-48C3-F99C-CFE5-C9A9D9A99399}"/>
              </a:ext>
            </a:extLst>
          </p:cNvPr>
          <p:cNvSpPr txBox="1"/>
          <p:nvPr/>
        </p:nvSpPr>
        <p:spPr>
          <a:xfrm>
            <a:off x="403140" y="1696836"/>
            <a:ext cx="11530914" cy="4093428"/>
          </a:xfrm>
          <a:prstGeom prst="rect">
            <a:avLst/>
          </a:prstGeom>
          <a:solidFill>
            <a:schemeClr val="bg1"/>
          </a:solidFill>
        </p:spPr>
        <p:txBody>
          <a:bodyPr wrap="square">
            <a:spAutoFit/>
          </a:bodyPr>
          <a:lstStyle/>
          <a:p>
            <a:r>
              <a:rPr lang="en-US" sz="2400" dirty="0">
                <a:solidFill>
                  <a:schemeClr val="accent1">
                    <a:lumMod val="50000"/>
                  </a:schemeClr>
                </a:solidFill>
                <a:latin typeface="Calibri" panose="020F0502020204030204" pitchFamily="34" charset="0"/>
              </a:rPr>
              <a:t>The risk register becomes a key planning tool for the project. Understand that although a risk identifies only the probability of an event occurring, the possibility of the event is deemed to be real, true and requires assistance in monitoring</a:t>
            </a:r>
            <a:r>
              <a:rPr lang="en-US" sz="2000" dirty="0">
                <a:solidFill>
                  <a:schemeClr val="accent1">
                    <a:lumMod val="50000"/>
                  </a:schemeClr>
                </a:solidFill>
                <a:latin typeface="Calibri" panose="020F0502020204030204" pitchFamily="34" charset="0"/>
              </a:rPr>
              <a:t>.</a:t>
            </a:r>
          </a:p>
          <a:p>
            <a:pPr algn="l"/>
            <a:endParaRPr lang="en-US" sz="2000" dirty="0">
              <a:solidFill>
                <a:schemeClr val="accent1">
                  <a:lumMod val="50000"/>
                </a:schemeClr>
              </a:solidFill>
              <a:latin typeface="Calibri" panose="020F0502020204030204" pitchFamily="34" charset="0"/>
            </a:endParaRPr>
          </a:p>
          <a:p>
            <a:pPr algn="justLow"/>
            <a:r>
              <a:rPr lang="en-US" sz="2400" dirty="0">
                <a:solidFill>
                  <a:schemeClr val="accent1">
                    <a:lumMod val="50000"/>
                  </a:schemeClr>
                </a:solidFill>
                <a:latin typeface="Calibri" panose="020F0502020204030204" pitchFamily="34" charset="0"/>
              </a:rPr>
              <a:t>The risk register : contains a description of the risk, it's probability, its impact in dollars, a category of risk, the triggering event that indicates the risk is about to occur, the risk response strategy, the risk owner, the date the risk was identified, a due date for resolution and most importantly, the risk’s priority.</a:t>
            </a:r>
            <a:endParaRPr lang="ar-EG" sz="2400" dirty="0">
              <a:solidFill>
                <a:schemeClr val="accent1">
                  <a:lumMod val="50000"/>
                </a:schemeClr>
              </a:solidFill>
              <a:latin typeface="Calibri" panose="020F0502020204030204" pitchFamily="34" charset="0"/>
            </a:endParaRPr>
          </a:p>
          <a:p>
            <a:endParaRPr lang="en-US" sz="2400" dirty="0">
              <a:solidFill>
                <a:schemeClr val="accent1">
                  <a:lumMod val="50000"/>
                </a:schemeClr>
              </a:solidFill>
              <a:latin typeface="Calibri" panose="020F0502020204030204" pitchFamily="34" charset="0"/>
            </a:endParaRPr>
          </a:p>
          <a:p>
            <a:endParaRPr lang="en-US" sz="2400" dirty="0">
              <a:solidFill>
                <a:schemeClr val="accent1">
                  <a:lumMod val="50000"/>
                </a:schemeClr>
              </a:solidFill>
              <a:latin typeface="Calibri" panose="020F0502020204030204" pitchFamily="34" charset="0"/>
            </a:endParaRPr>
          </a:p>
          <a:p>
            <a:pPr algn="l"/>
            <a:endParaRPr lang="en-US" sz="2400" dirty="0">
              <a:solidFill>
                <a:schemeClr val="accent1">
                  <a:lumMod val="50000"/>
                </a:schemeClr>
              </a:solidFill>
              <a:latin typeface="Calibri" panose="020F0502020204030204" pitchFamily="34" charset="0"/>
            </a:endParaRPr>
          </a:p>
        </p:txBody>
      </p:sp>
      <p:sp>
        <p:nvSpPr>
          <p:cNvPr id="13" name="TextBox 12">
            <a:extLst>
              <a:ext uri="{FF2B5EF4-FFF2-40B4-BE49-F238E27FC236}">
                <a16:creationId xmlns:a16="http://schemas.microsoft.com/office/drawing/2014/main" id="{2C0671A2-6BD8-3E1C-E245-49EDD3543883}"/>
              </a:ext>
            </a:extLst>
          </p:cNvPr>
          <p:cNvSpPr txBox="1"/>
          <p:nvPr/>
        </p:nvSpPr>
        <p:spPr>
          <a:xfrm>
            <a:off x="1432607" y="4800286"/>
            <a:ext cx="10427854" cy="830997"/>
          </a:xfrm>
          <a:prstGeom prst="rect">
            <a:avLst/>
          </a:prstGeom>
          <a:noFill/>
        </p:spPr>
        <p:txBody>
          <a:bodyPr wrap="square">
            <a:spAutoFit/>
          </a:bodyPr>
          <a:lstStyle/>
          <a:p>
            <a:pPr algn="ctr"/>
            <a:r>
              <a:rPr lang="en-US" sz="2400" b="1" u="none" strike="noStrike" baseline="0" dirty="0">
                <a:solidFill>
                  <a:srgbClr val="FF0000"/>
                </a:solidFill>
                <a:latin typeface="Calibri,BoldItalic"/>
              </a:rPr>
              <a:t>Any risk with a probability percentage of 70% or greater is no longer a risk, it’s an issue!</a:t>
            </a:r>
            <a:endParaRPr lang="ar-EG" sz="2400" dirty="0">
              <a:solidFill>
                <a:srgbClr val="FF0000"/>
              </a:solidFill>
            </a:endParaRPr>
          </a:p>
        </p:txBody>
      </p:sp>
      <p:sp>
        <p:nvSpPr>
          <p:cNvPr id="14" name="Thought Bubble: Cloud 13">
            <a:extLst>
              <a:ext uri="{FF2B5EF4-FFF2-40B4-BE49-F238E27FC236}">
                <a16:creationId xmlns:a16="http://schemas.microsoft.com/office/drawing/2014/main" id="{B6713ECD-C4B1-EB11-A1E6-4E394A59CB9C}"/>
              </a:ext>
            </a:extLst>
          </p:cNvPr>
          <p:cNvSpPr/>
          <p:nvPr/>
        </p:nvSpPr>
        <p:spPr>
          <a:xfrm>
            <a:off x="10567072" y="4100810"/>
            <a:ext cx="1366982" cy="763029"/>
          </a:xfrm>
          <a:prstGeom prst="cloudCallout">
            <a:avLst>
              <a:gd name="adj1" fmla="val -82995"/>
              <a:gd name="adj2" fmla="val 54027"/>
            </a:avLst>
          </a:prstGeom>
        </p:spPr>
        <p:style>
          <a:lnRef idx="2">
            <a:schemeClr val="accent2"/>
          </a:lnRef>
          <a:fillRef idx="1">
            <a:schemeClr val="lt1"/>
          </a:fillRef>
          <a:effectRef idx="0">
            <a:schemeClr val="accent2"/>
          </a:effectRef>
          <a:fontRef idx="minor">
            <a:schemeClr val="dk1"/>
          </a:fontRef>
        </p:style>
        <p:txBody>
          <a:bodyPr rtlCol="1" anchor="ctr"/>
          <a:lstStyle/>
          <a:p>
            <a:pPr algn="ctr"/>
            <a:r>
              <a:rPr lang="en-US" dirty="0"/>
              <a:t>Note</a:t>
            </a:r>
            <a:endParaRPr lang="ar-EG" dirty="0"/>
          </a:p>
        </p:txBody>
      </p:sp>
    </p:spTree>
    <p:extLst>
      <p:ext uri="{BB962C8B-B14F-4D97-AF65-F5344CB8AC3E}">
        <p14:creationId xmlns:p14="http://schemas.microsoft.com/office/powerpoint/2010/main" val="1315643983"/>
      </p:ext>
    </p:extLst>
  </p:cSld>
  <p:clrMapOvr>
    <a:masterClrMapping/>
  </p:clrMapOvr>
  <mc:AlternateContent xmlns:mc="http://schemas.openxmlformats.org/markup-compatibility/2006" xmlns:p14="http://schemas.microsoft.com/office/powerpoint/2010/main">
    <mc:Choice Requires="p14">
      <p:transition spd="slow" p14:dur="2000" advTm="161376"/>
    </mc:Choice>
    <mc:Fallback xmlns="">
      <p:transition spd="slow" advTm="161376"/>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2.9|2.4|1.5|2.9|4.3|4.7"/>
</p:tagLst>
</file>

<file path=ppt/tags/tag2.xml><?xml version="1.0" encoding="utf-8"?>
<p:tagLst xmlns:a="http://schemas.openxmlformats.org/drawingml/2006/main" xmlns:r="http://schemas.openxmlformats.org/officeDocument/2006/relationships" xmlns:p="http://schemas.openxmlformats.org/presentationml/2006/main">
  <p:tag name="TIMING" val="|14.6"/>
</p:tagLst>
</file>

<file path=ppt/tags/tag3.xml><?xml version="1.0" encoding="utf-8"?>
<p:tagLst xmlns:a="http://schemas.openxmlformats.org/drawingml/2006/main" xmlns:r="http://schemas.openxmlformats.org/officeDocument/2006/relationships" xmlns:p="http://schemas.openxmlformats.org/presentationml/2006/main">
  <p:tag name="TIMING" val="|12.7|5.6|4.9|5.8|47.3|4.5|22.4"/>
</p:tagLst>
</file>

<file path=ppt/tags/tag4.xml><?xml version="1.0" encoding="utf-8"?>
<p:tagLst xmlns:a="http://schemas.openxmlformats.org/drawingml/2006/main" xmlns:r="http://schemas.openxmlformats.org/officeDocument/2006/relationships" xmlns:p="http://schemas.openxmlformats.org/presentationml/2006/main">
  <p:tag name="TIMING" val="|81.2|27.9|38.7|19.3|88.6|53.7|39.2"/>
</p:tagLst>
</file>

<file path=ppt/tags/tag5.xml><?xml version="1.0" encoding="utf-8"?>
<p:tagLst xmlns:a="http://schemas.openxmlformats.org/drawingml/2006/main" xmlns:r="http://schemas.openxmlformats.org/officeDocument/2006/relationships" xmlns:p="http://schemas.openxmlformats.org/presentationml/2006/main">
  <p:tag name="TIMING" val="|18.8"/>
</p:tagLst>
</file>

<file path=ppt/tags/tag6.xml><?xml version="1.0" encoding="utf-8"?>
<p:tagLst xmlns:a="http://schemas.openxmlformats.org/drawingml/2006/main" xmlns:r="http://schemas.openxmlformats.org/officeDocument/2006/relationships" xmlns:p="http://schemas.openxmlformats.org/presentationml/2006/main">
  <p:tag name="TIMING" val="|5.6"/>
</p:tagLst>
</file>

<file path=ppt/tags/tag7.xml><?xml version="1.0" encoding="utf-8"?>
<p:tagLst xmlns:a="http://schemas.openxmlformats.org/drawingml/2006/main" xmlns:r="http://schemas.openxmlformats.org/officeDocument/2006/relationships" xmlns:p="http://schemas.openxmlformats.org/presentationml/2006/main">
  <p:tag name="TIMING" val="|2.7"/>
</p:tagLst>
</file>

<file path=ppt/tags/tag8.xml><?xml version="1.0" encoding="utf-8"?>
<p:tagLst xmlns:a="http://schemas.openxmlformats.org/drawingml/2006/main" xmlns:r="http://schemas.openxmlformats.org/officeDocument/2006/relationships" xmlns:p="http://schemas.openxmlformats.org/presentationml/2006/main">
  <p:tag name="TIMING" val="|3.8"/>
</p:tagLst>
</file>

<file path=ppt/tags/tag9.xml><?xml version="1.0" encoding="utf-8"?>
<p:tagLst xmlns:a="http://schemas.openxmlformats.org/drawingml/2006/main" xmlns:r="http://schemas.openxmlformats.org/officeDocument/2006/relationships" xmlns:p="http://schemas.openxmlformats.org/presentationml/2006/main">
  <p:tag name="TIMING" val="|2.1|115.3"/>
</p:tagLst>
</file>

<file path=ppt/tags/tag10.xml><?xml version="1.0" encoding="utf-8"?>
<p:tagLst xmlns:a="http://schemas.openxmlformats.org/drawingml/2006/main" xmlns:r="http://schemas.openxmlformats.org/officeDocument/2006/relationships" xmlns:p="http://schemas.openxmlformats.org/presentationml/2006/main">
  <p:tag name="TIMING" val="|18.8"/>
</p:tagLst>
</file>

<file path=ppt/tags/tag11.xml><?xml version="1.0" encoding="utf-8"?>
<p:tagLst xmlns:a="http://schemas.openxmlformats.org/drawingml/2006/main" xmlns:r="http://schemas.openxmlformats.org/officeDocument/2006/relationships" xmlns:p="http://schemas.openxmlformats.org/presentationml/2006/main">
  <p:tag name="TIMING" val="|28.7"/>
</p:tagLst>
</file>

<file path=ppt/tags/tag12.xml><?xml version="1.0" encoding="utf-8"?>
<p:tagLst xmlns:a="http://schemas.openxmlformats.org/drawingml/2006/main" xmlns:r="http://schemas.openxmlformats.org/officeDocument/2006/relationships" xmlns:p="http://schemas.openxmlformats.org/presentationml/2006/main">
  <p:tag name="TIMING" val="|77.7"/>
</p:tagLst>
</file>

<file path=ppt/tags/tag13.xml><?xml version="1.0" encoding="utf-8"?>
<p:tagLst xmlns:a="http://schemas.openxmlformats.org/drawingml/2006/main" xmlns:r="http://schemas.openxmlformats.org/officeDocument/2006/relationships" xmlns:p="http://schemas.openxmlformats.org/presentationml/2006/main">
  <p:tag name="TIMING" val="|0.7|0.5|0.6|9"/>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656</TotalTime>
  <Words>2244</Words>
  <Application>Microsoft Office PowerPoint</Application>
  <PresentationFormat>Widescreen</PresentationFormat>
  <Paragraphs>276</Paragraphs>
  <Slides>36</Slides>
  <Notes>2</Notes>
  <HiddenSlides>0</HiddenSlides>
  <MMClips>0</MMClips>
  <ScaleCrop>false</ScaleCrop>
  <HeadingPairs>
    <vt:vector size="6" baseType="variant">
      <vt:variant>
        <vt:lpstr>Fonts Used</vt:lpstr>
      </vt:variant>
      <vt:variant>
        <vt:i4>17</vt:i4>
      </vt:variant>
      <vt:variant>
        <vt:lpstr>Theme</vt:lpstr>
      </vt:variant>
      <vt:variant>
        <vt:i4>1</vt:i4>
      </vt:variant>
      <vt:variant>
        <vt:lpstr>Slide Titles</vt:lpstr>
      </vt:variant>
      <vt:variant>
        <vt:i4>36</vt:i4>
      </vt:variant>
    </vt:vector>
  </HeadingPairs>
  <TitlesOfParts>
    <vt:vector size="54" baseType="lpstr">
      <vt:lpstr>Arial</vt:lpstr>
      <vt:lpstr>Calibri</vt:lpstr>
      <vt:lpstr>Calibri Light</vt:lpstr>
      <vt:lpstr>Calibri,Bold</vt:lpstr>
      <vt:lpstr>Calibri,BoldItalic</vt:lpstr>
      <vt:lpstr>Calibri,Italic</vt:lpstr>
      <vt:lpstr>Cambria,Bold</vt:lpstr>
      <vt:lpstr>GillSansMT</vt:lpstr>
      <vt:lpstr>Helvetica</vt:lpstr>
      <vt:lpstr>Runda-Medium</vt:lpstr>
      <vt:lpstr>Source Sans Pro</vt:lpstr>
      <vt:lpstr>Symbol</vt:lpstr>
      <vt:lpstr>Tajawal ExtraBold</vt:lpstr>
      <vt:lpstr>Tajawal Medium</vt:lpstr>
      <vt:lpstr>Times New Roman</vt:lpstr>
      <vt:lpstr>Wingdings</vt:lpstr>
      <vt:lpstr>Wingdings3</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EELU</cp:lastModifiedBy>
  <cp:revision>34</cp:revision>
  <dcterms:created xsi:type="dcterms:W3CDTF">2023-04-29T09:08:23Z</dcterms:created>
  <dcterms:modified xsi:type="dcterms:W3CDTF">2023-10-12T20:21:18Z</dcterms:modified>
</cp:coreProperties>
</file>